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2"/>
    <p:sldMasterId id="2147483656" r:id="rId3"/>
    <p:sldMasterId id="2147483654" r:id="rId4"/>
  </p:sldMasterIdLst>
  <p:notesMasterIdLst>
    <p:notesMasterId r:id="rId27"/>
  </p:notesMasterIdLst>
  <p:handoutMasterIdLst>
    <p:handoutMasterId r:id="rId28"/>
  </p:handoutMasterIdLst>
  <p:sldIdLst>
    <p:sldId id="281" r:id="rId5"/>
    <p:sldId id="367" r:id="rId6"/>
    <p:sldId id="363" r:id="rId7"/>
    <p:sldId id="288" r:id="rId8"/>
    <p:sldId id="364" r:id="rId9"/>
    <p:sldId id="365" r:id="rId10"/>
    <p:sldId id="362" r:id="rId11"/>
    <p:sldId id="369" r:id="rId12"/>
    <p:sldId id="361" r:id="rId13"/>
    <p:sldId id="371" r:id="rId14"/>
    <p:sldId id="373" r:id="rId15"/>
    <p:sldId id="374" r:id="rId16"/>
    <p:sldId id="375" r:id="rId17"/>
    <p:sldId id="376" r:id="rId18"/>
    <p:sldId id="283" r:id="rId19"/>
    <p:sldId id="272" r:id="rId20"/>
    <p:sldId id="289" r:id="rId21"/>
    <p:sldId id="372" r:id="rId22"/>
    <p:sldId id="295" r:id="rId23"/>
    <p:sldId id="301" r:id="rId24"/>
    <p:sldId id="294" r:id="rId25"/>
    <p:sldId id="306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7C3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92" autoAdjust="0"/>
    <p:restoredTop sz="96196" autoAdjust="0"/>
  </p:normalViewPr>
  <p:slideViewPr>
    <p:cSldViewPr snapToGrid="0" showGuides="1">
      <p:cViewPr varScale="1">
        <p:scale>
          <a:sx n="64" d="100"/>
          <a:sy n="64" d="100"/>
        </p:scale>
        <p:origin x="90" y="258"/>
      </p:cViewPr>
      <p:guideLst>
        <p:guide orient="horz" pos="213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3" d="100"/>
          <a:sy n="83" d="100"/>
        </p:scale>
        <p:origin x="504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2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3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7CF5C2C-04CF-4049-9CAB-24DF01FF70F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0E153A-E233-4E98-A643-6CC8F8977D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F05374-AB5E-4E21-8A4B-CE55966C7BBC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9D8DB4-BD42-458A-A29D-FBA986753DA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371118-AEA9-462D-A93F-C6120FABF50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9B57ED-7740-4ABC-B4ED-3BE39287CF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5212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0ED2C6-10E0-4A7C-AB22-C231623A6E8E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6BA002-EE9D-4AAD-95D8-611292D92FD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6675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4B32FE9E-0110-435E-BEDF-9C8B53840C20}"/>
              </a:ext>
            </a:extLst>
          </p:cNvPr>
          <p:cNvSpPr/>
          <p:nvPr userDrawn="1"/>
        </p:nvSpPr>
        <p:spPr>
          <a:xfrm flipH="1">
            <a:off x="0" y="0"/>
            <a:ext cx="12192001" cy="6858000"/>
          </a:xfrm>
          <a:custGeom>
            <a:avLst/>
            <a:gdLst>
              <a:gd name="connsiteX0" fmla="*/ 12192001 w 12192001"/>
              <a:gd name="connsiteY0" fmla="*/ 0 h 6858000"/>
              <a:gd name="connsiteX1" fmla="*/ 3518686 w 12192001"/>
              <a:gd name="connsiteY1" fmla="*/ 0 h 6858000"/>
              <a:gd name="connsiteX2" fmla="*/ 0 w 12192001"/>
              <a:gd name="connsiteY2" fmla="*/ 3092154 h 6858000"/>
              <a:gd name="connsiteX3" fmla="*/ 0 w 12192001"/>
              <a:gd name="connsiteY3" fmla="*/ 6858000 h 6858000"/>
              <a:gd name="connsiteX4" fmla="*/ 5603032 w 12192001"/>
              <a:gd name="connsiteY4" fmla="*/ 6858000 h 6858000"/>
              <a:gd name="connsiteX5" fmla="*/ 12192001 w 12192001"/>
              <a:gd name="connsiteY5" fmla="*/ 106774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1" h="6858000">
                <a:moveTo>
                  <a:pt x="12192001" y="0"/>
                </a:moveTo>
                <a:lnTo>
                  <a:pt x="3518686" y="0"/>
                </a:lnTo>
                <a:lnTo>
                  <a:pt x="0" y="3092154"/>
                </a:lnTo>
                <a:lnTo>
                  <a:pt x="0" y="6858000"/>
                </a:lnTo>
                <a:lnTo>
                  <a:pt x="5603032" y="6858000"/>
                </a:lnTo>
                <a:lnTo>
                  <a:pt x="12192001" y="106774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863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659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4064022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5323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0068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4">
            <a:extLst>
              <a:ext uri="{FF2B5EF4-FFF2-40B4-BE49-F238E27FC236}">
                <a16:creationId xmlns:a16="http://schemas.microsoft.com/office/drawing/2014/main" id="{BDD51FB4-1B36-409D-899E-5B0AB0DF70DE}"/>
              </a:ext>
            </a:extLst>
          </p:cNvPr>
          <p:cNvSpPr/>
          <p:nvPr userDrawn="1"/>
        </p:nvSpPr>
        <p:spPr>
          <a:xfrm>
            <a:off x="0" y="4702631"/>
            <a:ext cx="12192000" cy="21553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E463CCC2-FD29-4FEC-BBBB-C122D82F3C18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0" y="1393369"/>
            <a:ext cx="4060800" cy="330926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strike="noStrike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j-ea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64622F30-85C3-4FF9-A148-AF5042CF3F87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4060800" y="1393369"/>
            <a:ext cx="4074310" cy="330926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strike="noStrike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j-ea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1487AD8E-D8EF-4D5C-A0EA-47B7190BA0A7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8131200" y="1393369"/>
            <a:ext cx="4060800" cy="330926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strike="noStrike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j-ea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1A5FCF1D-44E7-4881-AEE6-C04E806B84D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444497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5">
            <a:extLst>
              <a:ext uri="{FF2B5EF4-FFF2-40B4-BE49-F238E27FC236}">
                <a16:creationId xmlns:a16="http://schemas.microsoft.com/office/drawing/2014/main" id="{A8672015-9EB8-4432-88B6-7F04596A16A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5903383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1908000"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F00C50F2-81AD-4E1A-A9B1-7A68EB7994CC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481869" y="1459515"/>
            <a:ext cx="2571107" cy="229536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360000"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14" name="Picture Placeholder 5">
            <a:extLst>
              <a:ext uri="{FF2B5EF4-FFF2-40B4-BE49-F238E27FC236}">
                <a16:creationId xmlns:a16="http://schemas.microsoft.com/office/drawing/2014/main" id="{23B902C7-8AEF-4A99-A35E-C4E754D4ECDA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9050307" y="1459515"/>
            <a:ext cx="2571107" cy="229536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360000"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9169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4F3E96B-F41C-466A-9F7A-C597C8A73509}"/>
              </a:ext>
            </a:extLst>
          </p:cNvPr>
          <p:cNvSpPr/>
          <p:nvPr userDrawn="1"/>
        </p:nvSpPr>
        <p:spPr>
          <a:xfrm>
            <a:off x="0" y="0"/>
            <a:ext cx="12192000" cy="17036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5A09BFC-FB6E-4A07-AC20-5CA1F5A01095}"/>
              </a:ext>
            </a:extLst>
          </p:cNvPr>
          <p:cNvSpPr/>
          <p:nvPr userDrawn="1"/>
        </p:nvSpPr>
        <p:spPr>
          <a:xfrm>
            <a:off x="0" y="5170396"/>
            <a:ext cx="12192000" cy="17036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249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1698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6816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63" r:id="rId3"/>
    <p:sldLayoutId id="2147483669" r:id="rId4"/>
    <p:sldLayoutId id="2147483670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2553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customXml" Target="../../customXml/item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aphic 166">
            <a:extLst>
              <a:ext uri="{FF2B5EF4-FFF2-40B4-BE49-F238E27FC236}">
                <a16:creationId xmlns:a16="http://schemas.microsoft.com/office/drawing/2014/main" id="{04608B83-3639-4FAA-8878-ABA3A4B1FD95}"/>
              </a:ext>
            </a:extLst>
          </p:cNvPr>
          <p:cNvGrpSpPr/>
          <p:nvPr/>
        </p:nvGrpSpPr>
        <p:grpSpPr>
          <a:xfrm rot="10800000">
            <a:off x="5431463" y="1738831"/>
            <a:ext cx="4246247" cy="908201"/>
            <a:chOff x="4298394" y="3045618"/>
            <a:chExt cx="3591640" cy="768191"/>
          </a:xfrm>
          <a:solidFill>
            <a:schemeClr val="accent1"/>
          </a:solidFill>
        </p:grpSpPr>
        <p:sp>
          <p:nvSpPr>
            <p:cNvPr id="227" name="Freeform: Shape 226">
              <a:extLst>
                <a:ext uri="{FF2B5EF4-FFF2-40B4-BE49-F238E27FC236}">
                  <a16:creationId xmlns:a16="http://schemas.microsoft.com/office/drawing/2014/main" id="{C0A0C8CB-B061-457B-8147-13B6B696C9C4}"/>
                </a:ext>
              </a:extLst>
            </p:cNvPr>
            <p:cNvSpPr/>
            <p:nvPr/>
          </p:nvSpPr>
          <p:spPr>
            <a:xfrm>
              <a:off x="4401979" y="3311365"/>
              <a:ext cx="3476625" cy="200025"/>
            </a:xfrm>
            <a:custGeom>
              <a:avLst/>
              <a:gdLst>
                <a:gd name="connsiteX0" fmla="*/ 1497806 w 3476625"/>
                <a:gd name="connsiteY0" fmla="*/ 7144 h 200025"/>
                <a:gd name="connsiteX1" fmla="*/ 1822609 w 3476625"/>
                <a:gd name="connsiteY1" fmla="*/ 7144 h 200025"/>
                <a:gd name="connsiteX2" fmla="*/ 1899761 w 3476625"/>
                <a:gd name="connsiteY2" fmla="*/ 84296 h 200025"/>
                <a:gd name="connsiteX3" fmla="*/ 2174081 w 3476625"/>
                <a:gd name="connsiteY3" fmla="*/ 84296 h 200025"/>
                <a:gd name="connsiteX4" fmla="*/ 2240756 w 3476625"/>
                <a:gd name="connsiteY4" fmla="*/ 17621 h 200025"/>
                <a:gd name="connsiteX5" fmla="*/ 3470434 w 3476625"/>
                <a:gd name="connsiteY5" fmla="*/ 17621 h 200025"/>
                <a:gd name="connsiteX6" fmla="*/ 3470434 w 3476625"/>
                <a:gd name="connsiteY6" fmla="*/ 24289 h 200025"/>
                <a:gd name="connsiteX7" fmla="*/ 2243614 w 3476625"/>
                <a:gd name="connsiteY7" fmla="*/ 24289 h 200025"/>
                <a:gd name="connsiteX8" fmla="*/ 2176939 w 3476625"/>
                <a:gd name="connsiteY8" fmla="*/ 90964 h 200025"/>
                <a:gd name="connsiteX9" fmla="*/ 1896904 w 3476625"/>
                <a:gd name="connsiteY9" fmla="*/ 90964 h 200025"/>
                <a:gd name="connsiteX10" fmla="*/ 1819751 w 3476625"/>
                <a:gd name="connsiteY10" fmla="*/ 13811 h 200025"/>
                <a:gd name="connsiteX11" fmla="*/ 1500664 w 3476625"/>
                <a:gd name="connsiteY11" fmla="*/ 13811 h 200025"/>
                <a:gd name="connsiteX12" fmla="*/ 1432084 w 3476625"/>
                <a:gd name="connsiteY12" fmla="*/ 120491 h 200025"/>
                <a:gd name="connsiteX13" fmla="*/ 1057751 w 3476625"/>
                <a:gd name="connsiteY13" fmla="*/ 120491 h 200025"/>
                <a:gd name="connsiteX14" fmla="*/ 971074 w 3476625"/>
                <a:gd name="connsiteY14" fmla="*/ 14764 h 200025"/>
                <a:gd name="connsiteX15" fmla="*/ 379571 w 3476625"/>
                <a:gd name="connsiteY15" fmla="*/ 14764 h 200025"/>
                <a:gd name="connsiteX16" fmla="*/ 11906 w 3476625"/>
                <a:gd name="connsiteY16" fmla="*/ 201454 h 200025"/>
                <a:gd name="connsiteX17" fmla="*/ 7144 w 3476625"/>
                <a:gd name="connsiteY17" fmla="*/ 196691 h 200025"/>
                <a:gd name="connsiteX18" fmla="*/ 376714 w 3476625"/>
                <a:gd name="connsiteY18" fmla="*/ 8096 h 200025"/>
                <a:gd name="connsiteX19" fmla="*/ 973931 w 3476625"/>
                <a:gd name="connsiteY19" fmla="*/ 8096 h 200025"/>
                <a:gd name="connsiteX20" fmla="*/ 1061561 w 3476625"/>
                <a:gd name="connsiteY20" fmla="*/ 113824 h 200025"/>
                <a:gd name="connsiteX21" fmla="*/ 1429226 w 3476625"/>
                <a:gd name="connsiteY21" fmla="*/ 113824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476625" h="200025">
                  <a:moveTo>
                    <a:pt x="1497806" y="7144"/>
                  </a:moveTo>
                  <a:lnTo>
                    <a:pt x="1822609" y="7144"/>
                  </a:lnTo>
                  <a:lnTo>
                    <a:pt x="1899761" y="84296"/>
                  </a:lnTo>
                  <a:lnTo>
                    <a:pt x="2174081" y="84296"/>
                  </a:lnTo>
                  <a:lnTo>
                    <a:pt x="2240756" y="17621"/>
                  </a:lnTo>
                  <a:lnTo>
                    <a:pt x="3470434" y="17621"/>
                  </a:lnTo>
                  <a:lnTo>
                    <a:pt x="3470434" y="24289"/>
                  </a:lnTo>
                  <a:lnTo>
                    <a:pt x="2243614" y="24289"/>
                  </a:lnTo>
                  <a:lnTo>
                    <a:pt x="2176939" y="90964"/>
                  </a:lnTo>
                  <a:lnTo>
                    <a:pt x="1896904" y="90964"/>
                  </a:lnTo>
                  <a:lnTo>
                    <a:pt x="1819751" y="13811"/>
                  </a:lnTo>
                  <a:lnTo>
                    <a:pt x="1500664" y="13811"/>
                  </a:lnTo>
                  <a:lnTo>
                    <a:pt x="1432084" y="120491"/>
                  </a:lnTo>
                  <a:lnTo>
                    <a:pt x="1057751" y="120491"/>
                  </a:lnTo>
                  <a:lnTo>
                    <a:pt x="971074" y="14764"/>
                  </a:lnTo>
                  <a:lnTo>
                    <a:pt x="379571" y="14764"/>
                  </a:lnTo>
                  <a:lnTo>
                    <a:pt x="11906" y="201454"/>
                  </a:lnTo>
                  <a:lnTo>
                    <a:pt x="7144" y="196691"/>
                  </a:lnTo>
                  <a:lnTo>
                    <a:pt x="376714" y="8096"/>
                  </a:lnTo>
                  <a:lnTo>
                    <a:pt x="973931" y="8096"/>
                  </a:lnTo>
                  <a:lnTo>
                    <a:pt x="1061561" y="113824"/>
                  </a:lnTo>
                  <a:lnTo>
                    <a:pt x="1429226" y="1138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8" name="Freeform: Shape 227">
              <a:extLst>
                <a:ext uri="{FF2B5EF4-FFF2-40B4-BE49-F238E27FC236}">
                  <a16:creationId xmlns:a16="http://schemas.microsoft.com/office/drawing/2014/main" id="{9B57D0C0-A827-4F74-B22D-70BC7F95B880}"/>
                </a:ext>
              </a:extLst>
            </p:cNvPr>
            <p:cNvSpPr/>
            <p:nvPr/>
          </p:nvSpPr>
          <p:spPr>
            <a:xfrm>
              <a:off x="7851934" y="3312318"/>
              <a:ext cx="38100" cy="38100"/>
            </a:xfrm>
            <a:custGeom>
              <a:avLst/>
              <a:gdLst>
                <a:gd name="connsiteX0" fmla="*/ 20479 w 38100"/>
                <a:gd name="connsiteY0" fmla="*/ 7144 h 38100"/>
                <a:gd name="connsiteX1" fmla="*/ 33814 w 38100"/>
                <a:gd name="connsiteY1" fmla="*/ 20479 h 38100"/>
                <a:gd name="connsiteX2" fmla="*/ 20479 w 38100"/>
                <a:gd name="connsiteY2" fmla="*/ 33814 h 38100"/>
                <a:gd name="connsiteX3" fmla="*/ 7144 w 38100"/>
                <a:gd name="connsiteY3" fmla="*/ 20479 h 38100"/>
                <a:gd name="connsiteX4" fmla="*/ 20479 w 38100"/>
                <a:gd name="connsiteY4" fmla="*/ 714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20479" y="7144"/>
                  </a:moveTo>
                  <a:cubicBezTo>
                    <a:pt x="28099" y="7144"/>
                    <a:pt x="33814" y="12859"/>
                    <a:pt x="33814" y="20479"/>
                  </a:cubicBezTo>
                  <a:cubicBezTo>
                    <a:pt x="33814" y="28099"/>
                    <a:pt x="28099" y="33814"/>
                    <a:pt x="20479" y="33814"/>
                  </a:cubicBezTo>
                  <a:cubicBezTo>
                    <a:pt x="12859" y="33814"/>
                    <a:pt x="7144" y="28099"/>
                    <a:pt x="7144" y="20479"/>
                  </a:cubicBezTo>
                  <a:cubicBezTo>
                    <a:pt x="7144" y="12859"/>
                    <a:pt x="12859" y="7144"/>
                    <a:pt x="2047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9" name="Freeform: Shape 228">
              <a:extLst>
                <a:ext uri="{FF2B5EF4-FFF2-40B4-BE49-F238E27FC236}">
                  <a16:creationId xmlns:a16="http://schemas.microsoft.com/office/drawing/2014/main" id="{FF0F9E11-7ACD-49E0-9714-5D48167D4D88}"/>
                </a:ext>
              </a:extLst>
            </p:cNvPr>
            <p:cNvSpPr/>
            <p:nvPr/>
          </p:nvSpPr>
          <p:spPr>
            <a:xfrm>
              <a:off x="4391739" y="3489721"/>
              <a:ext cx="38100" cy="38100"/>
            </a:xfrm>
            <a:custGeom>
              <a:avLst/>
              <a:gdLst>
                <a:gd name="connsiteX0" fmla="*/ 10716 w 38100"/>
                <a:gd name="connsiteY0" fmla="*/ 10716 h 38100"/>
                <a:gd name="connsiteX1" fmla="*/ 10716 w 38100"/>
                <a:gd name="connsiteY1" fmla="*/ 29766 h 38100"/>
                <a:gd name="connsiteX2" fmla="*/ 29766 w 38100"/>
                <a:gd name="connsiteY2" fmla="*/ 29766 h 38100"/>
                <a:gd name="connsiteX3" fmla="*/ 29766 w 38100"/>
                <a:gd name="connsiteY3" fmla="*/ 10716 h 38100"/>
                <a:gd name="connsiteX4" fmla="*/ 10716 w 38100"/>
                <a:gd name="connsiteY4" fmla="*/ 10716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10716" y="10716"/>
                  </a:moveTo>
                  <a:cubicBezTo>
                    <a:pt x="5953" y="15478"/>
                    <a:pt x="5953" y="24051"/>
                    <a:pt x="10716" y="29766"/>
                  </a:cubicBezTo>
                  <a:cubicBezTo>
                    <a:pt x="15478" y="34528"/>
                    <a:pt x="24051" y="34528"/>
                    <a:pt x="29766" y="29766"/>
                  </a:cubicBezTo>
                  <a:cubicBezTo>
                    <a:pt x="34528" y="25003"/>
                    <a:pt x="34528" y="16431"/>
                    <a:pt x="29766" y="10716"/>
                  </a:cubicBezTo>
                  <a:cubicBezTo>
                    <a:pt x="24051" y="5953"/>
                    <a:pt x="15478" y="5953"/>
                    <a:pt x="10716" y="1071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0" name="Freeform: Shape 229">
              <a:extLst>
                <a:ext uri="{FF2B5EF4-FFF2-40B4-BE49-F238E27FC236}">
                  <a16:creationId xmlns:a16="http://schemas.microsoft.com/office/drawing/2014/main" id="{AD947087-6B27-43FC-9682-C6622EC8D3C3}"/>
                </a:ext>
              </a:extLst>
            </p:cNvPr>
            <p:cNvSpPr/>
            <p:nvPr/>
          </p:nvSpPr>
          <p:spPr>
            <a:xfrm>
              <a:off x="4559141" y="3055143"/>
              <a:ext cx="2552700" cy="142875"/>
            </a:xfrm>
            <a:custGeom>
              <a:avLst/>
              <a:gdLst>
                <a:gd name="connsiteX0" fmla="*/ 7144 w 2552700"/>
                <a:gd name="connsiteY0" fmla="*/ 7144 h 142875"/>
                <a:gd name="connsiteX1" fmla="*/ 101441 w 2552700"/>
                <a:gd name="connsiteY1" fmla="*/ 7144 h 142875"/>
                <a:gd name="connsiteX2" fmla="*/ 222409 w 2552700"/>
                <a:gd name="connsiteY2" fmla="*/ 128111 h 142875"/>
                <a:gd name="connsiteX3" fmla="*/ 813911 w 2552700"/>
                <a:gd name="connsiteY3" fmla="*/ 128111 h 142875"/>
                <a:gd name="connsiteX4" fmla="*/ 881539 w 2552700"/>
                <a:gd name="connsiteY4" fmla="*/ 21431 h 142875"/>
                <a:gd name="connsiteX5" fmla="*/ 1284446 w 2552700"/>
                <a:gd name="connsiteY5" fmla="*/ 21431 h 142875"/>
                <a:gd name="connsiteX6" fmla="*/ 1343501 w 2552700"/>
                <a:gd name="connsiteY6" fmla="*/ 129064 h 142875"/>
                <a:gd name="connsiteX7" fmla="*/ 1662589 w 2552700"/>
                <a:gd name="connsiteY7" fmla="*/ 129064 h 142875"/>
                <a:gd name="connsiteX8" fmla="*/ 1739741 w 2552700"/>
                <a:gd name="connsiteY8" fmla="*/ 51911 h 142875"/>
                <a:gd name="connsiteX9" fmla="*/ 2019776 w 2552700"/>
                <a:gd name="connsiteY9" fmla="*/ 51911 h 142875"/>
                <a:gd name="connsiteX10" fmla="*/ 2086451 w 2552700"/>
                <a:gd name="connsiteY10" fmla="*/ 117634 h 142875"/>
                <a:gd name="connsiteX11" fmla="*/ 2551271 w 2552700"/>
                <a:gd name="connsiteY11" fmla="*/ 117634 h 142875"/>
                <a:gd name="connsiteX12" fmla="*/ 2551271 w 2552700"/>
                <a:gd name="connsiteY12" fmla="*/ 125254 h 142875"/>
                <a:gd name="connsiteX13" fmla="*/ 2083594 w 2552700"/>
                <a:gd name="connsiteY13" fmla="*/ 125254 h 142875"/>
                <a:gd name="connsiteX14" fmla="*/ 2016919 w 2552700"/>
                <a:gd name="connsiteY14" fmla="*/ 58579 h 142875"/>
                <a:gd name="connsiteX15" fmla="*/ 1742599 w 2552700"/>
                <a:gd name="connsiteY15" fmla="*/ 58579 h 142875"/>
                <a:gd name="connsiteX16" fmla="*/ 1665446 w 2552700"/>
                <a:gd name="connsiteY16" fmla="*/ 135731 h 142875"/>
                <a:gd name="connsiteX17" fmla="*/ 1340644 w 2552700"/>
                <a:gd name="connsiteY17" fmla="*/ 135731 h 142875"/>
                <a:gd name="connsiteX18" fmla="*/ 1281589 w 2552700"/>
                <a:gd name="connsiteY18" fmla="*/ 29051 h 142875"/>
                <a:gd name="connsiteX19" fmla="*/ 885349 w 2552700"/>
                <a:gd name="connsiteY19" fmla="*/ 29051 h 142875"/>
                <a:gd name="connsiteX20" fmla="*/ 816769 w 2552700"/>
                <a:gd name="connsiteY20" fmla="*/ 134779 h 142875"/>
                <a:gd name="connsiteX21" fmla="*/ 219551 w 2552700"/>
                <a:gd name="connsiteY21" fmla="*/ 134779 h 142875"/>
                <a:gd name="connsiteX22" fmla="*/ 98584 w 2552700"/>
                <a:gd name="connsiteY22" fmla="*/ 14764 h 142875"/>
                <a:gd name="connsiteX23" fmla="*/ 7144 w 2552700"/>
                <a:gd name="connsiteY23" fmla="*/ 14764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552700" h="142875">
                  <a:moveTo>
                    <a:pt x="7144" y="7144"/>
                  </a:moveTo>
                  <a:lnTo>
                    <a:pt x="101441" y="7144"/>
                  </a:lnTo>
                  <a:lnTo>
                    <a:pt x="222409" y="128111"/>
                  </a:lnTo>
                  <a:lnTo>
                    <a:pt x="813911" y="128111"/>
                  </a:lnTo>
                  <a:lnTo>
                    <a:pt x="881539" y="21431"/>
                  </a:lnTo>
                  <a:lnTo>
                    <a:pt x="1284446" y="21431"/>
                  </a:lnTo>
                  <a:lnTo>
                    <a:pt x="1343501" y="129064"/>
                  </a:lnTo>
                  <a:lnTo>
                    <a:pt x="1662589" y="129064"/>
                  </a:lnTo>
                  <a:lnTo>
                    <a:pt x="1739741" y="51911"/>
                  </a:lnTo>
                  <a:lnTo>
                    <a:pt x="2019776" y="51911"/>
                  </a:lnTo>
                  <a:lnTo>
                    <a:pt x="2086451" y="117634"/>
                  </a:lnTo>
                  <a:lnTo>
                    <a:pt x="2551271" y="117634"/>
                  </a:lnTo>
                  <a:lnTo>
                    <a:pt x="2551271" y="125254"/>
                  </a:lnTo>
                  <a:lnTo>
                    <a:pt x="2083594" y="125254"/>
                  </a:lnTo>
                  <a:lnTo>
                    <a:pt x="2016919" y="58579"/>
                  </a:lnTo>
                  <a:lnTo>
                    <a:pt x="1742599" y="58579"/>
                  </a:lnTo>
                  <a:lnTo>
                    <a:pt x="1665446" y="135731"/>
                  </a:lnTo>
                  <a:lnTo>
                    <a:pt x="1340644" y="135731"/>
                  </a:lnTo>
                  <a:lnTo>
                    <a:pt x="1281589" y="29051"/>
                  </a:lnTo>
                  <a:lnTo>
                    <a:pt x="885349" y="29051"/>
                  </a:lnTo>
                  <a:lnTo>
                    <a:pt x="816769" y="134779"/>
                  </a:lnTo>
                  <a:lnTo>
                    <a:pt x="219551" y="134779"/>
                  </a:lnTo>
                  <a:lnTo>
                    <a:pt x="98584" y="14764"/>
                  </a:lnTo>
                  <a:lnTo>
                    <a:pt x="7144" y="147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1" name="Freeform: Shape 230">
              <a:extLst>
                <a:ext uri="{FF2B5EF4-FFF2-40B4-BE49-F238E27FC236}">
                  <a16:creationId xmlns:a16="http://schemas.microsoft.com/office/drawing/2014/main" id="{041B47F8-83EE-4F35-9E3B-3518CAD84FF9}"/>
                </a:ext>
              </a:extLst>
            </p:cNvPr>
            <p:cNvSpPr/>
            <p:nvPr/>
          </p:nvSpPr>
          <p:spPr>
            <a:xfrm>
              <a:off x="7089934" y="3156108"/>
              <a:ext cx="38100" cy="38100"/>
            </a:xfrm>
            <a:custGeom>
              <a:avLst/>
              <a:gdLst>
                <a:gd name="connsiteX0" fmla="*/ 20479 w 38100"/>
                <a:gd name="connsiteY0" fmla="*/ 7144 h 38100"/>
                <a:gd name="connsiteX1" fmla="*/ 33814 w 38100"/>
                <a:gd name="connsiteY1" fmla="*/ 20479 h 38100"/>
                <a:gd name="connsiteX2" fmla="*/ 20479 w 38100"/>
                <a:gd name="connsiteY2" fmla="*/ 33814 h 38100"/>
                <a:gd name="connsiteX3" fmla="*/ 7144 w 38100"/>
                <a:gd name="connsiteY3" fmla="*/ 20479 h 38100"/>
                <a:gd name="connsiteX4" fmla="*/ 20479 w 38100"/>
                <a:gd name="connsiteY4" fmla="*/ 714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20479" y="7144"/>
                  </a:moveTo>
                  <a:cubicBezTo>
                    <a:pt x="28099" y="7144"/>
                    <a:pt x="33814" y="12859"/>
                    <a:pt x="33814" y="20479"/>
                  </a:cubicBezTo>
                  <a:cubicBezTo>
                    <a:pt x="33814" y="28099"/>
                    <a:pt x="28099" y="33814"/>
                    <a:pt x="20479" y="33814"/>
                  </a:cubicBezTo>
                  <a:cubicBezTo>
                    <a:pt x="12859" y="33814"/>
                    <a:pt x="7144" y="28099"/>
                    <a:pt x="7144" y="20479"/>
                  </a:cubicBezTo>
                  <a:cubicBezTo>
                    <a:pt x="7144" y="13811"/>
                    <a:pt x="12859" y="7144"/>
                    <a:pt x="2047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2" name="Freeform: Shape 231">
              <a:extLst>
                <a:ext uri="{FF2B5EF4-FFF2-40B4-BE49-F238E27FC236}">
                  <a16:creationId xmlns:a16="http://schemas.microsoft.com/office/drawing/2014/main" id="{B887245E-AF6E-44F3-BFB9-E0BAE79D050F}"/>
                </a:ext>
              </a:extLst>
            </p:cNvPr>
            <p:cNvSpPr/>
            <p:nvPr/>
          </p:nvSpPr>
          <p:spPr>
            <a:xfrm>
              <a:off x="4546759" y="3045618"/>
              <a:ext cx="38100" cy="38100"/>
            </a:xfrm>
            <a:custGeom>
              <a:avLst/>
              <a:gdLst>
                <a:gd name="connsiteX0" fmla="*/ 20479 w 38100"/>
                <a:gd name="connsiteY0" fmla="*/ 7144 h 38100"/>
                <a:gd name="connsiteX1" fmla="*/ 7144 w 38100"/>
                <a:gd name="connsiteY1" fmla="*/ 20479 h 38100"/>
                <a:gd name="connsiteX2" fmla="*/ 20479 w 38100"/>
                <a:gd name="connsiteY2" fmla="*/ 33814 h 38100"/>
                <a:gd name="connsiteX3" fmla="*/ 33814 w 38100"/>
                <a:gd name="connsiteY3" fmla="*/ 20479 h 38100"/>
                <a:gd name="connsiteX4" fmla="*/ 20479 w 38100"/>
                <a:gd name="connsiteY4" fmla="*/ 714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20479" y="7144"/>
                  </a:moveTo>
                  <a:cubicBezTo>
                    <a:pt x="12859" y="7144"/>
                    <a:pt x="7144" y="12859"/>
                    <a:pt x="7144" y="20479"/>
                  </a:cubicBezTo>
                  <a:cubicBezTo>
                    <a:pt x="7144" y="28099"/>
                    <a:pt x="12859" y="33814"/>
                    <a:pt x="20479" y="33814"/>
                  </a:cubicBezTo>
                  <a:cubicBezTo>
                    <a:pt x="28099" y="33814"/>
                    <a:pt x="33814" y="28099"/>
                    <a:pt x="33814" y="20479"/>
                  </a:cubicBezTo>
                  <a:cubicBezTo>
                    <a:pt x="33814" y="12859"/>
                    <a:pt x="28099" y="7144"/>
                    <a:pt x="2047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3" name="Freeform: Shape 232">
              <a:extLst>
                <a:ext uri="{FF2B5EF4-FFF2-40B4-BE49-F238E27FC236}">
                  <a16:creationId xmlns:a16="http://schemas.microsoft.com/office/drawing/2014/main" id="{0F5DDADD-4E46-4885-9163-6191393D4C99}"/>
                </a:ext>
              </a:extLst>
            </p:cNvPr>
            <p:cNvSpPr/>
            <p:nvPr/>
          </p:nvSpPr>
          <p:spPr>
            <a:xfrm>
              <a:off x="6717506" y="3322796"/>
              <a:ext cx="676275" cy="104775"/>
            </a:xfrm>
            <a:custGeom>
              <a:avLst/>
              <a:gdLst>
                <a:gd name="connsiteX0" fmla="*/ 668179 w 676275"/>
                <a:gd name="connsiteY0" fmla="*/ 7144 h 104775"/>
                <a:gd name="connsiteX1" fmla="*/ 672941 w 676275"/>
                <a:gd name="connsiteY1" fmla="*/ 11906 h 104775"/>
                <a:gd name="connsiteX2" fmla="*/ 471964 w 676275"/>
                <a:gd name="connsiteY2" fmla="*/ 98584 h 104775"/>
                <a:gd name="connsiteX3" fmla="*/ 7144 w 676275"/>
                <a:gd name="connsiteY3" fmla="*/ 98584 h 104775"/>
                <a:gd name="connsiteX4" fmla="*/ 7144 w 676275"/>
                <a:gd name="connsiteY4" fmla="*/ 91916 h 104775"/>
                <a:gd name="connsiteX5" fmla="*/ 469106 w 676275"/>
                <a:gd name="connsiteY5" fmla="*/ 91916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76275" h="104775">
                  <a:moveTo>
                    <a:pt x="668179" y="7144"/>
                  </a:moveTo>
                  <a:lnTo>
                    <a:pt x="672941" y="11906"/>
                  </a:lnTo>
                  <a:lnTo>
                    <a:pt x="471964" y="98584"/>
                  </a:lnTo>
                  <a:lnTo>
                    <a:pt x="7144" y="98584"/>
                  </a:lnTo>
                  <a:lnTo>
                    <a:pt x="7144" y="91916"/>
                  </a:lnTo>
                  <a:lnTo>
                    <a:pt x="469106" y="919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4" name="Freeform: Shape 233">
              <a:extLst>
                <a:ext uri="{FF2B5EF4-FFF2-40B4-BE49-F238E27FC236}">
                  <a16:creationId xmlns:a16="http://schemas.microsoft.com/office/drawing/2014/main" id="{8A9E0F70-22BD-4D0C-B465-C2B1AF5178DE}"/>
                </a:ext>
              </a:extLst>
            </p:cNvPr>
            <p:cNvSpPr/>
            <p:nvPr/>
          </p:nvSpPr>
          <p:spPr>
            <a:xfrm>
              <a:off x="6705124" y="3398043"/>
              <a:ext cx="38100" cy="38100"/>
            </a:xfrm>
            <a:custGeom>
              <a:avLst/>
              <a:gdLst>
                <a:gd name="connsiteX0" fmla="*/ 20479 w 38100"/>
                <a:gd name="connsiteY0" fmla="*/ 7144 h 38100"/>
                <a:gd name="connsiteX1" fmla="*/ 7144 w 38100"/>
                <a:gd name="connsiteY1" fmla="*/ 20479 h 38100"/>
                <a:gd name="connsiteX2" fmla="*/ 20479 w 38100"/>
                <a:gd name="connsiteY2" fmla="*/ 33814 h 38100"/>
                <a:gd name="connsiteX3" fmla="*/ 33814 w 38100"/>
                <a:gd name="connsiteY3" fmla="*/ 20479 h 38100"/>
                <a:gd name="connsiteX4" fmla="*/ 20479 w 38100"/>
                <a:gd name="connsiteY4" fmla="*/ 714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20479" y="7144"/>
                  </a:moveTo>
                  <a:cubicBezTo>
                    <a:pt x="12859" y="7144"/>
                    <a:pt x="7144" y="12859"/>
                    <a:pt x="7144" y="20479"/>
                  </a:cubicBezTo>
                  <a:cubicBezTo>
                    <a:pt x="7144" y="28099"/>
                    <a:pt x="12859" y="33814"/>
                    <a:pt x="20479" y="33814"/>
                  </a:cubicBezTo>
                  <a:cubicBezTo>
                    <a:pt x="28099" y="33814"/>
                    <a:pt x="33814" y="28099"/>
                    <a:pt x="33814" y="20479"/>
                  </a:cubicBezTo>
                  <a:cubicBezTo>
                    <a:pt x="33814" y="12859"/>
                    <a:pt x="27146" y="7144"/>
                    <a:pt x="2047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5" name="Freeform: Shape 234">
              <a:extLst>
                <a:ext uri="{FF2B5EF4-FFF2-40B4-BE49-F238E27FC236}">
                  <a16:creationId xmlns:a16="http://schemas.microsoft.com/office/drawing/2014/main" id="{E74DDE9F-7E57-4BD1-8107-2566848DF933}"/>
                </a:ext>
              </a:extLst>
            </p:cNvPr>
            <p:cNvSpPr/>
            <p:nvPr/>
          </p:nvSpPr>
          <p:spPr>
            <a:xfrm>
              <a:off x="5352574" y="3312318"/>
              <a:ext cx="742950" cy="485775"/>
            </a:xfrm>
            <a:custGeom>
              <a:avLst/>
              <a:gdLst>
                <a:gd name="connsiteX0" fmla="*/ 736759 w 742950"/>
                <a:gd name="connsiteY0" fmla="*/ 7144 h 485775"/>
                <a:gd name="connsiteX1" fmla="*/ 741521 w 742950"/>
                <a:gd name="connsiteY1" fmla="*/ 11906 h 485775"/>
                <a:gd name="connsiteX2" fmla="*/ 552926 w 742950"/>
                <a:gd name="connsiteY2" fmla="*/ 200501 h 485775"/>
                <a:gd name="connsiteX3" fmla="*/ 260509 w 742950"/>
                <a:gd name="connsiteY3" fmla="*/ 200501 h 485775"/>
                <a:gd name="connsiteX4" fmla="*/ 12859 w 742950"/>
                <a:gd name="connsiteY4" fmla="*/ 486251 h 485775"/>
                <a:gd name="connsiteX5" fmla="*/ 7144 w 742950"/>
                <a:gd name="connsiteY5" fmla="*/ 481489 h 485775"/>
                <a:gd name="connsiteX6" fmla="*/ 257651 w 742950"/>
                <a:gd name="connsiteY6" fmla="*/ 192881 h 485775"/>
                <a:gd name="connsiteX7" fmla="*/ 550069 w 742950"/>
                <a:gd name="connsiteY7" fmla="*/ 192881 h 485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42950" h="485775">
                  <a:moveTo>
                    <a:pt x="736759" y="7144"/>
                  </a:moveTo>
                  <a:lnTo>
                    <a:pt x="741521" y="11906"/>
                  </a:lnTo>
                  <a:lnTo>
                    <a:pt x="552926" y="200501"/>
                  </a:lnTo>
                  <a:lnTo>
                    <a:pt x="260509" y="200501"/>
                  </a:lnTo>
                  <a:lnTo>
                    <a:pt x="12859" y="486251"/>
                  </a:lnTo>
                  <a:lnTo>
                    <a:pt x="7144" y="481489"/>
                  </a:lnTo>
                  <a:lnTo>
                    <a:pt x="257651" y="192881"/>
                  </a:lnTo>
                  <a:lnTo>
                    <a:pt x="550069" y="19288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6" name="Freeform: Shape 235">
              <a:extLst>
                <a:ext uri="{FF2B5EF4-FFF2-40B4-BE49-F238E27FC236}">
                  <a16:creationId xmlns:a16="http://schemas.microsoft.com/office/drawing/2014/main" id="{C509C77D-3A60-4E75-8997-800B3A9D3D70}"/>
                </a:ext>
              </a:extLst>
            </p:cNvPr>
            <p:cNvSpPr/>
            <p:nvPr/>
          </p:nvSpPr>
          <p:spPr>
            <a:xfrm>
              <a:off x="5343287" y="3775709"/>
              <a:ext cx="38100" cy="38100"/>
            </a:xfrm>
            <a:custGeom>
              <a:avLst/>
              <a:gdLst>
                <a:gd name="connsiteX0" fmla="*/ 10716 w 38100"/>
                <a:gd name="connsiteY0" fmla="*/ 11430 h 38100"/>
                <a:gd name="connsiteX1" fmla="*/ 10716 w 38100"/>
                <a:gd name="connsiteY1" fmla="*/ 30480 h 38100"/>
                <a:gd name="connsiteX2" fmla="*/ 29766 w 38100"/>
                <a:gd name="connsiteY2" fmla="*/ 30480 h 38100"/>
                <a:gd name="connsiteX3" fmla="*/ 29766 w 38100"/>
                <a:gd name="connsiteY3" fmla="*/ 11430 h 38100"/>
                <a:gd name="connsiteX4" fmla="*/ 10716 w 38100"/>
                <a:gd name="connsiteY4" fmla="*/ 1143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10716" y="11430"/>
                  </a:moveTo>
                  <a:cubicBezTo>
                    <a:pt x="5953" y="16192"/>
                    <a:pt x="5953" y="24765"/>
                    <a:pt x="10716" y="30480"/>
                  </a:cubicBezTo>
                  <a:cubicBezTo>
                    <a:pt x="15478" y="35242"/>
                    <a:pt x="24051" y="35242"/>
                    <a:pt x="29766" y="30480"/>
                  </a:cubicBezTo>
                  <a:cubicBezTo>
                    <a:pt x="34528" y="25717"/>
                    <a:pt x="34528" y="17145"/>
                    <a:pt x="29766" y="11430"/>
                  </a:cubicBezTo>
                  <a:cubicBezTo>
                    <a:pt x="24051" y="5715"/>
                    <a:pt x="15478" y="5715"/>
                    <a:pt x="10716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7" name="Freeform: Shape 236">
              <a:extLst>
                <a:ext uri="{FF2B5EF4-FFF2-40B4-BE49-F238E27FC236}">
                  <a16:creationId xmlns:a16="http://schemas.microsoft.com/office/drawing/2014/main" id="{489B3B2F-C156-4A99-8566-00BEAC6CBAE2}"/>
                </a:ext>
              </a:extLst>
            </p:cNvPr>
            <p:cNvSpPr/>
            <p:nvPr/>
          </p:nvSpPr>
          <p:spPr>
            <a:xfrm>
              <a:off x="4308634" y="3313271"/>
              <a:ext cx="1009650" cy="428625"/>
            </a:xfrm>
            <a:custGeom>
              <a:avLst/>
              <a:gdLst>
                <a:gd name="connsiteX0" fmla="*/ 998696 w 1009650"/>
                <a:gd name="connsiteY0" fmla="*/ 7144 h 428625"/>
                <a:gd name="connsiteX1" fmla="*/ 1003459 w 1009650"/>
                <a:gd name="connsiteY1" fmla="*/ 11906 h 428625"/>
                <a:gd name="connsiteX2" fmla="*/ 912019 w 1009650"/>
                <a:gd name="connsiteY2" fmla="*/ 103346 h 428625"/>
                <a:gd name="connsiteX3" fmla="*/ 646271 w 1009650"/>
                <a:gd name="connsiteY3" fmla="*/ 103346 h 428625"/>
                <a:gd name="connsiteX4" fmla="*/ 476726 w 1009650"/>
                <a:gd name="connsiteY4" fmla="*/ 272891 h 428625"/>
                <a:gd name="connsiteX5" fmla="*/ 306229 w 1009650"/>
                <a:gd name="connsiteY5" fmla="*/ 272891 h 428625"/>
                <a:gd name="connsiteX6" fmla="*/ 11906 w 1009650"/>
                <a:gd name="connsiteY6" fmla="*/ 424339 h 428625"/>
                <a:gd name="connsiteX7" fmla="*/ 7144 w 1009650"/>
                <a:gd name="connsiteY7" fmla="*/ 419576 h 428625"/>
                <a:gd name="connsiteX8" fmla="*/ 303371 w 1009650"/>
                <a:gd name="connsiteY8" fmla="*/ 266224 h 428625"/>
                <a:gd name="connsiteX9" fmla="*/ 472916 w 1009650"/>
                <a:gd name="connsiteY9" fmla="*/ 266224 h 428625"/>
                <a:gd name="connsiteX10" fmla="*/ 643414 w 1009650"/>
                <a:gd name="connsiteY10" fmla="*/ 95726 h 428625"/>
                <a:gd name="connsiteX11" fmla="*/ 909161 w 1009650"/>
                <a:gd name="connsiteY11" fmla="*/ 95726 h 428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09650" h="428625">
                  <a:moveTo>
                    <a:pt x="998696" y="7144"/>
                  </a:moveTo>
                  <a:lnTo>
                    <a:pt x="1003459" y="11906"/>
                  </a:lnTo>
                  <a:lnTo>
                    <a:pt x="912019" y="103346"/>
                  </a:lnTo>
                  <a:lnTo>
                    <a:pt x="646271" y="103346"/>
                  </a:lnTo>
                  <a:lnTo>
                    <a:pt x="476726" y="272891"/>
                  </a:lnTo>
                  <a:lnTo>
                    <a:pt x="306229" y="272891"/>
                  </a:lnTo>
                  <a:lnTo>
                    <a:pt x="11906" y="424339"/>
                  </a:lnTo>
                  <a:lnTo>
                    <a:pt x="7144" y="419576"/>
                  </a:lnTo>
                  <a:lnTo>
                    <a:pt x="303371" y="266224"/>
                  </a:lnTo>
                  <a:lnTo>
                    <a:pt x="472916" y="266224"/>
                  </a:lnTo>
                  <a:lnTo>
                    <a:pt x="643414" y="95726"/>
                  </a:lnTo>
                  <a:lnTo>
                    <a:pt x="909161" y="9572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8" name="Freeform: Shape 237">
              <a:extLst>
                <a:ext uri="{FF2B5EF4-FFF2-40B4-BE49-F238E27FC236}">
                  <a16:creationId xmlns:a16="http://schemas.microsoft.com/office/drawing/2014/main" id="{DFB710D5-1557-4F6D-AA01-590984126FE6}"/>
                </a:ext>
              </a:extLst>
            </p:cNvPr>
            <p:cNvSpPr/>
            <p:nvPr/>
          </p:nvSpPr>
          <p:spPr>
            <a:xfrm>
              <a:off x="4298394" y="3714511"/>
              <a:ext cx="38100" cy="38100"/>
            </a:xfrm>
            <a:custGeom>
              <a:avLst/>
              <a:gdLst>
                <a:gd name="connsiteX0" fmla="*/ 10716 w 38100"/>
                <a:gd name="connsiteY0" fmla="*/ 10716 h 38100"/>
                <a:gd name="connsiteX1" fmla="*/ 10716 w 38100"/>
                <a:gd name="connsiteY1" fmla="*/ 29766 h 38100"/>
                <a:gd name="connsiteX2" fmla="*/ 29766 w 38100"/>
                <a:gd name="connsiteY2" fmla="*/ 29766 h 38100"/>
                <a:gd name="connsiteX3" fmla="*/ 29766 w 38100"/>
                <a:gd name="connsiteY3" fmla="*/ 10716 h 38100"/>
                <a:gd name="connsiteX4" fmla="*/ 10716 w 38100"/>
                <a:gd name="connsiteY4" fmla="*/ 10716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10716" y="10716"/>
                  </a:moveTo>
                  <a:cubicBezTo>
                    <a:pt x="5953" y="15478"/>
                    <a:pt x="5953" y="24051"/>
                    <a:pt x="10716" y="29766"/>
                  </a:cubicBezTo>
                  <a:cubicBezTo>
                    <a:pt x="15478" y="34528"/>
                    <a:pt x="24051" y="34528"/>
                    <a:pt x="29766" y="29766"/>
                  </a:cubicBezTo>
                  <a:cubicBezTo>
                    <a:pt x="34528" y="25003"/>
                    <a:pt x="34528" y="16431"/>
                    <a:pt x="29766" y="10716"/>
                  </a:cubicBezTo>
                  <a:cubicBezTo>
                    <a:pt x="24051" y="5953"/>
                    <a:pt x="15478" y="5953"/>
                    <a:pt x="10716" y="1071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id="{7EDA18BA-FFC2-43C9-AF47-EED72A5B6BB5}"/>
                </a:ext>
              </a:extLst>
            </p:cNvPr>
            <p:cNvSpPr/>
            <p:nvPr/>
          </p:nvSpPr>
          <p:spPr>
            <a:xfrm>
              <a:off x="6470809" y="3194208"/>
              <a:ext cx="1076325" cy="142875"/>
            </a:xfrm>
            <a:custGeom>
              <a:avLst/>
              <a:gdLst>
                <a:gd name="connsiteX0" fmla="*/ 11906 w 1076325"/>
                <a:gd name="connsiteY0" fmla="*/ 7144 h 142875"/>
                <a:gd name="connsiteX1" fmla="*/ 50006 w 1076325"/>
                <a:gd name="connsiteY1" fmla="*/ 45244 h 142875"/>
                <a:gd name="connsiteX2" fmla="*/ 869156 w 1076325"/>
                <a:gd name="connsiteY2" fmla="*/ 45244 h 142875"/>
                <a:gd name="connsiteX3" fmla="*/ 1072991 w 1076325"/>
                <a:gd name="connsiteY3" fmla="*/ 134779 h 142875"/>
                <a:gd name="connsiteX4" fmla="*/ 1068229 w 1076325"/>
                <a:gd name="connsiteY4" fmla="*/ 139541 h 142875"/>
                <a:gd name="connsiteX5" fmla="*/ 866299 w 1076325"/>
                <a:gd name="connsiteY5" fmla="*/ 51911 h 142875"/>
                <a:gd name="connsiteX6" fmla="*/ 47149 w 1076325"/>
                <a:gd name="connsiteY6" fmla="*/ 51911 h 142875"/>
                <a:gd name="connsiteX7" fmla="*/ 7144 w 1076325"/>
                <a:gd name="connsiteY7" fmla="*/ 12859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76325" h="142875">
                  <a:moveTo>
                    <a:pt x="11906" y="7144"/>
                  </a:moveTo>
                  <a:lnTo>
                    <a:pt x="50006" y="45244"/>
                  </a:lnTo>
                  <a:lnTo>
                    <a:pt x="869156" y="45244"/>
                  </a:lnTo>
                  <a:lnTo>
                    <a:pt x="1072991" y="134779"/>
                  </a:lnTo>
                  <a:lnTo>
                    <a:pt x="1068229" y="139541"/>
                  </a:lnTo>
                  <a:lnTo>
                    <a:pt x="866299" y="51911"/>
                  </a:lnTo>
                  <a:lnTo>
                    <a:pt x="47149" y="51911"/>
                  </a:lnTo>
                  <a:lnTo>
                    <a:pt x="7144" y="1285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05C7E2F3-8E1A-49F2-903C-22B7668994B2}"/>
                </a:ext>
              </a:extLst>
            </p:cNvPr>
            <p:cNvSpPr/>
            <p:nvPr/>
          </p:nvSpPr>
          <p:spPr>
            <a:xfrm>
              <a:off x="6460569" y="3184921"/>
              <a:ext cx="38100" cy="38100"/>
            </a:xfrm>
            <a:custGeom>
              <a:avLst/>
              <a:gdLst>
                <a:gd name="connsiteX0" fmla="*/ 29766 w 38100"/>
                <a:gd name="connsiteY0" fmla="*/ 10716 h 38100"/>
                <a:gd name="connsiteX1" fmla="*/ 10716 w 38100"/>
                <a:gd name="connsiteY1" fmla="*/ 10716 h 38100"/>
                <a:gd name="connsiteX2" fmla="*/ 10716 w 38100"/>
                <a:gd name="connsiteY2" fmla="*/ 29766 h 38100"/>
                <a:gd name="connsiteX3" fmla="*/ 29766 w 38100"/>
                <a:gd name="connsiteY3" fmla="*/ 29766 h 38100"/>
                <a:gd name="connsiteX4" fmla="*/ 29766 w 38100"/>
                <a:gd name="connsiteY4" fmla="*/ 10716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29766" y="10716"/>
                  </a:moveTo>
                  <a:cubicBezTo>
                    <a:pt x="25003" y="5953"/>
                    <a:pt x="16431" y="5953"/>
                    <a:pt x="10716" y="10716"/>
                  </a:cubicBezTo>
                  <a:cubicBezTo>
                    <a:pt x="5953" y="15478"/>
                    <a:pt x="5953" y="24051"/>
                    <a:pt x="10716" y="29766"/>
                  </a:cubicBezTo>
                  <a:cubicBezTo>
                    <a:pt x="15478" y="34528"/>
                    <a:pt x="24051" y="34528"/>
                    <a:pt x="29766" y="29766"/>
                  </a:cubicBezTo>
                  <a:cubicBezTo>
                    <a:pt x="34528" y="24051"/>
                    <a:pt x="34528" y="15478"/>
                    <a:pt x="29766" y="1071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1" name="Freeform: Shape 240">
              <a:extLst>
                <a:ext uri="{FF2B5EF4-FFF2-40B4-BE49-F238E27FC236}">
                  <a16:creationId xmlns:a16="http://schemas.microsoft.com/office/drawing/2014/main" id="{3887EBEF-A57B-46AD-9C6D-6F26BEC074DD}"/>
                </a:ext>
              </a:extLst>
            </p:cNvPr>
            <p:cNvSpPr/>
            <p:nvPr/>
          </p:nvSpPr>
          <p:spPr>
            <a:xfrm>
              <a:off x="5156359" y="3240881"/>
              <a:ext cx="590550" cy="190500"/>
            </a:xfrm>
            <a:custGeom>
              <a:avLst/>
              <a:gdLst>
                <a:gd name="connsiteX0" fmla="*/ 7144 w 590550"/>
                <a:gd name="connsiteY0" fmla="*/ 7144 h 190500"/>
                <a:gd name="connsiteX1" fmla="*/ 408146 w 590550"/>
                <a:gd name="connsiteY1" fmla="*/ 7144 h 190500"/>
                <a:gd name="connsiteX2" fmla="*/ 585311 w 590550"/>
                <a:gd name="connsiteY2" fmla="*/ 184309 h 190500"/>
                <a:gd name="connsiteX3" fmla="*/ 580549 w 590550"/>
                <a:gd name="connsiteY3" fmla="*/ 189071 h 190500"/>
                <a:gd name="connsiteX4" fmla="*/ 405289 w 590550"/>
                <a:gd name="connsiteY4" fmla="*/ 13811 h 190500"/>
                <a:gd name="connsiteX5" fmla="*/ 7144 w 590550"/>
                <a:gd name="connsiteY5" fmla="*/ 13811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90550" h="190500">
                  <a:moveTo>
                    <a:pt x="7144" y="7144"/>
                  </a:moveTo>
                  <a:lnTo>
                    <a:pt x="408146" y="7144"/>
                  </a:lnTo>
                  <a:lnTo>
                    <a:pt x="585311" y="184309"/>
                  </a:lnTo>
                  <a:lnTo>
                    <a:pt x="580549" y="189071"/>
                  </a:lnTo>
                  <a:lnTo>
                    <a:pt x="405289" y="13811"/>
                  </a:lnTo>
                  <a:lnTo>
                    <a:pt x="7144" y="1381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ED37311D-78A8-47A9-ACF9-B1150961D7F1}"/>
                </a:ext>
              </a:extLst>
            </p:cNvPr>
            <p:cNvSpPr/>
            <p:nvPr/>
          </p:nvSpPr>
          <p:spPr>
            <a:xfrm>
              <a:off x="5134451" y="3231356"/>
              <a:ext cx="38100" cy="38100"/>
            </a:xfrm>
            <a:custGeom>
              <a:avLst/>
              <a:gdLst>
                <a:gd name="connsiteX0" fmla="*/ 20479 w 38100"/>
                <a:gd name="connsiteY0" fmla="*/ 7144 h 38100"/>
                <a:gd name="connsiteX1" fmla="*/ 7144 w 38100"/>
                <a:gd name="connsiteY1" fmla="*/ 20479 h 38100"/>
                <a:gd name="connsiteX2" fmla="*/ 20479 w 38100"/>
                <a:gd name="connsiteY2" fmla="*/ 33814 h 38100"/>
                <a:gd name="connsiteX3" fmla="*/ 33814 w 38100"/>
                <a:gd name="connsiteY3" fmla="*/ 20479 h 38100"/>
                <a:gd name="connsiteX4" fmla="*/ 20479 w 38100"/>
                <a:gd name="connsiteY4" fmla="*/ 714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20479" y="7144"/>
                  </a:moveTo>
                  <a:cubicBezTo>
                    <a:pt x="12859" y="7144"/>
                    <a:pt x="7144" y="12859"/>
                    <a:pt x="7144" y="20479"/>
                  </a:cubicBezTo>
                  <a:cubicBezTo>
                    <a:pt x="7144" y="28099"/>
                    <a:pt x="12859" y="33814"/>
                    <a:pt x="20479" y="33814"/>
                  </a:cubicBezTo>
                  <a:cubicBezTo>
                    <a:pt x="28099" y="33814"/>
                    <a:pt x="33814" y="28099"/>
                    <a:pt x="33814" y="20479"/>
                  </a:cubicBezTo>
                  <a:cubicBezTo>
                    <a:pt x="33814" y="12859"/>
                    <a:pt x="28099" y="7144"/>
                    <a:pt x="2047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DAF67B5E-497F-4A56-AB4C-C81F88E82A33}"/>
                </a:ext>
              </a:extLst>
            </p:cNvPr>
            <p:cNvSpPr/>
            <p:nvPr/>
          </p:nvSpPr>
          <p:spPr>
            <a:xfrm>
              <a:off x="5084921" y="3377088"/>
              <a:ext cx="361950" cy="95250"/>
            </a:xfrm>
            <a:custGeom>
              <a:avLst/>
              <a:gdLst>
                <a:gd name="connsiteX0" fmla="*/ 349091 w 361950"/>
                <a:gd name="connsiteY0" fmla="*/ 7144 h 95250"/>
                <a:gd name="connsiteX1" fmla="*/ 354806 w 361950"/>
                <a:gd name="connsiteY1" fmla="*/ 12859 h 95250"/>
                <a:gd name="connsiteX2" fmla="*/ 271939 w 361950"/>
                <a:gd name="connsiteY2" fmla="*/ 94774 h 95250"/>
                <a:gd name="connsiteX3" fmla="*/ 7144 w 361950"/>
                <a:gd name="connsiteY3" fmla="*/ 94774 h 95250"/>
                <a:gd name="connsiteX4" fmla="*/ 7144 w 361950"/>
                <a:gd name="connsiteY4" fmla="*/ 88106 h 95250"/>
                <a:gd name="connsiteX5" fmla="*/ 269081 w 361950"/>
                <a:gd name="connsiteY5" fmla="*/ 88106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1950" h="95250">
                  <a:moveTo>
                    <a:pt x="349091" y="7144"/>
                  </a:moveTo>
                  <a:lnTo>
                    <a:pt x="354806" y="12859"/>
                  </a:lnTo>
                  <a:lnTo>
                    <a:pt x="271939" y="94774"/>
                  </a:lnTo>
                  <a:lnTo>
                    <a:pt x="7144" y="94774"/>
                  </a:lnTo>
                  <a:lnTo>
                    <a:pt x="7144" y="88106"/>
                  </a:lnTo>
                  <a:lnTo>
                    <a:pt x="269081" y="8810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4" name="Freeform: Shape 243">
              <a:extLst>
                <a:ext uri="{FF2B5EF4-FFF2-40B4-BE49-F238E27FC236}">
                  <a16:creationId xmlns:a16="http://schemas.microsoft.com/office/drawing/2014/main" id="{CFF40014-C0C2-4C7F-8F9C-67F67F202B91}"/>
                </a:ext>
              </a:extLst>
            </p:cNvPr>
            <p:cNvSpPr/>
            <p:nvPr/>
          </p:nvSpPr>
          <p:spPr>
            <a:xfrm>
              <a:off x="5072539" y="3448526"/>
              <a:ext cx="38100" cy="38100"/>
            </a:xfrm>
            <a:custGeom>
              <a:avLst/>
              <a:gdLst>
                <a:gd name="connsiteX0" fmla="*/ 20479 w 38100"/>
                <a:gd name="connsiteY0" fmla="*/ 7144 h 38100"/>
                <a:gd name="connsiteX1" fmla="*/ 7144 w 38100"/>
                <a:gd name="connsiteY1" fmla="*/ 20479 h 38100"/>
                <a:gd name="connsiteX2" fmla="*/ 20479 w 38100"/>
                <a:gd name="connsiteY2" fmla="*/ 33814 h 38100"/>
                <a:gd name="connsiteX3" fmla="*/ 33814 w 38100"/>
                <a:gd name="connsiteY3" fmla="*/ 20479 h 38100"/>
                <a:gd name="connsiteX4" fmla="*/ 20479 w 38100"/>
                <a:gd name="connsiteY4" fmla="*/ 714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20479" y="7144"/>
                  </a:moveTo>
                  <a:cubicBezTo>
                    <a:pt x="12859" y="7144"/>
                    <a:pt x="7144" y="12859"/>
                    <a:pt x="7144" y="20479"/>
                  </a:cubicBezTo>
                  <a:cubicBezTo>
                    <a:pt x="7144" y="28099"/>
                    <a:pt x="12859" y="33814"/>
                    <a:pt x="20479" y="33814"/>
                  </a:cubicBezTo>
                  <a:cubicBezTo>
                    <a:pt x="28099" y="33814"/>
                    <a:pt x="33814" y="28099"/>
                    <a:pt x="33814" y="20479"/>
                  </a:cubicBezTo>
                  <a:cubicBezTo>
                    <a:pt x="32861" y="12859"/>
                    <a:pt x="27146" y="7144"/>
                    <a:pt x="2047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5" name="Freeform: Shape 244">
              <a:extLst>
                <a:ext uri="{FF2B5EF4-FFF2-40B4-BE49-F238E27FC236}">
                  <a16:creationId xmlns:a16="http://schemas.microsoft.com/office/drawing/2014/main" id="{0C7C8218-0755-45AB-8F4B-9F1FCDBC3D66}"/>
                </a:ext>
              </a:extLst>
            </p:cNvPr>
            <p:cNvSpPr/>
            <p:nvPr/>
          </p:nvSpPr>
          <p:spPr>
            <a:xfrm>
              <a:off x="5571649" y="3071336"/>
              <a:ext cx="809625" cy="200025"/>
            </a:xfrm>
            <a:custGeom>
              <a:avLst/>
              <a:gdLst>
                <a:gd name="connsiteX0" fmla="*/ 11906 w 809625"/>
                <a:gd name="connsiteY0" fmla="*/ 7144 h 200025"/>
                <a:gd name="connsiteX1" fmla="*/ 192881 w 809625"/>
                <a:gd name="connsiteY1" fmla="*/ 188119 h 200025"/>
                <a:gd name="connsiteX2" fmla="*/ 808196 w 809625"/>
                <a:gd name="connsiteY2" fmla="*/ 188119 h 200025"/>
                <a:gd name="connsiteX3" fmla="*/ 808196 w 809625"/>
                <a:gd name="connsiteY3" fmla="*/ 195739 h 200025"/>
                <a:gd name="connsiteX4" fmla="*/ 190024 w 809625"/>
                <a:gd name="connsiteY4" fmla="*/ 194786 h 200025"/>
                <a:gd name="connsiteX5" fmla="*/ 7144 w 809625"/>
                <a:gd name="connsiteY5" fmla="*/ 11906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09625" h="200025">
                  <a:moveTo>
                    <a:pt x="11906" y="7144"/>
                  </a:moveTo>
                  <a:lnTo>
                    <a:pt x="192881" y="188119"/>
                  </a:lnTo>
                  <a:lnTo>
                    <a:pt x="808196" y="188119"/>
                  </a:lnTo>
                  <a:lnTo>
                    <a:pt x="808196" y="195739"/>
                  </a:lnTo>
                  <a:lnTo>
                    <a:pt x="190024" y="194786"/>
                  </a:lnTo>
                  <a:lnTo>
                    <a:pt x="7144" y="1190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6" name="Freeform: Shape 245">
              <a:extLst>
                <a:ext uri="{FF2B5EF4-FFF2-40B4-BE49-F238E27FC236}">
                  <a16:creationId xmlns:a16="http://schemas.microsoft.com/office/drawing/2014/main" id="{E2C60D23-DEB8-4289-886C-BC6A9E65876B}"/>
                </a:ext>
              </a:extLst>
            </p:cNvPr>
            <p:cNvSpPr/>
            <p:nvPr/>
          </p:nvSpPr>
          <p:spPr>
            <a:xfrm>
              <a:off x="6358414" y="3242786"/>
              <a:ext cx="38100" cy="38100"/>
            </a:xfrm>
            <a:custGeom>
              <a:avLst/>
              <a:gdLst>
                <a:gd name="connsiteX0" fmla="*/ 20479 w 38100"/>
                <a:gd name="connsiteY0" fmla="*/ 33814 h 38100"/>
                <a:gd name="connsiteX1" fmla="*/ 33814 w 38100"/>
                <a:gd name="connsiteY1" fmla="*/ 20479 h 38100"/>
                <a:gd name="connsiteX2" fmla="*/ 20479 w 38100"/>
                <a:gd name="connsiteY2" fmla="*/ 7144 h 38100"/>
                <a:gd name="connsiteX3" fmla="*/ 7144 w 38100"/>
                <a:gd name="connsiteY3" fmla="*/ 20479 h 38100"/>
                <a:gd name="connsiteX4" fmla="*/ 20479 w 38100"/>
                <a:gd name="connsiteY4" fmla="*/ 3381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20479" y="33814"/>
                  </a:moveTo>
                  <a:cubicBezTo>
                    <a:pt x="28099" y="33814"/>
                    <a:pt x="33814" y="28099"/>
                    <a:pt x="33814" y="20479"/>
                  </a:cubicBezTo>
                  <a:cubicBezTo>
                    <a:pt x="33814" y="12859"/>
                    <a:pt x="28099" y="7144"/>
                    <a:pt x="20479" y="7144"/>
                  </a:cubicBezTo>
                  <a:cubicBezTo>
                    <a:pt x="12859" y="7144"/>
                    <a:pt x="7144" y="12859"/>
                    <a:pt x="7144" y="20479"/>
                  </a:cubicBezTo>
                  <a:cubicBezTo>
                    <a:pt x="7144" y="28099"/>
                    <a:pt x="13811" y="33814"/>
                    <a:pt x="20479" y="338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5" name="Graphic 4">
            <a:extLst>
              <a:ext uri="{FF2B5EF4-FFF2-40B4-BE49-F238E27FC236}">
                <a16:creationId xmlns:a16="http://schemas.microsoft.com/office/drawing/2014/main" id="{D8AB3512-41E0-4BE2-9837-1B8FDCE912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86352" y="2530943"/>
            <a:ext cx="4256663" cy="912142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103A2900-F38A-404F-97BE-2A8A601E51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16911" y="3562591"/>
            <a:ext cx="4256663" cy="912142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E18599BE-C72B-41CD-8795-0E361F2B0A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32344" y="4299425"/>
            <a:ext cx="4256663" cy="912142"/>
          </a:xfrm>
          <a:prstGeom prst="rect">
            <a:avLst/>
          </a:prstGeom>
        </p:spPr>
      </p:pic>
      <p:grpSp>
        <p:nvGrpSpPr>
          <p:cNvPr id="8" name="Graphic 166">
            <a:extLst>
              <a:ext uri="{FF2B5EF4-FFF2-40B4-BE49-F238E27FC236}">
                <a16:creationId xmlns:a16="http://schemas.microsoft.com/office/drawing/2014/main" id="{B02A867B-AAA6-4684-8A18-9120B1919C9A}"/>
              </a:ext>
            </a:extLst>
          </p:cNvPr>
          <p:cNvGrpSpPr/>
          <p:nvPr/>
        </p:nvGrpSpPr>
        <p:grpSpPr>
          <a:xfrm rot="10800000">
            <a:off x="5470210" y="2723076"/>
            <a:ext cx="4246247" cy="908201"/>
            <a:chOff x="4298394" y="3045618"/>
            <a:chExt cx="3591640" cy="768191"/>
          </a:xfrm>
          <a:solidFill>
            <a:schemeClr val="accent1"/>
          </a:solidFill>
        </p:grpSpPr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82E4D30D-0061-45B6-B817-05025C97E006}"/>
                </a:ext>
              </a:extLst>
            </p:cNvPr>
            <p:cNvSpPr/>
            <p:nvPr/>
          </p:nvSpPr>
          <p:spPr>
            <a:xfrm>
              <a:off x="4401979" y="3311366"/>
              <a:ext cx="3476625" cy="200025"/>
            </a:xfrm>
            <a:custGeom>
              <a:avLst/>
              <a:gdLst>
                <a:gd name="connsiteX0" fmla="*/ 1497806 w 3476625"/>
                <a:gd name="connsiteY0" fmla="*/ 7144 h 200025"/>
                <a:gd name="connsiteX1" fmla="*/ 1822609 w 3476625"/>
                <a:gd name="connsiteY1" fmla="*/ 7144 h 200025"/>
                <a:gd name="connsiteX2" fmla="*/ 1899761 w 3476625"/>
                <a:gd name="connsiteY2" fmla="*/ 84296 h 200025"/>
                <a:gd name="connsiteX3" fmla="*/ 2174081 w 3476625"/>
                <a:gd name="connsiteY3" fmla="*/ 84296 h 200025"/>
                <a:gd name="connsiteX4" fmla="*/ 2240756 w 3476625"/>
                <a:gd name="connsiteY4" fmla="*/ 17621 h 200025"/>
                <a:gd name="connsiteX5" fmla="*/ 3470434 w 3476625"/>
                <a:gd name="connsiteY5" fmla="*/ 17621 h 200025"/>
                <a:gd name="connsiteX6" fmla="*/ 3470434 w 3476625"/>
                <a:gd name="connsiteY6" fmla="*/ 24289 h 200025"/>
                <a:gd name="connsiteX7" fmla="*/ 2243614 w 3476625"/>
                <a:gd name="connsiteY7" fmla="*/ 24289 h 200025"/>
                <a:gd name="connsiteX8" fmla="*/ 2176939 w 3476625"/>
                <a:gd name="connsiteY8" fmla="*/ 90964 h 200025"/>
                <a:gd name="connsiteX9" fmla="*/ 1896904 w 3476625"/>
                <a:gd name="connsiteY9" fmla="*/ 90964 h 200025"/>
                <a:gd name="connsiteX10" fmla="*/ 1819751 w 3476625"/>
                <a:gd name="connsiteY10" fmla="*/ 13811 h 200025"/>
                <a:gd name="connsiteX11" fmla="*/ 1500664 w 3476625"/>
                <a:gd name="connsiteY11" fmla="*/ 13811 h 200025"/>
                <a:gd name="connsiteX12" fmla="*/ 1432084 w 3476625"/>
                <a:gd name="connsiteY12" fmla="*/ 120491 h 200025"/>
                <a:gd name="connsiteX13" fmla="*/ 1057751 w 3476625"/>
                <a:gd name="connsiteY13" fmla="*/ 120491 h 200025"/>
                <a:gd name="connsiteX14" fmla="*/ 971074 w 3476625"/>
                <a:gd name="connsiteY14" fmla="*/ 14764 h 200025"/>
                <a:gd name="connsiteX15" fmla="*/ 379571 w 3476625"/>
                <a:gd name="connsiteY15" fmla="*/ 14764 h 200025"/>
                <a:gd name="connsiteX16" fmla="*/ 11906 w 3476625"/>
                <a:gd name="connsiteY16" fmla="*/ 201454 h 200025"/>
                <a:gd name="connsiteX17" fmla="*/ 7144 w 3476625"/>
                <a:gd name="connsiteY17" fmla="*/ 196691 h 200025"/>
                <a:gd name="connsiteX18" fmla="*/ 376714 w 3476625"/>
                <a:gd name="connsiteY18" fmla="*/ 8096 h 200025"/>
                <a:gd name="connsiteX19" fmla="*/ 973931 w 3476625"/>
                <a:gd name="connsiteY19" fmla="*/ 8096 h 200025"/>
                <a:gd name="connsiteX20" fmla="*/ 1061561 w 3476625"/>
                <a:gd name="connsiteY20" fmla="*/ 113824 h 200025"/>
                <a:gd name="connsiteX21" fmla="*/ 1429226 w 3476625"/>
                <a:gd name="connsiteY21" fmla="*/ 113824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476625" h="200025">
                  <a:moveTo>
                    <a:pt x="1497806" y="7144"/>
                  </a:moveTo>
                  <a:lnTo>
                    <a:pt x="1822609" y="7144"/>
                  </a:lnTo>
                  <a:lnTo>
                    <a:pt x="1899761" y="84296"/>
                  </a:lnTo>
                  <a:lnTo>
                    <a:pt x="2174081" y="84296"/>
                  </a:lnTo>
                  <a:lnTo>
                    <a:pt x="2240756" y="17621"/>
                  </a:lnTo>
                  <a:lnTo>
                    <a:pt x="3470434" y="17621"/>
                  </a:lnTo>
                  <a:lnTo>
                    <a:pt x="3470434" y="24289"/>
                  </a:lnTo>
                  <a:lnTo>
                    <a:pt x="2243614" y="24289"/>
                  </a:lnTo>
                  <a:lnTo>
                    <a:pt x="2176939" y="90964"/>
                  </a:lnTo>
                  <a:lnTo>
                    <a:pt x="1896904" y="90964"/>
                  </a:lnTo>
                  <a:lnTo>
                    <a:pt x="1819751" y="13811"/>
                  </a:lnTo>
                  <a:lnTo>
                    <a:pt x="1500664" y="13811"/>
                  </a:lnTo>
                  <a:lnTo>
                    <a:pt x="1432084" y="120491"/>
                  </a:lnTo>
                  <a:lnTo>
                    <a:pt x="1057751" y="120491"/>
                  </a:lnTo>
                  <a:lnTo>
                    <a:pt x="971074" y="14764"/>
                  </a:lnTo>
                  <a:lnTo>
                    <a:pt x="379571" y="14764"/>
                  </a:lnTo>
                  <a:lnTo>
                    <a:pt x="11906" y="201454"/>
                  </a:lnTo>
                  <a:lnTo>
                    <a:pt x="7144" y="196691"/>
                  </a:lnTo>
                  <a:lnTo>
                    <a:pt x="376714" y="8096"/>
                  </a:lnTo>
                  <a:lnTo>
                    <a:pt x="973931" y="8096"/>
                  </a:lnTo>
                  <a:lnTo>
                    <a:pt x="1061561" y="113824"/>
                  </a:lnTo>
                  <a:lnTo>
                    <a:pt x="1429226" y="1138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id="{90F95032-436D-429B-8285-9F76FD7C88AF}"/>
                </a:ext>
              </a:extLst>
            </p:cNvPr>
            <p:cNvSpPr/>
            <p:nvPr/>
          </p:nvSpPr>
          <p:spPr>
            <a:xfrm>
              <a:off x="7851934" y="3312318"/>
              <a:ext cx="38100" cy="38100"/>
            </a:xfrm>
            <a:custGeom>
              <a:avLst/>
              <a:gdLst>
                <a:gd name="connsiteX0" fmla="*/ 20479 w 38100"/>
                <a:gd name="connsiteY0" fmla="*/ 7144 h 38100"/>
                <a:gd name="connsiteX1" fmla="*/ 33814 w 38100"/>
                <a:gd name="connsiteY1" fmla="*/ 20479 h 38100"/>
                <a:gd name="connsiteX2" fmla="*/ 20479 w 38100"/>
                <a:gd name="connsiteY2" fmla="*/ 33814 h 38100"/>
                <a:gd name="connsiteX3" fmla="*/ 7144 w 38100"/>
                <a:gd name="connsiteY3" fmla="*/ 20479 h 38100"/>
                <a:gd name="connsiteX4" fmla="*/ 20479 w 38100"/>
                <a:gd name="connsiteY4" fmla="*/ 714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20479" y="7144"/>
                  </a:moveTo>
                  <a:cubicBezTo>
                    <a:pt x="28099" y="7144"/>
                    <a:pt x="33814" y="12859"/>
                    <a:pt x="33814" y="20479"/>
                  </a:cubicBezTo>
                  <a:cubicBezTo>
                    <a:pt x="33814" y="28099"/>
                    <a:pt x="28099" y="33814"/>
                    <a:pt x="20479" y="33814"/>
                  </a:cubicBezTo>
                  <a:cubicBezTo>
                    <a:pt x="12859" y="33814"/>
                    <a:pt x="7144" y="28099"/>
                    <a:pt x="7144" y="20479"/>
                  </a:cubicBezTo>
                  <a:cubicBezTo>
                    <a:pt x="7144" y="12859"/>
                    <a:pt x="12859" y="7144"/>
                    <a:pt x="2047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6B8D6A00-ECD9-4DE9-8A83-6809AB6CBF49}"/>
                </a:ext>
              </a:extLst>
            </p:cNvPr>
            <p:cNvSpPr/>
            <p:nvPr/>
          </p:nvSpPr>
          <p:spPr>
            <a:xfrm>
              <a:off x="4391739" y="3489721"/>
              <a:ext cx="38100" cy="38100"/>
            </a:xfrm>
            <a:custGeom>
              <a:avLst/>
              <a:gdLst>
                <a:gd name="connsiteX0" fmla="*/ 10716 w 38100"/>
                <a:gd name="connsiteY0" fmla="*/ 10716 h 38100"/>
                <a:gd name="connsiteX1" fmla="*/ 10716 w 38100"/>
                <a:gd name="connsiteY1" fmla="*/ 29766 h 38100"/>
                <a:gd name="connsiteX2" fmla="*/ 29766 w 38100"/>
                <a:gd name="connsiteY2" fmla="*/ 29766 h 38100"/>
                <a:gd name="connsiteX3" fmla="*/ 29766 w 38100"/>
                <a:gd name="connsiteY3" fmla="*/ 10716 h 38100"/>
                <a:gd name="connsiteX4" fmla="*/ 10716 w 38100"/>
                <a:gd name="connsiteY4" fmla="*/ 10716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10716" y="10716"/>
                  </a:moveTo>
                  <a:cubicBezTo>
                    <a:pt x="5953" y="15478"/>
                    <a:pt x="5953" y="24051"/>
                    <a:pt x="10716" y="29766"/>
                  </a:cubicBezTo>
                  <a:cubicBezTo>
                    <a:pt x="15478" y="34528"/>
                    <a:pt x="24051" y="34528"/>
                    <a:pt x="29766" y="29766"/>
                  </a:cubicBezTo>
                  <a:cubicBezTo>
                    <a:pt x="34528" y="25003"/>
                    <a:pt x="34528" y="16431"/>
                    <a:pt x="29766" y="10716"/>
                  </a:cubicBezTo>
                  <a:cubicBezTo>
                    <a:pt x="24051" y="5953"/>
                    <a:pt x="15478" y="5953"/>
                    <a:pt x="10716" y="1071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09AE8FE4-A87F-4862-9F11-E289A1852DC4}"/>
                </a:ext>
              </a:extLst>
            </p:cNvPr>
            <p:cNvSpPr/>
            <p:nvPr/>
          </p:nvSpPr>
          <p:spPr>
            <a:xfrm>
              <a:off x="4559141" y="3055143"/>
              <a:ext cx="2552700" cy="142875"/>
            </a:xfrm>
            <a:custGeom>
              <a:avLst/>
              <a:gdLst>
                <a:gd name="connsiteX0" fmla="*/ 7144 w 2552700"/>
                <a:gd name="connsiteY0" fmla="*/ 7144 h 142875"/>
                <a:gd name="connsiteX1" fmla="*/ 101441 w 2552700"/>
                <a:gd name="connsiteY1" fmla="*/ 7144 h 142875"/>
                <a:gd name="connsiteX2" fmla="*/ 222409 w 2552700"/>
                <a:gd name="connsiteY2" fmla="*/ 128111 h 142875"/>
                <a:gd name="connsiteX3" fmla="*/ 813911 w 2552700"/>
                <a:gd name="connsiteY3" fmla="*/ 128111 h 142875"/>
                <a:gd name="connsiteX4" fmla="*/ 881539 w 2552700"/>
                <a:gd name="connsiteY4" fmla="*/ 21431 h 142875"/>
                <a:gd name="connsiteX5" fmla="*/ 1284446 w 2552700"/>
                <a:gd name="connsiteY5" fmla="*/ 21431 h 142875"/>
                <a:gd name="connsiteX6" fmla="*/ 1343501 w 2552700"/>
                <a:gd name="connsiteY6" fmla="*/ 129064 h 142875"/>
                <a:gd name="connsiteX7" fmla="*/ 1662589 w 2552700"/>
                <a:gd name="connsiteY7" fmla="*/ 129064 h 142875"/>
                <a:gd name="connsiteX8" fmla="*/ 1739741 w 2552700"/>
                <a:gd name="connsiteY8" fmla="*/ 51911 h 142875"/>
                <a:gd name="connsiteX9" fmla="*/ 2019776 w 2552700"/>
                <a:gd name="connsiteY9" fmla="*/ 51911 h 142875"/>
                <a:gd name="connsiteX10" fmla="*/ 2086451 w 2552700"/>
                <a:gd name="connsiteY10" fmla="*/ 117634 h 142875"/>
                <a:gd name="connsiteX11" fmla="*/ 2551271 w 2552700"/>
                <a:gd name="connsiteY11" fmla="*/ 117634 h 142875"/>
                <a:gd name="connsiteX12" fmla="*/ 2551271 w 2552700"/>
                <a:gd name="connsiteY12" fmla="*/ 125254 h 142875"/>
                <a:gd name="connsiteX13" fmla="*/ 2083594 w 2552700"/>
                <a:gd name="connsiteY13" fmla="*/ 125254 h 142875"/>
                <a:gd name="connsiteX14" fmla="*/ 2016919 w 2552700"/>
                <a:gd name="connsiteY14" fmla="*/ 58579 h 142875"/>
                <a:gd name="connsiteX15" fmla="*/ 1742599 w 2552700"/>
                <a:gd name="connsiteY15" fmla="*/ 58579 h 142875"/>
                <a:gd name="connsiteX16" fmla="*/ 1665446 w 2552700"/>
                <a:gd name="connsiteY16" fmla="*/ 135731 h 142875"/>
                <a:gd name="connsiteX17" fmla="*/ 1340644 w 2552700"/>
                <a:gd name="connsiteY17" fmla="*/ 135731 h 142875"/>
                <a:gd name="connsiteX18" fmla="*/ 1281589 w 2552700"/>
                <a:gd name="connsiteY18" fmla="*/ 29051 h 142875"/>
                <a:gd name="connsiteX19" fmla="*/ 885349 w 2552700"/>
                <a:gd name="connsiteY19" fmla="*/ 29051 h 142875"/>
                <a:gd name="connsiteX20" fmla="*/ 816769 w 2552700"/>
                <a:gd name="connsiteY20" fmla="*/ 134779 h 142875"/>
                <a:gd name="connsiteX21" fmla="*/ 219551 w 2552700"/>
                <a:gd name="connsiteY21" fmla="*/ 134779 h 142875"/>
                <a:gd name="connsiteX22" fmla="*/ 98584 w 2552700"/>
                <a:gd name="connsiteY22" fmla="*/ 14764 h 142875"/>
                <a:gd name="connsiteX23" fmla="*/ 7144 w 2552700"/>
                <a:gd name="connsiteY23" fmla="*/ 14764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552700" h="142875">
                  <a:moveTo>
                    <a:pt x="7144" y="7144"/>
                  </a:moveTo>
                  <a:lnTo>
                    <a:pt x="101441" y="7144"/>
                  </a:lnTo>
                  <a:lnTo>
                    <a:pt x="222409" y="128111"/>
                  </a:lnTo>
                  <a:lnTo>
                    <a:pt x="813911" y="128111"/>
                  </a:lnTo>
                  <a:lnTo>
                    <a:pt x="881539" y="21431"/>
                  </a:lnTo>
                  <a:lnTo>
                    <a:pt x="1284446" y="21431"/>
                  </a:lnTo>
                  <a:lnTo>
                    <a:pt x="1343501" y="129064"/>
                  </a:lnTo>
                  <a:lnTo>
                    <a:pt x="1662589" y="129064"/>
                  </a:lnTo>
                  <a:lnTo>
                    <a:pt x="1739741" y="51911"/>
                  </a:lnTo>
                  <a:lnTo>
                    <a:pt x="2019776" y="51911"/>
                  </a:lnTo>
                  <a:lnTo>
                    <a:pt x="2086451" y="117634"/>
                  </a:lnTo>
                  <a:lnTo>
                    <a:pt x="2551271" y="117634"/>
                  </a:lnTo>
                  <a:lnTo>
                    <a:pt x="2551271" y="125254"/>
                  </a:lnTo>
                  <a:lnTo>
                    <a:pt x="2083594" y="125254"/>
                  </a:lnTo>
                  <a:lnTo>
                    <a:pt x="2016919" y="58579"/>
                  </a:lnTo>
                  <a:lnTo>
                    <a:pt x="1742599" y="58579"/>
                  </a:lnTo>
                  <a:lnTo>
                    <a:pt x="1665446" y="135731"/>
                  </a:lnTo>
                  <a:lnTo>
                    <a:pt x="1340644" y="135731"/>
                  </a:lnTo>
                  <a:lnTo>
                    <a:pt x="1281589" y="29051"/>
                  </a:lnTo>
                  <a:lnTo>
                    <a:pt x="885349" y="29051"/>
                  </a:lnTo>
                  <a:lnTo>
                    <a:pt x="816769" y="134779"/>
                  </a:lnTo>
                  <a:lnTo>
                    <a:pt x="219551" y="134779"/>
                  </a:lnTo>
                  <a:lnTo>
                    <a:pt x="98584" y="14764"/>
                  </a:lnTo>
                  <a:lnTo>
                    <a:pt x="7144" y="147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87BD58DC-6F96-418F-9893-F528FB8FECE9}"/>
                </a:ext>
              </a:extLst>
            </p:cNvPr>
            <p:cNvSpPr/>
            <p:nvPr/>
          </p:nvSpPr>
          <p:spPr>
            <a:xfrm>
              <a:off x="7089934" y="3156108"/>
              <a:ext cx="38100" cy="38100"/>
            </a:xfrm>
            <a:custGeom>
              <a:avLst/>
              <a:gdLst>
                <a:gd name="connsiteX0" fmla="*/ 20479 w 38100"/>
                <a:gd name="connsiteY0" fmla="*/ 7144 h 38100"/>
                <a:gd name="connsiteX1" fmla="*/ 33814 w 38100"/>
                <a:gd name="connsiteY1" fmla="*/ 20479 h 38100"/>
                <a:gd name="connsiteX2" fmla="*/ 20479 w 38100"/>
                <a:gd name="connsiteY2" fmla="*/ 33814 h 38100"/>
                <a:gd name="connsiteX3" fmla="*/ 7144 w 38100"/>
                <a:gd name="connsiteY3" fmla="*/ 20479 h 38100"/>
                <a:gd name="connsiteX4" fmla="*/ 20479 w 38100"/>
                <a:gd name="connsiteY4" fmla="*/ 714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20479" y="7144"/>
                  </a:moveTo>
                  <a:cubicBezTo>
                    <a:pt x="28099" y="7144"/>
                    <a:pt x="33814" y="12859"/>
                    <a:pt x="33814" y="20479"/>
                  </a:cubicBezTo>
                  <a:cubicBezTo>
                    <a:pt x="33814" y="28099"/>
                    <a:pt x="28099" y="33814"/>
                    <a:pt x="20479" y="33814"/>
                  </a:cubicBezTo>
                  <a:cubicBezTo>
                    <a:pt x="12859" y="33814"/>
                    <a:pt x="7144" y="28099"/>
                    <a:pt x="7144" y="20479"/>
                  </a:cubicBezTo>
                  <a:cubicBezTo>
                    <a:pt x="7144" y="13811"/>
                    <a:pt x="12859" y="7144"/>
                    <a:pt x="2047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1553E91F-DC85-4547-9A7C-38DD7F09158B}"/>
                </a:ext>
              </a:extLst>
            </p:cNvPr>
            <p:cNvSpPr/>
            <p:nvPr/>
          </p:nvSpPr>
          <p:spPr>
            <a:xfrm>
              <a:off x="4546759" y="3045618"/>
              <a:ext cx="38100" cy="38100"/>
            </a:xfrm>
            <a:custGeom>
              <a:avLst/>
              <a:gdLst>
                <a:gd name="connsiteX0" fmla="*/ 20479 w 38100"/>
                <a:gd name="connsiteY0" fmla="*/ 7144 h 38100"/>
                <a:gd name="connsiteX1" fmla="*/ 7144 w 38100"/>
                <a:gd name="connsiteY1" fmla="*/ 20479 h 38100"/>
                <a:gd name="connsiteX2" fmla="*/ 20479 w 38100"/>
                <a:gd name="connsiteY2" fmla="*/ 33814 h 38100"/>
                <a:gd name="connsiteX3" fmla="*/ 33814 w 38100"/>
                <a:gd name="connsiteY3" fmla="*/ 20479 h 38100"/>
                <a:gd name="connsiteX4" fmla="*/ 20479 w 38100"/>
                <a:gd name="connsiteY4" fmla="*/ 714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20479" y="7144"/>
                  </a:moveTo>
                  <a:cubicBezTo>
                    <a:pt x="12859" y="7144"/>
                    <a:pt x="7144" y="12859"/>
                    <a:pt x="7144" y="20479"/>
                  </a:cubicBezTo>
                  <a:cubicBezTo>
                    <a:pt x="7144" y="28099"/>
                    <a:pt x="12859" y="33814"/>
                    <a:pt x="20479" y="33814"/>
                  </a:cubicBezTo>
                  <a:cubicBezTo>
                    <a:pt x="28099" y="33814"/>
                    <a:pt x="33814" y="28099"/>
                    <a:pt x="33814" y="20479"/>
                  </a:cubicBezTo>
                  <a:cubicBezTo>
                    <a:pt x="33814" y="12859"/>
                    <a:pt x="28099" y="7144"/>
                    <a:pt x="2047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00ADCD3A-54DD-47E1-812E-B72F6B7FDCBB}"/>
                </a:ext>
              </a:extLst>
            </p:cNvPr>
            <p:cNvSpPr/>
            <p:nvPr/>
          </p:nvSpPr>
          <p:spPr>
            <a:xfrm>
              <a:off x="6717506" y="3322796"/>
              <a:ext cx="676275" cy="104775"/>
            </a:xfrm>
            <a:custGeom>
              <a:avLst/>
              <a:gdLst>
                <a:gd name="connsiteX0" fmla="*/ 668179 w 676275"/>
                <a:gd name="connsiteY0" fmla="*/ 7144 h 104775"/>
                <a:gd name="connsiteX1" fmla="*/ 672941 w 676275"/>
                <a:gd name="connsiteY1" fmla="*/ 11906 h 104775"/>
                <a:gd name="connsiteX2" fmla="*/ 471964 w 676275"/>
                <a:gd name="connsiteY2" fmla="*/ 98584 h 104775"/>
                <a:gd name="connsiteX3" fmla="*/ 7144 w 676275"/>
                <a:gd name="connsiteY3" fmla="*/ 98584 h 104775"/>
                <a:gd name="connsiteX4" fmla="*/ 7144 w 676275"/>
                <a:gd name="connsiteY4" fmla="*/ 91916 h 104775"/>
                <a:gd name="connsiteX5" fmla="*/ 469106 w 676275"/>
                <a:gd name="connsiteY5" fmla="*/ 91916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76275" h="104775">
                  <a:moveTo>
                    <a:pt x="668179" y="7144"/>
                  </a:moveTo>
                  <a:lnTo>
                    <a:pt x="672941" y="11906"/>
                  </a:lnTo>
                  <a:lnTo>
                    <a:pt x="471964" y="98584"/>
                  </a:lnTo>
                  <a:lnTo>
                    <a:pt x="7144" y="98584"/>
                  </a:lnTo>
                  <a:lnTo>
                    <a:pt x="7144" y="91916"/>
                  </a:lnTo>
                  <a:lnTo>
                    <a:pt x="469106" y="919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85D1D4B8-C05B-4D57-91F3-C5CCF1A8A1CF}"/>
                </a:ext>
              </a:extLst>
            </p:cNvPr>
            <p:cNvSpPr/>
            <p:nvPr/>
          </p:nvSpPr>
          <p:spPr>
            <a:xfrm>
              <a:off x="6705124" y="3398043"/>
              <a:ext cx="38100" cy="38100"/>
            </a:xfrm>
            <a:custGeom>
              <a:avLst/>
              <a:gdLst>
                <a:gd name="connsiteX0" fmla="*/ 20479 w 38100"/>
                <a:gd name="connsiteY0" fmla="*/ 7144 h 38100"/>
                <a:gd name="connsiteX1" fmla="*/ 7144 w 38100"/>
                <a:gd name="connsiteY1" fmla="*/ 20479 h 38100"/>
                <a:gd name="connsiteX2" fmla="*/ 20479 w 38100"/>
                <a:gd name="connsiteY2" fmla="*/ 33814 h 38100"/>
                <a:gd name="connsiteX3" fmla="*/ 33814 w 38100"/>
                <a:gd name="connsiteY3" fmla="*/ 20479 h 38100"/>
                <a:gd name="connsiteX4" fmla="*/ 20479 w 38100"/>
                <a:gd name="connsiteY4" fmla="*/ 714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20479" y="7144"/>
                  </a:moveTo>
                  <a:cubicBezTo>
                    <a:pt x="12859" y="7144"/>
                    <a:pt x="7144" y="12859"/>
                    <a:pt x="7144" y="20479"/>
                  </a:cubicBezTo>
                  <a:cubicBezTo>
                    <a:pt x="7144" y="28099"/>
                    <a:pt x="12859" y="33814"/>
                    <a:pt x="20479" y="33814"/>
                  </a:cubicBezTo>
                  <a:cubicBezTo>
                    <a:pt x="28099" y="33814"/>
                    <a:pt x="33814" y="28099"/>
                    <a:pt x="33814" y="20479"/>
                  </a:cubicBezTo>
                  <a:cubicBezTo>
                    <a:pt x="33814" y="12859"/>
                    <a:pt x="27146" y="7144"/>
                    <a:pt x="2047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38AD4549-7F65-463B-9115-C8B55C0FB0C5}"/>
                </a:ext>
              </a:extLst>
            </p:cNvPr>
            <p:cNvSpPr/>
            <p:nvPr/>
          </p:nvSpPr>
          <p:spPr>
            <a:xfrm>
              <a:off x="5352574" y="3312318"/>
              <a:ext cx="742950" cy="485775"/>
            </a:xfrm>
            <a:custGeom>
              <a:avLst/>
              <a:gdLst>
                <a:gd name="connsiteX0" fmla="*/ 736759 w 742950"/>
                <a:gd name="connsiteY0" fmla="*/ 7144 h 485775"/>
                <a:gd name="connsiteX1" fmla="*/ 741521 w 742950"/>
                <a:gd name="connsiteY1" fmla="*/ 11906 h 485775"/>
                <a:gd name="connsiteX2" fmla="*/ 552926 w 742950"/>
                <a:gd name="connsiteY2" fmla="*/ 200501 h 485775"/>
                <a:gd name="connsiteX3" fmla="*/ 260509 w 742950"/>
                <a:gd name="connsiteY3" fmla="*/ 200501 h 485775"/>
                <a:gd name="connsiteX4" fmla="*/ 12859 w 742950"/>
                <a:gd name="connsiteY4" fmla="*/ 486251 h 485775"/>
                <a:gd name="connsiteX5" fmla="*/ 7144 w 742950"/>
                <a:gd name="connsiteY5" fmla="*/ 481489 h 485775"/>
                <a:gd name="connsiteX6" fmla="*/ 257651 w 742950"/>
                <a:gd name="connsiteY6" fmla="*/ 192881 h 485775"/>
                <a:gd name="connsiteX7" fmla="*/ 550069 w 742950"/>
                <a:gd name="connsiteY7" fmla="*/ 192881 h 485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42950" h="485775">
                  <a:moveTo>
                    <a:pt x="736759" y="7144"/>
                  </a:moveTo>
                  <a:lnTo>
                    <a:pt x="741521" y="11906"/>
                  </a:lnTo>
                  <a:lnTo>
                    <a:pt x="552926" y="200501"/>
                  </a:lnTo>
                  <a:lnTo>
                    <a:pt x="260509" y="200501"/>
                  </a:lnTo>
                  <a:lnTo>
                    <a:pt x="12859" y="486251"/>
                  </a:lnTo>
                  <a:lnTo>
                    <a:pt x="7144" y="481489"/>
                  </a:lnTo>
                  <a:lnTo>
                    <a:pt x="257651" y="192881"/>
                  </a:lnTo>
                  <a:lnTo>
                    <a:pt x="550069" y="19288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72F36FAE-D15B-4B75-958A-5A3AB9C5D7CA}"/>
                </a:ext>
              </a:extLst>
            </p:cNvPr>
            <p:cNvSpPr/>
            <p:nvPr/>
          </p:nvSpPr>
          <p:spPr>
            <a:xfrm>
              <a:off x="5343287" y="3775709"/>
              <a:ext cx="38100" cy="38100"/>
            </a:xfrm>
            <a:custGeom>
              <a:avLst/>
              <a:gdLst>
                <a:gd name="connsiteX0" fmla="*/ 10716 w 38100"/>
                <a:gd name="connsiteY0" fmla="*/ 11430 h 38100"/>
                <a:gd name="connsiteX1" fmla="*/ 10716 w 38100"/>
                <a:gd name="connsiteY1" fmla="*/ 30480 h 38100"/>
                <a:gd name="connsiteX2" fmla="*/ 29766 w 38100"/>
                <a:gd name="connsiteY2" fmla="*/ 30480 h 38100"/>
                <a:gd name="connsiteX3" fmla="*/ 29766 w 38100"/>
                <a:gd name="connsiteY3" fmla="*/ 11430 h 38100"/>
                <a:gd name="connsiteX4" fmla="*/ 10716 w 38100"/>
                <a:gd name="connsiteY4" fmla="*/ 1143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10716" y="11430"/>
                  </a:moveTo>
                  <a:cubicBezTo>
                    <a:pt x="5953" y="16192"/>
                    <a:pt x="5953" y="24765"/>
                    <a:pt x="10716" y="30480"/>
                  </a:cubicBezTo>
                  <a:cubicBezTo>
                    <a:pt x="15478" y="35242"/>
                    <a:pt x="24051" y="35242"/>
                    <a:pt x="29766" y="30480"/>
                  </a:cubicBezTo>
                  <a:cubicBezTo>
                    <a:pt x="34528" y="25717"/>
                    <a:pt x="34528" y="17145"/>
                    <a:pt x="29766" y="11430"/>
                  </a:cubicBezTo>
                  <a:cubicBezTo>
                    <a:pt x="24051" y="5715"/>
                    <a:pt x="15478" y="5715"/>
                    <a:pt x="10716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id="{EDBC39A1-E358-4C47-ABB7-B974D06BB936}"/>
                </a:ext>
              </a:extLst>
            </p:cNvPr>
            <p:cNvSpPr/>
            <p:nvPr/>
          </p:nvSpPr>
          <p:spPr>
            <a:xfrm>
              <a:off x="4308634" y="3313271"/>
              <a:ext cx="1009650" cy="428625"/>
            </a:xfrm>
            <a:custGeom>
              <a:avLst/>
              <a:gdLst>
                <a:gd name="connsiteX0" fmla="*/ 998696 w 1009650"/>
                <a:gd name="connsiteY0" fmla="*/ 7144 h 428625"/>
                <a:gd name="connsiteX1" fmla="*/ 1003459 w 1009650"/>
                <a:gd name="connsiteY1" fmla="*/ 11906 h 428625"/>
                <a:gd name="connsiteX2" fmla="*/ 912019 w 1009650"/>
                <a:gd name="connsiteY2" fmla="*/ 103346 h 428625"/>
                <a:gd name="connsiteX3" fmla="*/ 646271 w 1009650"/>
                <a:gd name="connsiteY3" fmla="*/ 103346 h 428625"/>
                <a:gd name="connsiteX4" fmla="*/ 476726 w 1009650"/>
                <a:gd name="connsiteY4" fmla="*/ 272891 h 428625"/>
                <a:gd name="connsiteX5" fmla="*/ 306229 w 1009650"/>
                <a:gd name="connsiteY5" fmla="*/ 272891 h 428625"/>
                <a:gd name="connsiteX6" fmla="*/ 11906 w 1009650"/>
                <a:gd name="connsiteY6" fmla="*/ 424339 h 428625"/>
                <a:gd name="connsiteX7" fmla="*/ 7144 w 1009650"/>
                <a:gd name="connsiteY7" fmla="*/ 419576 h 428625"/>
                <a:gd name="connsiteX8" fmla="*/ 303371 w 1009650"/>
                <a:gd name="connsiteY8" fmla="*/ 266224 h 428625"/>
                <a:gd name="connsiteX9" fmla="*/ 472916 w 1009650"/>
                <a:gd name="connsiteY9" fmla="*/ 266224 h 428625"/>
                <a:gd name="connsiteX10" fmla="*/ 643414 w 1009650"/>
                <a:gd name="connsiteY10" fmla="*/ 95726 h 428625"/>
                <a:gd name="connsiteX11" fmla="*/ 909161 w 1009650"/>
                <a:gd name="connsiteY11" fmla="*/ 95726 h 428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09650" h="428625">
                  <a:moveTo>
                    <a:pt x="998696" y="7144"/>
                  </a:moveTo>
                  <a:lnTo>
                    <a:pt x="1003459" y="11906"/>
                  </a:lnTo>
                  <a:lnTo>
                    <a:pt x="912019" y="103346"/>
                  </a:lnTo>
                  <a:lnTo>
                    <a:pt x="646271" y="103346"/>
                  </a:lnTo>
                  <a:lnTo>
                    <a:pt x="476726" y="272891"/>
                  </a:lnTo>
                  <a:lnTo>
                    <a:pt x="306229" y="272891"/>
                  </a:lnTo>
                  <a:lnTo>
                    <a:pt x="11906" y="424339"/>
                  </a:lnTo>
                  <a:lnTo>
                    <a:pt x="7144" y="419576"/>
                  </a:lnTo>
                  <a:lnTo>
                    <a:pt x="303371" y="266224"/>
                  </a:lnTo>
                  <a:lnTo>
                    <a:pt x="472916" y="266224"/>
                  </a:lnTo>
                  <a:lnTo>
                    <a:pt x="643414" y="95726"/>
                  </a:lnTo>
                  <a:lnTo>
                    <a:pt x="909161" y="9572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1FDA8383-F3B3-49B6-8C66-0FFA258111BA}"/>
                </a:ext>
              </a:extLst>
            </p:cNvPr>
            <p:cNvSpPr/>
            <p:nvPr/>
          </p:nvSpPr>
          <p:spPr>
            <a:xfrm>
              <a:off x="4298394" y="3714511"/>
              <a:ext cx="38100" cy="38100"/>
            </a:xfrm>
            <a:custGeom>
              <a:avLst/>
              <a:gdLst>
                <a:gd name="connsiteX0" fmla="*/ 10716 w 38100"/>
                <a:gd name="connsiteY0" fmla="*/ 10716 h 38100"/>
                <a:gd name="connsiteX1" fmla="*/ 10716 w 38100"/>
                <a:gd name="connsiteY1" fmla="*/ 29766 h 38100"/>
                <a:gd name="connsiteX2" fmla="*/ 29766 w 38100"/>
                <a:gd name="connsiteY2" fmla="*/ 29766 h 38100"/>
                <a:gd name="connsiteX3" fmla="*/ 29766 w 38100"/>
                <a:gd name="connsiteY3" fmla="*/ 10716 h 38100"/>
                <a:gd name="connsiteX4" fmla="*/ 10716 w 38100"/>
                <a:gd name="connsiteY4" fmla="*/ 10716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10716" y="10716"/>
                  </a:moveTo>
                  <a:cubicBezTo>
                    <a:pt x="5953" y="15478"/>
                    <a:pt x="5953" y="24051"/>
                    <a:pt x="10716" y="29766"/>
                  </a:cubicBezTo>
                  <a:cubicBezTo>
                    <a:pt x="15478" y="34528"/>
                    <a:pt x="24051" y="34528"/>
                    <a:pt x="29766" y="29766"/>
                  </a:cubicBezTo>
                  <a:cubicBezTo>
                    <a:pt x="34528" y="25003"/>
                    <a:pt x="34528" y="16431"/>
                    <a:pt x="29766" y="10716"/>
                  </a:cubicBezTo>
                  <a:cubicBezTo>
                    <a:pt x="24051" y="5953"/>
                    <a:pt x="15478" y="5953"/>
                    <a:pt x="10716" y="1071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id="{C6E16F3E-3084-4AFA-BEE2-0615EF629C7D}"/>
                </a:ext>
              </a:extLst>
            </p:cNvPr>
            <p:cNvSpPr/>
            <p:nvPr/>
          </p:nvSpPr>
          <p:spPr>
            <a:xfrm>
              <a:off x="6470809" y="3194208"/>
              <a:ext cx="1076325" cy="142875"/>
            </a:xfrm>
            <a:custGeom>
              <a:avLst/>
              <a:gdLst>
                <a:gd name="connsiteX0" fmla="*/ 11906 w 1076325"/>
                <a:gd name="connsiteY0" fmla="*/ 7144 h 142875"/>
                <a:gd name="connsiteX1" fmla="*/ 50006 w 1076325"/>
                <a:gd name="connsiteY1" fmla="*/ 45244 h 142875"/>
                <a:gd name="connsiteX2" fmla="*/ 869156 w 1076325"/>
                <a:gd name="connsiteY2" fmla="*/ 45244 h 142875"/>
                <a:gd name="connsiteX3" fmla="*/ 1072991 w 1076325"/>
                <a:gd name="connsiteY3" fmla="*/ 134779 h 142875"/>
                <a:gd name="connsiteX4" fmla="*/ 1068229 w 1076325"/>
                <a:gd name="connsiteY4" fmla="*/ 139541 h 142875"/>
                <a:gd name="connsiteX5" fmla="*/ 866299 w 1076325"/>
                <a:gd name="connsiteY5" fmla="*/ 51911 h 142875"/>
                <a:gd name="connsiteX6" fmla="*/ 47149 w 1076325"/>
                <a:gd name="connsiteY6" fmla="*/ 51911 h 142875"/>
                <a:gd name="connsiteX7" fmla="*/ 7144 w 1076325"/>
                <a:gd name="connsiteY7" fmla="*/ 12859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76325" h="142875">
                  <a:moveTo>
                    <a:pt x="11906" y="7144"/>
                  </a:moveTo>
                  <a:lnTo>
                    <a:pt x="50006" y="45244"/>
                  </a:lnTo>
                  <a:lnTo>
                    <a:pt x="869156" y="45244"/>
                  </a:lnTo>
                  <a:lnTo>
                    <a:pt x="1072991" y="134779"/>
                  </a:lnTo>
                  <a:lnTo>
                    <a:pt x="1068229" y="139541"/>
                  </a:lnTo>
                  <a:lnTo>
                    <a:pt x="866299" y="51911"/>
                  </a:lnTo>
                  <a:lnTo>
                    <a:pt x="47149" y="51911"/>
                  </a:lnTo>
                  <a:lnTo>
                    <a:pt x="7144" y="1285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73D37C38-16FD-4574-ABF2-3117E974775A}"/>
                </a:ext>
              </a:extLst>
            </p:cNvPr>
            <p:cNvSpPr/>
            <p:nvPr/>
          </p:nvSpPr>
          <p:spPr>
            <a:xfrm>
              <a:off x="6460569" y="3184921"/>
              <a:ext cx="38100" cy="38100"/>
            </a:xfrm>
            <a:custGeom>
              <a:avLst/>
              <a:gdLst>
                <a:gd name="connsiteX0" fmla="*/ 29766 w 38100"/>
                <a:gd name="connsiteY0" fmla="*/ 10716 h 38100"/>
                <a:gd name="connsiteX1" fmla="*/ 10716 w 38100"/>
                <a:gd name="connsiteY1" fmla="*/ 10716 h 38100"/>
                <a:gd name="connsiteX2" fmla="*/ 10716 w 38100"/>
                <a:gd name="connsiteY2" fmla="*/ 29766 h 38100"/>
                <a:gd name="connsiteX3" fmla="*/ 29766 w 38100"/>
                <a:gd name="connsiteY3" fmla="*/ 29766 h 38100"/>
                <a:gd name="connsiteX4" fmla="*/ 29766 w 38100"/>
                <a:gd name="connsiteY4" fmla="*/ 10716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29766" y="10716"/>
                  </a:moveTo>
                  <a:cubicBezTo>
                    <a:pt x="25003" y="5953"/>
                    <a:pt x="16431" y="5953"/>
                    <a:pt x="10716" y="10716"/>
                  </a:cubicBezTo>
                  <a:cubicBezTo>
                    <a:pt x="5953" y="15478"/>
                    <a:pt x="5953" y="24051"/>
                    <a:pt x="10716" y="29766"/>
                  </a:cubicBezTo>
                  <a:cubicBezTo>
                    <a:pt x="15478" y="34528"/>
                    <a:pt x="24051" y="34528"/>
                    <a:pt x="29766" y="29766"/>
                  </a:cubicBezTo>
                  <a:cubicBezTo>
                    <a:pt x="34528" y="24051"/>
                    <a:pt x="34528" y="15478"/>
                    <a:pt x="29766" y="1071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1" name="Freeform: Shape 220">
              <a:extLst>
                <a:ext uri="{FF2B5EF4-FFF2-40B4-BE49-F238E27FC236}">
                  <a16:creationId xmlns:a16="http://schemas.microsoft.com/office/drawing/2014/main" id="{32A0F212-90B9-4EAC-8C3E-9766A0C38EA8}"/>
                </a:ext>
              </a:extLst>
            </p:cNvPr>
            <p:cNvSpPr/>
            <p:nvPr/>
          </p:nvSpPr>
          <p:spPr>
            <a:xfrm>
              <a:off x="5156359" y="3240881"/>
              <a:ext cx="590550" cy="190500"/>
            </a:xfrm>
            <a:custGeom>
              <a:avLst/>
              <a:gdLst>
                <a:gd name="connsiteX0" fmla="*/ 7144 w 590550"/>
                <a:gd name="connsiteY0" fmla="*/ 7144 h 190500"/>
                <a:gd name="connsiteX1" fmla="*/ 408146 w 590550"/>
                <a:gd name="connsiteY1" fmla="*/ 7144 h 190500"/>
                <a:gd name="connsiteX2" fmla="*/ 585311 w 590550"/>
                <a:gd name="connsiteY2" fmla="*/ 184309 h 190500"/>
                <a:gd name="connsiteX3" fmla="*/ 580549 w 590550"/>
                <a:gd name="connsiteY3" fmla="*/ 189071 h 190500"/>
                <a:gd name="connsiteX4" fmla="*/ 405289 w 590550"/>
                <a:gd name="connsiteY4" fmla="*/ 13811 h 190500"/>
                <a:gd name="connsiteX5" fmla="*/ 7144 w 590550"/>
                <a:gd name="connsiteY5" fmla="*/ 13811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90550" h="190500">
                  <a:moveTo>
                    <a:pt x="7144" y="7144"/>
                  </a:moveTo>
                  <a:lnTo>
                    <a:pt x="408146" y="7144"/>
                  </a:lnTo>
                  <a:lnTo>
                    <a:pt x="585311" y="184309"/>
                  </a:lnTo>
                  <a:lnTo>
                    <a:pt x="580549" y="189071"/>
                  </a:lnTo>
                  <a:lnTo>
                    <a:pt x="405289" y="13811"/>
                  </a:lnTo>
                  <a:lnTo>
                    <a:pt x="7144" y="1381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2" name="Freeform: Shape 221">
              <a:extLst>
                <a:ext uri="{FF2B5EF4-FFF2-40B4-BE49-F238E27FC236}">
                  <a16:creationId xmlns:a16="http://schemas.microsoft.com/office/drawing/2014/main" id="{5C664F49-2199-47EB-A8C6-894560964CE6}"/>
                </a:ext>
              </a:extLst>
            </p:cNvPr>
            <p:cNvSpPr/>
            <p:nvPr/>
          </p:nvSpPr>
          <p:spPr>
            <a:xfrm>
              <a:off x="5134451" y="3231356"/>
              <a:ext cx="38100" cy="38100"/>
            </a:xfrm>
            <a:custGeom>
              <a:avLst/>
              <a:gdLst>
                <a:gd name="connsiteX0" fmla="*/ 20479 w 38100"/>
                <a:gd name="connsiteY0" fmla="*/ 7144 h 38100"/>
                <a:gd name="connsiteX1" fmla="*/ 7144 w 38100"/>
                <a:gd name="connsiteY1" fmla="*/ 20479 h 38100"/>
                <a:gd name="connsiteX2" fmla="*/ 20479 w 38100"/>
                <a:gd name="connsiteY2" fmla="*/ 33814 h 38100"/>
                <a:gd name="connsiteX3" fmla="*/ 33814 w 38100"/>
                <a:gd name="connsiteY3" fmla="*/ 20479 h 38100"/>
                <a:gd name="connsiteX4" fmla="*/ 20479 w 38100"/>
                <a:gd name="connsiteY4" fmla="*/ 714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20479" y="7144"/>
                  </a:moveTo>
                  <a:cubicBezTo>
                    <a:pt x="12859" y="7144"/>
                    <a:pt x="7144" y="12859"/>
                    <a:pt x="7144" y="20479"/>
                  </a:cubicBezTo>
                  <a:cubicBezTo>
                    <a:pt x="7144" y="28099"/>
                    <a:pt x="12859" y="33814"/>
                    <a:pt x="20479" y="33814"/>
                  </a:cubicBezTo>
                  <a:cubicBezTo>
                    <a:pt x="28099" y="33814"/>
                    <a:pt x="33814" y="28099"/>
                    <a:pt x="33814" y="20479"/>
                  </a:cubicBezTo>
                  <a:cubicBezTo>
                    <a:pt x="33814" y="12859"/>
                    <a:pt x="28099" y="7144"/>
                    <a:pt x="2047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3" name="Freeform: Shape 222">
              <a:extLst>
                <a:ext uri="{FF2B5EF4-FFF2-40B4-BE49-F238E27FC236}">
                  <a16:creationId xmlns:a16="http://schemas.microsoft.com/office/drawing/2014/main" id="{900C418F-B5A8-41B1-B488-0EB25F6B4B41}"/>
                </a:ext>
              </a:extLst>
            </p:cNvPr>
            <p:cNvSpPr/>
            <p:nvPr/>
          </p:nvSpPr>
          <p:spPr>
            <a:xfrm>
              <a:off x="5084921" y="3377088"/>
              <a:ext cx="361950" cy="95250"/>
            </a:xfrm>
            <a:custGeom>
              <a:avLst/>
              <a:gdLst>
                <a:gd name="connsiteX0" fmla="*/ 349091 w 361950"/>
                <a:gd name="connsiteY0" fmla="*/ 7144 h 95250"/>
                <a:gd name="connsiteX1" fmla="*/ 354806 w 361950"/>
                <a:gd name="connsiteY1" fmla="*/ 12859 h 95250"/>
                <a:gd name="connsiteX2" fmla="*/ 271939 w 361950"/>
                <a:gd name="connsiteY2" fmla="*/ 94774 h 95250"/>
                <a:gd name="connsiteX3" fmla="*/ 7144 w 361950"/>
                <a:gd name="connsiteY3" fmla="*/ 94774 h 95250"/>
                <a:gd name="connsiteX4" fmla="*/ 7144 w 361950"/>
                <a:gd name="connsiteY4" fmla="*/ 88106 h 95250"/>
                <a:gd name="connsiteX5" fmla="*/ 269081 w 361950"/>
                <a:gd name="connsiteY5" fmla="*/ 88106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1950" h="95250">
                  <a:moveTo>
                    <a:pt x="349091" y="7144"/>
                  </a:moveTo>
                  <a:lnTo>
                    <a:pt x="354806" y="12859"/>
                  </a:lnTo>
                  <a:lnTo>
                    <a:pt x="271939" y="94774"/>
                  </a:lnTo>
                  <a:lnTo>
                    <a:pt x="7144" y="94774"/>
                  </a:lnTo>
                  <a:lnTo>
                    <a:pt x="7144" y="88106"/>
                  </a:lnTo>
                  <a:lnTo>
                    <a:pt x="269081" y="8810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4" name="Freeform: Shape 223">
              <a:extLst>
                <a:ext uri="{FF2B5EF4-FFF2-40B4-BE49-F238E27FC236}">
                  <a16:creationId xmlns:a16="http://schemas.microsoft.com/office/drawing/2014/main" id="{070CA2E6-5746-40CE-B97C-A14737811D05}"/>
                </a:ext>
              </a:extLst>
            </p:cNvPr>
            <p:cNvSpPr/>
            <p:nvPr/>
          </p:nvSpPr>
          <p:spPr>
            <a:xfrm>
              <a:off x="5072539" y="3448526"/>
              <a:ext cx="38100" cy="38100"/>
            </a:xfrm>
            <a:custGeom>
              <a:avLst/>
              <a:gdLst>
                <a:gd name="connsiteX0" fmla="*/ 20479 w 38100"/>
                <a:gd name="connsiteY0" fmla="*/ 7144 h 38100"/>
                <a:gd name="connsiteX1" fmla="*/ 7144 w 38100"/>
                <a:gd name="connsiteY1" fmla="*/ 20479 h 38100"/>
                <a:gd name="connsiteX2" fmla="*/ 20479 w 38100"/>
                <a:gd name="connsiteY2" fmla="*/ 33814 h 38100"/>
                <a:gd name="connsiteX3" fmla="*/ 33814 w 38100"/>
                <a:gd name="connsiteY3" fmla="*/ 20479 h 38100"/>
                <a:gd name="connsiteX4" fmla="*/ 20479 w 38100"/>
                <a:gd name="connsiteY4" fmla="*/ 714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20479" y="7144"/>
                  </a:moveTo>
                  <a:cubicBezTo>
                    <a:pt x="12859" y="7144"/>
                    <a:pt x="7144" y="12859"/>
                    <a:pt x="7144" y="20479"/>
                  </a:cubicBezTo>
                  <a:cubicBezTo>
                    <a:pt x="7144" y="28099"/>
                    <a:pt x="12859" y="33814"/>
                    <a:pt x="20479" y="33814"/>
                  </a:cubicBezTo>
                  <a:cubicBezTo>
                    <a:pt x="28099" y="33814"/>
                    <a:pt x="33814" y="28099"/>
                    <a:pt x="33814" y="20479"/>
                  </a:cubicBezTo>
                  <a:cubicBezTo>
                    <a:pt x="32861" y="12859"/>
                    <a:pt x="27146" y="7144"/>
                    <a:pt x="2047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5" name="Freeform: Shape 224">
              <a:extLst>
                <a:ext uri="{FF2B5EF4-FFF2-40B4-BE49-F238E27FC236}">
                  <a16:creationId xmlns:a16="http://schemas.microsoft.com/office/drawing/2014/main" id="{7BFBD792-D392-413C-9207-B07F3D92BD50}"/>
                </a:ext>
              </a:extLst>
            </p:cNvPr>
            <p:cNvSpPr/>
            <p:nvPr/>
          </p:nvSpPr>
          <p:spPr>
            <a:xfrm>
              <a:off x="5571649" y="3071336"/>
              <a:ext cx="809625" cy="200025"/>
            </a:xfrm>
            <a:custGeom>
              <a:avLst/>
              <a:gdLst>
                <a:gd name="connsiteX0" fmla="*/ 11906 w 809625"/>
                <a:gd name="connsiteY0" fmla="*/ 7144 h 200025"/>
                <a:gd name="connsiteX1" fmla="*/ 192881 w 809625"/>
                <a:gd name="connsiteY1" fmla="*/ 188119 h 200025"/>
                <a:gd name="connsiteX2" fmla="*/ 808196 w 809625"/>
                <a:gd name="connsiteY2" fmla="*/ 188119 h 200025"/>
                <a:gd name="connsiteX3" fmla="*/ 808196 w 809625"/>
                <a:gd name="connsiteY3" fmla="*/ 195739 h 200025"/>
                <a:gd name="connsiteX4" fmla="*/ 190024 w 809625"/>
                <a:gd name="connsiteY4" fmla="*/ 194786 h 200025"/>
                <a:gd name="connsiteX5" fmla="*/ 7144 w 809625"/>
                <a:gd name="connsiteY5" fmla="*/ 11906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09625" h="200025">
                  <a:moveTo>
                    <a:pt x="11906" y="7144"/>
                  </a:moveTo>
                  <a:lnTo>
                    <a:pt x="192881" y="188119"/>
                  </a:lnTo>
                  <a:lnTo>
                    <a:pt x="808196" y="188119"/>
                  </a:lnTo>
                  <a:lnTo>
                    <a:pt x="808196" y="195739"/>
                  </a:lnTo>
                  <a:lnTo>
                    <a:pt x="190024" y="194786"/>
                  </a:lnTo>
                  <a:lnTo>
                    <a:pt x="7144" y="1190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6" name="Freeform: Shape 225">
              <a:extLst>
                <a:ext uri="{FF2B5EF4-FFF2-40B4-BE49-F238E27FC236}">
                  <a16:creationId xmlns:a16="http://schemas.microsoft.com/office/drawing/2014/main" id="{99A7FEA2-AA5C-4524-B1AF-EDA3A3B89311}"/>
                </a:ext>
              </a:extLst>
            </p:cNvPr>
            <p:cNvSpPr/>
            <p:nvPr/>
          </p:nvSpPr>
          <p:spPr>
            <a:xfrm>
              <a:off x="6358414" y="3242786"/>
              <a:ext cx="38100" cy="38100"/>
            </a:xfrm>
            <a:custGeom>
              <a:avLst/>
              <a:gdLst>
                <a:gd name="connsiteX0" fmla="*/ 20479 w 38100"/>
                <a:gd name="connsiteY0" fmla="*/ 33814 h 38100"/>
                <a:gd name="connsiteX1" fmla="*/ 33814 w 38100"/>
                <a:gd name="connsiteY1" fmla="*/ 20479 h 38100"/>
                <a:gd name="connsiteX2" fmla="*/ 20479 w 38100"/>
                <a:gd name="connsiteY2" fmla="*/ 7144 h 38100"/>
                <a:gd name="connsiteX3" fmla="*/ 7144 w 38100"/>
                <a:gd name="connsiteY3" fmla="*/ 20479 h 38100"/>
                <a:gd name="connsiteX4" fmla="*/ 20479 w 38100"/>
                <a:gd name="connsiteY4" fmla="*/ 3381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20479" y="33814"/>
                  </a:moveTo>
                  <a:cubicBezTo>
                    <a:pt x="28099" y="33814"/>
                    <a:pt x="33814" y="28099"/>
                    <a:pt x="33814" y="20479"/>
                  </a:cubicBezTo>
                  <a:cubicBezTo>
                    <a:pt x="33814" y="12859"/>
                    <a:pt x="28099" y="7144"/>
                    <a:pt x="20479" y="7144"/>
                  </a:cubicBezTo>
                  <a:cubicBezTo>
                    <a:pt x="12859" y="7144"/>
                    <a:pt x="7144" y="12859"/>
                    <a:pt x="7144" y="20479"/>
                  </a:cubicBezTo>
                  <a:cubicBezTo>
                    <a:pt x="7144" y="28099"/>
                    <a:pt x="13811" y="33814"/>
                    <a:pt x="20479" y="338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9" name="Graphic 166">
            <a:extLst>
              <a:ext uri="{FF2B5EF4-FFF2-40B4-BE49-F238E27FC236}">
                <a16:creationId xmlns:a16="http://schemas.microsoft.com/office/drawing/2014/main" id="{F77A4B06-27DD-469E-8025-803D4920AF57}"/>
              </a:ext>
            </a:extLst>
          </p:cNvPr>
          <p:cNvGrpSpPr/>
          <p:nvPr/>
        </p:nvGrpSpPr>
        <p:grpSpPr>
          <a:xfrm>
            <a:off x="6534891" y="892772"/>
            <a:ext cx="3163015" cy="676516"/>
            <a:chOff x="4298394" y="3045618"/>
            <a:chExt cx="3591640" cy="768191"/>
          </a:xfrm>
          <a:solidFill>
            <a:schemeClr val="accent1"/>
          </a:solidFill>
        </p:grpSpPr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535F5651-22A1-43C0-A708-CC6BBFCF3795}"/>
                </a:ext>
              </a:extLst>
            </p:cNvPr>
            <p:cNvSpPr/>
            <p:nvPr/>
          </p:nvSpPr>
          <p:spPr>
            <a:xfrm>
              <a:off x="4401979" y="3311366"/>
              <a:ext cx="3476624" cy="200025"/>
            </a:xfrm>
            <a:custGeom>
              <a:avLst/>
              <a:gdLst>
                <a:gd name="connsiteX0" fmla="*/ 1497806 w 3476625"/>
                <a:gd name="connsiteY0" fmla="*/ 7144 h 200025"/>
                <a:gd name="connsiteX1" fmla="*/ 1822609 w 3476625"/>
                <a:gd name="connsiteY1" fmla="*/ 7144 h 200025"/>
                <a:gd name="connsiteX2" fmla="*/ 1899761 w 3476625"/>
                <a:gd name="connsiteY2" fmla="*/ 84296 h 200025"/>
                <a:gd name="connsiteX3" fmla="*/ 2174081 w 3476625"/>
                <a:gd name="connsiteY3" fmla="*/ 84296 h 200025"/>
                <a:gd name="connsiteX4" fmla="*/ 2240756 w 3476625"/>
                <a:gd name="connsiteY4" fmla="*/ 17621 h 200025"/>
                <a:gd name="connsiteX5" fmla="*/ 3470434 w 3476625"/>
                <a:gd name="connsiteY5" fmla="*/ 17621 h 200025"/>
                <a:gd name="connsiteX6" fmla="*/ 3470434 w 3476625"/>
                <a:gd name="connsiteY6" fmla="*/ 24289 h 200025"/>
                <a:gd name="connsiteX7" fmla="*/ 2243614 w 3476625"/>
                <a:gd name="connsiteY7" fmla="*/ 24289 h 200025"/>
                <a:gd name="connsiteX8" fmla="*/ 2176939 w 3476625"/>
                <a:gd name="connsiteY8" fmla="*/ 90964 h 200025"/>
                <a:gd name="connsiteX9" fmla="*/ 1896904 w 3476625"/>
                <a:gd name="connsiteY9" fmla="*/ 90964 h 200025"/>
                <a:gd name="connsiteX10" fmla="*/ 1819751 w 3476625"/>
                <a:gd name="connsiteY10" fmla="*/ 13811 h 200025"/>
                <a:gd name="connsiteX11" fmla="*/ 1500664 w 3476625"/>
                <a:gd name="connsiteY11" fmla="*/ 13811 h 200025"/>
                <a:gd name="connsiteX12" fmla="*/ 1432084 w 3476625"/>
                <a:gd name="connsiteY12" fmla="*/ 120491 h 200025"/>
                <a:gd name="connsiteX13" fmla="*/ 1057751 w 3476625"/>
                <a:gd name="connsiteY13" fmla="*/ 120491 h 200025"/>
                <a:gd name="connsiteX14" fmla="*/ 971074 w 3476625"/>
                <a:gd name="connsiteY14" fmla="*/ 14764 h 200025"/>
                <a:gd name="connsiteX15" fmla="*/ 379571 w 3476625"/>
                <a:gd name="connsiteY15" fmla="*/ 14764 h 200025"/>
                <a:gd name="connsiteX16" fmla="*/ 11906 w 3476625"/>
                <a:gd name="connsiteY16" fmla="*/ 201454 h 200025"/>
                <a:gd name="connsiteX17" fmla="*/ 7144 w 3476625"/>
                <a:gd name="connsiteY17" fmla="*/ 196691 h 200025"/>
                <a:gd name="connsiteX18" fmla="*/ 376714 w 3476625"/>
                <a:gd name="connsiteY18" fmla="*/ 8096 h 200025"/>
                <a:gd name="connsiteX19" fmla="*/ 973931 w 3476625"/>
                <a:gd name="connsiteY19" fmla="*/ 8096 h 200025"/>
                <a:gd name="connsiteX20" fmla="*/ 1061561 w 3476625"/>
                <a:gd name="connsiteY20" fmla="*/ 113824 h 200025"/>
                <a:gd name="connsiteX21" fmla="*/ 1429226 w 3476625"/>
                <a:gd name="connsiteY21" fmla="*/ 113824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476625" h="200025">
                  <a:moveTo>
                    <a:pt x="1497806" y="7144"/>
                  </a:moveTo>
                  <a:lnTo>
                    <a:pt x="1822609" y="7144"/>
                  </a:lnTo>
                  <a:lnTo>
                    <a:pt x="1899761" y="84296"/>
                  </a:lnTo>
                  <a:lnTo>
                    <a:pt x="2174081" y="84296"/>
                  </a:lnTo>
                  <a:lnTo>
                    <a:pt x="2240756" y="17621"/>
                  </a:lnTo>
                  <a:lnTo>
                    <a:pt x="3470434" y="17621"/>
                  </a:lnTo>
                  <a:lnTo>
                    <a:pt x="3470434" y="24289"/>
                  </a:lnTo>
                  <a:lnTo>
                    <a:pt x="2243614" y="24289"/>
                  </a:lnTo>
                  <a:lnTo>
                    <a:pt x="2176939" y="90964"/>
                  </a:lnTo>
                  <a:lnTo>
                    <a:pt x="1896904" y="90964"/>
                  </a:lnTo>
                  <a:lnTo>
                    <a:pt x="1819751" y="13811"/>
                  </a:lnTo>
                  <a:lnTo>
                    <a:pt x="1500664" y="13811"/>
                  </a:lnTo>
                  <a:lnTo>
                    <a:pt x="1432084" y="120491"/>
                  </a:lnTo>
                  <a:lnTo>
                    <a:pt x="1057751" y="120491"/>
                  </a:lnTo>
                  <a:lnTo>
                    <a:pt x="971074" y="14764"/>
                  </a:lnTo>
                  <a:lnTo>
                    <a:pt x="379571" y="14764"/>
                  </a:lnTo>
                  <a:lnTo>
                    <a:pt x="11906" y="201454"/>
                  </a:lnTo>
                  <a:lnTo>
                    <a:pt x="7144" y="196691"/>
                  </a:lnTo>
                  <a:lnTo>
                    <a:pt x="376714" y="8096"/>
                  </a:lnTo>
                  <a:lnTo>
                    <a:pt x="973931" y="8096"/>
                  </a:lnTo>
                  <a:lnTo>
                    <a:pt x="1061561" y="113824"/>
                  </a:lnTo>
                  <a:lnTo>
                    <a:pt x="1429226" y="1138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0B950003-8E17-45A8-8F99-519EDF4886B4}"/>
                </a:ext>
              </a:extLst>
            </p:cNvPr>
            <p:cNvSpPr/>
            <p:nvPr/>
          </p:nvSpPr>
          <p:spPr>
            <a:xfrm>
              <a:off x="7851934" y="3312318"/>
              <a:ext cx="38100" cy="38100"/>
            </a:xfrm>
            <a:custGeom>
              <a:avLst/>
              <a:gdLst>
                <a:gd name="connsiteX0" fmla="*/ 20479 w 38100"/>
                <a:gd name="connsiteY0" fmla="*/ 7144 h 38100"/>
                <a:gd name="connsiteX1" fmla="*/ 33814 w 38100"/>
                <a:gd name="connsiteY1" fmla="*/ 20479 h 38100"/>
                <a:gd name="connsiteX2" fmla="*/ 20479 w 38100"/>
                <a:gd name="connsiteY2" fmla="*/ 33814 h 38100"/>
                <a:gd name="connsiteX3" fmla="*/ 7144 w 38100"/>
                <a:gd name="connsiteY3" fmla="*/ 20479 h 38100"/>
                <a:gd name="connsiteX4" fmla="*/ 20479 w 38100"/>
                <a:gd name="connsiteY4" fmla="*/ 714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20479" y="7144"/>
                  </a:moveTo>
                  <a:cubicBezTo>
                    <a:pt x="28099" y="7144"/>
                    <a:pt x="33814" y="12859"/>
                    <a:pt x="33814" y="20479"/>
                  </a:cubicBezTo>
                  <a:cubicBezTo>
                    <a:pt x="33814" y="28099"/>
                    <a:pt x="28099" y="33814"/>
                    <a:pt x="20479" y="33814"/>
                  </a:cubicBezTo>
                  <a:cubicBezTo>
                    <a:pt x="12859" y="33814"/>
                    <a:pt x="7144" y="28099"/>
                    <a:pt x="7144" y="20479"/>
                  </a:cubicBezTo>
                  <a:cubicBezTo>
                    <a:pt x="7144" y="12859"/>
                    <a:pt x="12859" y="7144"/>
                    <a:pt x="2047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3B03E41F-58B7-4220-A7D6-83AF1C16206F}"/>
                </a:ext>
              </a:extLst>
            </p:cNvPr>
            <p:cNvSpPr/>
            <p:nvPr/>
          </p:nvSpPr>
          <p:spPr>
            <a:xfrm>
              <a:off x="4391739" y="3489721"/>
              <a:ext cx="38100" cy="38100"/>
            </a:xfrm>
            <a:custGeom>
              <a:avLst/>
              <a:gdLst>
                <a:gd name="connsiteX0" fmla="*/ 10716 w 38100"/>
                <a:gd name="connsiteY0" fmla="*/ 10716 h 38100"/>
                <a:gd name="connsiteX1" fmla="*/ 10716 w 38100"/>
                <a:gd name="connsiteY1" fmla="*/ 29766 h 38100"/>
                <a:gd name="connsiteX2" fmla="*/ 29766 w 38100"/>
                <a:gd name="connsiteY2" fmla="*/ 29766 h 38100"/>
                <a:gd name="connsiteX3" fmla="*/ 29766 w 38100"/>
                <a:gd name="connsiteY3" fmla="*/ 10716 h 38100"/>
                <a:gd name="connsiteX4" fmla="*/ 10716 w 38100"/>
                <a:gd name="connsiteY4" fmla="*/ 10716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10716" y="10716"/>
                  </a:moveTo>
                  <a:cubicBezTo>
                    <a:pt x="5953" y="15478"/>
                    <a:pt x="5953" y="24051"/>
                    <a:pt x="10716" y="29766"/>
                  </a:cubicBezTo>
                  <a:cubicBezTo>
                    <a:pt x="15478" y="34528"/>
                    <a:pt x="24051" y="34528"/>
                    <a:pt x="29766" y="29766"/>
                  </a:cubicBezTo>
                  <a:cubicBezTo>
                    <a:pt x="34528" y="25003"/>
                    <a:pt x="34528" y="16431"/>
                    <a:pt x="29766" y="10716"/>
                  </a:cubicBezTo>
                  <a:cubicBezTo>
                    <a:pt x="24051" y="5953"/>
                    <a:pt x="15478" y="5953"/>
                    <a:pt x="10716" y="1071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12740366-FB81-4BA0-A846-C08F3DCFEE9E}"/>
                </a:ext>
              </a:extLst>
            </p:cNvPr>
            <p:cNvSpPr/>
            <p:nvPr/>
          </p:nvSpPr>
          <p:spPr>
            <a:xfrm>
              <a:off x="4559141" y="3055143"/>
              <a:ext cx="2552700" cy="142875"/>
            </a:xfrm>
            <a:custGeom>
              <a:avLst/>
              <a:gdLst>
                <a:gd name="connsiteX0" fmla="*/ 7144 w 2552700"/>
                <a:gd name="connsiteY0" fmla="*/ 7144 h 142875"/>
                <a:gd name="connsiteX1" fmla="*/ 101441 w 2552700"/>
                <a:gd name="connsiteY1" fmla="*/ 7144 h 142875"/>
                <a:gd name="connsiteX2" fmla="*/ 222409 w 2552700"/>
                <a:gd name="connsiteY2" fmla="*/ 128111 h 142875"/>
                <a:gd name="connsiteX3" fmla="*/ 813911 w 2552700"/>
                <a:gd name="connsiteY3" fmla="*/ 128111 h 142875"/>
                <a:gd name="connsiteX4" fmla="*/ 881539 w 2552700"/>
                <a:gd name="connsiteY4" fmla="*/ 21431 h 142875"/>
                <a:gd name="connsiteX5" fmla="*/ 1284446 w 2552700"/>
                <a:gd name="connsiteY5" fmla="*/ 21431 h 142875"/>
                <a:gd name="connsiteX6" fmla="*/ 1343501 w 2552700"/>
                <a:gd name="connsiteY6" fmla="*/ 129064 h 142875"/>
                <a:gd name="connsiteX7" fmla="*/ 1662589 w 2552700"/>
                <a:gd name="connsiteY7" fmla="*/ 129064 h 142875"/>
                <a:gd name="connsiteX8" fmla="*/ 1739741 w 2552700"/>
                <a:gd name="connsiteY8" fmla="*/ 51911 h 142875"/>
                <a:gd name="connsiteX9" fmla="*/ 2019776 w 2552700"/>
                <a:gd name="connsiteY9" fmla="*/ 51911 h 142875"/>
                <a:gd name="connsiteX10" fmla="*/ 2086451 w 2552700"/>
                <a:gd name="connsiteY10" fmla="*/ 117634 h 142875"/>
                <a:gd name="connsiteX11" fmla="*/ 2551271 w 2552700"/>
                <a:gd name="connsiteY11" fmla="*/ 117634 h 142875"/>
                <a:gd name="connsiteX12" fmla="*/ 2551271 w 2552700"/>
                <a:gd name="connsiteY12" fmla="*/ 125254 h 142875"/>
                <a:gd name="connsiteX13" fmla="*/ 2083594 w 2552700"/>
                <a:gd name="connsiteY13" fmla="*/ 125254 h 142875"/>
                <a:gd name="connsiteX14" fmla="*/ 2016919 w 2552700"/>
                <a:gd name="connsiteY14" fmla="*/ 58579 h 142875"/>
                <a:gd name="connsiteX15" fmla="*/ 1742599 w 2552700"/>
                <a:gd name="connsiteY15" fmla="*/ 58579 h 142875"/>
                <a:gd name="connsiteX16" fmla="*/ 1665446 w 2552700"/>
                <a:gd name="connsiteY16" fmla="*/ 135731 h 142875"/>
                <a:gd name="connsiteX17" fmla="*/ 1340644 w 2552700"/>
                <a:gd name="connsiteY17" fmla="*/ 135731 h 142875"/>
                <a:gd name="connsiteX18" fmla="*/ 1281589 w 2552700"/>
                <a:gd name="connsiteY18" fmla="*/ 29051 h 142875"/>
                <a:gd name="connsiteX19" fmla="*/ 885349 w 2552700"/>
                <a:gd name="connsiteY19" fmla="*/ 29051 h 142875"/>
                <a:gd name="connsiteX20" fmla="*/ 816769 w 2552700"/>
                <a:gd name="connsiteY20" fmla="*/ 134779 h 142875"/>
                <a:gd name="connsiteX21" fmla="*/ 219551 w 2552700"/>
                <a:gd name="connsiteY21" fmla="*/ 134779 h 142875"/>
                <a:gd name="connsiteX22" fmla="*/ 98584 w 2552700"/>
                <a:gd name="connsiteY22" fmla="*/ 14764 h 142875"/>
                <a:gd name="connsiteX23" fmla="*/ 7144 w 2552700"/>
                <a:gd name="connsiteY23" fmla="*/ 14764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552700" h="142875">
                  <a:moveTo>
                    <a:pt x="7144" y="7144"/>
                  </a:moveTo>
                  <a:lnTo>
                    <a:pt x="101441" y="7144"/>
                  </a:lnTo>
                  <a:lnTo>
                    <a:pt x="222409" y="128111"/>
                  </a:lnTo>
                  <a:lnTo>
                    <a:pt x="813911" y="128111"/>
                  </a:lnTo>
                  <a:lnTo>
                    <a:pt x="881539" y="21431"/>
                  </a:lnTo>
                  <a:lnTo>
                    <a:pt x="1284446" y="21431"/>
                  </a:lnTo>
                  <a:lnTo>
                    <a:pt x="1343501" y="129064"/>
                  </a:lnTo>
                  <a:lnTo>
                    <a:pt x="1662589" y="129064"/>
                  </a:lnTo>
                  <a:lnTo>
                    <a:pt x="1739741" y="51911"/>
                  </a:lnTo>
                  <a:lnTo>
                    <a:pt x="2019776" y="51911"/>
                  </a:lnTo>
                  <a:lnTo>
                    <a:pt x="2086451" y="117634"/>
                  </a:lnTo>
                  <a:lnTo>
                    <a:pt x="2551271" y="117634"/>
                  </a:lnTo>
                  <a:lnTo>
                    <a:pt x="2551271" y="125254"/>
                  </a:lnTo>
                  <a:lnTo>
                    <a:pt x="2083594" y="125254"/>
                  </a:lnTo>
                  <a:lnTo>
                    <a:pt x="2016919" y="58579"/>
                  </a:lnTo>
                  <a:lnTo>
                    <a:pt x="1742599" y="58579"/>
                  </a:lnTo>
                  <a:lnTo>
                    <a:pt x="1665446" y="135731"/>
                  </a:lnTo>
                  <a:lnTo>
                    <a:pt x="1340644" y="135731"/>
                  </a:lnTo>
                  <a:lnTo>
                    <a:pt x="1281589" y="29051"/>
                  </a:lnTo>
                  <a:lnTo>
                    <a:pt x="885349" y="29051"/>
                  </a:lnTo>
                  <a:lnTo>
                    <a:pt x="816769" y="134779"/>
                  </a:lnTo>
                  <a:lnTo>
                    <a:pt x="219551" y="134779"/>
                  </a:lnTo>
                  <a:lnTo>
                    <a:pt x="98584" y="14764"/>
                  </a:lnTo>
                  <a:lnTo>
                    <a:pt x="7144" y="147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7FEABAEB-A47C-41C7-B89F-8584ADB7849E}"/>
                </a:ext>
              </a:extLst>
            </p:cNvPr>
            <p:cNvSpPr/>
            <p:nvPr/>
          </p:nvSpPr>
          <p:spPr>
            <a:xfrm>
              <a:off x="7089934" y="3156108"/>
              <a:ext cx="38100" cy="38100"/>
            </a:xfrm>
            <a:custGeom>
              <a:avLst/>
              <a:gdLst>
                <a:gd name="connsiteX0" fmla="*/ 20479 w 38100"/>
                <a:gd name="connsiteY0" fmla="*/ 7144 h 38100"/>
                <a:gd name="connsiteX1" fmla="*/ 33814 w 38100"/>
                <a:gd name="connsiteY1" fmla="*/ 20479 h 38100"/>
                <a:gd name="connsiteX2" fmla="*/ 20479 w 38100"/>
                <a:gd name="connsiteY2" fmla="*/ 33814 h 38100"/>
                <a:gd name="connsiteX3" fmla="*/ 7144 w 38100"/>
                <a:gd name="connsiteY3" fmla="*/ 20479 h 38100"/>
                <a:gd name="connsiteX4" fmla="*/ 20479 w 38100"/>
                <a:gd name="connsiteY4" fmla="*/ 714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20479" y="7144"/>
                  </a:moveTo>
                  <a:cubicBezTo>
                    <a:pt x="28099" y="7144"/>
                    <a:pt x="33814" y="12859"/>
                    <a:pt x="33814" y="20479"/>
                  </a:cubicBezTo>
                  <a:cubicBezTo>
                    <a:pt x="33814" y="28099"/>
                    <a:pt x="28099" y="33814"/>
                    <a:pt x="20479" y="33814"/>
                  </a:cubicBezTo>
                  <a:cubicBezTo>
                    <a:pt x="12859" y="33814"/>
                    <a:pt x="7144" y="28099"/>
                    <a:pt x="7144" y="20479"/>
                  </a:cubicBezTo>
                  <a:cubicBezTo>
                    <a:pt x="7144" y="13811"/>
                    <a:pt x="12859" y="7144"/>
                    <a:pt x="2047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90359C8F-E1B0-40DF-879E-949561074163}"/>
                </a:ext>
              </a:extLst>
            </p:cNvPr>
            <p:cNvSpPr/>
            <p:nvPr/>
          </p:nvSpPr>
          <p:spPr>
            <a:xfrm>
              <a:off x="4546759" y="3045618"/>
              <a:ext cx="38100" cy="38100"/>
            </a:xfrm>
            <a:custGeom>
              <a:avLst/>
              <a:gdLst>
                <a:gd name="connsiteX0" fmla="*/ 20479 w 38100"/>
                <a:gd name="connsiteY0" fmla="*/ 7144 h 38100"/>
                <a:gd name="connsiteX1" fmla="*/ 7144 w 38100"/>
                <a:gd name="connsiteY1" fmla="*/ 20479 h 38100"/>
                <a:gd name="connsiteX2" fmla="*/ 20479 w 38100"/>
                <a:gd name="connsiteY2" fmla="*/ 33814 h 38100"/>
                <a:gd name="connsiteX3" fmla="*/ 33814 w 38100"/>
                <a:gd name="connsiteY3" fmla="*/ 20479 h 38100"/>
                <a:gd name="connsiteX4" fmla="*/ 20479 w 38100"/>
                <a:gd name="connsiteY4" fmla="*/ 714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20479" y="7144"/>
                  </a:moveTo>
                  <a:cubicBezTo>
                    <a:pt x="12859" y="7144"/>
                    <a:pt x="7144" y="12859"/>
                    <a:pt x="7144" y="20479"/>
                  </a:cubicBezTo>
                  <a:cubicBezTo>
                    <a:pt x="7144" y="28099"/>
                    <a:pt x="12859" y="33814"/>
                    <a:pt x="20479" y="33814"/>
                  </a:cubicBezTo>
                  <a:cubicBezTo>
                    <a:pt x="28099" y="33814"/>
                    <a:pt x="33814" y="28099"/>
                    <a:pt x="33814" y="20479"/>
                  </a:cubicBezTo>
                  <a:cubicBezTo>
                    <a:pt x="33814" y="12859"/>
                    <a:pt x="28099" y="7144"/>
                    <a:pt x="2047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524C3FFE-84A5-4033-B441-7718E096DE64}"/>
                </a:ext>
              </a:extLst>
            </p:cNvPr>
            <p:cNvSpPr/>
            <p:nvPr/>
          </p:nvSpPr>
          <p:spPr>
            <a:xfrm>
              <a:off x="6717506" y="3322796"/>
              <a:ext cx="676275" cy="104775"/>
            </a:xfrm>
            <a:custGeom>
              <a:avLst/>
              <a:gdLst>
                <a:gd name="connsiteX0" fmla="*/ 668179 w 676275"/>
                <a:gd name="connsiteY0" fmla="*/ 7144 h 104775"/>
                <a:gd name="connsiteX1" fmla="*/ 672941 w 676275"/>
                <a:gd name="connsiteY1" fmla="*/ 11906 h 104775"/>
                <a:gd name="connsiteX2" fmla="*/ 471964 w 676275"/>
                <a:gd name="connsiteY2" fmla="*/ 98584 h 104775"/>
                <a:gd name="connsiteX3" fmla="*/ 7144 w 676275"/>
                <a:gd name="connsiteY3" fmla="*/ 98584 h 104775"/>
                <a:gd name="connsiteX4" fmla="*/ 7144 w 676275"/>
                <a:gd name="connsiteY4" fmla="*/ 91916 h 104775"/>
                <a:gd name="connsiteX5" fmla="*/ 469106 w 676275"/>
                <a:gd name="connsiteY5" fmla="*/ 91916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76275" h="104775">
                  <a:moveTo>
                    <a:pt x="668179" y="7144"/>
                  </a:moveTo>
                  <a:lnTo>
                    <a:pt x="672941" y="11906"/>
                  </a:lnTo>
                  <a:lnTo>
                    <a:pt x="471964" y="98584"/>
                  </a:lnTo>
                  <a:lnTo>
                    <a:pt x="7144" y="98584"/>
                  </a:lnTo>
                  <a:lnTo>
                    <a:pt x="7144" y="91916"/>
                  </a:lnTo>
                  <a:lnTo>
                    <a:pt x="469106" y="919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191966C2-7703-4967-B52B-27D66AB99EA5}"/>
                </a:ext>
              </a:extLst>
            </p:cNvPr>
            <p:cNvSpPr/>
            <p:nvPr/>
          </p:nvSpPr>
          <p:spPr>
            <a:xfrm>
              <a:off x="6705124" y="3398043"/>
              <a:ext cx="38100" cy="38100"/>
            </a:xfrm>
            <a:custGeom>
              <a:avLst/>
              <a:gdLst>
                <a:gd name="connsiteX0" fmla="*/ 20479 w 38100"/>
                <a:gd name="connsiteY0" fmla="*/ 7144 h 38100"/>
                <a:gd name="connsiteX1" fmla="*/ 7144 w 38100"/>
                <a:gd name="connsiteY1" fmla="*/ 20479 h 38100"/>
                <a:gd name="connsiteX2" fmla="*/ 20479 w 38100"/>
                <a:gd name="connsiteY2" fmla="*/ 33814 h 38100"/>
                <a:gd name="connsiteX3" fmla="*/ 33814 w 38100"/>
                <a:gd name="connsiteY3" fmla="*/ 20479 h 38100"/>
                <a:gd name="connsiteX4" fmla="*/ 20479 w 38100"/>
                <a:gd name="connsiteY4" fmla="*/ 714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20479" y="7144"/>
                  </a:moveTo>
                  <a:cubicBezTo>
                    <a:pt x="12859" y="7144"/>
                    <a:pt x="7144" y="12859"/>
                    <a:pt x="7144" y="20479"/>
                  </a:cubicBezTo>
                  <a:cubicBezTo>
                    <a:pt x="7144" y="28099"/>
                    <a:pt x="12859" y="33814"/>
                    <a:pt x="20479" y="33814"/>
                  </a:cubicBezTo>
                  <a:cubicBezTo>
                    <a:pt x="28099" y="33814"/>
                    <a:pt x="33814" y="28099"/>
                    <a:pt x="33814" y="20479"/>
                  </a:cubicBezTo>
                  <a:cubicBezTo>
                    <a:pt x="33814" y="12859"/>
                    <a:pt x="27146" y="7144"/>
                    <a:pt x="2047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A7F7E7D0-EB87-429A-AFCB-5AB7D716EAEF}"/>
                </a:ext>
              </a:extLst>
            </p:cNvPr>
            <p:cNvSpPr/>
            <p:nvPr/>
          </p:nvSpPr>
          <p:spPr>
            <a:xfrm>
              <a:off x="5352574" y="3312318"/>
              <a:ext cx="742950" cy="485775"/>
            </a:xfrm>
            <a:custGeom>
              <a:avLst/>
              <a:gdLst>
                <a:gd name="connsiteX0" fmla="*/ 736759 w 742950"/>
                <a:gd name="connsiteY0" fmla="*/ 7144 h 485775"/>
                <a:gd name="connsiteX1" fmla="*/ 741521 w 742950"/>
                <a:gd name="connsiteY1" fmla="*/ 11906 h 485775"/>
                <a:gd name="connsiteX2" fmla="*/ 552926 w 742950"/>
                <a:gd name="connsiteY2" fmla="*/ 200501 h 485775"/>
                <a:gd name="connsiteX3" fmla="*/ 260509 w 742950"/>
                <a:gd name="connsiteY3" fmla="*/ 200501 h 485775"/>
                <a:gd name="connsiteX4" fmla="*/ 12859 w 742950"/>
                <a:gd name="connsiteY4" fmla="*/ 486251 h 485775"/>
                <a:gd name="connsiteX5" fmla="*/ 7144 w 742950"/>
                <a:gd name="connsiteY5" fmla="*/ 481489 h 485775"/>
                <a:gd name="connsiteX6" fmla="*/ 257651 w 742950"/>
                <a:gd name="connsiteY6" fmla="*/ 192881 h 485775"/>
                <a:gd name="connsiteX7" fmla="*/ 550069 w 742950"/>
                <a:gd name="connsiteY7" fmla="*/ 192881 h 485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42950" h="485775">
                  <a:moveTo>
                    <a:pt x="736759" y="7144"/>
                  </a:moveTo>
                  <a:lnTo>
                    <a:pt x="741521" y="11906"/>
                  </a:lnTo>
                  <a:lnTo>
                    <a:pt x="552926" y="200501"/>
                  </a:lnTo>
                  <a:lnTo>
                    <a:pt x="260509" y="200501"/>
                  </a:lnTo>
                  <a:lnTo>
                    <a:pt x="12859" y="486251"/>
                  </a:lnTo>
                  <a:lnTo>
                    <a:pt x="7144" y="481489"/>
                  </a:lnTo>
                  <a:lnTo>
                    <a:pt x="257651" y="192881"/>
                  </a:lnTo>
                  <a:lnTo>
                    <a:pt x="550069" y="19288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04ACFC7C-A01F-4D46-B7BE-876F44BCCC38}"/>
                </a:ext>
              </a:extLst>
            </p:cNvPr>
            <p:cNvSpPr/>
            <p:nvPr/>
          </p:nvSpPr>
          <p:spPr>
            <a:xfrm>
              <a:off x="5343287" y="3775709"/>
              <a:ext cx="38100" cy="38100"/>
            </a:xfrm>
            <a:custGeom>
              <a:avLst/>
              <a:gdLst>
                <a:gd name="connsiteX0" fmla="*/ 10716 w 38100"/>
                <a:gd name="connsiteY0" fmla="*/ 11430 h 38100"/>
                <a:gd name="connsiteX1" fmla="*/ 10716 w 38100"/>
                <a:gd name="connsiteY1" fmla="*/ 30480 h 38100"/>
                <a:gd name="connsiteX2" fmla="*/ 29766 w 38100"/>
                <a:gd name="connsiteY2" fmla="*/ 30480 h 38100"/>
                <a:gd name="connsiteX3" fmla="*/ 29766 w 38100"/>
                <a:gd name="connsiteY3" fmla="*/ 11430 h 38100"/>
                <a:gd name="connsiteX4" fmla="*/ 10716 w 38100"/>
                <a:gd name="connsiteY4" fmla="*/ 1143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10716" y="11430"/>
                  </a:moveTo>
                  <a:cubicBezTo>
                    <a:pt x="5953" y="16192"/>
                    <a:pt x="5953" y="24765"/>
                    <a:pt x="10716" y="30480"/>
                  </a:cubicBezTo>
                  <a:cubicBezTo>
                    <a:pt x="15478" y="35242"/>
                    <a:pt x="24051" y="35242"/>
                    <a:pt x="29766" y="30480"/>
                  </a:cubicBezTo>
                  <a:cubicBezTo>
                    <a:pt x="34528" y="25717"/>
                    <a:pt x="34528" y="17145"/>
                    <a:pt x="29766" y="11430"/>
                  </a:cubicBezTo>
                  <a:cubicBezTo>
                    <a:pt x="24051" y="5715"/>
                    <a:pt x="15478" y="5715"/>
                    <a:pt x="10716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39806B98-C5A6-45AE-8967-151E77984CCC}"/>
                </a:ext>
              </a:extLst>
            </p:cNvPr>
            <p:cNvSpPr/>
            <p:nvPr/>
          </p:nvSpPr>
          <p:spPr>
            <a:xfrm>
              <a:off x="4308634" y="3313271"/>
              <a:ext cx="1009650" cy="428625"/>
            </a:xfrm>
            <a:custGeom>
              <a:avLst/>
              <a:gdLst>
                <a:gd name="connsiteX0" fmla="*/ 998696 w 1009650"/>
                <a:gd name="connsiteY0" fmla="*/ 7144 h 428625"/>
                <a:gd name="connsiteX1" fmla="*/ 1003459 w 1009650"/>
                <a:gd name="connsiteY1" fmla="*/ 11906 h 428625"/>
                <a:gd name="connsiteX2" fmla="*/ 912019 w 1009650"/>
                <a:gd name="connsiteY2" fmla="*/ 103346 h 428625"/>
                <a:gd name="connsiteX3" fmla="*/ 646271 w 1009650"/>
                <a:gd name="connsiteY3" fmla="*/ 103346 h 428625"/>
                <a:gd name="connsiteX4" fmla="*/ 476726 w 1009650"/>
                <a:gd name="connsiteY4" fmla="*/ 272891 h 428625"/>
                <a:gd name="connsiteX5" fmla="*/ 306229 w 1009650"/>
                <a:gd name="connsiteY5" fmla="*/ 272891 h 428625"/>
                <a:gd name="connsiteX6" fmla="*/ 11906 w 1009650"/>
                <a:gd name="connsiteY6" fmla="*/ 424339 h 428625"/>
                <a:gd name="connsiteX7" fmla="*/ 7144 w 1009650"/>
                <a:gd name="connsiteY7" fmla="*/ 419576 h 428625"/>
                <a:gd name="connsiteX8" fmla="*/ 303371 w 1009650"/>
                <a:gd name="connsiteY8" fmla="*/ 266224 h 428625"/>
                <a:gd name="connsiteX9" fmla="*/ 472916 w 1009650"/>
                <a:gd name="connsiteY9" fmla="*/ 266224 h 428625"/>
                <a:gd name="connsiteX10" fmla="*/ 643414 w 1009650"/>
                <a:gd name="connsiteY10" fmla="*/ 95726 h 428625"/>
                <a:gd name="connsiteX11" fmla="*/ 909161 w 1009650"/>
                <a:gd name="connsiteY11" fmla="*/ 95726 h 428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09650" h="428625">
                  <a:moveTo>
                    <a:pt x="998696" y="7144"/>
                  </a:moveTo>
                  <a:lnTo>
                    <a:pt x="1003459" y="11906"/>
                  </a:lnTo>
                  <a:lnTo>
                    <a:pt x="912019" y="103346"/>
                  </a:lnTo>
                  <a:lnTo>
                    <a:pt x="646271" y="103346"/>
                  </a:lnTo>
                  <a:lnTo>
                    <a:pt x="476726" y="272891"/>
                  </a:lnTo>
                  <a:lnTo>
                    <a:pt x="306229" y="272891"/>
                  </a:lnTo>
                  <a:lnTo>
                    <a:pt x="11906" y="424339"/>
                  </a:lnTo>
                  <a:lnTo>
                    <a:pt x="7144" y="419576"/>
                  </a:lnTo>
                  <a:lnTo>
                    <a:pt x="303371" y="266224"/>
                  </a:lnTo>
                  <a:lnTo>
                    <a:pt x="472916" y="266224"/>
                  </a:lnTo>
                  <a:lnTo>
                    <a:pt x="643414" y="95726"/>
                  </a:lnTo>
                  <a:lnTo>
                    <a:pt x="909161" y="9572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DD6E763B-6595-4120-808B-B1C6043216E1}"/>
                </a:ext>
              </a:extLst>
            </p:cNvPr>
            <p:cNvSpPr/>
            <p:nvPr/>
          </p:nvSpPr>
          <p:spPr>
            <a:xfrm>
              <a:off x="4298394" y="3714511"/>
              <a:ext cx="38100" cy="38100"/>
            </a:xfrm>
            <a:custGeom>
              <a:avLst/>
              <a:gdLst>
                <a:gd name="connsiteX0" fmla="*/ 10716 w 38100"/>
                <a:gd name="connsiteY0" fmla="*/ 10716 h 38100"/>
                <a:gd name="connsiteX1" fmla="*/ 10716 w 38100"/>
                <a:gd name="connsiteY1" fmla="*/ 29766 h 38100"/>
                <a:gd name="connsiteX2" fmla="*/ 29766 w 38100"/>
                <a:gd name="connsiteY2" fmla="*/ 29766 h 38100"/>
                <a:gd name="connsiteX3" fmla="*/ 29766 w 38100"/>
                <a:gd name="connsiteY3" fmla="*/ 10716 h 38100"/>
                <a:gd name="connsiteX4" fmla="*/ 10716 w 38100"/>
                <a:gd name="connsiteY4" fmla="*/ 10716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10716" y="10716"/>
                  </a:moveTo>
                  <a:cubicBezTo>
                    <a:pt x="5953" y="15478"/>
                    <a:pt x="5953" y="24051"/>
                    <a:pt x="10716" y="29766"/>
                  </a:cubicBezTo>
                  <a:cubicBezTo>
                    <a:pt x="15478" y="34528"/>
                    <a:pt x="24051" y="34528"/>
                    <a:pt x="29766" y="29766"/>
                  </a:cubicBezTo>
                  <a:cubicBezTo>
                    <a:pt x="34528" y="25003"/>
                    <a:pt x="34528" y="16431"/>
                    <a:pt x="29766" y="10716"/>
                  </a:cubicBezTo>
                  <a:cubicBezTo>
                    <a:pt x="24051" y="5953"/>
                    <a:pt x="15478" y="5953"/>
                    <a:pt x="10716" y="1071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C46AB7B8-8F4A-4D4B-BB29-94115890868F}"/>
                </a:ext>
              </a:extLst>
            </p:cNvPr>
            <p:cNvSpPr/>
            <p:nvPr/>
          </p:nvSpPr>
          <p:spPr>
            <a:xfrm>
              <a:off x="6470809" y="3194208"/>
              <a:ext cx="1076325" cy="142875"/>
            </a:xfrm>
            <a:custGeom>
              <a:avLst/>
              <a:gdLst>
                <a:gd name="connsiteX0" fmla="*/ 11906 w 1076325"/>
                <a:gd name="connsiteY0" fmla="*/ 7144 h 142875"/>
                <a:gd name="connsiteX1" fmla="*/ 50006 w 1076325"/>
                <a:gd name="connsiteY1" fmla="*/ 45244 h 142875"/>
                <a:gd name="connsiteX2" fmla="*/ 869156 w 1076325"/>
                <a:gd name="connsiteY2" fmla="*/ 45244 h 142875"/>
                <a:gd name="connsiteX3" fmla="*/ 1072991 w 1076325"/>
                <a:gd name="connsiteY3" fmla="*/ 134779 h 142875"/>
                <a:gd name="connsiteX4" fmla="*/ 1068229 w 1076325"/>
                <a:gd name="connsiteY4" fmla="*/ 139541 h 142875"/>
                <a:gd name="connsiteX5" fmla="*/ 866299 w 1076325"/>
                <a:gd name="connsiteY5" fmla="*/ 51911 h 142875"/>
                <a:gd name="connsiteX6" fmla="*/ 47149 w 1076325"/>
                <a:gd name="connsiteY6" fmla="*/ 51911 h 142875"/>
                <a:gd name="connsiteX7" fmla="*/ 7144 w 1076325"/>
                <a:gd name="connsiteY7" fmla="*/ 12859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76325" h="142875">
                  <a:moveTo>
                    <a:pt x="11906" y="7144"/>
                  </a:moveTo>
                  <a:lnTo>
                    <a:pt x="50006" y="45244"/>
                  </a:lnTo>
                  <a:lnTo>
                    <a:pt x="869156" y="45244"/>
                  </a:lnTo>
                  <a:lnTo>
                    <a:pt x="1072991" y="134779"/>
                  </a:lnTo>
                  <a:lnTo>
                    <a:pt x="1068229" y="139541"/>
                  </a:lnTo>
                  <a:lnTo>
                    <a:pt x="866299" y="51911"/>
                  </a:lnTo>
                  <a:lnTo>
                    <a:pt x="47149" y="51911"/>
                  </a:lnTo>
                  <a:lnTo>
                    <a:pt x="7144" y="1285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A1CE014E-49CF-4B59-961D-A852F679D97B}"/>
                </a:ext>
              </a:extLst>
            </p:cNvPr>
            <p:cNvSpPr/>
            <p:nvPr/>
          </p:nvSpPr>
          <p:spPr>
            <a:xfrm>
              <a:off x="6460569" y="3184921"/>
              <a:ext cx="38100" cy="38100"/>
            </a:xfrm>
            <a:custGeom>
              <a:avLst/>
              <a:gdLst>
                <a:gd name="connsiteX0" fmla="*/ 29766 w 38100"/>
                <a:gd name="connsiteY0" fmla="*/ 10716 h 38100"/>
                <a:gd name="connsiteX1" fmla="*/ 10716 w 38100"/>
                <a:gd name="connsiteY1" fmla="*/ 10716 h 38100"/>
                <a:gd name="connsiteX2" fmla="*/ 10716 w 38100"/>
                <a:gd name="connsiteY2" fmla="*/ 29766 h 38100"/>
                <a:gd name="connsiteX3" fmla="*/ 29766 w 38100"/>
                <a:gd name="connsiteY3" fmla="*/ 29766 h 38100"/>
                <a:gd name="connsiteX4" fmla="*/ 29766 w 38100"/>
                <a:gd name="connsiteY4" fmla="*/ 10716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29766" y="10716"/>
                  </a:moveTo>
                  <a:cubicBezTo>
                    <a:pt x="25003" y="5953"/>
                    <a:pt x="16431" y="5953"/>
                    <a:pt x="10716" y="10716"/>
                  </a:cubicBezTo>
                  <a:cubicBezTo>
                    <a:pt x="5953" y="15478"/>
                    <a:pt x="5953" y="24051"/>
                    <a:pt x="10716" y="29766"/>
                  </a:cubicBezTo>
                  <a:cubicBezTo>
                    <a:pt x="15478" y="34528"/>
                    <a:pt x="24051" y="34528"/>
                    <a:pt x="29766" y="29766"/>
                  </a:cubicBezTo>
                  <a:cubicBezTo>
                    <a:pt x="34528" y="24051"/>
                    <a:pt x="34528" y="15478"/>
                    <a:pt x="29766" y="1071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E4D94F36-B957-4657-916A-C5F50721880D}"/>
                </a:ext>
              </a:extLst>
            </p:cNvPr>
            <p:cNvSpPr/>
            <p:nvPr/>
          </p:nvSpPr>
          <p:spPr>
            <a:xfrm>
              <a:off x="5156359" y="3240881"/>
              <a:ext cx="590550" cy="190500"/>
            </a:xfrm>
            <a:custGeom>
              <a:avLst/>
              <a:gdLst>
                <a:gd name="connsiteX0" fmla="*/ 7144 w 590550"/>
                <a:gd name="connsiteY0" fmla="*/ 7144 h 190500"/>
                <a:gd name="connsiteX1" fmla="*/ 408146 w 590550"/>
                <a:gd name="connsiteY1" fmla="*/ 7144 h 190500"/>
                <a:gd name="connsiteX2" fmla="*/ 585311 w 590550"/>
                <a:gd name="connsiteY2" fmla="*/ 184309 h 190500"/>
                <a:gd name="connsiteX3" fmla="*/ 580549 w 590550"/>
                <a:gd name="connsiteY3" fmla="*/ 189071 h 190500"/>
                <a:gd name="connsiteX4" fmla="*/ 405289 w 590550"/>
                <a:gd name="connsiteY4" fmla="*/ 13811 h 190500"/>
                <a:gd name="connsiteX5" fmla="*/ 7144 w 590550"/>
                <a:gd name="connsiteY5" fmla="*/ 13811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90550" h="190500">
                  <a:moveTo>
                    <a:pt x="7144" y="7144"/>
                  </a:moveTo>
                  <a:lnTo>
                    <a:pt x="408146" y="7144"/>
                  </a:lnTo>
                  <a:lnTo>
                    <a:pt x="585311" y="184309"/>
                  </a:lnTo>
                  <a:lnTo>
                    <a:pt x="580549" y="189071"/>
                  </a:lnTo>
                  <a:lnTo>
                    <a:pt x="405289" y="13811"/>
                  </a:lnTo>
                  <a:lnTo>
                    <a:pt x="7144" y="1381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1640BC53-5E03-4228-B755-EBB17E2872AA}"/>
                </a:ext>
              </a:extLst>
            </p:cNvPr>
            <p:cNvSpPr/>
            <p:nvPr/>
          </p:nvSpPr>
          <p:spPr>
            <a:xfrm>
              <a:off x="5134451" y="3231356"/>
              <a:ext cx="38100" cy="38100"/>
            </a:xfrm>
            <a:custGeom>
              <a:avLst/>
              <a:gdLst>
                <a:gd name="connsiteX0" fmla="*/ 20479 w 38100"/>
                <a:gd name="connsiteY0" fmla="*/ 7144 h 38100"/>
                <a:gd name="connsiteX1" fmla="*/ 7144 w 38100"/>
                <a:gd name="connsiteY1" fmla="*/ 20479 h 38100"/>
                <a:gd name="connsiteX2" fmla="*/ 20479 w 38100"/>
                <a:gd name="connsiteY2" fmla="*/ 33814 h 38100"/>
                <a:gd name="connsiteX3" fmla="*/ 33814 w 38100"/>
                <a:gd name="connsiteY3" fmla="*/ 20479 h 38100"/>
                <a:gd name="connsiteX4" fmla="*/ 20479 w 38100"/>
                <a:gd name="connsiteY4" fmla="*/ 714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20479" y="7144"/>
                  </a:moveTo>
                  <a:cubicBezTo>
                    <a:pt x="12859" y="7144"/>
                    <a:pt x="7144" y="12859"/>
                    <a:pt x="7144" y="20479"/>
                  </a:cubicBezTo>
                  <a:cubicBezTo>
                    <a:pt x="7144" y="28099"/>
                    <a:pt x="12859" y="33814"/>
                    <a:pt x="20479" y="33814"/>
                  </a:cubicBezTo>
                  <a:cubicBezTo>
                    <a:pt x="28099" y="33814"/>
                    <a:pt x="33814" y="28099"/>
                    <a:pt x="33814" y="20479"/>
                  </a:cubicBezTo>
                  <a:cubicBezTo>
                    <a:pt x="33814" y="12859"/>
                    <a:pt x="28099" y="7144"/>
                    <a:pt x="2047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DFF90C9A-CE80-41A5-A3D1-CCC8BB9E8814}"/>
                </a:ext>
              </a:extLst>
            </p:cNvPr>
            <p:cNvSpPr/>
            <p:nvPr/>
          </p:nvSpPr>
          <p:spPr>
            <a:xfrm>
              <a:off x="5084921" y="3377088"/>
              <a:ext cx="361950" cy="95250"/>
            </a:xfrm>
            <a:custGeom>
              <a:avLst/>
              <a:gdLst>
                <a:gd name="connsiteX0" fmla="*/ 349091 w 361950"/>
                <a:gd name="connsiteY0" fmla="*/ 7144 h 95250"/>
                <a:gd name="connsiteX1" fmla="*/ 354806 w 361950"/>
                <a:gd name="connsiteY1" fmla="*/ 12859 h 95250"/>
                <a:gd name="connsiteX2" fmla="*/ 271939 w 361950"/>
                <a:gd name="connsiteY2" fmla="*/ 94774 h 95250"/>
                <a:gd name="connsiteX3" fmla="*/ 7144 w 361950"/>
                <a:gd name="connsiteY3" fmla="*/ 94774 h 95250"/>
                <a:gd name="connsiteX4" fmla="*/ 7144 w 361950"/>
                <a:gd name="connsiteY4" fmla="*/ 88106 h 95250"/>
                <a:gd name="connsiteX5" fmla="*/ 269081 w 361950"/>
                <a:gd name="connsiteY5" fmla="*/ 88106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1950" h="95250">
                  <a:moveTo>
                    <a:pt x="349091" y="7144"/>
                  </a:moveTo>
                  <a:lnTo>
                    <a:pt x="354806" y="12859"/>
                  </a:lnTo>
                  <a:lnTo>
                    <a:pt x="271939" y="94774"/>
                  </a:lnTo>
                  <a:lnTo>
                    <a:pt x="7144" y="94774"/>
                  </a:lnTo>
                  <a:lnTo>
                    <a:pt x="7144" y="88106"/>
                  </a:lnTo>
                  <a:lnTo>
                    <a:pt x="269081" y="8810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77E4139C-5F79-42D3-958A-ACDC6A86C110}"/>
                </a:ext>
              </a:extLst>
            </p:cNvPr>
            <p:cNvSpPr/>
            <p:nvPr/>
          </p:nvSpPr>
          <p:spPr>
            <a:xfrm>
              <a:off x="5072539" y="3448526"/>
              <a:ext cx="38100" cy="38100"/>
            </a:xfrm>
            <a:custGeom>
              <a:avLst/>
              <a:gdLst>
                <a:gd name="connsiteX0" fmla="*/ 20479 w 38100"/>
                <a:gd name="connsiteY0" fmla="*/ 7144 h 38100"/>
                <a:gd name="connsiteX1" fmla="*/ 7144 w 38100"/>
                <a:gd name="connsiteY1" fmla="*/ 20479 h 38100"/>
                <a:gd name="connsiteX2" fmla="*/ 20479 w 38100"/>
                <a:gd name="connsiteY2" fmla="*/ 33814 h 38100"/>
                <a:gd name="connsiteX3" fmla="*/ 33814 w 38100"/>
                <a:gd name="connsiteY3" fmla="*/ 20479 h 38100"/>
                <a:gd name="connsiteX4" fmla="*/ 20479 w 38100"/>
                <a:gd name="connsiteY4" fmla="*/ 714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20479" y="7144"/>
                  </a:moveTo>
                  <a:cubicBezTo>
                    <a:pt x="12859" y="7144"/>
                    <a:pt x="7144" y="12859"/>
                    <a:pt x="7144" y="20479"/>
                  </a:cubicBezTo>
                  <a:cubicBezTo>
                    <a:pt x="7144" y="28099"/>
                    <a:pt x="12859" y="33814"/>
                    <a:pt x="20479" y="33814"/>
                  </a:cubicBezTo>
                  <a:cubicBezTo>
                    <a:pt x="28099" y="33814"/>
                    <a:pt x="33814" y="28099"/>
                    <a:pt x="33814" y="20479"/>
                  </a:cubicBezTo>
                  <a:cubicBezTo>
                    <a:pt x="32861" y="12859"/>
                    <a:pt x="27146" y="7144"/>
                    <a:pt x="2047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C50F3C26-F05B-4343-BE9A-E743986BFC78}"/>
                </a:ext>
              </a:extLst>
            </p:cNvPr>
            <p:cNvSpPr/>
            <p:nvPr/>
          </p:nvSpPr>
          <p:spPr>
            <a:xfrm>
              <a:off x="5571649" y="3071336"/>
              <a:ext cx="809625" cy="200025"/>
            </a:xfrm>
            <a:custGeom>
              <a:avLst/>
              <a:gdLst>
                <a:gd name="connsiteX0" fmla="*/ 11906 w 809625"/>
                <a:gd name="connsiteY0" fmla="*/ 7144 h 200025"/>
                <a:gd name="connsiteX1" fmla="*/ 192881 w 809625"/>
                <a:gd name="connsiteY1" fmla="*/ 188119 h 200025"/>
                <a:gd name="connsiteX2" fmla="*/ 808196 w 809625"/>
                <a:gd name="connsiteY2" fmla="*/ 188119 h 200025"/>
                <a:gd name="connsiteX3" fmla="*/ 808196 w 809625"/>
                <a:gd name="connsiteY3" fmla="*/ 195739 h 200025"/>
                <a:gd name="connsiteX4" fmla="*/ 190024 w 809625"/>
                <a:gd name="connsiteY4" fmla="*/ 194786 h 200025"/>
                <a:gd name="connsiteX5" fmla="*/ 7144 w 809625"/>
                <a:gd name="connsiteY5" fmla="*/ 11906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09625" h="200025">
                  <a:moveTo>
                    <a:pt x="11906" y="7144"/>
                  </a:moveTo>
                  <a:lnTo>
                    <a:pt x="192881" y="188119"/>
                  </a:lnTo>
                  <a:lnTo>
                    <a:pt x="808196" y="188119"/>
                  </a:lnTo>
                  <a:lnTo>
                    <a:pt x="808196" y="195739"/>
                  </a:lnTo>
                  <a:lnTo>
                    <a:pt x="190024" y="194786"/>
                  </a:lnTo>
                  <a:lnTo>
                    <a:pt x="7144" y="1190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C2157789-0F8E-49DA-8584-D70904B8ECE4}"/>
                </a:ext>
              </a:extLst>
            </p:cNvPr>
            <p:cNvSpPr/>
            <p:nvPr/>
          </p:nvSpPr>
          <p:spPr>
            <a:xfrm>
              <a:off x="6358414" y="3242786"/>
              <a:ext cx="38100" cy="38100"/>
            </a:xfrm>
            <a:custGeom>
              <a:avLst/>
              <a:gdLst>
                <a:gd name="connsiteX0" fmla="*/ 20479 w 38100"/>
                <a:gd name="connsiteY0" fmla="*/ 33814 h 38100"/>
                <a:gd name="connsiteX1" fmla="*/ 33814 w 38100"/>
                <a:gd name="connsiteY1" fmla="*/ 20479 h 38100"/>
                <a:gd name="connsiteX2" fmla="*/ 20479 w 38100"/>
                <a:gd name="connsiteY2" fmla="*/ 7144 h 38100"/>
                <a:gd name="connsiteX3" fmla="*/ 7144 w 38100"/>
                <a:gd name="connsiteY3" fmla="*/ 20479 h 38100"/>
                <a:gd name="connsiteX4" fmla="*/ 20479 w 38100"/>
                <a:gd name="connsiteY4" fmla="*/ 3381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20479" y="33814"/>
                  </a:moveTo>
                  <a:cubicBezTo>
                    <a:pt x="28099" y="33814"/>
                    <a:pt x="33814" y="28099"/>
                    <a:pt x="33814" y="20479"/>
                  </a:cubicBezTo>
                  <a:cubicBezTo>
                    <a:pt x="33814" y="12859"/>
                    <a:pt x="28099" y="7144"/>
                    <a:pt x="20479" y="7144"/>
                  </a:cubicBezTo>
                  <a:cubicBezTo>
                    <a:pt x="12859" y="7144"/>
                    <a:pt x="7144" y="12859"/>
                    <a:pt x="7144" y="20479"/>
                  </a:cubicBezTo>
                  <a:cubicBezTo>
                    <a:pt x="7144" y="28099"/>
                    <a:pt x="13811" y="33814"/>
                    <a:pt x="20479" y="338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0" name="Graphic 234">
            <a:extLst>
              <a:ext uri="{FF2B5EF4-FFF2-40B4-BE49-F238E27FC236}">
                <a16:creationId xmlns:a16="http://schemas.microsoft.com/office/drawing/2014/main" id="{9634A53D-5203-45FB-A500-84DEA8B811D6}"/>
              </a:ext>
            </a:extLst>
          </p:cNvPr>
          <p:cNvGrpSpPr/>
          <p:nvPr/>
        </p:nvGrpSpPr>
        <p:grpSpPr>
          <a:xfrm>
            <a:off x="5722963" y="1142562"/>
            <a:ext cx="4140178" cy="1411804"/>
            <a:chOff x="7533181" y="1351306"/>
            <a:chExt cx="4265296" cy="1454469"/>
          </a:xfrm>
          <a:solidFill>
            <a:schemeClr val="accent1"/>
          </a:solidFill>
        </p:grpSpPr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0928892F-E7FD-449A-9619-D16663812093}"/>
                </a:ext>
              </a:extLst>
            </p:cNvPr>
            <p:cNvSpPr/>
            <p:nvPr/>
          </p:nvSpPr>
          <p:spPr>
            <a:xfrm>
              <a:off x="8179930" y="1579907"/>
              <a:ext cx="3581400" cy="762000"/>
            </a:xfrm>
            <a:custGeom>
              <a:avLst/>
              <a:gdLst>
                <a:gd name="connsiteX0" fmla="*/ 37624 w 3581400"/>
                <a:gd name="connsiteY0" fmla="*/ 761524 h 762000"/>
                <a:gd name="connsiteX1" fmla="*/ 7144 w 3581400"/>
                <a:gd name="connsiteY1" fmla="*/ 731044 h 762000"/>
                <a:gd name="connsiteX2" fmla="*/ 37624 w 3581400"/>
                <a:gd name="connsiteY2" fmla="*/ 700564 h 762000"/>
                <a:gd name="connsiteX3" fmla="*/ 64294 w 3581400"/>
                <a:gd name="connsiteY3" fmla="*/ 715804 h 762000"/>
                <a:gd name="connsiteX4" fmla="*/ 1177766 w 3581400"/>
                <a:gd name="connsiteY4" fmla="*/ 715804 h 762000"/>
                <a:gd name="connsiteX5" fmla="*/ 1060609 w 3581400"/>
                <a:gd name="connsiteY5" fmla="*/ 597694 h 762000"/>
                <a:gd name="connsiteX6" fmla="*/ 376714 w 3581400"/>
                <a:gd name="connsiteY6" fmla="*/ 597694 h 762000"/>
                <a:gd name="connsiteX7" fmla="*/ 350044 w 3581400"/>
                <a:gd name="connsiteY7" fmla="*/ 612934 h 762000"/>
                <a:gd name="connsiteX8" fmla="*/ 319564 w 3581400"/>
                <a:gd name="connsiteY8" fmla="*/ 582454 h 762000"/>
                <a:gd name="connsiteX9" fmla="*/ 350044 w 3581400"/>
                <a:gd name="connsiteY9" fmla="*/ 551974 h 762000"/>
                <a:gd name="connsiteX10" fmla="*/ 376714 w 3581400"/>
                <a:gd name="connsiteY10" fmla="*/ 567214 h 762000"/>
                <a:gd name="connsiteX11" fmla="*/ 804386 w 3581400"/>
                <a:gd name="connsiteY11" fmla="*/ 567214 h 762000"/>
                <a:gd name="connsiteX12" fmla="*/ 755809 w 3581400"/>
                <a:gd name="connsiteY12" fmla="*/ 518636 h 762000"/>
                <a:gd name="connsiteX13" fmla="*/ 469106 w 3581400"/>
                <a:gd name="connsiteY13" fmla="*/ 518636 h 762000"/>
                <a:gd name="connsiteX14" fmla="*/ 442436 w 3581400"/>
                <a:gd name="connsiteY14" fmla="*/ 533876 h 762000"/>
                <a:gd name="connsiteX15" fmla="*/ 411956 w 3581400"/>
                <a:gd name="connsiteY15" fmla="*/ 503396 h 762000"/>
                <a:gd name="connsiteX16" fmla="*/ 442436 w 3581400"/>
                <a:gd name="connsiteY16" fmla="*/ 472916 h 762000"/>
                <a:gd name="connsiteX17" fmla="*/ 469106 w 3581400"/>
                <a:gd name="connsiteY17" fmla="*/ 488156 h 762000"/>
                <a:gd name="connsiteX18" fmla="*/ 768191 w 3581400"/>
                <a:gd name="connsiteY18" fmla="*/ 488156 h 762000"/>
                <a:gd name="connsiteX19" fmla="*/ 846296 w 3581400"/>
                <a:gd name="connsiteY19" fmla="*/ 566261 h 762000"/>
                <a:gd name="connsiteX20" fmla="*/ 1072039 w 3581400"/>
                <a:gd name="connsiteY20" fmla="*/ 566261 h 762000"/>
                <a:gd name="connsiteX21" fmla="*/ 1219676 w 3581400"/>
                <a:gd name="connsiteY21" fmla="*/ 713899 h 762000"/>
                <a:gd name="connsiteX22" fmla="*/ 1376839 w 3581400"/>
                <a:gd name="connsiteY22" fmla="*/ 713899 h 762000"/>
                <a:gd name="connsiteX23" fmla="*/ 1540669 w 3581400"/>
                <a:gd name="connsiteY23" fmla="*/ 550069 h 762000"/>
                <a:gd name="connsiteX24" fmla="*/ 2015014 w 3581400"/>
                <a:gd name="connsiteY24" fmla="*/ 550069 h 762000"/>
                <a:gd name="connsiteX25" fmla="*/ 2253139 w 3581400"/>
                <a:gd name="connsiteY25" fmla="*/ 311944 h 762000"/>
                <a:gd name="connsiteX26" fmla="*/ 2012156 w 3581400"/>
                <a:gd name="connsiteY26" fmla="*/ 311944 h 762000"/>
                <a:gd name="connsiteX27" fmla="*/ 1900714 w 3581400"/>
                <a:gd name="connsiteY27" fmla="*/ 426244 h 762000"/>
                <a:gd name="connsiteX28" fmla="*/ 1742599 w 3581400"/>
                <a:gd name="connsiteY28" fmla="*/ 426244 h 762000"/>
                <a:gd name="connsiteX29" fmla="*/ 1715929 w 3581400"/>
                <a:gd name="connsiteY29" fmla="*/ 441484 h 762000"/>
                <a:gd name="connsiteX30" fmla="*/ 1685449 w 3581400"/>
                <a:gd name="connsiteY30" fmla="*/ 411004 h 762000"/>
                <a:gd name="connsiteX31" fmla="*/ 1715929 w 3581400"/>
                <a:gd name="connsiteY31" fmla="*/ 380524 h 762000"/>
                <a:gd name="connsiteX32" fmla="*/ 1742599 w 3581400"/>
                <a:gd name="connsiteY32" fmla="*/ 395764 h 762000"/>
                <a:gd name="connsiteX33" fmla="*/ 1888331 w 3581400"/>
                <a:gd name="connsiteY33" fmla="*/ 395764 h 762000"/>
                <a:gd name="connsiteX34" fmla="*/ 1970246 w 3581400"/>
                <a:gd name="connsiteY34" fmla="*/ 313849 h 762000"/>
                <a:gd name="connsiteX35" fmla="*/ 1623536 w 3581400"/>
                <a:gd name="connsiteY35" fmla="*/ 313849 h 762000"/>
                <a:gd name="connsiteX36" fmla="*/ 1400651 w 3581400"/>
                <a:gd name="connsiteY36" fmla="*/ 536734 h 762000"/>
                <a:gd name="connsiteX37" fmla="*/ 1393031 w 3581400"/>
                <a:gd name="connsiteY37" fmla="*/ 566261 h 762000"/>
                <a:gd name="connsiteX38" fmla="*/ 1371124 w 3581400"/>
                <a:gd name="connsiteY38" fmla="*/ 574834 h 762000"/>
                <a:gd name="connsiteX39" fmla="*/ 1349216 w 3581400"/>
                <a:gd name="connsiteY39" fmla="*/ 566261 h 762000"/>
                <a:gd name="connsiteX40" fmla="*/ 1340644 w 3581400"/>
                <a:gd name="connsiteY40" fmla="*/ 544354 h 762000"/>
                <a:gd name="connsiteX41" fmla="*/ 1349216 w 3581400"/>
                <a:gd name="connsiteY41" fmla="*/ 522446 h 762000"/>
                <a:gd name="connsiteX42" fmla="*/ 1371124 w 3581400"/>
                <a:gd name="connsiteY42" fmla="*/ 513874 h 762000"/>
                <a:gd name="connsiteX43" fmla="*/ 1379696 w 3581400"/>
                <a:gd name="connsiteY43" fmla="*/ 514826 h 762000"/>
                <a:gd name="connsiteX44" fmla="*/ 1439704 w 3581400"/>
                <a:gd name="connsiteY44" fmla="*/ 454819 h 762000"/>
                <a:gd name="connsiteX45" fmla="*/ 1025366 w 3581400"/>
                <a:gd name="connsiteY45" fmla="*/ 454819 h 762000"/>
                <a:gd name="connsiteX46" fmla="*/ 988219 w 3581400"/>
                <a:gd name="connsiteY46" fmla="*/ 417671 h 762000"/>
                <a:gd name="connsiteX47" fmla="*/ 979646 w 3581400"/>
                <a:gd name="connsiteY47" fmla="*/ 418624 h 762000"/>
                <a:gd name="connsiteX48" fmla="*/ 957739 w 3581400"/>
                <a:gd name="connsiteY48" fmla="*/ 410051 h 762000"/>
                <a:gd name="connsiteX49" fmla="*/ 949166 w 3581400"/>
                <a:gd name="connsiteY49" fmla="*/ 388144 h 762000"/>
                <a:gd name="connsiteX50" fmla="*/ 957739 w 3581400"/>
                <a:gd name="connsiteY50" fmla="*/ 366236 h 762000"/>
                <a:gd name="connsiteX51" fmla="*/ 979646 w 3581400"/>
                <a:gd name="connsiteY51" fmla="*/ 357664 h 762000"/>
                <a:gd name="connsiteX52" fmla="*/ 1001554 w 3581400"/>
                <a:gd name="connsiteY52" fmla="*/ 366236 h 762000"/>
                <a:gd name="connsiteX53" fmla="*/ 1009174 w 3581400"/>
                <a:gd name="connsiteY53" fmla="*/ 395764 h 762000"/>
                <a:gd name="connsiteX54" fmla="*/ 1037749 w 3581400"/>
                <a:gd name="connsiteY54" fmla="*/ 424339 h 762000"/>
                <a:gd name="connsiteX55" fmla="*/ 1470184 w 3581400"/>
                <a:gd name="connsiteY55" fmla="*/ 424339 h 762000"/>
                <a:gd name="connsiteX56" fmla="*/ 1611154 w 3581400"/>
                <a:gd name="connsiteY56" fmla="*/ 283369 h 762000"/>
                <a:gd name="connsiteX57" fmla="*/ 2285524 w 3581400"/>
                <a:gd name="connsiteY57" fmla="*/ 283369 h 762000"/>
                <a:gd name="connsiteX58" fmla="*/ 2289334 w 3581400"/>
                <a:gd name="connsiteY58" fmla="*/ 279559 h 762000"/>
                <a:gd name="connsiteX59" fmla="*/ 2294096 w 3581400"/>
                <a:gd name="connsiteY59" fmla="*/ 283369 h 762000"/>
                <a:gd name="connsiteX60" fmla="*/ 2574131 w 3581400"/>
                <a:gd name="connsiteY60" fmla="*/ 283369 h 762000"/>
                <a:gd name="connsiteX61" fmla="*/ 2774156 w 3581400"/>
                <a:gd name="connsiteY61" fmla="*/ 83344 h 762000"/>
                <a:gd name="connsiteX62" fmla="*/ 2961799 w 3581400"/>
                <a:gd name="connsiteY62" fmla="*/ 83344 h 762000"/>
                <a:gd name="connsiteX63" fmla="*/ 3022759 w 3581400"/>
                <a:gd name="connsiteY63" fmla="*/ 22384 h 762000"/>
                <a:gd name="connsiteX64" fmla="*/ 3525679 w 3581400"/>
                <a:gd name="connsiteY64" fmla="*/ 22384 h 762000"/>
                <a:gd name="connsiteX65" fmla="*/ 3552349 w 3581400"/>
                <a:gd name="connsiteY65" fmla="*/ 7144 h 762000"/>
                <a:gd name="connsiteX66" fmla="*/ 3582829 w 3581400"/>
                <a:gd name="connsiteY66" fmla="*/ 37624 h 762000"/>
                <a:gd name="connsiteX67" fmla="*/ 3552349 w 3581400"/>
                <a:gd name="connsiteY67" fmla="*/ 68104 h 762000"/>
                <a:gd name="connsiteX68" fmla="*/ 3525679 w 3581400"/>
                <a:gd name="connsiteY68" fmla="*/ 52864 h 762000"/>
                <a:gd name="connsiteX69" fmla="*/ 3036094 w 3581400"/>
                <a:gd name="connsiteY69" fmla="*/ 52864 h 762000"/>
                <a:gd name="connsiteX70" fmla="*/ 2975134 w 3581400"/>
                <a:gd name="connsiteY70" fmla="*/ 113824 h 762000"/>
                <a:gd name="connsiteX71" fmla="*/ 2787491 w 3581400"/>
                <a:gd name="connsiteY71" fmla="*/ 113824 h 762000"/>
                <a:gd name="connsiteX72" fmla="*/ 2588419 w 3581400"/>
                <a:gd name="connsiteY72" fmla="*/ 312896 h 762000"/>
                <a:gd name="connsiteX73" fmla="*/ 2299811 w 3581400"/>
                <a:gd name="connsiteY73" fmla="*/ 312896 h 762000"/>
                <a:gd name="connsiteX74" fmla="*/ 2206466 w 3581400"/>
                <a:gd name="connsiteY74" fmla="*/ 406241 h 762000"/>
                <a:gd name="connsiteX75" fmla="*/ 2329339 w 3581400"/>
                <a:gd name="connsiteY75" fmla="*/ 406241 h 762000"/>
                <a:gd name="connsiteX76" fmla="*/ 2387441 w 3581400"/>
                <a:gd name="connsiteY76" fmla="*/ 464344 h 762000"/>
                <a:gd name="connsiteX77" fmla="*/ 2396014 w 3581400"/>
                <a:gd name="connsiteY77" fmla="*/ 463391 h 762000"/>
                <a:gd name="connsiteX78" fmla="*/ 2417921 w 3581400"/>
                <a:gd name="connsiteY78" fmla="*/ 471964 h 762000"/>
                <a:gd name="connsiteX79" fmla="*/ 2426494 w 3581400"/>
                <a:gd name="connsiteY79" fmla="*/ 493871 h 762000"/>
                <a:gd name="connsiteX80" fmla="*/ 2417921 w 3581400"/>
                <a:gd name="connsiteY80" fmla="*/ 515779 h 762000"/>
                <a:gd name="connsiteX81" fmla="*/ 2396014 w 3581400"/>
                <a:gd name="connsiteY81" fmla="*/ 524351 h 762000"/>
                <a:gd name="connsiteX82" fmla="*/ 2374106 w 3581400"/>
                <a:gd name="connsiteY82" fmla="*/ 515779 h 762000"/>
                <a:gd name="connsiteX83" fmla="*/ 2366486 w 3581400"/>
                <a:gd name="connsiteY83" fmla="*/ 486251 h 762000"/>
                <a:gd name="connsiteX84" fmla="*/ 2317909 w 3581400"/>
                <a:gd name="connsiteY84" fmla="*/ 437674 h 762000"/>
                <a:gd name="connsiteX85" fmla="*/ 2176939 w 3581400"/>
                <a:gd name="connsiteY85" fmla="*/ 437674 h 762000"/>
                <a:gd name="connsiteX86" fmla="*/ 2032159 w 3581400"/>
                <a:gd name="connsiteY86" fmla="*/ 582454 h 762000"/>
                <a:gd name="connsiteX87" fmla="*/ 1557814 w 3581400"/>
                <a:gd name="connsiteY87" fmla="*/ 582454 h 762000"/>
                <a:gd name="connsiteX88" fmla="*/ 1393984 w 3581400"/>
                <a:gd name="connsiteY88" fmla="*/ 746284 h 762000"/>
                <a:gd name="connsiteX89" fmla="*/ 64294 w 3581400"/>
                <a:gd name="connsiteY89" fmla="*/ 746284 h 762000"/>
                <a:gd name="connsiteX90" fmla="*/ 37624 w 3581400"/>
                <a:gd name="connsiteY90" fmla="*/ 761524 h 76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</a:cxnLst>
              <a:rect l="l" t="t" r="r" b="b"/>
              <a:pathLst>
                <a:path w="3581400" h="762000">
                  <a:moveTo>
                    <a:pt x="37624" y="761524"/>
                  </a:moveTo>
                  <a:cubicBezTo>
                    <a:pt x="20479" y="761524"/>
                    <a:pt x="7144" y="748189"/>
                    <a:pt x="7144" y="731044"/>
                  </a:cubicBezTo>
                  <a:cubicBezTo>
                    <a:pt x="7144" y="713899"/>
                    <a:pt x="20479" y="700564"/>
                    <a:pt x="37624" y="700564"/>
                  </a:cubicBezTo>
                  <a:cubicBezTo>
                    <a:pt x="49054" y="700564"/>
                    <a:pt x="58579" y="706279"/>
                    <a:pt x="64294" y="715804"/>
                  </a:cubicBezTo>
                  <a:lnTo>
                    <a:pt x="1177766" y="715804"/>
                  </a:lnTo>
                  <a:lnTo>
                    <a:pt x="1060609" y="597694"/>
                  </a:lnTo>
                  <a:lnTo>
                    <a:pt x="376714" y="597694"/>
                  </a:lnTo>
                  <a:cubicBezTo>
                    <a:pt x="370999" y="607219"/>
                    <a:pt x="361474" y="612934"/>
                    <a:pt x="350044" y="612934"/>
                  </a:cubicBezTo>
                  <a:cubicBezTo>
                    <a:pt x="332899" y="612934"/>
                    <a:pt x="319564" y="599599"/>
                    <a:pt x="319564" y="582454"/>
                  </a:cubicBezTo>
                  <a:cubicBezTo>
                    <a:pt x="319564" y="565309"/>
                    <a:pt x="332899" y="551974"/>
                    <a:pt x="350044" y="551974"/>
                  </a:cubicBezTo>
                  <a:cubicBezTo>
                    <a:pt x="361474" y="551974"/>
                    <a:pt x="370999" y="557689"/>
                    <a:pt x="376714" y="567214"/>
                  </a:cubicBezTo>
                  <a:lnTo>
                    <a:pt x="804386" y="567214"/>
                  </a:lnTo>
                  <a:lnTo>
                    <a:pt x="755809" y="518636"/>
                  </a:lnTo>
                  <a:lnTo>
                    <a:pt x="469106" y="518636"/>
                  </a:lnTo>
                  <a:cubicBezTo>
                    <a:pt x="463391" y="528161"/>
                    <a:pt x="453866" y="533876"/>
                    <a:pt x="442436" y="533876"/>
                  </a:cubicBezTo>
                  <a:cubicBezTo>
                    <a:pt x="425291" y="533876"/>
                    <a:pt x="411956" y="520541"/>
                    <a:pt x="411956" y="503396"/>
                  </a:cubicBezTo>
                  <a:cubicBezTo>
                    <a:pt x="411956" y="486251"/>
                    <a:pt x="425291" y="472916"/>
                    <a:pt x="442436" y="472916"/>
                  </a:cubicBezTo>
                  <a:cubicBezTo>
                    <a:pt x="453866" y="472916"/>
                    <a:pt x="463391" y="478631"/>
                    <a:pt x="469106" y="488156"/>
                  </a:cubicBezTo>
                  <a:lnTo>
                    <a:pt x="768191" y="488156"/>
                  </a:lnTo>
                  <a:lnTo>
                    <a:pt x="846296" y="566261"/>
                  </a:lnTo>
                  <a:lnTo>
                    <a:pt x="1072039" y="566261"/>
                  </a:lnTo>
                  <a:lnTo>
                    <a:pt x="1219676" y="713899"/>
                  </a:lnTo>
                  <a:lnTo>
                    <a:pt x="1376839" y="713899"/>
                  </a:lnTo>
                  <a:lnTo>
                    <a:pt x="1540669" y="550069"/>
                  </a:lnTo>
                  <a:lnTo>
                    <a:pt x="2015014" y="550069"/>
                  </a:lnTo>
                  <a:lnTo>
                    <a:pt x="2253139" y="311944"/>
                  </a:lnTo>
                  <a:lnTo>
                    <a:pt x="2012156" y="311944"/>
                  </a:lnTo>
                  <a:lnTo>
                    <a:pt x="1900714" y="426244"/>
                  </a:lnTo>
                  <a:lnTo>
                    <a:pt x="1742599" y="426244"/>
                  </a:lnTo>
                  <a:cubicBezTo>
                    <a:pt x="1736884" y="435769"/>
                    <a:pt x="1727359" y="441484"/>
                    <a:pt x="1715929" y="441484"/>
                  </a:cubicBezTo>
                  <a:cubicBezTo>
                    <a:pt x="1698784" y="441484"/>
                    <a:pt x="1685449" y="428149"/>
                    <a:pt x="1685449" y="411004"/>
                  </a:cubicBezTo>
                  <a:cubicBezTo>
                    <a:pt x="1685449" y="393859"/>
                    <a:pt x="1698784" y="380524"/>
                    <a:pt x="1715929" y="380524"/>
                  </a:cubicBezTo>
                  <a:cubicBezTo>
                    <a:pt x="1727359" y="380524"/>
                    <a:pt x="1736884" y="386239"/>
                    <a:pt x="1742599" y="395764"/>
                  </a:cubicBezTo>
                  <a:lnTo>
                    <a:pt x="1888331" y="395764"/>
                  </a:lnTo>
                  <a:lnTo>
                    <a:pt x="1970246" y="313849"/>
                  </a:lnTo>
                  <a:lnTo>
                    <a:pt x="1623536" y="313849"/>
                  </a:lnTo>
                  <a:lnTo>
                    <a:pt x="1400651" y="536734"/>
                  </a:lnTo>
                  <a:cubicBezTo>
                    <a:pt x="1403509" y="547211"/>
                    <a:pt x="1400651" y="558641"/>
                    <a:pt x="1393031" y="566261"/>
                  </a:cubicBezTo>
                  <a:cubicBezTo>
                    <a:pt x="1387316" y="571976"/>
                    <a:pt x="1379696" y="574834"/>
                    <a:pt x="1371124" y="574834"/>
                  </a:cubicBezTo>
                  <a:cubicBezTo>
                    <a:pt x="1362551" y="574834"/>
                    <a:pt x="1354931" y="571976"/>
                    <a:pt x="1349216" y="566261"/>
                  </a:cubicBezTo>
                  <a:cubicBezTo>
                    <a:pt x="1343501" y="560546"/>
                    <a:pt x="1340644" y="552926"/>
                    <a:pt x="1340644" y="544354"/>
                  </a:cubicBezTo>
                  <a:cubicBezTo>
                    <a:pt x="1340644" y="535781"/>
                    <a:pt x="1343501" y="528161"/>
                    <a:pt x="1349216" y="522446"/>
                  </a:cubicBezTo>
                  <a:cubicBezTo>
                    <a:pt x="1354931" y="516731"/>
                    <a:pt x="1362551" y="513874"/>
                    <a:pt x="1371124" y="513874"/>
                  </a:cubicBezTo>
                  <a:cubicBezTo>
                    <a:pt x="1373981" y="513874"/>
                    <a:pt x="1376839" y="513874"/>
                    <a:pt x="1379696" y="514826"/>
                  </a:cubicBezTo>
                  <a:lnTo>
                    <a:pt x="1439704" y="454819"/>
                  </a:lnTo>
                  <a:lnTo>
                    <a:pt x="1025366" y="454819"/>
                  </a:lnTo>
                  <a:lnTo>
                    <a:pt x="988219" y="417671"/>
                  </a:lnTo>
                  <a:cubicBezTo>
                    <a:pt x="985361" y="418624"/>
                    <a:pt x="982504" y="418624"/>
                    <a:pt x="979646" y="418624"/>
                  </a:cubicBezTo>
                  <a:cubicBezTo>
                    <a:pt x="971074" y="418624"/>
                    <a:pt x="963454" y="415766"/>
                    <a:pt x="957739" y="410051"/>
                  </a:cubicBezTo>
                  <a:cubicBezTo>
                    <a:pt x="952024" y="404336"/>
                    <a:pt x="949166" y="396716"/>
                    <a:pt x="949166" y="388144"/>
                  </a:cubicBezTo>
                  <a:cubicBezTo>
                    <a:pt x="949166" y="379571"/>
                    <a:pt x="952024" y="371951"/>
                    <a:pt x="957739" y="366236"/>
                  </a:cubicBezTo>
                  <a:cubicBezTo>
                    <a:pt x="963454" y="360521"/>
                    <a:pt x="971074" y="357664"/>
                    <a:pt x="979646" y="357664"/>
                  </a:cubicBezTo>
                  <a:cubicBezTo>
                    <a:pt x="988219" y="357664"/>
                    <a:pt x="995839" y="360521"/>
                    <a:pt x="1001554" y="366236"/>
                  </a:cubicBezTo>
                  <a:cubicBezTo>
                    <a:pt x="1009174" y="373856"/>
                    <a:pt x="1012031" y="385286"/>
                    <a:pt x="1009174" y="395764"/>
                  </a:cubicBezTo>
                  <a:lnTo>
                    <a:pt x="1037749" y="424339"/>
                  </a:lnTo>
                  <a:lnTo>
                    <a:pt x="1470184" y="424339"/>
                  </a:lnTo>
                  <a:lnTo>
                    <a:pt x="1611154" y="283369"/>
                  </a:lnTo>
                  <a:lnTo>
                    <a:pt x="2285524" y="283369"/>
                  </a:lnTo>
                  <a:lnTo>
                    <a:pt x="2289334" y="279559"/>
                  </a:lnTo>
                  <a:lnTo>
                    <a:pt x="2294096" y="283369"/>
                  </a:lnTo>
                  <a:lnTo>
                    <a:pt x="2574131" y="283369"/>
                  </a:lnTo>
                  <a:lnTo>
                    <a:pt x="2774156" y="83344"/>
                  </a:lnTo>
                  <a:lnTo>
                    <a:pt x="2961799" y="83344"/>
                  </a:lnTo>
                  <a:lnTo>
                    <a:pt x="3022759" y="22384"/>
                  </a:lnTo>
                  <a:lnTo>
                    <a:pt x="3525679" y="22384"/>
                  </a:lnTo>
                  <a:cubicBezTo>
                    <a:pt x="3531394" y="12859"/>
                    <a:pt x="3540919" y="7144"/>
                    <a:pt x="3552349" y="7144"/>
                  </a:cubicBezTo>
                  <a:cubicBezTo>
                    <a:pt x="3569494" y="7144"/>
                    <a:pt x="3582829" y="20479"/>
                    <a:pt x="3582829" y="37624"/>
                  </a:cubicBezTo>
                  <a:cubicBezTo>
                    <a:pt x="3582829" y="54769"/>
                    <a:pt x="3569494" y="68104"/>
                    <a:pt x="3552349" y="68104"/>
                  </a:cubicBezTo>
                  <a:cubicBezTo>
                    <a:pt x="3540919" y="68104"/>
                    <a:pt x="3531394" y="62389"/>
                    <a:pt x="3525679" y="52864"/>
                  </a:cubicBezTo>
                  <a:lnTo>
                    <a:pt x="3036094" y="52864"/>
                  </a:lnTo>
                  <a:lnTo>
                    <a:pt x="2975134" y="113824"/>
                  </a:lnTo>
                  <a:lnTo>
                    <a:pt x="2787491" y="113824"/>
                  </a:lnTo>
                  <a:lnTo>
                    <a:pt x="2588419" y="312896"/>
                  </a:lnTo>
                  <a:lnTo>
                    <a:pt x="2299811" y="312896"/>
                  </a:lnTo>
                  <a:lnTo>
                    <a:pt x="2206466" y="406241"/>
                  </a:lnTo>
                  <a:lnTo>
                    <a:pt x="2329339" y="406241"/>
                  </a:lnTo>
                  <a:lnTo>
                    <a:pt x="2387441" y="464344"/>
                  </a:lnTo>
                  <a:cubicBezTo>
                    <a:pt x="2390299" y="463391"/>
                    <a:pt x="2393156" y="463391"/>
                    <a:pt x="2396014" y="463391"/>
                  </a:cubicBezTo>
                  <a:cubicBezTo>
                    <a:pt x="2404586" y="463391"/>
                    <a:pt x="2412206" y="466249"/>
                    <a:pt x="2417921" y="471964"/>
                  </a:cubicBezTo>
                  <a:cubicBezTo>
                    <a:pt x="2423636" y="477679"/>
                    <a:pt x="2426494" y="485299"/>
                    <a:pt x="2426494" y="493871"/>
                  </a:cubicBezTo>
                  <a:cubicBezTo>
                    <a:pt x="2426494" y="502444"/>
                    <a:pt x="2423636" y="510064"/>
                    <a:pt x="2417921" y="515779"/>
                  </a:cubicBezTo>
                  <a:cubicBezTo>
                    <a:pt x="2412206" y="521494"/>
                    <a:pt x="2404586" y="524351"/>
                    <a:pt x="2396014" y="524351"/>
                  </a:cubicBezTo>
                  <a:cubicBezTo>
                    <a:pt x="2387441" y="524351"/>
                    <a:pt x="2379821" y="521494"/>
                    <a:pt x="2374106" y="515779"/>
                  </a:cubicBezTo>
                  <a:cubicBezTo>
                    <a:pt x="2366486" y="508159"/>
                    <a:pt x="2363629" y="496729"/>
                    <a:pt x="2366486" y="486251"/>
                  </a:cubicBezTo>
                  <a:lnTo>
                    <a:pt x="2317909" y="437674"/>
                  </a:lnTo>
                  <a:lnTo>
                    <a:pt x="2176939" y="437674"/>
                  </a:lnTo>
                  <a:lnTo>
                    <a:pt x="2032159" y="582454"/>
                  </a:lnTo>
                  <a:lnTo>
                    <a:pt x="1557814" y="582454"/>
                  </a:lnTo>
                  <a:lnTo>
                    <a:pt x="1393984" y="746284"/>
                  </a:lnTo>
                  <a:lnTo>
                    <a:pt x="64294" y="746284"/>
                  </a:lnTo>
                  <a:cubicBezTo>
                    <a:pt x="59531" y="754856"/>
                    <a:pt x="49054" y="761524"/>
                    <a:pt x="37624" y="76152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5C2D29B5-2A8A-41B3-A437-5ACEBF116CDF}"/>
                </a:ext>
              </a:extLst>
            </p:cNvPr>
            <p:cNvSpPr/>
            <p:nvPr/>
          </p:nvSpPr>
          <p:spPr>
            <a:xfrm>
              <a:off x="8190407" y="1590385"/>
              <a:ext cx="3562350" cy="742950"/>
            </a:xfrm>
            <a:custGeom>
              <a:avLst/>
              <a:gdLst>
                <a:gd name="connsiteX0" fmla="*/ 2567464 w 3562350"/>
                <a:gd name="connsiteY0" fmla="*/ 282416 h 742950"/>
                <a:gd name="connsiteX1" fmla="*/ 2279809 w 3562350"/>
                <a:gd name="connsiteY1" fmla="*/ 282416 h 742950"/>
                <a:gd name="connsiteX2" fmla="*/ 2278856 w 3562350"/>
                <a:gd name="connsiteY2" fmla="*/ 281464 h 742950"/>
                <a:gd name="connsiteX3" fmla="*/ 2277904 w 3562350"/>
                <a:gd name="connsiteY3" fmla="*/ 282416 h 742950"/>
                <a:gd name="connsiteX4" fmla="*/ 1603534 w 3562350"/>
                <a:gd name="connsiteY4" fmla="*/ 282416 h 742950"/>
                <a:gd name="connsiteX5" fmla="*/ 1461611 w 3562350"/>
                <a:gd name="connsiteY5" fmla="*/ 424339 h 742950"/>
                <a:gd name="connsiteX6" fmla="*/ 1021556 w 3562350"/>
                <a:gd name="connsiteY6" fmla="*/ 424339 h 742950"/>
                <a:gd name="connsiteX7" fmla="*/ 986314 w 3562350"/>
                <a:gd name="connsiteY7" fmla="*/ 389096 h 742950"/>
                <a:gd name="connsiteX8" fmla="*/ 982504 w 3562350"/>
                <a:gd name="connsiteY8" fmla="*/ 363379 h 742950"/>
                <a:gd name="connsiteX9" fmla="*/ 952024 w 3562350"/>
                <a:gd name="connsiteY9" fmla="*/ 363379 h 742950"/>
                <a:gd name="connsiteX10" fmla="*/ 952024 w 3562350"/>
                <a:gd name="connsiteY10" fmla="*/ 392906 h 742950"/>
                <a:gd name="connsiteX11" fmla="*/ 977741 w 3562350"/>
                <a:gd name="connsiteY11" fmla="*/ 396716 h 742950"/>
                <a:gd name="connsiteX12" fmla="*/ 1016794 w 3562350"/>
                <a:gd name="connsiteY12" fmla="*/ 435769 h 742950"/>
                <a:gd name="connsiteX13" fmla="*/ 1450181 w 3562350"/>
                <a:gd name="connsiteY13" fmla="*/ 435769 h 742950"/>
                <a:gd name="connsiteX14" fmla="*/ 1370171 w 3562350"/>
                <a:gd name="connsiteY14" fmla="*/ 515779 h 742950"/>
                <a:gd name="connsiteX15" fmla="*/ 1344454 w 3562350"/>
                <a:gd name="connsiteY15" fmla="*/ 519589 h 742950"/>
                <a:gd name="connsiteX16" fmla="*/ 1344454 w 3562350"/>
                <a:gd name="connsiteY16" fmla="*/ 549116 h 742950"/>
                <a:gd name="connsiteX17" fmla="*/ 1373981 w 3562350"/>
                <a:gd name="connsiteY17" fmla="*/ 549116 h 742950"/>
                <a:gd name="connsiteX18" fmla="*/ 1377791 w 3562350"/>
                <a:gd name="connsiteY18" fmla="*/ 523399 h 742950"/>
                <a:gd name="connsiteX19" fmla="*/ 1608296 w 3562350"/>
                <a:gd name="connsiteY19" fmla="*/ 292894 h 742950"/>
                <a:gd name="connsiteX20" fmla="*/ 1982629 w 3562350"/>
                <a:gd name="connsiteY20" fmla="*/ 292894 h 742950"/>
                <a:gd name="connsiteX21" fmla="*/ 1881664 w 3562350"/>
                <a:gd name="connsiteY21" fmla="*/ 393859 h 742950"/>
                <a:gd name="connsiteX22" fmla="*/ 1726406 w 3562350"/>
                <a:gd name="connsiteY22" fmla="*/ 393859 h 742950"/>
                <a:gd name="connsiteX23" fmla="*/ 1706404 w 3562350"/>
                <a:gd name="connsiteY23" fmla="*/ 378619 h 742950"/>
                <a:gd name="connsiteX24" fmla="*/ 1685449 w 3562350"/>
                <a:gd name="connsiteY24" fmla="*/ 399574 h 742950"/>
                <a:gd name="connsiteX25" fmla="*/ 1706404 w 3562350"/>
                <a:gd name="connsiteY25" fmla="*/ 420529 h 742950"/>
                <a:gd name="connsiteX26" fmla="*/ 1726406 w 3562350"/>
                <a:gd name="connsiteY26" fmla="*/ 405289 h 742950"/>
                <a:gd name="connsiteX27" fmla="*/ 1886426 w 3562350"/>
                <a:gd name="connsiteY27" fmla="*/ 405289 h 742950"/>
                <a:gd name="connsiteX28" fmla="*/ 1998821 w 3562350"/>
                <a:gd name="connsiteY28" fmla="*/ 292894 h 742950"/>
                <a:gd name="connsiteX29" fmla="*/ 2267426 w 3562350"/>
                <a:gd name="connsiteY29" fmla="*/ 292894 h 742950"/>
                <a:gd name="connsiteX30" fmla="*/ 2010251 w 3562350"/>
                <a:gd name="connsiteY30" fmla="*/ 550069 h 742950"/>
                <a:gd name="connsiteX31" fmla="*/ 1535906 w 3562350"/>
                <a:gd name="connsiteY31" fmla="*/ 550069 h 742950"/>
                <a:gd name="connsiteX32" fmla="*/ 1372076 w 3562350"/>
                <a:gd name="connsiteY32" fmla="*/ 713899 h 742950"/>
                <a:gd name="connsiteX33" fmla="*/ 1207294 w 3562350"/>
                <a:gd name="connsiteY33" fmla="*/ 713899 h 742950"/>
                <a:gd name="connsiteX34" fmla="*/ 1059656 w 3562350"/>
                <a:gd name="connsiteY34" fmla="*/ 566261 h 742950"/>
                <a:gd name="connsiteX35" fmla="*/ 833914 w 3562350"/>
                <a:gd name="connsiteY35" fmla="*/ 566261 h 742950"/>
                <a:gd name="connsiteX36" fmla="*/ 833914 w 3562350"/>
                <a:gd name="connsiteY36" fmla="*/ 566261 h 742950"/>
                <a:gd name="connsiteX37" fmla="*/ 755809 w 3562350"/>
                <a:gd name="connsiteY37" fmla="*/ 488156 h 742950"/>
                <a:gd name="connsiteX38" fmla="*/ 453866 w 3562350"/>
                <a:gd name="connsiteY38" fmla="*/ 488156 h 742950"/>
                <a:gd name="connsiteX39" fmla="*/ 433864 w 3562350"/>
                <a:gd name="connsiteY39" fmla="*/ 472916 h 742950"/>
                <a:gd name="connsiteX40" fmla="*/ 412909 w 3562350"/>
                <a:gd name="connsiteY40" fmla="*/ 493871 h 742950"/>
                <a:gd name="connsiteX41" fmla="*/ 433864 w 3562350"/>
                <a:gd name="connsiteY41" fmla="*/ 514826 h 742950"/>
                <a:gd name="connsiteX42" fmla="*/ 453866 w 3562350"/>
                <a:gd name="connsiteY42" fmla="*/ 499586 h 742950"/>
                <a:gd name="connsiteX43" fmla="*/ 750094 w 3562350"/>
                <a:gd name="connsiteY43" fmla="*/ 499586 h 742950"/>
                <a:gd name="connsiteX44" fmla="*/ 817721 w 3562350"/>
                <a:gd name="connsiteY44" fmla="*/ 567214 h 742950"/>
                <a:gd name="connsiteX45" fmla="*/ 360521 w 3562350"/>
                <a:gd name="connsiteY45" fmla="*/ 567214 h 742950"/>
                <a:gd name="connsiteX46" fmla="*/ 340519 w 3562350"/>
                <a:gd name="connsiteY46" fmla="*/ 551974 h 742950"/>
                <a:gd name="connsiteX47" fmla="*/ 319564 w 3562350"/>
                <a:gd name="connsiteY47" fmla="*/ 572929 h 742950"/>
                <a:gd name="connsiteX48" fmla="*/ 340519 w 3562350"/>
                <a:gd name="connsiteY48" fmla="*/ 593884 h 742950"/>
                <a:gd name="connsiteX49" fmla="*/ 360521 w 3562350"/>
                <a:gd name="connsiteY49" fmla="*/ 578644 h 742950"/>
                <a:gd name="connsiteX50" fmla="*/ 1054894 w 3562350"/>
                <a:gd name="connsiteY50" fmla="*/ 578644 h 742950"/>
                <a:gd name="connsiteX51" fmla="*/ 1191101 w 3562350"/>
                <a:gd name="connsiteY51" fmla="*/ 714851 h 742950"/>
                <a:gd name="connsiteX52" fmla="*/ 48101 w 3562350"/>
                <a:gd name="connsiteY52" fmla="*/ 714851 h 742950"/>
                <a:gd name="connsiteX53" fmla="*/ 28099 w 3562350"/>
                <a:gd name="connsiteY53" fmla="*/ 699611 h 742950"/>
                <a:gd name="connsiteX54" fmla="*/ 7144 w 3562350"/>
                <a:gd name="connsiteY54" fmla="*/ 720566 h 742950"/>
                <a:gd name="connsiteX55" fmla="*/ 28099 w 3562350"/>
                <a:gd name="connsiteY55" fmla="*/ 741521 h 742950"/>
                <a:gd name="connsiteX56" fmla="*/ 48101 w 3562350"/>
                <a:gd name="connsiteY56" fmla="*/ 726281 h 742950"/>
                <a:gd name="connsiteX57" fmla="*/ 1376839 w 3562350"/>
                <a:gd name="connsiteY57" fmla="*/ 726281 h 742950"/>
                <a:gd name="connsiteX58" fmla="*/ 1540669 w 3562350"/>
                <a:gd name="connsiteY58" fmla="*/ 561499 h 742950"/>
                <a:gd name="connsiteX59" fmla="*/ 2015014 w 3562350"/>
                <a:gd name="connsiteY59" fmla="*/ 561499 h 742950"/>
                <a:gd name="connsiteX60" fmla="*/ 2159794 w 3562350"/>
                <a:gd name="connsiteY60" fmla="*/ 417671 h 742950"/>
                <a:gd name="connsiteX61" fmla="*/ 2308384 w 3562350"/>
                <a:gd name="connsiteY61" fmla="*/ 417671 h 742950"/>
                <a:gd name="connsiteX62" fmla="*/ 2364581 w 3562350"/>
                <a:gd name="connsiteY62" fmla="*/ 473869 h 742950"/>
                <a:gd name="connsiteX63" fmla="*/ 2368391 w 3562350"/>
                <a:gd name="connsiteY63" fmla="*/ 499586 h 742950"/>
                <a:gd name="connsiteX64" fmla="*/ 2397919 w 3562350"/>
                <a:gd name="connsiteY64" fmla="*/ 499586 h 742950"/>
                <a:gd name="connsiteX65" fmla="*/ 2397919 w 3562350"/>
                <a:gd name="connsiteY65" fmla="*/ 470059 h 742950"/>
                <a:gd name="connsiteX66" fmla="*/ 2372201 w 3562350"/>
                <a:gd name="connsiteY66" fmla="*/ 466249 h 742950"/>
                <a:gd name="connsiteX67" fmla="*/ 2313146 w 3562350"/>
                <a:gd name="connsiteY67" fmla="*/ 407194 h 742950"/>
                <a:gd name="connsiteX68" fmla="*/ 2170271 w 3562350"/>
                <a:gd name="connsiteY68" fmla="*/ 407194 h 742950"/>
                <a:gd name="connsiteX69" fmla="*/ 2283619 w 3562350"/>
                <a:gd name="connsiteY69" fmla="*/ 293846 h 742950"/>
                <a:gd name="connsiteX70" fmla="*/ 2572226 w 3562350"/>
                <a:gd name="connsiteY70" fmla="*/ 293846 h 742950"/>
                <a:gd name="connsiteX71" fmla="*/ 2771299 w 3562350"/>
                <a:gd name="connsiteY71" fmla="*/ 94774 h 742950"/>
                <a:gd name="connsiteX72" fmla="*/ 2959894 w 3562350"/>
                <a:gd name="connsiteY72" fmla="*/ 94774 h 742950"/>
                <a:gd name="connsiteX73" fmla="*/ 3020854 w 3562350"/>
                <a:gd name="connsiteY73" fmla="*/ 33814 h 742950"/>
                <a:gd name="connsiteX74" fmla="*/ 3520916 w 3562350"/>
                <a:gd name="connsiteY74" fmla="*/ 33814 h 742950"/>
                <a:gd name="connsiteX75" fmla="*/ 3540919 w 3562350"/>
                <a:gd name="connsiteY75" fmla="*/ 49054 h 742950"/>
                <a:gd name="connsiteX76" fmla="*/ 3561874 w 3562350"/>
                <a:gd name="connsiteY76" fmla="*/ 28099 h 742950"/>
                <a:gd name="connsiteX77" fmla="*/ 3540919 w 3562350"/>
                <a:gd name="connsiteY77" fmla="*/ 7144 h 742950"/>
                <a:gd name="connsiteX78" fmla="*/ 3520916 w 3562350"/>
                <a:gd name="connsiteY78" fmla="*/ 22384 h 742950"/>
                <a:gd name="connsiteX79" fmla="*/ 3016091 w 3562350"/>
                <a:gd name="connsiteY79" fmla="*/ 22384 h 742950"/>
                <a:gd name="connsiteX80" fmla="*/ 2955131 w 3562350"/>
                <a:gd name="connsiteY80" fmla="*/ 83344 h 742950"/>
                <a:gd name="connsiteX81" fmla="*/ 2767489 w 3562350"/>
                <a:gd name="connsiteY81" fmla="*/ 83344 h 742950"/>
                <a:gd name="connsiteX82" fmla="*/ 2567464 w 3562350"/>
                <a:gd name="connsiteY82" fmla="*/ 282416 h 74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</a:cxnLst>
              <a:rect l="l" t="t" r="r" b="b"/>
              <a:pathLst>
                <a:path w="3562350" h="742950">
                  <a:moveTo>
                    <a:pt x="2567464" y="282416"/>
                  </a:moveTo>
                  <a:lnTo>
                    <a:pt x="2279809" y="282416"/>
                  </a:lnTo>
                  <a:lnTo>
                    <a:pt x="2278856" y="281464"/>
                  </a:lnTo>
                  <a:lnTo>
                    <a:pt x="2277904" y="282416"/>
                  </a:lnTo>
                  <a:lnTo>
                    <a:pt x="1603534" y="282416"/>
                  </a:lnTo>
                  <a:lnTo>
                    <a:pt x="1461611" y="424339"/>
                  </a:lnTo>
                  <a:lnTo>
                    <a:pt x="1021556" y="424339"/>
                  </a:lnTo>
                  <a:lnTo>
                    <a:pt x="986314" y="389096"/>
                  </a:lnTo>
                  <a:cubicBezTo>
                    <a:pt x="991076" y="381476"/>
                    <a:pt x="990124" y="370999"/>
                    <a:pt x="982504" y="363379"/>
                  </a:cubicBezTo>
                  <a:cubicBezTo>
                    <a:pt x="973931" y="354806"/>
                    <a:pt x="960596" y="354806"/>
                    <a:pt x="952024" y="363379"/>
                  </a:cubicBezTo>
                  <a:cubicBezTo>
                    <a:pt x="943451" y="371951"/>
                    <a:pt x="943451" y="385286"/>
                    <a:pt x="952024" y="392906"/>
                  </a:cubicBezTo>
                  <a:cubicBezTo>
                    <a:pt x="958691" y="399574"/>
                    <a:pt x="969169" y="400526"/>
                    <a:pt x="977741" y="396716"/>
                  </a:cubicBezTo>
                  <a:lnTo>
                    <a:pt x="1016794" y="435769"/>
                  </a:lnTo>
                  <a:lnTo>
                    <a:pt x="1450181" y="435769"/>
                  </a:lnTo>
                  <a:lnTo>
                    <a:pt x="1370171" y="515779"/>
                  </a:lnTo>
                  <a:cubicBezTo>
                    <a:pt x="1362551" y="511016"/>
                    <a:pt x="1352074" y="511969"/>
                    <a:pt x="1344454" y="519589"/>
                  </a:cubicBezTo>
                  <a:cubicBezTo>
                    <a:pt x="1335881" y="528161"/>
                    <a:pt x="1335881" y="541496"/>
                    <a:pt x="1344454" y="549116"/>
                  </a:cubicBezTo>
                  <a:cubicBezTo>
                    <a:pt x="1353026" y="557689"/>
                    <a:pt x="1366361" y="557689"/>
                    <a:pt x="1373981" y="549116"/>
                  </a:cubicBezTo>
                  <a:cubicBezTo>
                    <a:pt x="1380649" y="542449"/>
                    <a:pt x="1381601" y="531971"/>
                    <a:pt x="1377791" y="523399"/>
                  </a:cubicBezTo>
                  <a:lnTo>
                    <a:pt x="1608296" y="292894"/>
                  </a:lnTo>
                  <a:lnTo>
                    <a:pt x="1982629" y="292894"/>
                  </a:lnTo>
                  <a:lnTo>
                    <a:pt x="1881664" y="393859"/>
                  </a:lnTo>
                  <a:lnTo>
                    <a:pt x="1726406" y="393859"/>
                  </a:lnTo>
                  <a:cubicBezTo>
                    <a:pt x="1723549" y="385286"/>
                    <a:pt x="1715929" y="378619"/>
                    <a:pt x="1706404" y="378619"/>
                  </a:cubicBezTo>
                  <a:cubicBezTo>
                    <a:pt x="1694974" y="378619"/>
                    <a:pt x="1685449" y="388144"/>
                    <a:pt x="1685449" y="399574"/>
                  </a:cubicBezTo>
                  <a:cubicBezTo>
                    <a:pt x="1685449" y="411004"/>
                    <a:pt x="1694974" y="420529"/>
                    <a:pt x="1706404" y="420529"/>
                  </a:cubicBezTo>
                  <a:cubicBezTo>
                    <a:pt x="1715929" y="420529"/>
                    <a:pt x="1724501" y="413861"/>
                    <a:pt x="1726406" y="405289"/>
                  </a:cubicBezTo>
                  <a:lnTo>
                    <a:pt x="1886426" y="405289"/>
                  </a:lnTo>
                  <a:lnTo>
                    <a:pt x="1998821" y="292894"/>
                  </a:lnTo>
                  <a:lnTo>
                    <a:pt x="2267426" y="292894"/>
                  </a:lnTo>
                  <a:lnTo>
                    <a:pt x="2010251" y="550069"/>
                  </a:lnTo>
                  <a:lnTo>
                    <a:pt x="1535906" y="550069"/>
                  </a:lnTo>
                  <a:lnTo>
                    <a:pt x="1372076" y="713899"/>
                  </a:lnTo>
                  <a:lnTo>
                    <a:pt x="1207294" y="713899"/>
                  </a:lnTo>
                  <a:lnTo>
                    <a:pt x="1059656" y="566261"/>
                  </a:lnTo>
                  <a:lnTo>
                    <a:pt x="833914" y="566261"/>
                  </a:lnTo>
                  <a:lnTo>
                    <a:pt x="833914" y="566261"/>
                  </a:lnTo>
                  <a:lnTo>
                    <a:pt x="755809" y="488156"/>
                  </a:lnTo>
                  <a:lnTo>
                    <a:pt x="453866" y="488156"/>
                  </a:lnTo>
                  <a:cubicBezTo>
                    <a:pt x="451009" y="479584"/>
                    <a:pt x="443389" y="472916"/>
                    <a:pt x="433864" y="472916"/>
                  </a:cubicBezTo>
                  <a:cubicBezTo>
                    <a:pt x="422434" y="472916"/>
                    <a:pt x="412909" y="482441"/>
                    <a:pt x="412909" y="493871"/>
                  </a:cubicBezTo>
                  <a:cubicBezTo>
                    <a:pt x="412909" y="505301"/>
                    <a:pt x="422434" y="514826"/>
                    <a:pt x="433864" y="514826"/>
                  </a:cubicBezTo>
                  <a:cubicBezTo>
                    <a:pt x="443389" y="514826"/>
                    <a:pt x="451961" y="508159"/>
                    <a:pt x="453866" y="499586"/>
                  </a:cubicBezTo>
                  <a:lnTo>
                    <a:pt x="750094" y="499586"/>
                  </a:lnTo>
                  <a:lnTo>
                    <a:pt x="817721" y="567214"/>
                  </a:lnTo>
                  <a:lnTo>
                    <a:pt x="360521" y="567214"/>
                  </a:lnTo>
                  <a:cubicBezTo>
                    <a:pt x="357664" y="558641"/>
                    <a:pt x="350044" y="551974"/>
                    <a:pt x="340519" y="551974"/>
                  </a:cubicBezTo>
                  <a:cubicBezTo>
                    <a:pt x="329089" y="551974"/>
                    <a:pt x="319564" y="561499"/>
                    <a:pt x="319564" y="572929"/>
                  </a:cubicBezTo>
                  <a:cubicBezTo>
                    <a:pt x="319564" y="584359"/>
                    <a:pt x="329089" y="593884"/>
                    <a:pt x="340519" y="593884"/>
                  </a:cubicBezTo>
                  <a:cubicBezTo>
                    <a:pt x="350044" y="593884"/>
                    <a:pt x="358616" y="587216"/>
                    <a:pt x="360521" y="578644"/>
                  </a:cubicBezTo>
                  <a:lnTo>
                    <a:pt x="1054894" y="578644"/>
                  </a:lnTo>
                  <a:lnTo>
                    <a:pt x="1191101" y="714851"/>
                  </a:lnTo>
                  <a:lnTo>
                    <a:pt x="48101" y="714851"/>
                  </a:lnTo>
                  <a:cubicBezTo>
                    <a:pt x="45244" y="706279"/>
                    <a:pt x="37624" y="699611"/>
                    <a:pt x="28099" y="699611"/>
                  </a:cubicBezTo>
                  <a:cubicBezTo>
                    <a:pt x="16669" y="699611"/>
                    <a:pt x="7144" y="709136"/>
                    <a:pt x="7144" y="720566"/>
                  </a:cubicBezTo>
                  <a:cubicBezTo>
                    <a:pt x="7144" y="731996"/>
                    <a:pt x="16669" y="741521"/>
                    <a:pt x="28099" y="741521"/>
                  </a:cubicBezTo>
                  <a:cubicBezTo>
                    <a:pt x="37624" y="741521"/>
                    <a:pt x="46196" y="734854"/>
                    <a:pt x="48101" y="726281"/>
                  </a:cubicBezTo>
                  <a:lnTo>
                    <a:pt x="1376839" y="726281"/>
                  </a:lnTo>
                  <a:lnTo>
                    <a:pt x="1540669" y="561499"/>
                  </a:lnTo>
                  <a:lnTo>
                    <a:pt x="2015014" y="561499"/>
                  </a:lnTo>
                  <a:lnTo>
                    <a:pt x="2159794" y="417671"/>
                  </a:lnTo>
                  <a:lnTo>
                    <a:pt x="2308384" y="417671"/>
                  </a:lnTo>
                  <a:lnTo>
                    <a:pt x="2364581" y="473869"/>
                  </a:lnTo>
                  <a:cubicBezTo>
                    <a:pt x="2359819" y="481489"/>
                    <a:pt x="2360771" y="491966"/>
                    <a:pt x="2368391" y="499586"/>
                  </a:cubicBezTo>
                  <a:cubicBezTo>
                    <a:pt x="2376964" y="508159"/>
                    <a:pt x="2390299" y="508159"/>
                    <a:pt x="2397919" y="499586"/>
                  </a:cubicBezTo>
                  <a:cubicBezTo>
                    <a:pt x="2406491" y="491014"/>
                    <a:pt x="2406491" y="477679"/>
                    <a:pt x="2397919" y="470059"/>
                  </a:cubicBezTo>
                  <a:cubicBezTo>
                    <a:pt x="2391251" y="463391"/>
                    <a:pt x="2380774" y="462439"/>
                    <a:pt x="2372201" y="466249"/>
                  </a:cubicBezTo>
                  <a:lnTo>
                    <a:pt x="2313146" y="407194"/>
                  </a:lnTo>
                  <a:lnTo>
                    <a:pt x="2170271" y="407194"/>
                  </a:lnTo>
                  <a:lnTo>
                    <a:pt x="2283619" y="293846"/>
                  </a:lnTo>
                  <a:lnTo>
                    <a:pt x="2572226" y="293846"/>
                  </a:lnTo>
                  <a:lnTo>
                    <a:pt x="2771299" y="94774"/>
                  </a:lnTo>
                  <a:lnTo>
                    <a:pt x="2959894" y="94774"/>
                  </a:lnTo>
                  <a:lnTo>
                    <a:pt x="3020854" y="33814"/>
                  </a:lnTo>
                  <a:lnTo>
                    <a:pt x="3520916" y="33814"/>
                  </a:lnTo>
                  <a:cubicBezTo>
                    <a:pt x="3523774" y="42386"/>
                    <a:pt x="3531394" y="49054"/>
                    <a:pt x="3540919" y="49054"/>
                  </a:cubicBezTo>
                  <a:cubicBezTo>
                    <a:pt x="3552349" y="49054"/>
                    <a:pt x="3561874" y="39529"/>
                    <a:pt x="3561874" y="28099"/>
                  </a:cubicBezTo>
                  <a:cubicBezTo>
                    <a:pt x="3561874" y="16669"/>
                    <a:pt x="3552349" y="7144"/>
                    <a:pt x="3540919" y="7144"/>
                  </a:cubicBezTo>
                  <a:cubicBezTo>
                    <a:pt x="3531394" y="7144"/>
                    <a:pt x="3522821" y="13811"/>
                    <a:pt x="3520916" y="22384"/>
                  </a:cubicBezTo>
                  <a:lnTo>
                    <a:pt x="3016091" y="22384"/>
                  </a:lnTo>
                  <a:lnTo>
                    <a:pt x="2955131" y="83344"/>
                  </a:lnTo>
                  <a:lnTo>
                    <a:pt x="2767489" y="83344"/>
                  </a:lnTo>
                  <a:lnTo>
                    <a:pt x="2567464" y="282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AAF67176-B654-4160-8D8C-81C8F60E3819}"/>
                </a:ext>
              </a:extLst>
            </p:cNvPr>
            <p:cNvSpPr/>
            <p:nvPr/>
          </p:nvSpPr>
          <p:spPr>
            <a:xfrm>
              <a:off x="7533181" y="1351306"/>
              <a:ext cx="3552825" cy="771525"/>
            </a:xfrm>
            <a:custGeom>
              <a:avLst/>
              <a:gdLst>
                <a:gd name="connsiteX0" fmla="*/ 271939 w 3552825"/>
                <a:gd name="connsiteY0" fmla="*/ 772954 h 771525"/>
                <a:gd name="connsiteX1" fmla="*/ 241459 w 3552825"/>
                <a:gd name="connsiteY1" fmla="*/ 742474 h 771525"/>
                <a:gd name="connsiteX2" fmla="*/ 271939 w 3552825"/>
                <a:gd name="connsiteY2" fmla="*/ 711994 h 771525"/>
                <a:gd name="connsiteX3" fmla="*/ 298609 w 3552825"/>
                <a:gd name="connsiteY3" fmla="*/ 727234 h 771525"/>
                <a:gd name="connsiteX4" fmla="*/ 817721 w 3552825"/>
                <a:gd name="connsiteY4" fmla="*/ 727234 h 771525"/>
                <a:gd name="connsiteX5" fmla="*/ 890111 w 3552825"/>
                <a:gd name="connsiteY5" fmla="*/ 653891 h 771525"/>
                <a:gd name="connsiteX6" fmla="*/ 64294 w 3552825"/>
                <a:gd name="connsiteY6" fmla="*/ 653891 h 771525"/>
                <a:gd name="connsiteX7" fmla="*/ 37624 w 3552825"/>
                <a:gd name="connsiteY7" fmla="*/ 669131 h 771525"/>
                <a:gd name="connsiteX8" fmla="*/ 7144 w 3552825"/>
                <a:gd name="connsiteY8" fmla="*/ 638651 h 771525"/>
                <a:gd name="connsiteX9" fmla="*/ 37624 w 3552825"/>
                <a:gd name="connsiteY9" fmla="*/ 608171 h 771525"/>
                <a:gd name="connsiteX10" fmla="*/ 64294 w 3552825"/>
                <a:gd name="connsiteY10" fmla="*/ 623411 h 771525"/>
                <a:gd name="connsiteX11" fmla="*/ 1397794 w 3552825"/>
                <a:gd name="connsiteY11" fmla="*/ 623411 h 771525"/>
                <a:gd name="connsiteX12" fmla="*/ 1762601 w 3552825"/>
                <a:gd name="connsiteY12" fmla="*/ 258604 h 771525"/>
                <a:gd name="connsiteX13" fmla="*/ 2255044 w 3552825"/>
                <a:gd name="connsiteY13" fmla="*/ 258604 h 771525"/>
                <a:gd name="connsiteX14" fmla="*/ 2179796 w 3552825"/>
                <a:gd name="connsiteY14" fmla="*/ 183356 h 771525"/>
                <a:gd name="connsiteX15" fmla="*/ 1637824 w 3552825"/>
                <a:gd name="connsiteY15" fmla="*/ 183356 h 771525"/>
                <a:gd name="connsiteX16" fmla="*/ 1289209 w 3552825"/>
                <a:gd name="connsiteY16" fmla="*/ 531971 h 771525"/>
                <a:gd name="connsiteX17" fmla="*/ 803434 w 3552825"/>
                <a:gd name="connsiteY17" fmla="*/ 531971 h 771525"/>
                <a:gd name="connsiteX18" fmla="*/ 776764 w 3552825"/>
                <a:gd name="connsiteY18" fmla="*/ 547211 h 771525"/>
                <a:gd name="connsiteX19" fmla="*/ 746284 w 3552825"/>
                <a:gd name="connsiteY19" fmla="*/ 516731 h 771525"/>
                <a:gd name="connsiteX20" fmla="*/ 776764 w 3552825"/>
                <a:gd name="connsiteY20" fmla="*/ 486251 h 771525"/>
                <a:gd name="connsiteX21" fmla="*/ 803434 w 3552825"/>
                <a:gd name="connsiteY21" fmla="*/ 501491 h 771525"/>
                <a:gd name="connsiteX22" fmla="*/ 1117759 w 3552825"/>
                <a:gd name="connsiteY22" fmla="*/ 501491 h 771525"/>
                <a:gd name="connsiteX23" fmla="*/ 1021556 w 3552825"/>
                <a:gd name="connsiteY23" fmla="*/ 405289 h 771525"/>
                <a:gd name="connsiteX24" fmla="*/ 211931 w 3552825"/>
                <a:gd name="connsiteY24" fmla="*/ 405289 h 771525"/>
                <a:gd name="connsiteX25" fmla="*/ 100489 w 3552825"/>
                <a:gd name="connsiteY25" fmla="*/ 294799 h 771525"/>
                <a:gd name="connsiteX26" fmla="*/ 91916 w 3552825"/>
                <a:gd name="connsiteY26" fmla="*/ 295751 h 771525"/>
                <a:gd name="connsiteX27" fmla="*/ 70009 w 3552825"/>
                <a:gd name="connsiteY27" fmla="*/ 287179 h 771525"/>
                <a:gd name="connsiteX28" fmla="*/ 70009 w 3552825"/>
                <a:gd name="connsiteY28" fmla="*/ 243364 h 771525"/>
                <a:gd name="connsiteX29" fmla="*/ 91916 w 3552825"/>
                <a:gd name="connsiteY29" fmla="*/ 234791 h 771525"/>
                <a:gd name="connsiteX30" fmla="*/ 113824 w 3552825"/>
                <a:gd name="connsiteY30" fmla="*/ 243364 h 771525"/>
                <a:gd name="connsiteX31" fmla="*/ 121444 w 3552825"/>
                <a:gd name="connsiteY31" fmla="*/ 272891 h 771525"/>
                <a:gd name="connsiteX32" fmla="*/ 224314 w 3552825"/>
                <a:gd name="connsiteY32" fmla="*/ 375761 h 771525"/>
                <a:gd name="connsiteX33" fmla="*/ 1033939 w 3552825"/>
                <a:gd name="connsiteY33" fmla="*/ 375761 h 771525"/>
                <a:gd name="connsiteX34" fmla="*/ 1160621 w 3552825"/>
                <a:gd name="connsiteY34" fmla="*/ 502444 h 771525"/>
                <a:gd name="connsiteX35" fmla="*/ 1276826 w 3552825"/>
                <a:gd name="connsiteY35" fmla="*/ 502444 h 771525"/>
                <a:gd name="connsiteX36" fmla="*/ 1625441 w 3552825"/>
                <a:gd name="connsiteY36" fmla="*/ 153829 h 771525"/>
                <a:gd name="connsiteX37" fmla="*/ 2193131 w 3552825"/>
                <a:gd name="connsiteY37" fmla="*/ 153829 h 771525"/>
                <a:gd name="connsiteX38" fmla="*/ 2298859 w 3552825"/>
                <a:gd name="connsiteY38" fmla="*/ 259556 h 771525"/>
                <a:gd name="connsiteX39" fmla="*/ 2721769 w 3552825"/>
                <a:gd name="connsiteY39" fmla="*/ 259556 h 771525"/>
                <a:gd name="connsiteX40" fmla="*/ 2973229 w 3552825"/>
                <a:gd name="connsiteY40" fmla="*/ 7144 h 771525"/>
                <a:gd name="connsiteX41" fmla="*/ 3548539 w 3552825"/>
                <a:gd name="connsiteY41" fmla="*/ 7144 h 771525"/>
                <a:gd name="connsiteX42" fmla="*/ 3548539 w 3552825"/>
                <a:gd name="connsiteY42" fmla="*/ 37624 h 771525"/>
                <a:gd name="connsiteX43" fmla="*/ 2985611 w 3552825"/>
                <a:gd name="connsiteY43" fmla="*/ 37624 h 771525"/>
                <a:gd name="connsiteX44" fmla="*/ 2733199 w 3552825"/>
                <a:gd name="connsiteY44" fmla="*/ 290036 h 771525"/>
                <a:gd name="connsiteX45" fmla="*/ 1774984 w 3552825"/>
                <a:gd name="connsiteY45" fmla="*/ 290036 h 771525"/>
                <a:gd name="connsiteX46" fmla="*/ 1635919 w 3552825"/>
                <a:gd name="connsiteY46" fmla="*/ 429101 h 771525"/>
                <a:gd name="connsiteX47" fmla="*/ 1871186 w 3552825"/>
                <a:gd name="connsiteY47" fmla="*/ 429101 h 771525"/>
                <a:gd name="connsiteX48" fmla="*/ 1968341 w 3552825"/>
                <a:gd name="connsiteY48" fmla="*/ 526256 h 771525"/>
                <a:gd name="connsiteX49" fmla="*/ 1976914 w 3552825"/>
                <a:gd name="connsiteY49" fmla="*/ 525304 h 771525"/>
                <a:gd name="connsiteX50" fmla="*/ 1998821 w 3552825"/>
                <a:gd name="connsiteY50" fmla="*/ 533876 h 771525"/>
                <a:gd name="connsiteX51" fmla="*/ 2007394 w 3552825"/>
                <a:gd name="connsiteY51" fmla="*/ 555784 h 771525"/>
                <a:gd name="connsiteX52" fmla="*/ 1998821 w 3552825"/>
                <a:gd name="connsiteY52" fmla="*/ 577691 h 771525"/>
                <a:gd name="connsiteX53" fmla="*/ 1976914 w 3552825"/>
                <a:gd name="connsiteY53" fmla="*/ 586264 h 771525"/>
                <a:gd name="connsiteX54" fmla="*/ 1955006 w 3552825"/>
                <a:gd name="connsiteY54" fmla="*/ 577691 h 771525"/>
                <a:gd name="connsiteX55" fmla="*/ 1947386 w 3552825"/>
                <a:gd name="connsiteY55" fmla="*/ 548164 h 771525"/>
                <a:gd name="connsiteX56" fmla="*/ 1859756 w 3552825"/>
                <a:gd name="connsiteY56" fmla="*/ 460534 h 771525"/>
                <a:gd name="connsiteX57" fmla="*/ 1606391 w 3552825"/>
                <a:gd name="connsiteY57" fmla="*/ 460534 h 771525"/>
                <a:gd name="connsiteX58" fmla="*/ 1410176 w 3552825"/>
                <a:gd name="connsiteY58" fmla="*/ 654844 h 771525"/>
                <a:gd name="connsiteX59" fmla="*/ 932974 w 3552825"/>
                <a:gd name="connsiteY59" fmla="*/ 654844 h 771525"/>
                <a:gd name="connsiteX60" fmla="*/ 830104 w 3552825"/>
                <a:gd name="connsiteY60" fmla="*/ 757714 h 771525"/>
                <a:gd name="connsiteX61" fmla="*/ 298609 w 3552825"/>
                <a:gd name="connsiteY61" fmla="*/ 757714 h 771525"/>
                <a:gd name="connsiteX62" fmla="*/ 271939 w 3552825"/>
                <a:gd name="connsiteY62" fmla="*/ 772954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3552825" h="771525">
                  <a:moveTo>
                    <a:pt x="271939" y="772954"/>
                  </a:moveTo>
                  <a:cubicBezTo>
                    <a:pt x="254794" y="772954"/>
                    <a:pt x="241459" y="759619"/>
                    <a:pt x="241459" y="742474"/>
                  </a:cubicBezTo>
                  <a:cubicBezTo>
                    <a:pt x="241459" y="725329"/>
                    <a:pt x="254794" y="711994"/>
                    <a:pt x="271939" y="711994"/>
                  </a:cubicBezTo>
                  <a:cubicBezTo>
                    <a:pt x="283369" y="711994"/>
                    <a:pt x="292894" y="717709"/>
                    <a:pt x="298609" y="727234"/>
                  </a:cubicBezTo>
                  <a:lnTo>
                    <a:pt x="817721" y="727234"/>
                  </a:lnTo>
                  <a:lnTo>
                    <a:pt x="890111" y="653891"/>
                  </a:lnTo>
                  <a:lnTo>
                    <a:pt x="64294" y="653891"/>
                  </a:lnTo>
                  <a:cubicBezTo>
                    <a:pt x="58579" y="663416"/>
                    <a:pt x="49054" y="669131"/>
                    <a:pt x="37624" y="669131"/>
                  </a:cubicBezTo>
                  <a:cubicBezTo>
                    <a:pt x="20479" y="669131"/>
                    <a:pt x="7144" y="655796"/>
                    <a:pt x="7144" y="638651"/>
                  </a:cubicBezTo>
                  <a:cubicBezTo>
                    <a:pt x="7144" y="621506"/>
                    <a:pt x="20479" y="608171"/>
                    <a:pt x="37624" y="608171"/>
                  </a:cubicBezTo>
                  <a:cubicBezTo>
                    <a:pt x="49054" y="608171"/>
                    <a:pt x="58579" y="613886"/>
                    <a:pt x="64294" y="623411"/>
                  </a:cubicBezTo>
                  <a:lnTo>
                    <a:pt x="1397794" y="623411"/>
                  </a:lnTo>
                  <a:lnTo>
                    <a:pt x="1762601" y="258604"/>
                  </a:lnTo>
                  <a:lnTo>
                    <a:pt x="2255044" y="258604"/>
                  </a:lnTo>
                  <a:lnTo>
                    <a:pt x="2179796" y="183356"/>
                  </a:lnTo>
                  <a:lnTo>
                    <a:pt x="1637824" y="183356"/>
                  </a:lnTo>
                  <a:lnTo>
                    <a:pt x="1289209" y="531971"/>
                  </a:lnTo>
                  <a:lnTo>
                    <a:pt x="803434" y="531971"/>
                  </a:lnTo>
                  <a:cubicBezTo>
                    <a:pt x="797719" y="541496"/>
                    <a:pt x="788194" y="547211"/>
                    <a:pt x="776764" y="547211"/>
                  </a:cubicBezTo>
                  <a:cubicBezTo>
                    <a:pt x="759619" y="547211"/>
                    <a:pt x="746284" y="533876"/>
                    <a:pt x="746284" y="516731"/>
                  </a:cubicBezTo>
                  <a:cubicBezTo>
                    <a:pt x="746284" y="499586"/>
                    <a:pt x="759619" y="486251"/>
                    <a:pt x="776764" y="486251"/>
                  </a:cubicBezTo>
                  <a:cubicBezTo>
                    <a:pt x="788194" y="486251"/>
                    <a:pt x="797719" y="491966"/>
                    <a:pt x="803434" y="501491"/>
                  </a:cubicBezTo>
                  <a:lnTo>
                    <a:pt x="1117759" y="501491"/>
                  </a:lnTo>
                  <a:lnTo>
                    <a:pt x="1021556" y="405289"/>
                  </a:lnTo>
                  <a:lnTo>
                    <a:pt x="211931" y="405289"/>
                  </a:lnTo>
                  <a:lnTo>
                    <a:pt x="100489" y="294799"/>
                  </a:lnTo>
                  <a:cubicBezTo>
                    <a:pt x="97631" y="295751"/>
                    <a:pt x="94774" y="295751"/>
                    <a:pt x="91916" y="295751"/>
                  </a:cubicBezTo>
                  <a:cubicBezTo>
                    <a:pt x="83344" y="295751"/>
                    <a:pt x="75724" y="292894"/>
                    <a:pt x="70009" y="287179"/>
                  </a:cubicBezTo>
                  <a:cubicBezTo>
                    <a:pt x="57626" y="274796"/>
                    <a:pt x="57626" y="255746"/>
                    <a:pt x="70009" y="243364"/>
                  </a:cubicBezTo>
                  <a:cubicBezTo>
                    <a:pt x="75724" y="237649"/>
                    <a:pt x="83344" y="234791"/>
                    <a:pt x="91916" y="234791"/>
                  </a:cubicBezTo>
                  <a:cubicBezTo>
                    <a:pt x="100489" y="234791"/>
                    <a:pt x="108109" y="237649"/>
                    <a:pt x="113824" y="243364"/>
                  </a:cubicBezTo>
                  <a:cubicBezTo>
                    <a:pt x="121444" y="250984"/>
                    <a:pt x="124301" y="262414"/>
                    <a:pt x="121444" y="272891"/>
                  </a:cubicBezTo>
                  <a:lnTo>
                    <a:pt x="224314" y="375761"/>
                  </a:lnTo>
                  <a:lnTo>
                    <a:pt x="1033939" y="375761"/>
                  </a:lnTo>
                  <a:lnTo>
                    <a:pt x="1160621" y="502444"/>
                  </a:lnTo>
                  <a:lnTo>
                    <a:pt x="1276826" y="502444"/>
                  </a:lnTo>
                  <a:lnTo>
                    <a:pt x="1625441" y="153829"/>
                  </a:lnTo>
                  <a:lnTo>
                    <a:pt x="2193131" y="153829"/>
                  </a:lnTo>
                  <a:lnTo>
                    <a:pt x="2298859" y="259556"/>
                  </a:lnTo>
                  <a:lnTo>
                    <a:pt x="2721769" y="259556"/>
                  </a:lnTo>
                  <a:lnTo>
                    <a:pt x="2973229" y="7144"/>
                  </a:lnTo>
                  <a:lnTo>
                    <a:pt x="3548539" y="7144"/>
                  </a:lnTo>
                  <a:lnTo>
                    <a:pt x="3548539" y="37624"/>
                  </a:lnTo>
                  <a:lnTo>
                    <a:pt x="2985611" y="37624"/>
                  </a:lnTo>
                  <a:lnTo>
                    <a:pt x="2733199" y="290036"/>
                  </a:lnTo>
                  <a:lnTo>
                    <a:pt x="1774984" y="290036"/>
                  </a:lnTo>
                  <a:lnTo>
                    <a:pt x="1635919" y="429101"/>
                  </a:lnTo>
                  <a:lnTo>
                    <a:pt x="1871186" y="429101"/>
                  </a:lnTo>
                  <a:lnTo>
                    <a:pt x="1968341" y="526256"/>
                  </a:lnTo>
                  <a:cubicBezTo>
                    <a:pt x="1971199" y="525304"/>
                    <a:pt x="1974056" y="525304"/>
                    <a:pt x="1976914" y="525304"/>
                  </a:cubicBezTo>
                  <a:cubicBezTo>
                    <a:pt x="1985486" y="525304"/>
                    <a:pt x="1993106" y="528161"/>
                    <a:pt x="1998821" y="533876"/>
                  </a:cubicBezTo>
                  <a:cubicBezTo>
                    <a:pt x="2004536" y="539591"/>
                    <a:pt x="2007394" y="547211"/>
                    <a:pt x="2007394" y="555784"/>
                  </a:cubicBezTo>
                  <a:cubicBezTo>
                    <a:pt x="2007394" y="564356"/>
                    <a:pt x="2004536" y="571976"/>
                    <a:pt x="1998821" y="577691"/>
                  </a:cubicBezTo>
                  <a:cubicBezTo>
                    <a:pt x="1993106" y="583406"/>
                    <a:pt x="1985486" y="586264"/>
                    <a:pt x="1976914" y="586264"/>
                  </a:cubicBezTo>
                  <a:cubicBezTo>
                    <a:pt x="1968341" y="586264"/>
                    <a:pt x="1960721" y="583406"/>
                    <a:pt x="1955006" y="577691"/>
                  </a:cubicBezTo>
                  <a:cubicBezTo>
                    <a:pt x="1947386" y="570071"/>
                    <a:pt x="1944529" y="558641"/>
                    <a:pt x="1947386" y="548164"/>
                  </a:cubicBezTo>
                  <a:lnTo>
                    <a:pt x="1859756" y="460534"/>
                  </a:lnTo>
                  <a:lnTo>
                    <a:pt x="1606391" y="460534"/>
                  </a:lnTo>
                  <a:lnTo>
                    <a:pt x="1410176" y="654844"/>
                  </a:lnTo>
                  <a:lnTo>
                    <a:pt x="932974" y="654844"/>
                  </a:lnTo>
                  <a:lnTo>
                    <a:pt x="830104" y="757714"/>
                  </a:lnTo>
                  <a:lnTo>
                    <a:pt x="298609" y="757714"/>
                  </a:lnTo>
                  <a:cubicBezTo>
                    <a:pt x="292894" y="767239"/>
                    <a:pt x="283369" y="772954"/>
                    <a:pt x="271939" y="77295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EC6C2948-5607-4838-81A5-0EBFFE28C93E}"/>
                </a:ext>
              </a:extLst>
            </p:cNvPr>
            <p:cNvSpPr/>
            <p:nvPr/>
          </p:nvSpPr>
          <p:spPr>
            <a:xfrm>
              <a:off x="7543660" y="1360832"/>
              <a:ext cx="3533775" cy="752475"/>
            </a:xfrm>
            <a:custGeom>
              <a:avLst/>
              <a:gdLst>
                <a:gd name="connsiteX0" fmla="*/ 903446 w 3533775"/>
                <a:gd name="connsiteY0" fmla="*/ 634841 h 752475"/>
                <a:gd name="connsiteX1" fmla="*/ 812006 w 3533775"/>
                <a:gd name="connsiteY1" fmla="*/ 727234 h 752475"/>
                <a:gd name="connsiteX2" fmla="*/ 281464 w 3533775"/>
                <a:gd name="connsiteY2" fmla="*/ 727234 h 752475"/>
                <a:gd name="connsiteX3" fmla="*/ 261461 w 3533775"/>
                <a:gd name="connsiteY3" fmla="*/ 711994 h 752475"/>
                <a:gd name="connsiteX4" fmla="*/ 240506 w 3533775"/>
                <a:gd name="connsiteY4" fmla="*/ 732949 h 752475"/>
                <a:gd name="connsiteX5" fmla="*/ 261461 w 3533775"/>
                <a:gd name="connsiteY5" fmla="*/ 753904 h 752475"/>
                <a:gd name="connsiteX6" fmla="*/ 281464 w 3533775"/>
                <a:gd name="connsiteY6" fmla="*/ 738664 h 752475"/>
                <a:gd name="connsiteX7" fmla="*/ 815816 w 3533775"/>
                <a:gd name="connsiteY7" fmla="*/ 738664 h 752475"/>
                <a:gd name="connsiteX8" fmla="*/ 918686 w 3533775"/>
                <a:gd name="connsiteY8" fmla="*/ 635794 h 752475"/>
                <a:gd name="connsiteX9" fmla="*/ 917734 w 3533775"/>
                <a:gd name="connsiteY9" fmla="*/ 634841 h 752475"/>
                <a:gd name="connsiteX10" fmla="*/ 1395889 w 3533775"/>
                <a:gd name="connsiteY10" fmla="*/ 634841 h 752475"/>
                <a:gd name="connsiteX11" fmla="*/ 1591151 w 3533775"/>
                <a:gd name="connsiteY11" fmla="*/ 439579 h 752475"/>
                <a:gd name="connsiteX12" fmla="*/ 1852136 w 3533775"/>
                <a:gd name="connsiteY12" fmla="*/ 439579 h 752475"/>
                <a:gd name="connsiteX13" fmla="*/ 1947386 w 3533775"/>
                <a:gd name="connsiteY13" fmla="*/ 534829 h 752475"/>
                <a:gd name="connsiteX14" fmla="*/ 1951196 w 3533775"/>
                <a:gd name="connsiteY14" fmla="*/ 560546 h 752475"/>
                <a:gd name="connsiteX15" fmla="*/ 1980724 w 3533775"/>
                <a:gd name="connsiteY15" fmla="*/ 560546 h 752475"/>
                <a:gd name="connsiteX16" fmla="*/ 1980724 w 3533775"/>
                <a:gd name="connsiteY16" fmla="*/ 531019 h 752475"/>
                <a:gd name="connsiteX17" fmla="*/ 1955006 w 3533775"/>
                <a:gd name="connsiteY17" fmla="*/ 527209 h 752475"/>
                <a:gd name="connsiteX18" fmla="*/ 1856899 w 3533775"/>
                <a:gd name="connsiteY18" fmla="*/ 429101 h 752475"/>
                <a:gd name="connsiteX19" fmla="*/ 1602581 w 3533775"/>
                <a:gd name="connsiteY19" fmla="*/ 429101 h 752475"/>
                <a:gd name="connsiteX20" fmla="*/ 1760696 w 3533775"/>
                <a:gd name="connsiteY20" fmla="*/ 270986 h 752475"/>
                <a:gd name="connsiteX21" fmla="*/ 2718911 w 3533775"/>
                <a:gd name="connsiteY21" fmla="*/ 270986 h 752475"/>
                <a:gd name="connsiteX22" fmla="*/ 2971324 w 3533775"/>
                <a:gd name="connsiteY22" fmla="*/ 18574 h 752475"/>
                <a:gd name="connsiteX23" fmla="*/ 3528536 w 3533775"/>
                <a:gd name="connsiteY23" fmla="*/ 18574 h 752475"/>
                <a:gd name="connsiteX24" fmla="*/ 3528536 w 3533775"/>
                <a:gd name="connsiteY24" fmla="*/ 7144 h 752475"/>
                <a:gd name="connsiteX25" fmla="*/ 2966561 w 3533775"/>
                <a:gd name="connsiteY25" fmla="*/ 7144 h 752475"/>
                <a:gd name="connsiteX26" fmla="*/ 2714149 w 3533775"/>
                <a:gd name="connsiteY26" fmla="*/ 259556 h 752475"/>
                <a:gd name="connsiteX27" fmla="*/ 2282666 w 3533775"/>
                <a:gd name="connsiteY27" fmla="*/ 259556 h 752475"/>
                <a:gd name="connsiteX28" fmla="*/ 2282666 w 3533775"/>
                <a:gd name="connsiteY28" fmla="*/ 259556 h 752475"/>
                <a:gd name="connsiteX29" fmla="*/ 2177891 w 3533775"/>
                <a:gd name="connsiteY29" fmla="*/ 153829 h 752475"/>
                <a:gd name="connsiteX30" fmla="*/ 1617821 w 3533775"/>
                <a:gd name="connsiteY30" fmla="*/ 153829 h 752475"/>
                <a:gd name="connsiteX31" fmla="*/ 1270159 w 3533775"/>
                <a:gd name="connsiteY31" fmla="*/ 502444 h 752475"/>
                <a:gd name="connsiteX32" fmla="*/ 1146334 w 3533775"/>
                <a:gd name="connsiteY32" fmla="*/ 502444 h 752475"/>
                <a:gd name="connsiteX33" fmla="*/ 1020604 w 3533775"/>
                <a:gd name="connsiteY33" fmla="*/ 376714 h 752475"/>
                <a:gd name="connsiteX34" fmla="*/ 210979 w 3533775"/>
                <a:gd name="connsiteY34" fmla="*/ 376714 h 752475"/>
                <a:gd name="connsiteX35" fmla="*/ 100489 w 3533775"/>
                <a:gd name="connsiteY35" fmla="*/ 266224 h 752475"/>
                <a:gd name="connsiteX36" fmla="*/ 96679 w 3533775"/>
                <a:gd name="connsiteY36" fmla="*/ 240506 h 752475"/>
                <a:gd name="connsiteX37" fmla="*/ 67151 w 3533775"/>
                <a:gd name="connsiteY37" fmla="*/ 240506 h 752475"/>
                <a:gd name="connsiteX38" fmla="*/ 67151 w 3533775"/>
                <a:gd name="connsiteY38" fmla="*/ 270034 h 752475"/>
                <a:gd name="connsiteX39" fmla="*/ 92869 w 3533775"/>
                <a:gd name="connsiteY39" fmla="*/ 273844 h 752475"/>
                <a:gd name="connsiteX40" fmla="*/ 206216 w 3533775"/>
                <a:gd name="connsiteY40" fmla="*/ 387191 h 752475"/>
                <a:gd name="connsiteX41" fmla="*/ 1015841 w 3533775"/>
                <a:gd name="connsiteY41" fmla="*/ 387191 h 752475"/>
                <a:gd name="connsiteX42" fmla="*/ 1130141 w 3533775"/>
                <a:gd name="connsiteY42" fmla="*/ 502444 h 752475"/>
                <a:gd name="connsiteX43" fmla="*/ 786289 w 3533775"/>
                <a:gd name="connsiteY43" fmla="*/ 502444 h 752475"/>
                <a:gd name="connsiteX44" fmla="*/ 766286 w 3533775"/>
                <a:gd name="connsiteY44" fmla="*/ 487204 h 752475"/>
                <a:gd name="connsiteX45" fmla="*/ 745331 w 3533775"/>
                <a:gd name="connsiteY45" fmla="*/ 508159 h 752475"/>
                <a:gd name="connsiteX46" fmla="*/ 766286 w 3533775"/>
                <a:gd name="connsiteY46" fmla="*/ 529114 h 752475"/>
                <a:gd name="connsiteX47" fmla="*/ 786289 w 3533775"/>
                <a:gd name="connsiteY47" fmla="*/ 513874 h 752475"/>
                <a:gd name="connsiteX48" fmla="*/ 1274921 w 3533775"/>
                <a:gd name="connsiteY48" fmla="*/ 513874 h 752475"/>
                <a:gd name="connsiteX49" fmla="*/ 1623536 w 3533775"/>
                <a:gd name="connsiteY49" fmla="*/ 165259 h 752475"/>
                <a:gd name="connsiteX50" fmla="*/ 2174081 w 3533775"/>
                <a:gd name="connsiteY50" fmla="*/ 165259 h 752475"/>
                <a:gd name="connsiteX51" fmla="*/ 2268379 w 3533775"/>
                <a:gd name="connsiteY51" fmla="*/ 259556 h 752475"/>
                <a:gd name="connsiteX52" fmla="*/ 1756886 w 3533775"/>
                <a:gd name="connsiteY52" fmla="*/ 259556 h 752475"/>
                <a:gd name="connsiteX53" fmla="*/ 1392079 w 3533775"/>
                <a:gd name="connsiteY53" fmla="*/ 624364 h 752475"/>
                <a:gd name="connsiteX54" fmla="*/ 48101 w 3533775"/>
                <a:gd name="connsiteY54" fmla="*/ 624364 h 752475"/>
                <a:gd name="connsiteX55" fmla="*/ 28099 w 3533775"/>
                <a:gd name="connsiteY55" fmla="*/ 609124 h 752475"/>
                <a:gd name="connsiteX56" fmla="*/ 7144 w 3533775"/>
                <a:gd name="connsiteY56" fmla="*/ 630079 h 752475"/>
                <a:gd name="connsiteX57" fmla="*/ 28099 w 3533775"/>
                <a:gd name="connsiteY57" fmla="*/ 651034 h 752475"/>
                <a:gd name="connsiteX58" fmla="*/ 48101 w 3533775"/>
                <a:gd name="connsiteY58" fmla="*/ 635794 h 752475"/>
                <a:gd name="connsiteX59" fmla="*/ 903446 w 3533775"/>
                <a:gd name="connsiteY59" fmla="*/ 635794 h 752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3533775" h="752475">
                  <a:moveTo>
                    <a:pt x="903446" y="634841"/>
                  </a:moveTo>
                  <a:lnTo>
                    <a:pt x="812006" y="727234"/>
                  </a:lnTo>
                  <a:lnTo>
                    <a:pt x="281464" y="727234"/>
                  </a:lnTo>
                  <a:cubicBezTo>
                    <a:pt x="278606" y="718661"/>
                    <a:pt x="270986" y="711994"/>
                    <a:pt x="261461" y="711994"/>
                  </a:cubicBezTo>
                  <a:cubicBezTo>
                    <a:pt x="250031" y="711994"/>
                    <a:pt x="240506" y="721519"/>
                    <a:pt x="240506" y="732949"/>
                  </a:cubicBezTo>
                  <a:cubicBezTo>
                    <a:pt x="240506" y="744379"/>
                    <a:pt x="250031" y="753904"/>
                    <a:pt x="261461" y="753904"/>
                  </a:cubicBezTo>
                  <a:cubicBezTo>
                    <a:pt x="270986" y="753904"/>
                    <a:pt x="279559" y="747236"/>
                    <a:pt x="281464" y="738664"/>
                  </a:cubicBezTo>
                  <a:lnTo>
                    <a:pt x="815816" y="738664"/>
                  </a:lnTo>
                  <a:lnTo>
                    <a:pt x="918686" y="635794"/>
                  </a:lnTo>
                  <a:lnTo>
                    <a:pt x="917734" y="634841"/>
                  </a:lnTo>
                  <a:lnTo>
                    <a:pt x="1395889" y="634841"/>
                  </a:lnTo>
                  <a:lnTo>
                    <a:pt x="1591151" y="439579"/>
                  </a:lnTo>
                  <a:lnTo>
                    <a:pt x="1852136" y="439579"/>
                  </a:lnTo>
                  <a:lnTo>
                    <a:pt x="1947386" y="534829"/>
                  </a:lnTo>
                  <a:cubicBezTo>
                    <a:pt x="1942624" y="542449"/>
                    <a:pt x="1943576" y="552926"/>
                    <a:pt x="1951196" y="560546"/>
                  </a:cubicBezTo>
                  <a:cubicBezTo>
                    <a:pt x="1959769" y="569119"/>
                    <a:pt x="1973104" y="569119"/>
                    <a:pt x="1980724" y="560546"/>
                  </a:cubicBezTo>
                  <a:cubicBezTo>
                    <a:pt x="1989296" y="551974"/>
                    <a:pt x="1989296" y="538639"/>
                    <a:pt x="1980724" y="531019"/>
                  </a:cubicBezTo>
                  <a:cubicBezTo>
                    <a:pt x="1974056" y="524351"/>
                    <a:pt x="1963579" y="523399"/>
                    <a:pt x="1955006" y="527209"/>
                  </a:cubicBezTo>
                  <a:lnTo>
                    <a:pt x="1856899" y="429101"/>
                  </a:lnTo>
                  <a:lnTo>
                    <a:pt x="1602581" y="429101"/>
                  </a:lnTo>
                  <a:lnTo>
                    <a:pt x="1760696" y="270986"/>
                  </a:lnTo>
                  <a:lnTo>
                    <a:pt x="2718911" y="270986"/>
                  </a:lnTo>
                  <a:lnTo>
                    <a:pt x="2971324" y="18574"/>
                  </a:lnTo>
                  <a:lnTo>
                    <a:pt x="3528536" y="18574"/>
                  </a:lnTo>
                  <a:lnTo>
                    <a:pt x="3528536" y="7144"/>
                  </a:lnTo>
                  <a:lnTo>
                    <a:pt x="2966561" y="7144"/>
                  </a:lnTo>
                  <a:lnTo>
                    <a:pt x="2714149" y="259556"/>
                  </a:lnTo>
                  <a:lnTo>
                    <a:pt x="2282666" y="259556"/>
                  </a:lnTo>
                  <a:lnTo>
                    <a:pt x="2282666" y="259556"/>
                  </a:lnTo>
                  <a:lnTo>
                    <a:pt x="2177891" y="153829"/>
                  </a:lnTo>
                  <a:lnTo>
                    <a:pt x="1617821" y="153829"/>
                  </a:lnTo>
                  <a:lnTo>
                    <a:pt x="1270159" y="502444"/>
                  </a:lnTo>
                  <a:lnTo>
                    <a:pt x="1146334" y="502444"/>
                  </a:lnTo>
                  <a:lnTo>
                    <a:pt x="1020604" y="376714"/>
                  </a:lnTo>
                  <a:lnTo>
                    <a:pt x="210979" y="376714"/>
                  </a:lnTo>
                  <a:lnTo>
                    <a:pt x="100489" y="266224"/>
                  </a:lnTo>
                  <a:cubicBezTo>
                    <a:pt x="105251" y="258604"/>
                    <a:pt x="104299" y="248126"/>
                    <a:pt x="96679" y="240506"/>
                  </a:cubicBezTo>
                  <a:cubicBezTo>
                    <a:pt x="88106" y="231934"/>
                    <a:pt x="74771" y="231934"/>
                    <a:pt x="67151" y="240506"/>
                  </a:cubicBezTo>
                  <a:cubicBezTo>
                    <a:pt x="58579" y="249079"/>
                    <a:pt x="58579" y="262414"/>
                    <a:pt x="67151" y="270034"/>
                  </a:cubicBezTo>
                  <a:cubicBezTo>
                    <a:pt x="73819" y="276701"/>
                    <a:pt x="84296" y="277654"/>
                    <a:pt x="92869" y="273844"/>
                  </a:cubicBezTo>
                  <a:lnTo>
                    <a:pt x="206216" y="387191"/>
                  </a:lnTo>
                  <a:lnTo>
                    <a:pt x="1015841" y="387191"/>
                  </a:lnTo>
                  <a:lnTo>
                    <a:pt x="1130141" y="502444"/>
                  </a:lnTo>
                  <a:lnTo>
                    <a:pt x="786289" y="502444"/>
                  </a:lnTo>
                  <a:cubicBezTo>
                    <a:pt x="783431" y="493871"/>
                    <a:pt x="775811" y="487204"/>
                    <a:pt x="766286" y="487204"/>
                  </a:cubicBezTo>
                  <a:cubicBezTo>
                    <a:pt x="754856" y="487204"/>
                    <a:pt x="745331" y="496729"/>
                    <a:pt x="745331" y="508159"/>
                  </a:cubicBezTo>
                  <a:cubicBezTo>
                    <a:pt x="745331" y="519589"/>
                    <a:pt x="754856" y="529114"/>
                    <a:pt x="766286" y="529114"/>
                  </a:cubicBezTo>
                  <a:cubicBezTo>
                    <a:pt x="775811" y="529114"/>
                    <a:pt x="784384" y="522446"/>
                    <a:pt x="786289" y="513874"/>
                  </a:cubicBezTo>
                  <a:lnTo>
                    <a:pt x="1274921" y="513874"/>
                  </a:lnTo>
                  <a:lnTo>
                    <a:pt x="1623536" y="165259"/>
                  </a:lnTo>
                  <a:lnTo>
                    <a:pt x="2174081" y="165259"/>
                  </a:lnTo>
                  <a:lnTo>
                    <a:pt x="2268379" y="259556"/>
                  </a:lnTo>
                  <a:lnTo>
                    <a:pt x="1756886" y="259556"/>
                  </a:lnTo>
                  <a:lnTo>
                    <a:pt x="1392079" y="624364"/>
                  </a:lnTo>
                  <a:lnTo>
                    <a:pt x="48101" y="624364"/>
                  </a:lnTo>
                  <a:cubicBezTo>
                    <a:pt x="45244" y="615791"/>
                    <a:pt x="37624" y="609124"/>
                    <a:pt x="28099" y="609124"/>
                  </a:cubicBezTo>
                  <a:cubicBezTo>
                    <a:pt x="16669" y="609124"/>
                    <a:pt x="7144" y="618649"/>
                    <a:pt x="7144" y="630079"/>
                  </a:cubicBezTo>
                  <a:cubicBezTo>
                    <a:pt x="7144" y="641509"/>
                    <a:pt x="16669" y="651034"/>
                    <a:pt x="28099" y="651034"/>
                  </a:cubicBezTo>
                  <a:cubicBezTo>
                    <a:pt x="37624" y="651034"/>
                    <a:pt x="46196" y="644366"/>
                    <a:pt x="48101" y="635794"/>
                  </a:cubicBezTo>
                  <a:lnTo>
                    <a:pt x="903446" y="63579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837EA2F6-F30A-49D2-8674-39E95C06C161}"/>
                </a:ext>
              </a:extLst>
            </p:cNvPr>
            <p:cNvSpPr/>
            <p:nvPr/>
          </p:nvSpPr>
          <p:spPr>
            <a:xfrm>
              <a:off x="7588427" y="1653250"/>
              <a:ext cx="4210050" cy="1152525"/>
            </a:xfrm>
            <a:custGeom>
              <a:avLst/>
              <a:gdLst>
                <a:gd name="connsiteX0" fmla="*/ 37624 w 4210050"/>
                <a:gd name="connsiteY0" fmla="*/ 1153954 h 1152525"/>
                <a:gd name="connsiteX1" fmla="*/ 15716 w 4210050"/>
                <a:gd name="connsiteY1" fmla="*/ 1145381 h 1152525"/>
                <a:gd name="connsiteX2" fmla="*/ 7144 w 4210050"/>
                <a:gd name="connsiteY2" fmla="*/ 1123474 h 1152525"/>
                <a:gd name="connsiteX3" fmla="*/ 16669 w 4210050"/>
                <a:gd name="connsiteY3" fmla="*/ 1101566 h 1152525"/>
                <a:gd name="connsiteX4" fmla="*/ 38576 w 4210050"/>
                <a:gd name="connsiteY4" fmla="*/ 1092994 h 1152525"/>
                <a:gd name="connsiteX5" fmla="*/ 47149 w 4210050"/>
                <a:gd name="connsiteY5" fmla="*/ 1093946 h 1152525"/>
                <a:gd name="connsiteX6" fmla="*/ 185261 w 4210050"/>
                <a:gd name="connsiteY6" fmla="*/ 955834 h 1152525"/>
                <a:gd name="connsiteX7" fmla="*/ 1015841 w 4210050"/>
                <a:gd name="connsiteY7" fmla="*/ 955834 h 1152525"/>
                <a:gd name="connsiteX8" fmla="*/ 1182529 w 4210050"/>
                <a:gd name="connsiteY8" fmla="*/ 789146 h 1152525"/>
                <a:gd name="connsiteX9" fmla="*/ 524351 w 4210050"/>
                <a:gd name="connsiteY9" fmla="*/ 789146 h 1152525"/>
                <a:gd name="connsiteX10" fmla="*/ 455771 w 4210050"/>
                <a:gd name="connsiteY10" fmla="*/ 720566 h 1152525"/>
                <a:gd name="connsiteX11" fmla="*/ 447199 w 4210050"/>
                <a:gd name="connsiteY11" fmla="*/ 721519 h 1152525"/>
                <a:gd name="connsiteX12" fmla="*/ 425291 w 4210050"/>
                <a:gd name="connsiteY12" fmla="*/ 712946 h 1152525"/>
                <a:gd name="connsiteX13" fmla="*/ 416719 w 4210050"/>
                <a:gd name="connsiteY13" fmla="*/ 691039 h 1152525"/>
                <a:gd name="connsiteX14" fmla="*/ 425291 w 4210050"/>
                <a:gd name="connsiteY14" fmla="*/ 669131 h 1152525"/>
                <a:gd name="connsiteX15" fmla="*/ 447199 w 4210050"/>
                <a:gd name="connsiteY15" fmla="*/ 660559 h 1152525"/>
                <a:gd name="connsiteX16" fmla="*/ 469106 w 4210050"/>
                <a:gd name="connsiteY16" fmla="*/ 669131 h 1152525"/>
                <a:gd name="connsiteX17" fmla="*/ 476726 w 4210050"/>
                <a:gd name="connsiteY17" fmla="*/ 698659 h 1152525"/>
                <a:gd name="connsiteX18" fmla="*/ 536734 w 4210050"/>
                <a:gd name="connsiteY18" fmla="*/ 758666 h 1152525"/>
                <a:gd name="connsiteX19" fmla="*/ 1423511 w 4210050"/>
                <a:gd name="connsiteY19" fmla="*/ 758666 h 1152525"/>
                <a:gd name="connsiteX20" fmla="*/ 1546384 w 4210050"/>
                <a:gd name="connsiteY20" fmla="*/ 881539 h 1152525"/>
                <a:gd name="connsiteX21" fmla="*/ 1890236 w 4210050"/>
                <a:gd name="connsiteY21" fmla="*/ 881539 h 1152525"/>
                <a:gd name="connsiteX22" fmla="*/ 1800701 w 4210050"/>
                <a:gd name="connsiteY22" fmla="*/ 792004 h 1152525"/>
                <a:gd name="connsiteX23" fmla="*/ 1578769 w 4210050"/>
                <a:gd name="connsiteY23" fmla="*/ 792004 h 1152525"/>
                <a:gd name="connsiteX24" fmla="*/ 1552099 w 4210050"/>
                <a:gd name="connsiteY24" fmla="*/ 807244 h 1152525"/>
                <a:gd name="connsiteX25" fmla="*/ 1521619 w 4210050"/>
                <a:gd name="connsiteY25" fmla="*/ 776764 h 1152525"/>
                <a:gd name="connsiteX26" fmla="*/ 1552099 w 4210050"/>
                <a:gd name="connsiteY26" fmla="*/ 746284 h 1152525"/>
                <a:gd name="connsiteX27" fmla="*/ 1578769 w 4210050"/>
                <a:gd name="connsiteY27" fmla="*/ 761524 h 1152525"/>
                <a:gd name="connsiteX28" fmla="*/ 1813084 w 4210050"/>
                <a:gd name="connsiteY28" fmla="*/ 761524 h 1152525"/>
                <a:gd name="connsiteX29" fmla="*/ 1932146 w 4210050"/>
                <a:gd name="connsiteY29" fmla="*/ 880586 h 1152525"/>
                <a:gd name="connsiteX30" fmla="*/ 2062639 w 4210050"/>
                <a:gd name="connsiteY30" fmla="*/ 880586 h 1152525"/>
                <a:gd name="connsiteX31" fmla="*/ 2237899 w 4210050"/>
                <a:gd name="connsiteY31" fmla="*/ 705326 h 1152525"/>
                <a:gd name="connsiteX32" fmla="*/ 2118836 w 4210050"/>
                <a:gd name="connsiteY32" fmla="*/ 705326 h 1152525"/>
                <a:gd name="connsiteX33" fmla="*/ 2095024 w 4210050"/>
                <a:gd name="connsiteY33" fmla="*/ 729139 h 1152525"/>
                <a:gd name="connsiteX34" fmla="*/ 2087404 w 4210050"/>
                <a:gd name="connsiteY34" fmla="*/ 758666 h 1152525"/>
                <a:gd name="connsiteX35" fmla="*/ 2065496 w 4210050"/>
                <a:gd name="connsiteY35" fmla="*/ 767239 h 1152525"/>
                <a:gd name="connsiteX36" fmla="*/ 2043589 w 4210050"/>
                <a:gd name="connsiteY36" fmla="*/ 758666 h 1152525"/>
                <a:gd name="connsiteX37" fmla="*/ 2035016 w 4210050"/>
                <a:gd name="connsiteY37" fmla="*/ 736759 h 1152525"/>
                <a:gd name="connsiteX38" fmla="*/ 2043589 w 4210050"/>
                <a:gd name="connsiteY38" fmla="*/ 714851 h 1152525"/>
                <a:gd name="connsiteX39" fmla="*/ 2065496 w 4210050"/>
                <a:gd name="connsiteY39" fmla="*/ 706279 h 1152525"/>
                <a:gd name="connsiteX40" fmla="*/ 2074069 w 4210050"/>
                <a:gd name="connsiteY40" fmla="*/ 707231 h 1152525"/>
                <a:gd name="connsiteX41" fmla="*/ 2107406 w 4210050"/>
                <a:gd name="connsiteY41" fmla="*/ 673894 h 1152525"/>
                <a:gd name="connsiteX42" fmla="*/ 2380774 w 4210050"/>
                <a:gd name="connsiteY42" fmla="*/ 673894 h 1152525"/>
                <a:gd name="connsiteX43" fmla="*/ 2480786 w 4210050"/>
                <a:gd name="connsiteY43" fmla="*/ 573881 h 1152525"/>
                <a:gd name="connsiteX44" fmla="*/ 2959894 w 4210050"/>
                <a:gd name="connsiteY44" fmla="*/ 573881 h 1152525"/>
                <a:gd name="connsiteX45" fmla="*/ 3093244 w 4210050"/>
                <a:gd name="connsiteY45" fmla="*/ 440531 h 1152525"/>
                <a:gd name="connsiteX46" fmla="*/ 3409474 w 4210050"/>
                <a:gd name="connsiteY46" fmla="*/ 440531 h 1152525"/>
                <a:gd name="connsiteX47" fmla="*/ 3698081 w 4210050"/>
                <a:gd name="connsiteY47" fmla="*/ 151924 h 1152525"/>
                <a:gd name="connsiteX48" fmla="*/ 3527584 w 4210050"/>
                <a:gd name="connsiteY48" fmla="*/ 151924 h 1152525"/>
                <a:gd name="connsiteX49" fmla="*/ 3337084 w 4210050"/>
                <a:gd name="connsiteY49" fmla="*/ 342424 h 1152525"/>
                <a:gd name="connsiteX50" fmla="*/ 3170396 w 4210050"/>
                <a:gd name="connsiteY50" fmla="*/ 342424 h 1152525"/>
                <a:gd name="connsiteX51" fmla="*/ 3143726 w 4210050"/>
                <a:gd name="connsiteY51" fmla="*/ 357664 h 1152525"/>
                <a:gd name="connsiteX52" fmla="*/ 3113246 w 4210050"/>
                <a:gd name="connsiteY52" fmla="*/ 327184 h 1152525"/>
                <a:gd name="connsiteX53" fmla="*/ 3143726 w 4210050"/>
                <a:gd name="connsiteY53" fmla="*/ 296704 h 1152525"/>
                <a:gd name="connsiteX54" fmla="*/ 3170396 w 4210050"/>
                <a:gd name="connsiteY54" fmla="*/ 311944 h 1152525"/>
                <a:gd name="connsiteX55" fmla="*/ 3323749 w 4210050"/>
                <a:gd name="connsiteY55" fmla="*/ 311944 h 1152525"/>
                <a:gd name="connsiteX56" fmla="*/ 3514249 w 4210050"/>
                <a:gd name="connsiteY56" fmla="*/ 121444 h 1152525"/>
                <a:gd name="connsiteX57" fmla="*/ 3727609 w 4210050"/>
                <a:gd name="connsiteY57" fmla="*/ 121444 h 1152525"/>
                <a:gd name="connsiteX58" fmla="*/ 3841909 w 4210050"/>
                <a:gd name="connsiteY58" fmla="*/ 7144 h 1152525"/>
                <a:gd name="connsiteX59" fmla="*/ 4072414 w 4210050"/>
                <a:gd name="connsiteY59" fmla="*/ 7144 h 1152525"/>
                <a:gd name="connsiteX60" fmla="*/ 4172426 w 4210050"/>
                <a:gd name="connsiteY60" fmla="*/ 107156 h 1152525"/>
                <a:gd name="connsiteX61" fmla="*/ 4180999 w 4210050"/>
                <a:gd name="connsiteY61" fmla="*/ 106204 h 1152525"/>
                <a:gd name="connsiteX62" fmla="*/ 4202906 w 4210050"/>
                <a:gd name="connsiteY62" fmla="*/ 114776 h 1152525"/>
                <a:gd name="connsiteX63" fmla="*/ 4211479 w 4210050"/>
                <a:gd name="connsiteY63" fmla="*/ 136684 h 1152525"/>
                <a:gd name="connsiteX64" fmla="*/ 4202906 w 4210050"/>
                <a:gd name="connsiteY64" fmla="*/ 158591 h 1152525"/>
                <a:gd name="connsiteX65" fmla="*/ 4180999 w 4210050"/>
                <a:gd name="connsiteY65" fmla="*/ 167164 h 1152525"/>
                <a:gd name="connsiteX66" fmla="*/ 4159091 w 4210050"/>
                <a:gd name="connsiteY66" fmla="*/ 158591 h 1152525"/>
                <a:gd name="connsiteX67" fmla="*/ 4151471 w 4210050"/>
                <a:gd name="connsiteY67" fmla="*/ 129064 h 1152525"/>
                <a:gd name="connsiteX68" fmla="*/ 4060984 w 4210050"/>
                <a:gd name="connsiteY68" fmla="*/ 38576 h 1152525"/>
                <a:gd name="connsiteX69" fmla="*/ 3856196 w 4210050"/>
                <a:gd name="connsiteY69" fmla="*/ 38576 h 1152525"/>
                <a:gd name="connsiteX70" fmla="*/ 3422809 w 4210050"/>
                <a:gd name="connsiteY70" fmla="*/ 471964 h 1152525"/>
                <a:gd name="connsiteX71" fmla="*/ 3104674 w 4210050"/>
                <a:gd name="connsiteY71" fmla="*/ 471964 h 1152525"/>
                <a:gd name="connsiteX72" fmla="*/ 2767489 w 4210050"/>
                <a:gd name="connsiteY72" fmla="*/ 809149 h 1152525"/>
                <a:gd name="connsiteX73" fmla="*/ 2343626 w 4210050"/>
                <a:gd name="connsiteY73" fmla="*/ 809149 h 1152525"/>
                <a:gd name="connsiteX74" fmla="*/ 2316956 w 4210050"/>
                <a:gd name="connsiteY74" fmla="*/ 824389 h 1152525"/>
                <a:gd name="connsiteX75" fmla="*/ 2286476 w 4210050"/>
                <a:gd name="connsiteY75" fmla="*/ 793909 h 1152525"/>
                <a:gd name="connsiteX76" fmla="*/ 2316956 w 4210050"/>
                <a:gd name="connsiteY76" fmla="*/ 763429 h 1152525"/>
                <a:gd name="connsiteX77" fmla="*/ 2343626 w 4210050"/>
                <a:gd name="connsiteY77" fmla="*/ 778669 h 1152525"/>
                <a:gd name="connsiteX78" fmla="*/ 2755106 w 4210050"/>
                <a:gd name="connsiteY78" fmla="*/ 778669 h 1152525"/>
                <a:gd name="connsiteX79" fmla="*/ 2928461 w 4210050"/>
                <a:gd name="connsiteY79" fmla="*/ 605314 h 1152525"/>
                <a:gd name="connsiteX80" fmla="*/ 2492216 w 4210050"/>
                <a:gd name="connsiteY80" fmla="*/ 605314 h 1152525"/>
                <a:gd name="connsiteX81" fmla="*/ 2392204 w 4210050"/>
                <a:gd name="connsiteY81" fmla="*/ 705326 h 1152525"/>
                <a:gd name="connsiteX82" fmla="*/ 2279809 w 4210050"/>
                <a:gd name="connsiteY82" fmla="*/ 705326 h 1152525"/>
                <a:gd name="connsiteX83" fmla="*/ 2075021 w 4210050"/>
                <a:gd name="connsiteY83" fmla="*/ 910114 h 1152525"/>
                <a:gd name="connsiteX84" fmla="*/ 1533049 w 4210050"/>
                <a:gd name="connsiteY84" fmla="*/ 910114 h 1152525"/>
                <a:gd name="connsiteX85" fmla="*/ 1410176 w 4210050"/>
                <a:gd name="connsiteY85" fmla="*/ 787241 h 1152525"/>
                <a:gd name="connsiteX86" fmla="*/ 1222534 w 4210050"/>
                <a:gd name="connsiteY86" fmla="*/ 787241 h 1152525"/>
                <a:gd name="connsiteX87" fmla="*/ 1026319 w 4210050"/>
                <a:gd name="connsiteY87" fmla="*/ 983456 h 1152525"/>
                <a:gd name="connsiteX88" fmla="*/ 195739 w 4210050"/>
                <a:gd name="connsiteY88" fmla="*/ 983456 h 1152525"/>
                <a:gd name="connsiteX89" fmla="*/ 67151 w 4210050"/>
                <a:gd name="connsiteY89" fmla="*/ 1114901 h 1152525"/>
                <a:gd name="connsiteX90" fmla="*/ 59531 w 4210050"/>
                <a:gd name="connsiteY90" fmla="*/ 1144429 h 1152525"/>
                <a:gd name="connsiteX91" fmla="*/ 37624 w 4210050"/>
                <a:gd name="connsiteY91" fmla="*/ 1153954 h 1152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</a:cxnLst>
              <a:rect l="l" t="t" r="r" b="b"/>
              <a:pathLst>
                <a:path w="4210050" h="1152525">
                  <a:moveTo>
                    <a:pt x="37624" y="1153954"/>
                  </a:moveTo>
                  <a:cubicBezTo>
                    <a:pt x="29051" y="1153954"/>
                    <a:pt x="21431" y="1151096"/>
                    <a:pt x="15716" y="1145381"/>
                  </a:cubicBezTo>
                  <a:cubicBezTo>
                    <a:pt x="10001" y="1139666"/>
                    <a:pt x="7144" y="1132046"/>
                    <a:pt x="7144" y="1123474"/>
                  </a:cubicBezTo>
                  <a:cubicBezTo>
                    <a:pt x="7144" y="1114901"/>
                    <a:pt x="10001" y="1107281"/>
                    <a:pt x="16669" y="1101566"/>
                  </a:cubicBezTo>
                  <a:cubicBezTo>
                    <a:pt x="22384" y="1095851"/>
                    <a:pt x="30004" y="1092994"/>
                    <a:pt x="38576" y="1092994"/>
                  </a:cubicBezTo>
                  <a:cubicBezTo>
                    <a:pt x="41434" y="1092994"/>
                    <a:pt x="44291" y="1092994"/>
                    <a:pt x="47149" y="1093946"/>
                  </a:cubicBezTo>
                  <a:lnTo>
                    <a:pt x="185261" y="955834"/>
                  </a:lnTo>
                  <a:lnTo>
                    <a:pt x="1015841" y="955834"/>
                  </a:lnTo>
                  <a:lnTo>
                    <a:pt x="1182529" y="789146"/>
                  </a:lnTo>
                  <a:lnTo>
                    <a:pt x="524351" y="789146"/>
                  </a:lnTo>
                  <a:lnTo>
                    <a:pt x="455771" y="720566"/>
                  </a:lnTo>
                  <a:cubicBezTo>
                    <a:pt x="452914" y="721519"/>
                    <a:pt x="450056" y="721519"/>
                    <a:pt x="447199" y="721519"/>
                  </a:cubicBezTo>
                  <a:cubicBezTo>
                    <a:pt x="438626" y="721519"/>
                    <a:pt x="431006" y="718661"/>
                    <a:pt x="425291" y="712946"/>
                  </a:cubicBezTo>
                  <a:cubicBezTo>
                    <a:pt x="419576" y="707231"/>
                    <a:pt x="416719" y="699611"/>
                    <a:pt x="416719" y="691039"/>
                  </a:cubicBezTo>
                  <a:cubicBezTo>
                    <a:pt x="416719" y="682466"/>
                    <a:pt x="419576" y="674846"/>
                    <a:pt x="425291" y="669131"/>
                  </a:cubicBezTo>
                  <a:cubicBezTo>
                    <a:pt x="431006" y="663416"/>
                    <a:pt x="438626" y="660559"/>
                    <a:pt x="447199" y="660559"/>
                  </a:cubicBezTo>
                  <a:cubicBezTo>
                    <a:pt x="455771" y="660559"/>
                    <a:pt x="463391" y="663416"/>
                    <a:pt x="469106" y="669131"/>
                  </a:cubicBezTo>
                  <a:cubicBezTo>
                    <a:pt x="476726" y="676751"/>
                    <a:pt x="479584" y="688181"/>
                    <a:pt x="476726" y="698659"/>
                  </a:cubicBezTo>
                  <a:lnTo>
                    <a:pt x="536734" y="758666"/>
                  </a:lnTo>
                  <a:lnTo>
                    <a:pt x="1423511" y="758666"/>
                  </a:lnTo>
                  <a:lnTo>
                    <a:pt x="1546384" y="881539"/>
                  </a:lnTo>
                  <a:lnTo>
                    <a:pt x="1890236" y="881539"/>
                  </a:lnTo>
                  <a:lnTo>
                    <a:pt x="1800701" y="792004"/>
                  </a:lnTo>
                  <a:lnTo>
                    <a:pt x="1578769" y="792004"/>
                  </a:lnTo>
                  <a:cubicBezTo>
                    <a:pt x="1573054" y="801529"/>
                    <a:pt x="1563529" y="807244"/>
                    <a:pt x="1552099" y="807244"/>
                  </a:cubicBezTo>
                  <a:cubicBezTo>
                    <a:pt x="1534954" y="807244"/>
                    <a:pt x="1521619" y="793909"/>
                    <a:pt x="1521619" y="776764"/>
                  </a:cubicBezTo>
                  <a:cubicBezTo>
                    <a:pt x="1521619" y="759619"/>
                    <a:pt x="1534954" y="746284"/>
                    <a:pt x="1552099" y="746284"/>
                  </a:cubicBezTo>
                  <a:cubicBezTo>
                    <a:pt x="1563529" y="746284"/>
                    <a:pt x="1573054" y="751999"/>
                    <a:pt x="1578769" y="761524"/>
                  </a:cubicBezTo>
                  <a:lnTo>
                    <a:pt x="1813084" y="761524"/>
                  </a:lnTo>
                  <a:lnTo>
                    <a:pt x="1932146" y="880586"/>
                  </a:lnTo>
                  <a:lnTo>
                    <a:pt x="2062639" y="880586"/>
                  </a:lnTo>
                  <a:lnTo>
                    <a:pt x="2237899" y="705326"/>
                  </a:lnTo>
                  <a:lnTo>
                    <a:pt x="2118836" y="705326"/>
                  </a:lnTo>
                  <a:lnTo>
                    <a:pt x="2095024" y="729139"/>
                  </a:lnTo>
                  <a:cubicBezTo>
                    <a:pt x="2097881" y="739616"/>
                    <a:pt x="2095024" y="751046"/>
                    <a:pt x="2087404" y="758666"/>
                  </a:cubicBezTo>
                  <a:cubicBezTo>
                    <a:pt x="2081689" y="764381"/>
                    <a:pt x="2074069" y="767239"/>
                    <a:pt x="2065496" y="767239"/>
                  </a:cubicBezTo>
                  <a:cubicBezTo>
                    <a:pt x="2056924" y="767239"/>
                    <a:pt x="2049304" y="764381"/>
                    <a:pt x="2043589" y="758666"/>
                  </a:cubicBezTo>
                  <a:cubicBezTo>
                    <a:pt x="2037874" y="752951"/>
                    <a:pt x="2035016" y="745331"/>
                    <a:pt x="2035016" y="736759"/>
                  </a:cubicBezTo>
                  <a:cubicBezTo>
                    <a:pt x="2035016" y="728186"/>
                    <a:pt x="2037874" y="720566"/>
                    <a:pt x="2043589" y="714851"/>
                  </a:cubicBezTo>
                  <a:cubicBezTo>
                    <a:pt x="2049304" y="709136"/>
                    <a:pt x="2056924" y="706279"/>
                    <a:pt x="2065496" y="706279"/>
                  </a:cubicBezTo>
                  <a:cubicBezTo>
                    <a:pt x="2068354" y="706279"/>
                    <a:pt x="2071211" y="706279"/>
                    <a:pt x="2074069" y="707231"/>
                  </a:cubicBezTo>
                  <a:lnTo>
                    <a:pt x="2107406" y="673894"/>
                  </a:lnTo>
                  <a:lnTo>
                    <a:pt x="2380774" y="673894"/>
                  </a:lnTo>
                  <a:lnTo>
                    <a:pt x="2480786" y="573881"/>
                  </a:lnTo>
                  <a:lnTo>
                    <a:pt x="2959894" y="573881"/>
                  </a:lnTo>
                  <a:lnTo>
                    <a:pt x="3093244" y="440531"/>
                  </a:lnTo>
                  <a:lnTo>
                    <a:pt x="3409474" y="440531"/>
                  </a:lnTo>
                  <a:lnTo>
                    <a:pt x="3698081" y="151924"/>
                  </a:lnTo>
                  <a:lnTo>
                    <a:pt x="3527584" y="151924"/>
                  </a:lnTo>
                  <a:lnTo>
                    <a:pt x="3337084" y="342424"/>
                  </a:lnTo>
                  <a:lnTo>
                    <a:pt x="3170396" y="342424"/>
                  </a:lnTo>
                  <a:cubicBezTo>
                    <a:pt x="3164681" y="351949"/>
                    <a:pt x="3155156" y="357664"/>
                    <a:pt x="3143726" y="357664"/>
                  </a:cubicBezTo>
                  <a:cubicBezTo>
                    <a:pt x="3126581" y="357664"/>
                    <a:pt x="3113246" y="344329"/>
                    <a:pt x="3113246" y="327184"/>
                  </a:cubicBezTo>
                  <a:cubicBezTo>
                    <a:pt x="3113246" y="310039"/>
                    <a:pt x="3126581" y="296704"/>
                    <a:pt x="3143726" y="296704"/>
                  </a:cubicBezTo>
                  <a:cubicBezTo>
                    <a:pt x="3155156" y="296704"/>
                    <a:pt x="3164681" y="302419"/>
                    <a:pt x="3170396" y="311944"/>
                  </a:cubicBezTo>
                  <a:lnTo>
                    <a:pt x="3323749" y="311944"/>
                  </a:lnTo>
                  <a:lnTo>
                    <a:pt x="3514249" y="121444"/>
                  </a:lnTo>
                  <a:lnTo>
                    <a:pt x="3727609" y="121444"/>
                  </a:lnTo>
                  <a:lnTo>
                    <a:pt x="3841909" y="7144"/>
                  </a:lnTo>
                  <a:lnTo>
                    <a:pt x="4072414" y="7144"/>
                  </a:lnTo>
                  <a:lnTo>
                    <a:pt x="4172426" y="107156"/>
                  </a:lnTo>
                  <a:cubicBezTo>
                    <a:pt x="4175284" y="106204"/>
                    <a:pt x="4178141" y="106204"/>
                    <a:pt x="4180999" y="106204"/>
                  </a:cubicBezTo>
                  <a:cubicBezTo>
                    <a:pt x="4189571" y="106204"/>
                    <a:pt x="4197192" y="109061"/>
                    <a:pt x="4202906" y="114776"/>
                  </a:cubicBezTo>
                  <a:cubicBezTo>
                    <a:pt x="4208621" y="120491"/>
                    <a:pt x="4211479" y="128111"/>
                    <a:pt x="4211479" y="136684"/>
                  </a:cubicBezTo>
                  <a:cubicBezTo>
                    <a:pt x="4211479" y="145256"/>
                    <a:pt x="4208621" y="152876"/>
                    <a:pt x="4202906" y="158591"/>
                  </a:cubicBezTo>
                  <a:cubicBezTo>
                    <a:pt x="4197192" y="164306"/>
                    <a:pt x="4189571" y="167164"/>
                    <a:pt x="4180999" y="167164"/>
                  </a:cubicBezTo>
                  <a:cubicBezTo>
                    <a:pt x="4172426" y="167164"/>
                    <a:pt x="4164806" y="164306"/>
                    <a:pt x="4159091" y="158591"/>
                  </a:cubicBezTo>
                  <a:cubicBezTo>
                    <a:pt x="4151471" y="150971"/>
                    <a:pt x="4148614" y="139541"/>
                    <a:pt x="4151471" y="129064"/>
                  </a:cubicBezTo>
                  <a:lnTo>
                    <a:pt x="4060984" y="38576"/>
                  </a:lnTo>
                  <a:lnTo>
                    <a:pt x="3856196" y="38576"/>
                  </a:lnTo>
                  <a:lnTo>
                    <a:pt x="3422809" y="471964"/>
                  </a:lnTo>
                  <a:lnTo>
                    <a:pt x="3104674" y="471964"/>
                  </a:lnTo>
                  <a:lnTo>
                    <a:pt x="2767489" y="809149"/>
                  </a:lnTo>
                  <a:lnTo>
                    <a:pt x="2343626" y="809149"/>
                  </a:lnTo>
                  <a:cubicBezTo>
                    <a:pt x="2337911" y="818674"/>
                    <a:pt x="2328386" y="824389"/>
                    <a:pt x="2316956" y="824389"/>
                  </a:cubicBezTo>
                  <a:cubicBezTo>
                    <a:pt x="2299811" y="824389"/>
                    <a:pt x="2286476" y="811054"/>
                    <a:pt x="2286476" y="793909"/>
                  </a:cubicBezTo>
                  <a:cubicBezTo>
                    <a:pt x="2286476" y="776764"/>
                    <a:pt x="2299811" y="763429"/>
                    <a:pt x="2316956" y="763429"/>
                  </a:cubicBezTo>
                  <a:cubicBezTo>
                    <a:pt x="2328386" y="763429"/>
                    <a:pt x="2337911" y="769144"/>
                    <a:pt x="2343626" y="778669"/>
                  </a:cubicBezTo>
                  <a:lnTo>
                    <a:pt x="2755106" y="778669"/>
                  </a:lnTo>
                  <a:lnTo>
                    <a:pt x="2928461" y="605314"/>
                  </a:lnTo>
                  <a:lnTo>
                    <a:pt x="2492216" y="605314"/>
                  </a:lnTo>
                  <a:lnTo>
                    <a:pt x="2392204" y="705326"/>
                  </a:lnTo>
                  <a:lnTo>
                    <a:pt x="2279809" y="705326"/>
                  </a:lnTo>
                  <a:lnTo>
                    <a:pt x="2075021" y="910114"/>
                  </a:lnTo>
                  <a:lnTo>
                    <a:pt x="1533049" y="910114"/>
                  </a:lnTo>
                  <a:lnTo>
                    <a:pt x="1410176" y="787241"/>
                  </a:lnTo>
                  <a:lnTo>
                    <a:pt x="1222534" y="787241"/>
                  </a:lnTo>
                  <a:lnTo>
                    <a:pt x="1026319" y="983456"/>
                  </a:lnTo>
                  <a:lnTo>
                    <a:pt x="195739" y="983456"/>
                  </a:lnTo>
                  <a:lnTo>
                    <a:pt x="67151" y="1114901"/>
                  </a:lnTo>
                  <a:cubicBezTo>
                    <a:pt x="70009" y="1125379"/>
                    <a:pt x="67151" y="1136809"/>
                    <a:pt x="59531" y="1144429"/>
                  </a:cubicBezTo>
                  <a:cubicBezTo>
                    <a:pt x="52864" y="1150144"/>
                    <a:pt x="45244" y="1153954"/>
                    <a:pt x="37624" y="115395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DC54687E-A0C5-4F66-9F70-902F35DD2D56}"/>
                </a:ext>
              </a:extLst>
            </p:cNvPr>
            <p:cNvSpPr/>
            <p:nvPr/>
          </p:nvSpPr>
          <p:spPr>
            <a:xfrm>
              <a:off x="7596285" y="1665632"/>
              <a:ext cx="4200525" cy="1133475"/>
            </a:xfrm>
            <a:custGeom>
              <a:avLst/>
              <a:gdLst>
                <a:gd name="connsiteX0" fmla="*/ 4187428 w 4200525"/>
                <a:gd name="connsiteY0" fmla="*/ 111919 h 1133475"/>
                <a:gd name="connsiteX1" fmla="*/ 4161711 w 4200525"/>
                <a:gd name="connsiteY1" fmla="*/ 108109 h 1133475"/>
                <a:gd name="connsiteX2" fmla="*/ 4060746 w 4200525"/>
                <a:gd name="connsiteY2" fmla="*/ 7144 h 1133475"/>
                <a:gd name="connsiteX3" fmla="*/ 3838813 w 4200525"/>
                <a:gd name="connsiteY3" fmla="*/ 7144 h 1133475"/>
                <a:gd name="connsiteX4" fmla="*/ 3724513 w 4200525"/>
                <a:gd name="connsiteY4" fmla="*/ 121444 h 1133475"/>
                <a:gd name="connsiteX5" fmla="*/ 3511153 w 4200525"/>
                <a:gd name="connsiteY5" fmla="*/ 121444 h 1133475"/>
                <a:gd name="connsiteX6" fmla="*/ 3320653 w 4200525"/>
                <a:gd name="connsiteY6" fmla="*/ 311944 h 1133475"/>
                <a:gd name="connsiteX7" fmla="*/ 3155871 w 4200525"/>
                <a:gd name="connsiteY7" fmla="*/ 311944 h 1133475"/>
                <a:gd name="connsiteX8" fmla="*/ 3135868 w 4200525"/>
                <a:gd name="connsiteY8" fmla="*/ 296704 h 1133475"/>
                <a:gd name="connsiteX9" fmla="*/ 3114913 w 4200525"/>
                <a:gd name="connsiteY9" fmla="*/ 317659 h 1133475"/>
                <a:gd name="connsiteX10" fmla="*/ 3135868 w 4200525"/>
                <a:gd name="connsiteY10" fmla="*/ 338614 h 1133475"/>
                <a:gd name="connsiteX11" fmla="*/ 3155871 w 4200525"/>
                <a:gd name="connsiteY11" fmla="*/ 323374 h 1133475"/>
                <a:gd name="connsiteX12" fmla="*/ 3325416 w 4200525"/>
                <a:gd name="connsiteY12" fmla="*/ 323374 h 1133475"/>
                <a:gd name="connsiteX13" fmla="*/ 3515916 w 4200525"/>
                <a:gd name="connsiteY13" fmla="*/ 132874 h 1133475"/>
                <a:gd name="connsiteX14" fmla="*/ 3713083 w 4200525"/>
                <a:gd name="connsiteY14" fmla="*/ 132874 h 1133475"/>
                <a:gd name="connsiteX15" fmla="*/ 3405426 w 4200525"/>
                <a:gd name="connsiteY15" fmla="*/ 440531 h 1133475"/>
                <a:gd name="connsiteX16" fmla="*/ 3089196 w 4200525"/>
                <a:gd name="connsiteY16" fmla="*/ 440531 h 1133475"/>
                <a:gd name="connsiteX17" fmla="*/ 2955846 w 4200525"/>
                <a:gd name="connsiteY17" fmla="*/ 573881 h 1133475"/>
                <a:gd name="connsiteX18" fmla="*/ 2476738 w 4200525"/>
                <a:gd name="connsiteY18" fmla="*/ 573881 h 1133475"/>
                <a:gd name="connsiteX19" fmla="*/ 2376726 w 4200525"/>
                <a:gd name="connsiteY19" fmla="*/ 673894 h 1133475"/>
                <a:gd name="connsiteX20" fmla="*/ 2102406 w 4200525"/>
                <a:gd name="connsiteY20" fmla="*/ 673894 h 1133475"/>
                <a:gd name="connsiteX21" fmla="*/ 2067163 w 4200525"/>
                <a:gd name="connsiteY21" fmla="*/ 709136 h 1133475"/>
                <a:gd name="connsiteX22" fmla="*/ 2041446 w 4200525"/>
                <a:gd name="connsiteY22" fmla="*/ 712946 h 1133475"/>
                <a:gd name="connsiteX23" fmla="*/ 2041446 w 4200525"/>
                <a:gd name="connsiteY23" fmla="*/ 742474 h 1133475"/>
                <a:gd name="connsiteX24" fmla="*/ 2070973 w 4200525"/>
                <a:gd name="connsiteY24" fmla="*/ 742474 h 1133475"/>
                <a:gd name="connsiteX25" fmla="*/ 2074783 w 4200525"/>
                <a:gd name="connsiteY25" fmla="*/ 716756 h 1133475"/>
                <a:gd name="connsiteX26" fmla="*/ 2106216 w 4200525"/>
                <a:gd name="connsiteY26" fmla="*/ 685324 h 1133475"/>
                <a:gd name="connsiteX27" fmla="*/ 2251948 w 4200525"/>
                <a:gd name="connsiteY27" fmla="*/ 685324 h 1133475"/>
                <a:gd name="connsiteX28" fmla="*/ 2058591 w 4200525"/>
                <a:gd name="connsiteY28" fmla="*/ 878681 h 1133475"/>
                <a:gd name="connsiteX29" fmla="*/ 1920478 w 4200525"/>
                <a:gd name="connsiteY29" fmla="*/ 878681 h 1133475"/>
                <a:gd name="connsiteX30" fmla="*/ 1801416 w 4200525"/>
                <a:gd name="connsiteY30" fmla="*/ 759619 h 1133475"/>
                <a:gd name="connsiteX31" fmla="*/ 1564243 w 4200525"/>
                <a:gd name="connsiteY31" fmla="*/ 759619 h 1133475"/>
                <a:gd name="connsiteX32" fmla="*/ 1544241 w 4200525"/>
                <a:gd name="connsiteY32" fmla="*/ 744379 h 1133475"/>
                <a:gd name="connsiteX33" fmla="*/ 1523286 w 4200525"/>
                <a:gd name="connsiteY33" fmla="*/ 765334 h 1133475"/>
                <a:gd name="connsiteX34" fmla="*/ 1544241 w 4200525"/>
                <a:gd name="connsiteY34" fmla="*/ 786289 h 1133475"/>
                <a:gd name="connsiteX35" fmla="*/ 1564243 w 4200525"/>
                <a:gd name="connsiteY35" fmla="*/ 771049 h 1133475"/>
                <a:gd name="connsiteX36" fmla="*/ 1796653 w 4200525"/>
                <a:gd name="connsiteY36" fmla="*/ 771049 h 1133475"/>
                <a:gd name="connsiteX37" fmla="*/ 1905238 w 4200525"/>
                <a:gd name="connsiteY37" fmla="*/ 879634 h 1133475"/>
                <a:gd name="connsiteX38" fmla="*/ 1533763 w 4200525"/>
                <a:gd name="connsiteY38" fmla="*/ 879634 h 1133475"/>
                <a:gd name="connsiteX39" fmla="*/ 1410891 w 4200525"/>
                <a:gd name="connsiteY39" fmla="*/ 755809 h 1133475"/>
                <a:gd name="connsiteX40" fmla="*/ 525066 w 4200525"/>
                <a:gd name="connsiteY40" fmla="*/ 755809 h 1133475"/>
                <a:gd name="connsiteX41" fmla="*/ 458391 w 4200525"/>
                <a:gd name="connsiteY41" fmla="*/ 689134 h 1133475"/>
                <a:gd name="connsiteX42" fmla="*/ 454581 w 4200525"/>
                <a:gd name="connsiteY42" fmla="*/ 663416 h 1133475"/>
                <a:gd name="connsiteX43" fmla="*/ 425053 w 4200525"/>
                <a:gd name="connsiteY43" fmla="*/ 663416 h 1133475"/>
                <a:gd name="connsiteX44" fmla="*/ 425053 w 4200525"/>
                <a:gd name="connsiteY44" fmla="*/ 692944 h 1133475"/>
                <a:gd name="connsiteX45" fmla="*/ 450771 w 4200525"/>
                <a:gd name="connsiteY45" fmla="*/ 696754 h 1133475"/>
                <a:gd name="connsiteX46" fmla="*/ 521256 w 4200525"/>
                <a:gd name="connsiteY46" fmla="*/ 767239 h 1133475"/>
                <a:gd name="connsiteX47" fmla="*/ 1195626 w 4200525"/>
                <a:gd name="connsiteY47" fmla="*/ 767239 h 1133475"/>
                <a:gd name="connsiteX48" fmla="*/ 1009888 w 4200525"/>
                <a:gd name="connsiteY48" fmla="*/ 952976 h 1133475"/>
                <a:gd name="connsiteX49" fmla="*/ 179308 w 4200525"/>
                <a:gd name="connsiteY49" fmla="*/ 952976 h 1133475"/>
                <a:gd name="connsiteX50" fmla="*/ 39291 w 4200525"/>
                <a:gd name="connsiteY50" fmla="*/ 1092041 h 1133475"/>
                <a:gd name="connsiteX51" fmla="*/ 13573 w 4200525"/>
                <a:gd name="connsiteY51" fmla="*/ 1095851 h 1133475"/>
                <a:gd name="connsiteX52" fmla="*/ 13573 w 4200525"/>
                <a:gd name="connsiteY52" fmla="*/ 1125379 h 1133475"/>
                <a:gd name="connsiteX53" fmla="*/ 43101 w 4200525"/>
                <a:gd name="connsiteY53" fmla="*/ 1125379 h 1133475"/>
                <a:gd name="connsiteX54" fmla="*/ 46911 w 4200525"/>
                <a:gd name="connsiteY54" fmla="*/ 1099661 h 1133475"/>
                <a:gd name="connsiteX55" fmla="*/ 183118 w 4200525"/>
                <a:gd name="connsiteY55" fmla="*/ 963454 h 1133475"/>
                <a:gd name="connsiteX56" fmla="*/ 1013698 w 4200525"/>
                <a:gd name="connsiteY56" fmla="*/ 963454 h 1133475"/>
                <a:gd name="connsiteX57" fmla="*/ 1209913 w 4200525"/>
                <a:gd name="connsiteY57" fmla="*/ 767239 h 1133475"/>
                <a:gd name="connsiteX58" fmla="*/ 1405176 w 4200525"/>
                <a:gd name="connsiteY58" fmla="*/ 767239 h 1133475"/>
                <a:gd name="connsiteX59" fmla="*/ 1528048 w 4200525"/>
                <a:gd name="connsiteY59" fmla="*/ 890111 h 1133475"/>
                <a:gd name="connsiteX60" fmla="*/ 2062401 w 4200525"/>
                <a:gd name="connsiteY60" fmla="*/ 890111 h 1133475"/>
                <a:gd name="connsiteX61" fmla="*/ 2267188 w 4200525"/>
                <a:gd name="connsiteY61" fmla="*/ 685324 h 1133475"/>
                <a:gd name="connsiteX62" fmla="*/ 2379583 w 4200525"/>
                <a:gd name="connsiteY62" fmla="*/ 685324 h 1133475"/>
                <a:gd name="connsiteX63" fmla="*/ 2479596 w 4200525"/>
                <a:gd name="connsiteY63" fmla="*/ 585311 h 1133475"/>
                <a:gd name="connsiteX64" fmla="*/ 2944416 w 4200525"/>
                <a:gd name="connsiteY64" fmla="*/ 585311 h 1133475"/>
                <a:gd name="connsiteX65" fmla="*/ 2752011 w 4200525"/>
                <a:gd name="connsiteY65" fmla="*/ 777716 h 1133475"/>
                <a:gd name="connsiteX66" fmla="*/ 2330053 w 4200525"/>
                <a:gd name="connsiteY66" fmla="*/ 777716 h 1133475"/>
                <a:gd name="connsiteX67" fmla="*/ 2310051 w 4200525"/>
                <a:gd name="connsiteY67" fmla="*/ 762476 h 1133475"/>
                <a:gd name="connsiteX68" fmla="*/ 2289096 w 4200525"/>
                <a:gd name="connsiteY68" fmla="*/ 783431 h 1133475"/>
                <a:gd name="connsiteX69" fmla="*/ 2310051 w 4200525"/>
                <a:gd name="connsiteY69" fmla="*/ 804386 h 1133475"/>
                <a:gd name="connsiteX70" fmla="*/ 2330053 w 4200525"/>
                <a:gd name="connsiteY70" fmla="*/ 789146 h 1133475"/>
                <a:gd name="connsiteX71" fmla="*/ 2756773 w 4200525"/>
                <a:gd name="connsiteY71" fmla="*/ 789146 h 1133475"/>
                <a:gd name="connsiteX72" fmla="*/ 3093958 w 4200525"/>
                <a:gd name="connsiteY72" fmla="*/ 451961 h 1133475"/>
                <a:gd name="connsiteX73" fmla="*/ 3410188 w 4200525"/>
                <a:gd name="connsiteY73" fmla="*/ 451961 h 1133475"/>
                <a:gd name="connsiteX74" fmla="*/ 3843576 w 4200525"/>
                <a:gd name="connsiteY74" fmla="*/ 18574 h 1133475"/>
                <a:gd name="connsiteX75" fmla="*/ 4056936 w 4200525"/>
                <a:gd name="connsiteY75" fmla="*/ 18574 h 1133475"/>
                <a:gd name="connsiteX76" fmla="*/ 4154091 w 4200525"/>
                <a:gd name="connsiteY76" fmla="*/ 116681 h 1133475"/>
                <a:gd name="connsiteX77" fmla="*/ 4157901 w 4200525"/>
                <a:gd name="connsiteY77" fmla="*/ 142399 h 1133475"/>
                <a:gd name="connsiteX78" fmla="*/ 4187428 w 4200525"/>
                <a:gd name="connsiteY78" fmla="*/ 142399 h 1133475"/>
                <a:gd name="connsiteX79" fmla="*/ 4187428 w 4200525"/>
                <a:gd name="connsiteY79" fmla="*/ 111919 h 1133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</a:cxnLst>
              <a:rect l="l" t="t" r="r" b="b"/>
              <a:pathLst>
                <a:path w="4200525" h="1133475">
                  <a:moveTo>
                    <a:pt x="4187428" y="111919"/>
                  </a:moveTo>
                  <a:cubicBezTo>
                    <a:pt x="4180761" y="105251"/>
                    <a:pt x="4170283" y="104299"/>
                    <a:pt x="4161711" y="108109"/>
                  </a:cubicBezTo>
                  <a:lnTo>
                    <a:pt x="4060746" y="7144"/>
                  </a:lnTo>
                  <a:lnTo>
                    <a:pt x="3838813" y="7144"/>
                  </a:lnTo>
                  <a:lnTo>
                    <a:pt x="3724513" y="121444"/>
                  </a:lnTo>
                  <a:lnTo>
                    <a:pt x="3511153" y="121444"/>
                  </a:lnTo>
                  <a:lnTo>
                    <a:pt x="3320653" y="311944"/>
                  </a:lnTo>
                  <a:lnTo>
                    <a:pt x="3155871" y="311944"/>
                  </a:lnTo>
                  <a:cubicBezTo>
                    <a:pt x="3153013" y="303371"/>
                    <a:pt x="3145393" y="296704"/>
                    <a:pt x="3135868" y="296704"/>
                  </a:cubicBezTo>
                  <a:cubicBezTo>
                    <a:pt x="3124438" y="296704"/>
                    <a:pt x="3114913" y="306229"/>
                    <a:pt x="3114913" y="317659"/>
                  </a:cubicBezTo>
                  <a:cubicBezTo>
                    <a:pt x="3114913" y="329089"/>
                    <a:pt x="3124438" y="338614"/>
                    <a:pt x="3135868" y="338614"/>
                  </a:cubicBezTo>
                  <a:cubicBezTo>
                    <a:pt x="3145393" y="338614"/>
                    <a:pt x="3153966" y="331946"/>
                    <a:pt x="3155871" y="323374"/>
                  </a:cubicBezTo>
                  <a:lnTo>
                    <a:pt x="3325416" y="323374"/>
                  </a:lnTo>
                  <a:lnTo>
                    <a:pt x="3515916" y="132874"/>
                  </a:lnTo>
                  <a:lnTo>
                    <a:pt x="3713083" y="132874"/>
                  </a:lnTo>
                  <a:lnTo>
                    <a:pt x="3405426" y="440531"/>
                  </a:lnTo>
                  <a:lnTo>
                    <a:pt x="3089196" y="440531"/>
                  </a:lnTo>
                  <a:lnTo>
                    <a:pt x="2955846" y="573881"/>
                  </a:lnTo>
                  <a:lnTo>
                    <a:pt x="2476738" y="573881"/>
                  </a:lnTo>
                  <a:lnTo>
                    <a:pt x="2376726" y="673894"/>
                  </a:lnTo>
                  <a:lnTo>
                    <a:pt x="2102406" y="673894"/>
                  </a:lnTo>
                  <a:lnTo>
                    <a:pt x="2067163" y="709136"/>
                  </a:lnTo>
                  <a:cubicBezTo>
                    <a:pt x="2059543" y="704374"/>
                    <a:pt x="2049066" y="705326"/>
                    <a:pt x="2041446" y="712946"/>
                  </a:cubicBezTo>
                  <a:cubicBezTo>
                    <a:pt x="2032873" y="721519"/>
                    <a:pt x="2032873" y="734854"/>
                    <a:pt x="2041446" y="742474"/>
                  </a:cubicBezTo>
                  <a:cubicBezTo>
                    <a:pt x="2050018" y="751046"/>
                    <a:pt x="2063353" y="751046"/>
                    <a:pt x="2070973" y="742474"/>
                  </a:cubicBezTo>
                  <a:cubicBezTo>
                    <a:pt x="2077641" y="735806"/>
                    <a:pt x="2078593" y="725329"/>
                    <a:pt x="2074783" y="716756"/>
                  </a:cubicBezTo>
                  <a:lnTo>
                    <a:pt x="2106216" y="685324"/>
                  </a:lnTo>
                  <a:lnTo>
                    <a:pt x="2251948" y="685324"/>
                  </a:lnTo>
                  <a:lnTo>
                    <a:pt x="2058591" y="878681"/>
                  </a:lnTo>
                  <a:lnTo>
                    <a:pt x="1920478" y="878681"/>
                  </a:lnTo>
                  <a:lnTo>
                    <a:pt x="1801416" y="759619"/>
                  </a:lnTo>
                  <a:lnTo>
                    <a:pt x="1564243" y="759619"/>
                  </a:lnTo>
                  <a:cubicBezTo>
                    <a:pt x="1561386" y="751046"/>
                    <a:pt x="1553766" y="744379"/>
                    <a:pt x="1544241" y="744379"/>
                  </a:cubicBezTo>
                  <a:cubicBezTo>
                    <a:pt x="1532811" y="744379"/>
                    <a:pt x="1523286" y="753904"/>
                    <a:pt x="1523286" y="765334"/>
                  </a:cubicBezTo>
                  <a:cubicBezTo>
                    <a:pt x="1523286" y="776764"/>
                    <a:pt x="1532811" y="786289"/>
                    <a:pt x="1544241" y="786289"/>
                  </a:cubicBezTo>
                  <a:cubicBezTo>
                    <a:pt x="1553766" y="786289"/>
                    <a:pt x="1562338" y="779621"/>
                    <a:pt x="1564243" y="771049"/>
                  </a:cubicBezTo>
                  <a:lnTo>
                    <a:pt x="1796653" y="771049"/>
                  </a:lnTo>
                  <a:lnTo>
                    <a:pt x="1905238" y="879634"/>
                  </a:lnTo>
                  <a:lnTo>
                    <a:pt x="1533763" y="879634"/>
                  </a:lnTo>
                  <a:lnTo>
                    <a:pt x="1410891" y="755809"/>
                  </a:lnTo>
                  <a:lnTo>
                    <a:pt x="525066" y="755809"/>
                  </a:lnTo>
                  <a:lnTo>
                    <a:pt x="458391" y="689134"/>
                  </a:lnTo>
                  <a:cubicBezTo>
                    <a:pt x="463153" y="681514"/>
                    <a:pt x="462201" y="671036"/>
                    <a:pt x="454581" y="663416"/>
                  </a:cubicBezTo>
                  <a:cubicBezTo>
                    <a:pt x="446008" y="654844"/>
                    <a:pt x="432673" y="654844"/>
                    <a:pt x="425053" y="663416"/>
                  </a:cubicBezTo>
                  <a:cubicBezTo>
                    <a:pt x="416481" y="671989"/>
                    <a:pt x="416481" y="685324"/>
                    <a:pt x="425053" y="692944"/>
                  </a:cubicBezTo>
                  <a:cubicBezTo>
                    <a:pt x="431721" y="699611"/>
                    <a:pt x="442198" y="700564"/>
                    <a:pt x="450771" y="696754"/>
                  </a:cubicBezTo>
                  <a:lnTo>
                    <a:pt x="521256" y="767239"/>
                  </a:lnTo>
                  <a:lnTo>
                    <a:pt x="1195626" y="767239"/>
                  </a:lnTo>
                  <a:lnTo>
                    <a:pt x="1009888" y="952976"/>
                  </a:lnTo>
                  <a:lnTo>
                    <a:pt x="179308" y="952976"/>
                  </a:lnTo>
                  <a:lnTo>
                    <a:pt x="39291" y="1092041"/>
                  </a:lnTo>
                  <a:cubicBezTo>
                    <a:pt x="31671" y="1087279"/>
                    <a:pt x="21193" y="1088231"/>
                    <a:pt x="13573" y="1095851"/>
                  </a:cubicBezTo>
                  <a:cubicBezTo>
                    <a:pt x="5001" y="1104424"/>
                    <a:pt x="5001" y="1117759"/>
                    <a:pt x="13573" y="1125379"/>
                  </a:cubicBezTo>
                  <a:cubicBezTo>
                    <a:pt x="22146" y="1133951"/>
                    <a:pt x="35481" y="1133951"/>
                    <a:pt x="43101" y="1125379"/>
                  </a:cubicBezTo>
                  <a:cubicBezTo>
                    <a:pt x="49768" y="1118711"/>
                    <a:pt x="50721" y="1108234"/>
                    <a:pt x="46911" y="1099661"/>
                  </a:cubicBezTo>
                  <a:lnTo>
                    <a:pt x="183118" y="963454"/>
                  </a:lnTo>
                  <a:lnTo>
                    <a:pt x="1013698" y="963454"/>
                  </a:lnTo>
                  <a:lnTo>
                    <a:pt x="1209913" y="767239"/>
                  </a:lnTo>
                  <a:lnTo>
                    <a:pt x="1405176" y="767239"/>
                  </a:lnTo>
                  <a:lnTo>
                    <a:pt x="1528048" y="890111"/>
                  </a:lnTo>
                  <a:lnTo>
                    <a:pt x="2062401" y="890111"/>
                  </a:lnTo>
                  <a:lnTo>
                    <a:pt x="2267188" y="685324"/>
                  </a:lnTo>
                  <a:lnTo>
                    <a:pt x="2379583" y="685324"/>
                  </a:lnTo>
                  <a:lnTo>
                    <a:pt x="2479596" y="585311"/>
                  </a:lnTo>
                  <a:lnTo>
                    <a:pt x="2944416" y="585311"/>
                  </a:lnTo>
                  <a:lnTo>
                    <a:pt x="2752011" y="777716"/>
                  </a:lnTo>
                  <a:lnTo>
                    <a:pt x="2330053" y="777716"/>
                  </a:lnTo>
                  <a:cubicBezTo>
                    <a:pt x="2327196" y="769144"/>
                    <a:pt x="2319576" y="762476"/>
                    <a:pt x="2310051" y="762476"/>
                  </a:cubicBezTo>
                  <a:cubicBezTo>
                    <a:pt x="2298621" y="762476"/>
                    <a:pt x="2289096" y="772001"/>
                    <a:pt x="2289096" y="783431"/>
                  </a:cubicBezTo>
                  <a:cubicBezTo>
                    <a:pt x="2289096" y="794861"/>
                    <a:pt x="2298621" y="804386"/>
                    <a:pt x="2310051" y="804386"/>
                  </a:cubicBezTo>
                  <a:cubicBezTo>
                    <a:pt x="2319576" y="804386"/>
                    <a:pt x="2328148" y="797719"/>
                    <a:pt x="2330053" y="789146"/>
                  </a:cubicBezTo>
                  <a:lnTo>
                    <a:pt x="2756773" y="789146"/>
                  </a:lnTo>
                  <a:lnTo>
                    <a:pt x="3093958" y="451961"/>
                  </a:lnTo>
                  <a:lnTo>
                    <a:pt x="3410188" y="451961"/>
                  </a:lnTo>
                  <a:lnTo>
                    <a:pt x="3843576" y="18574"/>
                  </a:lnTo>
                  <a:lnTo>
                    <a:pt x="4056936" y="18574"/>
                  </a:lnTo>
                  <a:lnTo>
                    <a:pt x="4154091" y="116681"/>
                  </a:lnTo>
                  <a:cubicBezTo>
                    <a:pt x="4149328" y="124301"/>
                    <a:pt x="4150281" y="134779"/>
                    <a:pt x="4157901" y="142399"/>
                  </a:cubicBezTo>
                  <a:cubicBezTo>
                    <a:pt x="4166473" y="150971"/>
                    <a:pt x="4179808" y="150971"/>
                    <a:pt x="4187428" y="142399"/>
                  </a:cubicBezTo>
                  <a:cubicBezTo>
                    <a:pt x="4196001" y="133826"/>
                    <a:pt x="4196001" y="120491"/>
                    <a:pt x="4187428" y="1119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1" name="Graphic 166">
            <a:extLst>
              <a:ext uri="{FF2B5EF4-FFF2-40B4-BE49-F238E27FC236}">
                <a16:creationId xmlns:a16="http://schemas.microsoft.com/office/drawing/2014/main" id="{919CC343-E004-414D-8FAE-6C0DAA066AC7}"/>
              </a:ext>
            </a:extLst>
          </p:cNvPr>
          <p:cNvGrpSpPr/>
          <p:nvPr/>
        </p:nvGrpSpPr>
        <p:grpSpPr>
          <a:xfrm>
            <a:off x="6756983" y="5147700"/>
            <a:ext cx="3163016" cy="676512"/>
            <a:chOff x="4298413" y="3045624"/>
            <a:chExt cx="3591657" cy="768190"/>
          </a:xfrm>
          <a:solidFill>
            <a:schemeClr val="accent1"/>
          </a:solidFill>
        </p:grpSpPr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CEA4C5A3-F013-434C-998B-AAA7D34B8AFE}"/>
                </a:ext>
              </a:extLst>
            </p:cNvPr>
            <p:cNvSpPr/>
            <p:nvPr/>
          </p:nvSpPr>
          <p:spPr>
            <a:xfrm>
              <a:off x="4401998" y="3311373"/>
              <a:ext cx="3476642" cy="200026"/>
            </a:xfrm>
            <a:custGeom>
              <a:avLst/>
              <a:gdLst>
                <a:gd name="connsiteX0" fmla="*/ 1497806 w 3476625"/>
                <a:gd name="connsiteY0" fmla="*/ 7144 h 200025"/>
                <a:gd name="connsiteX1" fmla="*/ 1822609 w 3476625"/>
                <a:gd name="connsiteY1" fmla="*/ 7144 h 200025"/>
                <a:gd name="connsiteX2" fmla="*/ 1899761 w 3476625"/>
                <a:gd name="connsiteY2" fmla="*/ 84296 h 200025"/>
                <a:gd name="connsiteX3" fmla="*/ 2174081 w 3476625"/>
                <a:gd name="connsiteY3" fmla="*/ 84296 h 200025"/>
                <a:gd name="connsiteX4" fmla="*/ 2240756 w 3476625"/>
                <a:gd name="connsiteY4" fmla="*/ 17621 h 200025"/>
                <a:gd name="connsiteX5" fmla="*/ 3470434 w 3476625"/>
                <a:gd name="connsiteY5" fmla="*/ 17621 h 200025"/>
                <a:gd name="connsiteX6" fmla="*/ 3470434 w 3476625"/>
                <a:gd name="connsiteY6" fmla="*/ 24289 h 200025"/>
                <a:gd name="connsiteX7" fmla="*/ 2243614 w 3476625"/>
                <a:gd name="connsiteY7" fmla="*/ 24289 h 200025"/>
                <a:gd name="connsiteX8" fmla="*/ 2176939 w 3476625"/>
                <a:gd name="connsiteY8" fmla="*/ 90964 h 200025"/>
                <a:gd name="connsiteX9" fmla="*/ 1896904 w 3476625"/>
                <a:gd name="connsiteY9" fmla="*/ 90964 h 200025"/>
                <a:gd name="connsiteX10" fmla="*/ 1819751 w 3476625"/>
                <a:gd name="connsiteY10" fmla="*/ 13811 h 200025"/>
                <a:gd name="connsiteX11" fmla="*/ 1500664 w 3476625"/>
                <a:gd name="connsiteY11" fmla="*/ 13811 h 200025"/>
                <a:gd name="connsiteX12" fmla="*/ 1432084 w 3476625"/>
                <a:gd name="connsiteY12" fmla="*/ 120491 h 200025"/>
                <a:gd name="connsiteX13" fmla="*/ 1057751 w 3476625"/>
                <a:gd name="connsiteY13" fmla="*/ 120491 h 200025"/>
                <a:gd name="connsiteX14" fmla="*/ 971074 w 3476625"/>
                <a:gd name="connsiteY14" fmla="*/ 14764 h 200025"/>
                <a:gd name="connsiteX15" fmla="*/ 379571 w 3476625"/>
                <a:gd name="connsiteY15" fmla="*/ 14764 h 200025"/>
                <a:gd name="connsiteX16" fmla="*/ 11906 w 3476625"/>
                <a:gd name="connsiteY16" fmla="*/ 201454 h 200025"/>
                <a:gd name="connsiteX17" fmla="*/ 7144 w 3476625"/>
                <a:gd name="connsiteY17" fmla="*/ 196691 h 200025"/>
                <a:gd name="connsiteX18" fmla="*/ 376714 w 3476625"/>
                <a:gd name="connsiteY18" fmla="*/ 8096 h 200025"/>
                <a:gd name="connsiteX19" fmla="*/ 973931 w 3476625"/>
                <a:gd name="connsiteY19" fmla="*/ 8096 h 200025"/>
                <a:gd name="connsiteX20" fmla="*/ 1061561 w 3476625"/>
                <a:gd name="connsiteY20" fmla="*/ 113824 h 200025"/>
                <a:gd name="connsiteX21" fmla="*/ 1429226 w 3476625"/>
                <a:gd name="connsiteY21" fmla="*/ 113824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476625" h="200025">
                  <a:moveTo>
                    <a:pt x="1497806" y="7144"/>
                  </a:moveTo>
                  <a:lnTo>
                    <a:pt x="1822609" y="7144"/>
                  </a:lnTo>
                  <a:lnTo>
                    <a:pt x="1899761" y="84296"/>
                  </a:lnTo>
                  <a:lnTo>
                    <a:pt x="2174081" y="84296"/>
                  </a:lnTo>
                  <a:lnTo>
                    <a:pt x="2240756" y="17621"/>
                  </a:lnTo>
                  <a:lnTo>
                    <a:pt x="3470434" y="17621"/>
                  </a:lnTo>
                  <a:lnTo>
                    <a:pt x="3470434" y="24289"/>
                  </a:lnTo>
                  <a:lnTo>
                    <a:pt x="2243614" y="24289"/>
                  </a:lnTo>
                  <a:lnTo>
                    <a:pt x="2176939" y="90964"/>
                  </a:lnTo>
                  <a:lnTo>
                    <a:pt x="1896904" y="90964"/>
                  </a:lnTo>
                  <a:lnTo>
                    <a:pt x="1819751" y="13811"/>
                  </a:lnTo>
                  <a:lnTo>
                    <a:pt x="1500664" y="13811"/>
                  </a:lnTo>
                  <a:lnTo>
                    <a:pt x="1432084" y="120491"/>
                  </a:lnTo>
                  <a:lnTo>
                    <a:pt x="1057751" y="120491"/>
                  </a:lnTo>
                  <a:lnTo>
                    <a:pt x="971074" y="14764"/>
                  </a:lnTo>
                  <a:lnTo>
                    <a:pt x="379571" y="14764"/>
                  </a:lnTo>
                  <a:lnTo>
                    <a:pt x="11906" y="201454"/>
                  </a:lnTo>
                  <a:lnTo>
                    <a:pt x="7144" y="196691"/>
                  </a:lnTo>
                  <a:lnTo>
                    <a:pt x="376714" y="8096"/>
                  </a:lnTo>
                  <a:lnTo>
                    <a:pt x="973931" y="8096"/>
                  </a:lnTo>
                  <a:lnTo>
                    <a:pt x="1061561" y="113824"/>
                  </a:lnTo>
                  <a:lnTo>
                    <a:pt x="1429226" y="1138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8F305674-807D-4D91-B4B5-440C6C5D6F2F}"/>
                </a:ext>
              </a:extLst>
            </p:cNvPr>
            <p:cNvSpPr/>
            <p:nvPr/>
          </p:nvSpPr>
          <p:spPr>
            <a:xfrm>
              <a:off x="7851970" y="3312325"/>
              <a:ext cx="38100" cy="38100"/>
            </a:xfrm>
            <a:custGeom>
              <a:avLst/>
              <a:gdLst>
                <a:gd name="connsiteX0" fmla="*/ 20479 w 38100"/>
                <a:gd name="connsiteY0" fmla="*/ 7144 h 38100"/>
                <a:gd name="connsiteX1" fmla="*/ 33814 w 38100"/>
                <a:gd name="connsiteY1" fmla="*/ 20479 h 38100"/>
                <a:gd name="connsiteX2" fmla="*/ 20479 w 38100"/>
                <a:gd name="connsiteY2" fmla="*/ 33814 h 38100"/>
                <a:gd name="connsiteX3" fmla="*/ 7144 w 38100"/>
                <a:gd name="connsiteY3" fmla="*/ 20479 h 38100"/>
                <a:gd name="connsiteX4" fmla="*/ 20479 w 38100"/>
                <a:gd name="connsiteY4" fmla="*/ 714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20479" y="7144"/>
                  </a:moveTo>
                  <a:cubicBezTo>
                    <a:pt x="28099" y="7144"/>
                    <a:pt x="33814" y="12859"/>
                    <a:pt x="33814" y="20479"/>
                  </a:cubicBezTo>
                  <a:cubicBezTo>
                    <a:pt x="33814" y="28099"/>
                    <a:pt x="28099" y="33814"/>
                    <a:pt x="20479" y="33814"/>
                  </a:cubicBezTo>
                  <a:cubicBezTo>
                    <a:pt x="12859" y="33814"/>
                    <a:pt x="7144" y="28099"/>
                    <a:pt x="7144" y="20479"/>
                  </a:cubicBezTo>
                  <a:cubicBezTo>
                    <a:pt x="7144" y="12859"/>
                    <a:pt x="12859" y="7144"/>
                    <a:pt x="2047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8E34674A-26DC-4C01-B789-D20F22824F5B}"/>
                </a:ext>
              </a:extLst>
            </p:cNvPr>
            <p:cNvSpPr/>
            <p:nvPr/>
          </p:nvSpPr>
          <p:spPr>
            <a:xfrm>
              <a:off x="4391758" y="3489729"/>
              <a:ext cx="38100" cy="38100"/>
            </a:xfrm>
            <a:custGeom>
              <a:avLst/>
              <a:gdLst>
                <a:gd name="connsiteX0" fmla="*/ 10716 w 38100"/>
                <a:gd name="connsiteY0" fmla="*/ 10716 h 38100"/>
                <a:gd name="connsiteX1" fmla="*/ 10716 w 38100"/>
                <a:gd name="connsiteY1" fmla="*/ 29766 h 38100"/>
                <a:gd name="connsiteX2" fmla="*/ 29766 w 38100"/>
                <a:gd name="connsiteY2" fmla="*/ 29766 h 38100"/>
                <a:gd name="connsiteX3" fmla="*/ 29766 w 38100"/>
                <a:gd name="connsiteY3" fmla="*/ 10716 h 38100"/>
                <a:gd name="connsiteX4" fmla="*/ 10716 w 38100"/>
                <a:gd name="connsiteY4" fmla="*/ 10716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10716" y="10716"/>
                  </a:moveTo>
                  <a:cubicBezTo>
                    <a:pt x="5953" y="15478"/>
                    <a:pt x="5953" y="24051"/>
                    <a:pt x="10716" y="29766"/>
                  </a:cubicBezTo>
                  <a:cubicBezTo>
                    <a:pt x="15478" y="34528"/>
                    <a:pt x="24051" y="34528"/>
                    <a:pt x="29766" y="29766"/>
                  </a:cubicBezTo>
                  <a:cubicBezTo>
                    <a:pt x="34528" y="25003"/>
                    <a:pt x="34528" y="16431"/>
                    <a:pt x="29766" y="10716"/>
                  </a:cubicBezTo>
                  <a:cubicBezTo>
                    <a:pt x="24051" y="5953"/>
                    <a:pt x="15478" y="5953"/>
                    <a:pt x="10716" y="1071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A71338CB-4390-4EAA-9AE9-51350095EE7B}"/>
                </a:ext>
              </a:extLst>
            </p:cNvPr>
            <p:cNvSpPr/>
            <p:nvPr/>
          </p:nvSpPr>
          <p:spPr>
            <a:xfrm>
              <a:off x="4559162" y="3055150"/>
              <a:ext cx="2552712" cy="142875"/>
            </a:xfrm>
            <a:custGeom>
              <a:avLst/>
              <a:gdLst>
                <a:gd name="connsiteX0" fmla="*/ 7144 w 2552700"/>
                <a:gd name="connsiteY0" fmla="*/ 7144 h 142875"/>
                <a:gd name="connsiteX1" fmla="*/ 101441 w 2552700"/>
                <a:gd name="connsiteY1" fmla="*/ 7144 h 142875"/>
                <a:gd name="connsiteX2" fmla="*/ 222409 w 2552700"/>
                <a:gd name="connsiteY2" fmla="*/ 128111 h 142875"/>
                <a:gd name="connsiteX3" fmla="*/ 813911 w 2552700"/>
                <a:gd name="connsiteY3" fmla="*/ 128111 h 142875"/>
                <a:gd name="connsiteX4" fmla="*/ 881539 w 2552700"/>
                <a:gd name="connsiteY4" fmla="*/ 21431 h 142875"/>
                <a:gd name="connsiteX5" fmla="*/ 1284446 w 2552700"/>
                <a:gd name="connsiteY5" fmla="*/ 21431 h 142875"/>
                <a:gd name="connsiteX6" fmla="*/ 1343501 w 2552700"/>
                <a:gd name="connsiteY6" fmla="*/ 129064 h 142875"/>
                <a:gd name="connsiteX7" fmla="*/ 1662589 w 2552700"/>
                <a:gd name="connsiteY7" fmla="*/ 129064 h 142875"/>
                <a:gd name="connsiteX8" fmla="*/ 1739741 w 2552700"/>
                <a:gd name="connsiteY8" fmla="*/ 51911 h 142875"/>
                <a:gd name="connsiteX9" fmla="*/ 2019776 w 2552700"/>
                <a:gd name="connsiteY9" fmla="*/ 51911 h 142875"/>
                <a:gd name="connsiteX10" fmla="*/ 2086451 w 2552700"/>
                <a:gd name="connsiteY10" fmla="*/ 117634 h 142875"/>
                <a:gd name="connsiteX11" fmla="*/ 2551271 w 2552700"/>
                <a:gd name="connsiteY11" fmla="*/ 117634 h 142875"/>
                <a:gd name="connsiteX12" fmla="*/ 2551271 w 2552700"/>
                <a:gd name="connsiteY12" fmla="*/ 125254 h 142875"/>
                <a:gd name="connsiteX13" fmla="*/ 2083594 w 2552700"/>
                <a:gd name="connsiteY13" fmla="*/ 125254 h 142875"/>
                <a:gd name="connsiteX14" fmla="*/ 2016919 w 2552700"/>
                <a:gd name="connsiteY14" fmla="*/ 58579 h 142875"/>
                <a:gd name="connsiteX15" fmla="*/ 1742599 w 2552700"/>
                <a:gd name="connsiteY15" fmla="*/ 58579 h 142875"/>
                <a:gd name="connsiteX16" fmla="*/ 1665446 w 2552700"/>
                <a:gd name="connsiteY16" fmla="*/ 135731 h 142875"/>
                <a:gd name="connsiteX17" fmla="*/ 1340644 w 2552700"/>
                <a:gd name="connsiteY17" fmla="*/ 135731 h 142875"/>
                <a:gd name="connsiteX18" fmla="*/ 1281589 w 2552700"/>
                <a:gd name="connsiteY18" fmla="*/ 29051 h 142875"/>
                <a:gd name="connsiteX19" fmla="*/ 885349 w 2552700"/>
                <a:gd name="connsiteY19" fmla="*/ 29051 h 142875"/>
                <a:gd name="connsiteX20" fmla="*/ 816769 w 2552700"/>
                <a:gd name="connsiteY20" fmla="*/ 134779 h 142875"/>
                <a:gd name="connsiteX21" fmla="*/ 219551 w 2552700"/>
                <a:gd name="connsiteY21" fmla="*/ 134779 h 142875"/>
                <a:gd name="connsiteX22" fmla="*/ 98584 w 2552700"/>
                <a:gd name="connsiteY22" fmla="*/ 14764 h 142875"/>
                <a:gd name="connsiteX23" fmla="*/ 7144 w 2552700"/>
                <a:gd name="connsiteY23" fmla="*/ 14764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552700" h="142875">
                  <a:moveTo>
                    <a:pt x="7144" y="7144"/>
                  </a:moveTo>
                  <a:lnTo>
                    <a:pt x="101441" y="7144"/>
                  </a:lnTo>
                  <a:lnTo>
                    <a:pt x="222409" y="128111"/>
                  </a:lnTo>
                  <a:lnTo>
                    <a:pt x="813911" y="128111"/>
                  </a:lnTo>
                  <a:lnTo>
                    <a:pt x="881539" y="21431"/>
                  </a:lnTo>
                  <a:lnTo>
                    <a:pt x="1284446" y="21431"/>
                  </a:lnTo>
                  <a:lnTo>
                    <a:pt x="1343501" y="129064"/>
                  </a:lnTo>
                  <a:lnTo>
                    <a:pt x="1662589" y="129064"/>
                  </a:lnTo>
                  <a:lnTo>
                    <a:pt x="1739741" y="51911"/>
                  </a:lnTo>
                  <a:lnTo>
                    <a:pt x="2019776" y="51911"/>
                  </a:lnTo>
                  <a:lnTo>
                    <a:pt x="2086451" y="117634"/>
                  </a:lnTo>
                  <a:lnTo>
                    <a:pt x="2551271" y="117634"/>
                  </a:lnTo>
                  <a:lnTo>
                    <a:pt x="2551271" y="125254"/>
                  </a:lnTo>
                  <a:lnTo>
                    <a:pt x="2083594" y="125254"/>
                  </a:lnTo>
                  <a:lnTo>
                    <a:pt x="2016919" y="58579"/>
                  </a:lnTo>
                  <a:lnTo>
                    <a:pt x="1742599" y="58579"/>
                  </a:lnTo>
                  <a:lnTo>
                    <a:pt x="1665446" y="135731"/>
                  </a:lnTo>
                  <a:lnTo>
                    <a:pt x="1340644" y="135731"/>
                  </a:lnTo>
                  <a:lnTo>
                    <a:pt x="1281589" y="29051"/>
                  </a:lnTo>
                  <a:lnTo>
                    <a:pt x="885349" y="29051"/>
                  </a:lnTo>
                  <a:lnTo>
                    <a:pt x="816769" y="134779"/>
                  </a:lnTo>
                  <a:lnTo>
                    <a:pt x="219551" y="134779"/>
                  </a:lnTo>
                  <a:lnTo>
                    <a:pt x="98584" y="14764"/>
                  </a:lnTo>
                  <a:lnTo>
                    <a:pt x="7144" y="147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5E09BEBA-CE6C-4CB5-BBEB-8DAF52AC5B57}"/>
                </a:ext>
              </a:extLst>
            </p:cNvPr>
            <p:cNvSpPr/>
            <p:nvPr/>
          </p:nvSpPr>
          <p:spPr>
            <a:xfrm>
              <a:off x="7089967" y="3156115"/>
              <a:ext cx="38100" cy="38100"/>
            </a:xfrm>
            <a:custGeom>
              <a:avLst/>
              <a:gdLst>
                <a:gd name="connsiteX0" fmla="*/ 20479 w 38100"/>
                <a:gd name="connsiteY0" fmla="*/ 7144 h 38100"/>
                <a:gd name="connsiteX1" fmla="*/ 33814 w 38100"/>
                <a:gd name="connsiteY1" fmla="*/ 20479 h 38100"/>
                <a:gd name="connsiteX2" fmla="*/ 20479 w 38100"/>
                <a:gd name="connsiteY2" fmla="*/ 33814 h 38100"/>
                <a:gd name="connsiteX3" fmla="*/ 7144 w 38100"/>
                <a:gd name="connsiteY3" fmla="*/ 20479 h 38100"/>
                <a:gd name="connsiteX4" fmla="*/ 20479 w 38100"/>
                <a:gd name="connsiteY4" fmla="*/ 714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20479" y="7144"/>
                  </a:moveTo>
                  <a:cubicBezTo>
                    <a:pt x="28099" y="7144"/>
                    <a:pt x="33814" y="12859"/>
                    <a:pt x="33814" y="20479"/>
                  </a:cubicBezTo>
                  <a:cubicBezTo>
                    <a:pt x="33814" y="28099"/>
                    <a:pt x="28099" y="33814"/>
                    <a:pt x="20479" y="33814"/>
                  </a:cubicBezTo>
                  <a:cubicBezTo>
                    <a:pt x="12859" y="33814"/>
                    <a:pt x="7144" y="28099"/>
                    <a:pt x="7144" y="20479"/>
                  </a:cubicBezTo>
                  <a:cubicBezTo>
                    <a:pt x="7144" y="13811"/>
                    <a:pt x="12859" y="7144"/>
                    <a:pt x="2047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68C18088-EFE1-4480-8F23-639C88988F97}"/>
                </a:ext>
              </a:extLst>
            </p:cNvPr>
            <p:cNvSpPr/>
            <p:nvPr/>
          </p:nvSpPr>
          <p:spPr>
            <a:xfrm>
              <a:off x="4546779" y="3045624"/>
              <a:ext cx="38100" cy="38100"/>
            </a:xfrm>
            <a:custGeom>
              <a:avLst/>
              <a:gdLst>
                <a:gd name="connsiteX0" fmla="*/ 20479 w 38100"/>
                <a:gd name="connsiteY0" fmla="*/ 7144 h 38100"/>
                <a:gd name="connsiteX1" fmla="*/ 7144 w 38100"/>
                <a:gd name="connsiteY1" fmla="*/ 20479 h 38100"/>
                <a:gd name="connsiteX2" fmla="*/ 20479 w 38100"/>
                <a:gd name="connsiteY2" fmla="*/ 33814 h 38100"/>
                <a:gd name="connsiteX3" fmla="*/ 33814 w 38100"/>
                <a:gd name="connsiteY3" fmla="*/ 20479 h 38100"/>
                <a:gd name="connsiteX4" fmla="*/ 20479 w 38100"/>
                <a:gd name="connsiteY4" fmla="*/ 714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20479" y="7144"/>
                  </a:moveTo>
                  <a:cubicBezTo>
                    <a:pt x="12859" y="7144"/>
                    <a:pt x="7144" y="12859"/>
                    <a:pt x="7144" y="20479"/>
                  </a:cubicBezTo>
                  <a:cubicBezTo>
                    <a:pt x="7144" y="28099"/>
                    <a:pt x="12859" y="33814"/>
                    <a:pt x="20479" y="33814"/>
                  </a:cubicBezTo>
                  <a:cubicBezTo>
                    <a:pt x="28099" y="33814"/>
                    <a:pt x="33814" y="28099"/>
                    <a:pt x="33814" y="20479"/>
                  </a:cubicBezTo>
                  <a:cubicBezTo>
                    <a:pt x="33814" y="12859"/>
                    <a:pt x="28099" y="7144"/>
                    <a:pt x="2047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E41E0D4F-5306-4A7D-9B5A-A4812E7E663C}"/>
                </a:ext>
              </a:extLst>
            </p:cNvPr>
            <p:cNvSpPr/>
            <p:nvPr/>
          </p:nvSpPr>
          <p:spPr>
            <a:xfrm>
              <a:off x="6717537" y="3322802"/>
              <a:ext cx="676278" cy="104775"/>
            </a:xfrm>
            <a:custGeom>
              <a:avLst/>
              <a:gdLst>
                <a:gd name="connsiteX0" fmla="*/ 668179 w 676275"/>
                <a:gd name="connsiteY0" fmla="*/ 7144 h 104775"/>
                <a:gd name="connsiteX1" fmla="*/ 672941 w 676275"/>
                <a:gd name="connsiteY1" fmla="*/ 11906 h 104775"/>
                <a:gd name="connsiteX2" fmla="*/ 471964 w 676275"/>
                <a:gd name="connsiteY2" fmla="*/ 98584 h 104775"/>
                <a:gd name="connsiteX3" fmla="*/ 7144 w 676275"/>
                <a:gd name="connsiteY3" fmla="*/ 98584 h 104775"/>
                <a:gd name="connsiteX4" fmla="*/ 7144 w 676275"/>
                <a:gd name="connsiteY4" fmla="*/ 91916 h 104775"/>
                <a:gd name="connsiteX5" fmla="*/ 469106 w 676275"/>
                <a:gd name="connsiteY5" fmla="*/ 91916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76275" h="104775">
                  <a:moveTo>
                    <a:pt x="668179" y="7144"/>
                  </a:moveTo>
                  <a:lnTo>
                    <a:pt x="672941" y="11906"/>
                  </a:lnTo>
                  <a:lnTo>
                    <a:pt x="471964" y="98584"/>
                  </a:lnTo>
                  <a:lnTo>
                    <a:pt x="7144" y="98584"/>
                  </a:lnTo>
                  <a:lnTo>
                    <a:pt x="7144" y="91916"/>
                  </a:lnTo>
                  <a:lnTo>
                    <a:pt x="469106" y="919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9083EB02-3838-4ACA-BB71-1922B707A604}"/>
                </a:ext>
              </a:extLst>
            </p:cNvPr>
            <p:cNvSpPr/>
            <p:nvPr/>
          </p:nvSpPr>
          <p:spPr>
            <a:xfrm>
              <a:off x="6705155" y="3398050"/>
              <a:ext cx="38100" cy="38100"/>
            </a:xfrm>
            <a:custGeom>
              <a:avLst/>
              <a:gdLst>
                <a:gd name="connsiteX0" fmla="*/ 20479 w 38100"/>
                <a:gd name="connsiteY0" fmla="*/ 7144 h 38100"/>
                <a:gd name="connsiteX1" fmla="*/ 7144 w 38100"/>
                <a:gd name="connsiteY1" fmla="*/ 20479 h 38100"/>
                <a:gd name="connsiteX2" fmla="*/ 20479 w 38100"/>
                <a:gd name="connsiteY2" fmla="*/ 33814 h 38100"/>
                <a:gd name="connsiteX3" fmla="*/ 33814 w 38100"/>
                <a:gd name="connsiteY3" fmla="*/ 20479 h 38100"/>
                <a:gd name="connsiteX4" fmla="*/ 20479 w 38100"/>
                <a:gd name="connsiteY4" fmla="*/ 714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20479" y="7144"/>
                  </a:moveTo>
                  <a:cubicBezTo>
                    <a:pt x="12859" y="7144"/>
                    <a:pt x="7144" y="12859"/>
                    <a:pt x="7144" y="20479"/>
                  </a:cubicBezTo>
                  <a:cubicBezTo>
                    <a:pt x="7144" y="28099"/>
                    <a:pt x="12859" y="33814"/>
                    <a:pt x="20479" y="33814"/>
                  </a:cubicBezTo>
                  <a:cubicBezTo>
                    <a:pt x="28099" y="33814"/>
                    <a:pt x="33814" y="28099"/>
                    <a:pt x="33814" y="20479"/>
                  </a:cubicBezTo>
                  <a:cubicBezTo>
                    <a:pt x="33814" y="12859"/>
                    <a:pt x="27146" y="7144"/>
                    <a:pt x="2047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BC0F8BA2-7379-46E3-B307-AFD66500DB2D}"/>
                </a:ext>
              </a:extLst>
            </p:cNvPr>
            <p:cNvSpPr/>
            <p:nvPr/>
          </p:nvSpPr>
          <p:spPr>
            <a:xfrm>
              <a:off x="5352598" y="3312324"/>
              <a:ext cx="742954" cy="485776"/>
            </a:xfrm>
            <a:custGeom>
              <a:avLst/>
              <a:gdLst>
                <a:gd name="connsiteX0" fmla="*/ 736759 w 742950"/>
                <a:gd name="connsiteY0" fmla="*/ 7144 h 485775"/>
                <a:gd name="connsiteX1" fmla="*/ 741521 w 742950"/>
                <a:gd name="connsiteY1" fmla="*/ 11906 h 485775"/>
                <a:gd name="connsiteX2" fmla="*/ 552926 w 742950"/>
                <a:gd name="connsiteY2" fmla="*/ 200501 h 485775"/>
                <a:gd name="connsiteX3" fmla="*/ 260509 w 742950"/>
                <a:gd name="connsiteY3" fmla="*/ 200501 h 485775"/>
                <a:gd name="connsiteX4" fmla="*/ 12859 w 742950"/>
                <a:gd name="connsiteY4" fmla="*/ 486251 h 485775"/>
                <a:gd name="connsiteX5" fmla="*/ 7144 w 742950"/>
                <a:gd name="connsiteY5" fmla="*/ 481489 h 485775"/>
                <a:gd name="connsiteX6" fmla="*/ 257651 w 742950"/>
                <a:gd name="connsiteY6" fmla="*/ 192881 h 485775"/>
                <a:gd name="connsiteX7" fmla="*/ 550069 w 742950"/>
                <a:gd name="connsiteY7" fmla="*/ 192881 h 485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42950" h="485775">
                  <a:moveTo>
                    <a:pt x="736759" y="7144"/>
                  </a:moveTo>
                  <a:lnTo>
                    <a:pt x="741521" y="11906"/>
                  </a:lnTo>
                  <a:lnTo>
                    <a:pt x="552926" y="200501"/>
                  </a:lnTo>
                  <a:lnTo>
                    <a:pt x="260509" y="200501"/>
                  </a:lnTo>
                  <a:lnTo>
                    <a:pt x="12859" y="486251"/>
                  </a:lnTo>
                  <a:lnTo>
                    <a:pt x="7144" y="481489"/>
                  </a:lnTo>
                  <a:lnTo>
                    <a:pt x="257651" y="192881"/>
                  </a:lnTo>
                  <a:lnTo>
                    <a:pt x="550069" y="19288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389D987D-907C-46C1-A8E4-7E105BE34B7B}"/>
                </a:ext>
              </a:extLst>
            </p:cNvPr>
            <p:cNvSpPr/>
            <p:nvPr/>
          </p:nvSpPr>
          <p:spPr>
            <a:xfrm>
              <a:off x="5343311" y="3775714"/>
              <a:ext cx="38100" cy="38100"/>
            </a:xfrm>
            <a:custGeom>
              <a:avLst/>
              <a:gdLst>
                <a:gd name="connsiteX0" fmla="*/ 10716 w 38100"/>
                <a:gd name="connsiteY0" fmla="*/ 11430 h 38100"/>
                <a:gd name="connsiteX1" fmla="*/ 10716 w 38100"/>
                <a:gd name="connsiteY1" fmla="*/ 30480 h 38100"/>
                <a:gd name="connsiteX2" fmla="*/ 29766 w 38100"/>
                <a:gd name="connsiteY2" fmla="*/ 30480 h 38100"/>
                <a:gd name="connsiteX3" fmla="*/ 29766 w 38100"/>
                <a:gd name="connsiteY3" fmla="*/ 11430 h 38100"/>
                <a:gd name="connsiteX4" fmla="*/ 10716 w 38100"/>
                <a:gd name="connsiteY4" fmla="*/ 1143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10716" y="11430"/>
                  </a:moveTo>
                  <a:cubicBezTo>
                    <a:pt x="5953" y="16192"/>
                    <a:pt x="5953" y="24765"/>
                    <a:pt x="10716" y="30480"/>
                  </a:cubicBezTo>
                  <a:cubicBezTo>
                    <a:pt x="15478" y="35242"/>
                    <a:pt x="24051" y="35242"/>
                    <a:pt x="29766" y="30480"/>
                  </a:cubicBezTo>
                  <a:cubicBezTo>
                    <a:pt x="34528" y="25717"/>
                    <a:pt x="34528" y="17145"/>
                    <a:pt x="29766" y="11430"/>
                  </a:cubicBezTo>
                  <a:cubicBezTo>
                    <a:pt x="24051" y="5715"/>
                    <a:pt x="15478" y="5715"/>
                    <a:pt x="10716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C77C4532-C124-46C7-9CCA-6A672973825F}"/>
                </a:ext>
              </a:extLst>
            </p:cNvPr>
            <p:cNvSpPr/>
            <p:nvPr/>
          </p:nvSpPr>
          <p:spPr>
            <a:xfrm>
              <a:off x="4308653" y="3313275"/>
              <a:ext cx="1009655" cy="428626"/>
            </a:xfrm>
            <a:custGeom>
              <a:avLst/>
              <a:gdLst>
                <a:gd name="connsiteX0" fmla="*/ 998696 w 1009650"/>
                <a:gd name="connsiteY0" fmla="*/ 7144 h 428625"/>
                <a:gd name="connsiteX1" fmla="*/ 1003459 w 1009650"/>
                <a:gd name="connsiteY1" fmla="*/ 11906 h 428625"/>
                <a:gd name="connsiteX2" fmla="*/ 912019 w 1009650"/>
                <a:gd name="connsiteY2" fmla="*/ 103346 h 428625"/>
                <a:gd name="connsiteX3" fmla="*/ 646271 w 1009650"/>
                <a:gd name="connsiteY3" fmla="*/ 103346 h 428625"/>
                <a:gd name="connsiteX4" fmla="*/ 476726 w 1009650"/>
                <a:gd name="connsiteY4" fmla="*/ 272891 h 428625"/>
                <a:gd name="connsiteX5" fmla="*/ 306229 w 1009650"/>
                <a:gd name="connsiteY5" fmla="*/ 272891 h 428625"/>
                <a:gd name="connsiteX6" fmla="*/ 11906 w 1009650"/>
                <a:gd name="connsiteY6" fmla="*/ 424339 h 428625"/>
                <a:gd name="connsiteX7" fmla="*/ 7144 w 1009650"/>
                <a:gd name="connsiteY7" fmla="*/ 419576 h 428625"/>
                <a:gd name="connsiteX8" fmla="*/ 303371 w 1009650"/>
                <a:gd name="connsiteY8" fmla="*/ 266224 h 428625"/>
                <a:gd name="connsiteX9" fmla="*/ 472916 w 1009650"/>
                <a:gd name="connsiteY9" fmla="*/ 266224 h 428625"/>
                <a:gd name="connsiteX10" fmla="*/ 643414 w 1009650"/>
                <a:gd name="connsiteY10" fmla="*/ 95726 h 428625"/>
                <a:gd name="connsiteX11" fmla="*/ 909161 w 1009650"/>
                <a:gd name="connsiteY11" fmla="*/ 95726 h 428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09650" h="428625">
                  <a:moveTo>
                    <a:pt x="998696" y="7144"/>
                  </a:moveTo>
                  <a:lnTo>
                    <a:pt x="1003459" y="11906"/>
                  </a:lnTo>
                  <a:lnTo>
                    <a:pt x="912019" y="103346"/>
                  </a:lnTo>
                  <a:lnTo>
                    <a:pt x="646271" y="103346"/>
                  </a:lnTo>
                  <a:lnTo>
                    <a:pt x="476726" y="272891"/>
                  </a:lnTo>
                  <a:lnTo>
                    <a:pt x="306229" y="272891"/>
                  </a:lnTo>
                  <a:lnTo>
                    <a:pt x="11906" y="424339"/>
                  </a:lnTo>
                  <a:lnTo>
                    <a:pt x="7144" y="419576"/>
                  </a:lnTo>
                  <a:lnTo>
                    <a:pt x="303371" y="266224"/>
                  </a:lnTo>
                  <a:lnTo>
                    <a:pt x="472916" y="266224"/>
                  </a:lnTo>
                  <a:lnTo>
                    <a:pt x="643414" y="95726"/>
                  </a:lnTo>
                  <a:lnTo>
                    <a:pt x="909161" y="9572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AA6F24A7-D170-42AA-A709-3E87E60002EA}"/>
                </a:ext>
              </a:extLst>
            </p:cNvPr>
            <p:cNvSpPr/>
            <p:nvPr/>
          </p:nvSpPr>
          <p:spPr>
            <a:xfrm>
              <a:off x="4298413" y="3714515"/>
              <a:ext cx="38100" cy="38100"/>
            </a:xfrm>
            <a:custGeom>
              <a:avLst/>
              <a:gdLst>
                <a:gd name="connsiteX0" fmla="*/ 10716 w 38100"/>
                <a:gd name="connsiteY0" fmla="*/ 10716 h 38100"/>
                <a:gd name="connsiteX1" fmla="*/ 10716 w 38100"/>
                <a:gd name="connsiteY1" fmla="*/ 29766 h 38100"/>
                <a:gd name="connsiteX2" fmla="*/ 29766 w 38100"/>
                <a:gd name="connsiteY2" fmla="*/ 29766 h 38100"/>
                <a:gd name="connsiteX3" fmla="*/ 29766 w 38100"/>
                <a:gd name="connsiteY3" fmla="*/ 10716 h 38100"/>
                <a:gd name="connsiteX4" fmla="*/ 10716 w 38100"/>
                <a:gd name="connsiteY4" fmla="*/ 10716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10716" y="10716"/>
                  </a:moveTo>
                  <a:cubicBezTo>
                    <a:pt x="5953" y="15478"/>
                    <a:pt x="5953" y="24051"/>
                    <a:pt x="10716" y="29766"/>
                  </a:cubicBezTo>
                  <a:cubicBezTo>
                    <a:pt x="15478" y="34528"/>
                    <a:pt x="24051" y="34528"/>
                    <a:pt x="29766" y="29766"/>
                  </a:cubicBezTo>
                  <a:cubicBezTo>
                    <a:pt x="34528" y="25003"/>
                    <a:pt x="34528" y="16431"/>
                    <a:pt x="29766" y="10716"/>
                  </a:cubicBezTo>
                  <a:cubicBezTo>
                    <a:pt x="24051" y="5953"/>
                    <a:pt x="15478" y="5953"/>
                    <a:pt x="10716" y="1071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98D03A0E-09D5-4774-8F7F-0BD297C548FF}"/>
                </a:ext>
              </a:extLst>
            </p:cNvPr>
            <p:cNvSpPr/>
            <p:nvPr/>
          </p:nvSpPr>
          <p:spPr>
            <a:xfrm>
              <a:off x="6470839" y="3194212"/>
              <a:ext cx="1076330" cy="142875"/>
            </a:xfrm>
            <a:custGeom>
              <a:avLst/>
              <a:gdLst>
                <a:gd name="connsiteX0" fmla="*/ 11906 w 1076325"/>
                <a:gd name="connsiteY0" fmla="*/ 7144 h 142875"/>
                <a:gd name="connsiteX1" fmla="*/ 50006 w 1076325"/>
                <a:gd name="connsiteY1" fmla="*/ 45244 h 142875"/>
                <a:gd name="connsiteX2" fmla="*/ 869156 w 1076325"/>
                <a:gd name="connsiteY2" fmla="*/ 45244 h 142875"/>
                <a:gd name="connsiteX3" fmla="*/ 1072991 w 1076325"/>
                <a:gd name="connsiteY3" fmla="*/ 134779 h 142875"/>
                <a:gd name="connsiteX4" fmla="*/ 1068229 w 1076325"/>
                <a:gd name="connsiteY4" fmla="*/ 139541 h 142875"/>
                <a:gd name="connsiteX5" fmla="*/ 866299 w 1076325"/>
                <a:gd name="connsiteY5" fmla="*/ 51911 h 142875"/>
                <a:gd name="connsiteX6" fmla="*/ 47149 w 1076325"/>
                <a:gd name="connsiteY6" fmla="*/ 51911 h 142875"/>
                <a:gd name="connsiteX7" fmla="*/ 7144 w 1076325"/>
                <a:gd name="connsiteY7" fmla="*/ 12859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76325" h="142875">
                  <a:moveTo>
                    <a:pt x="11906" y="7144"/>
                  </a:moveTo>
                  <a:lnTo>
                    <a:pt x="50006" y="45244"/>
                  </a:lnTo>
                  <a:lnTo>
                    <a:pt x="869156" y="45244"/>
                  </a:lnTo>
                  <a:lnTo>
                    <a:pt x="1072991" y="134779"/>
                  </a:lnTo>
                  <a:lnTo>
                    <a:pt x="1068229" y="139541"/>
                  </a:lnTo>
                  <a:lnTo>
                    <a:pt x="866299" y="51911"/>
                  </a:lnTo>
                  <a:lnTo>
                    <a:pt x="47149" y="51911"/>
                  </a:lnTo>
                  <a:lnTo>
                    <a:pt x="7144" y="1285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BC11669B-3B46-438E-9989-1FF8C1203C78}"/>
                </a:ext>
              </a:extLst>
            </p:cNvPr>
            <p:cNvSpPr/>
            <p:nvPr/>
          </p:nvSpPr>
          <p:spPr>
            <a:xfrm>
              <a:off x="6460600" y="3184925"/>
              <a:ext cx="38100" cy="38100"/>
            </a:xfrm>
            <a:custGeom>
              <a:avLst/>
              <a:gdLst>
                <a:gd name="connsiteX0" fmla="*/ 29766 w 38100"/>
                <a:gd name="connsiteY0" fmla="*/ 10716 h 38100"/>
                <a:gd name="connsiteX1" fmla="*/ 10716 w 38100"/>
                <a:gd name="connsiteY1" fmla="*/ 10716 h 38100"/>
                <a:gd name="connsiteX2" fmla="*/ 10716 w 38100"/>
                <a:gd name="connsiteY2" fmla="*/ 29766 h 38100"/>
                <a:gd name="connsiteX3" fmla="*/ 29766 w 38100"/>
                <a:gd name="connsiteY3" fmla="*/ 29766 h 38100"/>
                <a:gd name="connsiteX4" fmla="*/ 29766 w 38100"/>
                <a:gd name="connsiteY4" fmla="*/ 10716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29766" y="10716"/>
                  </a:moveTo>
                  <a:cubicBezTo>
                    <a:pt x="25003" y="5953"/>
                    <a:pt x="16431" y="5953"/>
                    <a:pt x="10716" y="10716"/>
                  </a:cubicBezTo>
                  <a:cubicBezTo>
                    <a:pt x="5953" y="15478"/>
                    <a:pt x="5953" y="24051"/>
                    <a:pt x="10716" y="29766"/>
                  </a:cubicBezTo>
                  <a:cubicBezTo>
                    <a:pt x="15478" y="34528"/>
                    <a:pt x="24051" y="34528"/>
                    <a:pt x="29766" y="29766"/>
                  </a:cubicBezTo>
                  <a:cubicBezTo>
                    <a:pt x="34528" y="24051"/>
                    <a:pt x="34528" y="15478"/>
                    <a:pt x="29766" y="1071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856B2ECF-0993-4BFC-8940-10DB248CF9C9}"/>
                </a:ext>
              </a:extLst>
            </p:cNvPr>
            <p:cNvSpPr/>
            <p:nvPr/>
          </p:nvSpPr>
          <p:spPr>
            <a:xfrm>
              <a:off x="5156383" y="3240885"/>
              <a:ext cx="590553" cy="190501"/>
            </a:xfrm>
            <a:custGeom>
              <a:avLst/>
              <a:gdLst>
                <a:gd name="connsiteX0" fmla="*/ 7144 w 590550"/>
                <a:gd name="connsiteY0" fmla="*/ 7144 h 190500"/>
                <a:gd name="connsiteX1" fmla="*/ 408146 w 590550"/>
                <a:gd name="connsiteY1" fmla="*/ 7144 h 190500"/>
                <a:gd name="connsiteX2" fmla="*/ 585311 w 590550"/>
                <a:gd name="connsiteY2" fmla="*/ 184309 h 190500"/>
                <a:gd name="connsiteX3" fmla="*/ 580549 w 590550"/>
                <a:gd name="connsiteY3" fmla="*/ 189071 h 190500"/>
                <a:gd name="connsiteX4" fmla="*/ 405289 w 590550"/>
                <a:gd name="connsiteY4" fmla="*/ 13811 h 190500"/>
                <a:gd name="connsiteX5" fmla="*/ 7144 w 590550"/>
                <a:gd name="connsiteY5" fmla="*/ 13811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90550" h="190500">
                  <a:moveTo>
                    <a:pt x="7144" y="7144"/>
                  </a:moveTo>
                  <a:lnTo>
                    <a:pt x="408146" y="7144"/>
                  </a:lnTo>
                  <a:lnTo>
                    <a:pt x="585311" y="184309"/>
                  </a:lnTo>
                  <a:lnTo>
                    <a:pt x="580549" y="189071"/>
                  </a:lnTo>
                  <a:lnTo>
                    <a:pt x="405289" y="13811"/>
                  </a:lnTo>
                  <a:lnTo>
                    <a:pt x="7144" y="1381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5E78DD2E-A57B-4A18-913A-D546858BD88B}"/>
                </a:ext>
              </a:extLst>
            </p:cNvPr>
            <p:cNvSpPr/>
            <p:nvPr/>
          </p:nvSpPr>
          <p:spPr>
            <a:xfrm>
              <a:off x="5134476" y="3231359"/>
              <a:ext cx="38100" cy="38100"/>
            </a:xfrm>
            <a:custGeom>
              <a:avLst/>
              <a:gdLst>
                <a:gd name="connsiteX0" fmla="*/ 20479 w 38100"/>
                <a:gd name="connsiteY0" fmla="*/ 7144 h 38100"/>
                <a:gd name="connsiteX1" fmla="*/ 7144 w 38100"/>
                <a:gd name="connsiteY1" fmla="*/ 20479 h 38100"/>
                <a:gd name="connsiteX2" fmla="*/ 20479 w 38100"/>
                <a:gd name="connsiteY2" fmla="*/ 33814 h 38100"/>
                <a:gd name="connsiteX3" fmla="*/ 33814 w 38100"/>
                <a:gd name="connsiteY3" fmla="*/ 20479 h 38100"/>
                <a:gd name="connsiteX4" fmla="*/ 20479 w 38100"/>
                <a:gd name="connsiteY4" fmla="*/ 714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20479" y="7144"/>
                  </a:moveTo>
                  <a:cubicBezTo>
                    <a:pt x="12859" y="7144"/>
                    <a:pt x="7144" y="12859"/>
                    <a:pt x="7144" y="20479"/>
                  </a:cubicBezTo>
                  <a:cubicBezTo>
                    <a:pt x="7144" y="28099"/>
                    <a:pt x="12859" y="33814"/>
                    <a:pt x="20479" y="33814"/>
                  </a:cubicBezTo>
                  <a:cubicBezTo>
                    <a:pt x="28099" y="33814"/>
                    <a:pt x="33814" y="28099"/>
                    <a:pt x="33814" y="20479"/>
                  </a:cubicBezTo>
                  <a:cubicBezTo>
                    <a:pt x="33814" y="12859"/>
                    <a:pt x="28099" y="7144"/>
                    <a:pt x="2047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F49A6D09-D16E-44CE-AAAD-459A86710193}"/>
                </a:ext>
              </a:extLst>
            </p:cNvPr>
            <p:cNvSpPr/>
            <p:nvPr/>
          </p:nvSpPr>
          <p:spPr>
            <a:xfrm>
              <a:off x="5084946" y="3377092"/>
              <a:ext cx="361952" cy="95250"/>
            </a:xfrm>
            <a:custGeom>
              <a:avLst/>
              <a:gdLst>
                <a:gd name="connsiteX0" fmla="*/ 349091 w 361950"/>
                <a:gd name="connsiteY0" fmla="*/ 7144 h 95250"/>
                <a:gd name="connsiteX1" fmla="*/ 354806 w 361950"/>
                <a:gd name="connsiteY1" fmla="*/ 12859 h 95250"/>
                <a:gd name="connsiteX2" fmla="*/ 271939 w 361950"/>
                <a:gd name="connsiteY2" fmla="*/ 94774 h 95250"/>
                <a:gd name="connsiteX3" fmla="*/ 7144 w 361950"/>
                <a:gd name="connsiteY3" fmla="*/ 94774 h 95250"/>
                <a:gd name="connsiteX4" fmla="*/ 7144 w 361950"/>
                <a:gd name="connsiteY4" fmla="*/ 88106 h 95250"/>
                <a:gd name="connsiteX5" fmla="*/ 269081 w 361950"/>
                <a:gd name="connsiteY5" fmla="*/ 88106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1950" h="95250">
                  <a:moveTo>
                    <a:pt x="349091" y="7144"/>
                  </a:moveTo>
                  <a:lnTo>
                    <a:pt x="354806" y="12859"/>
                  </a:lnTo>
                  <a:lnTo>
                    <a:pt x="271939" y="94774"/>
                  </a:lnTo>
                  <a:lnTo>
                    <a:pt x="7144" y="94774"/>
                  </a:lnTo>
                  <a:lnTo>
                    <a:pt x="7144" y="88106"/>
                  </a:lnTo>
                  <a:lnTo>
                    <a:pt x="269081" y="8810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45251D7C-1E48-4846-AB49-D8C7EA2E5ECC}"/>
                </a:ext>
              </a:extLst>
            </p:cNvPr>
            <p:cNvSpPr/>
            <p:nvPr/>
          </p:nvSpPr>
          <p:spPr>
            <a:xfrm>
              <a:off x="5072564" y="3448531"/>
              <a:ext cx="38100" cy="38100"/>
            </a:xfrm>
            <a:custGeom>
              <a:avLst/>
              <a:gdLst>
                <a:gd name="connsiteX0" fmla="*/ 20479 w 38100"/>
                <a:gd name="connsiteY0" fmla="*/ 7144 h 38100"/>
                <a:gd name="connsiteX1" fmla="*/ 7144 w 38100"/>
                <a:gd name="connsiteY1" fmla="*/ 20479 h 38100"/>
                <a:gd name="connsiteX2" fmla="*/ 20479 w 38100"/>
                <a:gd name="connsiteY2" fmla="*/ 33814 h 38100"/>
                <a:gd name="connsiteX3" fmla="*/ 33814 w 38100"/>
                <a:gd name="connsiteY3" fmla="*/ 20479 h 38100"/>
                <a:gd name="connsiteX4" fmla="*/ 20479 w 38100"/>
                <a:gd name="connsiteY4" fmla="*/ 714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20479" y="7144"/>
                  </a:moveTo>
                  <a:cubicBezTo>
                    <a:pt x="12859" y="7144"/>
                    <a:pt x="7144" y="12859"/>
                    <a:pt x="7144" y="20479"/>
                  </a:cubicBezTo>
                  <a:cubicBezTo>
                    <a:pt x="7144" y="28099"/>
                    <a:pt x="12859" y="33814"/>
                    <a:pt x="20479" y="33814"/>
                  </a:cubicBezTo>
                  <a:cubicBezTo>
                    <a:pt x="28099" y="33814"/>
                    <a:pt x="33814" y="28099"/>
                    <a:pt x="33814" y="20479"/>
                  </a:cubicBezTo>
                  <a:cubicBezTo>
                    <a:pt x="32861" y="12859"/>
                    <a:pt x="27146" y="7144"/>
                    <a:pt x="2047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9BB0FFBC-BE2F-4620-A5C1-1A4A80B1146B}"/>
                </a:ext>
              </a:extLst>
            </p:cNvPr>
            <p:cNvSpPr/>
            <p:nvPr/>
          </p:nvSpPr>
          <p:spPr>
            <a:xfrm>
              <a:off x="5571678" y="3071346"/>
              <a:ext cx="809629" cy="200026"/>
            </a:xfrm>
            <a:custGeom>
              <a:avLst/>
              <a:gdLst>
                <a:gd name="connsiteX0" fmla="*/ 11906 w 809625"/>
                <a:gd name="connsiteY0" fmla="*/ 7144 h 200025"/>
                <a:gd name="connsiteX1" fmla="*/ 192881 w 809625"/>
                <a:gd name="connsiteY1" fmla="*/ 188119 h 200025"/>
                <a:gd name="connsiteX2" fmla="*/ 808196 w 809625"/>
                <a:gd name="connsiteY2" fmla="*/ 188119 h 200025"/>
                <a:gd name="connsiteX3" fmla="*/ 808196 w 809625"/>
                <a:gd name="connsiteY3" fmla="*/ 195739 h 200025"/>
                <a:gd name="connsiteX4" fmla="*/ 190024 w 809625"/>
                <a:gd name="connsiteY4" fmla="*/ 194786 h 200025"/>
                <a:gd name="connsiteX5" fmla="*/ 7144 w 809625"/>
                <a:gd name="connsiteY5" fmla="*/ 11906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09625" h="200025">
                  <a:moveTo>
                    <a:pt x="11906" y="7144"/>
                  </a:moveTo>
                  <a:lnTo>
                    <a:pt x="192881" y="188119"/>
                  </a:lnTo>
                  <a:lnTo>
                    <a:pt x="808196" y="188119"/>
                  </a:lnTo>
                  <a:lnTo>
                    <a:pt x="808196" y="195739"/>
                  </a:lnTo>
                  <a:lnTo>
                    <a:pt x="190024" y="194786"/>
                  </a:lnTo>
                  <a:lnTo>
                    <a:pt x="7144" y="1190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6C74422F-C6B4-46E1-8CA6-4E80EE30420E}"/>
                </a:ext>
              </a:extLst>
            </p:cNvPr>
            <p:cNvSpPr/>
            <p:nvPr/>
          </p:nvSpPr>
          <p:spPr>
            <a:xfrm>
              <a:off x="6358414" y="3242786"/>
              <a:ext cx="38100" cy="38100"/>
            </a:xfrm>
            <a:custGeom>
              <a:avLst/>
              <a:gdLst>
                <a:gd name="connsiteX0" fmla="*/ 20479 w 38100"/>
                <a:gd name="connsiteY0" fmla="*/ 33814 h 38100"/>
                <a:gd name="connsiteX1" fmla="*/ 33814 w 38100"/>
                <a:gd name="connsiteY1" fmla="*/ 20479 h 38100"/>
                <a:gd name="connsiteX2" fmla="*/ 20479 w 38100"/>
                <a:gd name="connsiteY2" fmla="*/ 7144 h 38100"/>
                <a:gd name="connsiteX3" fmla="*/ 7144 w 38100"/>
                <a:gd name="connsiteY3" fmla="*/ 20479 h 38100"/>
                <a:gd name="connsiteX4" fmla="*/ 20479 w 38100"/>
                <a:gd name="connsiteY4" fmla="*/ 3381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20479" y="33814"/>
                  </a:moveTo>
                  <a:cubicBezTo>
                    <a:pt x="28099" y="33814"/>
                    <a:pt x="33814" y="28099"/>
                    <a:pt x="33814" y="20479"/>
                  </a:cubicBezTo>
                  <a:cubicBezTo>
                    <a:pt x="33814" y="12859"/>
                    <a:pt x="28099" y="7144"/>
                    <a:pt x="20479" y="7144"/>
                  </a:cubicBezTo>
                  <a:cubicBezTo>
                    <a:pt x="12859" y="7144"/>
                    <a:pt x="7144" y="12859"/>
                    <a:pt x="7144" y="20479"/>
                  </a:cubicBezTo>
                  <a:cubicBezTo>
                    <a:pt x="7144" y="28099"/>
                    <a:pt x="13811" y="33814"/>
                    <a:pt x="20479" y="338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93" name="Freeform: Shape 292">
            <a:extLst>
              <a:ext uri="{FF2B5EF4-FFF2-40B4-BE49-F238E27FC236}">
                <a16:creationId xmlns:a16="http://schemas.microsoft.com/office/drawing/2014/main" id="{1D2C8F7C-AFA8-43DC-BD69-A1664707A7FD}"/>
              </a:ext>
            </a:extLst>
          </p:cNvPr>
          <p:cNvSpPr/>
          <p:nvPr/>
        </p:nvSpPr>
        <p:spPr>
          <a:xfrm>
            <a:off x="6822289" y="895367"/>
            <a:ext cx="4173281" cy="5477157"/>
          </a:xfrm>
          <a:custGeom>
            <a:avLst/>
            <a:gdLst>
              <a:gd name="connsiteX0" fmla="*/ 3136599 w 4173281"/>
              <a:gd name="connsiteY0" fmla="*/ 5293155 h 5477157"/>
              <a:gd name="connsiteX1" fmla="*/ 3136599 w 4173281"/>
              <a:gd name="connsiteY1" fmla="*/ 5295752 h 5477157"/>
              <a:gd name="connsiteX2" fmla="*/ 3141790 w 4173281"/>
              <a:gd name="connsiteY2" fmla="*/ 5295752 h 5477157"/>
              <a:gd name="connsiteX3" fmla="*/ 3136599 w 4173281"/>
              <a:gd name="connsiteY3" fmla="*/ 5293155 h 5477157"/>
              <a:gd name="connsiteX4" fmla="*/ 1437907 w 4173281"/>
              <a:gd name="connsiteY4" fmla="*/ 5188401 h 5477157"/>
              <a:gd name="connsiteX5" fmla="*/ 1437907 w 4173281"/>
              <a:gd name="connsiteY5" fmla="*/ 5190998 h 5477157"/>
              <a:gd name="connsiteX6" fmla="*/ 1443098 w 4173281"/>
              <a:gd name="connsiteY6" fmla="*/ 5190998 h 5477157"/>
              <a:gd name="connsiteX7" fmla="*/ 1437907 w 4173281"/>
              <a:gd name="connsiteY7" fmla="*/ 5188401 h 5477157"/>
              <a:gd name="connsiteX8" fmla="*/ 3850353 w 4173281"/>
              <a:gd name="connsiteY8" fmla="*/ 5181928 h 5477157"/>
              <a:gd name="connsiteX9" fmla="*/ 3849443 w 4173281"/>
              <a:gd name="connsiteY9" fmla="*/ 5185050 h 5477157"/>
              <a:gd name="connsiteX10" fmla="*/ 3825822 w 4173281"/>
              <a:gd name="connsiteY10" fmla="*/ 5206445 h 5477157"/>
              <a:gd name="connsiteX11" fmla="*/ 3822806 w 4173281"/>
              <a:gd name="connsiteY11" fmla="*/ 5206257 h 5477157"/>
              <a:gd name="connsiteX12" fmla="*/ 3840912 w 4173281"/>
              <a:gd name="connsiteY12" fmla="*/ 5225158 h 5477157"/>
              <a:gd name="connsiteX13" fmla="*/ 3841062 w 4173281"/>
              <a:gd name="connsiteY13" fmla="*/ 5224845 h 5477157"/>
              <a:gd name="connsiteX14" fmla="*/ 3858209 w 4173281"/>
              <a:gd name="connsiteY14" fmla="*/ 5207176 h 5477157"/>
              <a:gd name="connsiteX15" fmla="*/ 3856910 w 4173281"/>
              <a:gd name="connsiteY15" fmla="*/ 5197907 h 5477157"/>
              <a:gd name="connsiteX16" fmla="*/ 3646336 w 4173281"/>
              <a:gd name="connsiteY16" fmla="*/ 5137614 h 5477157"/>
              <a:gd name="connsiteX17" fmla="*/ 3642006 w 4173281"/>
              <a:gd name="connsiteY17" fmla="*/ 5141478 h 5477157"/>
              <a:gd name="connsiteX18" fmla="*/ 3649242 w 4173281"/>
              <a:gd name="connsiteY18" fmla="*/ 5144355 h 5477157"/>
              <a:gd name="connsiteX19" fmla="*/ 2856995 w 4173281"/>
              <a:gd name="connsiteY19" fmla="*/ 5117460 h 5477157"/>
              <a:gd name="connsiteX20" fmla="*/ 2856746 w 4173281"/>
              <a:gd name="connsiteY20" fmla="*/ 5117609 h 5477157"/>
              <a:gd name="connsiteX21" fmla="*/ 2856950 w 4173281"/>
              <a:gd name="connsiteY21" fmla="*/ 5118879 h 5477157"/>
              <a:gd name="connsiteX22" fmla="*/ 2856927 w 4173281"/>
              <a:gd name="connsiteY22" fmla="*/ 5118256 h 5477157"/>
              <a:gd name="connsiteX23" fmla="*/ 2857187 w 4173281"/>
              <a:gd name="connsiteY23" fmla="*/ 5117558 h 5477157"/>
              <a:gd name="connsiteX24" fmla="*/ 2541443 w 4173281"/>
              <a:gd name="connsiteY24" fmla="*/ 5115197 h 5477157"/>
              <a:gd name="connsiteX25" fmla="*/ 2525669 w 4173281"/>
              <a:gd name="connsiteY25" fmla="*/ 5120092 h 5477157"/>
              <a:gd name="connsiteX26" fmla="*/ 2531774 w 4173281"/>
              <a:gd name="connsiteY26" fmla="*/ 5152765 h 5477157"/>
              <a:gd name="connsiteX27" fmla="*/ 2541668 w 4173281"/>
              <a:gd name="connsiteY27" fmla="*/ 5137309 h 5477157"/>
              <a:gd name="connsiteX28" fmla="*/ 2562979 w 4173281"/>
              <a:gd name="connsiteY28" fmla="*/ 5125628 h 5477157"/>
              <a:gd name="connsiteX29" fmla="*/ 2562844 w 4173281"/>
              <a:gd name="connsiteY29" fmla="*/ 5125389 h 5477157"/>
              <a:gd name="connsiteX30" fmla="*/ 2557773 w 4173281"/>
              <a:gd name="connsiteY30" fmla="*/ 5124277 h 5477157"/>
              <a:gd name="connsiteX31" fmla="*/ 3747508 w 4173281"/>
              <a:gd name="connsiteY31" fmla="*/ 5102039 h 5477157"/>
              <a:gd name="connsiteX32" fmla="*/ 3742917 w 4173281"/>
              <a:gd name="connsiteY32" fmla="*/ 5105590 h 5477157"/>
              <a:gd name="connsiteX33" fmla="*/ 3749934 w 4173281"/>
              <a:gd name="connsiteY33" fmla="*/ 5108967 h 5477157"/>
              <a:gd name="connsiteX34" fmla="*/ 3023300 w 4173281"/>
              <a:gd name="connsiteY34" fmla="*/ 5030912 h 5477157"/>
              <a:gd name="connsiteX35" fmla="*/ 3003613 w 4173281"/>
              <a:gd name="connsiteY35" fmla="*/ 5061097 h 5477157"/>
              <a:gd name="connsiteX36" fmla="*/ 2972353 w 4173281"/>
              <a:gd name="connsiteY36" fmla="*/ 5077627 h 5477157"/>
              <a:gd name="connsiteX37" fmla="*/ 2962499 w 4173281"/>
              <a:gd name="connsiteY37" fmla="*/ 5099966 h 5477157"/>
              <a:gd name="connsiteX38" fmla="*/ 2967741 w 4173281"/>
              <a:gd name="connsiteY38" fmla="*/ 5111591 h 5477157"/>
              <a:gd name="connsiteX39" fmla="*/ 2986060 w 4173281"/>
              <a:gd name="connsiteY39" fmla="*/ 5103685 h 5477157"/>
              <a:gd name="connsiteX40" fmla="*/ 3030182 w 4173281"/>
              <a:gd name="connsiteY40" fmla="*/ 5147807 h 5477157"/>
              <a:gd name="connsiteX41" fmla="*/ 3009418 w 4173281"/>
              <a:gd name="connsiteY41" fmla="*/ 5186741 h 5477157"/>
              <a:gd name="connsiteX42" fmla="*/ 3012015 w 4173281"/>
              <a:gd name="connsiteY42" fmla="*/ 5189335 h 5477157"/>
              <a:gd name="connsiteX43" fmla="*/ 3022397 w 4173281"/>
              <a:gd name="connsiteY43" fmla="*/ 5191932 h 5477157"/>
              <a:gd name="connsiteX44" fmla="*/ 3039591 w 4173281"/>
              <a:gd name="connsiteY44" fmla="*/ 5161110 h 5477157"/>
              <a:gd name="connsiteX45" fmla="*/ 3048346 w 4173281"/>
              <a:gd name="connsiteY45" fmla="*/ 5154254 h 5477157"/>
              <a:gd name="connsiteX46" fmla="*/ 3042186 w 4173281"/>
              <a:gd name="connsiteY46" fmla="*/ 5141186 h 5477157"/>
              <a:gd name="connsiteX47" fmla="*/ 3042669 w 4173281"/>
              <a:gd name="connsiteY47" fmla="*/ 5111680 h 5477157"/>
              <a:gd name="connsiteX48" fmla="*/ 3051986 w 4173281"/>
              <a:gd name="connsiteY48" fmla="*/ 5096615 h 5477157"/>
              <a:gd name="connsiteX49" fmla="*/ 3054191 w 4173281"/>
              <a:gd name="connsiteY49" fmla="*/ 5091356 h 5477157"/>
              <a:gd name="connsiteX50" fmla="*/ 3055604 w 4173281"/>
              <a:gd name="connsiteY50" fmla="*/ 5090763 h 5477157"/>
              <a:gd name="connsiteX51" fmla="*/ 3058236 w 4173281"/>
              <a:gd name="connsiteY51" fmla="*/ 5086508 h 5477157"/>
              <a:gd name="connsiteX52" fmla="*/ 3023853 w 4173281"/>
              <a:gd name="connsiteY52" fmla="*/ 5044137 h 5477157"/>
              <a:gd name="connsiteX53" fmla="*/ 3023300 w 4173281"/>
              <a:gd name="connsiteY53" fmla="*/ 5030912 h 5477157"/>
              <a:gd name="connsiteX54" fmla="*/ 4036252 w 4173281"/>
              <a:gd name="connsiteY54" fmla="*/ 5024364 h 5477157"/>
              <a:gd name="connsiteX55" fmla="*/ 4000482 w 4173281"/>
              <a:gd name="connsiteY55" fmla="*/ 5038833 h 5477157"/>
              <a:gd name="connsiteX56" fmla="*/ 4003519 w 4173281"/>
              <a:gd name="connsiteY56" fmla="*/ 5086384 h 5477157"/>
              <a:gd name="connsiteX57" fmla="*/ 4010534 w 4173281"/>
              <a:gd name="connsiteY57" fmla="*/ 5089761 h 5477157"/>
              <a:gd name="connsiteX58" fmla="*/ 4017550 w 4173281"/>
              <a:gd name="connsiteY58" fmla="*/ 5093138 h 5477157"/>
              <a:gd name="connsiteX59" fmla="*/ 4022140 w 4173281"/>
              <a:gd name="connsiteY59" fmla="*/ 5089586 h 5477157"/>
              <a:gd name="connsiteX60" fmla="*/ 4023267 w 4173281"/>
              <a:gd name="connsiteY60" fmla="*/ 5087246 h 5477157"/>
              <a:gd name="connsiteX61" fmla="*/ 4040414 w 4173281"/>
              <a:gd name="connsiteY61" fmla="*/ 5069577 h 5477157"/>
              <a:gd name="connsiteX62" fmla="*/ 4039115 w 4173281"/>
              <a:gd name="connsiteY62" fmla="*/ 5060308 h 5477157"/>
              <a:gd name="connsiteX63" fmla="*/ 4036252 w 4173281"/>
              <a:gd name="connsiteY63" fmla="*/ 5024364 h 5477157"/>
              <a:gd name="connsiteX64" fmla="*/ 4054353 w 4173281"/>
              <a:gd name="connsiteY64" fmla="*/ 4992749 h 5477157"/>
              <a:gd name="connsiteX65" fmla="*/ 4049849 w 4173281"/>
              <a:gd name="connsiteY65" fmla="*/ 5002104 h 5477157"/>
              <a:gd name="connsiteX66" fmla="*/ 4046472 w 4173281"/>
              <a:gd name="connsiteY66" fmla="*/ 5009121 h 5477157"/>
              <a:gd name="connsiteX67" fmla="*/ 4062667 w 4173281"/>
              <a:gd name="connsiteY67" fmla="*/ 5005394 h 5477157"/>
              <a:gd name="connsiteX68" fmla="*/ 4054353 w 4173281"/>
              <a:gd name="connsiteY68" fmla="*/ 4992749 h 5477157"/>
              <a:gd name="connsiteX69" fmla="*/ 1375615 w 4173281"/>
              <a:gd name="connsiteY69" fmla="*/ 4978167 h 5477157"/>
              <a:gd name="connsiteX70" fmla="*/ 1404164 w 4173281"/>
              <a:gd name="connsiteY70" fmla="*/ 5006716 h 5477157"/>
              <a:gd name="connsiteX71" fmla="*/ 1396379 w 4173281"/>
              <a:gd name="connsiteY71" fmla="*/ 5027480 h 5477157"/>
              <a:gd name="connsiteX72" fmla="*/ 1401570 w 4173281"/>
              <a:gd name="connsiteY72" fmla="*/ 5027480 h 5477157"/>
              <a:gd name="connsiteX73" fmla="*/ 1440501 w 4173281"/>
              <a:gd name="connsiteY73" fmla="*/ 5037862 h 5477157"/>
              <a:gd name="connsiteX74" fmla="*/ 1476838 w 4173281"/>
              <a:gd name="connsiteY74" fmla="*/ 5030077 h 5477157"/>
              <a:gd name="connsiteX75" fmla="*/ 1559894 w 4173281"/>
              <a:gd name="connsiteY75" fmla="*/ 5113133 h 5477157"/>
              <a:gd name="connsiteX76" fmla="*/ 1479435 w 4173281"/>
              <a:gd name="connsiteY76" fmla="*/ 5196189 h 5477157"/>
              <a:gd name="connsiteX77" fmla="*/ 1505390 w 4173281"/>
              <a:gd name="connsiteY77" fmla="*/ 5240311 h 5477157"/>
              <a:gd name="connsiteX78" fmla="*/ 1450883 w 4173281"/>
              <a:gd name="connsiteY78" fmla="*/ 5294818 h 5477157"/>
              <a:gd name="connsiteX79" fmla="*/ 1398973 w 4173281"/>
              <a:gd name="connsiteY79" fmla="*/ 5255884 h 5477157"/>
              <a:gd name="connsiteX80" fmla="*/ 1396379 w 4173281"/>
              <a:gd name="connsiteY80" fmla="*/ 5242908 h 5477157"/>
              <a:gd name="connsiteX81" fmla="*/ 1398973 w 4173281"/>
              <a:gd name="connsiteY81" fmla="*/ 5232526 h 5477157"/>
              <a:gd name="connsiteX82" fmla="*/ 1404164 w 4173281"/>
              <a:gd name="connsiteY82" fmla="*/ 5216953 h 5477157"/>
              <a:gd name="connsiteX83" fmla="*/ 1401570 w 4173281"/>
              <a:gd name="connsiteY83" fmla="*/ 5216953 h 5477157"/>
              <a:gd name="connsiteX84" fmla="*/ 1339278 w 4173281"/>
              <a:gd name="connsiteY84" fmla="*/ 5268863 h 5477157"/>
              <a:gd name="connsiteX85" fmla="*/ 1274389 w 4173281"/>
              <a:gd name="connsiteY85" fmla="*/ 5203974 h 5477157"/>
              <a:gd name="connsiteX86" fmla="*/ 1274389 w 4173281"/>
              <a:gd name="connsiteY86" fmla="*/ 5196189 h 5477157"/>
              <a:gd name="connsiteX87" fmla="*/ 1248434 w 4173281"/>
              <a:gd name="connsiteY87" fmla="*/ 5167637 h 5477157"/>
              <a:gd name="connsiteX88" fmla="*/ 1199121 w 4173281"/>
              <a:gd name="connsiteY88" fmla="*/ 5110536 h 5477157"/>
              <a:gd name="connsiteX89" fmla="*/ 1243243 w 4173281"/>
              <a:gd name="connsiteY89" fmla="*/ 5053435 h 5477157"/>
              <a:gd name="connsiteX90" fmla="*/ 1243243 w 4173281"/>
              <a:gd name="connsiteY90" fmla="*/ 5043053 h 5477157"/>
              <a:gd name="connsiteX91" fmla="*/ 1287368 w 4173281"/>
              <a:gd name="connsiteY91" fmla="*/ 4998931 h 5477157"/>
              <a:gd name="connsiteX92" fmla="*/ 1331490 w 4173281"/>
              <a:gd name="connsiteY92" fmla="*/ 5043053 h 5477157"/>
              <a:gd name="connsiteX93" fmla="*/ 1310726 w 4173281"/>
              <a:gd name="connsiteY93" fmla="*/ 5081987 h 5477157"/>
              <a:gd name="connsiteX94" fmla="*/ 1313323 w 4173281"/>
              <a:gd name="connsiteY94" fmla="*/ 5084581 h 5477157"/>
              <a:gd name="connsiteX95" fmla="*/ 1323705 w 4173281"/>
              <a:gd name="connsiteY95" fmla="*/ 5087178 h 5477157"/>
              <a:gd name="connsiteX96" fmla="*/ 1367827 w 4173281"/>
              <a:gd name="connsiteY96" fmla="*/ 5035268 h 5477157"/>
              <a:gd name="connsiteX97" fmla="*/ 1347063 w 4173281"/>
              <a:gd name="connsiteY97" fmla="*/ 5006716 h 5477157"/>
              <a:gd name="connsiteX98" fmla="*/ 1375615 w 4173281"/>
              <a:gd name="connsiteY98" fmla="*/ 4978167 h 5477157"/>
              <a:gd name="connsiteX99" fmla="*/ 2352924 w 4173281"/>
              <a:gd name="connsiteY99" fmla="*/ 4974643 h 5477157"/>
              <a:gd name="connsiteX100" fmla="*/ 2345603 w 4173281"/>
              <a:gd name="connsiteY100" fmla="*/ 4975185 h 5477157"/>
              <a:gd name="connsiteX101" fmla="*/ 2351502 w 4173281"/>
              <a:gd name="connsiteY101" fmla="*/ 4980269 h 5477157"/>
              <a:gd name="connsiteX102" fmla="*/ 2352924 w 4173281"/>
              <a:gd name="connsiteY102" fmla="*/ 4974643 h 5477157"/>
              <a:gd name="connsiteX103" fmla="*/ 2555483 w 4173281"/>
              <a:gd name="connsiteY103" fmla="*/ 4966417 h 5477157"/>
              <a:gd name="connsiteX104" fmla="*/ 2551995 w 4173281"/>
              <a:gd name="connsiteY104" fmla="*/ 4968892 h 5477157"/>
              <a:gd name="connsiteX105" fmla="*/ 2565916 w 4173281"/>
              <a:gd name="connsiteY105" fmla="*/ 5014461 h 5477157"/>
              <a:gd name="connsiteX106" fmla="*/ 2573521 w 4173281"/>
              <a:gd name="connsiteY106" fmla="*/ 5016129 h 5477157"/>
              <a:gd name="connsiteX107" fmla="*/ 2581127 w 4173281"/>
              <a:gd name="connsiteY107" fmla="*/ 5017797 h 5477157"/>
              <a:gd name="connsiteX108" fmla="*/ 2581328 w 4173281"/>
              <a:gd name="connsiteY108" fmla="*/ 5017549 h 5477157"/>
              <a:gd name="connsiteX109" fmla="*/ 2569977 w 4173281"/>
              <a:gd name="connsiteY109" fmla="*/ 5001094 h 5477157"/>
              <a:gd name="connsiteX110" fmla="*/ 2568016 w 4173281"/>
              <a:gd name="connsiteY110" fmla="*/ 4971562 h 5477157"/>
              <a:gd name="connsiteX111" fmla="*/ 3929713 w 4173281"/>
              <a:gd name="connsiteY111" fmla="*/ 4964440 h 5477157"/>
              <a:gd name="connsiteX112" fmla="*/ 3925122 w 4173281"/>
              <a:gd name="connsiteY112" fmla="*/ 4967991 h 5477157"/>
              <a:gd name="connsiteX113" fmla="*/ 3932139 w 4173281"/>
              <a:gd name="connsiteY113" fmla="*/ 4971368 h 5477157"/>
              <a:gd name="connsiteX114" fmla="*/ 3797194 w 4173281"/>
              <a:gd name="connsiteY114" fmla="*/ 4952500 h 5477157"/>
              <a:gd name="connsiteX115" fmla="*/ 3793817 w 4173281"/>
              <a:gd name="connsiteY115" fmla="*/ 4959515 h 5477157"/>
              <a:gd name="connsiteX116" fmla="*/ 3768983 w 4173281"/>
              <a:gd name="connsiteY116" fmla="*/ 4987169 h 5477157"/>
              <a:gd name="connsiteX117" fmla="*/ 3758614 w 4173281"/>
              <a:gd name="connsiteY117" fmla="*/ 4990352 h 5477157"/>
              <a:gd name="connsiteX118" fmla="*/ 3798119 w 4173281"/>
              <a:gd name="connsiteY118" fmla="*/ 5037853 h 5477157"/>
              <a:gd name="connsiteX119" fmla="*/ 3786132 w 4173281"/>
              <a:gd name="connsiteY119" fmla="*/ 5045737 h 5477157"/>
              <a:gd name="connsiteX120" fmla="*/ 3779552 w 4173281"/>
              <a:gd name="connsiteY120" fmla="*/ 5071375 h 5477157"/>
              <a:gd name="connsiteX121" fmla="*/ 3804700 w 4173281"/>
              <a:gd name="connsiteY121" fmla="*/ 5059880 h 5477157"/>
              <a:gd name="connsiteX122" fmla="*/ 3811147 w 4173281"/>
              <a:gd name="connsiteY122" fmla="*/ 5031229 h 5477157"/>
              <a:gd name="connsiteX123" fmla="*/ 3848818 w 4173281"/>
              <a:gd name="connsiteY123" fmla="*/ 4988873 h 5477157"/>
              <a:gd name="connsiteX124" fmla="*/ 3833661 w 4173281"/>
              <a:gd name="connsiteY124" fmla="*/ 4984456 h 5477157"/>
              <a:gd name="connsiteX125" fmla="*/ 3797194 w 4173281"/>
              <a:gd name="connsiteY125" fmla="*/ 4952500 h 5477157"/>
              <a:gd name="connsiteX126" fmla="*/ 3385249 w 4173281"/>
              <a:gd name="connsiteY126" fmla="*/ 4947114 h 5477157"/>
              <a:gd name="connsiteX127" fmla="*/ 3382319 w 4173281"/>
              <a:gd name="connsiteY127" fmla="*/ 4951624 h 5477157"/>
              <a:gd name="connsiteX128" fmla="*/ 3383776 w 4173281"/>
              <a:gd name="connsiteY128" fmla="*/ 4952851 h 5477157"/>
              <a:gd name="connsiteX129" fmla="*/ 1245840 w 4173281"/>
              <a:gd name="connsiteY129" fmla="*/ 4947021 h 5477157"/>
              <a:gd name="connsiteX130" fmla="*/ 1264010 w 4173281"/>
              <a:gd name="connsiteY130" fmla="*/ 4965188 h 5477157"/>
              <a:gd name="connsiteX131" fmla="*/ 1245840 w 4173281"/>
              <a:gd name="connsiteY131" fmla="*/ 4983358 h 5477157"/>
              <a:gd name="connsiteX132" fmla="*/ 1227673 w 4173281"/>
              <a:gd name="connsiteY132" fmla="*/ 4965188 h 5477157"/>
              <a:gd name="connsiteX133" fmla="*/ 1245840 w 4173281"/>
              <a:gd name="connsiteY133" fmla="*/ 4947021 h 5477157"/>
              <a:gd name="connsiteX134" fmla="*/ 2583464 w 4173281"/>
              <a:gd name="connsiteY134" fmla="*/ 4946564 h 5477157"/>
              <a:gd name="connsiteX135" fmla="*/ 2571635 w 4173281"/>
              <a:gd name="connsiteY135" fmla="*/ 4954957 h 5477157"/>
              <a:gd name="connsiteX136" fmla="*/ 2584001 w 4173281"/>
              <a:gd name="connsiteY136" fmla="*/ 4958552 h 5477157"/>
              <a:gd name="connsiteX137" fmla="*/ 2203192 w 4173281"/>
              <a:gd name="connsiteY137" fmla="*/ 4937387 h 5477157"/>
              <a:gd name="connsiteX138" fmla="*/ 2202973 w 4173281"/>
              <a:gd name="connsiteY138" fmla="*/ 4937920 h 5477157"/>
              <a:gd name="connsiteX139" fmla="*/ 2201278 w 4173281"/>
              <a:gd name="connsiteY139" fmla="*/ 4939887 h 5477157"/>
              <a:gd name="connsiteX140" fmla="*/ 2199854 w 4173281"/>
              <a:gd name="connsiteY140" fmla="*/ 4945514 h 5477157"/>
              <a:gd name="connsiteX141" fmla="*/ 2205753 w 4173281"/>
              <a:gd name="connsiteY141" fmla="*/ 4950598 h 5477157"/>
              <a:gd name="connsiteX142" fmla="*/ 2208055 w 4173281"/>
              <a:gd name="connsiteY142" fmla="*/ 4952581 h 5477157"/>
              <a:gd name="connsiteX143" fmla="*/ 2203293 w 4173281"/>
              <a:gd name="connsiteY143" fmla="*/ 4942896 h 5477157"/>
              <a:gd name="connsiteX144" fmla="*/ 1557299 w 4173281"/>
              <a:gd name="connsiteY144" fmla="*/ 4931448 h 5477157"/>
              <a:gd name="connsiteX145" fmla="*/ 1552107 w 4173281"/>
              <a:gd name="connsiteY145" fmla="*/ 4947022 h 5477157"/>
              <a:gd name="connsiteX146" fmla="*/ 1570277 w 4173281"/>
              <a:gd name="connsiteY146" fmla="*/ 4934042 h 5477157"/>
              <a:gd name="connsiteX147" fmla="*/ 1567681 w 4173281"/>
              <a:gd name="connsiteY147" fmla="*/ 4931448 h 5477157"/>
              <a:gd name="connsiteX148" fmla="*/ 3259953 w 4173281"/>
              <a:gd name="connsiteY148" fmla="*/ 4927761 h 5477157"/>
              <a:gd name="connsiteX149" fmla="*/ 3258661 w 4173281"/>
              <a:gd name="connsiteY149" fmla="*/ 4933418 h 5477157"/>
              <a:gd name="connsiteX150" fmla="*/ 3266227 w 4173281"/>
              <a:gd name="connsiteY150" fmla="*/ 4931573 h 5477157"/>
              <a:gd name="connsiteX151" fmla="*/ 3389492 w 4173281"/>
              <a:gd name="connsiteY151" fmla="*/ 4923220 h 5477157"/>
              <a:gd name="connsiteX152" fmla="*/ 3389507 w 4173281"/>
              <a:gd name="connsiteY152" fmla="*/ 4930523 h 5477157"/>
              <a:gd name="connsiteX153" fmla="*/ 3389692 w 4173281"/>
              <a:gd name="connsiteY153" fmla="*/ 4929800 h 5477157"/>
              <a:gd name="connsiteX154" fmla="*/ 3392928 w 4173281"/>
              <a:gd name="connsiteY154" fmla="*/ 4925684 h 5477157"/>
              <a:gd name="connsiteX155" fmla="*/ 3389968 w 4173281"/>
              <a:gd name="connsiteY155" fmla="*/ 4924092 h 5477157"/>
              <a:gd name="connsiteX156" fmla="*/ 2593786 w 4173281"/>
              <a:gd name="connsiteY156" fmla="*/ 4911627 h 5477157"/>
              <a:gd name="connsiteX157" fmla="*/ 2591561 w 4173281"/>
              <a:gd name="connsiteY157" fmla="*/ 4921768 h 5477157"/>
              <a:gd name="connsiteX158" fmla="*/ 2589893 w 4173281"/>
              <a:gd name="connsiteY158" fmla="*/ 4929375 h 5477157"/>
              <a:gd name="connsiteX159" fmla="*/ 2594176 w 4173281"/>
              <a:gd name="connsiteY159" fmla="*/ 4927259 h 5477157"/>
              <a:gd name="connsiteX160" fmla="*/ 2594050 w 4173281"/>
              <a:gd name="connsiteY160" fmla="*/ 4916214 h 5477157"/>
              <a:gd name="connsiteX161" fmla="*/ 2595599 w 4173281"/>
              <a:gd name="connsiteY161" fmla="*/ 4913338 h 5477157"/>
              <a:gd name="connsiteX162" fmla="*/ 3589695 w 4173281"/>
              <a:gd name="connsiteY162" fmla="*/ 4894284 h 5477157"/>
              <a:gd name="connsiteX163" fmla="*/ 3586635 w 4173281"/>
              <a:gd name="connsiteY163" fmla="*/ 4923157 h 5477157"/>
              <a:gd name="connsiteX164" fmla="*/ 3578576 w 4173281"/>
              <a:gd name="connsiteY164" fmla="*/ 4933721 h 5477157"/>
              <a:gd name="connsiteX165" fmla="*/ 3595558 w 4173281"/>
              <a:gd name="connsiteY165" fmla="*/ 4954043 h 5477157"/>
              <a:gd name="connsiteX166" fmla="*/ 3607134 w 4173281"/>
              <a:gd name="connsiteY166" fmla="*/ 4981984 h 5477157"/>
              <a:gd name="connsiteX167" fmla="*/ 3607198 w 4173281"/>
              <a:gd name="connsiteY167" fmla="*/ 4982478 h 5477157"/>
              <a:gd name="connsiteX168" fmla="*/ 3615583 w 4173281"/>
              <a:gd name="connsiteY168" fmla="*/ 4975163 h 5477157"/>
              <a:gd name="connsiteX169" fmla="*/ 3653739 w 4173281"/>
              <a:gd name="connsiteY169" fmla="*/ 4947756 h 5477157"/>
              <a:gd name="connsiteX170" fmla="*/ 3670006 w 4173281"/>
              <a:gd name="connsiteY170" fmla="*/ 4945536 h 5477157"/>
              <a:gd name="connsiteX171" fmla="*/ 3667174 w 4173281"/>
              <a:gd name="connsiteY171" fmla="*/ 4933121 h 5477157"/>
              <a:gd name="connsiteX172" fmla="*/ 3671998 w 4173281"/>
              <a:gd name="connsiteY172" fmla="*/ 4910962 h 5477157"/>
              <a:gd name="connsiteX173" fmla="*/ 3664428 w 4173281"/>
              <a:gd name="connsiteY173" fmla="*/ 4903615 h 5477157"/>
              <a:gd name="connsiteX174" fmla="*/ 3607608 w 4173281"/>
              <a:gd name="connsiteY174" fmla="*/ 4907952 h 5477157"/>
              <a:gd name="connsiteX175" fmla="*/ 3589699 w 4173281"/>
              <a:gd name="connsiteY175" fmla="*/ 4894291 h 5477157"/>
              <a:gd name="connsiteX176" fmla="*/ 3681388 w 4173281"/>
              <a:gd name="connsiteY176" fmla="*/ 4893873 h 5477157"/>
              <a:gd name="connsiteX177" fmla="*/ 3679002 w 4173281"/>
              <a:gd name="connsiteY177" fmla="*/ 4894624 h 5477157"/>
              <a:gd name="connsiteX178" fmla="*/ 3679956 w 4173281"/>
              <a:gd name="connsiteY178" fmla="*/ 4895771 h 5477157"/>
              <a:gd name="connsiteX179" fmla="*/ 2938690 w 4173281"/>
              <a:gd name="connsiteY179" fmla="*/ 4874091 h 5477157"/>
              <a:gd name="connsiteX180" fmla="*/ 2912037 w 4173281"/>
              <a:gd name="connsiteY180" fmla="*/ 4887675 h 5477157"/>
              <a:gd name="connsiteX181" fmla="*/ 2919025 w 4173281"/>
              <a:gd name="connsiteY181" fmla="*/ 4892925 h 5477157"/>
              <a:gd name="connsiteX182" fmla="*/ 2920214 w 4173281"/>
              <a:gd name="connsiteY182" fmla="*/ 4893094 h 5477157"/>
              <a:gd name="connsiteX183" fmla="*/ 2921329 w 4173281"/>
              <a:gd name="connsiteY183" fmla="*/ 4894656 h 5477157"/>
              <a:gd name="connsiteX184" fmla="*/ 2945283 w 4173281"/>
              <a:gd name="connsiteY184" fmla="*/ 4912653 h 5477157"/>
              <a:gd name="connsiteX185" fmla="*/ 2939756 w 4173281"/>
              <a:gd name="connsiteY185" fmla="*/ 4914981 h 5477157"/>
              <a:gd name="connsiteX186" fmla="*/ 2939200 w 4173281"/>
              <a:gd name="connsiteY186" fmla="*/ 4917514 h 5477157"/>
              <a:gd name="connsiteX187" fmla="*/ 2940622 w 4173281"/>
              <a:gd name="connsiteY187" fmla="*/ 4923141 h 5477157"/>
              <a:gd name="connsiteX188" fmla="*/ 2948453 w 4173281"/>
              <a:gd name="connsiteY188" fmla="*/ 4930012 h 5477157"/>
              <a:gd name="connsiteX189" fmla="*/ 2963757 w 4173281"/>
              <a:gd name="connsiteY189" fmla="*/ 4931269 h 5477157"/>
              <a:gd name="connsiteX190" fmla="*/ 3017885 w 4173281"/>
              <a:gd name="connsiteY190" fmla="*/ 4986818 h 5477157"/>
              <a:gd name="connsiteX191" fmla="*/ 3019668 w 4173281"/>
              <a:gd name="connsiteY191" fmla="*/ 5005082 h 5477157"/>
              <a:gd name="connsiteX192" fmla="*/ 3039963 w 4173281"/>
              <a:gd name="connsiteY192" fmla="*/ 4978758 h 5477157"/>
              <a:gd name="connsiteX193" fmla="*/ 3022435 w 4173281"/>
              <a:gd name="connsiteY193" fmla="*/ 4961662 h 5477157"/>
              <a:gd name="connsiteX194" fmla="*/ 3022862 w 4173281"/>
              <a:gd name="connsiteY194" fmla="*/ 4958214 h 5477157"/>
              <a:gd name="connsiteX195" fmla="*/ 3009252 w 4173281"/>
              <a:gd name="connsiteY195" fmla="*/ 4940055 h 5477157"/>
              <a:gd name="connsiteX196" fmla="*/ 2967445 w 4173281"/>
              <a:gd name="connsiteY196" fmla="*/ 4888371 h 5477157"/>
              <a:gd name="connsiteX197" fmla="*/ 2962374 w 4173281"/>
              <a:gd name="connsiteY197" fmla="*/ 4887259 h 5477157"/>
              <a:gd name="connsiteX198" fmla="*/ 2938690 w 4173281"/>
              <a:gd name="connsiteY198" fmla="*/ 4874091 h 5477157"/>
              <a:gd name="connsiteX199" fmla="*/ 3374220 w 4173281"/>
              <a:gd name="connsiteY199" fmla="*/ 4870494 h 5477157"/>
              <a:gd name="connsiteX200" fmla="*/ 3376681 w 4173281"/>
              <a:gd name="connsiteY200" fmla="*/ 4880580 h 5477157"/>
              <a:gd name="connsiteX201" fmla="*/ 3378527 w 4173281"/>
              <a:gd name="connsiteY201" fmla="*/ 4888146 h 5477157"/>
              <a:gd name="connsiteX202" fmla="*/ 3388673 w 4173281"/>
              <a:gd name="connsiteY202" fmla="*/ 4874984 h 5477157"/>
              <a:gd name="connsiteX203" fmla="*/ 3374220 w 4173281"/>
              <a:gd name="connsiteY203" fmla="*/ 4870494 h 5477157"/>
              <a:gd name="connsiteX204" fmla="*/ 2037467 w 4173281"/>
              <a:gd name="connsiteY204" fmla="*/ 4848392 h 5477157"/>
              <a:gd name="connsiteX205" fmla="*/ 2036271 w 4173281"/>
              <a:gd name="connsiteY205" fmla="*/ 4854353 h 5477157"/>
              <a:gd name="connsiteX206" fmla="*/ 2045844 w 4173281"/>
              <a:gd name="connsiteY206" fmla="*/ 4848392 h 5477157"/>
              <a:gd name="connsiteX207" fmla="*/ 2562317 w 4173281"/>
              <a:gd name="connsiteY207" fmla="*/ 4842825 h 5477157"/>
              <a:gd name="connsiteX208" fmla="*/ 2560649 w 4173281"/>
              <a:gd name="connsiteY208" fmla="*/ 4850430 h 5477157"/>
              <a:gd name="connsiteX209" fmla="*/ 2547689 w 4173281"/>
              <a:gd name="connsiteY209" fmla="*/ 4874210 h 5477157"/>
              <a:gd name="connsiteX210" fmla="*/ 2596801 w 4173281"/>
              <a:gd name="connsiteY210" fmla="*/ 4911108 h 5477157"/>
              <a:gd name="connsiteX211" fmla="*/ 2620938 w 4173281"/>
              <a:gd name="connsiteY211" fmla="*/ 4866312 h 5477157"/>
              <a:gd name="connsiteX212" fmla="*/ 2605171 w 4173281"/>
              <a:gd name="connsiteY212" fmla="*/ 4865509 h 5477157"/>
              <a:gd name="connsiteX213" fmla="*/ 2562317 w 4173281"/>
              <a:gd name="connsiteY213" fmla="*/ 4842825 h 5477157"/>
              <a:gd name="connsiteX214" fmla="*/ 2694017 w 4173281"/>
              <a:gd name="connsiteY214" fmla="*/ 4823882 h 5477157"/>
              <a:gd name="connsiteX215" fmla="*/ 2690369 w 4173281"/>
              <a:gd name="connsiteY215" fmla="*/ 4828396 h 5477157"/>
              <a:gd name="connsiteX216" fmla="*/ 2697976 w 4173281"/>
              <a:gd name="connsiteY216" fmla="*/ 4830064 h 5477157"/>
              <a:gd name="connsiteX217" fmla="*/ 2217542 w 4173281"/>
              <a:gd name="connsiteY217" fmla="*/ 4813814 h 5477157"/>
              <a:gd name="connsiteX218" fmla="*/ 2223565 w 4173281"/>
              <a:gd name="connsiteY218" fmla="*/ 4831547 h 5477157"/>
              <a:gd name="connsiteX219" fmla="*/ 2222799 w 4173281"/>
              <a:gd name="connsiteY219" fmla="*/ 4853550 h 5477157"/>
              <a:gd name="connsiteX220" fmla="*/ 2238861 w 4173281"/>
              <a:gd name="connsiteY220" fmla="*/ 4858220 h 5477157"/>
              <a:gd name="connsiteX221" fmla="*/ 2238955 w 4173281"/>
              <a:gd name="connsiteY221" fmla="*/ 4850958 h 5477157"/>
              <a:gd name="connsiteX222" fmla="*/ 2238794 w 4173281"/>
              <a:gd name="connsiteY222" fmla="*/ 4850705 h 5477157"/>
              <a:gd name="connsiteX223" fmla="*/ 2237740 w 4173281"/>
              <a:gd name="connsiteY223" fmla="*/ 4838849 h 5477157"/>
              <a:gd name="connsiteX224" fmla="*/ 2241392 w 4173281"/>
              <a:gd name="connsiteY224" fmla="*/ 4833257 h 5477157"/>
              <a:gd name="connsiteX225" fmla="*/ 2242507 w 4173281"/>
              <a:gd name="connsiteY225" fmla="*/ 4830754 h 5477157"/>
              <a:gd name="connsiteX226" fmla="*/ 1759748 w 4173281"/>
              <a:gd name="connsiteY226" fmla="*/ 4806865 h 5477157"/>
              <a:gd name="connsiteX227" fmla="*/ 1741581 w 4173281"/>
              <a:gd name="connsiteY227" fmla="*/ 4812055 h 5477157"/>
              <a:gd name="connsiteX228" fmla="*/ 1726008 w 4173281"/>
              <a:gd name="connsiteY228" fmla="*/ 4809459 h 5477157"/>
              <a:gd name="connsiteX229" fmla="*/ 1720817 w 4173281"/>
              <a:gd name="connsiteY229" fmla="*/ 4825031 h 5477157"/>
              <a:gd name="connsiteX230" fmla="*/ 1733793 w 4173281"/>
              <a:gd name="connsiteY230" fmla="*/ 4835414 h 5477157"/>
              <a:gd name="connsiteX231" fmla="*/ 1741581 w 4173281"/>
              <a:gd name="connsiteY231" fmla="*/ 4840605 h 5477157"/>
              <a:gd name="connsiteX232" fmla="*/ 1746772 w 4173281"/>
              <a:gd name="connsiteY232" fmla="*/ 4840605 h 5477157"/>
              <a:gd name="connsiteX233" fmla="*/ 1759748 w 4173281"/>
              <a:gd name="connsiteY233" fmla="*/ 4806865 h 5477157"/>
              <a:gd name="connsiteX234" fmla="*/ 3314999 w 4173281"/>
              <a:gd name="connsiteY234" fmla="*/ 4790782 h 5477157"/>
              <a:gd name="connsiteX235" fmla="*/ 3312614 w 4173281"/>
              <a:gd name="connsiteY235" fmla="*/ 4803801 h 5477157"/>
              <a:gd name="connsiteX236" fmla="*/ 3294336 w 4173281"/>
              <a:gd name="connsiteY236" fmla="*/ 4821670 h 5477157"/>
              <a:gd name="connsiteX237" fmla="*/ 3290995 w 4173281"/>
              <a:gd name="connsiteY237" fmla="*/ 4837100 h 5477157"/>
              <a:gd name="connsiteX238" fmla="*/ 3268930 w 4173281"/>
              <a:gd name="connsiteY238" fmla="*/ 4860099 h 5477157"/>
              <a:gd name="connsiteX239" fmla="*/ 3254265 w 4173281"/>
              <a:gd name="connsiteY239" fmla="*/ 4860212 h 5477157"/>
              <a:gd name="connsiteX240" fmla="*/ 3265240 w 4173281"/>
              <a:gd name="connsiteY240" fmla="*/ 4883725 h 5477157"/>
              <a:gd name="connsiteX241" fmla="*/ 3279490 w 4173281"/>
              <a:gd name="connsiteY241" fmla="*/ 4854534 h 5477157"/>
              <a:gd name="connsiteX242" fmla="*/ 3284412 w 4173281"/>
              <a:gd name="connsiteY242" fmla="*/ 4851037 h 5477157"/>
              <a:gd name="connsiteX243" fmla="*/ 3438429 w 4173281"/>
              <a:gd name="connsiteY243" fmla="*/ 4880518 h 5477157"/>
              <a:gd name="connsiteX244" fmla="*/ 3435712 w 4173281"/>
              <a:gd name="connsiteY244" fmla="*/ 4873095 h 5477157"/>
              <a:gd name="connsiteX245" fmla="*/ 3437322 w 4173281"/>
              <a:gd name="connsiteY245" fmla="*/ 4866093 h 5477157"/>
              <a:gd name="connsiteX246" fmla="*/ 3420189 w 4173281"/>
              <a:gd name="connsiteY246" fmla="*/ 4849370 h 5477157"/>
              <a:gd name="connsiteX247" fmla="*/ 3411034 w 4173281"/>
              <a:gd name="connsiteY247" fmla="*/ 4851315 h 5477157"/>
              <a:gd name="connsiteX248" fmla="*/ 3360936 w 4173281"/>
              <a:gd name="connsiteY248" fmla="*/ 4864912 h 5477157"/>
              <a:gd name="connsiteX249" fmla="*/ 3336732 w 4173281"/>
              <a:gd name="connsiteY249" fmla="*/ 4813392 h 5477157"/>
              <a:gd name="connsiteX250" fmla="*/ 3331388 w 4173281"/>
              <a:gd name="connsiteY250" fmla="*/ 4791712 h 5477157"/>
              <a:gd name="connsiteX251" fmla="*/ 3314999 w 4173281"/>
              <a:gd name="connsiteY251" fmla="*/ 4790782 h 5477157"/>
              <a:gd name="connsiteX252" fmla="*/ 1302940 w 4173281"/>
              <a:gd name="connsiteY252" fmla="*/ 4760145 h 5477157"/>
              <a:gd name="connsiteX253" fmla="*/ 1362635 w 4173281"/>
              <a:gd name="connsiteY253" fmla="*/ 4819840 h 5477157"/>
              <a:gd name="connsiteX254" fmla="*/ 1302940 w 4173281"/>
              <a:gd name="connsiteY254" fmla="*/ 4879538 h 5477157"/>
              <a:gd name="connsiteX255" fmla="*/ 1256221 w 4173281"/>
              <a:gd name="connsiteY255" fmla="*/ 4853583 h 5477157"/>
              <a:gd name="connsiteX256" fmla="*/ 1248433 w 4173281"/>
              <a:gd name="connsiteY256" fmla="*/ 4856177 h 5477157"/>
              <a:gd name="connsiteX257" fmla="*/ 1214693 w 4173281"/>
              <a:gd name="connsiteY257" fmla="*/ 4822437 h 5477157"/>
              <a:gd name="connsiteX258" fmla="*/ 1248433 w 4173281"/>
              <a:gd name="connsiteY258" fmla="*/ 4788694 h 5477157"/>
              <a:gd name="connsiteX259" fmla="*/ 1251030 w 4173281"/>
              <a:gd name="connsiteY259" fmla="*/ 4788694 h 5477157"/>
              <a:gd name="connsiteX260" fmla="*/ 1302940 w 4173281"/>
              <a:gd name="connsiteY260" fmla="*/ 4760145 h 5477157"/>
              <a:gd name="connsiteX261" fmla="*/ 2190601 w 4173281"/>
              <a:gd name="connsiteY261" fmla="*/ 4749764 h 5477157"/>
              <a:gd name="connsiteX262" fmla="*/ 2179863 w 4173281"/>
              <a:gd name="connsiteY262" fmla="*/ 4755132 h 5477157"/>
              <a:gd name="connsiteX263" fmla="*/ 2180655 w 4173281"/>
              <a:gd name="connsiteY263" fmla="*/ 4759900 h 5477157"/>
              <a:gd name="connsiteX264" fmla="*/ 2175338 w 4173281"/>
              <a:gd name="connsiteY264" fmla="*/ 4772019 h 5477157"/>
              <a:gd name="connsiteX265" fmla="*/ 2197348 w 4173281"/>
              <a:gd name="connsiteY265" fmla="*/ 4785127 h 5477157"/>
              <a:gd name="connsiteX266" fmla="*/ 2190601 w 4173281"/>
              <a:gd name="connsiteY266" fmla="*/ 4752358 h 5477157"/>
              <a:gd name="connsiteX267" fmla="*/ 3441296 w 4173281"/>
              <a:gd name="connsiteY267" fmla="*/ 4732836 h 5477157"/>
              <a:gd name="connsiteX268" fmla="*/ 3438004 w 4173281"/>
              <a:gd name="connsiteY268" fmla="*/ 4745656 h 5477157"/>
              <a:gd name="connsiteX269" fmla="*/ 3418519 w 4173281"/>
              <a:gd name="connsiteY269" fmla="*/ 4762200 h 5477157"/>
              <a:gd name="connsiteX270" fmla="*/ 3414104 w 4173281"/>
              <a:gd name="connsiteY270" fmla="*/ 4777357 h 5477157"/>
              <a:gd name="connsiteX271" fmla="*/ 3412959 w 4173281"/>
              <a:gd name="connsiteY271" fmla="*/ 4778394 h 5477157"/>
              <a:gd name="connsiteX272" fmla="*/ 3469746 w 4173281"/>
              <a:gd name="connsiteY272" fmla="*/ 4837677 h 5477157"/>
              <a:gd name="connsiteX273" fmla="*/ 3488164 w 4173281"/>
              <a:gd name="connsiteY273" fmla="*/ 4838934 h 5477157"/>
              <a:gd name="connsiteX274" fmla="*/ 3501406 w 4173281"/>
              <a:gd name="connsiteY274" fmla="*/ 4853388 h 5477157"/>
              <a:gd name="connsiteX275" fmla="*/ 3516384 w 4173281"/>
              <a:gd name="connsiteY275" fmla="*/ 4844692 h 5477157"/>
              <a:gd name="connsiteX276" fmla="*/ 3559951 w 4173281"/>
              <a:gd name="connsiteY276" fmla="*/ 4846940 h 5477157"/>
              <a:gd name="connsiteX277" fmla="*/ 3569306 w 4173281"/>
              <a:gd name="connsiteY277" fmla="*/ 4851443 h 5477157"/>
              <a:gd name="connsiteX278" fmla="*/ 3564961 w 4173281"/>
              <a:gd name="connsiteY278" fmla="*/ 4823985 h 5477157"/>
              <a:gd name="connsiteX279" fmla="*/ 3564555 w 4173281"/>
              <a:gd name="connsiteY279" fmla="*/ 4823856 h 5477157"/>
              <a:gd name="connsiteX280" fmla="*/ 3542120 w 4173281"/>
              <a:gd name="connsiteY280" fmla="*/ 4798653 h 5477157"/>
              <a:gd name="connsiteX281" fmla="*/ 3532851 w 4173281"/>
              <a:gd name="connsiteY281" fmla="*/ 4799951 h 5477157"/>
              <a:gd name="connsiteX282" fmla="*/ 3481924 w 4173281"/>
              <a:gd name="connsiteY282" fmla="*/ 4810004 h 5477157"/>
              <a:gd name="connsiteX283" fmla="*/ 3461390 w 4173281"/>
              <a:gd name="connsiteY283" fmla="*/ 4756914 h 5477157"/>
              <a:gd name="connsiteX284" fmla="*/ 3457579 w 4173281"/>
              <a:gd name="connsiteY284" fmla="*/ 4734913 h 5477157"/>
              <a:gd name="connsiteX285" fmla="*/ 3441296 w 4173281"/>
              <a:gd name="connsiteY285" fmla="*/ 4732836 h 5477157"/>
              <a:gd name="connsiteX286" fmla="*/ 1147210 w 4173281"/>
              <a:gd name="connsiteY286" fmla="*/ 4721214 h 5477157"/>
              <a:gd name="connsiteX287" fmla="*/ 1214693 w 4173281"/>
              <a:gd name="connsiteY287" fmla="*/ 4788697 h 5477157"/>
              <a:gd name="connsiteX288" fmla="*/ 1147210 w 4173281"/>
              <a:gd name="connsiteY288" fmla="*/ 4856180 h 5477157"/>
              <a:gd name="connsiteX289" fmla="*/ 1079727 w 4173281"/>
              <a:gd name="connsiteY289" fmla="*/ 4788697 h 5477157"/>
              <a:gd name="connsiteX290" fmla="*/ 1147210 w 4173281"/>
              <a:gd name="connsiteY290" fmla="*/ 4721214 h 5477157"/>
              <a:gd name="connsiteX291" fmla="*/ 2988065 w 4173281"/>
              <a:gd name="connsiteY291" fmla="*/ 4709546 h 5477157"/>
              <a:gd name="connsiteX292" fmla="*/ 2956596 w 4173281"/>
              <a:gd name="connsiteY292" fmla="*/ 4731874 h 5477157"/>
              <a:gd name="connsiteX293" fmla="*/ 2970517 w 4173281"/>
              <a:gd name="connsiteY293" fmla="*/ 4777443 h 5477157"/>
              <a:gd name="connsiteX294" fmla="*/ 2978122 w 4173281"/>
              <a:gd name="connsiteY294" fmla="*/ 4779111 h 5477157"/>
              <a:gd name="connsiteX295" fmla="*/ 2985728 w 4173281"/>
              <a:gd name="connsiteY295" fmla="*/ 4780779 h 5477157"/>
              <a:gd name="connsiteX296" fmla="*/ 2989375 w 4173281"/>
              <a:gd name="connsiteY296" fmla="*/ 4776264 h 5477157"/>
              <a:gd name="connsiteX297" fmla="*/ 2989932 w 4173281"/>
              <a:gd name="connsiteY297" fmla="*/ 4773727 h 5477157"/>
              <a:gd name="connsiteX298" fmla="*/ 3002542 w 4173281"/>
              <a:gd name="connsiteY298" fmla="*/ 4752580 h 5477157"/>
              <a:gd name="connsiteX299" fmla="*/ 2999140 w 4173281"/>
              <a:gd name="connsiteY299" fmla="*/ 4743861 h 5477157"/>
              <a:gd name="connsiteX300" fmla="*/ 2988065 w 4173281"/>
              <a:gd name="connsiteY300" fmla="*/ 4709546 h 5477157"/>
              <a:gd name="connsiteX301" fmla="*/ 2738878 w 4173281"/>
              <a:gd name="connsiteY301" fmla="*/ 4694750 h 5477157"/>
              <a:gd name="connsiteX302" fmla="*/ 2737210 w 4173281"/>
              <a:gd name="connsiteY302" fmla="*/ 4702355 h 5477157"/>
              <a:gd name="connsiteX303" fmla="*/ 2719423 w 4173281"/>
              <a:gd name="connsiteY303" fmla="*/ 4734991 h 5477157"/>
              <a:gd name="connsiteX304" fmla="*/ 2713464 w 4173281"/>
              <a:gd name="connsiteY304" fmla="*/ 4738486 h 5477157"/>
              <a:gd name="connsiteX305" fmla="*/ 2728462 w 4173281"/>
              <a:gd name="connsiteY305" fmla="*/ 4749754 h 5477157"/>
              <a:gd name="connsiteX306" fmla="*/ 2718616 w 4173281"/>
              <a:gd name="connsiteY306" fmla="*/ 4760190 h 5477157"/>
              <a:gd name="connsiteX307" fmla="*/ 2718126 w 4173281"/>
              <a:gd name="connsiteY307" fmla="*/ 4786654 h 5477157"/>
              <a:gd name="connsiteX308" fmla="*/ 2743759 w 4173281"/>
              <a:gd name="connsiteY308" fmla="*/ 4766701 h 5477157"/>
              <a:gd name="connsiteX309" fmla="*/ 2748442 w 4173281"/>
              <a:gd name="connsiteY309" fmla="*/ 4765933 h 5477157"/>
              <a:gd name="connsiteX310" fmla="*/ 2763621 w 4173281"/>
              <a:gd name="connsiteY310" fmla="*/ 4754971 h 5477157"/>
              <a:gd name="connsiteX311" fmla="*/ 2776401 w 4173281"/>
              <a:gd name="connsiteY311" fmla="*/ 4757393 h 5477157"/>
              <a:gd name="connsiteX312" fmla="*/ 2797499 w 4173281"/>
              <a:gd name="connsiteY312" fmla="*/ 4718237 h 5477157"/>
              <a:gd name="connsiteX313" fmla="*/ 2781732 w 4173281"/>
              <a:gd name="connsiteY313" fmla="*/ 4717434 h 5477157"/>
              <a:gd name="connsiteX314" fmla="*/ 2738878 w 4173281"/>
              <a:gd name="connsiteY314" fmla="*/ 4694750 h 5477157"/>
              <a:gd name="connsiteX315" fmla="*/ 2870578 w 4173281"/>
              <a:gd name="connsiteY315" fmla="*/ 4675807 h 5477157"/>
              <a:gd name="connsiteX316" fmla="*/ 2866930 w 4173281"/>
              <a:gd name="connsiteY316" fmla="*/ 4680321 h 5477157"/>
              <a:gd name="connsiteX317" fmla="*/ 2874537 w 4173281"/>
              <a:gd name="connsiteY317" fmla="*/ 4681989 h 5477157"/>
              <a:gd name="connsiteX318" fmla="*/ 2595256 w 4173281"/>
              <a:gd name="connsiteY318" fmla="*/ 4674796 h 5477157"/>
              <a:gd name="connsiteX319" fmla="*/ 2581720 w 4173281"/>
              <a:gd name="connsiteY319" fmla="*/ 4682866 h 5477157"/>
              <a:gd name="connsiteX320" fmla="*/ 2544598 w 4173281"/>
              <a:gd name="connsiteY320" fmla="*/ 4684025 h 5477157"/>
              <a:gd name="connsiteX321" fmla="*/ 2543332 w 4173281"/>
              <a:gd name="connsiteY321" fmla="*/ 4683596 h 5477157"/>
              <a:gd name="connsiteX322" fmla="*/ 2534189 w 4173281"/>
              <a:gd name="connsiteY322" fmla="*/ 4733928 h 5477157"/>
              <a:gd name="connsiteX323" fmla="*/ 2536389 w 4173281"/>
              <a:gd name="connsiteY323" fmla="*/ 4730851 h 5477157"/>
              <a:gd name="connsiteX324" fmla="*/ 2567196 w 4173281"/>
              <a:gd name="connsiteY324" fmla="*/ 4695383 h 5477157"/>
              <a:gd name="connsiteX325" fmla="*/ 2600286 w 4173281"/>
              <a:gd name="connsiteY325" fmla="*/ 4682612 h 5477157"/>
              <a:gd name="connsiteX326" fmla="*/ 2998387 w 4173281"/>
              <a:gd name="connsiteY326" fmla="*/ 4674609 h 5477157"/>
              <a:gd name="connsiteX327" fmla="*/ 2996162 w 4173281"/>
              <a:gd name="connsiteY327" fmla="*/ 4684750 h 5477157"/>
              <a:gd name="connsiteX328" fmla="*/ 2994494 w 4173281"/>
              <a:gd name="connsiteY328" fmla="*/ 4692357 h 5477157"/>
              <a:gd name="connsiteX329" fmla="*/ 3009393 w 4173281"/>
              <a:gd name="connsiteY329" fmla="*/ 4684996 h 5477157"/>
              <a:gd name="connsiteX330" fmla="*/ 2998387 w 4173281"/>
              <a:gd name="connsiteY330" fmla="*/ 4674609 h 5477157"/>
              <a:gd name="connsiteX331" fmla="*/ 1217287 w 4173281"/>
              <a:gd name="connsiteY331" fmla="*/ 4671898 h 5477157"/>
              <a:gd name="connsiteX332" fmla="*/ 1240648 w 4173281"/>
              <a:gd name="connsiteY332" fmla="*/ 4695256 h 5477157"/>
              <a:gd name="connsiteX333" fmla="*/ 1217287 w 4173281"/>
              <a:gd name="connsiteY333" fmla="*/ 4718617 h 5477157"/>
              <a:gd name="connsiteX334" fmla="*/ 1193929 w 4173281"/>
              <a:gd name="connsiteY334" fmla="*/ 4695256 h 5477157"/>
              <a:gd name="connsiteX335" fmla="*/ 1217287 w 4173281"/>
              <a:gd name="connsiteY335" fmla="*/ 4671898 h 5477157"/>
              <a:gd name="connsiteX336" fmla="*/ 1572872 w 4173281"/>
              <a:gd name="connsiteY336" fmla="*/ 4645943 h 5477157"/>
              <a:gd name="connsiteX337" fmla="*/ 1593636 w 4173281"/>
              <a:gd name="connsiteY337" fmla="*/ 4669301 h 5477157"/>
              <a:gd name="connsiteX338" fmla="*/ 1572872 w 4173281"/>
              <a:gd name="connsiteY338" fmla="*/ 4690065 h 5477157"/>
              <a:gd name="connsiteX339" fmla="*/ 1557299 w 4173281"/>
              <a:gd name="connsiteY339" fmla="*/ 4682280 h 5477157"/>
              <a:gd name="connsiteX340" fmla="*/ 1536535 w 4173281"/>
              <a:gd name="connsiteY340" fmla="*/ 4703044 h 5477157"/>
              <a:gd name="connsiteX341" fmla="*/ 1515771 w 4173281"/>
              <a:gd name="connsiteY341" fmla="*/ 4682280 h 5477157"/>
              <a:gd name="connsiteX342" fmla="*/ 1536535 w 4173281"/>
              <a:gd name="connsiteY342" fmla="*/ 4658919 h 5477157"/>
              <a:gd name="connsiteX343" fmla="*/ 1552108 w 4173281"/>
              <a:gd name="connsiteY343" fmla="*/ 4666707 h 5477157"/>
              <a:gd name="connsiteX344" fmla="*/ 1572872 w 4173281"/>
              <a:gd name="connsiteY344" fmla="*/ 4645943 h 5477157"/>
              <a:gd name="connsiteX345" fmla="*/ 1689671 w 4173281"/>
              <a:gd name="connsiteY345" fmla="*/ 4643349 h 5477157"/>
              <a:gd name="connsiteX346" fmla="*/ 1723411 w 4173281"/>
              <a:gd name="connsiteY346" fmla="*/ 4677089 h 5477157"/>
              <a:gd name="connsiteX347" fmla="*/ 1689671 w 4173281"/>
              <a:gd name="connsiteY347" fmla="*/ 4710832 h 5477157"/>
              <a:gd name="connsiteX348" fmla="*/ 1658525 w 4173281"/>
              <a:gd name="connsiteY348" fmla="*/ 4690068 h 5477157"/>
              <a:gd name="connsiteX349" fmla="*/ 1640355 w 4173281"/>
              <a:gd name="connsiteY349" fmla="*/ 4703044 h 5477157"/>
              <a:gd name="connsiteX350" fmla="*/ 1622188 w 4173281"/>
              <a:gd name="connsiteY350" fmla="*/ 4684877 h 5477157"/>
              <a:gd name="connsiteX351" fmla="*/ 1640355 w 4173281"/>
              <a:gd name="connsiteY351" fmla="*/ 4666707 h 5477157"/>
              <a:gd name="connsiteX352" fmla="*/ 1655928 w 4173281"/>
              <a:gd name="connsiteY352" fmla="*/ 4674495 h 5477157"/>
              <a:gd name="connsiteX353" fmla="*/ 1689671 w 4173281"/>
              <a:gd name="connsiteY353" fmla="*/ 4643349 h 5477157"/>
              <a:gd name="connsiteX354" fmla="*/ 1744176 w 4173281"/>
              <a:gd name="connsiteY354" fmla="*/ 4635562 h 5477157"/>
              <a:gd name="connsiteX355" fmla="*/ 1764940 w 4173281"/>
              <a:gd name="connsiteY355" fmla="*/ 4656326 h 5477157"/>
              <a:gd name="connsiteX356" fmla="*/ 1744176 w 4173281"/>
              <a:gd name="connsiteY356" fmla="*/ 4677090 h 5477157"/>
              <a:gd name="connsiteX357" fmla="*/ 1723412 w 4173281"/>
              <a:gd name="connsiteY357" fmla="*/ 4656326 h 5477157"/>
              <a:gd name="connsiteX358" fmla="*/ 1744176 w 4173281"/>
              <a:gd name="connsiteY358" fmla="*/ 4635562 h 5477157"/>
              <a:gd name="connsiteX359" fmla="*/ 1611806 w 4173281"/>
              <a:gd name="connsiteY359" fmla="*/ 4596630 h 5477157"/>
              <a:gd name="connsiteX360" fmla="*/ 1637761 w 4173281"/>
              <a:gd name="connsiteY360" fmla="*/ 4622585 h 5477157"/>
              <a:gd name="connsiteX361" fmla="*/ 1611806 w 4173281"/>
              <a:gd name="connsiteY361" fmla="*/ 4648540 h 5477157"/>
              <a:gd name="connsiteX362" fmla="*/ 1585851 w 4173281"/>
              <a:gd name="connsiteY362" fmla="*/ 4622585 h 5477157"/>
              <a:gd name="connsiteX363" fmla="*/ 1611806 w 4173281"/>
              <a:gd name="connsiteY363" fmla="*/ 4596630 h 5477157"/>
              <a:gd name="connsiteX364" fmla="*/ 2628097 w 4173281"/>
              <a:gd name="connsiteY364" fmla="*/ 4596487 h 5477157"/>
              <a:gd name="connsiteX365" fmla="*/ 2628030 w 4173281"/>
              <a:gd name="connsiteY365" fmla="*/ 4598438 h 5477157"/>
              <a:gd name="connsiteX366" fmla="*/ 2631997 w 4173281"/>
              <a:gd name="connsiteY366" fmla="*/ 4598438 h 5477157"/>
              <a:gd name="connsiteX367" fmla="*/ 2707900 w 4173281"/>
              <a:gd name="connsiteY367" fmla="*/ 4589837 h 5477157"/>
              <a:gd name="connsiteX368" fmla="*/ 2699520 w 4173281"/>
              <a:gd name="connsiteY368" fmla="*/ 4595761 h 5477157"/>
              <a:gd name="connsiteX369" fmla="*/ 2690565 w 4173281"/>
              <a:gd name="connsiteY369" fmla="*/ 4598020 h 5477157"/>
              <a:gd name="connsiteX370" fmla="*/ 2693046 w 4173281"/>
              <a:gd name="connsiteY370" fmla="*/ 4612952 h 5477157"/>
              <a:gd name="connsiteX371" fmla="*/ 2687347 w 4173281"/>
              <a:gd name="connsiteY371" fmla="*/ 4622509 h 5477157"/>
              <a:gd name="connsiteX372" fmla="*/ 2689050 w 4173281"/>
              <a:gd name="connsiteY372" fmla="*/ 4628701 h 5477157"/>
              <a:gd name="connsiteX373" fmla="*/ 2701828 w 4173281"/>
              <a:gd name="connsiteY373" fmla="*/ 4633480 h 5477157"/>
              <a:gd name="connsiteX374" fmla="*/ 2703187 w 4173281"/>
              <a:gd name="connsiteY374" fmla="*/ 4615177 h 5477157"/>
              <a:gd name="connsiteX375" fmla="*/ 2701453 w 4173281"/>
              <a:gd name="connsiteY375" fmla="*/ 4598853 h 5477157"/>
              <a:gd name="connsiteX376" fmla="*/ 1728602 w 4173281"/>
              <a:gd name="connsiteY376" fmla="*/ 4555102 h 5477157"/>
              <a:gd name="connsiteX377" fmla="*/ 1757154 w 4173281"/>
              <a:gd name="connsiteY377" fmla="*/ 4583651 h 5477157"/>
              <a:gd name="connsiteX378" fmla="*/ 1728602 w 4173281"/>
              <a:gd name="connsiteY378" fmla="*/ 4612203 h 5477157"/>
              <a:gd name="connsiteX379" fmla="*/ 1700053 w 4173281"/>
              <a:gd name="connsiteY379" fmla="*/ 4583651 h 5477157"/>
              <a:gd name="connsiteX380" fmla="*/ 1728602 w 4173281"/>
              <a:gd name="connsiteY380" fmla="*/ 4555102 h 5477157"/>
              <a:gd name="connsiteX381" fmla="*/ 1663713 w 4173281"/>
              <a:gd name="connsiteY381" fmla="*/ 4542123 h 5477157"/>
              <a:gd name="connsiteX382" fmla="*/ 1676692 w 4173281"/>
              <a:gd name="connsiteY382" fmla="*/ 4555099 h 5477157"/>
              <a:gd name="connsiteX383" fmla="*/ 1663713 w 4173281"/>
              <a:gd name="connsiteY383" fmla="*/ 4568078 h 5477157"/>
              <a:gd name="connsiteX384" fmla="*/ 1650737 w 4173281"/>
              <a:gd name="connsiteY384" fmla="*/ 4555099 h 5477157"/>
              <a:gd name="connsiteX385" fmla="*/ 1663713 w 4173281"/>
              <a:gd name="connsiteY385" fmla="*/ 4542123 h 5477157"/>
              <a:gd name="connsiteX386" fmla="*/ 1362638 w 4173281"/>
              <a:gd name="connsiteY386" fmla="*/ 4534338 h 5477157"/>
              <a:gd name="connsiteX387" fmla="*/ 1411951 w 4173281"/>
              <a:gd name="connsiteY387" fmla="*/ 4575866 h 5477157"/>
              <a:gd name="connsiteX388" fmla="*/ 1437906 w 4173281"/>
              <a:gd name="connsiteY388" fmla="*/ 4604415 h 5477157"/>
              <a:gd name="connsiteX389" fmla="*/ 1409357 w 4173281"/>
              <a:gd name="connsiteY389" fmla="*/ 4632967 h 5477157"/>
              <a:gd name="connsiteX390" fmla="*/ 1388593 w 4173281"/>
              <a:gd name="connsiteY390" fmla="*/ 4619988 h 5477157"/>
              <a:gd name="connsiteX391" fmla="*/ 1360041 w 4173281"/>
              <a:gd name="connsiteY391" fmla="*/ 4630370 h 5477157"/>
              <a:gd name="connsiteX392" fmla="*/ 1326301 w 4173281"/>
              <a:gd name="connsiteY392" fmla="*/ 4617394 h 5477157"/>
              <a:gd name="connsiteX393" fmla="*/ 1315919 w 4173281"/>
              <a:gd name="connsiteY393" fmla="*/ 4622585 h 5477157"/>
              <a:gd name="connsiteX394" fmla="*/ 1300346 w 4173281"/>
              <a:gd name="connsiteY394" fmla="*/ 4607012 h 5477157"/>
              <a:gd name="connsiteX395" fmla="*/ 1313322 w 4173281"/>
              <a:gd name="connsiteY395" fmla="*/ 4591439 h 5477157"/>
              <a:gd name="connsiteX396" fmla="*/ 1313322 w 4173281"/>
              <a:gd name="connsiteY396" fmla="*/ 4583651 h 5477157"/>
              <a:gd name="connsiteX397" fmla="*/ 1362638 w 4173281"/>
              <a:gd name="connsiteY397" fmla="*/ 4534338 h 5477157"/>
              <a:gd name="connsiteX398" fmla="*/ 3624164 w 4173281"/>
              <a:gd name="connsiteY398" fmla="*/ 4513822 h 5477157"/>
              <a:gd name="connsiteX399" fmla="*/ 3655972 w 4173281"/>
              <a:gd name="connsiteY399" fmla="*/ 4515811 h 5477157"/>
              <a:gd name="connsiteX400" fmla="*/ 3676069 w 4173281"/>
              <a:gd name="connsiteY400" fmla="*/ 4539886 h 5477157"/>
              <a:gd name="connsiteX401" fmla="*/ 3679981 w 4173281"/>
              <a:gd name="connsiteY401" fmla="*/ 4539115 h 5477157"/>
              <a:gd name="connsiteX402" fmla="*/ 3879079 w 4173281"/>
              <a:gd name="connsiteY402" fmla="*/ 4778514 h 5477157"/>
              <a:gd name="connsiteX403" fmla="*/ 3858413 w 4173281"/>
              <a:gd name="connsiteY403" fmla="*/ 4777448 h 5477157"/>
              <a:gd name="connsiteX404" fmla="*/ 3846633 w 4173281"/>
              <a:gd name="connsiteY404" fmla="*/ 4766016 h 5477157"/>
              <a:gd name="connsiteX405" fmla="*/ 3789813 w 4173281"/>
              <a:gd name="connsiteY405" fmla="*/ 4770353 h 5477157"/>
              <a:gd name="connsiteX406" fmla="*/ 3763129 w 4173281"/>
              <a:gd name="connsiteY406" fmla="*/ 4694136 h 5477157"/>
              <a:gd name="connsiteX407" fmla="*/ 3764255 w 4173281"/>
              <a:gd name="connsiteY407" fmla="*/ 4691796 h 5477157"/>
              <a:gd name="connsiteX408" fmla="*/ 3746760 w 4173281"/>
              <a:gd name="connsiteY408" fmla="*/ 4686257 h 5477157"/>
              <a:gd name="connsiteX409" fmla="*/ 3724325 w 4173281"/>
              <a:gd name="connsiteY409" fmla="*/ 4661054 h 5477157"/>
              <a:gd name="connsiteX410" fmla="*/ 3715056 w 4173281"/>
              <a:gd name="connsiteY410" fmla="*/ 4662352 h 5477157"/>
              <a:gd name="connsiteX411" fmla="*/ 3664129 w 4173281"/>
              <a:gd name="connsiteY411" fmla="*/ 4672405 h 5477157"/>
              <a:gd name="connsiteX412" fmla="*/ 3643595 w 4173281"/>
              <a:gd name="connsiteY412" fmla="*/ 4619315 h 5477157"/>
              <a:gd name="connsiteX413" fmla="*/ 3639784 w 4173281"/>
              <a:gd name="connsiteY413" fmla="*/ 4597314 h 5477157"/>
              <a:gd name="connsiteX414" fmla="*/ 3623501 w 4173281"/>
              <a:gd name="connsiteY414" fmla="*/ 4595237 h 5477157"/>
              <a:gd name="connsiteX415" fmla="*/ 3620209 w 4173281"/>
              <a:gd name="connsiteY415" fmla="*/ 4608057 h 5477157"/>
              <a:gd name="connsiteX416" fmla="*/ 3600724 w 4173281"/>
              <a:gd name="connsiteY416" fmla="*/ 4624601 h 5477157"/>
              <a:gd name="connsiteX417" fmla="*/ 3596309 w 4173281"/>
              <a:gd name="connsiteY417" fmla="*/ 4639758 h 5477157"/>
              <a:gd name="connsiteX418" fmla="*/ 3540879 w 4173281"/>
              <a:gd name="connsiteY418" fmla="*/ 4659166 h 5477157"/>
              <a:gd name="connsiteX419" fmla="*/ 3521472 w 4173281"/>
              <a:gd name="connsiteY419" fmla="*/ 4603735 h 5477157"/>
              <a:gd name="connsiteX420" fmla="*/ 3561743 w 4173281"/>
              <a:gd name="connsiteY420" fmla="*/ 4579914 h 5477157"/>
              <a:gd name="connsiteX421" fmla="*/ 3597426 w 4173281"/>
              <a:gd name="connsiteY421" fmla="*/ 4559641 h 5477157"/>
              <a:gd name="connsiteX422" fmla="*/ 3600542 w 4173281"/>
              <a:gd name="connsiteY422" fmla="*/ 4535218 h 5477157"/>
              <a:gd name="connsiteX423" fmla="*/ 3624164 w 4173281"/>
              <a:gd name="connsiteY423" fmla="*/ 4513822 h 5477157"/>
              <a:gd name="connsiteX424" fmla="*/ 1567681 w 4173281"/>
              <a:gd name="connsiteY424" fmla="*/ 4500596 h 5477157"/>
              <a:gd name="connsiteX425" fmla="*/ 1583254 w 4173281"/>
              <a:gd name="connsiteY425" fmla="*/ 4516169 h 5477157"/>
              <a:gd name="connsiteX426" fmla="*/ 1567681 w 4173281"/>
              <a:gd name="connsiteY426" fmla="*/ 4531742 h 5477157"/>
              <a:gd name="connsiteX427" fmla="*/ 1552108 w 4173281"/>
              <a:gd name="connsiteY427" fmla="*/ 4516169 h 5477157"/>
              <a:gd name="connsiteX428" fmla="*/ 1567681 w 4173281"/>
              <a:gd name="connsiteY428" fmla="*/ 4500596 h 5477157"/>
              <a:gd name="connsiteX429" fmla="*/ 1689671 w 4173281"/>
              <a:gd name="connsiteY429" fmla="*/ 4474641 h 5477157"/>
              <a:gd name="connsiteX430" fmla="*/ 1687073 w 4173281"/>
              <a:gd name="connsiteY430" fmla="*/ 4482426 h 5477157"/>
              <a:gd name="connsiteX431" fmla="*/ 1692265 w 4173281"/>
              <a:gd name="connsiteY431" fmla="*/ 4477235 h 5477157"/>
              <a:gd name="connsiteX432" fmla="*/ 2600760 w 4173281"/>
              <a:gd name="connsiteY432" fmla="*/ 4427965 h 5477157"/>
              <a:gd name="connsiteX433" fmla="*/ 2592041 w 4173281"/>
              <a:gd name="connsiteY433" fmla="*/ 4431366 h 5477157"/>
              <a:gd name="connsiteX434" fmla="*/ 2588539 w 4173281"/>
              <a:gd name="connsiteY434" fmla="*/ 4434741 h 5477157"/>
              <a:gd name="connsiteX435" fmla="*/ 2588506 w 4173281"/>
              <a:gd name="connsiteY435" fmla="*/ 4434920 h 5477157"/>
              <a:gd name="connsiteX436" fmla="*/ 2590469 w 4173281"/>
              <a:gd name="connsiteY436" fmla="*/ 4434920 h 5477157"/>
              <a:gd name="connsiteX437" fmla="*/ 2623144 w 4173281"/>
              <a:gd name="connsiteY437" fmla="*/ 4443634 h 5477157"/>
              <a:gd name="connsiteX438" fmla="*/ 1326302 w 4173281"/>
              <a:gd name="connsiteY438" fmla="*/ 4399372 h 5477157"/>
              <a:gd name="connsiteX439" fmla="*/ 1354851 w 4173281"/>
              <a:gd name="connsiteY439" fmla="*/ 4427921 h 5477157"/>
              <a:gd name="connsiteX440" fmla="*/ 1334087 w 4173281"/>
              <a:gd name="connsiteY440" fmla="*/ 4453876 h 5477157"/>
              <a:gd name="connsiteX441" fmla="*/ 1334087 w 4173281"/>
              <a:gd name="connsiteY441" fmla="*/ 4461664 h 5477157"/>
              <a:gd name="connsiteX442" fmla="*/ 1289965 w 4173281"/>
              <a:gd name="connsiteY442" fmla="*/ 4505786 h 5477157"/>
              <a:gd name="connsiteX443" fmla="*/ 1287368 w 4173281"/>
              <a:gd name="connsiteY443" fmla="*/ 4505786 h 5477157"/>
              <a:gd name="connsiteX444" fmla="*/ 1305538 w 4173281"/>
              <a:gd name="connsiteY444" fmla="*/ 4565484 h 5477157"/>
              <a:gd name="connsiteX445" fmla="*/ 1199121 w 4173281"/>
              <a:gd name="connsiteY445" fmla="*/ 4671898 h 5477157"/>
              <a:gd name="connsiteX446" fmla="*/ 1092707 w 4173281"/>
              <a:gd name="connsiteY446" fmla="*/ 4565484 h 5477157"/>
              <a:gd name="connsiteX447" fmla="*/ 1095301 w 4173281"/>
              <a:gd name="connsiteY447" fmla="*/ 4547314 h 5477157"/>
              <a:gd name="connsiteX448" fmla="*/ 1056370 w 4173281"/>
              <a:gd name="connsiteY448" fmla="*/ 4508383 h 5477157"/>
              <a:gd name="connsiteX449" fmla="*/ 1092707 w 4173281"/>
              <a:gd name="connsiteY449" fmla="*/ 4472046 h 5477157"/>
              <a:gd name="connsiteX450" fmla="*/ 1123853 w 4173281"/>
              <a:gd name="connsiteY450" fmla="*/ 4487619 h 5477157"/>
              <a:gd name="connsiteX451" fmla="*/ 1199121 w 4173281"/>
              <a:gd name="connsiteY451" fmla="*/ 4456473 h 5477157"/>
              <a:gd name="connsiteX452" fmla="*/ 1245840 w 4173281"/>
              <a:gd name="connsiteY452" fmla="*/ 4466855 h 5477157"/>
              <a:gd name="connsiteX453" fmla="*/ 1245840 w 4173281"/>
              <a:gd name="connsiteY453" fmla="*/ 4459067 h 5477157"/>
              <a:gd name="connsiteX454" fmla="*/ 1289965 w 4173281"/>
              <a:gd name="connsiteY454" fmla="*/ 4414945 h 5477157"/>
              <a:gd name="connsiteX455" fmla="*/ 1300347 w 4173281"/>
              <a:gd name="connsiteY455" fmla="*/ 4417539 h 5477157"/>
              <a:gd name="connsiteX456" fmla="*/ 1326302 w 4173281"/>
              <a:gd name="connsiteY456" fmla="*/ 4399372 h 5477157"/>
              <a:gd name="connsiteX457" fmla="*/ 2029680 w 4173281"/>
              <a:gd name="connsiteY457" fmla="*/ 4337078 h 5477157"/>
              <a:gd name="connsiteX458" fmla="*/ 2032276 w 4173281"/>
              <a:gd name="connsiteY458" fmla="*/ 4350056 h 5477157"/>
              <a:gd name="connsiteX459" fmla="*/ 2058231 w 4173281"/>
              <a:gd name="connsiteY459" fmla="*/ 4365630 h 5477157"/>
              <a:gd name="connsiteX460" fmla="*/ 2076399 w 4173281"/>
              <a:gd name="connsiteY460" fmla="*/ 4357842 h 5477157"/>
              <a:gd name="connsiteX461" fmla="*/ 2071207 w 4173281"/>
              <a:gd name="connsiteY461" fmla="*/ 4350056 h 5477157"/>
              <a:gd name="connsiteX462" fmla="*/ 2068613 w 4173281"/>
              <a:gd name="connsiteY462" fmla="*/ 4350056 h 5477157"/>
              <a:gd name="connsiteX463" fmla="*/ 2029680 w 4173281"/>
              <a:gd name="connsiteY463" fmla="*/ 4337078 h 5477157"/>
              <a:gd name="connsiteX464" fmla="*/ 1030412 w 4173281"/>
              <a:gd name="connsiteY464" fmla="*/ 4331889 h 5477157"/>
              <a:gd name="connsiteX465" fmla="*/ 1074537 w 4173281"/>
              <a:gd name="connsiteY465" fmla="*/ 4376011 h 5477157"/>
              <a:gd name="connsiteX466" fmla="*/ 1030412 w 4173281"/>
              <a:gd name="connsiteY466" fmla="*/ 4420136 h 5477157"/>
              <a:gd name="connsiteX467" fmla="*/ 986290 w 4173281"/>
              <a:gd name="connsiteY467" fmla="*/ 4376011 h 5477157"/>
              <a:gd name="connsiteX468" fmla="*/ 1030412 w 4173281"/>
              <a:gd name="connsiteY468" fmla="*/ 4331889 h 5477157"/>
              <a:gd name="connsiteX469" fmla="*/ 996672 w 4173281"/>
              <a:gd name="connsiteY469" fmla="*/ 4277383 h 5477157"/>
              <a:gd name="connsiteX470" fmla="*/ 1020033 w 4173281"/>
              <a:gd name="connsiteY470" fmla="*/ 4300741 h 5477157"/>
              <a:gd name="connsiteX471" fmla="*/ 996672 w 4173281"/>
              <a:gd name="connsiteY471" fmla="*/ 4324102 h 5477157"/>
              <a:gd name="connsiteX472" fmla="*/ 973314 w 4173281"/>
              <a:gd name="connsiteY472" fmla="*/ 4300741 h 5477157"/>
              <a:gd name="connsiteX473" fmla="*/ 996672 w 4173281"/>
              <a:gd name="connsiteY473" fmla="*/ 4277383 h 5477157"/>
              <a:gd name="connsiteX474" fmla="*/ 1993343 w 4173281"/>
              <a:gd name="connsiteY474" fmla="*/ 4272192 h 5477157"/>
              <a:gd name="connsiteX475" fmla="*/ 1993343 w 4173281"/>
              <a:gd name="connsiteY475" fmla="*/ 4277383 h 5477157"/>
              <a:gd name="connsiteX476" fmla="*/ 1988151 w 4173281"/>
              <a:gd name="connsiteY476" fmla="*/ 4305932 h 5477157"/>
              <a:gd name="connsiteX477" fmla="*/ 1990749 w 4173281"/>
              <a:gd name="connsiteY477" fmla="*/ 4305932 h 5477157"/>
              <a:gd name="connsiteX478" fmla="*/ 2006321 w 4173281"/>
              <a:gd name="connsiteY478" fmla="*/ 4318910 h 5477157"/>
              <a:gd name="connsiteX479" fmla="*/ 2016703 w 4173281"/>
              <a:gd name="connsiteY479" fmla="*/ 4321504 h 5477157"/>
              <a:gd name="connsiteX480" fmla="*/ 2006321 w 4173281"/>
              <a:gd name="connsiteY480" fmla="*/ 4287764 h 5477157"/>
              <a:gd name="connsiteX481" fmla="*/ 2006321 w 4173281"/>
              <a:gd name="connsiteY481" fmla="*/ 4279977 h 5477157"/>
              <a:gd name="connsiteX482" fmla="*/ 1995940 w 4173281"/>
              <a:gd name="connsiteY482" fmla="*/ 4272192 h 5477157"/>
              <a:gd name="connsiteX483" fmla="*/ 939571 w 4173281"/>
              <a:gd name="connsiteY483" fmla="*/ 4150204 h 5477157"/>
              <a:gd name="connsiteX484" fmla="*/ 955144 w 4173281"/>
              <a:gd name="connsiteY484" fmla="*/ 4165777 h 5477157"/>
              <a:gd name="connsiteX485" fmla="*/ 939571 w 4173281"/>
              <a:gd name="connsiteY485" fmla="*/ 4181350 h 5477157"/>
              <a:gd name="connsiteX486" fmla="*/ 923998 w 4173281"/>
              <a:gd name="connsiteY486" fmla="*/ 4165777 h 5477157"/>
              <a:gd name="connsiteX487" fmla="*/ 939571 w 4173281"/>
              <a:gd name="connsiteY487" fmla="*/ 4150204 h 5477157"/>
              <a:gd name="connsiteX488" fmla="*/ 2078996 w 4173281"/>
              <a:gd name="connsiteY488" fmla="*/ 4113865 h 5477157"/>
              <a:gd name="connsiteX489" fmla="*/ 2076399 w 4173281"/>
              <a:gd name="connsiteY489" fmla="*/ 4116462 h 5477157"/>
              <a:gd name="connsiteX490" fmla="*/ 2078996 w 4173281"/>
              <a:gd name="connsiteY490" fmla="*/ 4119056 h 5477157"/>
              <a:gd name="connsiteX491" fmla="*/ 2084186 w 4173281"/>
              <a:gd name="connsiteY491" fmla="*/ 4116462 h 5477157"/>
              <a:gd name="connsiteX492" fmla="*/ 2078996 w 4173281"/>
              <a:gd name="connsiteY492" fmla="*/ 4113865 h 5477157"/>
              <a:gd name="connsiteX493" fmla="*/ 781246 w 4173281"/>
              <a:gd name="connsiteY493" fmla="*/ 4059361 h 5477157"/>
              <a:gd name="connsiteX494" fmla="*/ 796819 w 4173281"/>
              <a:gd name="connsiteY494" fmla="*/ 4074934 h 5477157"/>
              <a:gd name="connsiteX495" fmla="*/ 781246 w 4173281"/>
              <a:gd name="connsiteY495" fmla="*/ 4090507 h 5477157"/>
              <a:gd name="connsiteX496" fmla="*/ 765673 w 4173281"/>
              <a:gd name="connsiteY496" fmla="*/ 4074934 h 5477157"/>
              <a:gd name="connsiteX497" fmla="*/ 781246 w 4173281"/>
              <a:gd name="connsiteY497" fmla="*/ 4059361 h 5477157"/>
              <a:gd name="connsiteX498" fmla="*/ 1858377 w 4173281"/>
              <a:gd name="connsiteY498" fmla="*/ 4054170 h 5477157"/>
              <a:gd name="connsiteX499" fmla="*/ 1879141 w 4173281"/>
              <a:gd name="connsiteY499" fmla="*/ 4074934 h 5477157"/>
              <a:gd name="connsiteX500" fmla="*/ 1858377 w 4173281"/>
              <a:gd name="connsiteY500" fmla="*/ 4095698 h 5477157"/>
              <a:gd name="connsiteX501" fmla="*/ 1837613 w 4173281"/>
              <a:gd name="connsiteY501" fmla="*/ 4074934 h 5477157"/>
              <a:gd name="connsiteX502" fmla="*/ 1858377 w 4173281"/>
              <a:gd name="connsiteY502" fmla="*/ 4054170 h 5477157"/>
              <a:gd name="connsiteX503" fmla="*/ 1995940 w 4173281"/>
              <a:gd name="connsiteY503" fmla="*/ 4025617 h 5477157"/>
              <a:gd name="connsiteX504" fmla="*/ 1995940 w 4173281"/>
              <a:gd name="connsiteY504" fmla="*/ 4030809 h 5477157"/>
              <a:gd name="connsiteX505" fmla="*/ 1985557 w 4173281"/>
              <a:gd name="connsiteY505" fmla="*/ 4054170 h 5477157"/>
              <a:gd name="connsiteX506" fmla="*/ 1988151 w 4173281"/>
              <a:gd name="connsiteY506" fmla="*/ 4067146 h 5477157"/>
              <a:gd name="connsiteX507" fmla="*/ 1972579 w 4173281"/>
              <a:gd name="connsiteY507" fmla="*/ 4090507 h 5477157"/>
              <a:gd name="connsiteX508" fmla="*/ 1980366 w 4173281"/>
              <a:gd name="connsiteY508" fmla="*/ 4111271 h 5477157"/>
              <a:gd name="connsiteX509" fmla="*/ 1977770 w 4173281"/>
              <a:gd name="connsiteY509" fmla="*/ 4121652 h 5477157"/>
              <a:gd name="connsiteX510" fmla="*/ 2003725 w 4173281"/>
              <a:gd name="connsiteY510" fmla="*/ 4116462 h 5477157"/>
              <a:gd name="connsiteX511" fmla="*/ 2021895 w 4173281"/>
              <a:gd name="connsiteY511" fmla="*/ 4119056 h 5477157"/>
              <a:gd name="connsiteX512" fmla="*/ 2029680 w 4173281"/>
              <a:gd name="connsiteY512" fmla="*/ 4111271 h 5477157"/>
              <a:gd name="connsiteX513" fmla="*/ 2016703 w 4173281"/>
              <a:gd name="connsiteY513" fmla="*/ 4082719 h 5477157"/>
              <a:gd name="connsiteX514" fmla="*/ 2034871 w 4173281"/>
              <a:gd name="connsiteY514" fmla="*/ 4048978 h 5477157"/>
              <a:gd name="connsiteX515" fmla="*/ 2032276 w 4173281"/>
              <a:gd name="connsiteY515" fmla="*/ 4041191 h 5477157"/>
              <a:gd name="connsiteX516" fmla="*/ 2021895 w 4173281"/>
              <a:gd name="connsiteY516" fmla="*/ 4043787 h 5477157"/>
              <a:gd name="connsiteX517" fmla="*/ 1995940 w 4173281"/>
              <a:gd name="connsiteY517" fmla="*/ 4025617 h 5477157"/>
              <a:gd name="connsiteX518" fmla="*/ 2050444 w 4173281"/>
              <a:gd name="connsiteY518" fmla="*/ 3932180 h 5477157"/>
              <a:gd name="connsiteX519" fmla="*/ 2037467 w 4173281"/>
              <a:gd name="connsiteY519" fmla="*/ 3945159 h 5477157"/>
              <a:gd name="connsiteX520" fmla="*/ 2055635 w 4173281"/>
              <a:gd name="connsiteY520" fmla="*/ 3973708 h 5477157"/>
              <a:gd name="connsiteX521" fmla="*/ 2073805 w 4173281"/>
              <a:gd name="connsiteY521" fmla="*/ 3955540 h 5477157"/>
              <a:gd name="connsiteX522" fmla="*/ 2050444 w 4173281"/>
              <a:gd name="connsiteY522" fmla="*/ 3932180 h 5477157"/>
              <a:gd name="connsiteX523" fmla="*/ 1681883 w 4173281"/>
              <a:gd name="connsiteY523" fmla="*/ 3911419 h 5477157"/>
              <a:gd name="connsiteX524" fmla="*/ 1718220 w 4173281"/>
              <a:gd name="connsiteY524" fmla="*/ 3947756 h 5477157"/>
              <a:gd name="connsiteX525" fmla="*/ 1681883 w 4173281"/>
              <a:gd name="connsiteY525" fmla="*/ 3984093 h 5477157"/>
              <a:gd name="connsiteX526" fmla="*/ 1648143 w 4173281"/>
              <a:gd name="connsiteY526" fmla="*/ 3960732 h 5477157"/>
              <a:gd name="connsiteX527" fmla="*/ 1642952 w 4173281"/>
              <a:gd name="connsiteY527" fmla="*/ 3960732 h 5477157"/>
              <a:gd name="connsiteX528" fmla="*/ 1622188 w 4173281"/>
              <a:gd name="connsiteY528" fmla="*/ 3939968 h 5477157"/>
              <a:gd name="connsiteX529" fmla="*/ 1642952 w 4173281"/>
              <a:gd name="connsiteY529" fmla="*/ 3921801 h 5477157"/>
              <a:gd name="connsiteX530" fmla="*/ 1653334 w 4173281"/>
              <a:gd name="connsiteY530" fmla="*/ 3924395 h 5477157"/>
              <a:gd name="connsiteX531" fmla="*/ 1681883 w 4173281"/>
              <a:gd name="connsiteY531" fmla="*/ 3911419 h 5477157"/>
              <a:gd name="connsiteX532" fmla="*/ 1186142 w 4173281"/>
              <a:gd name="connsiteY532" fmla="*/ 3885464 h 5477157"/>
              <a:gd name="connsiteX533" fmla="*/ 1258816 w 4173281"/>
              <a:gd name="connsiteY533" fmla="*/ 3932183 h 5477157"/>
              <a:gd name="connsiteX534" fmla="*/ 1300344 w 4173281"/>
              <a:gd name="connsiteY534" fmla="*/ 3906228 h 5477157"/>
              <a:gd name="connsiteX535" fmla="*/ 1339278 w 4173281"/>
              <a:gd name="connsiteY535" fmla="*/ 3926992 h 5477157"/>
              <a:gd name="connsiteX536" fmla="*/ 1380806 w 4173281"/>
              <a:gd name="connsiteY536" fmla="*/ 3945159 h 5477157"/>
              <a:gd name="connsiteX537" fmla="*/ 1385997 w 4173281"/>
              <a:gd name="connsiteY537" fmla="*/ 3942565 h 5477157"/>
              <a:gd name="connsiteX538" fmla="*/ 1383400 w 4173281"/>
              <a:gd name="connsiteY538" fmla="*/ 3932183 h 5477157"/>
              <a:gd name="connsiteX539" fmla="*/ 1401570 w 4173281"/>
              <a:gd name="connsiteY539" fmla="*/ 3914013 h 5477157"/>
              <a:gd name="connsiteX540" fmla="*/ 1419737 w 4173281"/>
              <a:gd name="connsiteY540" fmla="*/ 3932183 h 5477157"/>
              <a:gd name="connsiteX541" fmla="*/ 1417143 w 4173281"/>
              <a:gd name="connsiteY541" fmla="*/ 3939968 h 5477157"/>
              <a:gd name="connsiteX542" fmla="*/ 1458671 w 4173281"/>
              <a:gd name="connsiteY542" fmla="*/ 3965923 h 5477157"/>
              <a:gd name="connsiteX543" fmla="*/ 1487220 w 4173281"/>
              <a:gd name="connsiteY543" fmla="*/ 3997069 h 5477157"/>
              <a:gd name="connsiteX544" fmla="*/ 1469053 w 4173281"/>
              <a:gd name="connsiteY544" fmla="*/ 4025621 h 5477157"/>
              <a:gd name="connsiteX545" fmla="*/ 1484626 w 4173281"/>
              <a:gd name="connsiteY545" fmla="*/ 4048979 h 5477157"/>
              <a:gd name="connsiteX546" fmla="*/ 1456074 w 4173281"/>
              <a:gd name="connsiteY546" fmla="*/ 4077531 h 5477157"/>
              <a:gd name="connsiteX547" fmla="*/ 1432716 w 4173281"/>
              <a:gd name="connsiteY547" fmla="*/ 4064552 h 5477157"/>
              <a:gd name="connsiteX548" fmla="*/ 1422334 w 4173281"/>
              <a:gd name="connsiteY548" fmla="*/ 4067149 h 5477157"/>
              <a:gd name="connsiteX549" fmla="*/ 1323705 w 4173281"/>
              <a:gd name="connsiteY549" fmla="*/ 4134632 h 5477157"/>
              <a:gd name="connsiteX550" fmla="*/ 1219885 w 4173281"/>
              <a:gd name="connsiteY550" fmla="*/ 4043788 h 5477157"/>
              <a:gd name="connsiteX551" fmla="*/ 1209503 w 4173281"/>
              <a:gd name="connsiteY551" fmla="*/ 4046385 h 5477157"/>
              <a:gd name="connsiteX552" fmla="*/ 1222479 w 4173281"/>
              <a:gd name="connsiteY552" fmla="*/ 4090507 h 5477157"/>
              <a:gd name="connsiteX553" fmla="*/ 1131638 w 4173281"/>
              <a:gd name="connsiteY553" fmla="*/ 4181351 h 5477157"/>
              <a:gd name="connsiteX554" fmla="*/ 1077131 w 4173281"/>
              <a:gd name="connsiteY554" fmla="*/ 4163181 h 5477157"/>
              <a:gd name="connsiteX555" fmla="*/ 1061558 w 4173281"/>
              <a:gd name="connsiteY555" fmla="*/ 4165778 h 5477157"/>
              <a:gd name="connsiteX556" fmla="*/ 1017436 w 4173281"/>
              <a:gd name="connsiteY556" fmla="*/ 4121653 h 5477157"/>
              <a:gd name="connsiteX557" fmla="*/ 1040794 w 4173281"/>
              <a:gd name="connsiteY557" fmla="*/ 4082722 h 5477157"/>
              <a:gd name="connsiteX558" fmla="*/ 1110874 w 4173281"/>
              <a:gd name="connsiteY558" fmla="*/ 4004857 h 5477157"/>
              <a:gd name="connsiteX559" fmla="*/ 1103086 w 4173281"/>
              <a:gd name="connsiteY559" fmla="*/ 3968520 h 5477157"/>
              <a:gd name="connsiteX560" fmla="*/ 1186142 w 4173281"/>
              <a:gd name="connsiteY560" fmla="*/ 3885464 h 5477157"/>
              <a:gd name="connsiteX561" fmla="*/ 1388591 w 4173281"/>
              <a:gd name="connsiteY561" fmla="*/ 3843935 h 5477157"/>
              <a:gd name="connsiteX562" fmla="*/ 1406761 w 4173281"/>
              <a:gd name="connsiteY562" fmla="*/ 3862102 h 5477157"/>
              <a:gd name="connsiteX563" fmla="*/ 1388591 w 4173281"/>
              <a:gd name="connsiteY563" fmla="*/ 3880272 h 5477157"/>
              <a:gd name="connsiteX564" fmla="*/ 1370424 w 4173281"/>
              <a:gd name="connsiteY564" fmla="*/ 3862102 h 5477157"/>
              <a:gd name="connsiteX565" fmla="*/ 1388591 w 4173281"/>
              <a:gd name="connsiteY565" fmla="*/ 3843935 h 5477157"/>
              <a:gd name="connsiteX566" fmla="*/ 1668907 w 4173281"/>
              <a:gd name="connsiteY566" fmla="*/ 3825765 h 5477157"/>
              <a:gd name="connsiteX567" fmla="*/ 1705244 w 4173281"/>
              <a:gd name="connsiteY567" fmla="*/ 3862102 h 5477157"/>
              <a:gd name="connsiteX568" fmla="*/ 1668907 w 4173281"/>
              <a:gd name="connsiteY568" fmla="*/ 3898439 h 5477157"/>
              <a:gd name="connsiteX569" fmla="*/ 1632570 w 4173281"/>
              <a:gd name="connsiteY569" fmla="*/ 3862102 h 5477157"/>
              <a:gd name="connsiteX570" fmla="*/ 1668907 w 4173281"/>
              <a:gd name="connsiteY570" fmla="*/ 3825765 h 5477157"/>
              <a:gd name="connsiteX571" fmla="*/ 1554705 w 4173281"/>
              <a:gd name="connsiteY571" fmla="*/ 3781643 h 5477157"/>
              <a:gd name="connsiteX572" fmla="*/ 1598827 w 4173281"/>
              <a:gd name="connsiteY572" fmla="*/ 3825765 h 5477157"/>
              <a:gd name="connsiteX573" fmla="*/ 1554705 w 4173281"/>
              <a:gd name="connsiteY573" fmla="*/ 3869890 h 5477157"/>
              <a:gd name="connsiteX574" fmla="*/ 1536535 w 4173281"/>
              <a:gd name="connsiteY574" fmla="*/ 3867293 h 5477157"/>
              <a:gd name="connsiteX575" fmla="*/ 1495007 w 4173281"/>
              <a:gd name="connsiteY575" fmla="*/ 3898439 h 5477157"/>
              <a:gd name="connsiteX576" fmla="*/ 1450885 w 4173281"/>
              <a:gd name="connsiteY576" fmla="*/ 3854317 h 5477157"/>
              <a:gd name="connsiteX577" fmla="*/ 1495007 w 4173281"/>
              <a:gd name="connsiteY577" fmla="*/ 3810192 h 5477157"/>
              <a:gd name="connsiteX578" fmla="*/ 1513177 w 4173281"/>
              <a:gd name="connsiteY578" fmla="*/ 3815383 h 5477157"/>
              <a:gd name="connsiteX579" fmla="*/ 1554705 w 4173281"/>
              <a:gd name="connsiteY579" fmla="*/ 3781643 h 5477157"/>
              <a:gd name="connsiteX580" fmla="*/ 2252893 w 4173281"/>
              <a:gd name="connsiteY580" fmla="*/ 3716754 h 5477157"/>
              <a:gd name="connsiteX581" fmla="*/ 2252893 w 4173281"/>
              <a:gd name="connsiteY581" fmla="*/ 3721946 h 5477157"/>
              <a:gd name="connsiteX582" fmla="*/ 2258083 w 4173281"/>
              <a:gd name="connsiteY582" fmla="*/ 3716754 h 5477157"/>
              <a:gd name="connsiteX583" fmla="*/ 669638 w 4173281"/>
              <a:gd name="connsiteY583" fmla="*/ 3688206 h 5477157"/>
              <a:gd name="connsiteX584" fmla="*/ 700784 w 4173281"/>
              <a:gd name="connsiteY584" fmla="*/ 3719352 h 5477157"/>
              <a:gd name="connsiteX585" fmla="*/ 690402 w 4173281"/>
              <a:gd name="connsiteY585" fmla="*/ 3742710 h 5477157"/>
              <a:gd name="connsiteX586" fmla="*/ 721548 w 4173281"/>
              <a:gd name="connsiteY586" fmla="*/ 3807599 h 5477157"/>
              <a:gd name="connsiteX587" fmla="*/ 635895 w 4173281"/>
              <a:gd name="connsiteY587" fmla="*/ 3893249 h 5477157"/>
              <a:gd name="connsiteX588" fmla="*/ 550246 w 4173281"/>
              <a:gd name="connsiteY588" fmla="*/ 3807599 h 5477157"/>
              <a:gd name="connsiteX589" fmla="*/ 635895 w 4173281"/>
              <a:gd name="connsiteY589" fmla="*/ 3721946 h 5477157"/>
              <a:gd name="connsiteX590" fmla="*/ 638492 w 4173281"/>
              <a:gd name="connsiteY590" fmla="*/ 3721946 h 5477157"/>
              <a:gd name="connsiteX591" fmla="*/ 638492 w 4173281"/>
              <a:gd name="connsiteY591" fmla="*/ 3719352 h 5477157"/>
              <a:gd name="connsiteX592" fmla="*/ 669638 w 4173281"/>
              <a:gd name="connsiteY592" fmla="*/ 3688206 h 5477157"/>
              <a:gd name="connsiteX593" fmla="*/ 918807 w 4173281"/>
              <a:gd name="connsiteY593" fmla="*/ 3675227 h 5477157"/>
              <a:gd name="connsiteX594" fmla="*/ 942168 w 4173281"/>
              <a:gd name="connsiteY594" fmla="*/ 3698585 h 5477157"/>
              <a:gd name="connsiteX595" fmla="*/ 918807 w 4173281"/>
              <a:gd name="connsiteY595" fmla="*/ 3721946 h 5477157"/>
              <a:gd name="connsiteX596" fmla="*/ 895449 w 4173281"/>
              <a:gd name="connsiteY596" fmla="*/ 3698585 h 5477157"/>
              <a:gd name="connsiteX597" fmla="*/ 918807 w 4173281"/>
              <a:gd name="connsiteY597" fmla="*/ 3675227 h 5477157"/>
              <a:gd name="connsiteX598" fmla="*/ 674830 w 4173281"/>
              <a:gd name="connsiteY598" fmla="*/ 3605150 h 5477157"/>
              <a:gd name="connsiteX599" fmla="*/ 695594 w 4173281"/>
              <a:gd name="connsiteY599" fmla="*/ 3625914 h 5477157"/>
              <a:gd name="connsiteX600" fmla="*/ 674830 w 4173281"/>
              <a:gd name="connsiteY600" fmla="*/ 3646678 h 5477157"/>
              <a:gd name="connsiteX601" fmla="*/ 654066 w 4173281"/>
              <a:gd name="connsiteY601" fmla="*/ 3625914 h 5477157"/>
              <a:gd name="connsiteX602" fmla="*/ 674830 w 4173281"/>
              <a:gd name="connsiteY602" fmla="*/ 3605150 h 5477157"/>
              <a:gd name="connsiteX603" fmla="*/ 2037467 w 4173281"/>
              <a:gd name="connsiteY603" fmla="*/ 3535070 h 5477157"/>
              <a:gd name="connsiteX604" fmla="*/ 2058231 w 4173281"/>
              <a:gd name="connsiteY604" fmla="*/ 3555834 h 5477157"/>
              <a:gd name="connsiteX605" fmla="*/ 2037467 w 4173281"/>
              <a:gd name="connsiteY605" fmla="*/ 3576598 h 5477157"/>
              <a:gd name="connsiteX606" fmla="*/ 2016703 w 4173281"/>
              <a:gd name="connsiteY606" fmla="*/ 3555834 h 5477157"/>
              <a:gd name="connsiteX607" fmla="*/ 2037467 w 4173281"/>
              <a:gd name="connsiteY607" fmla="*/ 3535070 h 5477157"/>
              <a:gd name="connsiteX608" fmla="*/ 1738983 w 4173281"/>
              <a:gd name="connsiteY608" fmla="*/ 3529879 h 5477157"/>
              <a:gd name="connsiteX609" fmla="*/ 1728107 w 4173281"/>
              <a:gd name="connsiteY609" fmla="*/ 3545451 h 5477157"/>
              <a:gd name="connsiteX610" fmla="*/ 1728603 w 4173281"/>
              <a:gd name="connsiteY610" fmla="*/ 3545451 h 5477157"/>
              <a:gd name="connsiteX611" fmla="*/ 1749776 w 4173281"/>
              <a:gd name="connsiteY611" fmla="*/ 3539101 h 5477157"/>
              <a:gd name="connsiteX612" fmla="*/ 1591042 w 4173281"/>
              <a:gd name="connsiteY612" fmla="*/ 3527285 h 5477157"/>
              <a:gd name="connsiteX613" fmla="*/ 1622188 w 4173281"/>
              <a:gd name="connsiteY613" fmla="*/ 3558431 h 5477157"/>
              <a:gd name="connsiteX614" fmla="*/ 1591042 w 4173281"/>
              <a:gd name="connsiteY614" fmla="*/ 3592171 h 5477157"/>
              <a:gd name="connsiteX615" fmla="*/ 1559896 w 4173281"/>
              <a:gd name="connsiteY615" fmla="*/ 3558431 h 5477157"/>
              <a:gd name="connsiteX616" fmla="*/ 1591042 w 4173281"/>
              <a:gd name="connsiteY616" fmla="*/ 3527285 h 5477157"/>
              <a:gd name="connsiteX617" fmla="*/ 721549 w 4173281"/>
              <a:gd name="connsiteY617" fmla="*/ 3519496 h 5477157"/>
              <a:gd name="connsiteX618" fmla="*/ 765674 w 4173281"/>
              <a:gd name="connsiteY618" fmla="*/ 3563618 h 5477157"/>
              <a:gd name="connsiteX619" fmla="*/ 721549 w 4173281"/>
              <a:gd name="connsiteY619" fmla="*/ 3607743 h 5477157"/>
              <a:gd name="connsiteX620" fmla="*/ 677427 w 4173281"/>
              <a:gd name="connsiteY620" fmla="*/ 3563618 h 5477157"/>
              <a:gd name="connsiteX621" fmla="*/ 721549 w 4173281"/>
              <a:gd name="connsiteY621" fmla="*/ 3519496 h 5477157"/>
              <a:gd name="connsiteX622" fmla="*/ 1450884 w 4173281"/>
              <a:gd name="connsiteY622" fmla="*/ 3467586 h 5477157"/>
              <a:gd name="connsiteX623" fmla="*/ 1463860 w 4173281"/>
              <a:gd name="connsiteY623" fmla="*/ 3480562 h 5477157"/>
              <a:gd name="connsiteX624" fmla="*/ 1450884 w 4173281"/>
              <a:gd name="connsiteY624" fmla="*/ 3493541 h 5477157"/>
              <a:gd name="connsiteX625" fmla="*/ 1448287 w 4173281"/>
              <a:gd name="connsiteY625" fmla="*/ 3493541 h 5477157"/>
              <a:gd name="connsiteX626" fmla="*/ 1479433 w 4173281"/>
              <a:gd name="connsiteY626" fmla="*/ 3519496 h 5477157"/>
              <a:gd name="connsiteX627" fmla="*/ 1500197 w 4173281"/>
              <a:gd name="connsiteY627" fmla="*/ 3514305 h 5477157"/>
              <a:gd name="connsiteX628" fmla="*/ 1549513 w 4173281"/>
              <a:gd name="connsiteY628" fmla="*/ 3563618 h 5477157"/>
              <a:gd name="connsiteX629" fmla="*/ 1533940 w 4173281"/>
              <a:gd name="connsiteY629" fmla="*/ 3599955 h 5477157"/>
              <a:gd name="connsiteX630" fmla="*/ 1541725 w 4173281"/>
              <a:gd name="connsiteY630" fmla="*/ 3597360 h 5477157"/>
              <a:gd name="connsiteX631" fmla="*/ 1570277 w 4173281"/>
              <a:gd name="connsiteY631" fmla="*/ 3625909 h 5477157"/>
              <a:gd name="connsiteX632" fmla="*/ 1541725 w 4173281"/>
              <a:gd name="connsiteY632" fmla="*/ 3654461 h 5477157"/>
              <a:gd name="connsiteX633" fmla="*/ 1513176 w 4173281"/>
              <a:gd name="connsiteY633" fmla="*/ 3625909 h 5477157"/>
              <a:gd name="connsiteX634" fmla="*/ 1520961 w 4173281"/>
              <a:gd name="connsiteY634" fmla="*/ 3607742 h 5477157"/>
              <a:gd name="connsiteX635" fmla="*/ 1502794 w 4173281"/>
              <a:gd name="connsiteY635" fmla="*/ 3610337 h 5477157"/>
              <a:gd name="connsiteX636" fmla="*/ 1461266 w 4173281"/>
              <a:gd name="connsiteY636" fmla="*/ 3586979 h 5477157"/>
              <a:gd name="connsiteX637" fmla="*/ 1435311 w 4173281"/>
              <a:gd name="connsiteY637" fmla="*/ 3594764 h 5477157"/>
              <a:gd name="connsiteX638" fmla="*/ 1383402 w 4173281"/>
              <a:gd name="connsiteY638" fmla="*/ 3542854 h 5477157"/>
              <a:gd name="connsiteX639" fmla="*/ 1435311 w 4173281"/>
              <a:gd name="connsiteY639" fmla="*/ 3490944 h 5477157"/>
              <a:gd name="connsiteX640" fmla="*/ 1445693 w 4173281"/>
              <a:gd name="connsiteY640" fmla="*/ 3493541 h 5477157"/>
              <a:gd name="connsiteX641" fmla="*/ 1437905 w 4173281"/>
              <a:gd name="connsiteY641" fmla="*/ 3480562 h 5477157"/>
              <a:gd name="connsiteX642" fmla="*/ 1450884 w 4173281"/>
              <a:gd name="connsiteY642" fmla="*/ 3467586 h 5477157"/>
              <a:gd name="connsiteX643" fmla="*/ 334817 w 4173281"/>
              <a:gd name="connsiteY643" fmla="*/ 3418274 h 5477157"/>
              <a:gd name="connsiteX644" fmla="*/ 436043 w 4173281"/>
              <a:gd name="connsiteY644" fmla="*/ 3519497 h 5477157"/>
              <a:gd name="connsiteX645" fmla="*/ 334817 w 4173281"/>
              <a:gd name="connsiteY645" fmla="*/ 3620723 h 5477157"/>
              <a:gd name="connsiteX646" fmla="*/ 233595 w 4173281"/>
              <a:gd name="connsiteY646" fmla="*/ 3519497 h 5477157"/>
              <a:gd name="connsiteX647" fmla="*/ 334817 w 4173281"/>
              <a:gd name="connsiteY647" fmla="*/ 3418274 h 5477157"/>
              <a:gd name="connsiteX648" fmla="*/ 451617 w 4173281"/>
              <a:gd name="connsiteY648" fmla="*/ 3400104 h 5477157"/>
              <a:gd name="connsiteX649" fmla="*/ 474978 w 4173281"/>
              <a:gd name="connsiteY649" fmla="*/ 3423462 h 5477157"/>
              <a:gd name="connsiteX650" fmla="*/ 451617 w 4173281"/>
              <a:gd name="connsiteY650" fmla="*/ 3446823 h 5477157"/>
              <a:gd name="connsiteX651" fmla="*/ 428259 w 4173281"/>
              <a:gd name="connsiteY651" fmla="*/ 3423462 h 5477157"/>
              <a:gd name="connsiteX652" fmla="*/ 451617 w 4173281"/>
              <a:gd name="connsiteY652" fmla="*/ 3400104 h 5477157"/>
              <a:gd name="connsiteX653" fmla="*/ 1030415 w 4173281"/>
              <a:gd name="connsiteY653" fmla="*/ 3363767 h 5477157"/>
              <a:gd name="connsiteX654" fmla="*/ 1051179 w 4173281"/>
              <a:gd name="connsiteY654" fmla="*/ 3384531 h 5477157"/>
              <a:gd name="connsiteX655" fmla="*/ 1030415 w 4173281"/>
              <a:gd name="connsiteY655" fmla="*/ 3405295 h 5477157"/>
              <a:gd name="connsiteX656" fmla="*/ 1009651 w 4173281"/>
              <a:gd name="connsiteY656" fmla="*/ 3384531 h 5477157"/>
              <a:gd name="connsiteX657" fmla="*/ 1030415 w 4173281"/>
              <a:gd name="connsiteY657" fmla="*/ 3363767 h 5477157"/>
              <a:gd name="connsiteX658" fmla="*/ 2424195 w 4173281"/>
              <a:gd name="connsiteY658" fmla="*/ 3322239 h 5477157"/>
              <a:gd name="connsiteX659" fmla="*/ 2411219 w 4173281"/>
              <a:gd name="connsiteY659" fmla="*/ 3335215 h 5477157"/>
              <a:gd name="connsiteX660" fmla="*/ 2424195 w 4173281"/>
              <a:gd name="connsiteY660" fmla="*/ 3330023 h 5477157"/>
              <a:gd name="connsiteX661" fmla="*/ 142751 w 4173281"/>
              <a:gd name="connsiteY661" fmla="*/ 3319644 h 5477157"/>
              <a:gd name="connsiteX662" fmla="*/ 218022 w 4173281"/>
              <a:gd name="connsiteY662" fmla="*/ 3394912 h 5477157"/>
              <a:gd name="connsiteX663" fmla="*/ 142751 w 4173281"/>
              <a:gd name="connsiteY663" fmla="*/ 3470183 h 5477157"/>
              <a:gd name="connsiteX664" fmla="*/ 67483 w 4173281"/>
              <a:gd name="connsiteY664" fmla="*/ 3394912 h 5477157"/>
              <a:gd name="connsiteX665" fmla="*/ 142751 w 4173281"/>
              <a:gd name="connsiteY665" fmla="*/ 3319644 h 5477157"/>
              <a:gd name="connsiteX666" fmla="*/ 659257 w 4173281"/>
              <a:gd name="connsiteY666" fmla="*/ 3304072 h 5477157"/>
              <a:gd name="connsiteX667" fmla="*/ 700785 w 4173281"/>
              <a:gd name="connsiteY667" fmla="*/ 3345600 h 5477157"/>
              <a:gd name="connsiteX668" fmla="*/ 659257 w 4173281"/>
              <a:gd name="connsiteY668" fmla="*/ 3387128 h 5477157"/>
              <a:gd name="connsiteX669" fmla="*/ 617729 w 4173281"/>
              <a:gd name="connsiteY669" fmla="*/ 3345600 h 5477157"/>
              <a:gd name="connsiteX670" fmla="*/ 659257 w 4173281"/>
              <a:gd name="connsiteY670" fmla="*/ 3304072 h 5477157"/>
              <a:gd name="connsiteX671" fmla="*/ 578795 w 4173281"/>
              <a:gd name="connsiteY671" fmla="*/ 3285902 h 5477157"/>
              <a:gd name="connsiteX672" fmla="*/ 607347 w 4173281"/>
              <a:gd name="connsiteY672" fmla="*/ 3314451 h 5477157"/>
              <a:gd name="connsiteX673" fmla="*/ 578795 w 4173281"/>
              <a:gd name="connsiteY673" fmla="*/ 3343003 h 5477157"/>
              <a:gd name="connsiteX674" fmla="*/ 550246 w 4173281"/>
              <a:gd name="connsiteY674" fmla="*/ 3314451 h 5477157"/>
              <a:gd name="connsiteX675" fmla="*/ 578795 w 4173281"/>
              <a:gd name="connsiteY675" fmla="*/ 3285902 h 5477157"/>
              <a:gd name="connsiteX676" fmla="*/ 846133 w 4173281"/>
              <a:gd name="connsiteY676" fmla="*/ 3270328 h 5477157"/>
              <a:gd name="connsiteX677" fmla="*/ 869494 w 4173281"/>
              <a:gd name="connsiteY677" fmla="*/ 3293686 h 5477157"/>
              <a:gd name="connsiteX678" fmla="*/ 866897 w 4173281"/>
              <a:gd name="connsiteY678" fmla="*/ 3301474 h 5477157"/>
              <a:gd name="connsiteX679" fmla="*/ 905831 w 4173281"/>
              <a:gd name="connsiteY679" fmla="*/ 3280710 h 5477157"/>
              <a:gd name="connsiteX680" fmla="*/ 952550 w 4173281"/>
              <a:gd name="connsiteY680" fmla="*/ 3327429 h 5477157"/>
              <a:gd name="connsiteX681" fmla="*/ 918807 w 4173281"/>
              <a:gd name="connsiteY681" fmla="*/ 3371551 h 5477157"/>
              <a:gd name="connsiteX682" fmla="*/ 939571 w 4173281"/>
              <a:gd name="connsiteY682" fmla="*/ 3418270 h 5477157"/>
              <a:gd name="connsiteX683" fmla="*/ 874685 w 4173281"/>
              <a:gd name="connsiteY683" fmla="*/ 3480562 h 5477157"/>
              <a:gd name="connsiteX684" fmla="*/ 812393 w 4173281"/>
              <a:gd name="connsiteY684" fmla="*/ 3418270 h 5477157"/>
              <a:gd name="connsiteX685" fmla="*/ 869494 w 4173281"/>
              <a:gd name="connsiteY685" fmla="*/ 3355978 h 5477157"/>
              <a:gd name="connsiteX686" fmla="*/ 859112 w 4173281"/>
              <a:gd name="connsiteY686" fmla="*/ 3327429 h 5477157"/>
              <a:gd name="connsiteX687" fmla="*/ 861706 w 4173281"/>
              <a:gd name="connsiteY687" fmla="*/ 3309259 h 5477157"/>
              <a:gd name="connsiteX688" fmla="*/ 843539 w 4173281"/>
              <a:gd name="connsiteY688" fmla="*/ 3319641 h 5477157"/>
              <a:gd name="connsiteX689" fmla="*/ 820178 w 4173281"/>
              <a:gd name="connsiteY689" fmla="*/ 3296283 h 5477157"/>
              <a:gd name="connsiteX690" fmla="*/ 846133 w 4173281"/>
              <a:gd name="connsiteY690" fmla="*/ 3270328 h 5477157"/>
              <a:gd name="connsiteX691" fmla="*/ 1253627 w 4173281"/>
              <a:gd name="connsiteY691" fmla="*/ 3267732 h 5477157"/>
              <a:gd name="connsiteX692" fmla="*/ 1258818 w 4173281"/>
              <a:gd name="connsiteY692" fmla="*/ 3272923 h 5477157"/>
              <a:gd name="connsiteX693" fmla="*/ 1258818 w 4173281"/>
              <a:gd name="connsiteY693" fmla="*/ 3267732 h 5477157"/>
              <a:gd name="connsiteX694" fmla="*/ 1030411 w 4173281"/>
              <a:gd name="connsiteY694" fmla="*/ 3262543 h 5477157"/>
              <a:gd name="connsiteX695" fmla="*/ 1069345 w 4173281"/>
              <a:gd name="connsiteY695" fmla="*/ 3301474 h 5477157"/>
              <a:gd name="connsiteX696" fmla="*/ 1030411 w 4173281"/>
              <a:gd name="connsiteY696" fmla="*/ 3340408 h 5477157"/>
              <a:gd name="connsiteX697" fmla="*/ 991480 w 4173281"/>
              <a:gd name="connsiteY697" fmla="*/ 3301474 h 5477157"/>
              <a:gd name="connsiteX698" fmla="*/ 1030411 w 4173281"/>
              <a:gd name="connsiteY698" fmla="*/ 3262543 h 5477157"/>
              <a:gd name="connsiteX699" fmla="*/ 2213962 w 4173281"/>
              <a:gd name="connsiteY699" fmla="*/ 3244373 h 5477157"/>
              <a:gd name="connsiteX700" fmla="*/ 2219153 w 4173281"/>
              <a:gd name="connsiteY700" fmla="*/ 3259947 h 5477157"/>
              <a:gd name="connsiteX701" fmla="*/ 2200982 w 4173281"/>
              <a:gd name="connsiteY701" fmla="*/ 3288496 h 5477157"/>
              <a:gd name="connsiteX702" fmla="*/ 2216556 w 4173281"/>
              <a:gd name="connsiteY702" fmla="*/ 3306666 h 5477157"/>
              <a:gd name="connsiteX703" fmla="*/ 2219153 w 4173281"/>
              <a:gd name="connsiteY703" fmla="*/ 3306666 h 5477157"/>
              <a:gd name="connsiteX704" fmla="*/ 2273657 w 4173281"/>
              <a:gd name="connsiteY704" fmla="*/ 3332621 h 5477157"/>
              <a:gd name="connsiteX705" fmla="*/ 2278848 w 4173281"/>
              <a:gd name="connsiteY705" fmla="*/ 3332621 h 5477157"/>
              <a:gd name="connsiteX706" fmla="*/ 2286635 w 4173281"/>
              <a:gd name="connsiteY706" fmla="*/ 3324833 h 5477157"/>
              <a:gd name="connsiteX707" fmla="*/ 2239917 w 4173281"/>
              <a:gd name="connsiteY707" fmla="*/ 3244373 h 5477157"/>
              <a:gd name="connsiteX708" fmla="*/ 2226938 w 4173281"/>
              <a:gd name="connsiteY708" fmla="*/ 3246968 h 5477157"/>
              <a:gd name="connsiteX709" fmla="*/ 2213962 w 4173281"/>
              <a:gd name="connsiteY709" fmla="*/ 3244373 h 5477157"/>
              <a:gd name="connsiteX710" fmla="*/ 1178356 w 4173281"/>
              <a:gd name="connsiteY710" fmla="*/ 3239183 h 5477157"/>
              <a:gd name="connsiteX711" fmla="*/ 1129043 w 4173281"/>
              <a:gd name="connsiteY711" fmla="*/ 3278113 h 5477157"/>
              <a:gd name="connsiteX712" fmla="*/ 1105682 w 4173281"/>
              <a:gd name="connsiteY712" fmla="*/ 3298878 h 5477157"/>
              <a:gd name="connsiteX713" fmla="*/ 1142019 w 4173281"/>
              <a:gd name="connsiteY713" fmla="*/ 3319642 h 5477157"/>
              <a:gd name="connsiteX714" fmla="*/ 1196526 w 4173281"/>
              <a:gd name="connsiteY714" fmla="*/ 3254756 h 5477157"/>
              <a:gd name="connsiteX715" fmla="*/ 1178356 w 4173281"/>
              <a:gd name="connsiteY715" fmla="*/ 3239183 h 5477157"/>
              <a:gd name="connsiteX716" fmla="*/ 1998534 w 4173281"/>
              <a:gd name="connsiteY716" fmla="*/ 3200249 h 5477157"/>
              <a:gd name="connsiteX717" fmla="*/ 1993343 w 4173281"/>
              <a:gd name="connsiteY717" fmla="*/ 3218418 h 5477157"/>
              <a:gd name="connsiteX718" fmla="*/ 1998534 w 4173281"/>
              <a:gd name="connsiteY718" fmla="*/ 3215822 h 5477157"/>
              <a:gd name="connsiteX719" fmla="*/ 2016703 w 4173281"/>
              <a:gd name="connsiteY719" fmla="*/ 3210631 h 5477157"/>
              <a:gd name="connsiteX720" fmla="*/ 2006321 w 4173281"/>
              <a:gd name="connsiteY720" fmla="*/ 3202846 h 5477157"/>
              <a:gd name="connsiteX721" fmla="*/ 1998534 w 4173281"/>
              <a:gd name="connsiteY721" fmla="*/ 3200249 h 5477157"/>
              <a:gd name="connsiteX722" fmla="*/ 1847995 w 4173281"/>
              <a:gd name="connsiteY722" fmla="*/ 3195061 h 5477157"/>
              <a:gd name="connsiteX723" fmla="*/ 1873950 w 4173281"/>
              <a:gd name="connsiteY723" fmla="*/ 3221016 h 5477157"/>
              <a:gd name="connsiteX724" fmla="*/ 1847995 w 4173281"/>
              <a:gd name="connsiteY724" fmla="*/ 3246971 h 5477157"/>
              <a:gd name="connsiteX725" fmla="*/ 1822040 w 4173281"/>
              <a:gd name="connsiteY725" fmla="*/ 3221016 h 5477157"/>
              <a:gd name="connsiteX726" fmla="*/ 1847995 w 4173281"/>
              <a:gd name="connsiteY726" fmla="*/ 3195061 h 5477157"/>
              <a:gd name="connsiteX727" fmla="*/ 599561 w 4173281"/>
              <a:gd name="connsiteY727" fmla="*/ 3184678 h 5477157"/>
              <a:gd name="connsiteX728" fmla="*/ 620325 w 4173281"/>
              <a:gd name="connsiteY728" fmla="*/ 3205442 h 5477157"/>
              <a:gd name="connsiteX729" fmla="*/ 599561 w 4173281"/>
              <a:gd name="connsiteY729" fmla="*/ 3226206 h 5477157"/>
              <a:gd name="connsiteX730" fmla="*/ 578797 w 4173281"/>
              <a:gd name="connsiteY730" fmla="*/ 3205442 h 5477157"/>
              <a:gd name="connsiteX731" fmla="*/ 599561 w 4173281"/>
              <a:gd name="connsiteY731" fmla="*/ 3184678 h 5477157"/>
              <a:gd name="connsiteX732" fmla="*/ 2255489 w 4173281"/>
              <a:gd name="connsiteY732" fmla="*/ 3114599 h 5477157"/>
              <a:gd name="connsiteX733" fmla="*/ 2242511 w 4173281"/>
              <a:gd name="connsiteY733" fmla="*/ 3130171 h 5477157"/>
              <a:gd name="connsiteX734" fmla="*/ 2245108 w 4173281"/>
              <a:gd name="connsiteY734" fmla="*/ 3137956 h 5477157"/>
              <a:gd name="connsiteX735" fmla="*/ 2226938 w 4173281"/>
              <a:gd name="connsiteY735" fmla="*/ 3156127 h 5477157"/>
              <a:gd name="connsiteX736" fmla="*/ 2213962 w 4173281"/>
              <a:gd name="connsiteY736" fmla="*/ 3148339 h 5477157"/>
              <a:gd name="connsiteX737" fmla="*/ 2182815 w 4173281"/>
              <a:gd name="connsiteY737" fmla="*/ 3156127 h 5477157"/>
              <a:gd name="connsiteX738" fmla="*/ 2141287 w 4173281"/>
              <a:gd name="connsiteY738" fmla="*/ 3169103 h 5477157"/>
              <a:gd name="connsiteX739" fmla="*/ 2104951 w 4173281"/>
              <a:gd name="connsiteY739" fmla="*/ 3161317 h 5477157"/>
              <a:gd name="connsiteX740" fmla="*/ 2115332 w 4173281"/>
              <a:gd name="connsiteY740" fmla="*/ 3192463 h 5477157"/>
              <a:gd name="connsiteX741" fmla="*/ 2104951 w 4173281"/>
              <a:gd name="connsiteY741" fmla="*/ 3221012 h 5477157"/>
              <a:gd name="connsiteX742" fmla="*/ 2112736 w 4173281"/>
              <a:gd name="connsiteY742" fmla="*/ 3228801 h 5477157"/>
              <a:gd name="connsiteX743" fmla="*/ 2123117 w 4173281"/>
              <a:gd name="connsiteY743" fmla="*/ 3228801 h 5477157"/>
              <a:gd name="connsiteX744" fmla="*/ 2162052 w 4173281"/>
              <a:gd name="connsiteY744" fmla="*/ 3241777 h 5477157"/>
              <a:gd name="connsiteX745" fmla="*/ 2185409 w 4173281"/>
              <a:gd name="connsiteY745" fmla="*/ 3223610 h 5477157"/>
              <a:gd name="connsiteX746" fmla="*/ 2200982 w 4173281"/>
              <a:gd name="connsiteY746" fmla="*/ 3228801 h 5477157"/>
              <a:gd name="connsiteX747" fmla="*/ 2195792 w 4173281"/>
              <a:gd name="connsiteY747" fmla="*/ 3213227 h 5477157"/>
              <a:gd name="connsiteX748" fmla="*/ 2226938 w 4173281"/>
              <a:gd name="connsiteY748" fmla="*/ 3182082 h 5477157"/>
              <a:gd name="connsiteX749" fmla="*/ 2247702 w 4173281"/>
              <a:gd name="connsiteY749" fmla="*/ 3189867 h 5477157"/>
              <a:gd name="connsiteX750" fmla="*/ 2278848 w 4173281"/>
              <a:gd name="connsiteY750" fmla="*/ 3145745 h 5477157"/>
              <a:gd name="connsiteX751" fmla="*/ 2278848 w 4173281"/>
              <a:gd name="connsiteY751" fmla="*/ 3143148 h 5477157"/>
              <a:gd name="connsiteX752" fmla="*/ 2284038 w 4173281"/>
              <a:gd name="connsiteY752" fmla="*/ 3119790 h 5477157"/>
              <a:gd name="connsiteX753" fmla="*/ 2276253 w 4173281"/>
              <a:gd name="connsiteY753" fmla="*/ 3122384 h 5477157"/>
              <a:gd name="connsiteX754" fmla="*/ 2255489 w 4173281"/>
              <a:gd name="connsiteY754" fmla="*/ 3114599 h 5477157"/>
              <a:gd name="connsiteX755" fmla="*/ 1541726 w 4173281"/>
              <a:gd name="connsiteY755" fmla="*/ 3039330 h 5477157"/>
              <a:gd name="connsiteX756" fmla="*/ 1557299 w 4173281"/>
              <a:gd name="connsiteY756" fmla="*/ 3054903 h 5477157"/>
              <a:gd name="connsiteX757" fmla="*/ 1541726 w 4173281"/>
              <a:gd name="connsiteY757" fmla="*/ 3070476 h 5477157"/>
              <a:gd name="connsiteX758" fmla="*/ 1526153 w 4173281"/>
              <a:gd name="connsiteY758" fmla="*/ 3054903 h 5477157"/>
              <a:gd name="connsiteX759" fmla="*/ 1541726 w 4173281"/>
              <a:gd name="connsiteY759" fmla="*/ 3039330 h 5477157"/>
              <a:gd name="connsiteX760" fmla="*/ 376348 w 4173281"/>
              <a:gd name="connsiteY760" fmla="*/ 3021160 h 5477157"/>
              <a:gd name="connsiteX761" fmla="*/ 449022 w 4173281"/>
              <a:gd name="connsiteY761" fmla="*/ 3093834 h 5477157"/>
              <a:gd name="connsiteX762" fmla="*/ 376348 w 4173281"/>
              <a:gd name="connsiteY762" fmla="*/ 3166508 h 5477157"/>
              <a:gd name="connsiteX763" fmla="*/ 303674 w 4173281"/>
              <a:gd name="connsiteY763" fmla="*/ 3093834 h 5477157"/>
              <a:gd name="connsiteX764" fmla="*/ 376348 w 4173281"/>
              <a:gd name="connsiteY764" fmla="*/ 3021160 h 5477157"/>
              <a:gd name="connsiteX765" fmla="*/ 72675 w 4173281"/>
              <a:gd name="connsiteY765" fmla="*/ 2995205 h 5477157"/>
              <a:gd name="connsiteX766" fmla="*/ 116800 w 4173281"/>
              <a:gd name="connsiteY766" fmla="*/ 3039327 h 5477157"/>
              <a:gd name="connsiteX767" fmla="*/ 72675 w 4173281"/>
              <a:gd name="connsiteY767" fmla="*/ 3083452 h 5477157"/>
              <a:gd name="connsiteX768" fmla="*/ 28553 w 4173281"/>
              <a:gd name="connsiteY768" fmla="*/ 3039327 h 5477157"/>
              <a:gd name="connsiteX769" fmla="*/ 72675 w 4173281"/>
              <a:gd name="connsiteY769" fmla="*/ 2995205 h 5477157"/>
              <a:gd name="connsiteX770" fmla="*/ 1126447 w 4173281"/>
              <a:gd name="connsiteY770" fmla="*/ 2990014 h 5477157"/>
              <a:gd name="connsiteX771" fmla="*/ 1191336 w 4173281"/>
              <a:gd name="connsiteY771" fmla="*/ 3054900 h 5477157"/>
              <a:gd name="connsiteX772" fmla="*/ 1126447 w 4173281"/>
              <a:gd name="connsiteY772" fmla="*/ 3119789 h 5477157"/>
              <a:gd name="connsiteX773" fmla="*/ 1061561 w 4173281"/>
              <a:gd name="connsiteY773" fmla="*/ 3054900 h 5477157"/>
              <a:gd name="connsiteX774" fmla="*/ 1126447 w 4173281"/>
              <a:gd name="connsiteY774" fmla="*/ 2990014 h 5477157"/>
              <a:gd name="connsiteX775" fmla="*/ 602156 w 4173281"/>
              <a:gd name="connsiteY775" fmla="*/ 2966657 h 5477157"/>
              <a:gd name="connsiteX776" fmla="*/ 669639 w 4173281"/>
              <a:gd name="connsiteY776" fmla="*/ 3034140 h 5477157"/>
              <a:gd name="connsiteX777" fmla="*/ 602156 w 4173281"/>
              <a:gd name="connsiteY777" fmla="*/ 3101623 h 5477157"/>
              <a:gd name="connsiteX778" fmla="*/ 534673 w 4173281"/>
              <a:gd name="connsiteY778" fmla="*/ 3034140 h 5477157"/>
              <a:gd name="connsiteX779" fmla="*/ 602156 w 4173281"/>
              <a:gd name="connsiteY779" fmla="*/ 2966657 h 5477157"/>
              <a:gd name="connsiteX780" fmla="*/ 1565084 w 4173281"/>
              <a:gd name="connsiteY780" fmla="*/ 2940702 h 5477157"/>
              <a:gd name="connsiteX781" fmla="*/ 1593636 w 4173281"/>
              <a:gd name="connsiteY781" fmla="*/ 2969251 h 5477157"/>
              <a:gd name="connsiteX782" fmla="*/ 1565084 w 4173281"/>
              <a:gd name="connsiteY782" fmla="*/ 2997803 h 5477157"/>
              <a:gd name="connsiteX783" fmla="*/ 1536535 w 4173281"/>
              <a:gd name="connsiteY783" fmla="*/ 2969251 h 5477157"/>
              <a:gd name="connsiteX784" fmla="*/ 1565084 w 4173281"/>
              <a:gd name="connsiteY784" fmla="*/ 2940702 h 5477157"/>
              <a:gd name="connsiteX785" fmla="*/ 2115332 w 4173281"/>
              <a:gd name="connsiteY785" fmla="*/ 2906959 h 5477157"/>
              <a:gd name="connsiteX786" fmla="*/ 2084186 w 4173281"/>
              <a:gd name="connsiteY786" fmla="*/ 2935508 h 5477157"/>
              <a:gd name="connsiteX787" fmla="*/ 2091971 w 4173281"/>
              <a:gd name="connsiteY787" fmla="*/ 2951081 h 5477157"/>
              <a:gd name="connsiteX788" fmla="*/ 2071207 w 4173281"/>
              <a:gd name="connsiteY788" fmla="*/ 2971845 h 5477157"/>
              <a:gd name="connsiteX789" fmla="*/ 2050444 w 4173281"/>
              <a:gd name="connsiteY789" fmla="*/ 2951081 h 5477157"/>
              <a:gd name="connsiteX790" fmla="*/ 2053041 w 4173281"/>
              <a:gd name="connsiteY790" fmla="*/ 2940699 h 5477157"/>
              <a:gd name="connsiteX791" fmla="*/ 2027086 w 4173281"/>
              <a:gd name="connsiteY791" fmla="*/ 2932914 h 5477157"/>
              <a:gd name="connsiteX792" fmla="*/ 2029680 w 4173281"/>
              <a:gd name="connsiteY792" fmla="*/ 2951081 h 5477157"/>
              <a:gd name="connsiteX793" fmla="*/ 1964794 w 4173281"/>
              <a:gd name="connsiteY793" fmla="*/ 3015970 h 5477157"/>
              <a:gd name="connsiteX794" fmla="*/ 1907693 w 4173281"/>
              <a:gd name="connsiteY794" fmla="*/ 2979633 h 5477157"/>
              <a:gd name="connsiteX795" fmla="*/ 1902501 w 4173281"/>
              <a:gd name="connsiteY795" fmla="*/ 2982227 h 5477157"/>
              <a:gd name="connsiteX796" fmla="*/ 1876547 w 4173281"/>
              <a:gd name="connsiteY796" fmla="*/ 3002991 h 5477157"/>
              <a:gd name="connsiteX797" fmla="*/ 1894714 w 4173281"/>
              <a:gd name="connsiteY797" fmla="*/ 3039328 h 5477157"/>
              <a:gd name="connsiteX798" fmla="*/ 1889523 w 4173281"/>
              <a:gd name="connsiteY798" fmla="*/ 3057498 h 5477157"/>
              <a:gd name="connsiteX799" fmla="*/ 1892120 w 4173281"/>
              <a:gd name="connsiteY799" fmla="*/ 3070474 h 5477157"/>
              <a:gd name="connsiteX800" fmla="*/ 1897310 w 4173281"/>
              <a:gd name="connsiteY800" fmla="*/ 3067880 h 5477157"/>
              <a:gd name="connsiteX801" fmla="*/ 1910287 w 4173281"/>
              <a:gd name="connsiteY801" fmla="*/ 3080856 h 5477157"/>
              <a:gd name="connsiteX802" fmla="*/ 1897310 w 4173281"/>
              <a:gd name="connsiteY802" fmla="*/ 3093835 h 5477157"/>
              <a:gd name="connsiteX803" fmla="*/ 1886929 w 4173281"/>
              <a:gd name="connsiteY803" fmla="*/ 3088644 h 5477157"/>
              <a:gd name="connsiteX804" fmla="*/ 1842804 w 4173281"/>
              <a:gd name="connsiteY804" fmla="*/ 3117193 h 5477157"/>
              <a:gd name="connsiteX805" fmla="*/ 1809064 w 4173281"/>
              <a:gd name="connsiteY805" fmla="*/ 3104216 h 5477157"/>
              <a:gd name="connsiteX806" fmla="*/ 1785703 w 4173281"/>
              <a:gd name="connsiteY806" fmla="*/ 3124981 h 5477157"/>
              <a:gd name="connsiteX807" fmla="*/ 1788299 w 4173281"/>
              <a:gd name="connsiteY807" fmla="*/ 3135362 h 5477157"/>
              <a:gd name="connsiteX808" fmla="*/ 1759748 w 4173281"/>
              <a:gd name="connsiteY808" fmla="*/ 3163912 h 5477157"/>
              <a:gd name="connsiteX809" fmla="*/ 1744175 w 4173281"/>
              <a:gd name="connsiteY809" fmla="*/ 3158721 h 5477157"/>
              <a:gd name="connsiteX810" fmla="*/ 1738983 w 4173281"/>
              <a:gd name="connsiteY810" fmla="*/ 3158721 h 5477157"/>
              <a:gd name="connsiteX811" fmla="*/ 1723411 w 4173281"/>
              <a:gd name="connsiteY811" fmla="*/ 3143148 h 5477157"/>
              <a:gd name="connsiteX812" fmla="*/ 1726008 w 4173281"/>
              <a:gd name="connsiteY812" fmla="*/ 3135362 h 5477157"/>
              <a:gd name="connsiteX813" fmla="*/ 1718220 w 4173281"/>
              <a:gd name="connsiteY813" fmla="*/ 3132766 h 5477157"/>
              <a:gd name="connsiteX814" fmla="*/ 1707838 w 4173281"/>
              <a:gd name="connsiteY814" fmla="*/ 3143148 h 5477157"/>
              <a:gd name="connsiteX815" fmla="*/ 1707838 w 4173281"/>
              <a:gd name="connsiteY815" fmla="*/ 3145745 h 5477157"/>
              <a:gd name="connsiteX816" fmla="*/ 1749366 w 4173281"/>
              <a:gd name="connsiteY816" fmla="*/ 3213227 h 5477157"/>
              <a:gd name="connsiteX817" fmla="*/ 1692265 w 4173281"/>
              <a:gd name="connsiteY817" fmla="*/ 3288496 h 5477157"/>
              <a:gd name="connsiteX818" fmla="*/ 1705243 w 4173281"/>
              <a:gd name="connsiteY818" fmla="*/ 3330023 h 5477157"/>
              <a:gd name="connsiteX819" fmla="*/ 1705243 w 4173281"/>
              <a:gd name="connsiteY819" fmla="*/ 3335215 h 5477157"/>
              <a:gd name="connsiteX820" fmla="*/ 1707838 w 4173281"/>
              <a:gd name="connsiteY820" fmla="*/ 3343003 h 5477157"/>
              <a:gd name="connsiteX821" fmla="*/ 1770129 w 4173281"/>
              <a:gd name="connsiteY821" fmla="*/ 3296283 h 5477157"/>
              <a:gd name="connsiteX822" fmla="*/ 1780512 w 4173281"/>
              <a:gd name="connsiteY822" fmla="*/ 3283305 h 5477157"/>
              <a:gd name="connsiteX823" fmla="*/ 1832422 w 4173281"/>
              <a:gd name="connsiteY823" fmla="*/ 3249565 h 5477157"/>
              <a:gd name="connsiteX824" fmla="*/ 1876547 w 4173281"/>
              <a:gd name="connsiteY824" fmla="*/ 3270328 h 5477157"/>
              <a:gd name="connsiteX825" fmla="*/ 1902501 w 4173281"/>
              <a:gd name="connsiteY825" fmla="*/ 3298878 h 5477157"/>
              <a:gd name="connsiteX826" fmla="*/ 1925860 w 4173281"/>
              <a:gd name="connsiteY826" fmla="*/ 3332621 h 5477157"/>
              <a:gd name="connsiteX827" fmla="*/ 1907693 w 4173281"/>
              <a:gd name="connsiteY827" fmla="*/ 3363767 h 5477157"/>
              <a:gd name="connsiteX828" fmla="*/ 1902501 w 4173281"/>
              <a:gd name="connsiteY828" fmla="*/ 3374149 h 5477157"/>
              <a:gd name="connsiteX829" fmla="*/ 1907693 w 4173281"/>
              <a:gd name="connsiteY829" fmla="*/ 3389722 h 5477157"/>
              <a:gd name="connsiteX830" fmla="*/ 1915478 w 4173281"/>
              <a:gd name="connsiteY830" fmla="*/ 3387124 h 5477157"/>
              <a:gd name="connsiteX831" fmla="*/ 1959603 w 4173281"/>
              <a:gd name="connsiteY831" fmla="*/ 3335215 h 5477157"/>
              <a:gd name="connsiteX832" fmla="*/ 1933647 w 4173281"/>
              <a:gd name="connsiteY832" fmla="*/ 3309260 h 5477157"/>
              <a:gd name="connsiteX833" fmla="*/ 1905095 w 4173281"/>
              <a:gd name="connsiteY833" fmla="*/ 3267732 h 5477157"/>
              <a:gd name="connsiteX834" fmla="*/ 1920669 w 4173281"/>
              <a:gd name="connsiteY834" fmla="*/ 3233992 h 5477157"/>
              <a:gd name="connsiteX835" fmla="*/ 1899904 w 4173281"/>
              <a:gd name="connsiteY835" fmla="*/ 3195057 h 5477157"/>
              <a:gd name="connsiteX836" fmla="*/ 1944030 w 4173281"/>
              <a:gd name="connsiteY836" fmla="*/ 3148339 h 5477157"/>
              <a:gd name="connsiteX837" fmla="*/ 1936241 w 4173281"/>
              <a:gd name="connsiteY837" fmla="*/ 3112001 h 5477157"/>
              <a:gd name="connsiteX838" fmla="*/ 2027086 w 4173281"/>
              <a:gd name="connsiteY838" fmla="*/ 3021160 h 5477157"/>
              <a:gd name="connsiteX839" fmla="*/ 2053041 w 4173281"/>
              <a:gd name="connsiteY839" fmla="*/ 3026351 h 5477157"/>
              <a:gd name="connsiteX840" fmla="*/ 2086781 w 4173281"/>
              <a:gd name="connsiteY840" fmla="*/ 2995205 h 5477157"/>
              <a:gd name="connsiteX841" fmla="*/ 2169837 w 4173281"/>
              <a:gd name="connsiteY841" fmla="*/ 2943295 h 5477157"/>
              <a:gd name="connsiteX842" fmla="*/ 2258083 w 4173281"/>
              <a:gd name="connsiteY842" fmla="*/ 2990015 h 5477157"/>
              <a:gd name="connsiteX843" fmla="*/ 2312590 w 4173281"/>
              <a:gd name="connsiteY843" fmla="*/ 3031543 h 5477157"/>
              <a:gd name="connsiteX844" fmla="*/ 2322973 w 4173281"/>
              <a:gd name="connsiteY844" fmla="*/ 3028945 h 5477157"/>
              <a:gd name="connsiteX845" fmla="*/ 2335948 w 4173281"/>
              <a:gd name="connsiteY845" fmla="*/ 3034137 h 5477157"/>
              <a:gd name="connsiteX846" fmla="*/ 2364500 w 4173281"/>
              <a:gd name="connsiteY846" fmla="*/ 3028945 h 5477157"/>
              <a:gd name="connsiteX847" fmla="*/ 2369691 w 4173281"/>
              <a:gd name="connsiteY847" fmla="*/ 3028945 h 5477157"/>
              <a:gd name="connsiteX848" fmla="*/ 2380074 w 4173281"/>
              <a:gd name="connsiteY848" fmla="*/ 3015970 h 5477157"/>
              <a:gd name="connsiteX849" fmla="*/ 2354119 w 4173281"/>
              <a:gd name="connsiteY849" fmla="*/ 2995205 h 5477157"/>
              <a:gd name="connsiteX850" fmla="*/ 2341139 w 4173281"/>
              <a:gd name="connsiteY850" fmla="*/ 2987418 h 5477157"/>
              <a:gd name="connsiteX851" fmla="*/ 2312590 w 4173281"/>
              <a:gd name="connsiteY851" fmla="*/ 2997800 h 5477157"/>
              <a:gd name="connsiteX852" fmla="*/ 2265871 w 4173281"/>
              <a:gd name="connsiteY852" fmla="*/ 2951081 h 5477157"/>
              <a:gd name="connsiteX853" fmla="*/ 2265871 w 4173281"/>
              <a:gd name="connsiteY853" fmla="*/ 2943295 h 5477157"/>
              <a:gd name="connsiteX854" fmla="*/ 2258083 w 4173281"/>
              <a:gd name="connsiteY854" fmla="*/ 2932914 h 5477157"/>
              <a:gd name="connsiteX855" fmla="*/ 2250298 w 4173281"/>
              <a:gd name="connsiteY855" fmla="*/ 2935508 h 5477157"/>
              <a:gd name="connsiteX856" fmla="*/ 2221747 w 4173281"/>
              <a:gd name="connsiteY856" fmla="*/ 2917341 h 5477157"/>
              <a:gd name="connsiteX857" fmla="*/ 2208771 w 4173281"/>
              <a:gd name="connsiteY857" fmla="*/ 2919935 h 5477157"/>
              <a:gd name="connsiteX858" fmla="*/ 2182815 w 4173281"/>
              <a:gd name="connsiteY858" fmla="*/ 2938104 h 5477157"/>
              <a:gd name="connsiteX859" fmla="*/ 2154263 w 4173281"/>
              <a:gd name="connsiteY859" fmla="*/ 2912149 h 5477157"/>
              <a:gd name="connsiteX860" fmla="*/ 2151669 w 4173281"/>
              <a:gd name="connsiteY860" fmla="*/ 2909553 h 5477157"/>
              <a:gd name="connsiteX861" fmla="*/ 2136097 w 4173281"/>
              <a:gd name="connsiteY861" fmla="*/ 2914744 h 5477157"/>
              <a:gd name="connsiteX862" fmla="*/ 2115332 w 4173281"/>
              <a:gd name="connsiteY862" fmla="*/ 2906959 h 5477157"/>
              <a:gd name="connsiteX863" fmla="*/ 532076 w 4173281"/>
              <a:gd name="connsiteY863" fmla="*/ 2896577 h 5477157"/>
              <a:gd name="connsiteX864" fmla="*/ 571010 w 4173281"/>
              <a:gd name="connsiteY864" fmla="*/ 2935508 h 5477157"/>
              <a:gd name="connsiteX865" fmla="*/ 532076 w 4173281"/>
              <a:gd name="connsiteY865" fmla="*/ 2974442 h 5477157"/>
              <a:gd name="connsiteX866" fmla="*/ 493145 w 4173281"/>
              <a:gd name="connsiteY866" fmla="*/ 2935508 h 5477157"/>
              <a:gd name="connsiteX867" fmla="*/ 532076 w 4173281"/>
              <a:gd name="connsiteY867" fmla="*/ 2896577 h 5477157"/>
              <a:gd name="connsiteX868" fmla="*/ 241383 w 4173281"/>
              <a:gd name="connsiteY868" fmla="*/ 2808330 h 5477157"/>
              <a:gd name="connsiteX869" fmla="*/ 256956 w 4173281"/>
              <a:gd name="connsiteY869" fmla="*/ 2823903 h 5477157"/>
              <a:gd name="connsiteX870" fmla="*/ 241383 w 4173281"/>
              <a:gd name="connsiteY870" fmla="*/ 2839476 h 5477157"/>
              <a:gd name="connsiteX871" fmla="*/ 225810 w 4173281"/>
              <a:gd name="connsiteY871" fmla="*/ 2823903 h 5477157"/>
              <a:gd name="connsiteX872" fmla="*/ 241383 w 4173281"/>
              <a:gd name="connsiteY872" fmla="*/ 2808330 h 5477157"/>
              <a:gd name="connsiteX873" fmla="*/ 176494 w 4173281"/>
              <a:gd name="connsiteY873" fmla="*/ 2782375 h 5477157"/>
              <a:gd name="connsiteX874" fmla="*/ 220619 w 4173281"/>
              <a:gd name="connsiteY874" fmla="*/ 2826497 h 5477157"/>
              <a:gd name="connsiteX875" fmla="*/ 176494 w 4173281"/>
              <a:gd name="connsiteY875" fmla="*/ 2870622 h 5477157"/>
              <a:gd name="connsiteX876" fmla="*/ 132372 w 4173281"/>
              <a:gd name="connsiteY876" fmla="*/ 2826497 h 5477157"/>
              <a:gd name="connsiteX877" fmla="*/ 176494 w 4173281"/>
              <a:gd name="connsiteY877" fmla="*/ 2782375 h 5477157"/>
              <a:gd name="connsiteX878" fmla="*/ 2335948 w 4173281"/>
              <a:gd name="connsiteY878" fmla="*/ 2756420 h 5477157"/>
              <a:gd name="connsiteX879" fmla="*/ 2302208 w 4173281"/>
              <a:gd name="connsiteY879" fmla="*/ 2795351 h 5477157"/>
              <a:gd name="connsiteX880" fmla="*/ 2304803 w 4173281"/>
              <a:gd name="connsiteY880" fmla="*/ 2805733 h 5477157"/>
              <a:gd name="connsiteX881" fmla="*/ 2291827 w 4173281"/>
              <a:gd name="connsiteY881" fmla="*/ 2834286 h 5477157"/>
              <a:gd name="connsiteX882" fmla="*/ 2291827 w 4173281"/>
              <a:gd name="connsiteY882" fmla="*/ 2836879 h 5477157"/>
              <a:gd name="connsiteX883" fmla="*/ 2297018 w 4173281"/>
              <a:gd name="connsiteY883" fmla="*/ 2836879 h 5477157"/>
              <a:gd name="connsiteX884" fmla="*/ 2307399 w 4173281"/>
              <a:gd name="connsiteY884" fmla="*/ 2836879 h 5477157"/>
              <a:gd name="connsiteX885" fmla="*/ 2341139 w 4173281"/>
              <a:gd name="connsiteY885" fmla="*/ 2795351 h 5477157"/>
              <a:gd name="connsiteX886" fmla="*/ 2335948 w 4173281"/>
              <a:gd name="connsiteY886" fmla="*/ 2777183 h 5477157"/>
              <a:gd name="connsiteX887" fmla="*/ 2338545 w 4173281"/>
              <a:gd name="connsiteY887" fmla="*/ 2759014 h 5477157"/>
              <a:gd name="connsiteX888" fmla="*/ 1009648 w 4173281"/>
              <a:gd name="connsiteY888" fmla="*/ 2668173 h 5477157"/>
              <a:gd name="connsiteX889" fmla="*/ 1051176 w 4173281"/>
              <a:gd name="connsiteY889" fmla="*/ 2701913 h 5477157"/>
              <a:gd name="connsiteX890" fmla="*/ 1069346 w 4173281"/>
              <a:gd name="connsiteY890" fmla="*/ 2699319 h 5477157"/>
              <a:gd name="connsiteX891" fmla="*/ 1142020 w 4173281"/>
              <a:gd name="connsiteY891" fmla="*/ 2771993 h 5477157"/>
              <a:gd name="connsiteX892" fmla="*/ 1069346 w 4173281"/>
              <a:gd name="connsiteY892" fmla="*/ 2844667 h 5477157"/>
              <a:gd name="connsiteX893" fmla="*/ 1045985 w 4173281"/>
              <a:gd name="connsiteY893" fmla="*/ 2839476 h 5477157"/>
              <a:gd name="connsiteX894" fmla="*/ 962929 w 4173281"/>
              <a:gd name="connsiteY894" fmla="*/ 2906959 h 5477157"/>
              <a:gd name="connsiteX895" fmla="*/ 952547 w 4173281"/>
              <a:gd name="connsiteY895" fmla="*/ 2906959 h 5477157"/>
              <a:gd name="connsiteX896" fmla="*/ 955144 w 4173281"/>
              <a:gd name="connsiteY896" fmla="*/ 2927723 h 5477157"/>
              <a:gd name="connsiteX897" fmla="*/ 952547 w 4173281"/>
              <a:gd name="connsiteY897" fmla="*/ 2951081 h 5477157"/>
              <a:gd name="connsiteX898" fmla="*/ 973311 w 4173281"/>
              <a:gd name="connsiteY898" fmla="*/ 3008182 h 5477157"/>
              <a:gd name="connsiteX899" fmla="*/ 911019 w 4173281"/>
              <a:gd name="connsiteY899" fmla="*/ 3096429 h 5477157"/>
              <a:gd name="connsiteX900" fmla="*/ 918807 w 4173281"/>
              <a:gd name="connsiteY900" fmla="*/ 3119790 h 5477157"/>
              <a:gd name="connsiteX901" fmla="*/ 877279 w 4173281"/>
              <a:gd name="connsiteY901" fmla="*/ 3161318 h 5477157"/>
              <a:gd name="connsiteX902" fmla="*/ 835751 w 4173281"/>
              <a:gd name="connsiteY902" fmla="*/ 3119790 h 5477157"/>
              <a:gd name="connsiteX903" fmla="*/ 840942 w 4173281"/>
              <a:gd name="connsiteY903" fmla="*/ 3096429 h 5477157"/>
              <a:gd name="connsiteX904" fmla="*/ 783841 w 4173281"/>
              <a:gd name="connsiteY904" fmla="*/ 3031543 h 5477157"/>
              <a:gd name="connsiteX905" fmla="*/ 742313 w 4173281"/>
              <a:gd name="connsiteY905" fmla="*/ 2984824 h 5477157"/>
              <a:gd name="connsiteX906" fmla="*/ 721549 w 4173281"/>
              <a:gd name="connsiteY906" fmla="*/ 2992609 h 5477157"/>
              <a:gd name="connsiteX907" fmla="*/ 690403 w 4173281"/>
              <a:gd name="connsiteY907" fmla="*/ 2961463 h 5477157"/>
              <a:gd name="connsiteX908" fmla="*/ 721549 w 4173281"/>
              <a:gd name="connsiteY908" fmla="*/ 2930317 h 5477157"/>
              <a:gd name="connsiteX909" fmla="*/ 737122 w 4173281"/>
              <a:gd name="connsiteY909" fmla="*/ 2935508 h 5477157"/>
              <a:gd name="connsiteX910" fmla="*/ 737122 w 4173281"/>
              <a:gd name="connsiteY910" fmla="*/ 2925126 h 5477157"/>
              <a:gd name="connsiteX911" fmla="*/ 778650 w 4173281"/>
              <a:gd name="connsiteY911" fmla="*/ 2842070 h 5477157"/>
              <a:gd name="connsiteX912" fmla="*/ 757886 w 4173281"/>
              <a:gd name="connsiteY912" fmla="*/ 2787566 h 5477157"/>
              <a:gd name="connsiteX913" fmla="*/ 843536 w 4173281"/>
              <a:gd name="connsiteY913" fmla="*/ 2701913 h 5477157"/>
              <a:gd name="connsiteX914" fmla="*/ 918807 w 4173281"/>
              <a:gd name="connsiteY914" fmla="*/ 2748632 h 5477157"/>
              <a:gd name="connsiteX915" fmla="*/ 960335 w 4173281"/>
              <a:gd name="connsiteY915" fmla="*/ 2738250 h 5477157"/>
              <a:gd name="connsiteX916" fmla="*/ 975908 w 4173281"/>
              <a:gd name="connsiteY916" fmla="*/ 2740847 h 5477157"/>
              <a:gd name="connsiteX917" fmla="*/ 965526 w 4173281"/>
              <a:gd name="connsiteY917" fmla="*/ 2712295 h 5477157"/>
              <a:gd name="connsiteX918" fmla="*/ 1009648 w 4173281"/>
              <a:gd name="connsiteY918" fmla="*/ 2668173 h 5477157"/>
              <a:gd name="connsiteX919" fmla="*/ 1640355 w 4173281"/>
              <a:gd name="connsiteY919" fmla="*/ 2668173 h 5477157"/>
              <a:gd name="connsiteX920" fmla="*/ 1637761 w 4173281"/>
              <a:gd name="connsiteY920" fmla="*/ 2686340 h 5477157"/>
              <a:gd name="connsiteX921" fmla="*/ 1648142 w 4173281"/>
              <a:gd name="connsiteY921" fmla="*/ 2670766 h 5477157"/>
              <a:gd name="connsiteX922" fmla="*/ 1640355 w 4173281"/>
              <a:gd name="connsiteY922" fmla="*/ 2668173 h 5477157"/>
              <a:gd name="connsiteX923" fmla="*/ 555437 w 4173281"/>
              <a:gd name="connsiteY923" fmla="*/ 2662981 h 5477157"/>
              <a:gd name="connsiteX924" fmla="*/ 591773 w 4173281"/>
              <a:gd name="connsiteY924" fmla="*/ 2678554 h 5477157"/>
              <a:gd name="connsiteX925" fmla="*/ 594370 w 4173281"/>
              <a:gd name="connsiteY925" fmla="*/ 2678554 h 5477157"/>
              <a:gd name="connsiteX926" fmla="*/ 648874 w 4173281"/>
              <a:gd name="connsiteY926" fmla="*/ 2733058 h 5477157"/>
              <a:gd name="connsiteX927" fmla="*/ 646280 w 4173281"/>
              <a:gd name="connsiteY927" fmla="*/ 2751228 h 5477157"/>
              <a:gd name="connsiteX928" fmla="*/ 724145 w 4173281"/>
              <a:gd name="connsiteY928" fmla="*/ 2829093 h 5477157"/>
              <a:gd name="connsiteX929" fmla="*/ 646280 w 4173281"/>
              <a:gd name="connsiteY929" fmla="*/ 2906958 h 5477157"/>
              <a:gd name="connsiteX930" fmla="*/ 568415 w 4173281"/>
              <a:gd name="connsiteY930" fmla="*/ 2829093 h 5477157"/>
              <a:gd name="connsiteX931" fmla="*/ 581391 w 4173281"/>
              <a:gd name="connsiteY931" fmla="*/ 2787565 h 5477157"/>
              <a:gd name="connsiteX932" fmla="*/ 547651 w 4173281"/>
              <a:gd name="connsiteY932" fmla="*/ 2761610 h 5477157"/>
              <a:gd name="connsiteX933" fmla="*/ 506124 w 4173281"/>
              <a:gd name="connsiteY933" fmla="*/ 2712294 h 5477157"/>
              <a:gd name="connsiteX934" fmla="*/ 555437 w 4173281"/>
              <a:gd name="connsiteY934" fmla="*/ 2662981 h 5477157"/>
              <a:gd name="connsiteX935" fmla="*/ 786438 w 4173281"/>
              <a:gd name="connsiteY935" fmla="*/ 2637027 h 5477157"/>
              <a:gd name="connsiteX936" fmla="*/ 817584 w 4173281"/>
              <a:gd name="connsiteY936" fmla="*/ 2668173 h 5477157"/>
              <a:gd name="connsiteX937" fmla="*/ 786438 w 4173281"/>
              <a:gd name="connsiteY937" fmla="*/ 2699319 h 5477157"/>
              <a:gd name="connsiteX938" fmla="*/ 755292 w 4173281"/>
              <a:gd name="connsiteY938" fmla="*/ 2668173 h 5477157"/>
              <a:gd name="connsiteX939" fmla="*/ 786438 w 4173281"/>
              <a:gd name="connsiteY939" fmla="*/ 2637027 h 5477157"/>
              <a:gd name="connsiteX940" fmla="*/ 1897308 w 4173281"/>
              <a:gd name="connsiteY940" fmla="*/ 2582523 h 5477157"/>
              <a:gd name="connsiteX941" fmla="*/ 1910287 w 4173281"/>
              <a:gd name="connsiteY941" fmla="*/ 2595499 h 5477157"/>
              <a:gd name="connsiteX942" fmla="*/ 1897308 w 4173281"/>
              <a:gd name="connsiteY942" fmla="*/ 2608478 h 5477157"/>
              <a:gd name="connsiteX943" fmla="*/ 1884332 w 4173281"/>
              <a:gd name="connsiteY943" fmla="*/ 2595499 h 5477157"/>
              <a:gd name="connsiteX944" fmla="*/ 1897308 w 4173281"/>
              <a:gd name="connsiteY944" fmla="*/ 2582523 h 5477157"/>
              <a:gd name="connsiteX945" fmla="*/ 160921 w 4173281"/>
              <a:gd name="connsiteY945" fmla="*/ 2574734 h 5477157"/>
              <a:gd name="connsiteX946" fmla="*/ 202449 w 4173281"/>
              <a:gd name="connsiteY946" fmla="*/ 2616262 h 5477157"/>
              <a:gd name="connsiteX947" fmla="*/ 160921 w 4173281"/>
              <a:gd name="connsiteY947" fmla="*/ 2657790 h 5477157"/>
              <a:gd name="connsiteX948" fmla="*/ 119393 w 4173281"/>
              <a:gd name="connsiteY948" fmla="*/ 2616262 h 5477157"/>
              <a:gd name="connsiteX949" fmla="*/ 160921 w 4173281"/>
              <a:gd name="connsiteY949" fmla="*/ 2574734 h 5477157"/>
              <a:gd name="connsiteX950" fmla="*/ 2400837 w 4173281"/>
              <a:gd name="connsiteY950" fmla="*/ 2538398 h 5477157"/>
              <a:gd name="connsiteX951" fmla="*/ 2413814 w 4173281"/>
              <a:gd name="connsiteY951" fmla="*/ 2559162 h 5477157"/>
              <a:gd name="connsiteX952" fmla="*/ 2419004 w 4173281"/>
              <a:gd name="connsiteY952" fmla="*/ 2551374 h 5477157"/>
              <a:gd name="connsiteX953" fmla="*/ 2400837 w 4173281"/>
              <a:gd name="connsiteY953" fmla="*/ 2538398 h 5477157"/>
              <a:gd name="connsiteX954" fmla="*/ 2136097 w 4173281"/>
              <a:gd name="connsiteY954" fmla="*/ 2530611 h 5477157"/>
              <a:gd name="connsiteX955" fmla="*/ 2125715 w 4173281"/>
              <a:gd name="connsiteY955" fmla="*/ 2533207 h 5477157"/>
              <a:gd name="connsiteX956" fmla="*/ 2140219 w 4173281"/>
              <a:gd name="connsiteY956" fmla="*/ 2547986 h 5477157"/>
              <a:gd name="connsiteX957" fmla="*/ 2140638 w 4173281"/>
              <a:gd name="connsiteY957" fmla="*/ 2549752 h 5477157"/>
              <a:gd name="connsiteX958" fmla="*/ 2143171 w 4173281"/>
              <a:gd name="connsiteY958" fmla="*/ 2551221 h 5477157"/>
              <a:gd name="connsiteX959" fmla="*/ 2154263 w 4173281"/>
              <a:gd name="connsiteY959" fmla="*/ 2572138 h 5477157"/>
              <a:gd name="connsiteX960" fmla="*/ 2156861 w 4173281"/>
              <a:gd name="connsiteY960" fmla="*/ 2559162 h 5477157"/>
              <a:gd name="connsiteX961" fmla="*/ 2143171 w 4173281"/>
              <a:gd name="connsiteY961" fmla="*/ 2551221 h 5477157"/>
              <a:gd name="connsiteX962" fmla="*/ 2142908 w 4173281"/>
              <a:gd name="connsiteY962" fmla="*/ 2550726 h 5477157"/>
              <a:gd name="connsiteX963" fmla="*/ 2140219 w 4173281"/>
              <a:gd name="connsiteY963" fmla="*/ 2547986 h 5477157"/>
              <a:gd name="connsiteX964" fmla="*/ 1180949 w 4173281"/>
              <a:gd name="connsiteY964" fmla="*/ 2522824 h 5477157"/>
              <a:gd name="connsiteX965" fmla="*/ 1227668 w 4173281"/>
              <a:gd name="connsiteY965" fmla="*/ 2572137 h 5477157"/>
              <a:gd name="connsiteX966" fmla="*/ 1222477 w 4173281"/>
              <a:gd name="connsiteY966" fmla="*/ 2595498 h 5477157"/>
              <a:gd name="connsiteX967" fmla="*/ 1261411 w 4173281"/>
              <a:gd name="connsiteY967" fmla="*/ 2629238 h 5477157"/>
              <a:gd name="connsiteX968" fmla="*/ 1279578 w 4173281"/>
              <a:gd name="connsiteY968" fmla="*/ 2621453 h 5477157"/>
              <a:gd name="connsiteX969" fmla="*/ 1308130 w 4173281"/>
              <a:gd name="connsiteY969" fmla="*/ 2650002 h 5477157"/>
              <a:gd name="connsiteX970" fmla="*/ 1279578 w 4173281"/>
              <a:gd name="connsiteY970" fmla="*/ 2678554 h 5477157"/>
              <a:gd name="connsiteX971" fmla="*/ 1261411 w 4173281"/>
              <a:gd name="connsiteY971" fmla="*/ 2670766 h 5477157"/>
              <a:gd name="connsiteX972" fmla="*/ 1251029 w 4173281"/>
              <a:gd name="connsiteY972" fmla="*/ 2688936 h 5477157"/>
              <a:gd name="connsiteX973" fmla="*/ 1251029 w 4173281"/>
              <a:gd name="connsiteY973" fmla="*/ 2699318 h 5477157"/>
              <a:gd name="connsiteX974" fmla="*/ 1191331 w 4173281"/>
              <a:gd name="connsiteY974" fmla="*/ 2759013 h 5477157"/>
              <a:gd name="connsiteX975" fmla="*/ 1131637 w 4173281"/>
              <a:gd name="connsiteY975" fmla="*/ 2699318 h 5477157"/>
              <a:gd name="connsiteX976" fmla="*/ 1152400 w 4173281"/>
              <a:gd name="connsiteY976" fmla="*/ 2655193 h 5477157"/>
              <a:gd name="connsiteX977" fmla="*/ 1152400 w 4173281"/>
              <a:gd name="connsiteY977" fmla="*/ 2652599 h 5477157"/>
              <a:gd name="connsiteX978" fmla="*/ 1162782 w 4173281"/>
              <a:gd name="connsiteY978" fmla="*/ 2618856 h 5477157"/>
              <a:gd name="connsiteX979" fmla="*/ 1131637 w 4173281"/>
              <a:gd name="connsiteY979" fmla="*/ 2572137 h 5477157"/>
              <a:gd name="connsiteX980" fmla="*/ 1180949 w 4173281"/>
              <a:gd name="connsiteY980" fmla="*/ 2522824 h 5477157"/>
              <a:gd name="connsiteX981" fmla="*/ 903233 w 4173281"/>
              <a:gd name="connsiteY981" fmla="*/ 2517634 h 5477157"/>
              <a:gd name="connsiteX982" fmla="*/ 952549 w 4173281"/>
              <a:gd name="connsiteY982" fmla="*/ 2566947 h 5477157"/>
              <a:gd name="connsiteX983" fmla="*/ 903233 w 4173281"/>
              <a:gd name="connsiteY983" fmla="*/ 2616263 h 5477157"/>
              <a:gd name="connsiteX984" fmla="*/ 853920 w 4173281"/>
              <a:gd name="connsiteY984" fmla="*/ 2566947 h 5477157"/>
              <a:gd name="connsiteX985" fmla="*/ 903233 w 4173281"/>
              <a:gd name="connsiteY985" fmla="*/ 2517634 h 5477157"/>
              <a:gd name="connsiteX986" fmla="*/ 36337 w 4173281"/>
              <a:gd name="connsiteY986" fmla="*/ 2515039 h 5477157"/>
              <a:gd name="connsiteX987" fmla="*/ 49316 w 4173281"/>
              <a:gd name="connsiteY987" fmla="*/ 2528015 h 5477157"/>
              <a:gd name="connsiteX988" fmla="*/ 36337 w 4173281"/>
              <a:gd name="connsiteY988" fmla="*/ 2540994 h 5477157"/>
              <a:gd name="connsiteX989" fmla="*/ 23361 w 4173281"/>
              <a:gd name="connsiteY989" fmla="*/ 2528015 h 5477157"/>
              <a:gd name="connsiteX990" fmla="*/ 36337 w 4173281"/>
              <a:gd name="connsiteY990" fmla="*/ 2515039 h 5477157"/>
              <a:gd name="connsiteX991" fmla="*/ 903234 w 4173281"/>
              <a:gd name="connsiteY991" fmla="*/ 2434578 h 5477157"/>
              <a:gd name="connsiteX992" fmla="*/ 934380 w 4173281"/>
              <a:gd name="connsiteY992" fmla="*/ 2465724 h 5477157"/>
              <a:gd name="connsiteX993" fmla="*/ 903234 w 4173281"/>
              <a:gd name="connsiteY993" fmla="*/ 2496870 h 5477157"/>
              <a:gd name="connsiteX994" fmla="*/ 872088 w 4173281"/>
              <a:gd name="connsiteY994" fmla="*/ 2465724 h 5477157"/>
              <a:gd name="connsiteX995" fmla="*/ 903234 w 4173281"/>
              <a:gd name="connsiteY995" fmla="*/ 2434578 h 5477157"/>
              <a:gd name="connsiteX996" fmla="*/ 2188007 w 4173281"/>
              <a:gd name="connsiteY996" fmla="*/ 2416408 h 5477157"/>
              <a:gd name="connsiteX997" fmla="*/ 2169837 w 4173281"/>
              <a:gd name="connsiteY997" fmla="*/ 2437172 h 5477157"/>
              <a:gd name="connsiteX998" fmla="*/ 2175027 w 4173281"/>
              <a:gd name="connsiteY998" fmla="*/ 2450151 h 5477157"/>
              <a:gd name="connsiteX999" fmla="*/ 2167242 w 4173281"/>
              <a:gd name="connsiteY999" fmla="*/ 2468318 h 5477157"/>
              <a:gd name="connsiteX1000" fmla="*/ 2169837 w 4173281"/>
              <a:gd name="connsiteY1000" fmla="*/ 2481297 h 5477157"/>
              <a:gd name="connsiteX1001" fmla="*/ 2164646 w 4173281"/>
              <a:gd name="connsiteY1001" fmla="*/ 2502061 h 5477157"/>
              <a:gd name="connsiteX1002" fmla="*/ 2188007 w 4173281"/>
              <a:gd name="connsiteY1002" fmla="*/ 2522825 h 5477157"/>
              <a:gd name="connsiteX1003" fmla="*/ 2208771 w 4173281"/>
              <a:gd name="connsiteY1003" fmla="*/ 2517634 h 5477157"/>
              <a:gd name="connsiteX1004" fmla="*/ 2263274 w 4173281"/>
              <a:gd name="connsiteY1004" fmla="*/ 2572138 h 5477157"/>
              <a:gd name="connsiteX1005" fmla="*/ 2260680 w 4173281"/>
              <a:gd name="connsiteY1005" fmla="*/ 2582520 h 5477157"/>
              <a:gd name="connsiteX1006" fmla="*/ 2286635 w 4173281"/>
              <a:gd name="connsiteY1006" fmla="*/ 2566947 h 5477157"/>
              <a:gd name="connsiteX1007" fmla="*/ 2320375 w 4173281"/>
              <a:gd name="connsiteY1007" fmla="*/ 2600690 h 5477157"/>
              <a:gd name="connsiteX1008" fmla="*/ 2286635 w 4173281"/>
              <a:gd name="connsiteY1008" fmla="*/ 2634430 h 5477157"/>
              <a:gd name="connsiteX1009" fmla="*/ 2273657 w 4173281"/>
              <a:gd name="connsiteY1009" fmla="*/ 2631836 h 5477157"/>
              <a:gd name="connsiteX1010" fmla="*/ 2273657 w 4173281"/>
              <a:gd name="connsiteY1010" fmla="*/ 2634430 h 5477157"/>
              <a:gd name="connsiteX1011" fmla="*/ 2213962 w 4173281"/>
              <a:gd name="connsiteY1011" fmla="*/ 2694127 h 5477157"/>
              <a:gd name="connsiteX1012" fmla="*/ 2211364 w 4173281"/>
              <a:gd name="connsiteY1012" fmla="*/ 2694127 h 5477157"/>
              <a:gd name="connsiteX1013" fmla="*/ 2216556 w 4173281"/>
              <a:gd name="connsiteY1013" fmla="*/ 2707104 h 5477157"/>
              <a:gd name="connsiteX1014" fmla="*/ 2219153 w 4173281"/>
              <a:gd name="connsiteY1014" fmla="*/ 2707104 h 5477157"/>
              <a:gd name="connsiteX1015" fmla="*/ 2237319 w 4173281"/>
              <a:gd name="connsiteY1015" fmla="*/ 2717486 h 5477157"/>
              <a:gd name="connsiteX1016" fmla="*/ 2273657 w 4173281"/>
              <a:gd name="connsiteY1016" fmla="*/ 2688937 h 5477157"/>
              <a:gd name="connsiteX1017" fmla="*/ 2273657 w 4173281"/>
              <a:gd name="connsiteY1017" fmla="*/ 2683746 h 5477157"/>
              <a:gd name="connsiteX1018" fmla="*/ 2291827 w 4173281"/>
              <a:gd name="connsiteY1018" fmla="*/ 2665576 h 5477157"/>
              <a:gd name="connsiteX1019" fmla="*/ 2309993 w 4173281"/>
              <a:gd name="connsiteY1019" fmla="*/ 2683746 h 5477157"/>
              <a:gd name="connsiteX1020" fmla="*/ 2307399 w 4173281"/>
              <a:gd name="connsiteY1020" fmla="*/ 2691531 h 5477157"/>
              <a:gd name="connsiteX1021" fmla="*/ 2330758 w 4173281"/>
              <a:gd name="connsiteY1021" fmla="*/ 2709701 h 5477157"/>
              <a:gd name="connsiteX1022" fmla="*/ 2338545 w 4173281"/>
              <a:gd name="connsiteY1022" fmla="*/ 2696723 h 5477157"/>
              <a:gd name="connsiteX1023" fmla="*/ 2369691 w 4173281"/>
              <a:gd name="connsiteY1023" fmla="*/ 2675958 h 5477157"/>
              <a:gd name="connsiteX1024" fmla="*/ 2390455 w 4173281"/>
              <a:gd name="connsiteY1024" fmla="*/ 2683746 h 5477157"/>
              <a:gd name="connsiteX1025" fmla="*/ 2400837 w 4173281"/>
              <a:gd name="connsiteY1025" fmla="*/ 2681149 h 5477157"/>
              <a:gd name="connsiteX1026" fmla="*/ 2390455 w 4173281"/>
              <a:gd name="connsiteY1026" fmla="*/ 2652600 h 5477157"/>
              <a:gd name="connsiteX1027" fmla="*/ 2377476 w 4173281"/>
              <a:gd name="connsiteY1027" fmla="*/ 2634430 h 5477157"/>
              <a:gd name="connsiteX1028" fmla="*/ 2380074 w 4173281"/>
              <a:gd name="connsiteY1028" fmla="*/ 2626645 h 5477157"/>
              <a:gd name="connsiteX1029" fmla="*/ 2367094 w 4173281"/>
              <a:gd name="connsiteY1029" fmla="*/ 2629239 h 5477157"/>
              <a:gd name="connsiteX1030" fmla="*/ 2351521 w 4173281"/>
              <a:gd name="connsiteY1030" fmla="*/ 2639621 h 5477157"/>
              <a:gd name="connsiteX1031" fmla="*/ 2335948 w 4173281"/>
              <a:gd name="connsiteY1031" fmla="*/ 2624048 h 5477157"/>
              <a:gd name="connsiteX1032" fmla="*/ 2335948 w 4173281"/>
              <a:gd name="connsiteY1032" fmla="*/ 2618858 h 5477157"/>
              <a:gd name="connsiteX1033" fmla="*/ 2315184 w 4173281"/>
              <a:gd name="connsiteY1033" fmla="*/ 2574735 h 5477157"/>
              <a:gd name="connsiteX1034" fmla="*/ 2315184 w 4173281"/>
              <a:gd name="connsiteY1034" fmla="*/ 2564353 h 5477157"/>
              <a:gd name="connsiteX1035" fmla="*/ 2312590 w 4173281"/>
              <a:gd name="connsiteY1035" fmla="*/ 2561756 h 5477157"/>
              <a:gd name="connsiteX1036" fmla="*/ 2309993 w 4173281"/>
              <a:gd name="connsiteY1036" fmla="*/ 2561756 h 5477157"/>
              <a:gd name="connsiteX1037" fmla="*/ 2276253 w 4173281"/>
              <a:gd name="connsiteY1037" fmla="*/ 2546183 h 5477157"/>
              <a:gd name="connsiteX1038" fmla="*/ 2221747 w 4173281"/>
              <a:gd name="connsiteY1038" fmla="*/ 2452745 h 5477157"/>
              <a:gd name="connsiteX1039" fmla="*/ 2188007 w 4173281"/>
              <a:gd name="connsiteY1039" fmla="*/ 2416408 h 5477157"/>
              <a:gd name="connsiteX1040" fmla="*/ 763076 w 4173281"/>
              <a:gd name="connsiteY1040" fmla="*/ 2369692 h 5477157"/>
              <a:gd name="connsiteX1041" fmla="*/ 807201 w 4173281"/>
              <a:gd name="connsiteY1041" fmla="*/ 2413814 h 5477157"/>
              <a:gd name="connsiteX1042" fmla="*/ 763076 w 4173281"/>
              <a:gd name="connsiteY1042" fmla="*/ 2457939 h 5477157"/>
              <a:gd name="connsiteX1043" fmla="*/ 718954 w 4173281"/>
              <a:gd name="connsiteY1043" fmla="*/ 2413814 h 5477157"/>
              <a:gd name="connsiteX1044" fmla="*/ 763076 w 4173281"/>
              <a:gd name="connsiteY1044" fmla="*/ 2369692 h 5477157"/>
              <a:gd name="connsiteX1045" fmla="*/ 555437 w 4173281"/>
              <a:gd name="connsiteY1045" fmla="*/ 2364501 h 5477157"/>
              <a:gd name="connsiteX1046" fmla="*/ 630708 w 4173281"/>
              <a:gd name="connsiteY1046" fmla="*/ 2439769 h 5477157"/>
              <a:gd name="connsiteX1047" fmla="*/ 555437 w 4173281"/>
              <a:gd name="connsiteY1047" fmla="*/ 2515040 h 5477157"/>
              <a:gd name="connsiteX1048" fmla="*/ 480169 w 4173281"/>
              <a:gd name="connsiteY1048" fmla="*/ 2439769 h 5477157"/>
              <a:gd name="connsiteX1049" fmla="*/ 555437 w 4173281"/>
              <a:gd name="connsiteY1049" fmla="*/ 2364501 h 5477157"/>
              <a:gd name="connsiteX1050" fmla="*/ 295887 w 4173281"/>
              <a:gd name="connsiteY1050" fmla="*/ 2299611 h 5477157"/>
              <a:gd name="connsiteX1051" fmla="*/ 321842 w 4173281"/>
              <a:gd name="connsiteY1051" fmla="*/ 2325566 h 5477157"/>
              <a:gd name="connsiteX1052" fmla="*/ 295887 w 4173281"/>
              <a:gd name="connsiteY1052" fmla="*/ 2351521 h 5477157"/>
              <a:gd name="connsiteX1053" fmla="*/ 269932 w 4173281"/>
              <a:gd name="connsiteY1053" fmla="*/ 2325566 h 5477157"/>
              <a:gd name="connsiteX1054" fmla="*/ 295887 w 4173281"/>
              <a:gd name="connsiteY1054" fmla="*/ 2299611 h 5477157"/>
              <a:gd name="connsiteX1055" fmla="*/ 1642949 w 4173281"/>
              <a:gd name="connsiteY1055" fmla="*/ 2291826 h 5477157"/>
              <a:gd name="connsiteX1056" fmla="*/ 1663713 w 4173281"/>
              <a:gd name="connsiteY1056" fmla="*/ 2297017 h 5477157"/>
              <a:gd name="connsiteX1057" fmla="*/ 1679286 w 4173281"/>
              <a:gd name="connsiteY1057" fmla="*/ 2291826 h 5477157"/>
              <a:gd name="connsiteX1058" fmla="*/ 1707838 w 4173281"/>
              <a:gd name="connsiteY1058" fmla="*/ 2320376 h 5477157"/>
              <a:gd name="connsiteX1059" fmla="*/ 1681883 w 4173281"/>
              <a:gd name="connsiteY1059" fmla="*/ 2348927 h 5477157"/>
              <a:gd name="connsiteX1060" fmla="*/ 1642949 w 4173281"/>
              <a:gd name="connsiteY1060" fmla="*/ 2374882 h 5477157"/>
              <a:gd name="connsiteX1061" fmla="*/ 1598827 w 4173281"/>
              <a:gd name="connsiteY1061" fmla="*/ 2330758 h 5477157"/>
              <a:gd name="connsiteX1062" fmla="*/ 1642949 w 4173281"/>
              <a:gd name="connsiteY1062" fmla="*/ 2291826 h 5477157"/>
              <a:gd name="connsiteX1063" fmla="*/ 2522825 w 4173281"/>
              <a:gd name="connsiteY1063" fmla="*/ 2265869 h 5477157"/>
              <a:gd name="connsiteX1064" fmla="*/ 2504657 w 4173281"/>
              <a:gd name="connsiteY1064" fmla="*/ 2276251 h 5477157"/>
              <a:gd name="connsiteX1065" fmla="*/ 2507251 w 4173281"/>
              <a:gd name="connsiteY1065" fmla="*/ 2289230 h 5477157"/>
              <a:gd name="connsiteX1066" fmla="*/ 2507251 w 4173281"/>
              <a:gd name="connsiteY1066" fmla="*/ 2294421 h 5477157"/>
              <a:gd name="connsiteX1067" fmla="*/ 2535803 w 4173281"/>
              <a:gd name="connsiteY1067" fmla="*/ 2291824 h 5477157"/>
              <a:gd name="connsiteX1068" fmla="*/ 2551376 w 4173281"/>
              <a:gd name="connsiteY1068" fmla="*/ 2294421 h 5477157"/>
              <a:gd name="connsiteX1069" fmla="*/ 2553970 w 4173281"/>
              <a:gd name="connsiteY1069" fmla="*/ 2289230 h 5477157"/>
              <a:gd name="connsiteX1070" fmla="*/ 2553970 w 4173281"/>
              <a:gd name="connsiteY1070" fmla="*/ 2284039 h 5477157"/>
              <a:gd name="connsiteX1071" fmla="*/ 2522825 w 4173281"/>
              <a:gd name="connsiteY1071" fmla="*/ 2265869 h 5477157"/>
              <a:gd name="connsiteX1072" fmla="*/ 1020033 w 4173281"/>
              <a:gd name="connsiteY1072" fmla="*/ 2229535 h 5477157"/>
              <a:gd name="connsiteX1073" fmla="*/ 1071943 w 4173281"/>
              <a:gd name="connsiteY1073" fmla="*/ 2278848 h 5477157"/>
              <a:gd name="connsiteX1074" fmla="*/ 1082325 w 4173281"/>
              <a:gd name="connsiteY1074" fmla="*/ 2276254 h 5477157"/>
              <a:gd name="connsiteX1075" fmla="*/ 1108280 w 4173281"/>
              <a:gd name="connsiteY1075" fmla="*/ 2302209 h 5477157"/>
              <a:gd name="connsiteX1076" fmla="*/ 1082325 w 4173281"/>
              <a:gd name="connsiteY1076" fmla="*/ 2328164 h 5477157"/>
              <a:gd name="connsiteX1077" fmla="*/ 1056370 w 4173281"/>
              <a:gd name="connsiteY1077" fmla="*/ 2325567 h 5477157"/>
              <a:gd name="connsiteX1078" fmla="*/ 1053773 w 4173281"/>
              <a:gd name="connsiteY1078" fmla="*/ 2328164 h 5477157"/>
              <a:gd name="connsiteX1079" fmla="*/ 1061561 w 4173281"/>
              <a:gd name="connsiteY1079" fmla="*/ 2356713 h 5477157"/>
              <a:gd name="connsiteX1080" fmla="*/ 1048582 w 4173281"/>
              <a:gd name="connsiteY1080" fmla="*/ 2393050 h 5477157"/>
              <a:gd name="connsiteX1081" fmla="*/ 1077134 w 4173281"/>
              <a:gd name="connsiteY1081" fmla="*/ 2424196 h 5477157"/>
              <a:gd name="connsiteX1082" fmla="*/ 1077134 w 4173281"/>
              <a:gd name="connsiteY1082" fmla="*/ 2429387 h 5477157"/>
              <a:gd name="connsiteX1083" fmla="*/ 1084919 w 4173281"/>
              <a:gd name="connsiteY1083" fmla="*/ 2426793 h 5477157"/>
              <a:gd name="connsiteX1084" fmla="*/ 1118662 w 4173281"/>
              <a:gd name="connsiteY1084" fmla="*/ 2460533 h 5477157"/>
              <a:gd name="connsiteX1085" fmla="*/ 1087516 w 4173281"/>
              <a:gd name="connsiteY1085" fmla="*/ 2491679 h 5477157"/>
              <a:gd name="connsiteX1086" fmla="*/ 1090110 w 4173281"/>
              <a:gd name="connsiteY1086" fmla="*/ 2499467 h 5477157"/>
              <a:gd name="connsiteX1087" fmla="*/ 1069346 w 4173281"/>
              <a:gd name="connsiteY1087" fmla="*/ 2520231 h 5477157"/>
              <a:gd name="connsiteX1088" fmla="*/ 1048582 w 4173281"/>
              <a:gd name="connsiteY1088" fmla="*/ 2499467 h 5477157"/>
              <a:gd name="connsiteX1089" fmla="*/ 1061561 w 4173281"/>
              <a:gd name="connsiteY1089" fmla="*/ 2481297 h 5477157"/>
              <a:gd name="connsiteX1090" fmla="*/ 1053773 w 4173281"/>
              <a:gd name="connsiteY1090" fmla="*/ 2457939 h 5477157"/>
              <a:gd name="connsiteX1091" fmla="*/ 1053773 w 4173281"/>
              <a:gd name="connsiteY1091" fmla="*/ 2452748 h 5477157"/>
              <a:gd name="connsiteX1092" fmla="*/ 1045988 w 4173281"/>
              <a:gd name="connsiteY1092" fmla="*/ 2455342 h 5477157"/>
              <a:gd name="connsiteX1093" fmla="*/ 1012245 w 4173281"/>
              <a:gd name="connsiteY1093" fmla="*/ 2421602 h 5477157"/>
              <a:gd name="connsiteX1094" fmla="*/ 1014842 w 4173281"/>
              <a:gd name="connsiteY1094" fmla="*/ 2413814 h 5477157"/>
              <a:gd name="connsiteX1095" fmla="*/ 1001863 w 4173281"/>
              <a:gd name="connsiteY1095" fmla="*/ 2416411 h 5477157"/>
              <a:gd name="connsiteX1096" fmla="*/ 939571 w 4173281"/>
              <a:gd name="connsiteY1096" fmla="*/ 2364501 h 5477157"/>
              <a:gd name="connsiteX1097" fmla="*/ 887661 w 4173281"/>
              <a:gd name="connsiteY1097" fmla="*/ 2403432 h 5477157"/>
              <a:gd name="connsiteX1098" fmla="*/ 833157 w 4173281"/>
              <a:gd name="connsiteY1098" fmla="*/ 2348928 h 5477157"/>
              <a:gd name="connsiteX1099" fmla="*/ 887661 w 4173281"/>
              <a:gd name="connsiteY1099" fmla="*/ 2294421 h 5477157"/>
              <a:gd name="connsiteX1100" fmla="*/ 939571 w 4173281"/>
              <a:gd name="connsiteY1100" fmla="*/ 2335949 h 5477157"/>
              <a:gd name="connsiteX1101" fmla="*/ 970717 w 4173281"/>
              <a:gd name="connsiteY1101" fmla="*/ 2294421 h 5477157"/>
              <a:gd name="connsiteX1102" fmla="*/ 968123 w 4173281"/>
              <a:gd name="connsiteY1102" fmla="*/ 2281445 h 5477157"/>
              <a:gd name="connsiteX1103" fmla="*/ 1020033 w 4173281"/>
              <a:gd name="connsiteY1103" fmla="*/ 2229535 h 5477157"/>
              <a:gd name="connsiteX1104" fmla="*/ 1645547 w 4173281"/>
              <a:gd name="connsiteY1104" fmla="*/ 2221747 h 5477157"/>
              <a:gd name="connsiteX1105" fmla="*/ 1676693 w 4173281"/>
              <a:gd name="connsiteY1105" fmla="*/ 2252893 h 5477157"/>
              <a:gd name="connsiteX1106" fmla="*/ 1645547 w 4173281"/>
              <a:gd name="connsiteY1106" fmla="*/ 2284039 h 5477157"/>
              <a:gd name="connsiteX1107" fmla="*/ 1614401 w 4173281"/>
              <a:gd name="connsiteY1107" fmla="*/ 2252893 h 5477157"/>
              <a:gd name="connsiteX1108" fmla="*/ 1645547 w 4173281"/>
              <a:gd name="connsiteY1108" fmla="*/ 2221747 h 5477157"/>
              <a:gd name="connsiteX1109" fmla="*/ 2252893 w 4173281"/>
              <a:gd name="connsiteY1109" fmla="*/ 2213959 h 5477157"/>
              <a:gd name="connsiteX1110" fmla="*/ 2247702 w 4173281"/>
              <a:gd name="connsiteY1110" fmla="*/ 2216556 h 5477157"/>
              <a:gd name="connsiteX1111" fmla="*/ 2268465 w 4173281"/>
              <a:gd name="connsiteY1111" fmla="*/ 2265869 h 5477157"/>
              <a:gd name="connsiteX1112" fmla="*/ 2250298 w 4173281"/>
              <a:gd name="connsiteY1112" fmla="*/ 2309994 h 5477157"/>
              <a:gd name="connsiteX1113" fmla="*/ 2255489 w 4173281"/>
              <a:gd name="connsiteY1113" fmla="*/ 2309994 h 5477157"/>
              <a:gd name="connsiteX1114" fmla="*/ 2299612 w 4173281"/>
              <a:gd name="connsiteY1114" fmla="*/ 2276251 h 5477157"/>
              <a:gd name="connsiteX1115" fmla="*/ 2307399 w 4173281"/>
              <a:gd name="connsiteY1115" fmla="*/ 2276251 h 5477157"/>
              <a:gd name="connsiteX1116" fmla="*/ 2325567 w 4173281"/>
              <a:gd name="connsiteY1116" fmla="*/ 2247702 h 5477157"/>
              <a:gd name="connsiteX1117" fmla="*/ 2307399 w 4173281"/>
              <a:gd name="connsiteY1117" fmla="*/ 2250296 h 5477157"/>
              <a:gd name="connsiteX1118" fmla="*/ 2265871 w 4173281"/>
              <a:gd name="connsiteY1118" fmla="*/ 2221747 h 5477157"/>
              <a:gd name="connsiteX1119" fmla="*/ 2252893 w 4173281"/>
              <a:gd name="connsiteY1119" fmla="*/ 2213959 h 5477157"/>
              <a:gd name="connsiteX1120" fmla="*/ 1497605 w 4173281"/>
              <a:gd name="connsiteY1120" fmla="*/ 2190600 h 5477157"/>
              <a:gd name="connsiteX1121" fmla="*/ 1523560 w 4173281"/>
              <a:gd name="connsiteY1121" fmla="*/ 2216555 h 5477157"/>
              <a:gd name="connsiteX1122" fmla="*/ 1497605 w 4173281"/>
              <a:gd name="connsiteY1122" fmla="*/ 2242510 h 5477157"/>
              <a:gd name="connsiteX1123" fmla="*/ 1471650 w 4173281"/>
              <a:gd name="connsiteY1123" fmla="*/ 2216555 h 5477157"/>
              <a:gd name="connsiteX1124" fmla="*/ 1497605 w 4173281"/>
              <a:gd name="connsiteY1124" fmla="*/ 2190600 h 5477157"/>
              <a:gd name="connsiteX1125" fmla="*/ 628111 w 4173281"/>
              <a:gd name="connsiteY1125" fmla="*/ 2188006 h 5477157"/>
              <a:gd name="connsiteX1126" fmla="*/ 659257 w 4173281"/>
              <a:gd name="connsiteY1126" fmla="*/ 2219152 h 5477157"/>
              <a:gd name="connsiteX1127" fmla="*/ 628111 w 4173281"/>
              <a:gd name="connsiteY1127" fmla="*/ 2250298 h 5477157"/>
              <a:gd name="connsiteX1128" fmla="*/ 596965 w 4173281"/>
              <a:gd name="connsiteY1128" fmla="*/ 2219152 h 5477157"/>
              <a:gd name="connsiteX1129" fmla="*/ 628111 w 4173281"/>
              <a:gd name="connsiteY1129" fmla="*/ 2188006 h 5477157"/>
              <a:gd name="connsiteX1130" fmla="*/ 2232128 w 4173281"/>
              <a:gd name="connsiteY1130" fmla="*/ 2175028 h 5477157"/>
              <a:gd name="connsiteX1131" fmla="*/ 2226938 w 4173281"/>
              <a:gd name="connsiteY1131" fmla="*/ 2177622 h 5477157"/>
              <a:gd name="connsiteX1132" fmla="*/ 2200982 w 4173281"/>
              <a:gd name="connsiteY1132" fmla="*/ 2195793 h 5477157"/>
              <a:gd name="connsiteX1133" fmla="*/ 2224343 w 4173281"/>
              <a:gd name="connsiteY1133" fmla="*/ 2200983 h 5477157"/>
              <a:gd name="connsiteX1134" fmla="*/ 2224343 w 4173281"/>
              <a:gd name="connsiteY1134" fmla="*/ 2195793 h 5477157"/>
              <a:gd name="connsiteX1135" fmla="*/ 2232128 w 4173281"/>
              <a:gd name="connsiteY1135" fmla="*/ 2177622 h 5477157"/>
              <a:gd name="connsiteX1136" fmla="*/ 2369691 w 4173281"/>
              <a:gd name="connsiteY1136" fmla="*/ 2172432 h 5477157"/>
              <a:gd name="connsiteX1137" fmla="*/ 2354119 w 4173281"/>
              <a:gd name="connsiteY1137" fmla="*/ 2206174 h 5477157"/>
              <a:gd name="connsiteX1138" fmla="*/ 2343736 w 4173281"/>
              <a:gd name="connsiteY1138" fmla="*/ 2237320 h 5477157"/>
              <a:gd name="connsiteX1139" fmla="*/ 2380074 w 4173281"/>
              <a:gd name="connsiteY1139" fmla="*/ 2226938 h 5477157"/>
              <a:gd name="connsiteX1140" fmla="*/ 2380074 w 4173281"/>
              <a:gd name="connsiteY1140" fmla="*/ 2221747 h 5477157"/>
              <a:gd name="connsiteX1141" fmla="*/ 2393049 w 4173281"/>
              <a:gd name="connsiteY1141" fmla="*/ 2198387 h 5477157"/>
              <a:gd name="connsiteX1142" fmla="*/ 2395646 w 4173281"/>
              <a:gd name="connsiteY1142" fmla="*/ 2182813 h 5477157"/>
              <a:gd name="connsiteX1143" fmla="*/ 2374883 w 4173281"/>
              <a:gd name="connsiteY1143" fmla="*/ 2172432 h 5477157"/>
              <a:gd name="connsiteX1144" fmla="*/ 892851 w 4173281"/>
              <a:gd name="connsiteY1144" fmla="*/ 2167243 h 5477157"/>
              <a:gd name="connsiteX1145" fmla="*/ 923997 w 4173281"/>
              <a:gd name="connsiteY1145" fmla="*/ 2198389 h 5477157"/>
              <a:gd name="connsiteX1146" fmla="*/ 892851 w 4173281"/>
              <a:gd name="connsiteY1146" fmla="*/ 2229535 h 5477157"/>
              <a:gd name="connsiteX1147" fmla="*/ 861705 w 4173281"/>
              <a:gd name="connsiteY1147" fmla="*/ 2198389 h 5477157"/>
              <a:gd name="connsiteX1148" fmla="*/ 892851 w 4173281"/>
              <a:gd name="connsiteY1148" fmla="*/ 2167243 h 5477157"/>
              <a:gd name="connsiteX1149" fmla="*/ 1559895 w 4173281"/>
              <a:gd name="connsiteY1149" fmla="*/ 2149073 h 5477157"/>
              <a:gd name="connsiteX1150" fmla="*/ 1591041 w 4173281"/>
              <a:gd name="connsiteY1150" fmla="*/ 2180219 h 5477157"/>
              <a:gd name="connsiteX1151" fmla="*/ 1559895 w 4173281"/>
              <a:gd name="connsiteY1151" fmla="*/ 2211365 h 5477157"/>
              <a:gd name="connsiteX1152" fmla="*/ 1528749 w 4173281"/>
              <a:gd name="connsiteY1152" fmla="*/ 2180219 h 5477157"/>
              <a:gd name="connsiteX1153" fmla="*/ 1559895 w 4173281"/>
              <a:gd name="connsiteY1153" fmla="*/ 2149073 h 5477157"/>
              <a:gd name="connsiteX1154" fmla="*/ 1004460 w 4173281"/>
              <a:gd name="connsiteY1154" fmla="*/ 2141288 h 5477157"/>
              <a:gd name="connsiteX1155" fmla="*/ 1030415 w 4173281"/>
              <a:gd name="connsiteY1155" fmla="*/ 2167243 h 5477157"/>
              <a:gd name="connsiteX1156" fmla="*/ 1004460 w 4173281"/>
              <a:gd name="connsiteY1156" fmla="*/ 2193198 h 5477157"/>
              <a:gd name="connsiteX1157" fmla="*/ 978505 w 4173281"/>
              <a:gd name="connsiteY1157" fmla="*/ 2167243 h 5477157"/>
              <a:gd name="connsiteX1158" fmla="*/ 1004460 w 4173281"/>
              <a:gd name="connsiteY1158" fmla="*/ 2141288 h 5477157"/>
              <a:gd name="connsiteX1159" fmla="*/ 604750 w 4173281"/>
              <a:gd name="connsiteY1159" fmla="*/ 2107544 h 5477157"/>
              <a:gd name="connsiteX1160" fmla="*/ 633302 w 4173281"/>
              <a:gd name="connsiteY1160" fmla="*/ 2136093 h 5477157"/>
              <a:gd name="connsiteX1161" fmla="*/ 604750 w 4173281"/>
              <a:gd name="connsiteY1161" fmla="*/ 2164645 h 5477157"/>
              <a:gd name="connsiteX1162" fmla="*/ 576201 w 4173281"/>
              <a:gd name="connsiteY1162" fmla="*/ 2136093 h 5477157"/>
              <a:gd name="connsiteX1163" fmla="*/ 604750 w 4173281"/>
              <a:gd name="connsiteY1163" fmla="*/ 2107544 h 5477157"/>
              <a:gd name="connsiteX1164" fmla="*/ 1090109 w 4173281"/>
              <a:gd name="connsiteY1164" fmla="*/ 2097163 h 5477157"/>
              <a:gd name="connsiteX1165" fmla="*/ 1105682 w 4173281"/>
              <a:gd name="connsiteY1165" fmla="*/ 2112736 h 5477157"/>
              <a:gd name="connsiteX1166" fmla="*/ 1090109 w 4173281"/>
              <a:gd name="connsiteY1166" fmla="*/ 2128309 h 5477157"/>
              <a:gd name="connsiteX1167" fmla="*/ 1074536 w 4173281"/>
              <a:gd name="connsiteY1167" fmla="*/ 2112736 h 5477157"/>
              <a:gd name="connsiteX1168" fmla="*/ 1090109 w 4173281"/>
              <a:gd name="connsiteY1168" fmla="*/ 2097163 h 5477157"/>
              <a:gd name="connsiteX1169" fmla="*/ 443831 w 4173281"/>
              <a:gd name="connsiteY1169" fmla="*/ 2073804 h 5477157"/>
              <a:gd name="connsiteX1170" fmla="*/ 526887 w 4173281"/>
              <a:gd name="connsiteY1170" fmla="*/ 2156860 h 5477157"/>
              <a:gd name="connsiteX1171" fmla="*/ 443831 w 4173281"/>
              <a:gd name="connsiteY1171" fmla="*/ 2239916 h 5477157"/>
              <a:gd name="connsiteX1172" fmla="*/ 360775 w 4173281"/>
              <a:gd name="connsiteY1172" fmla="*/ 2156860 h 5477157"/>
              <a:gd name="connsiteX1173" fmla="*/ 443831 w 4173281"/>
              <a:gd name="connsiteY1173" fmla="*/ 2073804 h 5477157"/>
              <a:gd name="connsiteX1174" fmla="*/ 114201 w 4173281"/>
              <a:gd name="connsiteY1174" fmla="*/ 2071208 h 5477157"/>
              <a:gd name="connsiteX1175" fmla="*/ 228403 w 4173281"/>
              <a:gd name="connsiteY1175" fmla="*/ 2185410 h 5477157"/>
              <a:gd name="connsiteX1176" fmla="*/ 114201 w 4173281"/>
              <a:gd name="connsiteY1176" fmla="*/ 2299612 h 5477157"/>
              <a:gd name="connsiteX1177" fmla="*/ 0 w 4173281"/>
              <a:gd name="connsiteY1177" fmla="*/ 2185410 h 5477157"/>
              <a:gd name="connsiteX1178" fmla="*/ 114201 w 4173281"/>
              <a:gd name="connsiteY1178" fmla="*/ 2071208 h 5477157"/>
              <a:gd name="connsiteX1179" fmla="*/ 321841 w 4173281"/>
              <a:gd name="connsiteY1179" fmla="*/ 2055635 h 5477157"/>
              <a:gd name="connsiteX1180" fmla="*/ 340011 w 4173281"/>
              <a:gd name="connsiteY1180" fmla="*/ 2073802 h 5477157"/>
              <a:gd name="connsiteX1181" fmla="*/ 321841 w 4173281"/>
              <a:gd name="connsiteY1181" fmla="*/ 2091972 h 5477157"/>
              <a:gd name="connsiteX1182" fmla="*/ 303674 w 4173281"/>
              <a:gd name="connsiteY1182" fmla="*/ 2073802 h 5477157"/>
              <a:gd name="connsiteX1183" fmla="*/ 321841 w 4173281"/>
              <a:gd name="connsiteY1183" fmla="*/ 2055635 h 5477157"/>
              <a:gd name="connsiteX1184" fmla="*/ 921404 w 4173281"/>
              <a:gd name="connsiteY1184" fmla="*/ 2050444 h 5477157"/>
              <a:gd name="connsiteX1185" fmla="*/ 942168 w 4173281"/>
              <a:gd name="connsiteY1185" fmla="*/ 2071208 h 5477157"/>
              <a:gd name="connsiteX1186" fmla="*/ 921404 w 4173281"/>
              <a:gd name="connsiteY1186" fmla="*/ 2091972 h 5477157"/>
              <a:gd name="connsiteX1187" fmla="*/ 900640 w 4173281"/>
              <a:gd name="connsiteY1187" fmla="*/ 2071208 h 5477157"/>
              <a:gd name="connsiteX1188" fmla="*/ 921404 w 4173281"/>
              <a:gd name="connsiteY1188" fmla="*/ 2050444 h 5477157"/>
              <a:gd name="connsiteX1189" fmla="*/ 1671501 w 4173281"/>
              <a:gd name="connsiteY1189" fmla="*/ 2040062 h 5477157"/>
              <a:gd name="connsiteX1190" fmla="*/ 1689671 w 4173281"/>
              <a:gd name="connsiteY1190" fmla="*/ 2058229 h 5477157"/>
              <a:gd name="connsiteX1191" fmla="*/ 1671501 w 4173281"/>
              <a:gd name="connsiteY1191" fmla="*/ 2076399 h 5477157"/>
              <a:gd name="connsiteX1192" fmla="*/ 1653334 w 4173281"/>
              <a:gd name="connsiteY1192" fmla="*/ 2058229 h 5477157"/>
              <a:gd name="connsiteX1193" fmla="*/ 1671501 w 4173281"/>
              <a:gd name="connsiteY1193" fmla="*/ 2040062 h 5477157"/>
              <a:gd name="connsiteX1194" fmla="*/ 1775321 w 4173281"/>
              <a:gd name="connsiteY1194" fmla="*/ 2029681 h 5477157"/>
              <a:gd name="connsiteX1195" fmla="*/ 1780512 w 4173281"/>
              <a:gd name="connsiteY1195" fmla="*/ 2047847 h 5477157"/>
              <a:gd name="connsiteX1196" fmla="*/ 1788299 w 4173281"/>
              <a:gd name="connsiteY1196" fmla="*/ 2032275 h 5477157"/>
              <a:gd name="connsiteX1197" fmla="*/ 1775321 w 4173281"/>
              <a:gd name="connsiteY1197" fmla="*/ 2029681 h 5477157"/>
              <a:gd name="connsiteX1198" fmla="*/ 2247702 w 4173281"/>
              <a:gd name="connsiteY1198" fmla="*/ 2003726 h 5477157"/>
              <a:gd name="connsiteX1199" fmla="*/ 2203579 w 4173281"/>
              <a:gd name="connsiteY1199" fmla="*/ 2045253 h 5477157"/>
              <a:gd name="connsiteX1200" fmla="*/ 2159455 w 4173281"/>
              <a:gd name="connsiteY1200" fmla="*/ 2006320 h 5477157"/>
              <a:gd name="connsiteX1201" fmla="*/ 2099759 w 4173281"/>
              <a:gd name="connsiteY1201" fmla="*/ 2050444 h 5477157"/>
              <a:gd name="connsiteX1202" fmla="*/ 2089377 w 4173281"/>
              <a:gd name="connsiteY1202" fmla="*/ 2050444 h 5477157"/>
              <a:gd name="connsiteX1203" fmla="*/ 2001131 w 4173281"/>
              <a:gd name="connsiteY1203" fmla="*/ 2128309 h 5477157"/>
              <a:gd name="connsiteX1204" fmla="*/ 1980366 w 4173281"/>
              <a:gd name="connsiteY1204" fmla="*/ 2125712 h 5477157"/>
              <a:gd name="connsiteX1205" fmla="*/ 1931050 w 4173281"/>
              <a:gd name="connsiteY1205" fmla="*/ 2149073 h 5477157"/>
              <a:gd name="connsiteX1206" fmla="*/ 1920669 w 4173281"/>
              <a:gd name="connsiteY1206" fmla="*/ 2159455 h 5477157"/>
              <a:gd name="connsiteX1207" fmla="*/ 1928456 w 4173281"/>
              <a:gd name="connsiteY1207" fmla="*/ 2156858 h 5477157"/>
              <a:gd name="connsiteX1208" fmla="*/ 1962196 w 4173281"/>
              <a:gd name="connsiteY1208" fmla="*/ 2190601 h 5477157"/>
              <a:gd name="connsiteX1209" fmla="*/ 1928456 w 4173281"/>
              <a:gd name="connsiteY1209" fmla="*/ 2224341 h 5477157"/>
              <a:gd name="connsiteX1210" fmla="*/ 1894714 w 4173281"/>
              <a:gd name="connsiteY1210" fmla="*/ 2190601 h 5477157"/>
              <a:gd name="connsiteX1211" fmla="*/ 1902501 w 4173281"/>
              <a:gd name="connsiteY1211" fmla="*/ 2169837 h 5477157"/>
              <a:gd name="connsiteX1212" fmla="*/ 1860974 w 4173281"/>
              <a:gd name="connsiteY1212" fmla="*/ 2180219 h 5477157"/>
              <a:gd name="connsiteX1213" fmla="*/ 1853185 w 4173281"/>
              <a:gd name="connsiteY1213" fmla="*/ 2180219 h 5477157"/>
              <a:gd name="connsiteX1214" fmla="*/ 1819445 w 4173281"/>
              <a:gd name="connsiteY1214" fmla="*/ 2232129 h 5477157"/>
              <a:gd name="connsiteX1215" fmla="*/ 1835019 w 4173281"/>
              <a:gd name="connsiteY1215" fmla="*/ 2263275 h 5477157"/>
              <a:gd name="connsiteX1216" fmla="*/ 1847994 w 4173281"/>
              <a:gd name="connsiteY1216" fmla="*/ 2276251 h 5477157"/>
              <a:gd name="connsiteX1217" fmla="*/ 1897310 w 4173281"/>
              <a:gd name="connsiteY1217" fmla="*/ 2245105 h 5477157"/>
              <a:gd name="connsiteX1218" fmla="*/ 1920669 w 4173281"/>
              <a:gd name="connsiteY1218" fmla="*/ 2237320 h 5477157"/>
              <a:gd name="connsiteX1219" fmla="*/ 1946624 w 4173281"/>
              <a:gd name="connsiteY1219" fmla="*/ 2247702 h 5477157"/>
              <a:gd name="connsiteX1220" fmla="*/ 1998534 w 4173281"/>
              <a:gd name="connsiteY1220" fmla="*/ 2286633 h 5477157"/>
              <a:gd name="connsiteX1221" fmla="*/ 2003725 w 4173281"/>
              <a:gd name="connsiteY1221" fmla="*/ 2281443 h 5477157"/>
              <a:gd name="connsiteX1222" fmla="*/ 1988151 w 4173281"/>
              <a:gd name="connsiteY1222" fmla="*/ 2242511 h 5477157"/>
              <a:gd name="connsiteX1223" fmla="*/ 2040061 w 4173281"/>
              <a:gd name="connsiteY1223" fmla="*/ 2185410 h 5477157"/>
              <a:gd name="connsiteX1224" fmla="*/ 2071207 w 4173281"/>
              <a:gd name="connsiteY1224" fmla="*/ 2162049 h 5477157"/>
              <a:gd name="connsiteX1225" fmla="*/ 2053041 w 4173281"/>
              <a:gd name="connsiteY1225" fmla="*/ 2136094 h 5477157"/>
              <a:gd name="connsiteX1226" fmla="*/ 2081590 w 4173281"/>
              <a:gd name="connsiteY1226" fmla="*/ 2110139 h 5477157"/>
              <a:gd name="connsiteX1227" fmla="*/ 2104951 w 4173281"/>
              <a:gd name="connsiteY1227" fmla="*/ 2136094 h 5477157"/>
              <a:gd name="connsiteX1228" fmla="*/ 2091971 w 4173281"/>
              <a:gd name="connsiteY1228" fmla="*/ 2159455 h 5477157"/>
              <a:gd name="connsiteX1229" fmla="*/ 2094568 w 4173281"/>
              <a:gd name="connsiteY1229" fmla="*/ 2159455 h 5477157"/>
              <a:gd name="connsiteX1230" fmla="*/ 2128308 w 4173281"/>
              <a:gd name="connsiteY1230" fmla="*/ 2133500 h 5477157"/>
              <a:gd name="connsiteX1231" fmla="*/ 2112736 w 4173281"/>
              <a:gd name="connsiteY1231" fmla="*/ 2104948 h 5477157"/>
              <a:gd name="connsiteX1232" fmla="*/ 2146478 w 4173281"/>
              <a:gd name="connsiteY1232" fmla="*/ 2071208 h 5477157"/>
              <a:gd name="connsiteX1233" fmla="*/ 2180218 w 4173281"/>
              <a:gd name="connsiteY1233" fmla="*/ 2104948 h 5477157"/>
              <a:gd name="connsiteX1234" fmla="*/ 2180218 w 4173281"/>
              <a:gd name="connsiteY1234" fmla="*/ 2107545 h 5477157"/>
              <a:gd name="connsiteX1235" fmla="*/ 2185409 w 4173281"/>
              <a:gd name="connsiteY1235" fmla="*/ 2107545 h 5477157"/>
              <a:gd name="connsiteX1236" fmla="*/ 2211364 w 4173281"/>
              <a:gd name="connsiteY1236" fmla="*/ 2115331 h 5477157"/>
              <a:gd name="connsiteX1237" fmla="*/ 2234725 w 4173281"/>
              <a:gd name="connsiteY1237" fmla="*/ 2128309 h 5477157"/>
              <a:gd name="connsiteX1238" fmla="*/ 2247702 w 4173281"/>
              <a:gd name="connsiteY1238" fmla="*/ 2110139 h 5477157"/>
              <a:gd name="connsiteX1239" fmla="*/ 2232128 w 4173281"/>
              <a:gd name="connsiteY1239" fmla="*/ 2073802 h 5477157"/>
              <a:gd name="connsiteX1240" fmla="*/ 2245108 w 4173281"/>
              <a:gd name="connsiteY1240" fmla="*/ 2040062 h 5477157"/>
              <a:gd name="connsiteX1241" fmla="*/ 2245108 w 4173281"/>
              <a:gd name="connsiteY1241" fmla="*/ 2029681 h 5477157"/>
              <a:gd name="connsiteX1242" fmla="*/ 2250298 w 4173281"/>
              <a:gd name="connsiteY1242" fmla="*/ 2003726 h 5477157"/>
              <a:gd name="connsiteX1243" fmla="*/ 1466455 w 4173281"/>
              <a:gd name="connsiteY1243" fmla="*/ 1975176 h 5477157"/>
              <a:gd name="connsiteX1244" fmla="*/ 1500198 w 4173281"/>
              <a:gd name="connsiteY1244" fmla="*/ 2008916 h 5477157"/>
              <a:gd name="connsiteX1245" fmla="*/ 1466455 w 4173281"/>
              <a:gd name="connsiteY1245" fmla="*/ 2042659 h 5477157"/>
              <a:gd name="connsiteX1246" fmla="*/ 1432715 w 4173281"/>
              <a:gd name="connsiteY1246" fmla="*/ 2008916 h 5477157"/>
              <a:gd name="connsiteX1247" fmla="*/ 1466455 w 4173281"/>
              <a:gd name="connsiteY1247" fmla="*/ 1975176 h 5477157"/>
              <a:gd name="connsiteX1248" fmla="*/ 2172433 w 4173281"/>
              <a:gd name="connsiteY1248" fmla="*/ 1951815 h 5477157"/>
              <a:gd name="connsiteX1249" fmla="*/ 2169837 w 4173281"/>
              <a:gd name="connsiteY1249" fmla="*/ 1975173 h 5477157"/>
              <a:gd name="connsiteX1250" fmla="*/ 2180218 w 4173281"/>
              <a:gd name="connsiteY1250" fmla="*/ 1964791 h 5477157"/>
              <a:gd name="connsiteX1251" fmla="*/ 2172433 w 4173281"/>
              <a:gd name="connsiteY1251" fmla="*/ 1951815 h 5477157"/>
              <a:gd name="connsiteX1252" fmla="*/ 2387859 w 4173281"/>
              <a:gd name="connsiteY1252" fmla="*/ 1915478 h 5477157"/>
              <a:gd name="connsiteX1253" fmla="*/ 2351521 w 4173281"/>
              <a:gd name="connsiteY1253" fmla="*/ 1938836 h 5477157"/>
              <a:gd name="connsiteX1254" fmla="*/ 2351521 w 4173281"/>
              <a:gd name="connsiteY1254" fmla="*/ 1944027 h 5477157"/>
              <a:gd name="connsiteX1255" fmla="*/ 2385264 w 4173281"/>
              <a:gd name="connsiteY1255" fmla="*/ 1954410 h 5477157"/>
              <a:gd name="connsiteX1256" fmla="*/ 2390455 w 4173281"/>
              <a:gd name="connsiteY1256" fmla="*/ 1951815 h 5477157"/>
              <a:gd name="connsiteX1257" fmla="*/ 2390455 w 4173281"/>
              <a:gd name="connsiteY1257" fmla="*/ 1941433 h 5477157"/>
              <a:gd name="connsiteX1258" fmla="*/ 2393049 w 4173281"/>
              <a:gd name="connsiteY1258" fmla="*/ 1918072 h 5477157"/>
              <a:gd name="connsiteX1259" fmla="*/ 2387859 w 4173281"/>
              <a:gd name="connsiteY1259" fmla="*/ 1915478 h 5477157"/>
              <a:gd name="connsiteX1260" fmla="*/ 942168 w 4173281"/>
              <a:gd name="connsiteY1260" fmla="*/ 1915477 h 5477157"/>
              <a:gd name="connsiteX1261" fmla="*/ 968123 w 4173281"/>
              <a:gd name="connsiteY1261" fmla="*/ 1941432 h 5477157"/>
              <a:gd name="connsiteX1262" fmla="*/ 942168 w 4173281"/>
              <a:gd name="connsiteY1262" fmla="*/ 1967387 h 5477157"/>
              <a:gd name="connsiteX1263" fmla="*/ 916213 w 4173281"/>
              <a:gd name="connsiteY1263" fmla="*/ 1941432 h 5477157"/>
              <a:gd name="connsiteX1264" fmla="*/ 942168 w 4173281"/>
              <a:gd name="connsiteY1264" fmla="*/ 1915477 h 5477157"/>
              <a:gd name="connsiteX1265" fmla="*/ 617729 w 4173281"/>
              <a:gd name="connsiteY1265" fmla="*/ 1915477 h 5477157"/>
              <a:gd name="connsiteX1266" fmla="*/ 659257 w 4173281"/>
              <a:gd name="connsiteY1266" fmla="*/ 1957005 h 5477157"/>
              <a:gd name="connsiteX1267" fmla="*/ 617729 w 4173281"/>
              <a:gd name="connsiteY1267" fmla="*/ 1998533 h 5477157"/>
              <a:gd name="connsiteX1268" fmla="*/ 576201 w 4173281"/>
              <a:gd name="connsiteY1268" fmla="*/ 1957005 h 5477157"/>
              <a:gd name="connsiteX1269" fmla="*/ 617729 w 4173281"/>
              <a:gd name="connsiteY1269" fmla="*/ 1915477 h 5477157"/>
              <a:gd name="connsiteX1270" fmla="*/ 1539130 w 4173281"/>
              <a:gd name="connsiteY1270" fmla="*/ 1912884 h 5477157"/>
              <a:gd name="connsiteX1271" fmla="*/ 1578064 w 4173281"/>
              <a:gd name="connsiteY1271" fmla="*/ 1951815 h 5477157"/>
              <a:gd name="connsiteX1272" fmla="*/ 1539130 w 4173281"/>
              <a:gd name="connsiteY1272" fmla="*/ 1990749 h 5477157"/>
              <a:gd name="connsiteX1273" fmla="*/ 1500199 w 4173281"/>
              <a:gd name="connsiteY1273" fmla="*/ 1951815 h 5477157"/>
              <a:gd name="connsiteX1274" fmla="*/ 1539130 w 4173281"/>
              <a:gd name="connsiteY1274" fmla="*/ 1912884 h 5477157"/>
              <a:gd name="connsiteX1275" fmla="*/ 1889523 w 4173281"/>
              <a:gd name="connsiteY1275" fmla="*/ 1873950 h 5477157"/>
              <a:gd name="connsiteX1276" fmla="*/ 1881738 w 4173281"/>
              <a:gd name="connsiteY1276" fmla="*/ 1876544 h 5477157"/>
              <a:gd name="connsiteX1277" fmla="*/ 1832422 w 4173281"/>
              <a:gd name="connsiteY1277" fmla="*/ 1910287 h 5477157"/>
              <a:gd name="connsiteX1278" fmla="*/ 1827231 w 4173281"/>
              <a:gd name="connsiteY1278" fmla="*/ 1910287 h 5477157"/>
              <a:gd name="connsiteX1279" fmla="*/ 1858377 w 4173281"/>
              <a:gd name="connsiteY1279" fmla="*/ 1959600 h 5477157"/>
              <a:gd name="connsiteX1280" fmla="*/ 1915478 w 4173281"/>
              <a:gd name="connsiteY1280" fmla="*/ 1902499 h 5477157"/>
              <a:gd name="connsiteX1281" fmla="*/ 1889523 w 4173281"/>
              <a:gd name="connsiteY1281" fmla="*/ 1873950 h 5477157"/>
              <a:gd name="connsiteX1282" fmla="*/ 1383402 w 4173281"/>
              <a:gd name="connsiteY1282" fmla="*/ 1816849 h 5477157"/>
              <a:gd name="connsiteX1283" fmla="*/ 1437906 w 4173281"/>
              <a:gd name="connsiteY1283" fmla="*/ 1840207 h 5477157"/>
              <a:gd name="connsiteX1284" fmla="*/ 1487222 w 4173281"/>
              <a:gd name="connsiteY1284" fmla="*/ 1905096 h 5477157"/>
              <a:gd name="connsiteX1285" fmla="*/ 1419739 w 4173281"/>
              <a:gd name="connsiteY1285" fmla="*/ 1972579 h 5477157"/>
              <a:gd name="connsiteX1286" fmla="*/ 1396378 w 4173281"/>
              <a:gd name="connsiteY1286" fmla="*/ 1967388 h 5477157"/>
              <a:gd name="connsiteX1287" fmla="*/ 1385996 w 4173281"/>
              <a:gd name="connsiteY1287" fmla="*/ 1967388 h 5477157"/>
              <a:gd name="connsiteX1288" fmla="*/ 1388593 w 4173281"/>
              <a:gd name="connsiteY1288" fmla="*/ 1980364 h 5477157"/>
              <a:gd name="connsiteX1289" fmla="*/ 1347065 w 4173281"/>
              <a:gd name="connsiteY1289" fmla="*/ 2021892 h 5477157"/>
              <a:gd name="connsiteX1290" fmla="*/ 1305538 w 4173281"/>
              <a:gd name="connsiteY1290" fmla="*/ 1980364 h 5477157"/>
              <a:gd name="connsiteX1291" fmla="*/ 1328896 w 4173281"/>
              <a:gd name="connsiteY1291" fmla="*/ 1944027 h 5477157"/>
              <a:gd name="connsiteX1292" fmla="*/ 1308132 w 4173281"/>
              <a:gd name="connsiteY1292" fmla="*/ 1892117 h 5477157"/>
              <a:gd name="connsiteX1293" fmla="*/ 1383402 w 4173281"/>
              <a:gd name="connsiteY1293" fmla="*/ 1816849 h 5477157"/>
              <a:gd name="connsiteX1294" fmla="*/ 1121255 w 4173281"/>
              <a:gd name="connsiteY1294" fmla="*/ 1811658 h 5477157"/>
              <a:gd name="connsiteX1295" fmla="*/ 1196526 w 4173281"/>
              <a:gd name="connsiteY1295" fmla="*/ 1886926 h 5477157"/>
              <a:gd name="connsiteX1296" fmla="*/ 1121255 w 4173281"/>
              <a:gd name="connsiteY1296" fmla="*/ 1962196 h 5477157"/>
              <a:gd name="connsiteX1297" fmla="*/ 1110873 w 4173281"/>
              <a:gd name="connsiteY1297" fmla="*/ 1962196 h 5477157"/>
              <a:gd name="connsiteX1298" fmla="*/ 1113470 w 4173281"/>
              <a:gd name="connsiteY1298" fmla="*/ 1975172 h 5477157"/>
              <a:gd name="connsiteX1299" fmla="*/ 1084918 w 4173281"/>
              <a:gd name="connsiteY1299" fmla="*/ 2003724 h 5477157"/>
              <a:gd name="connsiteX1300" fmla="*/ 1056369 w 4173281"/>
              <a:gd name="connsiteY1300" fmla="*/ 1975172 h 5477157"/>
              <a:gd name="connsiteX1301" fmla="*/ 1077133 w 4173281"/>
              <a:gd name="connsiteY1301" fmla="*/ 1946623 h 5477157"/>
              <a:gd name="connsiteX1302" fmla="*/ 1045987 w 4173281"/>
              <a:gd name="connsiteY1302" fmla="*/ 1886926 h 5477157"/>
              <a:gd name="connsiteX1303" fmla="*/ 1121255 w 4173281"/>
              <a:gd name="connsiteY1303" fmla="*/ 1811658 h 5477157"/>
              <a:gd name="connsiteX1304" fmla="*/ 238786 w 4173281"/>
              <a:gd name="connsiteY1304" fmla="*/ 1806467 h 5477157"/>
              <a:gd name="connsiteX1305" fmla="*/ 269932 w 4173281"/>
              <a:gd name="connsiteY1305" fmla="*/ 1837613 h 5477157"/>
              <a:gd name="connsiteX1306" fmla="*/ 238786 w 4173281"/>
              <a:gd name="connsiteY1306" fmla="*/ 1868759 h 5477157"/>
              <a:gd name="connsiteX1307" fmla="*/ 207640 w 4173281"/>
              <a:gd name="connsiteY1307" fmla="*/ 1837613 h 5477157"/>
              <a:gd name="connsiteX1308" fmla="*/ 238786 w 4173281"/>
              <a:gd name="connsiteY1308" fmla="*/ 1806467 h 5477157"/>
              <a:gd name="connsiteX1309" fmla="*/ 2053041 w 4173281"/>
              <a:gd name="connsiteY1309" fmla="*/ 1790894 h 5477157"/>
              <a:gd name="connsiteX1310" fmla="*/ 2068614 w 4173281"/>
              <a:gd name="connsiteY1310" fmla="*/ 1803870 h 5477157"/>
              <a:gd name="connsiteX1311" fmla="*/ 2055635 w 4173281"/>
              <a:gd name="connsiteY1311" fmla="*/ 1816849 h 5477157"/>
              <a:gd name="connsiteX1312" fmla="*/ 2042659 w 4173281"/>
              <a:gd name="connsiteY1312" fmla="*/ 1803870 h 5477157"/>
              <a:gd name="connsiteX1313" fmla="*/ 2053041 w 4173281"/>
              <a:gd name="connsiteY1313" fmla="*/ 1790894 h 5477157"/>
              <a:gd name="connsiteX1314" fmla="*/ 1578063 w 4173281"/>
              <a:gd name="connsiteY1314" fmla="*/ 1720817 h 5477157"/>
              <a:gd name="connsiteX1315" fmla="*/ 1596233 w 4173281"/>
              <a:gd name="connsiteY1315" fmla="*/ 1738984 h 5477157"/>
              <a:gd name="connsiteX1316" fmla="*/ 1578063 w 4173281"/>
              <a:gd name="connsiteY1316" fmla="*/ 1757154 h 5477157"/>
              <a:gd name="connsiteX1317" fmla="*/ 1559896 w 4173281"/>
              <a:gd name="connsiteY1317" fmla="*/ 1738984 h 5477157"/>
              <a:gd name="connsiteX1318" fmla="*/ 1578063 w 4173281"/>
              <a:gd name="connsiteY1318" fmla="*/ 1720817 h 5477157"/>
              <a:gd name="connsiteX1319" fmla="*/ 1160186 w 4173281"/>
              <a:gd name="connsiteY1319" fmla="*/ 1645546 h 5477157"/>
              <a:gd name="connsiteX1320" fmla="*/ 1188738 w 4173281"/>
              <a:gd name="connsiteY1320" fmla="*/ 1674095 h 5477157"/>
              <a:gd name="connsiteX1321" fmla="*/ 1160186 w 4173281"/>
              <a:gd name="connsiteY1321" fmla="*/ 1702647 h 5477157"/>
              <a:gd name="connsiteX1322" fmla="*/ 1131637 w 4173281"/>
              <a:gd name="connsiteY1322" fmla="*/ 1674095 h 5477157"/>
              <a:gd name="connsiteX1323" fmla="*/ 1160186 w 4173281"/>
              <a:gd name="connsiteY1323" fmla="*/ 1645546 h 5477157"/>
              <a:gd name="connsiteX1324" fmla="*/ 892850 w 4173281"/>
              <a:gd name="connsiteY1324" fmla="*/ 1611806 h 5477157"/>
              <a:gd name="connsiteX1325" fmla="*/ 965524 w 4173281"/>
              <a:gd name="connsiteY1325" fmla="*/ 1684480 h 5477157"/>
              <a:gd name="connsiteX1326" fmla="*/ 962930 w 4173281"/>
              <a:gd name="connsiteY1326" fmla="*/ 1702647 h 5477157"/>
              <a:gd name="connsiteX1327" fmla="*/ 1040795 w 4173281"/>
              <a:gd name="connsiteY1327" fmla="*/ 1793491 h 5477157"/>
              <a:gd name="connsiteX1328" fmla="*/ 947357 w 4173281"/>
              <a:gd name="connsiteY1328" fmla="*/ 1886929 h 5477157"/>
              <a:gd name="connsiteX1329" fmla="*/ 864301 w 4173281"/>
              <a:gd name="connsiteY1329" fmla="*/ 1835019 h 5477157"/>
              <a:gd name="connsiteX1330" fmla="*/ 846132 w 4173281"/>
              <a:gd name="connsiteY1330" fmla="*/ 1840210 h 5477157"/>
              <a:gd name="connsiteX1331" fmla="*/ 809795 w 4173281"/>
              <a:gd name="connsiteY1331" fmla="*/ 1798682 h 5477157"/>
              <a:gd name="connsiteX1332" fmla="*/ 851322 w 4173281"/>
              <a:gd name="connsiteY1332" fmla="*/ 1757154 h 5477157"/>
              <a:gd name="connsiteX1333" fmla="*/ 864301 w 4173281"/>
              <a:gd name="connsiteY1333" fmla="*/ 1759748 h 5477157"/>
              <a:gd name="connsiteX1334" fmla="*/ 866895 w 4173281"/>
              <a:gd name="connsiteY1334" fmla="*/ 1751963 h 5477157"/>
              <a:gd name="connsiteX1335" fmla="*/ 820177 w 4173281"/>
              <a:gd name="connsiteY1335" fmla="*/ 1684480 h 5477157"/>
              <a:gd name="connsiteX1336" fmla="*/ 892850 w 4173281"/>
              <a:gd name="connsiteY1336" fmla="*/ 1611806 h 5477157"/>
              <a:gd name="connsiteX1337" fmla="*/ 1988152 w 4173281"/>
              <a:gd name="connsiteY1337" fmla="*/ 1601424 h 5477157"/>
              <a:gd name="connsiteX1338" fmla="*/ 2024489 w 4173281"/>
              <a:gd name="connsiteY1338" fmla="*/ 1637761 h 5477157"/>
              <a:gd name="connsiteX1339" fmla="*/ 1988152 w 4173281"/>
              <a:gd name="connsiteY1339" fmla="*/ 1674098 h 5477157"/>
              <a:gd name="connsiteX1340" fmla="*/ 1951815 w 4173281"/>
              <a:gd name="connsiteY1340" fmla="*/ 1637761 h 5477157"/>
              <a:gd name="connsiteX1341" fmla="*/ 1988152 w 4173281"/>
              <a:gd name="connsiteY1341" fmla="*/ 1601424 h 5477157"/>
              <a:gd name="connsiteX1342" fmla="*/ 2642217 w 4173281"/>
              <a:gd name="connsiteY1342" fmla="*/ 1541726 h 5477157"/>
              <a:gd name="connsiteX1343" fmla="*/ 2637026 w 4173281"/>
              <a:gd name="connsiteY1343" fmla="*/ 1546917 h 5477157"/>
              <a:gd name="connsiteX1344" fmla="*/ 2642217 w 4173281"/>
              <a:gd name="connsiteY1344" fmla="*/ 1549511 h 5477157"/>
              <a:gd name="connsiteX1345" fmla="*/ 1526153 w 4173281"/>
              <a:gd name="connsiteY1345" fmla="*/ 1518368 h 5477157"/>
              <a:gd name="connsiteX1346" fmla="*/ 1588445 w 4173281"/>
              <a:gd name="connsiteY1346" fmla="*/ 1580660 h 5477157"/>
              <a:gd name="connsiteX1347" fmla="*/ 1526153 w 4173281"/>
              <a:gd name="connsiteY1347" fmla="*/ 1642952 h 5477157"/>
              <a:gd name="connsiteX1348" fmla="*/ 1463861 w 4173281"/>
              <a:gd name="connsiteY1348" fmla="*/ 1580660 h 5477157"/>
              <a:gd name="connsiteX1349" fmla="*/ 1526153 w 4173281"/>
              <a:gd name="connsiteY1349" fmla="*/ 1518368 h 5477157"/>
              <a:gd name="connsiteX1350" fmla="*/ 1370423 w 4173281"/>
              <a:gd name="connsiteY1350" fmla="*/ 1497604 h 5477157"/>
              <a:gd name="connsiteX1351" fmla="*/ 1411951 w 4173281"/>
              <a:gd name="connsiteY1351" fmla="*/ 1539132 h 5477157"/>
              <a:gd name="connsiteX1352" fmla="*/ 1370423 w 4173281"/>
              <a:gd name="connsiteY1352" fmla="*/ 1580660 h 5477157"/>
              <a:gd name="connsiteX1353" fmla="*/ 1336680 w 4173281"/>
              <a:gd name="connsiteY1353" fmla="*/ 1562490 h 5477157"/>
              <a:gd name="connsiteX1354" fmla="*/ 1321107 w 4173281"/>
              <a:gd name="connsiteY1354" fmla="*/ 1567681 h 5477157"/>
              <a:gd name="connsiteX1355" fmla="*/ 1297749 w 4173281"/>
              <a:gd name="connsiteY1355" fmla="*/ 1544323 h 5477157"/>
              <a:gd name="connsiteX1356" fmla="*/ 1321107 w 4173281"/>
              <a:gd name="connsiteY1356" fmla="*/ 1520962 h 5477157"/>
              <a:gd name="connsiteX1357" fmla="*/ 1328895 w 4173281"/>
              <a:gd name="connsiteY1357" fmla="*/ 1526153 h 5477157"/>
              <a:gd name="connsiteX1358" fmla="*/ 1370423 w 4173281"/>
              <a:gd name="connsiteY1358" fmla="*/ 1497604 h 5477157"/>
              <a:gd name="connsiteX1359" fmla="*/ 1941433 w 4173281"/>
              <a:gd name="connsiteY1359" fmla="*/ 1497603 h 5477157"/>
              <a:gd name="connsiteX1360" fmla="*/ 1941433 w 4173281"/>
              <a:gd name="connsiteY1360" fmla="*/ 1505388 h 5477157"/>
              <a:gd name="connsiteX1361" fmla="*/ 1944030 w 4173281"/>
              <a:gd name="connsiteY1361" fmla="*/ 1497603 h 5477157"/>
              <a:gd name="connsiteX1362" fmla="*/ 1941433 w 4173281"/>
              <a:gd name="connsiteY1362" fmla="*/ 1497603 h 5477157"/>
              <a:gd name="connsiteX1363" fmla="*/ 1227670 w 4173281"/>
              <a:gd name="connsiteY1363" fmla="*/ 1489816 h 5477157"/>
              <a:gd name="connsiteX1364" fmla="*/ 1251031 w 4173281"/>
              <a:gd name="connsiteY1364" fmla="*/ 1513174 h 5477157"/>
              <a:gd name="connsiteX1365" fmla="*/ 1227670 w 4173281"/>
              <a:gd name="connsiteY1365" fmla="*/ 1536535 h 5477157"/>
              <a:gd name="connsiteX1366" fmla="*/ 1204312 w 4173281"/>
              <a:gd name="connsiteY1366" fmla="*/ 1513174 h 5477157"/>
              <a:gd name="connsiteX1367" fmla="*/ 1227670 w 4173281"/>
              <a:gd name="connsiteY1367" fmla="*/ 1489816 h 5477157"/>
              <a:gd name="connsiteX1368" fmla="*/ 1629973 w 4173281"/>
              <a:gd name="connsiteY1368" fmla="*/ 1432715 h 5477157"/>
              <a:gd name="connsiteX1369" fmla="*/ 1653334 w 4173281"/>
              <a:gd name="connsiteY1369" fmla="*/ 1456073 h 5477157"/>
              <a:gd name="connsiteX1370" fmla="*/ 1629973 w 4173281"/>
              <a:gd name="connsiteY1370" fmla="*/ 1479434 h 5477157"/>
              <a:gd name="connsiteX1371" fmla="*/ 1606615 w 4173281"/>
              <a:gd name="connsiteY1371" fmla="*/ 1456073 h 5477157"/>
              <a:gd name="connsiteX1372" fmla="*/ 1629973 w 4173281"/>
              <a:gd name="connsiteY1372" fmla="*/ 1432715 h 5477157"/>
              <a:gd name="connsiteX1373" fmla="*/ 1832422 w 4173281"/>
              <a:gd name="connsiteY1373" fmla="*/ 1383401 h 5477157"/>
              <a:gd name="connsiteX1374" fmla="*/ 1855783 w 4173281"/>
              <a:gd name="connsiteY1374" fmla="*/ 1406759 h 5477157"/>
              <a:gd name="connsiteX1375" fmla="*/ 1832422 w 4173281"/>
              <a:gd name="connsiteY1375" fmla="*/ 1430120 h 5477157"/>
              <a:gd name="connsiteX1376" fmla="*/ 1809064 w 4173281"/>
              <a:gd name="connsiteY1376" fmla="*/ 1406759 h 5477157"/>
              <a:gd name="connsiteX1377" fmla="*/ 1832422 w 4173281"/>
              <a:gd name="connsiteY1377" fmla="*/ 1383401 h 5477157"/>
              <a:gd name="connsiteX1378" fmla="*/ 2665578 w 4173281"/>
              <a:gd name="connsiteY1378" fmla="*/ 1367827 h 5477157"/>
              <a:gd name="connsiteX1379" fmla="*/ 2660387 w 4173281"/>
              <a:gd name="connsiteY1379" fmla="*/ 1375614 h 5477157"/>
              <a:gd name="connsiteX1380" fmla="*/ 2665578 w 4173281"/>
              <a:gd name="connsiteY1380" fmla="*/ 1375614 h 5477157"/>
              <a:gd name="connsiteX1381" fmla="*/ 2473511 w 4173281"/>
              <a:gd name="connsiteY1381" fmla="*/ 1352253 h 5477157"/>
              <a:gd name="connsiteX1382" fmla="*/ 2444959 w 4173281"/>
              <a:gd name="connsiteY1382" fmla="*/ 1365233 h 5477157"/>
              <a:gd name="connsiteX1383" fmla="*/ 2452747 w 4173281"/>
              <a:gd name="connsiteY1383" fmla="*/ 1370424 h 5477157"/>
              <a:gd name="connsiteX1384" fmla="*/ 2457939 w 4173281"/>
              <a:gd name="connsiteY1384" fmla="*/ 1370424 h 5477157"/>
              <a:gd name="connsiteX1385" fmla="*/ 2465724 w 4173281"/>
              <a:gd name="connsiteY1385" fmla="*/ 1373018 h 5477157"/>
              <a:gd name="connsiteX1386" fmla="*/ 2476105 w 4173281"/>
              <a:gd name="connsiteY1386" fmla="*/ 1357444 h 5477157"/>
              <a:gd name="connsiteX1387" fmla="*/ 2473511 w 4173281"/>
              <a:gd name="connsiteY1387" fmla="*/ 1352253 h 5477157"/>
              <a:gd name="connsiteX1388" fmla="*/ 955144 w 4173281"/>
              <a:gd name="connsiteY1388" fmla="*/ 1282176 h 5477157"/>
              <a:gd name="connsiteX1389" fmla="*/ 1033009 w 4173281"/>
              <a:gd name="connsiteY1389" fmla="*/ 1360041 h 5477157"/>
              <a:gd name="connsiteX1390" fmla="*/ 955144 w 4173281"/>
              <a:gd name="connsiteY1390" fmla="*/ 1437906 h 5477157"/>
              <a:gd name="connsiteX1391" fmla="*/ 877279 w 4173281"/>
              <a:gd name="connsiteY1391" fmla="*/ 1360041 h 5477157"/>
              <a:gd name="connsiteX1392" fmla="*/ 955144 w 4173281"/>
              <a:gd name="connsiteY1392" fmla="*/ 1282176 h 5477157"/>
              <a:gd name="connsiteX1393" fmla="*/ 1998534 w 4173281"/>
              <a:gd name="connsiteY1393" fmla="*/ 1274390 h 5477157"/>
              <a:gd name="connsiteX1394" fmla="*/ 2037468 w 4173281"/>
              <a:gd name="connsiteY1394" fmla="*/ 1313321 h 5477157"/>
              <a:gd name="connsiteX1395" fmla="*/ 2029680 w 4173281"/>
              <a:gd name="connsiteY1395" fmla="*/ 1336682 h 5477157"/>
              <a:gd name="connsiteX1396" fmla="*/ 2066017 w 4173281"/>
              <a:gd name="connsiteY1396" fmla="*/ 1414547 h 5477157"/>
              <a:gd name="connsiteX1397" fmla="*/ 2066017 w 4173281"/>
              <a:gd name="connsiteY1397" fmla="*/ 1417141 h 5477157"/>
              <a:gd name="connsiteX1398" fmla="*/ 2112736 w 4173281"/>
              <a:gd name="connsiteY1398" fmla="*/ 1445693 h 5477157"/>
              <a:gd name="connsiteX1399" fmla="*/ 2104951 w 4173281"/>
              <a:gd name="connsiteY1399" fmla="*/ 1414547 h 5477157"/>
              <a:gd name="connsiteX1400" fmla="*/ 2164646 w 4173281"/>
              <a:gd name="connsiteY1400" fmla="*/ 1354849 h 5477157"/>
              <a:gd name="connsiteX1401" fmla="*/ 2213962 w 4173281"/>
              <a:gd name="connsiteY1401" fmla="*/ 1380804 h 5477157"/>
              <a:gd name="connsiteX1402" fmla="*/ 2239917 w 4173281"/>
              <a:gd name="connsiteY1402" fmla="*/ 1365231 h 5477157"/>
              <a:gd name="connsiteX1403" fmla="*/ 2271063 w 4173281"/>
              <a:gd name="connsiteY1403" fmla="*/ 1396377 h 5477157"/>
              <a:gd name="connsiteX1404" fmla="*/ 2239917 w 4173281"/>
              <a:gd name="connsiteY1404" fmla="*/ 1427523 h 5477157"/>
              <a:gd name="connsiteX1405" fmla="*/ 2224344 w 4173281"/>
              <a:gd name="connsiteY1405" fmla="*/ 1422332 h 5477157"/>
              <a:gd name="connsiteX1406" fmla="*/ 2164646 w 4173281"/>
              <a:gd name="connsiteY1406" fmla="*/ 1474242 h 5477157"/>
              <a:gd name="connsiteX1407" fmla="*/ 2123118 w 4173281"/>
              <a:gd name="connsiteY1407" fmla="*/ 1456075 h 5477157"/>
              <a:gd name="connsiteX1408" fmla="*/ 2138691 w 4173281"/>
              <a:gd name="connsiteY1408" fmla="*/ 1510579 h 5477157"/>
              <a:gd name="connsiteX1409" fmla="*/ 2040062 w 4173281"/>
              <a:gd name="connsiteY1409" fmla="*/ 1609208 h 5477157"/>
              <a:gd name="connsiteX1410" fmla="*/ 1941433 w 4173281"/>
              <a:gd name="connsiteY1410" fmla="*/ 1510579 h 5477157"/>
              <a:gd name="connsiteX1411" fmla="*/ 1894714 w 4173281"/>
              <a:gd name="connsiteY1411" fmla="*/ 1552107 h 5477157"/>
              <a:gd name="connsiteX1412" fmla="*/ 1845401 w 4173281"/>
              <a:gd name="connsiteY1412" fmla="*/ 1502794 h 5477157"/>
              <a:gd name="connsiteX1413" fmla="*/ 1894714 w 4173281"/>
              <a:gd name="connsiteY1413" fmla="*/ 1453478 h 5477157"/>
              <a:gd name="connsiteX1414" fmla="*/ 1899905 w 4173281"/>
              <a:gd name="connsiteY1414" fmla="*/ 1453478 h 5477157"/>
              <a:gd name="connsiteX1415" fmla="*/ 1886929 w 4173281"/>
              <a:gd name="connsiteY1415" fmla="*/ 1409356 h 5477157"/>
              <a:gd name="connsiteX1416" fmla="*/ 1959603 w 4173281"/>
              <a:gd name="connsiteY1416" fmla="*/ 1321109 h 5477157"/>
              <a:gd name="connsiteX1417" fmla="*/ 1959603 w 4173281"/>
              <a:gd name="connsiteY1417" fmla="*/ 1313321 h 5477157"/>
              <a:gd name="connsiteX1418" fmla="*/ 1998534 w 4173281"/>
              <a:gd name="connsiteY1418" fmla="*/ 1274390 h 5477157"/>
              <a:gd name="connsiteX1419" fmla="*/ 1305537 w 4173281"/>
              <a:gd name="connsiteY1419" fmla="*/ 1232863 h 5477157"/>
              <a:gd name="connsiteX1420" fmla="*/ 1321110 w 4173281"/>
              <a:gd name="connsiteY1420" fmla="*/ 1248436 h 5477157"/>
              <a:gd name="connsiteX1421" fmla="*/ 1305537 w 4173281"/>
              <a:gd name="connsiteY1421" fmla="*/ 1264009 h 5477157"/>
              <a:gd name="connsiteX1422" fmla="*/ 1289964 w 4173281"/>
              <a:gd name="connsiteY1422" fmla="*/ 1248436 h 5477157"/>
              <a:gd name="connsiteX1423" fmla="*/ 1305537 w 4173281"/>
              <a:gd name="connsiteY1423" fmla="*/ 1232863 h 5477157"/>
              <a:gd name="connsiteX1424" fmla="*/ 1881735 w 4173281"/>
              <a:gd name="connsiteY1424" fmla="*/ 1212099 h 5477157"/>
              <a:gd name="connsiteX1425" fmla="*/ 1920669 w 4173281"/>
              <a:gd name="connsiteY1425" fmla="*/ 1251030 h 5477157"/>
              <a:gd name="connsiteX1426" fmla="*/ 1881735 w 4173281"/>
              <a:gd name="connsiteY1426" fmla="*/ 1289964 h 5477157"/>
              <a:gd name="connsiteX1427" fmla="*/ 1842804 w 4173281"/>
              <a:gd name="connsiteY1427" fmla="*/ 1251030 h 5477157"/>
              <a:gd name="connsiteX1428" fmla="*/ 1881735 w 4173281"/>
              <a:gd name="connsiteY1428" fmla="*/ 1212099 h 5477157"/>
              <a:gd name="connsiteX1429" fmla="*/ 1746768 w 4173281"/>
              <a:gd name="connsiteY1429" fmla="*/ 1206908 h 5477157"/>
              <a:gd name="connsiteX1430" fmla="*/ 1829824 w 4173281"/>
              <a:gd name="connsiteY1430" fmla="*/ 1289964 h 5477157"/>
              <a:gd name="connsiteX1431" fmla="*/ 1785702 w 4173281"/>
              <a:gd name="connsiteY1431" fmla="*/ 1362638 h 5477157"/>
              <a:gd name="connsiteX1432" fmla="*/ 1718219 w 4173281"/>
              <a:gd name="connsiteY1432" fmla="*/ 1417142 h 5477157"/>
              <a:gd name="connsiteX1433" fmla="*/ 1702647 w 4173281"/>
              <a:gd name="connsiteY1433" fmla="*/ 1422333 h 5477157"/>
              <a:gd name="connsiteX1434" fmla="*/ 1668904 w 4173281"/>
              <a:gd name="connsiteY1434" fmla="*/ 1398975 h 5477157"/>
              <a:gd name="connsiteX1435" fmla="*/ 1645546 w 4173281"/>
              <a:gd name="connsiteY1435" fmla="*/ 1344468 h 5477157"/>
              <a:gd name="connsiteX1436" fmla="*/ 1663713 w 4173281"/>
              <a:gd name="connsiteY1436" fmla="*/ 1297749 h 5477157"/>
              <a:gd name="connsiteX1437" fmla="*/ 1663713 w 4173281"/>
              <a:gd name="connsiteY1437" fmla="*/ 1289964 h 5477157"/>
              <a:gd name="connsiteX1438" fmla="*/ 1746768 w 4173281"/>
              <a:gd name="connsiteY1438" fmla="*/ 1206908 h 5477157"/>
              <a:gd name="connsiteX1439" fmla="*/ 2190601 w 4173281"/>
              <a:gd name="connsiteY1439" fmla="*/ 1196527 h 5477157"/>
              <a:gd name="connsiteX1440" fmla="*/ 2221747 w 4173281"/>
              <a:gd name="connsiteY1440" fmla="*/ 1209501 h 5477157"/>
              <a:gd name="connsiteX1441" fmla="*/ 2237320 w 4173281"/>
              <a:gd name="connsiteY1441" fmla="*/ 1206907 h 5477157"/>
              <a:gd name="connsiteX1442" fmla="*/ 2302206 w 4173281"/>
              <a:gd name="connsiteY1442" fmla="*/ 1271793 h 5477157"/>
              <a:gd name="connsiteX1443" fmla="*/ 2237320 w 4173281"/>
              <a:gd name="connsiteY1443" fmla="*/ 1336682 h 5477157"/>
              <a:gd name="connsiteX1444" fmla="*/ 2172431 w 4173281"/>
              <a:gd name="connsiteY1444" fmla="*/ 1274387 h 5477157"/>
              <a:gd name="connsiteX1445" fmla="*/ 2149073 w 4173281"/>
              <a:gd name="connsiteY1445" fmla="*/ 1235456 h 5477157"/>
              <a:gd name="connsiteX1446" fmla="*/ 2190601 w 4173281"/>
              <a:gd name="connsiteY1446" fmla="*/ 1196527 h 5477157"/>
              <a:gd name="connsiteX1447" fmla="*/ 2551376 w 4173281"/>
              <a:gd name="connsiteY1447" fmla="*/ 1180952 h 5477157"/>
              <a:gd name="connsiteX1448" fmla="*/ 2520230 w 4173281"/>
              <a:gd name="connsiteY1448" fmla="*/ 1199122 h 5477157"/>
              <a:gd name="connsiteX1449" fmla="*/ 2496870 w 4173281"/>
              <a:gd name="connsiteY1449" fmla="*/ 1191333 h 5477157"/>
              <a:gd name="connsiteX1450" fmla="*/ 2463130 w 4173281"/>
              <a:gd name="connsiteY1450" fmla="*/ 1232861 h 5477157"/>
              <a:gd name="connsiteX1451" fmla="*/ 2502060 w 4173281"/>
              <a:gd name="connsiteY1451" fmla="*/ 1297749 h 5477157"/>
              <a:gd name="connsiteX1452" fmla="*/ 2502060 w 4173281"/>
              <a:gd name="connsiteY1452" fmla="*/ 1302940 h 5477157"/>
              <a:gd name="connsiteX1453" fmla="*/ 2504657 w 4173281"/>
              <a:gd name="connsiteY1453" fmla="*/ 1300343 h 5477157"/>
              <a:gd name="connsiteX1454" fmla="*/ 2502060 w 4173281"/>
              <a:gd name="connsiteY1454" fmla="*/ 1287368 h 5477157"/>
              <a:gd name="connsiteX1455" fmla="*/ 2551376 w 4173281"/>
              <a:gd name="connsiteY1455" fmla="*/ 1238052 h 5477157"/>
              <a:gd name="connsiteX1456" fmla="*/ 2553970 w 4173281"/>
              <a:gd name="connsiteY1456" fmla="*/ 1238052 h 5477157"/>
              <a:gd name="connsiteX1457" fmla="*/ 2572141 w 4173281"/>
              <a:gd name="connsiteY1457" fmla="*/ 1199122 h 5477157"/>
              <a:gd name="connsiteX1458" fmla="*/ 2579926 w 4173281"/>
              <a:gd name="connsiteY1458" fmla="*/ 1191333 h 5477157"/>
              <a:gd name="connsiteX1459" fmla="*/ 2566949 w 4173281"/>
              <a:gd name="connsiteY1459" fmla="*/ 1180952 h 5477157"/>
              <a:gd name="connsiteX1460" fmla="*/ 2561758 w 4173281"/>
              <a:gd name="connsiteY1460" fmla="*/ 1180952 h 5477157"/>
              <a:gd name="connsiteX1461" fmla="*/ 498335 w 4173281"/>
              <a:gd name="connsiteY1461" fmla="*/ 1178366 h 5477157"/>
              <a:gd name="connsiteX1462" fmla="*/ 526887 w 4173281"/>
              <a:gd name="connsiteY1462" fmla="*/ 1206905 h 5477157"/>
              <a:gd name="connsiteX1463" fmla="*/ 498335 w 4173281"/>
              <a:gd name="connsiteY1463" fmla="*/ 1235457 h 5477157"/>
              <a:gd name="connsiteX1464" fmla="*/ 469786 w 4173281"/>
              <a:gd name="connsiteY1464" fmla="*/ 1206905 h 5477157"/>
              <a:gd name="connsiteX1465" fmla="*/ 498335 w 4173281"/>
              <a:gd name="connsiteY1465" fmla="*/ 1178366 h 5477157"/>
              <a:gd name="connsiteX1466" fmla="*/ 1801276 w 4173281"/>
              <a:gd name="connsiteY1466" fmla="*/ 1175771 h 5477157"/>
              <a:gd name="connsiteX1467" fmla="*/ 1816849 w 4173281"/>
              <a:gd name="connsiteY1467" fmla="*/ 1191345 h 5477157"/>
              <a:gd name="connsiteX1468" fmla="*/ 1801276 w 4173281"/>
              <a:gd name="connsiteY1468" fmla="*/ 1206908 h 5477157"/>
              <a:gd name="connsiteX1469" fmla="*/ 1785703 w 4173281"/>
              <a:gd name="connsiteY1469" fmla="*/ 1191345 h 5477157"/>
              <a:gd name="connsiteX1470" fmla="*/ 1801276 w 4173281"/>
              <a:gd name="connsiteY1470" fmla="*/ 1175771 h 5477157"/>
              <a:gd name="connsiteX1471" fmla="*/ 1648141 w 4173281"/>
              <a:gd name="connsiteY1471" fmla="*/ 1162795 h 5477157"/>
              <a:gd name="connsiteX1472" fmla="*/ 1681884 w 4173281"/>
              <a:gd name="connsiteY1472" fmla="*/ 1196534 h 5477157"/>
              <a:gd name="connsiteX1473" fmla="*/ 1648141 w 4173281"/>
              <a:gd name="connsiteY1473" fmla="*/ 1230266 h 5477157"/>
              <a:gd name="connsiteX1474" fmla="*/ 1614401 w 4173281"/>
              <a:gd name="connsiteY1474" fmla="*/ 1196534 h 5477157"/>
              <a:gd name="connsiteX1475" fmla="*/ 1648141 w 4173281"/>
              <a:gd name="connsiteY1475" fmla="*/ 1162795 h 5477157"/>
              <a:gd name="connsiteX1476" fmla="*/ 2504657 w 4173281"/>
              <a:gd name="connsiteY1476" fmla="*/ 1095302 h 5477157"/>
              <a:gd name="connsiteX1477" fmla="*/ 2457939 w 4173281"/>
              <a:gd name="connsiteY1477" fmla="*/ 1118660 h 5477157"/>
              <a:gd name="connsiteX1478" fmla="*/ 2455341 w 4173281"/>
              <a:gd name="connsiteY1478" fmla="*/ 1126447 h 5477157"/>
              <a:gd name="connsiteX1479" fmla="*/ 2476105 w 4173281"/>
              <a:gd name="connsiteY1479" fmla="*/ 1142021 h 5477157"/>
              <a:gd name="connsiteX1480" fmla="*/ 2496870 w 4173281"/>
              <a:gd name="connsiteY1480" fmla="*/ 1121257 h 5477157"/>
              <a:gd name="connsiteX1481" fmla="*/ 2504657 w 4173281"/>
              <a:gd name="connsiteY1481" fmla="*/ 1095302 h 5477157"/>
              <a:gd name="connsiteX1482" fmla="*/ 2120521 w 4173281"/>
              <a:gd name="connsiteY1482" fmla="*/ 1082333 h 5477157"/>
              <a:gd name="connsiteX1483" fmla="*/ 2164646 w 4173281"/>
              <a:gd name="connsiteY1483" fmla="*/ 1126456 h 5477157"/>
              <a:gd name="connsiteX1484" fmla="*/ 2120521 w 4173281"/>
              <a:gd name="connsiteY1484" fmla="*/ 1170579 h 5477157"/>
              <a:gd name="connsiteX1485" fmla="*/ 2076399 w 4173281"/>
              <a:gd name="connsiteY1485" fmla="*/ 1126456 h 5477157"/>
              <a:gd name="connsiteX1486" fmla="*/ 2120521 w 4173281"/>
              <a:gd name="connsiteY1486" fmla="*/ 1082333 h 5477157"/>
              <a:gd name="connsiteX1487" fmla="*/ 2356713 w 4173281"/>
              <a:gd name="connsiteY1487" fmla="*/ 1071941 h 5477157"/>
              <a:gd name="connsiteX1488" fmla="*/ 2359309 w 4173281"/>
              <a:gd name="connsiteY1488" fmla="*/ 1084920 h 5477157"/>
              <a:gd name="connsiteX1489" fmla="*/ 2359309 w 4173281"/>
              <a:gd name="connsiteY1489" fmla="*/ 1090111 h 5477157"/>
              <a:gd name="connsiteX1490" fmla="*/ 2364500 w 4173281"/>
              <a:gd name="connsiteY1490" fmla="*/ 1090111 h 5477157"/>
              <a:gd name="connsiteX1491" fmla="*/ 2369691 w 4173281"/>
              <a:gd name="connsiteY1491" fmla="*/ 1090111 h 5477157"/>
              <a:gd name="connsiteX1492" fmla="*/ 2356713 w 4173281"/>
              <a:gd name="connsiteY1492" fmla="*/ 1071941 h 5477157"/>
              <a:gd name="connsiteX1493" fmla="*/ 1448289 w 4173281"/>
              <a:gd name="connsiteY1493" fmla="*/ 1048590 h 5477157"/>
              <a:gd name="connsiteX1494" fmla="*/ 1507987 w 4173281"/>
              <a:gd name="connsiteY1494" fmla="*/ 1108285 h 5477157"/>
              <a:gd name="connsiteX1495" fmla="*/ 1448289 w 4173281"/>
              <a:gd name="connsiteY1495" fmla="*/ 1167984 h 5477157"/>
              <a:gd name="connsiteX1496" fmla="*/ 1388594 w 4173281"/>
              <a:gd name="connsiteY1496" fmla="*/ 1108285 h 5477157"/>
              <a:gd name="connsiteX1497" fmla="*/ 1448289 w 4173281"/>
              <a:gd name="connsiteY1497" fmla="*/ 1048590 h 5477157"/>
              <a:gd name="connsiteX1498" fmla="*/ 2143882 w 4173281"/>
              <a:gd name="connsiteY1498" fmla="*/ 1017444 h 5477157"/>
              <a:gd name="connsiteX1499" fmla="*/ 2175028 w 4173281"/>
              <a:gd name="connsiteY1499" fmla="*/ 1048590 h 5477157"/>
              <a:gd name="connsiteX1500" fmla="*/ 2143882 w 4173281"/>
              <a:gd name="connsiteY1500" fmla="*/ 1079736 h 5477157"/>
              <a:gd name="connsiteX1501" fmla="*/ 2112736 w 4173281"/>
              <a:gd name="connsiteY1501" fmla="*/ 1048590 h 5477157"/>
              <a:gd name="connsiteX1502" fmla="*/ 2143882 w 4173281"/>
              <a:gd name="connsiteY1502" fmla="*/ 1017444 h 5477157"/>
              <a:gd name="connsiteX1503" fmla="*/ 2564352 w 4173281"/>
              <a:gd name="connsiteY1503" fmla="*/ 999266 h 5477157"/>
              <a:gd name="connsiteX1504" fmla="*/ 2548780 w 4173281"/>
              <a:gd name="connsiteY1504" fmla="*/ 1004458 h 5477157"/>
              <a:gd name="connsiteX1505" fmla="*/ 2533206 w 4173281"/>
              <a:gd name="connsiteY1505" fmla="*/ 1001863 h 5477157"/>
              <a:gd name="connsiteX1506" fmla="*/ 2535803 w 4173281"/>
              <a:gd name="connsiteY1506" fmla="*/ 1022627 h 5477157"/>
              <a:gd name="connsiteX1507" fmla="*/ 2551376 w 4173281"/>
              <a:gd name="connsiteY1507" fmla="*/ 1038201 h 5477157"/>
              <a:gd name="connsiteX1508" fmla="*/ 2548780 w 4173281"/>
              <a:gd name="connsiteY1508" fmla="*/ 1045986 h 5477157"/>
              <a:gd name="connsiteX1509" fmla="*/ 2564352 w 4173281"/>
              <a:gd name="connsiteY1509" fmla="*/ 1069346 h 5477157"/>
              <a:gd name="connsiteX1510" fmla="*/ 2587713 w 4173281"/>
              <a:gd name="connsiteY1510" fmla="*/ 1077131 h 5477157"/>
              <a:gd name="connsiteX1511" fmla="*/ 2608477 w 4173281"/>
              <a:gd name="connsiteY1511" fmla="*/ 1056367 h 5477157"/>
              <a:gd name="connsiteX1512" fmla="*/ 2595498 w 4173281"/>
              <a:gd name="connsiteY1512" fmla="*/ 1017436 h 5477157"/>
              <a:gd name="connsiteX1513" fmla="*/ 2564352 w 4173281"/>
              <a:gd name="connsiteY1513" fmla="*/ 999266 h 5477157"/>
              <a:gd name="connsiteX1514" fmla="*/ 1876544 w 4173281"/>
              <a:gd name="connsiteY1514" fmla="*/ 983701 h 5477157"/>
              <a:gd name="connsiteX1515" fmla="*/ 1931050 w 4173281"/>
              <a:gd name="connsiteY1515" fmla="*/ 1033014 h 5477157"/>
              <a:gd name="connsiteX1516" fmla="*/ 1925859 w 4173281"/>
              <a:gd name="connsiteY1516" fmla="*/ 1058970 h 5477157"/>
              <a:gd name="connsiteX1517" fmla="*/ 1936241 w 4173281"/>
              <a:gd name="connsiteY1517" fmla="*/ 1077140 h 5477157"/>
              <a:gd name="connsiteX1518" fmla="*/ 1982960 w 4173281"/>
              <a:gd name="connsiteY1518" fmla="*/ 1058970 h 5477157"/>
              <a:gd name="connsiteX1519" fmla="*/ 2050443 w 4173281"/>
              <a:gd name="connsiteY1519" fmla="*/ 1126453 h 5477157"/>
              <a:gd name="connsiteX1520" fmla="*/ 1982960 w 4173281"/>
              <a:gd name="connsiteY1520" fmla="*/ 1193936 h 5477157"/>
              <a:gd name="connsiteX1521" fmla="*/ 1918072 w 4173281"/>
              <a:gd name="connsiteY1521" fmla="*/ 1136835 h 5477157"/>
              <a:gd name="connsiteX1522" fmla="*/ 1892117 w 4173281"/>
              <a:gd name="connsiteY1522" fmla="*/ 1144623 h 5477157"/>
              <a:gd name="connsiteX1523" fmla="*/ 1845398 w 4173281"/>
              <a:gd name="connsiteY1523" fmla="*/ 1097903 h 5477157"/>
              <a:gd name="connsiteX1524" fmla="*/ 1847995 w 4173281"/>
              <a:gd name="connsiteY1524" fmla="*/ 1084925 h 5477157"/>
              <a:gd name="connsiteX1525" fmla="*/ 1822040 w 4173281"/>
              <a:gd name="connsiteY1525" fmla="*/ 1038206 h 5477157"/>
              <a:gd name="connsiteX1526" fmla="*/ 1876544 w 4173281"/>
              <a:gd name="connsiteY1526" fmla="*/ 983701 h 5477157"/>
              <a:gd name="connsiteX1527" fmla="*/ 2146479 w 4173281"/>
              <a:gd name="connsiteY1527" fmla="*/ 869498 h 5477157"/>
              <a:gd name="connsiteX1528" fmla="*/ 2182816 w 4173281"/>
              <a:gd name="connsiteY1528" fmla="*/ 905835 h 5477157"/>
              <a:gd name="connsiteX1529" fmla="*/ 2146479 w 4173281"/>
              <a:gd name="connsiteY1529" fmla="*/ 942172 h 5477157"/>
              <a:gd name="connsiteX1530" fmla="*/ 2110142 w 4173281"/>
              <a:gd name="connsiteY1530" fmla="*/ 905835 h 5477157"/>
              <a:gd name="connsiteX1531" fmla="*/ 2146479 w 4173281"/>
              <a:gd name="connsiteY1531" fmla="*/ 869498 h 5477157"/>
              <a:gd name="connsiteX1532" fmla="*/ 1629973 w 4173281"/>
              <a:gd name="connsiteY1532" fmla="*/ 864308 h 5477157"/>
              <a:gd name="connsiteX1533" fmla="*/ 1689671 w 4173281"/>
              <a:gd name="connsiteY1533" fmla="*/ 924003 h 5477157"/>
              <a:gd name="connsiteX1534" fmla="*/ 1629973 w 4173281"/>
              <a:gd name="connsiteY1534" fmla="*/ 983701 h 5477157"/>
              <a:gd name="connsiteX1535" fmla="*/ 1570278 w 4173281"/>
              <a:gd name="connsiteY1535" fmla="*/ 924003 h 5477157"/>
              <a:gd name="connsiteX1536" fmla="*/ 1629973 w 4173281"/>
              <a:gd name="connsiteY1536" fmla="*/ 864308 h 5477157"/>
              <a:gd name="connsiteX1537" fmla="*/ 2297015 w 4173281"/>
              <a:gd name="connsiteY1537" fmla="*/ 853923 h 5477157"/>
              <a:gd name="connsiteX1538" fmla="*/ 2330758 w 4173281"/>
              <a:gd name="connsiteY1538" fmla="*/ 887664 h 5477157"/>
              <a:gd name="connsiteX1539" fmla="*/ 2297015 w 4173281"/>
              <a:gd name="connsiteY1539" fmla="*/ 921406 h 5477157"/>
              <a:gd name="connsiteX1540" fmla="*/ 2263275 w 4173281"/>
              <a:gd name="connsiteY1540" fmla="*/ 887664 h 5477157"/>
              <a:gd name="connsiteX1541" fmla="*/ 2297015 w 4173281"/>
              <a:gd name="connsiteY1541" fmla="*/ 853923 h 5477157"/>
              <a:gd name="connsiteX1542" fmla="*/ 2421598 w 4173281"/>
              <a:gd name="connsiteY1542" fmla="*/ 827975 h 5477157"/>
              <a:gd name="connsiteX1543" fmla="*/ 2455341 w 4173281"/>
              <a:gd name="connsiteY1543" fmla="*/ 861715 h 5477157"/>
              <a:gd name="connsiteX1544" fmla="*/ 2421598 w 4173281"/>
              <a:gd name="connsiteY1544" fmla="*/ 895459 h 5477157"/>
              <a:gd name="connsiteX1545" fmla="*/ 2387858 w 4173281"/>
              <a:gd name="connsiteY1545" fmla="*/ 861715 h 5477157"/>
              <a:gd name="connsiteX1546" fmla="*/ 2421598 w 4173281"/>
              <a:gd name="connsiteY1546" fmla="*/ 827975 h 5477157"/>
              <a:gd name="connsiteX1547" fmla="*/ 1954408 w 4173281"/>
              <a:gd name="connsiteY1547" fmla="*/ 814987 h 5477157"/>
              <a:gd name="connsiteX1548" fmla="*/ 2019297 w 4173281"/>
              <a:gd name="connsiteY1548" fmla="*/ 879876 h 5477157"/>
              <a:gd name="connsiteX1549" fmla="*/ 1954408 w 4173281"/>
              <a:gd name="connsiteY1549" fmla="*/ 944762 h 5477157"/>
              <a:gd name="connsiteX1550" fmla="*/ 1889522 w 4173281"/>
              <a:gd name="connsiteY1550" fmla="*/ 879876 h 5477157"/>
              <a:gd name="connsiteX1551" fmla="*/ 1954408 w 4173281"/>
              <a:gd name="connsiteY1551" fmla="*/ 814987 h 5477157"/>
              <a:gd name="connsiteX1552" fmla="*/ 2582522 w 4173281"/>
              <a:gd name="connsiteY1552" fmla="*/ 812390 h 5477157"/>
              <a:gd name="connsiteX1553" fmla="*/ 2579926 w 4173281"/>
              <a:gd name="connsiteY1553" fmla="*/ 814988 h 5477157"/>
              <a:gd name="connsiteX1554" fmla="*/ 2585116 w 4173281"/>
              <a:gd name="connsiteY1554" fmla="*/ 825370 h 5477157"/>
              <a:gd name="connsiteX1555" fmla="*/ 2592904 w 4173281"/>
              <a:gd name="connsiteY1555" fmla="*/ 822773 h 5477157"/>
              <a:gd name="connsiteX1556" fmla="*/ 2582522 w 4173281"/>
              <a:gd name="connsiteY1556" fmla="*/ 812390 h 5477157"/>
              <a:gd name="connsiteX1557" fmla="*/ 1321107 w 4173281"/>
              <a:gd name="connsiteY1557" fmla="*/ 716367 h 5477157"/>
              <a:gd name="connsiteX1558" fmla="*/ 1339277 w 4173281"/>
              <a:gd name="connsiteY1558" fmla="*/ 734536 h 5477157"/>
              <a:gd name="connsiteX1559" fmla="*/ 1321107 w 4173281"/>
              <a:gd name="connsiteY1559" fmla="*/ 752704 h 5477157"/>
              <a:gd name="connsiteX1560" fmla="*/ 1302940 w 4173281"/>
              <a:gd name="connsiteY1560" fmla="*/ 734536 h 5477157"/>
              <a:gd name="connsiteX1561" fmla="*/ 1321107 w 4173281"/>
              <a:gd name="connsiteY1561" fmla="*/ 716367 h 5477157"/>
              <a:gd name="connsiteX1562" fmla="*/ 2042658 w 4173281"/>
              <a:gd name="connsiteY1562" fmla="*/ 690413 h 5477157"/>
              <a:gd name="connsiteX1563" fmla="*/ 2063422 w 4173281"/>
              <a:gd name="connsiteY1563" fmla="*/ 711178 h 5477157"/>
              <a:gd name="connsiteX1564" fmla="*/ 2042658 w 4173281"/>
              <a:gd name="connsiteY1564" fmla="*/ 731942 h 5477157"/>
              <a:gd name="connsiteX1565" fmla="*/ 2021894 w 4173281"/>
              <a:gd name="connsiteY1565" fmla="*/ 711178 h 5477157"/>
              <a:gd name="connsiteX1566" fmla="*/ 2042658 w 4173281"/>
              <a:gd name="connsiteY1566" fmla="*/ 690413 h 5477157"/>
              <a:gd name="connsiteX1567" fmla="*/ 2486487 w 4173281"/>
              <a:gd name="connsiteY1567" fmla="*/ 648876 h 5477157"/>
              <a:gd name="connsiteX1568" fmla="*/ 2496870 w 4173281"/>
              <a:gd name="connsiteY1568" fmla="*/ 661852 h 5477157"/>
              <a:gd name="connsiteX1569" fmla="*/ 2504657 w 4173281"/>
              <a:gd name="connsiteY1569" fmla="*/ 648876 h 5477157"/>
              <a:gd name="connsiteX1570" fmla="*/ 2494275 w 4173281"/>
              <a:gd name="connsiteY1570" fmla="*/ 648876 h 5477157"/>
              <a:gd name="connsiteX1571" fmla="*/ 2439769 w 4173281"/>
              <a:gd name="connsiteY1571" fmla="*/ 620323 h 5477157"/>
              <a:gd name="connsiteX1572" fmla="*/ 2398240 w 4173281"/>
              <a:gd name="connsiteY1572" fmla="*/ 643684 h 5477157"/>
              <a:gd name="connsiteX1573" fmla="*/ 2398240 w 4173281"/>
              <a:gd name="connsiteY1573" fmla="*/ 651469 h 5477157"/>
              <a:gd name="connsiteX1574" fmla="*/ 2398240 w 4173281"/>
              <a:gd name="connsiteY1574" fmla="*/ 659257 h 5477157"/>
              <a:gd name="connsiteX1575" fmla="*/ 2403431 w 4173281"/>
              <a:gd name="connsiteY1575" fmla="*/ 661852 h 5477157"/>
              <a:gd name="connsiteX1576" fmla="*/ 2406029 w 4173281"/>
              <a:gd name="connsiteY1576" fmla="*/ 661852 h 5477157"/>
              <a:gd name="connsiteX1577" fmla="*/ 2429386 w 4173281"/>
              <a:gd name="connsiteY1577" fmla="*/ 669639 h 5477157"/>
              <a:gd name="connsiteX1578" fmla="*/ 2437175 w 4173281"/>
              <a:gd name="connsiteY1578" fmla="*/ 664448 h 5477157"/>
              <a:gd name="connsiteX1579" fmla="*/ 2468320 w 4173281"/>
              <a:gd name="connsiteY1579" fmla="*/ 646278 h 5477157"/>
              <a:gd name="connsiteX1580" fmla="*/ 2439769 w 4173281"/>
              <a:gd name="connsiteY1580" fmla="*/ 620323 h 5477157"/>
              <a:gd name="connsiteX1581" fmla="*/ 2470915 w 4173281"/>
              <a:gd name="connsiteY1581" fmla="*/ 521695 h 5477157"/>
              <a:gd name="connsiteX1582" fmla="*/ 2470915 w 4173281"/>
              <a:gd name="connsiteY1582" fmla="*/ 529482 h 5477157"/>
              <a:gd name="connsiteX1583" fmla="*/ 2476105 w 4173281"/>
              <a:gd name="connsiteY1583" fmla="*/ 524291 h 5477157"/>
              <a:gd name="connsiteX1584" fmla="*/ 2470915 w 4173281"/>
              <a:gd name="connsiteY1584" fmla="*/ 521695 h 5477157"/>
              <a:gd name="connsiteX1585" fmla="*/ 2138690 w 4173281"/>
              <a:gd name="connsiteY1585" fmla="*/ 480177 h 5477157"/>
              <a:gd name="connsiteX1586" fmla="*/ 2195791 w 4173281"/>
              <a:gd name="connsiteY1586" fmla="*/ 537278 h 5477157"/>
              <a:gd name="connsiteX1587" fmla="*/ 2138690 w 4173281"/>
              <a:gd name="connsiteY1587" fmla="*/ 594379 h 5477157"/>
              <a:gd name="connsiteX1588" fmla="*/ 2081589 w 4173281"/>
              <a:gd name="connsiteY1588" fmla="*/ 537278 h 5477157"/>
              <a:gd name="connsiteX1589" fmla="*/ 2138690 w 4173281"/>
              <a:gd name="connsiteY1589" fmla="*/ 480177 h 5477157"/>
              <a:gd name="connsiteX1590" fmla="*/ 1858377 w 4173281"/>
              <a:gd name="connsiteY1590" fmla="*/ 462004 h 5477157"/>
              <a:gd name="connsiteX1591" fmla="*/ 1954411 w 4173281"/>
              <a:gd name="connsiteY1591" fmla="*/ 558036 h 5477157"/>
              <a:gd name="connsiteX1592" fmla="*/ 1858377 w 4173281"/>
              <a:gd name="connsiteY1592" fmla="*/ 654070 h 5477157"/>
              <a:gd name="connsiteX1593" fmla="*/ 1762345 w 4173281"/>
              <a:gd name="connsiteY1593" fmla="*/ 558036 h 5477157"/>
              <a:gd name="connsiteX1594" fmla="*/ 1858377 w 4173281"/>
              <a:gd name="connsiteY1594" fmla="*/ 462004 h 5477157"/>
              <a:gd name="connsiteX1595" fmla="*/ 3410634 w 4173281"/>
              <a:gd name="connsiteY1595" fmla="*/ 304663 h 5477157"/>
              <a:gd name="connsiteX1596" fmla="*/ 3395471 w 4173281"/>
              <a:gd name="connsiteY1596" fmla="*/ 315002 h 5477157"/>
              <a:gd name="connsiteX1597" fmla="*/ 3398505 w 4173281"/>
              <a:gd name="connsiteY1597" fmla="*/ 317498 h 5477157"/>
              <a:gd name="connsiteX1598" fmla="*/ 3413055 w 4173281"/>
              <a:gd name="connsiteY1598" fmla="*/ 310104 h 5477157"/>
              <a:gd name="connsiteX1599" fmla="*/ 3437191 w 4173281"/>
              <a:gd name="connsiteY1599" fmla="*/ 245232 h 5477157"/>
              <a:gd name="connsiteX1600" fmla="*/ 3432039 w 4173281"/>
              <a:gd name="connsiteY1600" fmla="*/ 278068 h 5477157"/>
              <a:gd name="connsiteX1601" fmla="*/ 3455626 w 4173281"/>
              <a:gd name="connsiteY1601" fmla="*/ 284642 h 5477157"/>
              <a:gd name="connsiteX1602" fmla="*/ 3457544 w 4173281"/>
              <a:gd name="connsiteY1602" fmla="*/ 289474 h 5477157"/>
              <a:gd name="connsiteX1603" fmla="*/ 3483311 w 4173281"/>
              <a:gd name="connsiteY1603" fmla="*/ 278673 h 5477157"/>
              <a:gd name="connsiteX1604" fmla="*/ 3447530 w 4173281"/>
              <a:gd name="connsiteY1604" fmla="*/ 260393 h 5477157"/>
              <a:gd name="connsiteX1605" fmla="*/ 3437191 w 4173281"/>
              <a:gd name="connsiteY1605" fmla="*/ 245232 h 5477157"/>
              <a:gd name="connsiteX1606" fmla="*/ 2354116 w 4173281"/>
              <a:gd name="connsiteY1606" fmla="*/ 23367 h 5477157"/>
              <a:gd name="connsiteX1607" fmla="*/ 2372286 w 4173281"/>
              <a:gd name="connsiteY1607" fmla="*/ 41534 h 5477157"/>
              <a:gd name="connsiteX1608" fmla="*/ 2354116 w 4173281"/>
              <a:gd name="connsiteY1608" fmla="*/ 59705 h 5477157"/>
              <a:gd name="connsiteX1609" fmla="*/ 2335949 w 4173281"/>
              <a:gd name="connsiteY1609" fmla="*/ 41534 h 5477157"/>
              <a:gd name="connsiteX1610" fmla="*/ 2354116 w 4173281"/>
              <a:gd name="connsiteY1610" fmla="*/ 23367 h 5477157"/>
              <a:gd name="connsiteX1611" fmla="*/ 2465724 w 4173281"/>
              <a:gd name="connsiteY1611" fmla="*/ 12985 h 5477157"/>
              <a:gd name="connsiteX1612" fmla="*/ 2486488 w 4173281"/>
              <a:gd name="connsiteY1612" fmla="*/ 33750 h 5477157"/>
              <a:gd name="connsiteX1613" fmla="*/ 2465724 w 4173281"/>
              <a:gd name="connsiteY1613" fmla="*/ 54514 h 5477157"/>
              <a:gd name="connsiteX1614" fmla="*/ 2444960 w 4173281"/>
              <a:gd name="connsiteY1614" fmla="*/ 33750 h 5477157"/>
              <a:gd name="connsiteX1615" fmla="*/ 2465724 w 4173281"/>
              <a:gd name="connsiteY1615" fmla="*/ 12985 h 5477157"/>
              <a:gd name="connsiteX1616" fmla="*/ 2624051 w 4173281"/>
              <a:gd name="connsiteY1616" fmla="*/ 0 h 5477157"/>
              <a:gd name="connsiteX1617" fmla="*/ 2662981 w 4173281"/>
              <a:gd name="connsiteY1617" fmla="*/ 25955 h 5477157"/>
              <a:gd name="connsiteX1618" fmla="*/ 2696724 w 4173281"/>
              <a:gd name="connsiteY1618" fmla="*/ 49313 h 5477157"/>
              <a:gd name="connsiteX1619" fmla="*/ 2720082 w 4173281"/>
              <a:gd name="connsiteY1619" fmla="*/ 41529 h 5477157"/>
              <a:gd name="connsiteX1620" fmla="*/ 2761610 w 4173281"/>
              <a:gd name="connsiteY1620" fmla="*/ 83056 h 5477157"/>
              <a:gd name="connsiteX1621" fmla="*/ 2748634 w 4173281"/>
              <a:gd name="connsiteY1621" fmla="*/ 111606 h 5477157"/>
              <a:gd name="connsiteX1622" fmla="*/ 2764206 w 4173281"/>
              <a:gd name="connsiteY1622" fmla="*/ 132370 h 5477157"/>
              <a:gd name="connsiteX1623" fmla="*/ 2774589 w 4173281"/>
              <a:gd name="connsiteY1623" fmla="*/ 132370 h 5477157"/>
              <a:gd name="connsiteX1624" fmla="*/ 2805735 w 4173281"/>
              <a:gd name="connsiteY1624" fmla="*/ 140157 h 5477157"/>
              <a:gd name="connsiteX1625" fmla="*/ 2891385 w 4173281"/>
              <a:gd name="connsiteY1625" fmla="*/ 90841 h 5477157"/>
              <a:gd name="connsiteX1626" fmla="*/ 2982228 w 4173281"/>
              <a:gd name="connsiteY1626" fmla="*/ 153134 h 5477157"/>
              <a:gd name="connsiteX1627" fmla="*/ 3034139 w 4173281"/>
              <a:gd name="connsiteY1627" fmla="*/ 199852 h 5477157"/>
              <a:gd name="connsiteX1628" fmla="*/ 3083452 w 4173281"/>
              <a:gd name="connsiteY1628" fmla="*/ 262144 h 5477157"/>
              <a:gd name="connsiteX1629" fmla="*/ 3085039 w 4173281"/>
              <a:gd name="connsiteY1629" fmla="*/ 261711 h 5477157"/>
              <a:gd name="connsiteX1630" fmla="*/ 3077717 w 4173281"/>
              <a:gd name="connsiteY1630" fmla="*/ 241917 h 5477157"/>
              <a:gd name="connsiteX1631" fmla="*/ 3091413 w 4173281"/>
              <a:gd name="connsiteY1631" fmla="*/ 213137 h 5477157"/>
              <a:gd name="connsiteX1632" fmla="*/ 3150083 w 4173281"/>
              <a:gd name="connsiteY1632" fmla="*/ 215778 h 5477157"/>
              <a:gd name="connsiteX1633" fmla="*/ 3159280 w 4173281"/>
              <a:gd name="connsiteY1633" fmla="*/ 235941 h 5477157"/>
              <a:gd name="connsiteX1634" fmla="*/ 3158084 w 4173281"/>
              <a:gd name="connsiteY1634" fmla="*/ 249853 h 5477157"/>
              <a:gd name="connsiteX1635" fmla="*/ 3184758 w 4173281"/>
              <a:gd name="connsiteY1635" fmla="*/ 254845 h 5477157"/>
              <a:gd name="connsiteX1636" fmla="*/ 3201437 w 4173281"/>
              <a:gd name="connsiteY1636" fmla="*/ 265183 h 5477157"/>
              <a:gd name="connsiteX1637" fmla="*/ 3205472 w 4173281"/>
              <a:gd name="connsiteY1637" fmla="*/ 265807 h 5477157"/>
              <a:gd name="connsiteX1638" fmla="*/ 3245789 w 4173281"/>
              <a:gd name="connsiteY1638" fmla="*/ 293572 h 5477157"/>
              <a:gd name="connsiteX1639" fmla="*/ 3271062 w 4173281"/>
              <a:gd name="connsiteY1639" fmla="*/ 344310 h 5477157"/>
              <a:gd name="connsiteX1640" fmla="*/ 3280808 w 4173281"/>
              <a:gd name="connsiteY1640" fmla="*/ 331890 h 5477157"/>
              <a:gd name="connsiteX1641" fmla="*/ 3324048 w 4173281"/>
              <a:gd name="connsiteY1641" fmla="*/ 309952 h 5477157"/>
              <a:gd name="connsiteX1642" fmla="*/ 3318796 w 4173281"/>
              <a:gd name="connsiteY1642" fmla="*/ 304206 h 5477157"/>
              <a:gd name="connsiteX1643" fmla="*/ 3305347 w 4173281"/>
              <a:gd name="connsiteY1643" fmla="*/ 235625 h 5477157"/>
              <a:gd name="connsiteX1644" fmla="*/ 3263921 w 4173281"/>
              <a:gd name="connsiteY1644" fmla="*/ 217225 h 5477157"/>
              <a:gd name="connsiteX1645" fmla="*/ 3267716 w 4173281"/>
              <a:gd name="connsiteY1645" fmla="*/ 132889 h 5477157"/>
              <a:gd name="connsiteX1646" fmla="*/ 3352054 w 4173281"/>
              <a:gd name="connsiteY1646" fmla="*/ 136682 h 5477157"/>
              <a:gd name="connsiteX1647" fmla="*/ 3364247 w 4173281"/>
              <a:gd name="connsiteY1647" fmla="*/ 192347 h 5477157"/>
              <a:gd name="connsiteX1648" fmla="*/ 3414758 w 4173281"/>
              <a:gd name="connsiteY1648" fmla="*/ 212989 h 5477157"/>
              <a:gd name="connsiteX1649" fmla="*/ 3421597 w 4173281"/>
              <a:gd name="connsiteY1649" fmla="*/ 224322 h 5477157"/>
              <a:gd name="connsiteX1650" fmla="*/ 3444816 w 4173281"/>
              <a:gd name="connsiteY1650" fmla="*/ 157391 h 5477157"/>
              <a:gd name="connsiteX1651" fmla="*/ 3463813 w 4173281"/>
              <a:gd name="connsiteY1651" fmla="*/ 143549 h 5477157"/>
              <a:gd name="connsiteX1652" fmla="*/ 3429719 w 4173281"/>
              <a:gd name="connsiteY1652" fmla="*/ 125481 h 5477157"/>
              <a:gd name="connsiteX1653" fmla="*/ 3433349 w 4173281"/>
              <a:gd name="connsiteY1653" fmla="*/ 44809 h 5477157"/>
              <a:gd name="connsiteX1654" fmla="*/ 3514020 w 4173281"/>
              <a:gd name="connsiteY1654" fmla="*/ 48439 h 5477157"/>
              <a:gd name="connsiteX1655" fmla="*/ 3510390 w 4173281"/>
              <a:gd name="connsiteY1655" fmla="*/ 129111 h 5477157"/>
              <a:gd name="connsiteX1656" fmla="*/ 3502726 w 4173281"/>
              <a:gd name="connsiteY1656" fmla="*/ 136115 h 5477157"/>
              <a:gd name="connsiteX1657" fmla="*/ 3556739 w 4173281"/>
              <a:gd name="connsiteY1657" fmla="*/ 160589 h 5477157"/>
              <a:gd name="connsiteX1658" fmla="*/ 3575936 w 4173281"/>
              <a:gd name="connsiteY1658" fmla="*/ 223918 h 5477157"/>
              <a:gd name="connsiteX1659" fmla="*/ 3592218 w 4173281"/>
              <a:gd name="connsiteY1659" fmla="*/ 224420 h 5477157"/>
              <a:gd name="connsiteX1660" fmla="*/ 3605253 w 4173281"/>
              <a:gd name="connsiteY1660" fmla="*/ 233486 h 5477157"/>
              <a:gd name="connsiteX1661" fmla="*/ 3638818 w 4173281"/>
              <a:gd name="connsiteY1661" fmla="*/ 222467 h 5477157"/>
              <a:gd name="connsiteX1662" fmla="*/ 3679222 w 4173281"/>
              <a:gd name="connsiteY1662" fmla="*/ 213284 h 5477157"/>
              <a:gd name="connsiteX1663" fmla="*/ 3678059 w 4173281"/>
              <a:gd name="connsiteY1663" fmla="*/ 210140 h 5477157"/>
              <a:gd name="connsiteX1664" fmla="*/ 3691754 w 4173281"/>
              <a:gd name="connsiteY1664" fmla="*/ 181363 h 5477157"/>
              <a:gd name="connsiteX1665" fmla="*/ 3750425 w 4173281"/>
              <a:gd name="connsiteY1665" fmla="*/ 184003 h 5477157"/>
              <a:gd name="connsiteX1666" fmla="*/ 3757751 w 4173281"/>
              <a:gd name="connsiteY1666" fmla="*/ 198974 h 5477157"/>
              <a:gd name="connsiteX1667" fmla="*/ 3808565 w 4173281"/>
              <a:gd name="connsiteY1667" fmla="*/ 193717 h 5477157"/>
              <a:gd name="connsiteX1668" fmla="*/ 3955620 w 4173281"/>
              <a:gd name="connsiteY1668" fmla="*/ 247305 h 5477157"/>
              <a:gd name="connsiteX1669" fmla="*/ 3531793 w 4173281"/>
              <a:gd name="connsiteY1669" fmla="*/ 723370 h 5477157"/>
              <a:gd name="connsiteX1670" fmla="*/ 3318958 w 4173281"/>
              <a:gd name="connsiteY1670" fmla="*/ 822215 h 5477157"/>
              <a:gd name="connsiteX1671" fmla="*/ 3240086 w 4173281"/>
              <a:gd name="connsiteY1671" fmla="*/ 848106 h 5477157"/>
              <a:gd name="connsiteX1672" fmla="*/ 2599862 w 4173281"/>
              <a:gd name="connsiteY1672" fmla="*/ 4372410 h 5477157"/>
              <a:gd name="connsiteX1673" fmla="*/ 2694314 w 4173281"/>
              <a:gd name="connsiteY1673" fmla="*/ 4443373 h 5477157"/>
              <a:gd name="connsiteX1674" fmla="*/ 2698789 w 4173281"/>
              <a:gd name="connsiteY1674" fmla="*/ 4444290 h 5477157"/>
              <a:gd name="connsiteX1675" fmla="*/ 2725758 w 4173281"/>
              <a:gd name="connsiteY1675" fmla="*/ 4462498 h 5477157"/>
              <a:gd name="connsiteX1676" fmla="*/ 2731814 w 4173281"/>
              <a:gd name="connsiteY1676" fmla="*/ 4471546 h 5477157"/>
              <a:gd name="connsiteX1677" fmla="*/ 2778431 w 4173281"/>
              <a:gd name="connsiteY1677" fmla="*/ 4506570 h 5477157"/>
              <a:gd name="connsiteX1678" fmla="*/ 2758077 w 4173281"/>
              <a:gd name="connsiteY1678" fmla="*/ 4510299 h 5477157"/>
              <a:gd name="connsiteX1679" fmla="*/ 2745838 w 4173281"/>
              <a:gd name="connsiteY1679" fmla="*/ 4503002 h 5477157"/>
              <a:gd name="connsiteX1680" fmla="*/ 2748793 w 4173281"/>
              <a:gd name="connsiteY1680" fmla="*/ 4520573 h 5477157"/>
              <a:gd name="connsiteX1681" fmla="*/ 2743215 w 4173281"/>
              <a:gd name="connsiteY1681" fmla="*/ 4547932 h 5477157"/>
              <a:gd name="connsiteX1682" fmla="*/ 2743757 w 4173281"/>
              <a:gd name="connsiteY1682" fmla="*/ 4547308 h 5477157"/>
              <a:gd name="connsiteX1683" fmla="*/ 2787590 w 4173281"/>
              <a:gd name="connsiteY1683" fmla="*/ 4530391 h 5477157"/>
              <a:gd name="connsiteX1684" fmla="*/ 2811538 w 4173281"/>
              <a:gd name="connsiteY1684" fmla="*/ 4531444 h 5477157"/>
              <a:gd name="connsiteX1685" fmla="*/ 2905023 w 4173281"/>
              <a:gd name="connsiteY1685" fmla="*/ 4601679 h 5477157"/>
              <a:gd name="connsiteX1686" fmla="*/ 2895177 w 4173281"/>
              <a:gd name="connsiteY1686" fmla="*/ 4612115 h 5477157"/>
              <a:gd name="connsiteX1687" fmla="*/ 2894687 w 4173281"/>
              <a:gd name="connsiteY1687" fmla="*/ 4638579 h 5477157"/>
              <a:gd name="connsiteX1688" fmla="*/ 2920320 w 4173281"/>
              <a:gd name="connsiteY1688" fmla="*/ 4618626 h 5477157"/>
              <a:gd name="connsiteX1689" fmla="*/ 2926277 w 4173281"/>
              <a:gd name="connsiteY1689" fmla="*/ 4617649 h 5477157"/>
              <a:gd name="connsiteX1690" fmla="*/ 3121844 w 4173281"/>
              <a:gd name="connsiteY1690" fmla="*/ 4764578 h 5477157"/>
              <a:gd name="connsiteX1691" fmla="*/ 3116317 w 4173281"/>
              <a:gd name="connsiteY1691" fmla="*/ 4766906 h 5477157"/>
              <a:gd name="connsiteX1692" fmla="*/ 3115761 w 4173281"/>
              <a:gd name="connsiteY1692" fmla="*/ 4769439 h 5477157"/>
              <a:gd name="connsiteX1693" fmla="*/ 3117183 w 4173281"/>
              <a:gd name="connsiteY1693" fmla="*/ 4775066 h 5477157"/>
              <a:gd name="connsiteX1694" fmla="*/ 3153479 w 4173281"/>
              <a:gd name="connsiteY1694" fmla="*/ 4818568 h 5477157"/>
              <a:gd name="connsiteX1695" fmla="*/ 3155388 w 4173281"/>
              <a:gd name="connsiteY1695" fmla="*/ 4826339 h 5477157"/>
              <a:gd name="connsiteX1696" fmla="*/ 3214056 w 4173281"/>
              <a:gd name="connsiteY1696" fmla="*/ 4837569 h 5477157"/>
              <a:gd name="connsiteX1697" fmla="*/ 3213817 w 4173281"/>
              <a:gd name="connsiteY1697" fmla="*/ 4806410 h 5477157"/>
              <a:gd name="connsiteX1698" fmla="*/ 3252320 w 4173281"/>
              <a:gd name="connsiteY1698" fmla="*/ 4779826 h 5477157"/>
              <a:gd name="connsiteX1699" fmla="*/ 3286494 w 4173281"/>
              <a:gd name="connsiteY1699" fmla="*/ 4757101 h 5477157"/>
              <a:gd name="connsiteX1700" fmla="*/ 3287890 w 4173281"/>
              <a:gd name="connsiteY1700" fmla="*/ 4732520 h 5477157"/>
              <a:gd name="connsiteX1701" fmla="*/ 3341824 w 4173281"/>
              <a:gd name="connsiteY1701" fmla="*/ 4709275 h 5477157"/>
              <a:gd name="connsiteX1702" fmla="*/ 3355425 w 4173281"/>
              <a:gd name="connsiteY1702" fmla="*/ 4723422 h 5477157"/>
              <a:gd name="connsiteX1703" fmla="*/ 3356251 w 4173281"/>
              <a:gd name="connsiteY1703" fmla="*/ 4722506 h 5477157"/>
              <a:gd name="connsiteX1704" fmla="*/ 3379538 w 4173281"/>
              <a:gd name="connsiteY1704" fmla="*/ 4717513 h 5477157"/>
              <a:gd name="connsiteX1705" fmla="*/ 3415221 w 4173281"/>
              <a:gd name="connsiteY1705" fmla="*/ 4697240 h 5477157"/>
              <a:gd name="connsiteX1706" fmla="*/ 3418337 w 4173281"/>
              <a:gd name="connsiteY1706" fmla="*/ 4672817 h 5477157"/>
              <a:gd name="connsiteX1707" fmla="*/ 3473767 w 4173281"/>
              <a:gd name="connsiteY1707" fmla="*/ 4653410 h 5477157"/>
              <a:gd name="connsiteX1708" fmla="*/ 3493864 w 4173281"/>
              <a:gd name="connsiteY1708" fmla="*/ 4677485 h 5477157"/>
              <a:gd name="connsiteX1709" fmla="*/ 3497776 w 4173281"/>
              <a:gd name="connsiteY1709" fmla="*/ 4676714 h 5477157"/>
              <a:gd name="connsiteX1710" fmla="*/ 3582551 w 4173281"/>
              <a:gd name="connsiteY1710" fmla="*/ 4778649 h 5477157"/>
              <a:gd name="connsiteX1711" fmla="*/ 3593256 w 4173281"/>
              <a:gd name="connsiteY1711" fmla="*/ 4765034 h 5477157"/>
              <a:gd name="connsiteX1712" fmla="*/ 3623517 w 4173281"/>
              <a:gd name="connsiteY1712" fmla="*/ 4750794 h 5477157"/>
              <a:gd name="connsiteX1713" fmla="*/ 3621867 w 4173281"/>
              <a:gd name="connsiteY1713" fmla="*/ 4718315 h 5477157"/>
              <a:gd name="connsiteX1714" fmla="*/ 3670369 w 4173281"/>
              <a:gd name="connsiteY1714" fmla="*/ 4701335 h 5477157"/>
              <a:gd name="connsiteX1715" fmla="*/ 3687350 w 4173281"/>
              <a:gd name="connsiteY1715" fmla="*/ 4749837 h 5477157"/>
              <a:gd name="connsiteX1716" fmla="*/ 3679381 w 4173281"/>
              <a:gd name="connsiteY1716" fmla="*/ 4760402 h 5477157"/>
              <a:gd name="connsiteX1717" fmla="*/ 3705201 w 4173281"/>
              <a:gd name="connsiteY1717" fmla="*/ 4856369 h 5477157"/>
              <a:gd name="connsiteX1718" fmla="*/ 3694983 w 4173281"/>
              <a:gd name="connsiteY1718" fmla="*/ 4871611 h 5477157"/>
              <a:gd name="connsiteX1719" fmla="*/ 3727375 w 4173281"/>
              <a:gd name="connsiteY1719" fmla="*/ 4864160 h 5477157"/>
              <a:gd name="connsiteX1720" fmla="*/ 3724689 w 4173281"/>
              <a:gd name="connsiteY1720" fmla="*/ 4839823 h 5477157"/>
              <a:gd name="connsiteX1721" fmla="*/ 3759333 w 4173281"/>
              <a:gd name="connsiteY1721" fmla="*/ 4827693 h 5477157"/>
              <a:gd name="connsiteX1722" fmla="*/ 3771462 w 4173281"/>
              <a:gd name="connsiteY1722" fmla="*/ 4862337 h 5477157"/>
              <a:gd name="connsiteX1723" fmla="*/ 3760030 w 4173281"/>
              <a:gd name="connsiteY1723" fmla="*/ 4874117 h 5477157"/>
              <a:gd name="connsiteX1724" fmla="*/ 3775273 w 4173281"/>
              <a:gd name="connsiteY1724" fmla="*/ 4884337 h 5477157"/>
              <a:gd name="connsiteX1725" fmla="*/ 3780817 w 4173281"/>
              <a:gd name="connsiteY1725" fmla="*/ 4866841 h 5477157"/>
              <a:gd name="connsiteX1726" fmla="*/ 3782894 w 4173281"/>
              <a:gd name="connsiteY1726" fmla="*/ 4850556 h 5477157"/>
              <a:gd name="connsiteX1727" fmla="*/ 3797788 w 4173281"/>
              <a:gd name="connsiteY1727" fmla="*/ 4837564 h 5477157"/>
              <a:gd name="connsiteX1728" fmla="*/ 3882497 w 4173281"/>
              <a:gd name="connsiteY1728" fmla="*/ 4803805 h 5477157"/>
              <a:gd name="connsiteX1729" fmla="*/ 3905557 w 4173281"/>
              <a:gd name="connsiteY1729" fmla="*/ 4810352 h 5477157"/>
              <a:gd name="connsiteX1730" fmla="*/ 3980324 w 4173281"/>
              <a:gd name="connsiteY1730" fmla="*/ 4900254 h 5477157"/>
              <a:gd name="connsiteX1731" fmla="*/ 3968337 w 4173281"/>
              <a:gd name="connsiteY1731" fmla="*/ 4908138 h 5477157"/>
              <a:gd name="connsiteX1732" fmla="*/ 3961757 w 4173281"/>
              <a:gd name="connsiteY1732" fmla="*/ 4933776 h 5477157"/>
              <a:gd name="connsiteX1733" fmla="*/ 3991300 w 4173281"/>
              <a:gd name="connsiteY1733" fmla="*/ 4920272 h 5477157"/>
              <a:gd name="connsiteX1734" fmla="*/ 3997323 w 4173281"/>
              <a:gd name="connsiteY1734" fmla="*/ 4920695 h 5477157"/>
              <a:gd name="connsiteX1735" fmla="*/ 4153733 w 4173281"/>
              <a:gd name="connsiteY1735" fmla="*/ 5108764 h 5477157"/>
              <a:gd name="connsiteX1736" fmla="*/ 4147819 w 4173281"/>
              <a:gd name="connsiteY1736" fmla="*/ 5109755 h 5477157"/>
              <a:gd name="connsiteX1737" fmla="*/ 4146694 w 4173281"/>
              <a:gd name="connsiteY1737" fmla="*/ 5112092 h 5477157"/>
              <a:gd name="connsiteX1738" fmla="*/ 4146779 w 4173281"/>
              <a:gd name="connsiteY1738" fmla="*/ 5117895 h 5477157"/>
              <a:gd name="connsiteX1739" fmla="*/ 4163506 w 4173281"/>
              <a:gd name="connsiteY1739" fmla="*/ 5226768 h 5477157"/>
              <a:gd name="connsiteX1740" fmla="*/ 4151037 w 4173281"/>
              <a:gd name="connsiteY1740" fmla="*/ 5246689 h 5477157"/>
              <a:gd name="connsiteX1741" fmla="*/ 4144456 w 4173281"/>
              <a:gd name="connsiteY1741" fmla="*/ 5272327 h 5477157"/>
              <a:gd name="connsiteX1742" fmla="*/ 4043987 w 4173281"/>
              <a:gd name="connsiteY1742" fmla="*/ 5307502 h 5477157"/>
              <a:gd name="connsiteX1743" fmla="*/ 4003708 w 4173281"/>
              <a:gd name="connsiteY1743" fmla="*/ 5253546 h 5477157"/>
              <a:gd name="connsiteX1744" fmla="*/ 3974947 w 4173281"/>
              <a:gd name="connsiteY1744" fmla="*/ 5193613 h 5477157"/>
              <a:gd name="connsiteX1745" fmla="*/ 3970269 w 4173281"/>
              <a:gd name="connsiteY1745" fmla="*/ 5191362 h 5477157"/>
              <a:gd name="connsiteX1746" fmla="*/ 3950261 w 4173281"/>
              <a:gd name="connsiteY1746" fmla="*/ 5173087 h 5477157"/>
              <a:gd name="connsiteX1747" fmla="*/ 3917264 w 4173281"/>
              <a:gd name="connsiteY1747" fmla="*/ 5181115 h 5477157"/>
              <a:gd name="connsiteX1748" fmla="*/ 3971528 w 4173281"/>
              <a:gd name="connsiteY1748" fmla="*/ 5246363 h 5477157"/>
              <a:gd name="connsiteX1749" fmla="*/ 3965614 w 4173281"/>
              <a:gd name="connsiteY1749" fmla="*/ 5247354 h 5477157"/>
              <a:gd name="connsiteX1750" fmla="*/ 3964489 w 4173281"/>
              <a:gd name="connsiteY1750" fmla="*/ 5249691 h 5477157"/>
              <a:gd name="connsiteX1751" fmla="*/ 3964574 w 4173281"/>
              <a:gd name="connsiteY1751" fmla="*/ 5255494 h 5477157"/>
              <a:gd name="connsiteX1752" fmla="*/ 3981301 w 4173281"/>
              <a:gd name="connsiteY1752" fmla="*/ 5364367 h 5477157"/>
              <a:gd name="connsiteX1753" fmla="*/ 3968832 w 4173281"/>
              <a:gd name="connsiteY1753" fmla="*/ 5384288 h 5477157"/>
              <a:gd name="connsiteX1754" fmla="*/ 3962251 w 4173281"/>
              <a:gd name="connsiteY1754" fmla="*/ 5409926 h 5477157"/>
              <a:gd name="connsiteX1755" fmla="*/ 3890733 w 4173281"/>
              <a:gd name="connsiteY1755" fmla="*/ 5452466 h 5477157"/>
              <a:gd name="connsiteX1756" fmla="*/ 3870615 w 4173281"/>
              <a:gd name="connsiteY1756" fmla="*/ 5447348 h 5477157"/>
              <a:gd name="connsiteX1757" fmla="*/ 3865810 w 4173281"/>
              <a:gd name="connsiteY1757" fmla="*/ 5454712 h 5477157"/>
              <a:gd name="connsiteX1758" fmla="*/ 3784375 w 4173281"/>
              <a:gd name="connsiteY1758" fmla="*/ 5471822 h 5477157"/>
              <a:gd name="connsiteX1759" fmla="*/ 3740413 w 4173281"/>
              <a:gd name="connsiteY1759" fmla="*/ 5420823 h 5477157"/>
              <a:gd name="connsiteX1760" fmla="*/ 3707522 w 4173281"/>
              <a:gd name="connsiteY1760" fmla="*/ 5363053 h 5477157"/>
              <a:gd name="connsiteX1761" fmla="*/ 3702698 w 4173281"/>
              <a:gd name="connsiteY1761" fmla="*/ 5361135 h 5477157"/>
              <a:gd name="connsiteX1762" fmla="*/ 3681458 w 4173281"/>
              <a:gd name="connsiteY1762" fmla="*/ 5344307 h 5477157"/>
              <a:gd name="connsiteX1763" fmla="*/ 3592304 w 4173281"/>
              <a:gd name="connsiteY1763" fmla="*/ 5350755 h 5477157"/>
              <a:gd name="connsiteX1764" fmla="*/ 3585071 w 4173281"/>
              <a:gd name="connsiteY1764" fmla="*/ 5347879 h 5477157"/>
              <a:gd name="connsiteX1765" fmla="*/ 3581727 w 4173281"/>
              <a:gd name="connsiteY1765" fmla="*/ 5363308 h 5477157"/>
              <a:gd name="connsiteX1766" fmla="*/ 3527792 w 4173281"/>
              <a:gd name="connsiteY1766" fmla="*/ 5386552 h 5477157"/>
              <a:gd name="connsiteX1767" fmla="*/ 3504549 w 4173281"/>
              <a:gd name="connsiteY1767" fmla="*/ 5332618 h 5477157"/>
              <a:gd name="connsiteX1768" fmla="*/ 3539683 w 4173281"/>
              <a:gd name="connsiteY1768" fmla="*/ 5307484 h 5477157"/>
              <a:gd name="connsiteX1769" fmla="*/ 3532743 w 4173281"/>
              <a:gd name="connsiteY1769" fmla="*/ 5212549 h 5477157"/>
              <a:gd name="connsiteX1770" fmla="*/ 3567353 w 4173281"/>
              <a:gd name="connsiteY1770" fmla="*/ 5167657 h 5477157"/>
              <a:gd name="connsiteX1771" fmla="*/ 3554864 w 4173281"/>
              <a:gd name="connsiteY1771" fmla="*/ 5164950 h 5477157"/>
              <a:gd name="connsiteX1772" fmla="*/ 3551336 w 4173281"/>
              <a:gd name="connsiteY1772" fmla="*/ 5180442 h 5477157"/>
              <a:gd name="connsiteX1773" fmla="*/ 3471657 w 4173281"/>
              <a:gd name="connsiteY1773" fmla="*/ 5208338 h 5477157"/>
              <a:gd name="connsiteX1774" fmla="*/ 3457652 w 4173281"/>
              <a:gd name="connsiteY1774" fmla="*/ 5197568 h 5477157"/>
              <a:gd name="connsiteX1775" fmla="*/ 3459711 w 4173281"/>
              <a:gd name="connsiteY1775" fmla="*/ 5206553 h 5477157"/>
              <a:gd name="connsiteX1776" fmla="*/ 3456142 w 4173281"/>
              <a:gd name="connsiteY1776" fmla="*/ 5229574 h 5477157"/>
              <a:gd name="connsiteX1777" fmla="*/ 3378614 w 4173281"/>
              <a:gd name="connsiteY1777" fmla="*/ 5262987 h 5477157"/>
              <a:gd name="connsiteX1778" fmla="*/ 3345199 w 4173281"/>
              <a:gd name="connsiteY1778" fmla="*/ 5185457 h 5477157"/>
              <a:gd name="connsiteX1779" fmla="*/ 3389953 w 4173281"/>
              <a:gd name="connsiteY1779" fmla="*/ 5150182 h 5477157"/>
              <a:gd name="connsiteX1780" fmla="*/ 3382248 w 4173281"/>
              <a:gd name="connsiteY1780" fmla="*/ 5124774 h 5477157"/>
              <a:gd name="connsiteX1781" fmla="*/ 3384800 w 4173281"/>
              <a:gd name="connsiteY1781" fmla="*/ 5107200 h 5477157"/>
              <a:gd name="connsiteX1782" fmla="*/ 3381584 w 4173281"/>
              <a:gd name="connsiteY1782" fmla="*/ 5111482 h 5477157"/>
              <a:gd name="connsiteX1783" fmla="*/ 3339363 w 4173281"/>
              <a:gd name="connsiteY1783" fmla="*/ 5132804 h 5477157"/>
              <a:gd name="connsiteX1784" fmla="*/ 3331801 w 4173281"/>
              <a:gd name="connsiteY1784" fmla="*/ 5134649 h 5477157"/>
              <a:gd name="connsiteX1785" fmla="*/ 3338012 w 4173281"/>
              <a:gd name="connsiteY1785" fmla="*/ 5149163 h 5477157"/>
              <a:gd name="connsiteX1786" fmla="*/ 3307510 w 4173281"/>
              <a:gd name="connsiteY1786" fmla="*/ 5199351 h 5477157"/>
              <a:gd name="connsiteX1787" fmla="*/ 3257322 w 4173281"/>
              <a:gd name="connsiteY1787" fmla="*/ 5168848 h 5477157"/>
              <a:gd name="connsiteX1788" fmla="*/ 3258569 w 4173281"/>
              <a:gd name="connsiteY1788" fmla="*/ 5151854 h 5477157"/>
              <a:gd name="connsiteX1789" fmla="*/ 3227050 w 4173281"/>
              <a:gd name="connsiteY1789" fmla="*/ 5152440 h 5477157"/>
              <a:gd name="connsiteX1790" fmla="*/ 3195089 w 4173281"/>
              <a:gd name="connsiteY1790" fmla="*/ 5078281 h 5477157"/>
              <a:gd name="connsiteX1791" fmla="*/ 3207462 w 4173281"/>
              <a:gd name="connsiteY1791" fmla="*/ 5059459 h 5477157"/>
              <a:gd name="connsiteX1792" fmla="*/ 3211728 w 4173281"/>
              <a:gd name="connsiteY1792" fmla="*/ 5056565 h 5477157"/>
              <a:gd name="connsiteX1793" fmla="*/ 3210759 w 4173281"/>
              <a:gd name="connsiteY1793" fmla="*/ 5054641 h 5477157"/>
              <a:gd name="connsiteX1794" fmla="*/ 3212970 w 4173281"/>
              <a:gd name="connsiteY1794" fmla="*/ 4997999 h 5477157"/>
              <a:gd name="connsiteX1795" fmla="*/ 3198456 w 4173281"/>
              <a:gd name="connsiteY1795" fmla="*/ 5004210 h 5477157"/>
              <a:gd name="connsiteX1796" fmla="*/ 3149993 w 4173281"/>
              <a:gd name="connsiteY1796" fmla="*/ 5002677 h 5477157"/>
              <a:gd name="connsiteX1797" fmla="*/ 3151838 w 4173281"/>
              <a:gd name="connsiteY1797" fmla="*/ 5010240 h 5477157"/>
              <a:gd name="connsiteX1798" fmla="*/ 3130685 w 4173281"/>
              <a:gd name="connsiteY1798" fmla="*/ 5076849 h 5477157"/>
              <a:gd name="connsiteX1799" fmla="*/ 3158178 w 4173281"/>
              <a:gd name="connsiteY1799" fmla="*/ 5112888 h 5477157"/>
              <a:gd name="connsiteX1800" fmla="*/ 3159310 w 4173281"/>
              <a:gd name="connsiteY1800" fmla="*/ 5136864 h 5477157"/>
              <a:gd name="connsiteX1801" fmla="*/ 3158743 w 4173281"/>
              <a:gd name="connsiteY1801" fmla="*/ 5138428 h 5477157"/>
              <a:gd name="connsiteX1802" fmla="*/ 3175530 w 4173281"/>
              <a:gd name="connsiteY1802" fmla="*/ 5134831 h 5477157"/>
              <a:gd name="connsiteX1803" fmla="*/ 3258586 w 4173281"/>
              <a:gd name="connsiteY1803" fmla="*/ 5217887 h 5477157"/>
              <a:gd name="connsiteX1804" fmla="*/ 3178127 w 4173281"/>
              <a:gd name="connsiteY1804" fmla="*/ 5300943 h 5477157"/>
              <a:gd name="connsiteX1805" fmla="*/ 3204082 w 4173281"/>
              <a:gd name="connsiteY1805" fmla="*/ 5345065 h 5477157"/>
              <a:gd name="connsiteX1806" fmla="*/ 3149575 w 4173281"/>
              <a:gd name="connsiteY1806" fmla="*/ 5399572 h 5477157"/>
              <a:gd name="connsiteX1807" fmla="*/ 3097665 w 4173281"/>
              <a:gd name="connsiteY1807" fmla="*/ 5360638 h 5477157"/>
              <a:gd name="connsiteX1808" fmla="*/ 3095071 w 4173281"/>
              <a:gd name="connsiteY1808" fmla="*/ 5347662 h 5477157"/>
              <a:gd name="connsiteX1809" fmla="*/ 3097665 w 4173281"/>
              <a:gd name="connsiteY1809" fmla="*/ 5337280 h 5477157"/>
              <a:gd name="connsiteX1810" fmla="*/ 3102856 w 4173281"/>
              <a:gd name="connsiteY1810" fmla="*/ 5321707 h 5477157"/>
              <a:gd name="connsiteX1811" fmla="*/ 3100262 w 4173281"/>
              <a:gd name="connsiteY1811" fmla="*/ 5321707 h 5477157"/>
              <a:gd name="connsiteX1812" fmla="*/ 3037970 w 4173281"/>
              <a:gd name="connsiteY1812" fmla="*/ 5373617 h 5477157"/>
              <a:gd name="connsiteX1813" fmla="*/ 2973081 w 4173281"/>
              <a:gd name="connsiteY1813" fmla="*/ 5308728 h 5477157"/>
              <a:gd name="connsiteX1814" fmla="*/ 2973081 w 4173281"/>
              <a:gd name="connsiteY1814" fmla="*/ 5300943 h 5477157"/>
              <a:gd name="connsiteX1815" fmla="*/ 2947126 w 4173281"/>
              <a:gd name="connsiteY1815" fmla="*/ 5272391 h 5477157"/>
              <a:gd name="connsiteX1816" fmla="*/ 2897813 w 4173281"/>
              <a:gd name="connsiteY1816" fmla="*/ 5215290 h 5477157"/>
              <a:gd name="connsiteX1817" fmla="*/ 2908943 w 4173281"/>
              <a:gd name="connsiteY1817" fmla="*/ 5181607 h 5477157"/>
              <a:gd name="connsiteX1818" fmla="*/ 2893565 w 4173281"/>
              <a:gd name="connsiteY1818" fmla="*/ 5180658 h 5477157"/>
              <a:gd name="connsiteX1819" fmla="*/ 2867385 w 4173281"/>
              <a:gd name="connsiteY1819" fmla="*/ 5161122 h 5477157"/>
              <a:gd name="connsiteX1820" fmla="*/ 2858674 w 4173281"/>
              <a:gd name="connsiteY1820" fmla="*/ 5142730 h 5477157"/>
              <a:gd name="connsiteX1821" fmla="*/ 2852411 w 4173281"/>
              <a:gd name="connsiteY1821" fmla="*/ 5158419 h 5477157"/>
              <a:gd name="connsiteX1822" fmla="*/ 2846657 w 4173281"/>
              <a:gd name="connsiteY1822" fmla="*/ 5204852 h 5477157"/>
              <a:gd name="connsiteX1823" fmla="*/ 2788088 w 4173281"/>
              <a:gd name="connsiteY1823" fmla="*/ 5209199 h 5477157"/>
              <a:gd name="connsiteX1824" fmla="*/ 2783742 w 4173281"/>
              <a:gd name="connsiteY1824" fmla="*/ 5150630 h 5477157"/>
              <a:gd name="connsiteX1825" fmla="*/ 2795875 w 4173281"/>
              <a:gd name="connsiteY1825" fmla="*/ 5140529 h 5477157"/>
              <a:gd name="connsiteX1826" fmla="*/ 2803260 w 4173281"/>
              <a:gd name="connsiteY1826" fmla="*/ 5116058 h 5477157"/>
              <a:gd name="connsiteX1827" fmla="*/ 2813699 w 4173281"/>
              <a:gd name="connsiteY1827" fmla="*/ 5107920 h 5477157"/>
              <a:gd name="connsiteX1828" fmla="*/ 2805292 w 4173281"/>
              <a:gd name="connsiteY1828" fmla="*/ 5093821 h 5477157"/>
              <a:gd name="connsiteX1829" fmla="*/ 2783600 w 4173281"/>
              <a:gd name="connsiteY1829" fmla="*/ 5099114 h 5477157"/>
              <a:gd name="connsiteX1830" fmla="*/ 2755240 w 4173281"/>
              <a:gd name="connsiteY1830" fmla="*/ 5110648 h 5477157"/>
              <a:gd name="connsiteX1831" fmla="*/ 2754207 w 4173281"/>
              <a:gd name="connsiteY1831" fmla="*/ 5110316 h 5477157"/>
              <a:gd name="connsiteX1832" fmla="*/ 2753966 w 4173281"/>
              <a:gd name="connsiteY1832" fmla="*/ 5114164 h 5477157"/>
              <a:gd name="connsiteX1833" fmla="*/ 2746428 w 4173281"/>
              <a:gd name="connsiteY1833" fmla="*/ 5136424 h 5477157"/>
              <a:gd name="connsiteX1834" fmla="*/ 2745937 w 4173281"/>
              <a:gd name="connsiteY1834" fmla="*/ 5162888 h 5477157"/>
              <a:gd name="connsiteX1835" fmla="*/ 2686157 w 4173281"/>
              <a:gd name="connsiteY1835" fmla="*/ 5220775 h 5477157"/>
              <a:gd name="connsiteX1836" fmla="*/ 2661016 w 4173281"/>
              <a:gd name="connsiteY1836" fmla="*/ 5220363 h 5477157"/>
              <a:gd name="connsiteX1837" fmla="*/ 2653735 w 4173281"/>
              <a:gd name="connsiteY1837" fmla="*/ 5233893 h 5477157"/>
              <a:gd name="connsiteX1838" fmla="*/ 2600457 w 4173281"/>
              <a:gd name="connsiteY1838" fmla="*/ 5259929 h 5477157"/>
              <a:gd name="connsiteX1839" fmla="*/ 2608322 w 4173281"/>
              <a:gd name="connsiteY1839" fmla="*/ 5266707 h 5477157"/>
              <a:gd name="connsiteX1840" fmla="*/ 2614298 w 4173281"/>
              <a:gd name="connsiteY1840" fmla="*/ 5347239 h 5477157"/>
              <a:gd name="connsiteX1841" fmla="*/ 2533766 w 4173281"/>
              <a:gd name="connsiteY1841" fmla="*/ 5353215 h 5477157"/>
              <a:gd name="connsiteX1842" fmla="*/ 2527790 w 4173281"/>
              <a:gd name="connsiteY1842" fmla="*/ 5272683 h 5477157"/>
              <a:gd name="connsiteX1843" fmla="*/ 2561344 w 4173281"/>
              <a:gd name="connsiteY1843" fmla="*/ 5253630 h 5477157"/>
              <a:gd name="connsiteX1844" fmla="*/ 2541952 w 4173281"/>
              <a:gd name="connsiteY1844" fmla="*/ 5240347 h 5477157"/>
              <a:gd name="connsiteX1845" fmla="*/ 2516795 w 4173281"/>
              <a:gd name="connsiteY1845" fmla="*/ 5174119 h 5477157"/>
              <a:gd name="connsiteX1846" fmla="*/ 2510289 w 4173281"/>
              <a:gd name="connsiteY1846" fmla="*/ 5185647 h 5477157"/>
              <a:gd name="connsiteX1847" fmla="*/ 2460400 w 4173281"/>
              <a:gd name="connsiteY1847" fmla="*/ 5207750 h 5477157"/>
              <a:gd name="connsiteX1848" fmla="*/ 2449833 w 4173281"/>
              <a:gd name="connsiteY1848" fmla="*/ 5263747 h 5477157"/>
              <a:gd name="connsiteX1849" fmla="*/ 2365640 w 4173281"/>
              <a:gd name="connsiteY1849" fmla="*/ 5269992 h 5477157"/>
              <a:gd name="connsiteX1850" fmla="*/ 2359392 w 4173281"/>
              <a:gd name="connsiteY1850" fmla="*/ 5185802 h 5477157"/>
              <a:gd name="connsiteX1851" fmla="*/ 2378150 w 4173281"/>
              <a:gd name="connsiteY1851" fmla="*/ 5171987 h 5477157"/>
              <a:gd name="connsiteX1852" fmla="*/ 2380231 w 4173281"/>
              <a:gd name="connsiteY1852" fmla="*/ 5171443 h 5477157"/>
              <a:gd name="connsiteX1853" fmla="*/ 2363021 w 4173281"/>
              <a:gd name="connsiteY1853" fmla="*/ 5159616 h 5477157"/>
              <a:gd name="connsiteX1854" fmla="*/ 2357621 w 4173281"/>
              <a:gd name="connsiteY1854" fmla="*/ 5128206 h 5477157"/>
              <a:gd name="connsiteX1855" fmla="*/ 2388224 w 4173281"/>
              <a:gd name="connsiteY1855" fmla="*/ 5097717 h 5477157"/>
              <a:gd name="connsiteX1856" fmla="*/ 2375666 w 4173281"/>
              <a:gd name="connsiteY1856" fmla="*/ 5072429 h 5477157"/>
              <a:gd name="connsiteX1857" fmla="*/ 2372935 w 4173281"/>
              <a:gd name="connsiteY1857" fmla="*/ 5070695 h 5477157"/>
              <a:gd name="connsiteX1858" fmla="*/ 2362832 w 4173281"/>
              <a:gd name="connsiteY1858" fmla="*/ 5058563 h 5477157"/>
              <a:gd name="connsiteX1859" fmla="*/ 2339046 w 4173281"/>
              <a:gd name="connsiteY1859" fmla="*/ 5110016 h 5477157"/>
              <a:gd name="connsiteX1860" fmla="*/ 2251671 w 4173281"/>
              <a:gd name="connsiteY1860" fmla="*/ 5147786 h 5477157"/>
              <a:gd name="connsiteX1861" fmla="*/ 2245645 w 4173281"/>
              <a:gd name="connsiteY1861" fmla="*/ 5190562 h 5477157"/>
              <a:gd name="connsiteX1862" fmla="*/ 2187076 w 4173281"/>
              <a:gd name="connsiteY1862" fmla="*/ 5194909 h 5477157"/>
              <a:gd name="connsiteX1863" fmla="*/ 2182730 w 4173281"/>
              <a:gd name="connsiteY1863" fmla="*/ 5136340 h 5477157"/>
              <a:gd name="connsiteX1864" fmla="*/ 2194861 w 4173281"/>
              <a:gd name="connsiteY1864" fmla="*/ 5126237 h 5477157"/>
              <a:gd name="connsiteX1865" fmla="*/ 2188965 w 4173281"/>
              <a:gd name="connsiteY1865" fmla="*/ 5121155 h 5477157"/>
              <a:gd name="connsiteX1866" fmla="*/ 2153433 w 4173281"/>
              <a:gd name="connsiteY1866" fmla="*/ 5039134 h 5477157"/>
              <a:gd name="connsiteX1867" fmla="*/ 2128688 w 4173281"/>
              <a:gd name="connsiteY1867" fmla="*/ 5028089 h 5477157"/>
              <a:gd name="connsiteX1868" fmla="*/ 2124756 w 4173281"/>
              <a:gd name="connsiteY1868" fmla="*/ 5024700 h 5477157"/>
              <a:gd name="connsiteX1869" fmla="*/ 2058323 w 4173281"/>
              <a:gd name="connsiteY1869" fmla="*/ 5022268 h 5477157"/>
              <a:gd name="connsiteX1870" fmla="*/ 1992771 w 4173281"/>
              <a:gd name="connsiteY1870" fmla="*/ 5006890 h 5477157"/>
              <a:gd name="connsiteX1871" fmla="*/ 1966869 w 4173281"/>
              <a:gd name="connsiteY1871" fmla="*/ 4955441 h 5477157"/>
              <a:gd name="connsiteX1872" fmla="*/ 1968335 w 4173281"/>
              <a:gd name="connsiteY1872" fmla="*/ 4943061 h 5477157"/>
              <a:gd name="connsiteX1873" fmla="*/ 1936241 w 4173281"/>
              <a:gd name="connsiteY1873" fmla="*/ 4949616 h 5477157"/>
              <a:gd name="connsiteX1874" fmla="*/ 1881738 w 4173281"/>
              <a:gd name="connsiteY1874" fmla="*/ 4934042 h 5477157"/>
              <a:gd name="connsiteX1875" fmla="*/ 1847994 w 4173281"/>
              <a:gd name="connsiteY1875" fmla="*/ 4939234 h 5477157"/>
              <a:gd name="connsiteX1876" fmla="*/ 1816849 w 4173281"/>
              <a:gd name="connsiteY1876" fmla="*/ 4934042 h 5477157"/>
              <a:gd name="connsiteX1877" fmla="*/ 1764938 w 4173281"/>
              <a:gd name="connsiteY1877" fmla="*/ 4962595 h 5477157"/>
              <a:gd name="connsiteX1878" fmla="*/ 1757153 w 4173281"/>
              <a:gd name="connsiteY1878" fmla="*/ 4962595 h 5477157"/>
              <a:gd name="connsiteX1879" fmla="*/ 1741581 w 4173281"/>
              <a:gd name="connsiteY1879" fmla="*/ 4978167 h 5477157"/>
              <a:gd name="connsiteX1880" fmla="*/ 1689671 w 4173281"/>
              <a:gd name="connsiteY1880" fmla="*/ 5027481 h 5477157"/>
              <a:gd name="connsiteX1881" fmla="*/ 1663716 w 4173281"/>
              <a:gd name="connsiteY1881" fmla="*/ 5032672 h 5477157"/>
              <a:gd name="connsiteX1882" fmla="*/ 1629972 w 4173281"/>
              <a:gd name="connsiteY1882" fmla="*/ 5022290 h 5477157"/>
              <a:gd name="connsiteX1883" fmla="*/ 1606615 w 4173281"/>
              <a:gd name="connsiteY1883" fmla="*/ 5037863 h 5477157"/>
              <a:gd name="connsiteX1884" fmla="*/ 1583254 w 4173281"/>
              <a:gd name="connsiteY1884" fmla="*/ 5022290 h 5477157"/>
              <a:gd name="connsiteX1885" fmla="*/ 1572872 w 4173281"/>
              <a:gd name="connsiteY1885" fmla="*/ 5017098 h 5477157"/>
              <a:gd name="connsiteX1886" fmla="*/ 1562490 w 4173281"/>
              <a:gd name="connsiteY1886" fmla="*/ 5022290 h 5477157"/>
              <a:gd name="connsiteX1887" fmla="*/ 1546916 w 4173281"/>
              <a:gd name="connsiteY1887" fmla="*/ 5006717 h 5477157"/>
              <a:gd name="connsiteX1888" fmla="*/ 1557299 w 4173281"/>
              <a:gd name="connsiteY1888" fmla="*/ 4993741 h 5477157"/>
              <a:gd name="connsiteX1889" fmla="*/ 1554705 w 4173281"/>
              <a:gd name="connsiteY1889" fmla="*/ 4980762 h 5477157"/>
              <a:gd name="connsiteX1890" fmla="*/ 1554705 w 4173281"/>
              <a:gd name="connsiteY1890" fmla="*/ 4972977 h 5477157"/>
              <a:gd name="connsiteX1891" fmla="*/ 1471649 w 4173281"/>
              <a:gd name="connsiteY1891" fmla="*/ 5014504 h 5477157"/>
              <a:gd name="connsiteX1892" fmla="*/ 1378210 w 4173281"/>
              <a:gd name="connsiteY1892" fmla="*/ 4913279 h 5477157"/>
              <a:gd name="connsiteX1893" fmla="*/ 1411950 w 4173281"/>
              <a:gd name="connsiteY1893" fmla="*/ 4843201 h 5477157"/>
              <a:gd name="connsiteX1894" fmla="*/ 1409356 w 4173281"/>
              <a:gd name="connsiteY1894" fmla="*/ 4835414 h 5477157"/>
              <a:gd name="connsiteX1895" fmla="*/ 1430121 w 4173281"/>
              <a:gd name="connsiteY1895" fmla="*/ 4812055 h 5477157"/>
              <a:gd name="connsiteX1896" fmla="*/ 1424930 w 4173281"/>
              <a:gd name="connsiteY1896" fmla="*/ 4791291 h 5477157"/>
              <a:gd name="connsiteX1897" fmla="*/ 1424930 w 4173281"/>
              <a:gd name="connsiteY1897" fmla="*/ 4788695 h 5477157"/>
              <a:gd name="connsiteX1898" fmla="*/ 1422333 w 4173281"/>
              <a:gd name="connsiteY1898" fmla="*/ 4773122 h 5477157"/>
              <a:gd name="connsiteX1899" fmla="*/ 1495006 w 4173281"/>
              <a:gd name="connsiteY1899" fmla="*/ 4700448 h 5477157"/>
              <a:gd name="connsiteX1900" fmla="*/ 1567681 w 4173281"/>
              <a:gd name="connsiteY1900" fmla="*/ 4773122 h 5477157"/>
              <a:gd name="connsiteX1901" fmla="*/ 1562490 w 4173281"/>
              <a:gd name="connsiteY1901" fmla="*/ 4796483 h 5477157"/>
              <a:gd name="connsiteX1902" fmla="*/ 1575468 w 4173281"/>
              <a:gd name="connsiteY1902" fmla="*/ 4793885 h 5477157"/>
              <a:gd name="connsiteX1903" fmla="*/ 1658525 w 4173281"/>
              <a:gd name="connsiteY1903" fmla="*/ 4713427 h 5477157"/>
              <a:gd name="connsiteX1904" fmla="*/ 1728602 w 4173281"/>
              <a:gd name="connsiteY1904" fmla="*/ 4752358 h 5477157"/>
              <a:gd name="connsiteX1905" fmla="*/ 1754557 w 4173281"/>
              <a:gd name="connsiteY1905" fmla="*/ 4741975 h 5477157"/>
              <a:gd name="connsiteX1906" fmla="*/ 1793491 w 4173281"/>
              <a:gd name="connsiteY1906" fmla="*/ 4780910 h 5477157"/>
              <a:gd name="connsiteX1907" fmla="*/ 1790894 w 4173281"/>
              <a:gd name="connsiteY1907" fmla="*/ 4796483 h 5477157"/>
              <a:gd name="connsiteX1908" fmla="*/ 1793491 w 4173281"/>
              <a:gd name="connsiteY1908" fmla="*/ 4793885 h 5477157"/>
              <a:gd name="connsiteX1909" fmla="*/ 1845400 w 4173281"/>
              <a:gd name="connsiteY1909" fmla="*/ 4752358 h 5477157"/>
              <a:gd name="connsiteX1910" fmla="*/ 1881738 w 4173281"/>
              <a:gd name="connsiteY1910" fmla="*/ 4767930 h 5477157"/>
              <a:gd name="connsiteX1911" fmla="*/ 1920669 w 4173281"/>
              <a:gd name="connsiteY1911" fmla="*/ 4754955 h 5477157"/>
              <a:gd name="connsiteX1912" fmla="*/ 1915478 w 4173281"/>
              <a:gd name="connsiteY1912" fmla="*/ 4731594 h 5477157"/>
              <a:gd name="connsiteX1913" fmla="*/ 1938839 w 4173281"/>
              <a:gd name="connsiteY1913" fmla="*/ 4692663 h 5477157"/>
              <a:gd name="connsiteX1914" fmla="*/ 1936241 w 4173281"/>
              <a:gd name="connsiteY1914" fmla="*/ 4679684 h 5477157"/>
              <a:gd name="connsiteX1915" fmla="*/ 1936241 w 4173281"/>
              <a:gd name="connsiteY1915" fmla="*/ 4669302 h 5477157"/>
              <a:gd name="connsiteX1916" fmla="*/ 1933647 w 4173281"/>
              <a:gd name="connsiteY1916" fmla="*/ 4669302 h 5477157"/>
              <a:gd name="connsiteX1917" fmla="*/ 1912884 w 4173281"/>
              <a:gd name="connsiteY1917" fmla="*/ 4648538 h 5477157"/>
              <a:gd name="connsiteX1918" fmla="*/ 1933647 w 4173281"/>
              <a:gd name="connsiteY1918" fmla="*/ 4627773 h 5477157"/>
              <a:gd name="connsiteX1919" fmla="*/ 1954411 w 4173281"/>
              <a:gd name="connsiteY1919" fmla="*/ 4643347 h 5477157"/>
              <a:gd name="connsiteX1920" fmla="*/ 1959603 w 4173281"/>
              <a:gd name="connsiteY1920" fmla="*/ 4640753 h 5477157"/>
              <a:gd name="connsiteX1921" fmla="*/ 1959603 w 4173281"/>
              <a:gd name="connsiteY1921" fmla="*/ 4635562 h 5477157"/>
              <a:gd name="connsiteX1922" fmla="*/ 1975175 w 4173281"/>
              <a:gd name="connsiteY1922" fmla="*/ 4619988 h 5477157"/>
              <a:gd name="connsiteX1923" fmla="*/ 1977770 w 4173281"/>
              <a:gd name="connsiteY1923" fmla="*/ 4619988 h 5477157"/>
              <a:gd name="connsiteX1924" fmla="*/ 2034871 w 4173281"/>
              <a:gd name="connsiteY1924" fmla="*/ 4575863 h 5477157"/>
              <a:gd name="connsiteX1925" fmla="*/ 2027086 w 4173281"/>
              <a:gd name="connsiteY1925" fmla="*/ 4557697 h 5477157"/>
              <a:gd name="connsiteX1926" fmla="*/ 1990749 w 4173281"/>
              <a:gd name="connsiteY1926" fmla="*/ 4547315 h 5477157"/>
              <a:gd name="connsiteX1927" fmla="*/ 1990749 w 4173281"/>
              <a:gd name="connsiteY1927" fmla="*/ 4555100 h 5477157"/>
              <a:gd name="connsiteX1928" fmla="*/ 1993343 w 4173281"/>
              <a:gd name="connsiteY1928" fmla="*/ 4562887 h 5477157"/>
              <a:gd name="connsiteX1929" fmla="*/ 1980366 w 4173281"/>
              <a:gd name="connsiteY1929" fmla="*/ 4581055 h 5477157"/>
              <a:gd name="connsiteX1930" fmla="*/ 1897310 w 4173281"/>
              <a:gd name="connsiteY1930" fmla="*/ 4630371 h 5477157"/>
              <a:gd name="connsiteX1931" fmla="*/ 1894714 w 4173281"/>
              <a:gd name="connsiteY1931" fmla="*/ 4630371 h 5477157"/>
              <a:gd name="connsiteX1932" fmla="*/ 1884332 w 4173281"/>
              <a:gd name="connsiteY1932" fmla="*/ 4632965 h 5477157"/>
              <a:gd name="connsiteX1933" fmla="*/ 1866164 w 4173281"/>
              <a:gd name="connsiteY1933" fmla="*/ 4625179 h 5477157"/>
              <a:gd name="connsiteX1934" fmla="*/ 1845400 w 4173281"/>
              <a:gd name="connsiteY1934" fmla="*/ 4617392 h 5477157"/>
              <a:gd name="connsiteX1935" fmla="*/ 1847994 w 4173281"/>
              <a:gd name="connsiteY1935" fmla="*/ 4627773 h 5477157"/>
              <a:gd name="connsiteX1936" fmla="*/ 1835019 w 4173281"/>
              <a:gd name="connsiteY1936" fmla="*/ 4651134 h 5477157"/>
              <a:gd name="connsiteX1937" fmla="*/ 1858678 w 4173281"/>
              <a:gd name="connsiteY1937" fmla="*/ 4666044 h 5477157"/>
              <a:gd name="connsiteX1938" fmla="*/ 1863243 w 4173281"/>
              <a:gd name="connsiteY1938" fmla="*/ 4656000 h 5477157"/>
              <a:gd name="connsiteX1939" fmla="*/ 1873950 w 4173281"/>
              <a:gd name="connsiteY1939" fmla="*/ 4651134 h 5477157"/>
              <a:gd name="connsiteX1940" fmla="*/ 1889523 w 4173281"/>
              <a:gd name="connsiteY1940" fmla="*/ 4666707 h 5477157"/>
              <a:gd name="connsiteX1941" fmla="*/ 1873950 w 4173281"/>
              <a:gd name="connsiteY1941" fmla="*/ 4682280 h 5477157"/>
              <a:gd name="connsiteX1942" fmla="*/ 1863243 w 4173281"/>
              <a:gd name="connsiteY1942" fmla="*/ 4677413 h 5477157"/>
              <a:gd name="connsiteX1943" fmla="*/ 1861761 w 4173281"/>
              <a:gd name="connsiteY1943" fmla="*/ 4674153 h 5477157"/>
              <a:gd name="connsiteX1944" fmla="*/ 1868759 w 4173281"/>
              <a:gd name="connsiteY1944" fmla="*/ 4692663 h 5477157"/>
              <a:gd name="connsiteX1945" fmla="*/ 1858651 w 4173281"/>
              <a:gd name="connsiteY1945" fmla="*/ 4717524 h 5477157"/>
              <a:gd name="connsiteX1946" fmla="*/ 1866165 w 4173281"/>
              <a:gd name="connsiteY1946" fmla="*/ 4713426 h 5477157"/>
              <a:gd name="connsiteX1947" fmla="*/ 1881738 w 4173281"/>
              <a:gd name="connsiteY1947" fmla="*/ 4728999 h 5477157"/>
              <a:gd name="connsiteX1948" fmla="*/ 1866165 w 4173281"/>
              <a:gd name="connsiteY1948" fmla="*/ 4744572 h 5477157"/>
              <a:gd name="connsiteX1949" fmla="*/ 1850592 w 4173281"/>
              <a:gd name="connsiteY1949" fmla="*/ 4728999 h 5477157"/>
              <a:gd name="connsiteX1950" fmla="*/ 1853295 w 4173281"/>
              <a:gd name="connsiteY1950" fmla="*/ 4723593 h 5477157"/>
              <a:gd name="connsiteX1951" fmla="*/ 1827231 w 4173281"/>
              <a:gd name="connsiteY1951" fmla="*/ 4734190 h 5477157"/>
              <a:gd name="connsiteX1952" fmla="*/ 1785703 w 4173281"/>
              <a:gd name="connsiteY1952" fmla="*/ 4692663 h 5477157"/>
              <a:gd name="connsiteX1953" fmla="*/ 1811658 w 4173281"/>
              <a:gd name="connsiteY1953" fmla="*/ 4653728 h 5477157"/>
              <a:gd name="connsiteX1954" fmla="*/ 1793491 w 4173281"/>
              <a:gd name="connsiteY1954" fmla="*/ 4627773 h 5477157"/>
              <a:gd name="connsiteX1955" fmla="*/ 1822039 w 4173281"/>
              <a:gd name="connsiteY1955" fmla="*/ 4599224 h 5477157"/>
              <a:gd name="connsiteX1956" fmla="*/ 1827231 w 4173281"/>
              <a:gd name="connsiteY1956" fmla="*/ 4599224 h 5477157"/>
              <a:gd name="connsiteX1957" fmla="*/ 1803873 w 4173281"/>
              <a:gd name="connsiteY1957" fmla="*/ 4557697 h 5477157"/>
              <a:gd name="connsiteX1958" fmla="*/ 1777918 w 4173281"/>
              <a:gd name="connsiteY1958" fmla="*/ 4568078 h 5477157"/>
              <a:gd name="connsiteX1959" fmla="*/ 1744175 w 4173281"/>
              <a:gd name="connsiteY1959" fmla="*/ 4547315 h 5477157"/>
              <a:gd name="connsiteX1960" fmla="*/ 1728602 w 4173281"/>
              <a:gd name="connsiteY1960" fmla="*/ 4549909 h 5477157"/>
              <a:gd name="connsiteX1961" fmla="*/ 1694862 w 4173281"/>
              <a:gd name="connsiteY1961" fmla="*/ 4516168 h 5477157"/>
              <a:gd name="connsiteX1962" fmla="*/ 1697456 w 4173281"/>
              <a:gd name="connsiteY1962" fmla="*/ 4505786 h 5477157"/>
              <a:gd name="connsiteX1963" fmla="*/ 1671501 w 4173281"/>
              <a:gd name="connsiteY1963" fmla="*/ 4516168 h 5477157"/>
              <a:gd name="connsiteX1964" fmla="*/ 1635164 w 4173281"/>
              <a:gd name="connsiteY1964" fmla="*/ 4479831 h 5477157"/>
              <a:gd name="connsiteX1965" fmla="*/ 1640355 w 4173281"/>
              <a:gd name="connsiteY1965" fmla="*/ 4461661 h 5477157"/>
              <a:gd name="connsiteX1966" fmla="*/ 1611806 w 4173281"/>
              <a:gd name="connsiteY1966" fmla="*/ 4435706 h 5477157"/>
              <a:gd name="connsiteX1967" fmla="*/ 1580660 w 4173281"/>
              <a:gd name="connsiteY1967" fmla="*/ 4443495 h 5477157"/>
              <a:gd name="connsiteX1968" fmla="*/ 1575468 w 4173281"/>
              <a:gd name="connsiteY1968" fmla="*/ 4443495 h 5477157"/>
              <a:gd name="connsiteX1969" fmla="*/ 1583254 w 4173281"/>
              <a:gd name="connsiteY1969" fmla="*/ 4464259 h 5477157"/>
              <a:gd name="connsiteX1970" fmla="*/ 1549513 w 4173281"/>
              <a:gd name="connsiteY1970" fmla="*/ 4497999 h 5477157"/>
              <a:gd name="connsiteX1971" fmla="*/ 1515771 w 4173281"/>
              <a:gd name="connsiteY1971" fmla="*/ 4466853 h 5477157"/>
              <a:gd name="connsiteX1972" fmla="*/ 1482031 w 4173281"/>
              <a:gd name="connsiteY1972" fmla="*/ 4430515 h 5477157"/>
              <a:gd name="connsiteX1973" fmla="*/ 1518367 w 4173281"/>
              <a:gd name="connsiteY1973" fmla="*/ 4394179 h 5477157"/>
              <a:gd name="connsiteX1974" fmla="*/ 1520961 w 4173281"/>
              <a:gd name="connsiteY1974" fmla="*/ 4394179 h 5477157"/>
              <a:gd name="connsiteX1975" fmla="*/ 1518367 w 4173281"/>
              <a:gd name="connsiteY1975" fmla="*/ 4378605 h 5477157"/>
              <a:gd name="connsiteX1976" fmla="*/ 1523559 w 4173281"/>
              <a:gd name="connsiteY1976" fmla="*/ 4352650 h 5477157"/>
              <a:gd name="connsiteX1977" fmla="*/ 1489816 w 4173281"/>
              <a:gd name="connsiteY1977" fmla="*/ 4342269 h 5477157"/>
              <a:gd name="connsiteX1978" fmla="*/ 1417142 w 4173281"/>
              <a:gd name="connsiteY1978" fmla="*/ 4407158 h 5477157"/>
              <a:gd name="connsiteX1979" fmla="*/ 1406760 w 4173281"/>
              <a:gd name="connsiteY1979" fmla="*/ 4407158 h 5477157"/>
              <a:gd name="connsiteX1980" fmla="*/ 1393784 w 4173281"/>
              <a:gd name="connsiteY1980" fmla="*/ 4412349 h 5477157"/>
              <a:gd name="connsiteX1981" fmla="*/ 1378210 w 4173281"/>
              <a:gd name="connsiteY1981" fmla="*/ 4396775 h 5477157"/>
              <a:gd name="connsiteX1982" fmla="*/ 1344468 w 4173281"/>
              <a:gd name="connsiteY1982" fmla="*/ 4334484 h 5477157"/>
              <a:gd name="connsiteX1983" fmla="*/ 1347065 w 4173281"/>
              <a:gd name="connsiteY1983" fmla="*/ 4311123 h 5477157"/>
              <a:gd name="connsiteX1984" fmla="*/ 1341874 w 4173281"/>
              <a:gd name="connsiteY1984" fmla="*/ 4303338 h 5477157"/>
              <a:gd name="connsiteX1985" fmla="*/ 1310728 w 4173281"/>
              <a:gd name="connsiteY1985" fmla="*/ 4311123 h 5477157"/>
              <a:gd name="connsiteX1986" fmla="*/ 1300345 w 4173281"/>
              <a:gd name="connsiteY1986" fmla="*/ 4311123 h 5477157"/>
              <a:gd name="connsiteX1987" fmla="*/ 1302939 w 4173281"/>
              <a:gd name="connsiteY1987" fmla="*/ 4321504 h 5477157"/>
              <a:gd name="connsiteX1988" fmla="*/ 1269199 w 4173281"/>
              <a:gd name="connsiteY1988" fmla="*/ 4355248 h 5477157"/>
              <a:gd name="connsiteX1989" fmla="*/ 1235457 w 4173281"/>
              <a:gd name="connsiteY1989" fmla="*/ 4321504 h 5477157"/>
              <a:gd name="connsiteX1990" fmla="*/ 1264009 w 4173281"/>
              <a:gd name="connsiteY1990" fmla="*/ 4287764 h 5477157"/>
              <a:gd name="connsiteX1991" fmla="*/ 1251030 w 4173281"/>
              <a:gd name="connsiteY1991" fmla="*/ 4248831 h 5477157"/>
              <a:gd name="connsiteX1992" fmla="*/ 1256221 w 4173281"/>
              <a:gd name="connsiteY1992" fmla="*/ 4222876 h 5477157"/>
              <a:gd name="connsiteX1993" fmla="*/ 1235457 w 4173281"/>
              <a:gd name="connsiteY1993" fmla="*/ 4196921 h 5477157"/>
              <a:gd name="connsiteX1994" fmla="*/ 1261412 w 4173281"/>
              <a:gd name="connsiteY1994" fmla="*/ 4170966 h 5477157"/>
              <a:gd name="connsiteX1995" fmla="*/ 1287367 w 4173281"/>
              <a:gd name="connsiteY1995" fmla="*/ 4191729 h 5477157"/>
              <a:gd name="connsiteX1996" fmla="*/ 1310728 w 4173281"/>
              <a:gd name="connsiteY1996" fmla="*/ 4186538 h 5477157"/>
              <a:gd name="connsiteX1997" fmla="*/ 1360041 w 4173281"/>
              <a:gd name="connsiteY1997" fmla="*/ 4212493 h 5477157"/>
              <a:gd name="connsiteX1998" fmla="*/ 1417142 w 4173281"/>
              <a:gd name="connsiteY1998" fmla="*/ 4189136 h 5477157"/>
              <a:gd name="connsiteX1999" fmla="*/ 1458670 w 4173281"/>
              <a:gd name="connsiteY1999" fmla="*/ 4199518 h 5477157"/>
              <a:gd name="connsiteX2000" fmla="*/ 1497604 w 4173281"/>
              <a:gd name="connsiteY2000" fmla="*/ 4186538 h 5477157"/>
              <a:gd name="connsiteX2001" fmla="*/ 1505389 w 4173281"/>
              <a:gd name="connsiteY2001" fmla="*/ 4186538 h 5477157"/>
              <a:gd name="connsiteX2002" fmla="*/ 1507986 w 4173281"/>
              <a:gd name="connsiteY2002" fmla="*/ 4181348 h 5477157"/>
              <a:gd name="connsiteX2003" fmla="*/ 1476840 w 4173281"/>
              <a:gd name="connsiteY2003" fmla="*/ 4134628 h 5477157"/>
              <a:gd name="connsiteX2004" fmla="*/ 1526153 w 4173281"/>
              <a:gd name="connsiteY2004" fmla="*/ 4085316 h 5477157"/>
              <a:gd name="connsiteX2005" fmla="*/ 1549513 w 4173281"/>
              <a:gd name="connsiteY2005" fmla="*/ 4090507 h 5477157"/>
              <a:gd name="connsiteX2006" fmla="*/ 1567681 w 4173281"/>
              <a:gd name="connsiteY2006" fmla="*/ 4069742 h 5477157"/>
              <a:gd name="connsiteX2007" fmla="*/ 1606615 w 4173281"/>
              <a:gd name="connsiteY2007" fmla="*/ 4043787 h 5477157"/>
              <a:gd name="connsiteX2008" fmla="*/ 1616997 w 4173281"/>
              <a:gd name="connsiteY2008" fmla="*/ 4046381 h 5477157"/>
              <a:gd name="connsiteX2009" fmla="*/ 1684480 w 4173281"/>
              <a:gd name="connsiteY2009" fmla="*/ 4007451 h 5477157"/>
              <a:gd name="connsiteX2010" fmla="*/ 1718220 w 4173281"/>
              <a:gd name="connsiteY2010" fmla="*/ 4015236 h 5477157"/>
              <a:gd name="connsiteX2011" fmla="*/ 1728602 w 4173281"/>
              <a:gd name="connsiteY2011" fmla="*/ 4012641 h 5477157"/>
              <a:gd name="connsiteX2012" fmla="*/ 1751963 w 4173281"/>
              <a:gd name="connsiteY2012" fmla="*/ 4036000 h 5477157"/>
              <a:gd name="connsiteX2013" fmla="*/ 1749366 w 4173281"/>
              <a:gd name="connsiteY2013" fmla="*/ 4046381 h 5477157"/>
              <a:gd name="connsiteX2014" fmla="*/ 1759748 w 4173281"/>
              <a:gd name="connsiteY2014" fmla="*/ 4082719 h 5477157"/>
              <a:gd name="connsiteX2015" fmla="*/ 1697456 w 4173281"/>
              <a:gd name="connsiteY2015" fmla="*/ 4157989 h 5477157"/>
              <a:gd name="connsiteX2016" fmla="*/ 1700053 w 4173281"/>
              <a:gd name="connsiteY2016" fmla="*/ 4163181 h 5477157"/>
              <a:gd name="connsiteX2017" fmla="*/ 1707838 w 4173281"/>
              <a:gd name="connsiteY2017" fmla="*/ 4160583 h 5477157"/>
              <a:gd name="connsiteX2018" fmla="*/ 1736389 w 4173281"/>
              <a:gd name="connsiteY2018" fmla="*/ 4189136 h 5477157"/>
              <a:gd name="connsiteX2019" fmla="*/ 1733793 w 4173281"/>
              <a:gd name="connsiteY2019" fmla="*/ 4199518 h 5477157"/>
              <a:gd name="connsiteX2020" fmla="*/ 1736389 w 4173281"/>
              <a:gd name="connsiteY2020" fmla="*/ 4199518 h 5477157"/>
              <a:gd name="connsiteX2021" fmla="*/ 1764938 w 4173281"/>
              <a:gd name="connsiteY2021" fmla="*/ 4228067 h 5477157"/>
              <a:gd name="connsiteX2022" fmla="*/ 1736389 w 4173281"/>
              <a:gd name="connsiteY2022" fmla="*/ 4256619 h 5477157"/>
              <a:gd name="connsiteX2023" fmla="*/ 1707838 w 4173281"/>
              <a:gd name="connsiteY2023" fmla="*/ 4228067 h 5477157"/>
              <a:gd name="connsiteX2024" fmla="*/ 1710435 w 4173281"/>
              <a:gd name="connsiteY2024" fmla="*/ 4217685 h 5477157"/>
              <a:gd name="connsiteX2025" fmla="*/ 1707838 w 4173281"/>
              <a:gd name="connsiteY2025" fmla="*/ 4217685 h 5477157"/>
              <a:gd name="connsiteX2026" fmla="*/ 1684480 w 4173281"/>
              <a:gd name="connsiteY2026" fmla="*/ 4204708 h 5477157"/>
              <a:gd name="connsiteX2027" fmla="*/ 1676692 w 4173281"/>
              <a:gd name="connsiteY2027" fmla="*/ 4209899 h 5477157"/>
              <a:gd name="connsiteX2028" fmla="*/ 1679288 w 4173281"/>
              <a:gd name="connsiteY2028" fmla="*/ 4228067 h 5477157"/>
              <a:gd name="connsiteX2029" fmla="*/ 1679288 w 4173281"/>
              <a:gd name="connsiteY2029" fmla="*/ 4238448 h 5477157"/>
              <a:gd name="connsiteX2030" fmla="*/ 1687073 w 4173281"/>
              <a:gd name="connsiteY2030" fmla="*/ 4238448 h 5477157"/>
              <a:gd name="connsiteX2031" fmla="*/ 1723411 w 4173281"/>
              <a:gd name="connsiteY2031" fmla="*/ 4274786 h 5477157"/>
              <a:gd name="connsiteX2032" fmla="*/ 1720817 w 4173281"/>
              <a:gd name="connsiteY2032" fmla="*/ 4285168 h 5477157"/>
              <a:gd name="connsiteX2033" fmla="*/ 1728602 w 4173281"/>
              <a:gd name="connsiteY2033" fmla="*/ 4311123 h 5477157"/>
              <a:gd name="connsiteX2034" fmla="*/ 1775321 w 4173281"/>
              <a:gd name="connsiteY2034" fmla="*/ 4381203 h 5477157"/>
              <a:gd name="connsiteX2035" fmla="*/ 1822039 w 4173281"/>
              <a:gd name="connsiteY2035" fmla="*/ 4443495 h 5477157"/>
              <a:gd name="connsiteX2036" fmla="*/ 1790894 w 4173281"/>
              <a:gd name="connsiteY2036" fmla="*/ 4497999 h 5477157"/>
              <a:gd name="connsiteX2037" fmla="*/ 1814254 w 4173281"/>
              <a:gd name="connsiteY2037" fmla="*/ 4510977 h 5477157"/>
              <a:gd name="connsiteX2038" fmla="*/ 1871355 w 4173281"/>
              <a:gd name="connsiteY2038" fmla="*/ 4451280 h 5477157"/>
              <a:gd name="connsiteX2039" fmla="*/ 1868759 w 4173281"/>
              <a:gd name="connsiteY2039" fmla="*/ 4443495 h 5477157"/>
              <a:gd name="connsiteX2040" fmla="*/ 1829828 w 4173281"/>
              <a:gd name="connsiteY2040" fmla="*/ 4396775 h 5477157"/>
              <a:gd name="connsiteX2041" fmla="*/ 1819445 w 4173281"/>
              <a:gd name="connsiteY2041" fmla="*/ 4383797 h 5477157"/>
              <a:gd name="connsiteX2042" fmla="*/ 1767536 w 4173281"/>
              <a:gd name="connsiteY2042" fmla="*/ 4326695 h 5477157"/>
              <a:gd name="connsiteX2043" fmla="*/ 1788299 w 4173281"/>
              <a:gd name="connsiteY2043" fmla="*/ 4282574 h 5477157"/>
              <a:gd name="connsiteX2044" fmla="*/ 1783109 w 4173281"/>
              <a:gd name="connsiteY2044" fmla="*/ 4269594 h 5477157"/>
              <a:gd name="connsiteX2045" fmla="*/ 1806467 w 4173281"/>
              <a:gd name="connsiteY2045" fmla="*/ 4246237 h 5477157"/>
              <a:gd name="connsiteX2046" fmla="*/ 1824637 w 4173281"/>
              <a:gd name="connsiteY2046" fmla="*/ 4254022 h 5477157"/>
              <a:gd name="connsiteX2047" fmla="*/ 1829828 w 4173281"/>
              <a:gd name="connsiteY2047" fmla="*/ 4241046 h 5477157"/>
              <a:gd name="connsiteX2048" fmla="*/ 1798682 w 4173281"/>
              <a:gd name="connsiteY2048" fmla="*/ 4196921 h 5477157"/>
              <a:gd name="connsiteX2049" fmla="*/ 1845400 w 4173281"/>
              <a:gd name="connsiteY2049" fmla="*/ 4150202 h 5477157"/>
              <a:gd name="connsiteX2050" fmla="*/ 1892120 w 4173281"/>
              <a:gd name="connsiteY2050" fmla="*/ 4191729 h 5477157"/>
              <a:gd name="connsiteX2051" fmla="*/ 1905095 w 4173281"/>
              <a:gd name="connsiteY2051" fmla="*/ 4189136 h 5477157"/>
              <a:gd name="connsiteX2052" fmla="*/ 1899904 w 4173281"/>
              <a:gd name="connsiteY2052" fmla="*/ 4165775 h 5477157"/>
              <a:gd name="connsiteX2053" fmla="*/ 1933647 w 4173281"/>
              <a:gd name="connsiteY2053" fmla="*/ 4121652 h 5477157"/>
              <a:gd name="connsiteX2054" fmla="*/ 1918075 w 4173281"/>
              <a:gd name="connsiteY2054" fmla="*/ 4098292 h 5477157"/>
              <a:gd name="connsiteX2055" fmla="*/ 1946624 w 4173281"/>
              <a:gd name="connsiteY2055" fmla="*/ 4069742 h 5477157"/>
              <a:gd name="connsiteX2056" fmla="*/ 1964794 w 4173281"/>
              <a:gd name="connsiteY2056" fmla="*/ 4074933 h 5477157"/>
              <a:gd name="connsiteX2057" fmla="*/ 1967388 w 4173281"/>
              <a:gd name="connsiteY2057" fmla="*/ 4064552 h 5477157"/>
              <a:gd name="connsiteX2058" fmla="*/ 1957005 w 4173281"/>
              <a:gd name="connsiteY2058" fmla="*/ 4041191 h 5477157"/>
              <a:gd name="connsiteX2059" fmla="*/ 1988151 w 4173281"/>
              <a:gd name="connsiteY2059" fmla="*/ 4010045 h 5477157"/>
              <a:gd name="connsiteX2060" fmla="*/ 1982960 w 4173281"/>
              <a:gd name="connsiteY2060" fmla="*/ 3989281 h 5477157"/>
              <a:gd name="connsiteX2061" fmla="*/ 2008916 w 4173281"/>
              <a:gd name="connsiteY2061" fmla="*/ 3945159 h 5477157"/>
              <a:gd name="connsiteX2062" fmla="*/ 1990749 w 4173281"/>
              <a:gd name="connsiteY2062" fmla="*/ 3906225 h 5477157"/>
              <a:gd name="connsiteX2063" fmla="*/ 1995940 w 4173281"/>
              <a:gd name="connsiteY2063" fmla="*/ 3885460 h 5477157"/>
              <a:gd name="connsiteX2064" fmla="*/ 1980366 w 4173281"/>
              <a:gd name="connsiteY2064" fmla="*/ 3882866 h 5477157"/>
              <a:gd name="connsiteX2065" fmla="*/ 1951815 w 4173281"/>
              <a:gd name="connsiteY2065" fmla="*/ 3908821 h 5477157"/>
              <a:gd name="connsiteX2066" fmla="*/ 1931700 w 4173281"/>
              <a:gd name="connsiteY2066" fmla="*/ 3900386 h 5477157"/>
              <a:gd name="connsiteX2067" fmla="*/ 1927834 w 4173281"/>
              <a:gd name="connsiteY2067" fmla="*/ 3891166 h 5477157"/>
              <a:gd name="connsiteX2068" fmla="*/ 1928456 w 4173281"/>
              <a:gd name="connsiteY2068" fmla="*/ 3888058 h 5477157"/>
              <a:gd name="connsiteX2069" fmla="*/ 1925661 w 4173281"/>
              <a:gd name="connsiteY2069" fmla="*/ 3875478 h 5477157"/>
              <a:gd name="connsiteX2070" fmla="*/ 1933647 w 4173281"/>
              <a:gd name="connsiteY2070" fmla="*/ 3859505 h 5477157"/>
              <a:gd name="connsiteX2071" fmla="*/ 1925860 w 4173281"/>
              <a:gd name="connsiteY2071" fmla="*/ 3851720 h 5477157"/>
              <a:gd name="connsiteX2072" fmla="*/ 1923265 w 4173281"/>
              <a:gd name="connsiteY2072" fmla="*/ 3864697 h 5477157"/>
              <a:gd name="connsiteX2073" fmla="*/ 1925661 w 4173281"/>
              <a:gd name="connsiteY2073" fmla="*/ 3875478 h 5477157"/>
              <a:gd name="connsiteX2074" fmla="*/ 1923265 w 4173281"/>
              <a:gd name="connsiteY2074" fmla="*/ 3880269 h 5477157"/>
              <a:gd name="connsiteX2075" fmla="*/ 1927834 w 4173281"/>
              <a:gd name="connsiteY2075" fmla="*/ 3891166 h 5477157"/>
              <a:gd name="connsiteX2076" fmla="*/ 1925860 w 4173281"/>
              <a:gd name="connsiteY2076" fmla="*/ 3901034 h 5477157"/>
              <a:gd name="connsiteX2077" fmla="*/ 1940133 w 4173281"/>
              <a:gd name="connsiteY2077" fmla="*/ 3916963 h 5477157"/>
              <a:gd name="connsiteX2078" fmla="*/ 1946623 w 4173281"/>
              <a:gd name="connsiteY2078" fmla="*/ 3914013 h 5477157"/>
              <a:gd name="connsiteX2079" fmla="*/ 1962196 w 4173281"/>
              <a:gd name="connsiteY2079" fmla="*/ 3929586 h 5477157"/>
              <a:gd name="connsiteX2080" fmla="*/ 1957330 w 4173281"/>
              <a:gd name="connsiteY2080" fmla="*/ 3940292 h 5477157"/>
              <a:gd name="connsiteX2081" fmla="*/ 1952412 w 4173281"/>
              <a:gd name="connsiteY2081" fmla="*/ 3942528 h 5477157"/>
              <a:gd name="connsiteX2082" fmla="*/ 1957005 w 4173281"/>
              <a:gd name="connsiteY2082" fmla="*/ 3960731 h 5477157"/>
              <a:gd name="connsiteX2083" fmla="*/ 1936241 w 4173281"/>
              <a:gd name="connsiteY2083" fmla="*/ 4010045 h 5477157"/>
              <a:gd name="connsiteX2084" fmla="*/ 1936241 w 4173281"/>
              <a:gd name="connsiteY2084" fmla="*/ 4012641 h 5477157"/>
              <a:gd name="connsiteX2085" fmla="*/ 1902501 w 4173281"/>
              <a:gd name="connsiteY2085" fmla="*/ 4046381 h 5477157"/>
              <a:gd name="connsiteX2086" fmla="*/ 1873949 w 4173281"/>
              <a:gd name="connsiteY2086" fmla="*/ 4030809 h 5477157"/>
              <a:gd name="connsiteX2087" fmla="*/ 1824637 w 4173281"/>
              <a:gd name="connsiteY2087" fmla="*/ 3997069 h 5477157"/>
              <a:gd name="connsiteX2088" fmla="*/ 1798682 w 4173281"/>
              <a:gd name="connsiteY2088" fmla="*/ 4004854 h 5477157"/>
              <a:gd name="connsiteX2089" fmla="*/ 1757153 w 4173281"/>
              <a:gd name="connsiteY2089" fmla="*/ 3963325 h 5477157"/>
              <a:gd name="connsiteX2090" fmla="*/ 1790894 w 4173281"/>
              <a:gd name="connsiteY2090" fmla="*/ 3921798 h 5477157"/>
              <a:gd name="connsiteX2091" fmla="*/ 1780512 w 4173281"/>
              <a:gd name="connsiteY2091" fmla="*/ 3885460 h 5477157"/>
              <a:gd name="connsiteX2092" fmla="*/ 1790894 w 4173281"/>
              <a:gd name="connsiteY2092" fmla="*/ 3851720 h 5477157"/>
              <a:gd name="connsiteX2093" fmla="*/ 1788299 w 4173281"/>
              <a:gd name="connsiteY2093" fmla="*/ 3843933 h 5477157"/>
              <a:gd name="connsiteX2094" fmla="*/ 1790894 w 4173281"/>
              <a:gd name="connsiteY2094" fmla="*/ 3833551 h 5477157"/>
              <a:gd name="connsiteX2095" fmla="*/ 1741581 w 4173281"/>
              <a:gd name="connsiteY2095" fmla="*/ 3768664 h 5477157"/>
              <a:gd name="connsiteX2096" fmla="*/ 1741581 w 4173281"/>
              <a:gd name="connsiteY2096" fmla="*/ 3766068 h 5477157"/>
              <a:gd name="connsiteX2097" fmla="*/ 1731198 w 4173281"/>
              <a:gd name="connsiteY2097" fmla="*/ 3763473 h 5477157"/>
              <a:gd name="connsiteX2098" fmla="*/ 1718220 w 4173281"/>
              <a:gd name="connsiteY2098" fmla="*/ 3768664 h 5477157"/>
              <a:gd name="connsiteX2099" fmla="*/ 1684480 w 4173281"/>
              <a:gd name="connsiteY2099" fmla="*/ 3799810 h 5477157"/>
              <a:gd name="connsiteX2100" fmla="*/ 1650737 w 4173281"/>
              <a:gd name="connsiteY2100" fmla="*/ 3766068 h 5477157"/>
              <a:gd name="connsiteX2101" fmla="*/ 1684480 w 4173281"/>
              <a:gd name="connsiteY2101" fmla="*/ 3732328 h 5477157"/>
              <a:gd name="connsiteX2102" fmla="*/ 1700053 w 4173281"/>
              <a:gd name="connsiteY2102" fmla="*/ 3734922 h 5477157"/>
              <a:gd name="connsiteX2103" fmla="*/ 1713028 w 4173281"/>
              <a:gd name="connsiteY2103" fmla="*/ 3724540 h 5477157"/>
              <a:gd name="connsiteX2104" fmla="*/ 1744175 w 4173281"/>
              <a:gd name="connsiteY2104" fmla="*/ 3701182 h 5477157"/>
              <a:gd name="connsiteX2105" fmla="*/ 1770129 w 4173281"/>
              <a:gd name="connsiteY2105" fmla="*/ 3714158 h 5477157"/>
              <a:gd name="connsiteX2106" fmla="*/ 1811658 w 4173281"/>
              <a:gd name="connsiteY2106" fmla="*/ 3698585 h 5477157"/>
              <a:gd name="connsiteX2107" fmla="*/ 1827231 w 4173281"/>
              <a:gd name="connsiteY2107" fmla="*/ 3701182 h 5477157"/>
              <a:gd name="connsiteX2108" fmla="*/ 1858377 w 4173281"/>
              <a:gd name="connsiteY2108" fmla="*/ 3685608 h 5477157"/>
              <a:gd name="connsiteX2109" fmla="*/ 1897310 w 4173281"/>
              <a:gd name="connsiteY2109" fmla="*/ 3724540 h 5477157"/>
              <a:gd name="connsiteX2110" fmla="*/ 1879140 w 4173281"/>
              <a:gd name="connsiteY2110" fmla="*/ 3758283 h 5477157"/>
              <a:gd name="connsiteX2111" fmla="*/ 1879140 w 4173281"/>
              <a:gd name="connsiteY2111" fmla="*/ 3766068 h 5477157"/>
              <a:gd name="connsiteX2112" fmla="*/ 1876547 w 4173281"/>
              <a:gd name="connsiteY2112" fmla="*/ 3781641 h 5477157"/>
              <a:gd name="connsiteX2113" fmla="*/ 1879140 w 4173281"/>
              <a:gd name="connsiteY2113" fmla="*/ 3781641 h 5477157"/>
              <a:gd name="connsiteX2114" fmla="*/ 1892120 w 4173281"/>
              <a:gd name="connsiteY2114" fmla="*/ 3760877 h 5477157"/>
              <a:gd name="connsiteX2115" fmla="*/ 1897310 w 4173281"/>
              <a:gd name="connsiteY2115" fmla="*/ 3740113 h 5477157"/>
              <a:gd name="connsiteX2116" fmla="*/ 1897310 w 4173281"/>
              <a:gd name="connsiteY2116" fmla="*/ 3729731 h 5477157"/>
              <a:gd name="connsiteX2117" fmla="*/ 1938839 w 4173281"/>
              <a:gd name="connsiteY2117" fmla="*/ 3675227 h 5477157"/>
              <a:gd name="connsiteX2118" fmla="*/ 1923265 w 4173281"/>
              <a:gd name="connsiteY2118" fmla="*/ 3646675 h 5477157"/>
              <a:gd name="connsiteX2119" fmla="*/ 1957005 w 4173281"/>
              <a:gd name="connsiteY2119" fmla="*/ 3612935 h 5477157"/>
              <a:gd name="connsiteX2120" fmla="*/ 1982960 w 4173281"/>
              <a:gd name="connsiteY2120" fmla="*/ 3625911 h 5477157"/>
              <a:gd name="connsiteX2121" fmla="*/ 2016703 w 4173281"/>
              <a:gd name="connsiteY2121" fmla="*/ 3612935 h 5477157"/>
              <a:gd name="connsiteX2122" fmla="*/ 2060826 w 4173281"/>
              <a:gd name="connsiteY2122" fmla="*/ 3657057 h 5477157"/>
              <a:gd name="connsiteX2123" fmla="*/ 2055635 w 4173281"/>
              <a:gd name="connsiteY2123" fmla="*/ 3677821 h 5477157"/>
              <a:gd name="connsiteX2124" fmla="*/ 2076399 w 4173281"/>
              <a:gd name="connsiteY2124" fmla="*/ 3690800 h 5477157"/>
              <a:gd name="connsiteX2125" fmla="*/ 2141287 w 4173281"/>
              <a:gd name="connsiteY2125" fmla="*/ 3636292 h 5477157"/>
              <a:gd name="connsiteX2126" fmla="*/ 2128308 w 4173281"/>
              <a:gd name="connsiteY2126" fmla="*/ 3638890 h 5477157"/>
              <a:gd name="connsiteX2127" fmla="*/ 2091971 w 4173281"/>
              <a:gd name="connsiteY2127" fmla="*/ 3602552 h 5477157"/>
              <a:gd name="connsiteX2128" fmla="*/ 2128308 w 4173281"/>
              <a:gd name="connsiteY2128" fmla="*/ 3566216 h 5477157"/>
              <a:gd name="connsiteX2129" fmla="*/ 2146478 w 4173281"/>
              <a:gd name="connsiteY2129" fmla="*/ 3571406 h 5477157"/>
              <a:gd name="connsiteX2130" fmla="*/ 2162052 w 4173281"/>
              <a:gd name="connsiteY2130" fmla="*/ 3561025 h 5477157"/>
              <a:gd name="connsiteX2131" fmla="*/ 2182815 w 4173281"/>
              <a:gd name="connsiteY2131" fmla="*/ 3516900 h 5477157"/>
              <a:gd name="connsiteX2132" fmla="*/ 2203579 w 4173281"/>
              <a:gd name="connsiteY2132" fmla="*/ 3485754 h 5477157"/>
              <a:gd name="connsiteX2133" fmla="*/ 2208771 w 4173281"/>
              <a:gd name="connsiteY2133" fmla="*/ 3480563 h 5477157"/>
              <a:gd name="connsiteX2134" fmla="*/ 2206173 w 4173281"/>
              <a:gd name="connsiteY2134" fmla="*/ 3477969 h 5477157"/>
              <a:gd name="connsiteX2135" fmla="*/ 2167242 w 4173281"/>
              <a:gd name="connsiteY2135" fmla="*/ 3498733 h 5477157"/>
              <a:gd name="connsiteX2136" fmla="*/ 2128308 w 4173281"/>
              <a:gd name="connsiteY2136" fmla="*/ 3480563 h 5477157"/>
              <a:gd name="connsiteX2137" fmla="*/ 2089377 w 4173281"/>
              <a:gd name="connsiteY2137" fmla="*/ 3459799 h 5477157"/>
              <a:gd name="connsiteX2138" fmla="*/ 2089377 w 4173281"/>
              <a:gd name="connsiteY2138" fmla="*/ 3462395 h 5477157"/>
              <a:gd name="connsiteX2139" fmla="*/ 2037467 w 4173281"/>
              <a:gd name="connsiteY2139" fmla="*/ 3514306 h 5477157"/>
              <a:gd name="connsiteX2140" fmla="*/ 1993343 w 4173281"/>
              <a:gd name="connsiteY2140" fmla="*/ 3490945 h 5477157"/>
              <a:gd name="connsiteX2141" fmla="*/ 1957005 w 4173281"/>
              <a:gd name="connsiteY2141" fmla="*/ 3467586 h 5477157"/>
              <a:gd name="connsiteX2142" fmla="*/ 1946624 w 4173281"/>
              <a:gd name="connsiteY2142" fmla="*/ 3470180 h 5477157"/>
              <a:gd name="connsiteX2143" fmla="*/ 1928456 w 4173281"/>
              <a:gd name="connsiteY2143" fmla="*/ 3464990 h 5477157"/>
              <a:gd name="connsiteX2144" fmla="*/ 1951815 w 4173281"/>
              <a:gd name="connsiteY2144" fmla="*/ 3506518 h 5477157"/>
              <a:gd name="connsiteX2145" fmla="*/ 1925860 w 4173281"/>
              <a:gd name="connsiteY2145" fmla="*/ 3548046 h 5477157"/>
              <a:gd name="connsiteX2146" fmla="*/ 1925860 w 4173281"/>
              <a:gd name="connsiteY2146" fmla="*/ 3553236 h 5477157"/>
              <a:gd name="connsiteX2147" fmla="*/ 1892120 w 4173281"/>
              <a:gd name="connsiteY2147" fmla="*/ 3586980 h 5477157"/>
              <a:gd name="connsiteX2148" fmla="*/ 1871355 w 4173281"/>
              <a:gd name="connsiteY2148" fmla="*/ 3579191 h 5477157"/>
              <a:gd name="connsiteX2149" fmla="*/ 1850592 w 4173281"/>
              <a:gd name="connsiteY2149" fmla="*/ 3584383 h 5477157"/>
              <a:gd name="connsiteX2150" fmla="*/ 1809064 w 4173281"/>
              <a:gd name="connsiteY2150" fmla="*/ 3542855 h 5477157"/>
              <a:gd name="connsiteX2151" fmla="*/ 1809064 w 4173281"/>
              <a:gd name="connsiteY2151" fmla="*/ 3540261 h 5477157"/>
              <a:gd name="connsiteX2152" fmla="*/ 1782744 w 4173281"/>
              <a:gd name="connsiteY2152" fmla="*/ 3549831 h 5477157"/>
              <a:gd name="connsiteX2153" fmla="*/ 1785378 w 4173281"/>
              <a:gd name="connsiteY2153" fmla="*/ 3550968 h 5477157"/>
              <a:gd name="connsiteX2154" fmla="*/ 1798680 w 4173281"/>
              <a:gd name="connsiteY2154" fmla="*/ 3581788 h 5477157"/>
              <a:gd name="connsiteX2155" fmla="*/ 1785704 w 4173281"/>
              <a:gd name="connsiteY2155" fmla="*/ 3612934 h 5477157"/>
              <a:gd name="connsiteX2156" fmla="*/ 1726006 w 4173281"/>
              <a:gd name="connsiteY2156" fmla="*/ 3664844 h 5477157"/>
              <a:gd name="connsiteX2157" fmla="*/ 1666311 w 4173281"/>
              <a:gd name="connsiteY2157" fmla="*/ 3605149 h 5477157"/>
              <a:gd name="connsiteX2158" fmla="*/ 1670894 w 4173281"/>
              <a:gd name="connsiteY2158" fmla="*/ 3581586 h 5477157"/>
              <a:gd name="connsiteX2159" fmla="*/ 1680534 w 4173281"/>
              <a:gd name="connsiteY2159" fmla="*/ 3567109 h 5477157"/>
              <a:gd name="connsiteX2160" fmla="*/ 1665663 w 4173281"/>
              <a:gd name="connsiteY2160" fmla="*/ 3560700 h 5477157"/>
              <a:gd name="connsiteX2161" fmla="*/ 1658525 w 4173281"/>
              <a:gd name="connsiteY2161" fmla="*/ 3542855 h 5477157"/>
              <a:gd name="connsiteX2162" fmla="*/ 1648142 w 4173281"/>
              <a:gd name="connsiteY2162" fmla="*/ 3514306 h 5477157"/>
              <a:gd name="connsiteX2163" fmla="*/ 1661119 w 4173281"/>
              <a:gd name="connsiteY2163" fmla="*/ 3480563 h 5477157"/>
              <a:gd name="connsiteX2164" fmla="*/ 1655927 w 4173281"/>
              <a:gd name="connsiteY2164" fmla="*/ 3467586 h 5477157"/>
              <a:gd name="connsiteX2165" fmla="*/ 1674098 w 4173281"/>
              <a:gd name="connsiteY2165" fmla="*/ 3449417 h 5477157"/>
              <a:gd name="connsiteX2166" fmla="*/ 1692265 w 4173281"/>
              <a:gd name="connsiteY2166" fmla="*/ 3467586 h 5477157"/>
              <a:gd name="connsiteX2167" fmla="*/ 1723411 w 4173281"/>
              <a:gd name="connsiteY2167" fmla="*/ 3483160 h 5477157"/>
              <a:gd name="connsiteX2168" fmla="*/ 1738983 w 4173281"/>
              <a:gd name="connsiteY2168" fmla="*/ 3457205 h 5477157"/>
              <a:gd name="connsiteX2169" fmla="*/ 1733793 w 4173281"/>
              <a:gd name="connsiteY2169" fmla="*/ 3426059 h 5477157"/>
              <a:gd name="connsiteX2170" fmla="*/ 1733793 w 4173281"/>
              <a:gd name="connsiteY2170" fmla="*/ 3423462 h 5477157"/>
              <a:gd name="connsiteX2171" fmla="*/ 1720817 w 4173281"/>
              <a:gd name="connsiteY2171" fmla="*/ 3384530 h 5477157"/>
              <a:gd name="connsiteX2172" fmla="*/ 1707838 w 4173281"/>
              <a:gd name="connsiteY2172" fmla="*/ 3397507 h 5477157"/>
              <a:gd name="connsiteX2173" fmla="*/ 1645546 w 4173281"/>
              <a:gd name="connsiteY2173" fmla="*/ 3431250 h 5477157"/>
              <a:gd name="connsiteX2174" fmla="*/ 1622187 w 4173281"/>
              <a:gd name="connsiteY2174" fmla="*/ 3426059 h 5477157"/>
              <a:gd name="connsiteX2175" fmla="*/ 1549513 w 4173281"/>
              <a:gd name="connsiteY2175" fmla="*/ 3467586 h 5477157"/>
              <a:gd name="connsiteX2176" fmla="*/ 1463861 w 4173281"/>
              <a:gd name="connsiteY2176" fmla="*/ 3381934 h 5477157"/>
              <a:gd name="connsiteX2177" fmla="*/ 1549513 w 4173281"/>
              <a:gd name="connsiteY2177" fmla="*/ 3296283 h 5477157"/>
              <a:gd name="connsiteX2178" fmla="*/ 1578062 w 4173281"/>
              <a:gd name="connsiteY2178" fmla="*/ 3301474 h 5477157"/>
              <a:gd name="connsiteX2179" fmla="*/ 1570277 w 4173281"/>
              <a:gd name="connsiteY2179" fmla="*/ 3278113 h 5477157"/>
              <a:gd name="connsiteX2180" fmla="*/ 1609209 w 4173281"/>
              <a:gd name="connsiteY2180" fmla="*/ 3233992 h 5477157"/>
              <a:gd name="connsiteX2181" fmla="*/ 1629972 w 4173281"/>
              <a:gd name="connsiteY2181" fmla="*/ 3182082 h 5477157"/>
              <a:gd name="connsiteX2182" fmla="*/ 1622187 w 4173281"/>
              <a:gd name="connsiteY2182" fmla="*/ 3166509 h 5477157"/>
              <a:gd name="connsiteX2183" fmla="*/ 1583254 w 4173281"/>
              <a:gd name="connsiteY2183" fmla="*/ 3093835 h 5477157"/>
              <a:gd name="connsiteX2184" fmla="*/ 1671501 w 4173281"/>
              <a:gd name="connsiteY2184" fmla="*/ 3005588 h 5477157"/>
              <a:gd name="connsiteX2185" fmla="*/ 1674098 w 4173281"/>
              <a:gd name="connsiteY2185" fmla="*/ 3005588 h 5477157"/>
              <a:gd name="connsiteX2186" fmla="*/ 1663716 w 4173281"/>
              <a:gd name="connsiteY2186" fmla="*/ 2979633 h 5477157"/>
              <a:gd name="connsiteX2187" fmla="*/ 1671501 w 4173281"/>
              <a:gd name="connsiteY2187" fmla="*/ 2958869 h 5477157"/>
              <a:gd name="connsiteX2188" fmla="*/ 1650737 w 4173281"/>
              <a:gd name="connsiteY2188" fmla="*/ 2964060 h 5477157"/>
              <a:gd name="connsiteX2189" fmla="*/ 1601423 w 4173281"/>
              <a:gd name="connsiteY2189" fmla="*/ 2914744 h 5477157"/>
              <a:gd name="connsiteX2190" fmla="*/ 1601423 w 4173281"/>
              <a:gd name="connsiteY2190" fmla="*/ 2912149 h 5477157"/>
              <a:gd name="connsiteX2191" fmla="*/ 1575468 w 4173281"/>
              <a:gd name="connsiteY2191" fmla="*/ 2881004 h 5477157"/>
              <a:gd name="connsiteX2192" fmla="*/ 1609209 w 4173281"/>
              <a:gd name="connsiteY2192" fmla="*/ 2847261 h 5477157"/>
              <a:gd name="connsiteX2193" fmla="*/ 1619591 w 4173281"/>
              <a:gd name="connsiteY2193" fmla="*/ 2849858 h 5477157"/>
              <a:gd name="connsiteX2194" fmla="*/ 1619591 w 4173281"/>
              <a:gd name="connsiteY2194" fmla="*/ 2844667 h 5477157"/>
              <a:gd name="connsiteX2195" fmla="*/ 1655927 w 4173281"/>
              <a:gd name="connsiteY2195" fmla="*/ 2777183 h 5477157"/>
              <a:gd name="connsiteX2196" fmla="*/ 1645546 w 4173281"/>
              <a:gd name="connsiteY2196" fmla="*/ 2748632 h 5477157"/>
              <a:gd name="connsiteX2197" fmla="*/ 1648142 w 4173281"/>
              <a:gd name="connsiteY2197" fmla="*/ 2730465 h 5477157"/>
              <a:gd name="connsiteX2198" fmla="*/ 1648142 w 4173281"/>
              <a:gd name="connsiteY2198" fmla="*/ 2722677 h 5477157"/>
              <a:gd name="connsiteX2199" fmla="*/ 1650737 w 4173281"/>
              <a:gd name="connsiteY2199" fmla="*/ 2707104 h 5477157"/>
              <a:gd name="connsiteX2200" fmla="*/ 1606615 w 4173281"/>
              <a:gd name="connsiteY2200" fmla="*/ 2743441 h 5477157"/>
              <a:gd name="connsiteX2201" fmla="*/ 1614400 w 4173281"/>
              <a:gd name="connsiteY2201" fmla="*/ 2771993 h 5477157"/>
              <a:gd name="connsiteX2202" fmla="*/ 1562490 w 4173281"/>
              <a:gd name="connsiteY2202" fmla="*/ 2823903 h 5477157"/>
              <a:gd name="connsiteX2203" fmla="*/ 1546916 w 4173281"/>
              <a:gd name="connsiteY2203" fmla="*/ 2821306 h 5477157"/>
              <a:gd name="connsiteX2204" fmla="*/ 1489816 w 4173281"/>
              <a:gd name="connsiteY2204" fmla="*/ 2842070 h 5477157"/>
              <a:gd name="connsiteX2205" fmla="*/ 1463861 w 4173281"/>
              <a:gd name="connsiteY2205" fmla="*/ 2836879 h 5477157"/>
              <a:gd name="connsiteX2206" fmla="*/ 1466457 w 4173281"/>
              <a:gd name="connsiteY2206" fmla="*/ 2849858 h 5477157"/>
              <a:gd name="connsiteX2207" fmla="*/ 1409356 w 4173281"/>
              <a:gd name="connsiteY2207" fmla="*/ 2927723 h 5477157"/>
              <a:gd name="connsiteX2208" fmla="*/ 1373020 w 4173281"/>
              <a:gd name="connsiteY2208" fmla="*/ 2969250 h 5477157"/>
              <a:gd name="connsiteX2209" fmla="*/ 1380805 w 4173281"/>
              <a:gd name="connsiteY2209" fmla="*/ 2979633 h 5477157"/>
              <a:gd name="connsiteX2210" fmla="*/ 1388593 w 4173281"/>
              <a:gd name="connsiteY2210" fmla="*/ 2977036 h 5477157"/>
              <a:gd name="connsiteX2211" fmla="*/ 1404165 w 4173281"/>
              <a:gd name="connsiteY2211" fmla="*/ 2992609 h 5477157"/>
              <a:gd name="connsiteX2212" fmla="*/ 1391187 w 4173281"/>
              <a:gd name="connsiteY2212" fmla="*/ 3008182 h 5477157"/>
              <a:gd name="connsiteX2213" fmla="*/ 1393784 w 4173281"/>
              <a:gd name="connsiteY2213" fmla="*/ 3028945 h 5477157"/>
              <a:gd name="connsiteX2214" fmla="*/ 1365232 w 4173281"/>
              <a:gd name="connsiteY2214" fmla="*/ 3096429 h 5477157"/>
              <a:gd name="connsiteX2215" fmla="*/ 1393784 w 4173281"/>
              <a:gd name="connsiteY2215" fmla="*/ 3088644 h 5477157"/>
              <a:gd name="connsiteX2216" fmla="*/ 1453479 w 4173281"/>
              <a:gd name="connsiteY2216" fmla="*/ 3148339 h 5477157"/>
              <a:gd name="connsiteX2217" fmla="*/ 1453479 w 4173281"/>
              <a:gd name="connsiteY2217" fmla="*/ 3156127 h 5477157"/>
              <a:gd name="connsiteX2218" fmla="*/ 1502795 w 4173281"/>
              <a:gd name="connsiteY2218" fmla="*/ 3200249 h 5477157"/>
              <a:gd name="connsiteX2219" fmla="*/ 1510580 w 4173281"/>
              <a:gd name="connsiteY2219" fmla="*/ 3197655 h 5477157"/>
              <a:gd name="connsiteX2220" fmla="*/ 1497604 w 4173281"/>
              <a:gd name="connsiteY2220" fmla="*/ 3174294 h 5477157"/>
              <a:gd name="connsiteX2221" fmla="*/ 1500198 w 4173281"/>
              <a:gd name="connsiteY2221" fmla="*/ 3166509 h 5477157"/>
              <a:gd name="connsiteX2222" fmla="*/ 1497604 w 4173281"/>
              <a:gd name="connsiteY2222" fmla="*/ 3166509 h 5477157"/>
              <a:gd name="connsiteX2223" fmla="*/ 1453479 w 4173281"/>
              <a:gd name="connsiteY2223" fmla="*/ 3122384 h 5477157"/>
              <a:gd name="connsiteX2224" fmla="*/ 1497604 w 4173281"/>
              <a:gd name="connsiteY2224" fmla="*/ 3078261 h 5477157"/>
              <a:gd name="connsiteX2225" fmla="*/ 1541726 w 4173281"/>
              <a:gd name="connsiteY2225" fmla="*/ 3122384 h 5477157"/>
              <a:gd name="connsiteX2226" fmla="*/ 1533941 w 4173281"/>
              <a:gd name="connsiteY2226" fmla="*/ 3148339 h 5477157"/>
              <a:gd name="connsiteX2227" fmla="*/ 1552107 w 4173281"/>
              <a:gd name="connsiteY2227" fmla="*/ 3174294 h 5477157"/>
              <a:gd name="connsiteX2228" fmla="*/ 1528750 w 4173281"/>
              <a:gd name="connsiteY2228" fmla="*/ 3200249 h 5477157"/>
              <a:gd name="connsiteX2229" fmla="*/ 1539132 w 4173281"/>
              <a:gd name="connsiteY2229" fmla="*/ 3218418 h 5477157"/>
              <a:gd name="connsiteX2230" fmla="*/ 1515771 w 4173281"/>
              <a:gd name="connsiteY2230" fmla="*/ 3241777 h 5477157"/>
              <a:gd name="connsiteX2231" fmla="*/ 1510580 w 4173281"/>
              <a:gd name="connsiteY2231" fmla="*/ 3241777 h 5477157"/>
              <a:gd name="connsiteX2232" fmla="*/ 1497604 w 4173281"/>
              <a:gd name="connsiteY2232" fmla="*/ 3275519 h 5477157"/>
              <a:gd name="connsiteX2233" fmla="*/ 1497604 w 4173281"/>
              <a:gd name="connsiteY2233" fmla="*/ 3278113 h 5477157"/>
              <a:gd name="connsiteX2234" fmla="*/ 1461266 w 4173281"/>
              <a:gd name="connsiteY2234" fmla="*/ 3314451 h 5477157"/>
              <a:gd name="connsiteX2235" fmla="*/ 1443097 w 4173281"/>
              <a:gd name="connsiteY2235" fmla="*/ 3309260 h 5477157"/>
              <a:gd name="connsiteX2236" fmla="*/ 1437905 w 4173281"/>
              <a:gd name="connsiteY2236" fmla="*/ 3309260 h 5477157"/>
              <a:gd name="connsiteX2237" fmla="*/ 1450885 w 4173281"/>
              <a:gd name="connsiteY2237" fmla="*/ 3330023 h 5477157"/>
              <a:gd name="connsiteX2238" fmla="*/ 1427524 w 4173281"/>
              <a:gd name="connsiteY2238" fmla="*/ 3353384 h 5477157"/>
              <a:gd name="connsiteX2239" fmla="*/ 1404165 w 4173281"/>
              <a:gd name="connsiteY2239" fmla="*/ 3330023 h 5477157"/>
              <a:gd name="connsiteX2240" fmla="*/ 1417142 w 4173281"/>
              <a:gd name="connsiteY2240" fmla="*/ 3309260 h 5477157"/>
              <a:gd name="connsiteX2241" fmla="*/ 1349659 w 4173281"/>
              <a:gd name="connsiteY2241" fmla="*/ 3231395 h 5477157"/>
              <a:gd name="connsiteX2242" fmla="*/ 1357447 w 4173281"/>
              <a:gd name="connsiteY2242" fmla="*/ 3197655 h 5477157"/>
              <a:gd name="connsiteX2243" fmla="*/ 1331492 w 4173281"/>
              <a:gd name="connsiteY2243" fmla="*/ 3148339 h 5477157"/>
              <a:gd name="connsiteX2244" fmla="*/ 1331492 w 4173281"/>
              <a:gd name="connsiteY2244" fmla="*/ 3145745 h 5477157"/>
              <a:gd name="connsiteX2245" fmla="*/ 1328894 w 4173281"/>
              <a:gd name="connsiteY2245" fmla="*/ 3145745 h 5477157"/>
              <a:gd name="connsiteX2246" fmla="*/ 1305537 w 4173281"/>
              <a:gd name="connsiteY2246" fmla="*/ 3122384 h 5477157"/>
              <a:gd name="connsiteX2247" fmla="*/ 1295154 w 4173281"/>
              <a:gd name="connsiteY2247" fmla="*/ 3122384 h 5477157"/>
              <a:gd name="connsiteX2248" fmla="*/ 1276985 w 4173281"/>
              <a:gd name="connsiteY2248" fmla="*/ 3119790 h 5477157"/>
              <a:gd name="connsiteX2249" fmla="*/ 1336683 w 4173281"/>
              <a:gd name="connsiteY2249" fmla="*/ 3200249 h 5477157"/>
              <a:gd name="connsiteX2250" fmla="*/ 1308131 w 4173281"/>
              <a:gd name="connsiteY2250" fmla="*/ 3262541 h 5477157"/>
              <a:gd name="connsiteX2251" fmla="*/ 1326300 w 4173281"/>
              <a:gd name="connsiteY2251" fmla="*/ 3288496 h 5477157"/>
              <a:gd name="connsiteX2252" fmla="*/ 1302939 w 4173281"/>
              <a:gd name="connsiteY2252" fmla="*/ 3317048 h 5477157"/>
              <a:gd name="connsiteX2253" fmla="*/ 1308131 w 4173281"/>
              <a:gd name="connsiteY2253" fmla="*/ 3340406 h 5477157"/>
              <a:gd name="connsiteX2254" fmla="*/ 1271794 w 4173281"/>
              <a:gd name="connsiteY2254" fmla="*/ 3384530 h 5477157"/>
              <a:gd name="connsiteX2255" fmla="*/ 1261412 w 4173281"/>
              <a:gd name="connsiteY2255" fmla="*/ 3394913 h 5477157"/>
              <a:gd name="connsiteX2256" fmla="*/ 1264009 w 4173281"/>
              <a:gd name="connsiteY2256" fmla="*/ 3400104 h 5477157"/>
              <a:gd name="connsiteX2257" fmla="*/ 1326300 w 4173281"/>
              <a:gd name="connsiteY2257" fmla="*/ 3464990 h 5477157"/>
              <a:gd name="connsiteX2258" fmla="*/ 1306185 w 4173281"/>
              <a:gd name="connsiteY2258" fmla="*/ 3513332 h 5477157"/>
              <a:gd name="connsiteX2259" fmla="*/ 1291115 w 4173281"/>
              <a:gd name="connsiteY2259" fmla="*/ 3523198 h 5477157"/>
              <a:gd name="connsiteX2260" fmla="*/ 1296859 w 4173281"/>
              <a:gd name="connsiteY2260" fmla="*/ 3525577 h 5477157"/>
              <a:gd name="connsiteX2261" fmla="*/ 1302941 w 4173281"/>
              <a:gd name="connsiteY2261" fmla="*/ 3540260 h 5477157"/>
              <a:gd name="connsiteX2262" fmla="*/ 1282177 w 4173281"/>
              <a:gd name="connsiteY2262" fmla="*/ 3561024 h 5477157"/>
              <a:gd name="connsiteX2263" fmla="*/ 1261413 w 4173281"/>
              <a:gd name="connsiteY2263" fmla="*/ 3540260 h 5477157"/>
              <a:gd name="connsiteX2264" fmla="*/ 1265152 w 4173281"/>
              <a:gd name="connsiteY2264" fmla="*/ 3531232 h 5477157"/>
              <a:gd name="connsiteX2265" fmla="*/ 1258818 w 4173281"/>
              <a:gd name="connsiteY2265" fmla="*/ 3532473 h 5477157"/>
              <a:gd name="connsiteX2266" fmla="*/ 1253627 w 4173281"/>
              <a:gd name="connsiteY2266" fmla="*/ 3532473 h 5477157"/>
              <a:gd name="connsiteX2267" fmla="*/ 1256221 w 4173281"/>
              <a:gd name="connsiteY2267" fmla="*/ 3545451 h 5477157"/>
              <a:gd name="connsiteX2268" fmla="*/ 1225075 w 4173281"/>
              <a:gd name="connsiteY2268" fmla="*/ 3623317 h 5477157"/>
              <a:gd name="connsiteX2269" fmla="*/ 1245839 w 4173281"/>
              <a:gd name="connsiteY2269" fmla="*/ 3615529 h 5477157"/>
              <a:gd name="connsiteX2270" fmla="*/ 1253627 w 4173281"/>
              <a:gd name="connsiteY2270" fmla="*/ 3618126 h 5477157"/>
              <a:gd name="connsiteX2271" fmla="*/ 1295154 w 4173281"/>
              <a:gd name="connsiteY2271" fmla="*/ 3602552 h 5477157"/>
              <a:gd name="connsiteX2272" fmla="*/ 1326300 w 4173281"/>
              <a:gd name="connsiteY2272" fmla="*/ 3612935 h 5477157"/>
              <a:gd name="connsiteX2273" fmla="*/ 1326300 w 4173281"/>
              <a:gd name="connsiteY2273" fmla="*/ 3610337 h 5477157"/>
              <a:gd name="connsiteX2274" fmla="*/ 1357447 w 4173281"/>
              <a:gd name="connsiteY2274" fmla="*/ 3579191 h 5477157"/>
              <a:gd name="connsiteX2275" fmla="*/ 1388593 w 4173281"/>
              <a:gd name="connsiteY2275" fmla="*/ 3607743 h 5477157"/>
              <a:gd name="connsiteX2276" fmla="*/ 1406760 w 4173281"/>
              <a:gd name="connsiteY2276" fmla="*/ 3610337 h 5477157"/>
              <a:gd name="connsiteX2277" fmla="*/ 1424930 w 4173281"/>
              <a:gd name="connsiteY2277" fmla="*/ 3607743 h 5477157"/>
              <a:gd name="connsiteX2278" fmla="*/ 1531344 w 4173281"/>
              <a:gd name="connsiteY2278" fmla="*/ 3714158 h 5477157"/>
              <a:gd name="connsiteX2279" fmla="*/ 1528750 w 4173281"/>
              <a:gd name="connsiteY2279" fmla="*/ 3734922 h 5477157"/>
              <a:gd name="connsiteX2280" fmla="*/ 1536535 w 4173281"/>
              <a:gd name="connsiteY2280" fmla="*/ 3750495 h 5477157"/>
              <a:gd name="connsiteX2281" fmla="*/ 1518367 w 4173281"/>
              <a:gd name="connsiteY2281" fmla="*/ 3771258 h 5477157"/>
              <a:gd name="connsiteX2282" fmla="*/ 1515771 w 4173281"/>
              <a:gd name="connsiteY2282" fmla="*/ 3771258 h 5477157"/>
              <a:gd name="connsiteX2283" fmla="*/ 1424930 w 4173281"/>
              <a:gd name="connsiteY2283" fmla="*/ 3823169 h 5477157"/>
              <a:gd name="connsiteX2284" fmla="*/ 1328894 w 4173281"/>
              <a:gd name="connsiteY2284" fmla="*/ 3763473 h 5477157"/>
              <a:gd name="connsiteX2285" fmla="*/ 1326300 w 4173281"/>
              <a:gd name="connsiteY2285" fmla="*/ 3763473 h 5477157"/>
              <a:gd name="connsiteX2286" fmla="*/ 1318513 w 4173281"/>
              <a:gd name="connsiteY2286" fmla="*/ 3763473 h 5477157"/>
              <a:gd name="connsiteX2287" fmla="*/ 1243244 w 4173281"/>
              <a:gd name="connsiteY2287" fmla="*/ 3810193 h 5477157"/>
              <a:gd name="connsiteX2288" fmla="*/ 1188738 w 4173281"/>
              <a:gd name="connsiteY2288" fmla="*/ 3789429 h 5477157"/>
              <a:gd name="connsiteX2289" fmla="*/ 1196526 w 4173281"/>
              <a:gd name="connsiteY2289" fmla="*/ 3812787 h 5477157"/>
              <a:gd name="connsiteX2290" fmla="*/ 1152401 w 4173281"/>
              <a:gd name="connsiteY2290" fmla="*/ 3856912 h 5477157"/>
              <a:gd name="connsiteX2291" fmla="*/ 1147210 w 4173281"/>
              <a:gd name="connsiteY2291" fmla="*/ 3856912 h 5477157"/>
              <a:gd name="connsiteX2292" fmla="*/ 1113470 w 4173281"/>
              <a:gd name="connsiteY2292" fmla="*/ 3875079 h 5477157"/>
              <a:gd name="connsiteX2293" fmla="*/ 1007053 w 4173281"/>
              <a:gd name="connsiteY2293" fmla="*/ 3968516 h 5477157"/>
              <a:gd name="connsiteX2294" fmla="*/ 939570 w 4173281"/>
              <a:gd name="connsiteY2294" fmla="*/ 3945159 h 5477157"/>
              <a:gd name="connsiteX2295" fmla="*/ 916212 w 4173281"/>
              <a:gd name="connsiteY2295" fmla="*/ 3950350 h 5477157"/>
              <a:gd name="connsiteX2296" fmla="*/ 864302 w 4173281"/>
              <a:gd name="connsiteY2296" fmla="*/ 3898440 h 5477157"/>
              <a:gd name="connsiteX2297" fmla="*/ 898042 w 4173281"/>
              <a:gd name="connsiteY2297" fmla="*/ 3851720 h 5477157"/>
              <a:gd name="connsiteX2298" fmla="*/ 918807 w 4173281"/>
              <a:gd name="connsiteY2298" fmla="*/ 3797213 h 5477157"/>
              <a:gd name="connsiteX2299" fmla="*/ 918807 w 4173281"/>
              <a:gd name="connsiteY2299" fmla="*/ 3794619 h 5477157"/>
              <a:gd name="connsiteX2300" fmla="*/ 934379 w 4173281"/>
              <a:gd name="connsiteY2300" fmla="*/ 3779047 h 5477157"/>
              <a:gd name="connsiteX2301" fmla="*/ 936976 w 4173281"/>
              <a:gd name="connsiteY2301" fmla="*/ 3779047 h 5477157"/>
              <a:gd name="connsiteX2302" fmla="*/ 1007053 w 4173281"/>
              <a:gd name="connsiteY2302" fmla="*/ 3753092 h 5477157"/>
              <a:gd name="connsiteX2303" fmla="*/ 1092706 w 4173281"/>
              <a:gd name="connsiteY2303" fmla="*/ 3797213 h 5477157"/>
              <a:gd name="connsiteX2304" fmla="*/ 1113470 w 4173281"/>
              <a:gd name="connsiteY2304" fmla="*/ 3792023 h 5477157"/>
              <a:gd name="connsiteX2305" fmla="*/ 1116064 w 4173281"/>
              <a:gd name="connsiteY2305" fmla="*/ 3792023 h 5477157"/>
              <a:gd name="connsiteX2306" fmla="*/ 1154998 w 4173281"/>
              <a:gd name="connsiteY2306" fmla="*/ 3768664 h 5477157"/>
              <a:gd name="connsiteX2307" fmla="*/ 1180953 w 4173281"/>
              <a:gd name="connsiteY2307" fmla="*/ 3776449 h 5477157"/>
              <a:gd name="connsiteX2308" fmla="*/ 1162783 w 4173281"/>
              <a:gd name="connsiteY2308" fmla="*/ 3724540 h 5477157"/>
              <a:gd name="connsiteX2309" fmla="*/ 1217289 w 4173281"/>
              <a:gd name="connsiteY2309" fmla="*/ 3646675 h 5477157"/>
              <a:gd name="connsiteX2310" fmla="*/ 1225075 w 4173281"/>
              <a:gd name="connsiteY2310" fmla="*/ 3625911 h 5477157"/>
              <a:gd name="connsiteX2311" fmla="*/ 1149807 w 4173281"/>
              <a:gd name="connsiteY2311" fmla="*/ 3654462 h 5477157"/>
              <a:gd name="connsiteX2312" fmla="*/ 1045987 w 4173281"/>
              <a:gd name="connsiteY2312" fmla="*/ 3584383 h 5477157"/>
              <a:gd name="connsiteX2313" fmla="*/ 1007053 w 4173281"/>
              <a:gd name="connsiteY2313" fmla="*/ 3599956 h 5477157"/>
              <a:gd name="connsiteX2314" fmla="*/ 955143 w 4173281"/>
              <a:gd name="connsiteY2314" fmla="*/ 3548046 h 5477157"/>
              <a:gd name="connsiteX2315" fmla="*/ 1007053 w 4173281"/>
              <a:gd name="connsiteY2315" fmla="*/ 3496135 h 5477157"/>
              <a:gd name="connsiteX2316" fmla="*/ 1020032 w 4173281"/>
              <a:gd name="connsiteY2316" fmla="*/ 3498733 h 5477157"/>
              <a:gd name="connsiteX2317" fmla="*/ 1020032 w 4173281"/>
              <a:gd name="connsiteY2317" fmla="*/ 3496135 h 5477157"/>
              <a:gd name="connsiteX2318" fmla="*/ 1020032 w 4173281"/>
              <a:gd name="connsiteY2318" fmla="*/ 3488350 h 5477157"/>
              <a:gd name="connsiteX2319" fmla="*/ 1056369 w 4173281"/>
              <a:gd name="connsiteY2319" fmla="*/ 3452014 h 5477157"/>
              <a:gd name="connsiteX2320" fmla="*/ 1077132 w 4173281"/>
              <a:gd name="connsiteY2320" fmla="*/ 3459799 h 5477157"/>
              <a:gd name="connsiteX2321" fmla="*/ 1147210 w 4173281"/>
              <a:gd name="connsiteY2321" fmla="*/ 3433844 h 5477157"/>
              <a:gd name="connsiteX2322" fmla="*/ 1199120 w 4173281"/>
              <a:gd name="connsiteY2322" fmla="*/ 3446823 h 5477157"/>
              <a:gd name="connsiteX2323" fmla="*/ 1227672 w 4173281"/>
              <a:gd name="connsiteY2323" fmla="*/ 3407889 h 5477157"/>
              <a:gd name="connsiteX2324" fmla="*/ 1227672 w 4173281"/>
              <a:gd name="connsiteY2324" fmla="*/ 3405294 h 5477157"/>
              <a:gd name="connsiteX2325" fmla="*/ 1225075 w 4173281"/>
              <a:gd name="connsiteY2325" fmla="*/ 3405294 h 5477157"/>
              <a:gd name="connsiteX2326" fmla="*/ 1160188 w 4173281"/>
              <a:gd name="connsiteY2326" fmla="*/ 3363767 h 5477157"/>
              <a:gd name="connsiteX2327" fmla="*/ 1118661 w 4173281"/>
              <a:gd name="connsiteY2327" fmla="*/ 3397507 h 5477157"/>
              <a:gd name="connsiteX2328" fmla="*/ 1074536 w 4173281"/>
              <a:gd name="connsiteY2328" fmla="*/ 3353384 h 5477157"/>
              <a:gd name="connsiteX2329" fmla="*/ 1108279 w 4173281"/>
              <a:gd name="connsiteY2329" fmla="*/ 3311857 h 5477157"/>
              <a:gd name="connsiteX2330" fmla="*/ 1077132 w 4173281"/>
              <a:gd name="connsiteY2330" fmla="*/ 3278113 h 5477157"/>
              <a:gd name="connsiteX2331" fmla="*/ 1077132 w 4173281"/>
              <a:gd name="connsiteY2331" fmla="*/ 3275519 h 5477157"/>
              <a:gd name="connsiteX2332" fmla="*/ 1045987 w 4173281"/>
              <a:gd name="connsiteY2332" fmla="*/ 3213227 h 5477157"/>
              <a:gd name="connsiteX2333" fmla="*/ 1123852 w 4173281"/>
              <a:gd name="connsiteY2333" fmla="*/ 3135362 h 5477157"/>
              <a:gd name="connsiteX2334" fmla="*/ 1180953 w 4173281"/>
              <a:gd name="connsiteY2334" fmla="*/ 3158721 h 5477157"/>
              <a:gd name="connsiteX2335" fmla="*/ 1258818 w 4173281"/>
              <a:gd name="connsiteY2335" fmla="*/ 3109407 h 5477157"/>
              <a:gd name="connsiteX2336" fmla="*/ 1274391 w 4173281"/>
              <a:gd name="connsiteY2336" fmla="*/ 3112001 h 5477157"/>
              <a:gd name="connsiteX2337" fmla="*/ 1206908 w 4173281"/>
              <a:gd name="connsiteY2337" fmla="*/ 3021160 h 5477157"/>
              <a:gd name="connsiteX2338" fmla="*/ 1214693 w 4173281"/>
              <a:gd name="connsiteY2338" fmla="*/ 2987418 h 5477157"/>
              <a:gd name="connsiteX2339" fmla="*/ 1162783 w 4173281"/>
              <a:gd name="connsiteY2339" fmla="*/ 2925126 h 5477157"/>
              <a:gd name="connsiteX2340" fmla="*/ 1219883 w 4173281"/>
              <a:gd name="connsiteY2340" fmla="*/ 2862835 h 5477157"/>
              <a:gd name="connsiteX2341" fmla="*/ 1245839 w 4173281"/>
              <a:gd name="connsiteY2341" fmla="*/ 2855048 h 5477157"/>
              <a:gd name="connsiteX2342" fmla="*/ 1287367 w 4173281"/>
              <a:gd name="connsiteY2342" fmla="*/ 2896577 h 5477157"/>
              <a:gd name="connsiteX2343" fmla="*/ 1284773 w 4173281"/>
              <a:gd name="connsiteY2343" fmla="*/ 2909553 h 5477157"/>
              <a:gd name="connsiteX2344" fmla="*/ 1287367 w 4173281"/>
              <a:gd name="connsiteY2344" fmla="*/ 2925126 h 5477157"/>
              <a:gd name="connsiteX2345" fmla="*/ 1287367 w 4173281"/>
              <a:gd name="connsiteY2345" fmla="*/ 2927723 h 5477157"/>
              <a:gd name="connsiteX2346" fmla="*/ 1297749 w 4173281"/>
              <a:gd name="connsiteY2346" fmla="*/ 2927723 h 5477157"/>
              <a:gd name="connsiteX2347" fmla="*/ 1292558 w 4173281"/>
              <a:gd name="connsiteY2347" fmla="*/ 2906959 h 5477157"/>
              <a:gd name="connsiteX2348" fmla="*/ 1310728 w 4173281"/>
              <a:gd name="connsiteY2348" fmla="*/ 2862835 h 5477157"/>
              <a:gd name="connsiteX2349" fmla="*/ 1308131 w 4173281"/>
              <a:gd name="connsiteY2349" fmla="*/ 2844667 h 5477157"/>
              <a:gd name="connsiteX2350" fmla="*/ 1310728 w 4173281"/>
              <a:gd name="connsiteY2350" fmla="*/ 2829093 h 5477157"/>
              <a:gd name="connsiteX2351" fmla="*/ 1295154 w 4173281"/>
              <a:gd name="connsiteY2351" fmla="*/ 2795351 h 5477157"/>
              <a:gd name="connsiteX2352" fmla="*/ 1341874 w 4173281"/>
              <a:gd name="connsiteY2352" fmla="*/ 2748632 h 5477157"/>
              <a:gd name="connsiteX2353" fmla="*/ 1378210 w 4173281"/>
              <a:gd name="connsiteY2353" fmla="*/ 2766802 h 5477157"/>
              <a:gd name="connsiteX2354" fmla="*/ 1391187 w 4173281"/>
              <a:gd name="connsiteY2354" fmla="*/ 2764205 h 5477157"/>
              <a:gd name="connsiteX2355" fmla="*/ 1409356 w 4173281"/>
              <a:gd name="connsiteY2355" fmla="*/ 2766802 h 5477157"/>
              <a:gd name="connsiteX2356" fmla="*/ 1406760 w 4173281"/>
              <a:gd name="connsiteY2356" fmla="*/ 2746038 h 5477157"/>
              <a:gd name="connsiteX2357" fmla="*/ 1432715 w 4173281"/>
              <a:gd name="connsiteY2357" fmla="*/ 2683746 h 5477157"/>
              <a:gd name="connsiteX2358" fmla="*/ 1424930 w 4173281"/>
              <a:gd name="connsiteY2358" fmla="*/ 2660385 h 5477157"/>
              <a:gd name="connsiteX2359" fmla="*/ 1471649 w 4173281"/>
              <a:gd name="connsiteY2359" fmla="*/ 2613667 h 5477157"/>
              <a:gd name="connsiteX2360" fmla="*/ 1518367 w 4173281"/>
              <a:gd name="connsiteY2360" fmla="*/ 2657791 h 5477157"/>
              <a:gd name="connsiteX2361" fmla="*/ 1546916 w 4173281"/>
              <a:gd name="connsiteY2361" fmla="*/ 2668173 h 5477157"/>
              <a:gd name="connsiteX2362" fmla="*/ 1554705 w 4173281"/>
              <a:gd name="connsiteY2362" fmla="*/ 2650003 h 5477157"/>
              <a:gd name="connsiteX2363" fmla="*/ 1539132 w 4173281"/>
              <a:gd name="connsiteY2363" fmla="*/ 2624048 h 5477157"/>
              <a:gd name="connsiteX2364" fmla="*/ 1567681 w 4173281"/>
              <a:gd name="connsiteY2364" fmla="*/ 2595499 h 5477157"/>
              <a:gd name="connsiteX2365" fmla="*/ 1596232 w 4173281"/>
              <a:gd name="connsiteY2365" fmla="*/ 2624048 h 5477157"/>
              <a:gd name="connsiteX2366" fmla="*/ 1601423 w 4173281"/>
              <a:gd name="connsiteY2366" fmla="*/ 2624048 h 5477157"/>
              <a:gd name="connsiteX2367" fmla="*/ 1611806 w 4173281"/>
              <a:gd name="connsiteY2367" fmla="*/ 2624048 h 5477157"/>
              <a:gd name="connsiteX2368" fmla="*/ 1588445 w 4173281"/>
              <a:gd name="connsiteY2368" fmla="*/ 2577329 h 5477157"/>
              <a:gd name="connsiteX2369" fmla="*/ 1578062 w 4173281"/>
              <a:gd name="connsiteY2369" fmla="*/ 2579925 h 5477157"/>
              <a:gd name="connsiteX2370" fmla="*/ 1572872 w 4173281"/>
              <a:gd name="connsiteY2370" fmla="*/ 2579925 h 5477157"/>
              <a:gd name="connsiteX2371" fmla="*/ 1539132 w 4173281"/>
              <a:gd name="connsiteY2371" fmla="*/ 2590308 h 5477157"/>
              <a:gd name="connsiteX2372" fmla="*/ 1502795 w 4173281"/>
              <a:gd name="connsiteY2372" fmla="*/ 2579925 h 5477157"/>
              <a:gd name="connsiteX2373" fmla="*/ 1492412 w 4173281"/>
              <a:gd name="connsiteY2373" fmla="*/ 2582520 h 5477157"/>
              <a:gd name="connsiteX2374" fmla="*/ 1466457 w 4173281"/>
              <a:gd name="connsiteY2374" fmla="*/ 2564353 h 5477157"/>
              <a:gd name="connsiteX2375" fmla="*/ 1422333 w 4173281"/>
              <a:gd name="connsiteY2375" fmla="*/ 2582520 h 5477157"/>
              <a:gd name="connsiteX2376" fmla="*/ 1388593 w 4173281"/>
              <a:gd name="connsiteY2376" fmla="*/ 2587710 h 5477157"/>
              <a:gd name="connsiteX2377" fmla="*/ 1370423 w 4173281"/>
              <a:gd name="connsiteY2377" fmla="*/ 2585117 h 5477157"/>
              <a:gd name="connsiteX2378" fmla="*/ 1357447 w 4173281"/>
              <a:gd name="connsiteY2378" fmla="*/ 2590308 h 5477157"/>
              <a:gd name="connsiteX2379" fmla="*/ 1354850 w 4173281"/>
              <a:gd name="connsiteY2379" fmla="*/ 2590308 h 5477157"/>
              <a:gd name="connsiteX2380" fmla="*/ 1349517 w 4173281"/>
              <a:gd name="connsiteY2380" fmla="*/ 2600490 h 5477157"/>
              <a:gd name="connsiteX2381" fmla="*/ 1367827 w 4173281"/>
              <a:gd name="connsiteY2381" fmla="*/ 2592905 h 5477157"/>
              <a:gd name="connsiteX2382" fmla="*/ 1396379 w 4173281"/>
              <a:gd name="connsiteY2382" fmla="*/ 2621454 h 5477157"/>
              <a:gd name="connsiteX2383" fmla="*/ 1367827 w 4173281"/>
              <a:gd name="connsiteY2383" fmla="*/ 2650006 h 5477157"/>
              <a:gd name="connsiteX2384" fmla="*/ 1339278 w 4173281"/>
              <a:gd name="connsiteY2384" fmla="*/ 2621454 h 5477157"/>
              <a:gd name="connsiteX2385" fmla="*/ 1342084 w 4173281"/>
              <a:gd name="connsiteY2385" fmla="*/ 2614680 h 5477157"/>
              <a:gd name="connsiteX2386" fmla="*/ 1340575 w 4173281"/>
              <a:gd name="connsiteY2386" fmla="*/ 2617560 h 5477157"/>
              <a:gd name="connsiteX2387" fmla="*/ 1310728 w 4173281"/>
              <a:gd name="connsiteY2387" fmla="*/ 2629239 h 5477157"/>
              <a:gd name="connsiteX2388" fmla="*/ 1266603 w 4173281"/>
              <a:gd name="connsiteY2388" fmla="*/ 2585117 h 5477157"/>
              <a:gd name="connsiteX2389" fmla="*/ 1295154 w 4173281"/>
              <a:gd name="connsiteY2389" fmla="*/ 2543589 h 5477157"/>
              <a:gd name="connsiteX2390" fmla="*/ 1264009 w 4173281"/>
              <a:gd name="connsiteY2390" fmla="*/ 2463127 h 5477157"/>
              <a:gd name="connsiteX2391" fmla="*/ 1284773 w 4173281"/>
              <a:gd name="connsiteY2391" fmla="*/ 2393050 h 5477157"/>
              <a:gd name="connsiteX2392" fmla="*/ 1230266 w 4173281"/>
              <a:gd name="connsiteY2392" fmla="*/ 2320376 h 5477157"/>
              <a:gd name="connsiteX2393" fmla="*/ 1248436 w 4173281"/>
              <a:gd name="connsiteY2393" fmla="*/ 2271060 h 5477157"/>
              <a:gd name="connsiteX2394" fmla="*/ 1227672 w 4173281"/>
              <a:gd name="connsiteY2394" fmla="*/ 2276251 h 5477157"/>
              <a:gd name="connsiteX2395" fmla="*/ 1188738 w 4173281"/>
              <a:gd name="connsiteY2395" fmla="*/ 2260679 h 5477157"/>
              <a:gd name="connsiteX2396" fmla="*/ 1167974 w 4173281"/>
              <a:gd name="connsiteY2396" fmla="*/ 2265869 h 5477157"/>
              <a:gd name="connsiteX2397" fmla="*/ 1113470 w 4173281"/>
              <a:gd name="connsiteY2397" fmla="*/ 2211365 h 5477157"/>
              <a:gd name="connsiteX2398" fmla="*/ 1147210 w 4173281"/>
              <a:gd name="connsiteY2398" fmla="*/ 2162049 h 5477157"/>
              <a:gd name="connsiteX2399" fmla="*/ 1173165 w 4173281"/>
              <a:gd name="connsiteY2399" fmla="*/ 2146477 h 5477157"/>
              <a:gd name="connsiteX2400" fmla="*/ 1201717 w 4173281"/>
              <a:gd name="connsiteY2400" fmla="*/ 2172432 h 5477157"/>
              <a:gd name="connsiteX2401" fmla="*/ 1227672 w 4173281"/>
              <a:gd name="connsiteY2401" fmla="*/ 2167240 h 5477157"/>
              <a:gd name="connsiteX2402" fmla="*/ 1274391 w 4173281"/>
              <a:gd name="connsiteY2402" fmla="*/ 2193195 h 5477157"/>
              <a:gd name="connsiteX2403" fmla="*/ 1328894 w 4173281"/>
              <a:gd name="connsiteY2403" fmla="*/ 2167240 h 5477157"/>
              <a:gd name="connsiteX2404" fmla="*/ 1352255 w 4173281"/>
              <a:gd name="connsiteY2404" fmla="*/ 2169837 h 5477157"/>
              <a:gd name="connsiteX2405" fmla="*/ 1347065 w 4173281"/>
              <a:gd name="connsiteY2405" fmla="*/ 2149073 h 5477157"/>
              <a:gd name="connsiteX2406" fmla="*/ 1404165 w 4173281"/>
              <a:gd name="connsiteY2406" fmla="*/ 2091972 h 5477157"/>
              <a:gd name="connsiteX2407" fmla="*/ 1461266 w 4173281"/>
              <a:gd name="connsiteY2407" fmla="*/ 2149073 h 5477157"/>
              <a:gd name="connsiteX2408" fmla="*/ 1404165 w 4173281"/>
              <a:gd name="connsiteY2408" fmla="*/ 2206174 h 5477157"/>
              <a:gd name="connsiteX2409" fmla="*/ 1391187 w 4173281"/>
              <a:gd name="connsiteY2409" fmla="*/ 2203577 h 5477157"/>
              <a:gd name="connsiteX2410" fmla="*/ 1398975 w 4173281"/>
              <a:gd name="connsiteY2410" fmla="*/ 2234723 h 5477157"/>
              <a:gd name="connsiteX2411" fmla="*/ 1385995 w 4173281"/>
              <a:gd name="connsiteY2411" fmla="*/ 2276251 h 5477157"/>
              <a:gd name="connsiteX2412" fmla="*/ 1375614 w 4173281"/>
              <a:gd name="connsiteY2412" fmla="*/ 2294421 h 5477157"/>
              <a:gd name="connsiteX2413" fmla="*/ 1380805 w 4173281"/>
              <a:gd name="connsiteY2413" fmla="*/ 2325567 h 5477157"/>
              <a:gd name="connsiteX2414" fmla="*/ 1391187 w 4173281"/>
              <a:gd name="connsiteY2414" fmla="*/ 2322970 h 5477157"/>
              <a:gd name="connsiteX2415" fmla="*/ 1427524 w 4173281"/>
              <a:gd name="connsiteY2415" fmla="*/ 2351522 h 5477157"/>
              <a:gd name="connsiteX2416" fmla="*/ 1435311 w 4173281"/>
              <a:gd name="connsiteY2416" fmla="*/ 2356713 h 5477157"/>
              <a:gd name="connsiteX2417" fmla="*/ 1453479 w 4173281"/>
              <a:gd name="connsiteY2417" fmla="*/ 2354116 h 5477157"/>
              <a:gd name="connsiteX2418" fmla="*/ 1463861 w 4173281"/>
              <a:gd name="connsiteY2418" fmla="*/ 2354116 h 5477157"/>
              <a:gd name="connsiteX2419" fmla="*/ 1440503 w 4173281"/>
              <a:gd name="connsiteY2419" fmla="*/ 2315185 h 5477157"/>
              <a:gd name="connsiteX2420" fmla="*/ 1484625 w 4173281"/>
              <a:gd name="connsiteY2420" fmla="*/ 2271060 h 5477157"/>
              <a:gd name="connsiteX2421" fmla="*/ 1528750 w 4173281"/>
              <a:gd name="connsiteY2421" fmla="*/ 2315185 h 5477157"/>
              <a:gd name="connsiteX2422" fmla="*/ 1484625 w 4173281"/>
              <a:gd name="connsiteY2422" fmla="*/ 2359307 h 5477157"/>
              <a:gd name="connsiteX2423" fmla="*/ 1531344 w 4173281"/>
              <a:gd name="connsiteY2423" fmla="*/ 2424196 h 5477157"/>
              <a:gd name="connsiteX2424" fmla="*/ 1544322 w 4173281"/>
              <a:gd name="connsiteY2424" fmla="*/ 2421600 h 5477157"/>
              <a:gd name="connsiteX2425" fmla="*/ 1611806 w 4173281"/>
              <a:gd name="connsiteY2425" fmla="*/ 2489082 h 5477157"/>
              <a:gd name="connsiteX2426" fmla="*/ 1611806 w 4173281"/>
              <a:gd name="connsiteY2426" fmla="*/ 2491679 h 5477157"/>
              <a:gd name="connsiteX2427" fmla="*/ 1674098 w 4173281"/>
              <a:gd name="connsiteY2427" fmla="*/ 2468318 h 5477157"/>
              <a:gd name="connsiteX2428" fmla="*/ 1726008 w 4173281"/>
              <a:gd name="connsiteY2428" fmla="*/ 2483891 h 5477157"/>
              <a:gd name="connsiteX2429" fmla="*/ 1749366 w 4173281"/>
              <a:gd name="connsiteY2429" fmla="*/ 2455342 h 5477157"/>
              <a:gd name="connsiteX2430" fmla="*/ 1746772 w 4173281"/>
              <a:gd name="connsiteY2430" fmla="*/ 2442363 h 5477157"/>
              <a:gd name="connsiteX2431" fmla="*/ 1783109 w 4173281"/>
              <a:gd name="connsiteY2431" fmla="*/ 2406026 h 5477157"/>
              <a:gd name="connsiteX2432" fmla="*/ 1819445 w 4173281"/>
              <a:gd name="connsiteY2432" fmla="*/ 2442363 h 5477157"/>
              <a:gd name="connsiteX2433" fmla="*/ 1798682 w 4173281"/>
              <a:gd name="connsiteY2433" fmla="*/ 2476107 h 5477157"/>
              <a:gd name="connsiteX2434" fmla="*/ 1801276 w 4173281"/>
              <a:gd name="connsiteY2434" fmla="*/ 2483891 h 5477157"/>
              <a:gd name="connsiteX2435" fmla="*/ 1866164 w 4173281"/>
              <a:gd name="connsiteY2435" fmla="*/ 2561756 h 5477157"/>
              <a:gd name="connsiteX2436" fmla="*/ 1785703 w 4173281"/>
              <a:gd name="connsiteY2436" fmla="*/ 2642218 h 5477157"/>
              <a:gd name="connsiteX2437" fmla="*/ 1738983 w 4173281"/>
              <a:gd name="connsiteY2437" fmla="*/ 2626645 h 5477157"/>
              <a:gd name="connsiteX2438" fmla="*/ 1710435 w 4173281"/>
              <a:gd name="connsiteY2438" fmla="*/ 2647409 h 5477157"/>
              <a:gd name="connsiteX2439" fmla="*/ 1697456 w 4173281"/>
              <a:gd name="connsiteY2439" fmla="*/ 2670766 h 5477157"/>
              <a:gd name="connsiteX2440" fmla="*/ 1744175 w 4173281"/>
              <a:gd name="connsiteY2440" fmla="*/ 2720082 h 5477157"/>
              <a:gd name="connsiteX2441" fmla="*/ 1723411 w 4173281"/>
              <a:gd name="connsiteY2441" fmla="*/ 2761611 h 5477157"/>
              <a:gd name="connsiteX2442" fmla="*/ 1723411 w 4173281"/>
              <a:gd name="connsiteY2442" fmla="*/ 2764205 h 5477157"/>
              <a:gd name="connsiteX2443" fmla="*/ 1736389 w 4173281"/>
              <a:gd name="connsiteY2443" fmla="*/ 2769396 h 5477157"/>
              <a:gd name="connsiteX2444" fmla="*/ 1764938 w 4173281"/>
              <a:gd name="connsiteY2444" fmla="*/ 2756420 h 5477157"/>
              <a:gd name="connsiteX2445" fmla="*/ 1801276 w 4173281"/>
              <a:gd name="connsiteY2445" fmla="*/ 2792757 h 5477157"/>
              <a:gd name="connsiteX2446" fmla="*/ 1777918 w 4173281"/>
              <a:gd name="connsiteY2446" fmla="*/ 2826497 h 5477157"/>
              <a:gd name="connsiteX2447" fmla="*/ 1780512 w 4173281"/>
              <a:gd name="connsiteY2447" fmla="*/ 2842070 h 5477157"/>
              <a:gd name="connsiteX2448" fmla="*/ 1697456 w 4173281"/>
              <a:gd name="connsiteY2448" fmla="*/ 2925126 h 5477157"/>
              <a:gd name="connsiteX2449" fmla="*/ 1692265 w 4173281"/>
              <a:gd name="connsiteY2449" fmla="*/ 2925126 h 5477157"/>
              <a:gd name="connsiteX2450" fmla="*/ 1681883 w 4173281"/>
              <a:gd name="connsiteY2450" fmla="*/ 2943295 h 5477157"/>
              <a:gd name="connsiteX2451" fmla="*/ 1694862 w 4173281"/>
              <a:gd name="connsiteY2451" fmla="*/ 2940699 h 5477157"/>
              <a:gd name="connsiteX2452" fmla="*/ 1733793 w 4173281"/>
              <a:gd name="connsiteY2452" fmla="*/ 2979633 h 5477157"/>
              <a:gd name="connsiteX2453" fmla="*/ 1726008 w 4173281"/>
              <a:gd name="connsiteY2453" fmla="*/ 3000397 h 5477157"/>
              <a:gd name="connsiteX2454" fmla="*/ 1728602 w 4173281"/>
              <a:gd name="connsiteY2454" fmla="*/ 3000397 h 5477157"/>
              <a:gd name="connsiteX2455" fmla="*/ 1738983 w 4173281"/>
              <a:gd name="connsiteY2455" fmla="*/ 2997800 h 5477157"/>
              <a:gd name="connsiteX2456" fmla="*/ 1736389 w 4173281"/>
              <a:gd name="connsiteY2456" fmla="*/ 2990015 h 5477157"/>
              <a:gd name="connsiteX2457" fmla="*/ 1762344 w 4173281"/>
              <a:gd name="connsiteY2457" fmla="*/ 2964060 h 5477157"/>
              <a:gd name="connsiteX2458" fmla="*/ 1767536 w 4173281"/>
              <a:gd name="connsiteY2458" fmla="*/ 2964060 h 5477157"/>
              <a:gd name="connsiteX2459" fmla="*/ 1754557 w 4173281"/>
              <a:gd name="connsiteY2459" fmla="*/ 2930317 h 5477157"/>
              <a:gd name="connsiteX2460" fmla="*/ 1809064 w 4173281"/>
              <a:gd name="connsiteY2460" fmla="*/ 2875813 h 5477157"/>
              <a:gd name="connsiteX2461" fmla="*/ 1835019 w 4173281"/>
              <a:gd name="connsiteY2461" fmla="*/ 2883598 h 5477157"/>
              <a:gd name="connsiteX2462" fmla="*/ 1832422 w 4173281"/>
              <a:gd name="connsiteY2462" fmla="*/ 2870622 h 5477157"/>
              <a:gd name="connsiteX2463" fmla="*/ 1866164 w 4173281"/>
              <a:gd name="connsiteY2463" fmla="*/ 2836879 h 5477157"/>
              <a:gd name="connsiteX2464" fmla="*/ 1868759 w 4173281"/>
              <a:gd name="connsiteY2464" fmla="*/ 2836879 h 5477157"/>
              <a:gd name="connsiteX2465" fmla="*/ 1884332 w 4173281"/>
              <a:gd name="connsiteY2465" fmla="*/ 2831688 h 5477157"/>
              <a:gd name="connsiteX2466" fmla="*/ 1907693 w 4173281"/>
              <a:gd name="connsiteY2466" fmla="*/ 2855048 h 5477157"/>
              <a:gd name="connsiteX2467" fmla="*/ 1902501 w 4173281"/>
              <a:gd name="connsiteY2467" fmla="*/ 2870622 h 5477157"/>
              <a:gd name="connsiteX2468" fmla="*/ 1868759 w 4173281"/>
              <a:gd name="connsiteY2468" fmla="*/ 2904362 h 5477157"/>
              <a:gd name="connsiteX2469" fmla="*/ 1858377 w 4173281"/>
              <a:gd name="connsiteY2469" fmla="*/ 2901768 h 5477157"/>
              <a:gd name="connsiteX2470" fmla="*/ 1866164 w 4173281"/>
              <a:gd name="connsiteY2470" fmla="*/ 2930317 h 5477157"/>
              <a:gd name="connsiteX2471" fmla="*/ 1858377 w 4173281"/>
              <a:gd name="connsiteY2471" fmla="*/ 2958869 h 5477157"/>
              <a:gd name="connsiteX2472" fmla="*/ 1873949 w 4173281"/>
              <a:gd name="connsiteY2472" fmla="*/ 2953678 h 5477157"/>
              <a:gd name="connsiteX2473" fmla="*/ 1905095 w 4173281"/>
              <a:gd name="connsiteY2473" fmla="*/ 2974442 h 5477157"/>
              <a:gd name="connsiteX2474" fmla="*/ 1905095 w 4173281"/>
              <a:gd name="connsiteY2474" fmla="*/ 2969250 h 5477157"/>
              <a:gd name="connsiteX2475" fmla="*/ 1969985 w 4173281"/>
              <a:gd name="connsiteY2475" fmla="*/ 2904362 h 5477157"/>
              <a:gd name="connsiteX2476" fmla="*/ 2003725 w 4173281"/>
              <a:gd name="connsiteY2476" fmla="*/ 2914744 h 5477157"/>
              <a:gd name="connsiteX2477" fmla="*/ 2001131 w 4173281"/>
              <a:gd name="connsiteY2477" fmla="*/ 2899171 h 5477157"/>
              <a:gd name="connsiteX2478" fmla="*/ 2063422 w 4173281"/>
              <a:gd name="connsiteY2478" fmla="*/ 2836879 h 5477157"/>
              <a:gd name="connsiteX2479" fmla="*/ 2078996 w 4173281"/>
              <a:gd name="connsiteY2479" fmla="*/ 2821306 h 5477157"/>
              <a:gd name="connsiteX2480" fmla="*/ 2063422 w 4173281"/>
              <a:gd name="connsiteY2480" fmla="*/ 2805733 h 5477157"/>
              <a:gd name="connsiteX2481" fmla="*/ 2050444 w 4173281"/>
              <a:gd name="connsiteY2481" fmla="*/ 2808330 h 5477157"/>
              <a:gd name="connsiteX2482" fmla="*/ 2055635 w 4173281"/>
              <a:gd name="connsiteY2482" fmla="*/ 2821306 h 5477157"/>
              <a:gd name="connsiteX2483" fmla="*/ 2034871 w 4173281"/>
              <a:gd name="connsiteY2483" fmla="*/ 2842070 h 5477157"/>
              <a:gd name="connsiteX2484" fmla="*/ 2014106 w 4173281"/>
              <a:gd name="connsiteY2484" fmla="*/ 2821306 h 5477157"/>
              <a:gd name="connsiteX2485" fmla="*/ 2024489 w 4173281"/>
              <a:gd name="connsiteY2485" fmla="*/ 2803138 h 5477157"/>
              <a:gd name="connsiteX2486" fmla="*/ 2001131 w 4173281"/>
              <a:gd name="connsiteY2486" fmla="*/ 2777183 h 5477157"/>
              <a:gd name="connsiteX2487" fmla="*/ 1993343 w 4173281"/>
              <a:gd name="connsiteY2487" fmla="*/ 2771993 h 5477157"/>
              <a:gd name="connsiteX2488" fmla="*/ 1985557 w 4173281"/>
              <a:gd name="connsiteY2488" fmla="*/ 2782375 h 5477157"/>
              <a:gd name="connsiteX2489" fmla="*/ 1985557 w 4173281"/>
              <a:gd name="connsiteY2489" fmla="*/ 2784969 h 5477157"/>
              <a:gd name="connsiteX2490" fmla="*/ 1959603 w 4173281"/>
              <a:gd name="connsiteY2490" fmla="*/ 2810924 h 5477157"/>
              <a:gd name="connsiteX2491" fmla="*/ 1946624 w 4173281"/>
              <a:gd name="connsiteY2491" fmla="*/ 2808330 h 5477157"/>
              <a:gd name="connsiteX2492" fmla="*/ 1915478 w 4173281"/>
              <a:gd name="connsiteY2492" fmla="*/ 2813521 h 5477157"/>
              <a:gd name="connsiteX2493" fmla="*/ 1824637 w 4173281"/>
              <a:gd name="connsiteY2493" fmla="*/ 2722677 h 5477157"/>
              <a:gd name="connsiteX2494" fmla="*/ 1915478 w 4173281"/>
              <a:gd name="connsiteY2494" fmla="*/ 2631836 h 5477157"/>
              <a:gd name="connsiteX2495" fmla="*/ 1933647 w 4173281"/>
              <a:gd name="connsiteY2495" fmla="*/ 2634430 h 5477157"/>
              <a:gd name="connsiteX2496" fmla="*/ 1949220 w 4173281"/>
              <a:gd name="connsiteY2496" fmla="*/ 2579925 h 5477157"/>
              <a:gd name="connsiteX2497" fmla="*/ 1938839 w 4173281"/>
              <a:gd name="connsiteY2497" fmla="*/ 2579925 h 5477157"/>
              <a:gd name="connsiteX2498" fmla="*/ 1899904 w 4173281"/>
              <a:gd name="connsiteY2498" fmla="*/ 2540992 h 5477157"/>
              <a:gd name="connsiteX2499" fmla="*/ 1938839 w 4173281"/>
              <a:gd name="connsiteY2499" fmla="*/ 2502061 h 5477157"/>
              <a:gd name="connsiteX2500" fmla="*/ 1977770 w 4173281"/>
              <a:gd name="connsiteY2500" fmla="*/ 2540992 h 5477157"/>
              <a:gd name="connsiteX2501" fmla="*/ 1977770 w 4173281"/>
              <a:gd name="connsiteY2501" fmla="*/ 2548780 h 5477157"/>
              <a:gd name="connsiteX2502" fmla="*/ 2040061 w 4173281"/>
              <a:gd name="connsiteY2502" fmla="*/ 2528015 h 5477157"/>
              <a:gd name="connsiteX2503" fmla="*/ 2068613 w 4173281"/>
              <a:gd name="connsiteY2503" fmla="*/ 2533207 h 5477157"/>
              <a:gd name="connsiteX2504" fmla="*/ 2084186 w 4173281"/>
              <a:gd name="connsiteY2504" fmla="*/ 2530611 h 5477157"/>
              <a:gd name="connsiteX2505" fmla="*/ 2068613 w 4173281"/>
              <a:gd name="connsiteY2505" fmla="*/ 2494273 h 5477157"/>
              <a:gd name="connsiteX2506" fmla="*/ 2071207 w 4173281"/>
              <a:gd name="connsiteY2506" fmla="*/ 2481297 h 5477157"/>
              <a:gd name="connsiteX2507" fmla="*/ 2063422 w 4173281"/>
              <a:gd name="connsiteY2507" fmla="*/ 2478700 h 5477157"/>
              <a:gd name="connsiteX2508" fmla="*/ 2032276 w 4173281"/>
              <a:gd name="connsiteY2508" fmla="*/ 2499464 h 5477157"/>
              <a:gd name="connsiteX2509" fmla="*/ 2019297 w 4173281"/>
              <a:gd name="connsiteY2509" fmla="*/ 2496870 h 5477157"/>
              <a:gd name="connsiteX2510" fmla="*/ 2003725 w 4173281"/>
              <a:gd name="connsiteY2510" fmla="*/ 2504654 h 5477157"/>
              <a:gd name="connsiteX2511" fmla="*/ 1982960 w 4173281"/>
              <a:gd name="connsiteY2511" fmla="*/ 2489082 h 5477157"/>
              <a:gd name="connsiteX2512" fmla="*/ 1897310 w 4173281"/>
              <a:gd name="connsiteY2512" fmla="*/ 2431981 h 5477157"/>
              <a:gd name="connsiteX2513" fmla="*/ 1863568 w 4173281"/>
              <a:gd name="connsiteY2513" fmla="*/ 2413814 h 5477157"/>
              <a:gd name="connsiteX2514" fmla="*/ 1868759 w 4173281"/>
              <a:gd name="connsiteY2514" fmla="*/ 2429387 h 5477157"/>
              <a:gd name="connsiteX2515" fmla="*/ 1845400 w 4173281"/>
              <a:gd name="connsiteY2515" fmla="*/ 2452745 h 5477157"/>
              <a:gd name="connsiteX2516" fmla="*/ 1822039 w 4173281"/>
              <a:gd name="connsiteY2516" fmla="*/ 2429387 h 5477157"/>
              <a:gd name="connsiteX2517" fmla="*/ 1845400 w 4173281"/>
              <a:gd name="connsiteY2517" fmla="*/ 2406026 h 5477157"/>
              <a:gd name="connsiteX2518" fmla="*/ 1860974 w 4173281"/>
              <a:gd name="connsiteY2518" fmla="*/ 2411217 h 5477157"/>
              <a:gd name="connsiteX2519" fmla="*/ 1858377 w 4173281"/>
              <a:gd name="connsiteY2519" fmla="*/ 2406026 h 5477157"/>
              <a:gd name="connsiteX2520" fmla="*/ 1847994 w 4173281"/>
              <a:gd name="connsiteY2520" fmla="*/ 2393050 h 5477157"/>
              <a:gd name="connsiteX2521" fmla="*/ 1845400 w 4173281"/>
              <a:gd name="connsiteY2521" fmla="*/ 2393050 h 5477157"/>
              <a:gd name="connsiteX2522" fmla="*/ 1806467 w 4173281"/>
              <a:gd name="connsiteY2522" fmla="*/ 2354116 h 5477157"/>
              <a:gd name="connsiteX2523" fmla="*/ 1809064 w 4173281"/>
              <a:gd name="connsiteY2523" fmla="*/ 2343734 h 5477157"/>
              <a:gd name="connsiteX2524" fmla="*/ 1803873 w 4173281"/>
              <a:gd name="connsiteY2524" fmla="*/ 2343734 h 5477157"/>
              <a:gd name="connsiteX2525" fmla="*/ 1772727 w 4173281"/>
              <a:gd name="connsiteY2525" fmla="*/ 2351522 h 5477157"/>
              <a:gd name="connsiteX2526" fmla="*/ 1702647 w 4173281"/>
              <a:gd name="connsiteY2526" fmla="*/ 2281443 h 5477157"/>
              <a:gd name="connsiteX2527" fmla="*/ 1749366 w 4173281"/>
              <a:gd name="connsiteY2527" fmla="*/ 2216556 h 5477157"/>
              <a:gd name="connsiteX2528" fmla="*/ 1738983 w 4173281"/>
              <a:gd name="connsiteY2528" fmla="*/ 2182813 h 5477157"/>
              <a:gd name="connsiteX2529" fmla="*/ 1738983 w 4173281"/>
              <a:gd name="connsiteY2529" fmla="*/ 2177622 h 5477157"/>
              <a:gd name="connsiteX2530" fmla="*/ 1697456 w 4173281"/>
              <a:gd name="connsiteY2530" fmla="*/ 2195793 h 5477157"/>
              <a:gd name="connsiteX2531" fmla="*/ 1642952 w 4173281"/>
              <a:gd name="connsiteY2531" fmla="*/ 2141285 h 5477157"/>
              <a:gd name="connsiteX2532" fmla="*/ 1661119 w 4173281"/>
              <a:gd name="connsiteY2532" fmla="*/ 2099757 h 5477157"/>
              <a:gd name="connsiteX2533" fmla="*/ 1687073 w 4173281"/>
              <a:gd name="connsiteY2533" fmla="*/ 2084184 h 5477157"/>
              <a:gd name="connsiteX2534" fmla="*/ 1700053 w 4173281"/>
              <a:gd name="connsiteY2534" fmla="*/ 2086781 h 5477157"/>
              <a:gd name="connsiteX2535" fmla="*/ 1751963 w 4173281"/>
              <a:gd name="connsiteY2535" fmla="*/ 2141285 h 5477157"/>
              <a:gd name="connsiteX2536" fmla="*/ 1751963 w 4173281"/>
              <a:gd name="connsiteY2536" fmla="*/ 2146477 h 5477157"/>
              <a:gd name="connsiteX2537" fmla="*/ 1777918 w 4173281"/>
              <a:gd name="connsiteY2537" fmla="*/ 2128309 h 5477157"/>
              <a:gd name="connsiteX2538" fmla="*/ 1770129 w 4173281"/>
              <a:gd name="connsiteY2538" fmla="*/ 2091972 h 5477157"/>
              <a:gd name="connsiteX2539" fmla="*/ 1775321 w 4173281"/>
              <a:gd name="connsiteY2539" fmla="*/ 2066017 h 5477157"/>
              <a:gd name="connsiteX2540" fmla="*/ 1754557 w 4173281"/>
              <a:gd name="connsiteY2540" fmla="*/ 2076399 h 5477157"/>
              <a:gd name="connsiteX2541" fmla="*/ 1728602 w 4173281"/>
              <a:gd name="connsiteY2541" fmla="*/ 2050444 h 5477157"/>
              <a:gd name="connsiteX2542" fmla="*/ 1754557 w 4173281"/>
              <a:gd name="connsiteY2542" fmla="*/ 2024489 h 5477157"/>
              <a:gd name="connsiteX2543" fmla="*/ 1738983 w 4173281"/>
              <a:gd name="connsiteY2543" fmla="*/ 2006320 h 5477157"/>
              <a:gd name="connsiteX2544" fmla="*/ 1707838 w 4173281"/>
              <a:gd name="connsiteY2544" fmla="*/ 2019298 h 5477157"/>
              <a:gd name="connsiteX2545" fmla="*/ 1663716 w 4173281"/>
              <a:gd name="connsiteY2545" fmla="*/ 1975173 h 5477157"/>
              <a:gd name="connsiteX2546" fmla="*/ 1707838 w 4173281"/>
              <a:gd name="connsiteY2546" fmla="*/ 1931051 h 5477157"/>
              <a:gd name="connsiteX2547" fmla="*/ 1736389 w 4173281"/>
              <a:gd name="connsiteY2547" fmla="*/ 1941433 h 5477157"/>
              <a:gd name="connsiteX2548" fmla="*/ 1741581 w 4173281"/>
              <a:gd name="connsiteY2548" fmla="*/ 1931051 h 5477157"/>
              <a:gd name="connsiteX2549" fmla="*/ 1741581 w 4173281"/>
              <a:gd name="connsiteY2549" fmla="*/ 1925860 h 5477157"/>
              <a:gd name="connsiteX2550" fmla="*/ 1783109 w 4173281"/>
              <a:gd name="connsiteY2550" fmla="*/ 1884332 h 5477157"/>
              <a:gd name="connsiteX2551" fmla="*/ 1785703 w 4173281"/>
              <a:gd name="connsiteY2551" fmla="*/ 1884332 h 5477157"/>
              <a:gd name="connsiteX2552" fmla="*/ 1777918 w 4173281"/>
              <a:gd name="connsiteY2552" fmla="*/ 1860971 h 5477157"/>
              <a:gd name="connsiteX2553" fmla="*/ 1764938 w 4173281"/>
              <a:gd name="connsiteY2553" fmla="*/ 1840208 h 5477157"/>
              <a:gd name="connsiteX2554" fmla="*/ 1738983 w 4173281"/>
              <a:gd name="connsiteY2554" fmla="*/ 1832422 h 5477157"/>
              <a:gd name="connsiteX2555" fmla="*/ 1741581 w 4173281"/>
              <a:gd name="connsiteY2555" fmla="*/ 1847995 h 5477157"/>
              <a:gd name="connsiteX2556" fmla="*/ 1687073 w 4173281"/>
              <a:gd name="connsiteY2556" fmla="*/ 1902499 h 5477157"/>
              <a:gd name="connsiteX2557" fmla="*/ 1632570 w 4173281"/>
              <a:gd name="connsiteY2557" fmla="*/ 1847995 h 5477157"/>
              <a:gd name="connsiteX2558" fmla="*/ 1635164 w 4173281"/>
              <a:gd name="connsiteY2558" fmla="*/ 1829825 h 5477157"/>
              <a:gd name="connsiteX2559" fmla="*/ 1596232 w 4173281"/>
              <a:gd name="connsiteY2559" fmla="*/ 1790894 h 5477157"/>
              <a:gd name="connsiteX2560" fmla="*/ 1635164 w 4173281"/>
              <a:gd name="connsiteY2560" fmla="*/ 1751960 h 5477157"/>
              <a:gd name="connsiteX2561" fmla="*/ 1674098 w 4173281"/>
              <a:gd name="connsiteY2561" fmla="*/ 1790894 h 5477157"/>
              <a:gd name="connsiteX2562" fmla="*/ 1674098 w 4173281"/>
              <a:gd name="connsiteY2562" fmla="*/ 1796085 h 5477157"/>
              <a:gd name="connsiteX2563" fmla="*/ 1684480 w 4173281"/>
              <a:gd name="connsiteY2563" fmla="*/ 1793489 h 5477157"/>
              <a:gd name="connsiteX2564" fmla="*/ 1697456 w 4173281"/>
              <a:gd name="connsiteY2564" fmla="*/ 1796085 h 5477157"/>
              <a:gd name="connsiteX2565" fmla="*/ 1689671 w 4173281"/>
              <a:gd name="connsiteY2565" fmla="*/ 1759748 h 5477157"/>
              <a:gd name="connsiteX2566" fmla="*/ 1692265 w 4173281"/>
              <a:gd name="connsiteY2566" fmla="*/ 1738984 h 5477157"/>
              <a:gd name="connsiteX2567" fmla="*/ 1689671 w 4173281"/>
              <a:gd name="connsiteY2567" fmla="*/ 1738984 h 5477157"/>
              <a:gd name="connsiteX2568" fmla="*/ 1655927 w 4173281"/>
              <a:gd name="connsiteY2568" fmla="*/ 1751960 h 5477157"/>
              <a:gd name="connsiteX2569" fmla="*/ 1604017 w 4173281"/>
              <a:gd name="connsiteY2569" fmla="*/ 1700051 h 5477157"/>
              <a:gd name="connsiteX2570" fmla="*/ 1609209 w 4173281"/>
              <a:gd name="connsiteY2570" fmla="*/ 1679287 h 5477157"/>
              <a:gd name="connsiteX2571" fmla="*/ 1606615 w 4173281"/>
              <a:gd name="connsiteY2571" fmla="*/ 1663713 h 5477157"/>
              <a:gd name="connsiteX2572" fmla="*/ 1648142 w 4173281"/>
              <a:gd name="connsiteY2572" fmla="*/ 1622186 h 5477157"/>
              <a:gd name="connsiteX2573" fmla="*/ 1689671 w 4173281"/>
              <a:gd name="connsiteY2573" fmla="*/ 1661119 h 5477157"/>
              <a:gd name="connsiteX2574" fmla="*/ 1707838 w 4173281"/>
              <a:gd name="connsiteY2574" fmla="*/ 1700051 h 5477157"/>
              <a:gd name="connsiteX2575" fmla="*/ 1707838 w 4173281"/>
              <a:gd name="connsiteY2575" fmla="*/ 1707838 h 5477157"/>
              <a:gd name="connsiteX2576" fmla="*/ 1728602 w 4173281"/>
              <a:gd name="connsiteY2576" fmla="*/ 1689668 h 5477157"/>
              <a:gd name="connsiteX2577" fmla="*/ 1728602 w 4173281"/>
              <a:gd name="connsiteY2577" fmla="*/ 1684477 h 5477157"/>
              <a:gd name="connsiteX2578" fmla="*/ 1793491 w 4173281"/>
              <a:gd name="connsiteY2578" fmla="*/ 1614401 h 5477157"/>
              <a:gd name="connsiteX2579" fmla="*/ 1783109 w 4173281"/>
              <a:gd name="connsiteY2579" fmla="*/ 1609209 h 5477157"/>
              <a:gd name="connsiteX2580" fmla="*/ 1759748 w 4173281"/>
              <a:gd name="connsiteY2580" fmla="*/ 1619591 h 5477157"/>
              <a:gd name="connsiteX2581" fmla="*/ 1728602 w 4173281"/>
              <a:gd name="connsiteY2581" fmla="*/ 1588446 h 5477157"/>
              <a:gd name="connsiteX2582" fmla="*/ 1759748 w 4173281"/>
              <a:gd name="connsiteY2582" fmla="*/ 1557300 h 5477157"/>
              <a:gd name="connsiteX2583" fmla="*/ 1777918 w 4173281"/>
              <a:gd name="connsiteY2583" fmla="*/ 1562491 h 5477157"/>
              <a:gd name="connsiteX2584" fmla="*/ 1801276 w 4173281"/>
              <a:gd name="connsiteY2584" fmla="*/ 1552108 h 5477157"/>
              <a:gd name="connsiteX2585" fmla="*/ 1832422 w 4173281"/>
              <a:gd name="connsiteY2585" fmla="*/ 1583254 h 5477157"/>
              <a:gd name="connsiteX2586" fmla="*/ 1827231 w 4173281"/>
              <a:gd name="connsiteY2586" fmla="*/ 1598827 h 5477157"/>
              <a:gd name="connsiteX2587" fmla="*/ 1853185 w 4173281"/>
              <a:gd name="connsiteY2587" fmla="*/ 1596231 h 5477157"/>
              <a:gd name="connsiteX2588" fmla="*/ 1967388 w 4173281"/>
              <a:gd name="connsiteY2588" fmla="*/ 1710432 h 5477157"/>
              <a:gd name="connsiteX2589" fmla="*/ 1962196 w 4173281"/>
              <a:gd name="connsiteY2589" fmla="*/ 1744175 h 5477157"/>
              <a:gd name="connsiteX2590" fmla="*/ 1959603 w 4173281"/>
              <a:gd name="connsiteY2590" fmla="*/ 1751960 h 5477157"/>
              <a:gd name="connsiteX2591" fmla="*/ 1938839 w 4173281"/>
              <a:gd name="connsiteY2591" fmla="*/ 1783107 h 5477157"/>
              <a:gd name="connsiteX2592" fmla="*/ 1946624 w 4173281"/>
              <a:gd name="connsiteY2592" fmla="*/ 1803870 h 5477157"/>
              <a:gd name="connsiteX2593" fmla="*/ 1962196 w 4173281"/>
              <a:gd name="connsiteY2593" fmla="*/ 1801276 h 5477157"/>
              <a:gd name="connsiteX2594" fmla="*/ 2019297 w 4173281"/>
              <a:gd name="connsiteY2594" fmla="*/ 1832422 h 5477157"/>
              <a:gd name="connsiteX2595" fmla="*/ 2037467 w 4173281"/>
              <a:gd name="connsiteY2595" fmla="*/ 1863569 h 5477157"/>
              <a:gd name="connsiteX2596" fmla="*/ 2024489 w 4173281"/>
              <a:gd name="connsiteY2596" fmla="*/ 1892117 h 5477157"/>
              <a:gd name="connsiteX2597" fmla="*/ 2006321 w 4173281"/>
              <a:gd name="connsiteY2597" fmla="*/ 1918072 h 5477157"/>
              <a:gd name="connsiteX2598" fmla="*/ 2032276 w 4173281"/>
              <a:gd name="connsiteY2598" fmla="*/ 1928455 h 5477157"/>
              <a:gd name="connsiteX2599" fmla="*/ 2099759 w 4173281"/>
              <a:gd name="connsiteY2599" fmla="*/ 1892117 h 5477157"/>
              <a:gd name="connsiteX2600" fmla="*/ 2169837 w 4173281"/>
              <a:gd name="connsiteY2600" fmla="*/ 1931051 h 5477157"/>
              <a:gd name="connsiteX2601" fmla="*/ 2169837 w 4173281"/>
              <a:gd name="connsiteY2601" fmla="*/ 1923264 h 5477157"/>
              <a:gd name="connsiteX2602" fmla="*/ 2175027 w 4173281"/>
              <a:gd name="connsiteY2602" fmla="*/ 1889524 h 5477157"/>
              <a:gd name="connsiteX2603" fmla="*/ 2164646 w 4173281"/>
              <a:gd name="connsiteY2603" fmla="*/ 1876544 h 5477157"/>
              <a:gd name="connsiteX2604" fmla="*/ 2156861 w 4173281"/>
              <a:gd name="connsiteY2604" fmla="*/ 1879141 h 5477157"/>
              <a:gd name="connsiteX2605" fmla="*/ 2125715 w 4173281"/>
              <a:gd name="connsiteY2605" fmla="*/ 1847995 h 5477157"/>
              <a:gd name="connsiteX2606" fmla="*/ 2156861 w 4173281"/>
              <a:gd name="connsiteY2606" fmla="*/ 1816849 h 5477157"/>
              <a:gd name="connsiteX2607" fmla="*/ 2172433 w 4173281"/>
              <a:gd name="connsiteY2607" fmla="*/ 1822040 h 5477157"/>
              <a:gd name="connsiteX2608" fmla="*/ 2203579 w 4173281"/>
              <a:gd name="connsiteY2608" fmla="*/ 1809061 h 5477157"/>
              <a:gd name="connsiteX2609" fmla="*/ 2239917 w 4173281"/>
              <a:gd name="connsiteY2609" fmla="*/ 1829825 h 5477157"/>
              <a:gd name="connsiteX2610" fmla="*/ 2245108 w 4173281"/>
              <a:gd name="connsiteY2610" fmla="*/ 1827231 h 5477157"/>
              <a:gd name="connsiteX2611" fmla="*/ 2239917 w 4173281"/>
              <a:gd name="connsiteY2611" fmla="*/ 1801276 h 5477157"/>
              <a:gd name="connsiteX2612" fmla="*/ 2239917 w 4173281"/>
              <a:gd name="connsiteY2612" fmla="*/ 1798679 h 5477157"/>
              <a:gd name="connsiteX2613" fmla="*/ 2237319 w 4173281"/>
              <a:gd name="connsiteY2613" fmla="*/ 1790894 h 5477157"/>
              <a:gd name="connsiteX2614" fmla="*/ 2216556 w 4173281"/>
              <a:gd name="connsiteY2614" fmla="*/ 1785704 h 5477157"/>
              <a:gd name="connsiteX2615" fmla="*/ 2203579 w 4173281"/>
              <a:gd name="connsiteY2615" fmla="*/ 1788298 h 5477157"/>
              <a:gd name="connsiteX2616" fmla="*/ 2164646 w 4173281"/>
              <a:gd name="connsiteY2616" fmla="*/ 1801276 h 5477157"/>
              <a:gd name="connsiteX2617" fmla="*/ 2097162 w 4173281"/>
              <a:gd name="connsiteY2617" fmla="*/ 1733793 h 5477157"/>
              <a:gd name="connsiteX2618" fmla="*/ 2071207 w 4173281"/>
              <a:gd name="connsiteY2618" fmla="*/ 1707838 h 5477157"/>
              <a:gd name="connsiteX2619" fmla="*/ 2086781 w 4173281"/>
              <a:gd name="connsiteY2619" fmla="*/ 1684477 h 5477157"/>
              <a:gd name="connsiteX2620" fmla="*/ 2084186 w 4173281"/>
              <a:gd name="connsiteY2620" fmla="*/ 1671502 h 5477157"/>
              <a:gd name="connsiteX2621" fmla="*/ 2141287 w 4173281"/>
              <a:gd name="connsiteY2621" fmla="*/ 1614401 h 5477157"/>
              <a:gd name="connsiteX2622" fmla="*/ 2172433 w 4173281"/>
              <a:gd name="connsiteY2622" fmla="*/ 1624782 h 5477157"/>
              <a:gd name="connsiteX2623" fmla="*/ 2177624 w 4173281"/>
              <a:gd name="connsiteY2623" fmla="*/ 1622186 h 5477157"/>
              <a:gd name="connsiteX2624" fmla="*/ 2200982 w 4173281"/>
              <a:gd name="connsiteY2624" fmla="*/ 1601421 h 5477157"/>
              <a:gd name="connsiteX2625" fmla="*/ 2224343 w 4173281"/>
              <a:gd name="connsiteY2625" fmla="*/ 1616995 h 5477157"/>
              <a:gd name="connsiteX2626" fmla="*/ 2239917 w 4173281"/>
              <a:gd name="connsiteY2626" fmla="*/ 1614401 h 5477157"/>
              <a:gd name="connsiteX2627" fmla="*/ 2250298 w 4173281"/>
              <a:gd name="connsiteY2627" fmla="*/ 1614401 h 5477157"/>
              <a:gd name="connsiteX2628" fmla="*/ 2242511 w 4173281"/>
              <a:gd name="connsiteY2628" fmla="*/ 1583254 h 5477157"/>
              <a:gd name="connsiteX2629" fmla="*/ 2245108 w 4173281"/>
              <a:gd name="connsiteY2629" fmla="*/ 1570276 h 5477157"/>
              <a:gd name="connsiteX2630" fmla="*/ 2229534 w 4173281"/>
              <a:gd name="connsiteY2630" fmla="*/ 1572872 h 5477157"/>
              <a:gd name="connsiteX2631" fmla="*/ 2180218 w 4173281"/>
              <a:gd name="connsiteY2631" fmla="*/ 1523556 h 5477157"/>
              <a:gd name="connsiteX2632" fmla="*/ 2229534 w 4173281"/>
              <a:gd name="connsiteY2632" fmla="*/ 1474244 h 5477157"/>
              <a:gd name="connsiteX2633" fmla="*/ 2278848 w 4173281"/>
              <a:gd name="connsiteY2633" fmla="*/ 1523556 h 5477157"/>
              <a:gd name="connsiteX2634" fmla="*/ 2278848 w 4173281"/>
              <a:gd name="connsiteY2634" fmla="*/ 1528747 h 5477157"/>
              <a:gd name="connsiteX2635" fmla="*/ 2284038 w 4173281"/>
              <a:gd name="connsiteY2635" fmla="*/ 1526153 h 5477157"/>
              <a:gd name="connsiteX2636" fmla="*/ 2325567 w 4173281"/>
              <a:gd name="connsiteY2636" fmla="*/ 1507984 h 5477157"/>
              <a:gd name="connsiteX2637" fmla="*/ 2335948 w 4173281"/>
              <a:gd name="connsiteY2637" fmla="*/ 1507984 h 5477157"/>
              <a:gd name="connsiteX2638" fmla="*/ 2335948 w 4173281"/>
              <a:gd name="connsiteY2638" fmla="*/ 1502792 h 5477157"/>
              <a:gd name="connsiteX2639" fmla="*/ 2382668 w 4173281"/>
              <a:gd name="connsiteY2639" fmla="*/ 1456074 h 5477157"/>
              <a:gd name="connsiteX2640" fmla="*/ 2429386 w 4173281"/>
              <a:gd name="connsiteY2640" fmla="*/ 1502792 h 5477157"/>
              <a:gd name="connsiteX2641" fmla="*/ 2424195 w 4173281"/>
              <a:gd name="connsiteY2641" fmla="*/ 1526153 h 5477157"/>
              <a:gd name="connsiteX2642" fmla="*/ 2455341 w 4173281"/>
              <a:gd name="connsiteY2642" fmla="*/ 1515771 h 5477157"/>
              <a:gd name="connsiteX2643" fmla="*/ 2515039 w 4173281"/>
              <a:gd name="connsiteY2643" fmla="*/ 1575466 h 5477157"/>
              <a:gd name="connsiteX2644" fmla="*/ 2511342 w 4173281"/>
              <a:gd name="connsiteY2644" fmla="*/ 1594473 h 5477157"/>
              <a:gd name="connsiteX2645" fmla="*/ 2518931 w 4173281"/>
              <a:gd name="connsiteY2645" fmla="*/ 1576766 h 5477157"/>
              <a:gd name="connsiteX2646" fmla="*/ 2546183 w 4173281"/>
              <a:gd name="connsiteY2646" fmla="*/ 1565087 h 5477157"/>
              <a:gd name="connsiteX2647" fmla="*/ 2585117 w 4173281"/>
              <a:gd name="connsiteY2647" fmla="*/ 1604018 h 5477157"/>
              <a:gd name="connsiteX2648" fmla="*/ 2546183 w 4173281"/>
              <a:gd name="connsiteY2648" fmla="*/ 1642952 h 5477157"/>
              <a:gd name="connsiteX2649" fmla="*/ 2507252 w 4173281"/>
              <a:gd name="connsiteY2649" fmla="*/ 1604018 h 5477157"/>
              <a:gd name="connsiteX2650" fmla="*/ 2507465 w 4173281"/>
              <a:gd name="connsiteY2650" fmla="*/ 1603522 h 5477157"/>
              <a:gd name="connsiteX2651" fmla="*/ 2497844 w 4173281"/>
              <a:gd name="connsiteY2651" fmla="*/ 1617969 h 5477157"/>
              <a:gd name="connsiteX2652" fmla="*/ 2455341 w 4173281"/>
              <a:gd name="connsiteY2652" fmla="*/ 1635164 h 5477157"/>
              <a:gd name="connsiteX2653" fmla="*/ 2395646 w 4173281"/>
              <a:gd name="connsiteY2653" fmla="*/ 1575466 h 5477157"/>
              <a:gd name="connsiteX2654" fmla="*/ 2406029 w 4173281"/>
              <a:gd name="connsiteY2654" fmla="*/ 1544320 h 5477157"/>
              <a:gd name="connsiteX2655" fmla="*/ 2382668 w 4173281"/>
              <a:gd name="connsiteY2655" fmla="*/ 1549511 h 5477157"/>
              <a:gd name="connsiteX2656" fmla="*/ 2380074 w 4173281"/>
              <a:gd name="connsiteY2656" fmla="*/ 1549511 h 5477157"/>
              <a:gd name="connsiteX2657" fmla="*/ 2380074 w 4173281"/>
              <a:gd name="connsiteY2657" fmla="*/ 1559893 h 5477157"/>
              <a:gd name="connsiteX2658" fmla="*/ 2361904 w 4173281"/>
              <a:gd name="connsiteY2658" fmla="*/ 1598827 h 5477157"/>
              <a:gd name="connsiteX2659" fmla="*/ 2307399 w 4173281"/>
              <a:gd name="connsiteY2659" fmla="*/ 1640356 h 5477157"/>
              <a:gd name="connsiteX2660" fmla="*/ 2317781 w 4173281"/>
              <a:gd name="connsiteY2660" fmla="*/ 1658522 h 5477157"/>
              <a:gd name="connsiteX2661" fmla="*/ 2322973 w 4173281"/>
              <a:gd name="connsiteY2661" fmla="*/ 1661119 h 5477157"/>
              <a:gd name="connsiteX2662" fmla="*/ 2382668 w 4173281"/>
              <a:gd name="connsiteY2662" fmla="*/ 1629973 h 5477157"/>
              <a:gd name="connsiteX2663" fmla="*/ 2444959 w 4173281"/>
              <a:gd name="connsiteY2663" fmla="*/ 1663713 h 5477157"/>
              <a:gd name="connsiteX2664" fmla="*/ 2470915 w 4173281"/>
              <a:gd name="connsiteY2664" fmla="*/ 1648141 h 5477157"/>
              <a:gd name="connsiteX2665" fmla="*/ 2504657 w 4173281"/>
              <a:gd name="connsiteY2665" fmla="*/ 1681883 h 5477157"/>
              <a:gd name="connsiteX2666" fmla="*/ 2517633 w 4173281"/>
              <a:gd name="connsiteY2666" fmla="*/ 1679287 h 5477157"/>
              <a:gd name="connsiteX2667" fmla="*/ 2520230 w 4173281"/>
              <a:gd name="connsiteY2667" fmla="*/ 1679287 h 5477157"/>
              <a:gd name="connsiteX2668" fmla="*/ 2574735 w 4173281"/>
              <a:gd name="connsiteY2668" fmla="*/ 1663713 h 5477157"/>
              <a:gd name="connsiteX2669" fmla="*/ 2579926 w 4173281"/>
              <a:gd name="connsiteY2669" fmla="*/ 1663713 h 5477157"/>
              <a:gd name="connsiteX2670" fmla="*/ 2577331 w 4173281"/>
              <a:gd name="connsiteY2670" fmla="*/ 1655928 h 5477157"/>
              <a:gd name="connsiteX2671" fmla="*/ 2608477 w 4173281"/>
              <a:gd name="connsiteY2671" fmla="*/ 1624782 h 5477157"/>
              <a:gd name="connsiteX2672" fmla="*/ 2634432 w 4173281"/>
              <a:gd name="connsiteY2672" fmla="*/ 1637758 h 5477157"/>
              <a:gd name="connsiteX2673" fmla="*/ 2634432 w 4173281"/>
              <a:gd name="connsiteY2673" fmla="*/ 1629973 h 5477157"/>
              <a:gd name="connsiteX2674" fmla="*/ 2611071 w 4173281"/>
              <a:gd name="connsiteY2674" fmla="*/ 1609209 h 5477157"/>
              <a:gd name="connsiteX2675" fmla="*/ 2595498 w 4173281"/>
              <a:gd name="connsiteY2675" fmla="*/ 1585848 h 5477157"/>
              <a:gd name="connsiteX2676" fmla="*/ 2616262 w 4173281"/>
              <a:gd name="connsiteY2676" fmla="*/ 1559893 h 5477157"/>
              <a:gd name="connsiteX2677" fmla="*/ 2608477 w 4173281"/>
              <a:gd name="connsiteY2677" fmla="*/ 1544320 h 5477157"/>
              <a:gd name="connsiteX2678" fmla="*/ 2611071 w 4173281"/>
              <a:gd name="connsiteY2678" fmla="*/ 1533939 h 5477157"/>
              <a:gd name="connsiteX2679" fmla="*/ 2605881 w 4173281"/>
              <a:gd name="connsiteY2679" fmla="*/ 1528747 h 5477157"/>
              <a:gd name="connsiteX2680" fmla="*/ 2590307 w 4173281"/>
              <a:gd name="connsiteY2680" fmla="*/ 1531345 h 5477157"/>
              <a:gd name="connsiteX2681" fmla="*/ 2587713 w 4173281"/>
              <a:gd name="connsiteY2681" fmla="*/ 1531345 h 5477157"/>
              <a:gd name="connsiteX2682" fmla="*/ 2587713 w 4173281"/>
              <a:gd name="connsiteY2682" fmla="*/ 1536535 h 5477157"/>
              <a:gd name="connsiteX2683" fmla="*/ 2572141 w 4173281"/>
              <a:gd name="connsiteY2683" fmla="*/ 1552108 h 5477157"/>
              <a:gd name="connsiteX2684" fmla="*/ 2556567 w 4173281"/>
              <a:gd name="connsiteY2684" fmla="*/ 1536535 h 5477157"/>
              <a:gd name="connsiteX2685" fmla="*/ 2564352 w 4173281"/>
              <a:gd name="connsiteY2685" fmla="*/ 1523556 h 5477157"/>
              <a:gd name="connsiteX2686" fmla="*/ 2553970 w 4173281"/>
              <a:gd name="connsiteY2686" fmla="*/ 1507984 h 5477157"/>
              <a:gd name="connsiteX2687" fmla="*/ 2520230 w 4173281"/>
              <a:gd name="connsiteY2687" fmla="*/ 1541726 h 5477157"/>
              <a:gd name="connsiteX2688" fmla="*/ 2486487 w 4173281"/>
              <a:gd name="connsiteY2688" fmla="*/ 1507984 h 5477157"/>
              <a:gd name="connsiteX2689" fmla="*/ 2520230 w 4173281"/>
              <a:gd name="connsiteY2689" fmla="*/ 1474244 h 5477157"/>
              <a:gd name="connsiteX2690" fmla="*/ 2551376 w 4173281"/>
              <a:gd name="connsiteY2690" fmla="*/ 1495007 h 5477157"/>
              <a:gd name="connsiteX2691" fmla="*/ 2551376 w 4173281"/>
              <a:gd name="connsiteY2691" fmla="*/ 1492410 h 5477157"/>
              <a:gd name="connsiteX2692" fmla="*/ 2572141 w 4173281"/>
              <a:gd name="connsiteY2692" fmla="*/ 1458670 h 5477157"/>
              <a:gd name="connsiteX2693" fmla="*/ 2569543 w 4173281"/>
              <a:gd name="connsiteY2693" fmla="*/ 1448289 h 5477157"/>
              <a:gd name="connsiteX2694" fmla="*/ 2598095 w 4173281"/>
              <a:gd name="connsiteY2694" fmla="*/ 1411951 h 5477157"/>
              <a:gd name="connsiteX2695" fmla="*/ 2566949 w 4173281"/>
              <a:gd name="connsiteY2695" fmla="*/ 1404164 h 5477157"/>
              <a:gd name="connsiteX2696" fmla="*/ 2512442 w 4173281"/>
              <a:gd name="connsiteY2696" fmla="*/ 1458670 h 5477157"/>
              <a:gd name="connsiteX2697" fmla="*/ 2476105 w 4173281"/>
              <a:gd name="connsiteY2697" fmla="*/ 1443097 h 5477157"/>
              <a:gd name="connsiteX2698" fmla="*/ 2470915 w 4173281"/>
              <a:gd name="connsiteY2698" fmla="*/ 1445691 h 5477157"/>
              <a:gd name="connsiteX2699" fmla="*/ 2442365 w 4173281"/>
              <a:gd name="connsiteY2699" fmla="*/ 1463861 h 5477157"/>
              <a:gd name="connsiteX2700" fmla="*/ 2411219 w 4173281"/>
              <a:gd name="connsiteY2700" fmla="*/ 1432715 h 5477157"/>
              <a:gd name="connsiteX2701" fmla="*/ 2411219 w 4173281"/>
              <a:gd name="connsiteY2701" fmla="*/ 1430119 h 5477157"/>
              <a:gd name="connsiteX2702" fmla="*/ 2400837 w 4173281"/>
              <a:gd name="connsiteY2702" fmla="*/ 1406760 h 5477157"/>
              <a:gd name="connsiteX2703" fmla="*/ 2408623 w 4173281"/>
              <a:gd name="connsiteY2703" fmla="*/ 1385996 h 5477157"/>
              <a:gd name="connsiteX2704" fmla="*/ 2387859 w 4173281"/>
              <a:gd name="connsiteY2704" fmla="*/ 1391188 h 5477157"/>
              <a:gd name="connsiteX2705" fmla="*/ 2338545 w 4173281"/>
              <a:gd name="connsiteY2705" fmla="*/ 1341872 h 5477157"/>
              <a:gd name="connsiteX2706" fmla="*/ 2348927 w 4173281"/>
              <a:gd name="connsiteY2706" fmla="*/ 1310725 h 5477157"/>
              <a:gd name="connsiteX2707" fmla="*/ 2348927 w 4173281"/>
              <a:gd name="connsiteY2707" fmla="*/ 1308132 h 5477157"/>
              <a:gd name="connsiteX2708" fmla="*/ 2372285 w 4173281"/>
              <a:gd name="connsiteY2708" fmla="*/ 1253624 h 5477157"/>
              <a:gd name="connsiteX2709" fmla="*/ 2372285 w 4173281"/>
              <a:gd name="connsiteY2709" fmla="*/ 1245839 h 5477157"/>
              <a:gd name="connsiteX2710" fmla="*/ 2385264 w 4173281"/>
              <a:gd name="connsiteY2710" fmla="*/ 1219884 h 5477157"/>
              <a:gd name="connsiteX2711" fmla="*/ 2380074 w 4173281"/>
              <a:gd name="connsiteY2711" fmla="*/ 1212097 h 5477157"/>
              <a:gd name="connsiteX2712" fmla="*/ 2364500 w 4173281"/>
              <a:gd name="connsiteY2712" fmla="*/ 1214693 h 5477157"/>
              <a:gd name="connsiteX2713" fmla="*/ 2341139 w 4173281"/>
              <a:gd name="connsiteY2713" fmla="*/ 1209502 h 5477157"/>
              <a:gd name="connsiteX2714" fmla="*/ 2317781 w 4173281"/>
              <a:gd name="connsiteY2714" fmla="*/ 1230267 h 5477157"/>
              <a:gd name="connsiteX2715" fmla="*/ 2294420 w 4173281"/>
              <a:gd name="connsiteY2715" fmla="*/ 1206906 h 5477157"/>
              <a:gd name="connsiteX2716" fmla="*/ 2315184 w 4173281"/>
              <a:gd name="connsiteY2716" fmla="*/ 1183548 h 5477157"/>
              <a:gd name="connsiteX2717" fmla="*/ 2309993 w 4173281"/>
              <a:gd name="connsiteY2717" fmla="*/ 1162784 h 5477157"/>
              <a:gd name="connsiteX2718" fmla="*/ 2273657 w 4173281"/>
              <a:gd name="connsiteY2718" fmla="*/ 1188739 h 5477157"/>
              <a:gd name="connsiteX2719" fmla="*/ 2237319 w 4173281"/>
              <a:gd name="connsiteY2719" fmla="*/ 1152402 h 5477157"/>
              <a:gd name="connsiteX2720" fmla="*/ 2239917 w 4173281"/>
              <a:gd name="connsiteY2720" fmla="*/ 1139423 h 5477157"/>
              <a:gd name="connsiteX2721" fmla="*/ 2224343 w 4173281"/>
              <a:gd name="connsiteY2721" fmla="*/ 1095302 h 5477157"/>
              <a:gd name="connsiteX2722" fmla="*/ 2239917 w 4173281"/>
              <a:gd name="connsiteY2722" fmla="*/ 1051176 h 5477157"/>
              <a:gd name="connsiteX2723" fmla="*/ 2239917 w 4173281"/>
              <a:gd name="connsiteY2723" fmla="*/ 1045986 h 5477157"/>
              <a:gd name="connsiteX2724" fmla="*/ 2281444 w 4173281"/>
              <a:gd name="connsiteY2724" fmla="*/ 1004458 h 5477157"/>
              <a:gd name="connsiteX2725" fmla="*/ 2320375 w 4173281"/>
              <a:gd name="connsiteY2725" fmla="*/ 1030412 h 5477157"/>
              <a:gd name="connsiteX2726" fmla="*/ 2351521 w 4173281"/>
              <a:gd name="connsiteY2726" fmla="*/ 1058964 h 5477157"/>
              <a:gd name="connsiteX2727" fmla="*/ 2348927 w 4173281"/>
              <a:gd name="connsiteY2727" fmla="*/ 1035603 h 5477157"/>
              <a:gd name="connsiteX2728" fmla="*/ 2442365 w 4173281"/>
              <a:gd name="connsiteY2728" fmla="*/ 942165 h 5477157"/>
              <a:gd name="connsiteX2729" fmla="*/ 2509848 w 4173281"/>
              <a:gd name="connsiteY2729" fmla="*/ 970717 h 5477157"/>
              <a:gd name="connsiteX2730" fmla="*/ 2520230 w 4173281"/>
              <a:gd name="connsiteY2730" fmla="*/ 947356 h 5477157"/>
              <a:gd name="connsiteX2731" fmla="*/ 2489085 w 4173281"/>
              <a:gd name="connsiteY2731" fmla="*/ 905829 h 5477157"/>
              <a:gd name="connsiteX2732" fmla="*/ 2489085 w 4173281"/>
              <a:gd name="connsiteY2732" fmla="*/ 900638 h 5477157"/>
              <a:gd name="connsiteX2733" fmla="*/ 2468320 w 4173281"/>
              <a:gd name="connsiteY2733" fmla="*/ 856515 h 5477157"/>
              <a:gd name="connsiteX2734" fmla="*/ 2470915 w 4173281"/>
              <a:gd name="connsiteY2734" fmla="*/ 835752 h 5477157"/>
              <a:gd name="connsiteX2735" fmla="*/ 2470915 w 4173281"/>
              <a:gd name="connsiteY2735" fmla="*/ 830560 h 5477157"/>
              <a:gd name="connsiteX2736" fmla="*/ 2470915 w 4173281"/>
              <a:gd name="connsiteY2736" fmla="*/ 827963 h 5477157"/>
              <a:gd name="connsiteX2737" fmla="*/ 2439769 w 4173281"/>
              <a:gd name="connsiteY2737" fmla="*/ 783842 h 5477157"/>
              <a:gd name="connsiteX2738" fmla="*/ 2437175 w 4173281"/>
              <a:gd name="connsiteY2738" fmla="*/ 783842 h 5477157"/>
              <a:gd name="connsiteX2739" fmla="*/ 2431983 w 4173281"/>
              <a:gd name="connsiteY2739" fmla="*/ 786435 h 5477157"/>
              <a:gd name="connsiteX2740" fmla="*/ 2341139 w 4173281"/>
              <a:gd name="connsiteY2740" fmla="*/ 848728 h 5477157"/>
              <a:gd name="connsiteX2741" fmla="*/ 2317781 w 4173281"/>
              <a:gd name="connsiteY2741" fmla="*/ 846134 h 5477157"/>
              <a:gd name="connsiteX2742" fmla="*/ 2291827 w 4173281"/>
              <a:gd name="connsiteY2742" fmla="*/ 851324 h 5477157"/>
              <a:gd name="connsiteX2743" fmla="*/ 2216556 w 4173281"/>
              <a:gd name="connsiteY2743" fmla="*/ 776053 h 5477157"/>
              <a:gd name="connsiteX2744" fmla="*/ 2247702 w 4173281"/>
              <a:gd name="connsiteY2744" fmla="*/ 716358 h 5477157"/>
              <a:gd name="connsiteX2745" fmla="*/ 2289229 w 4173281"/>
              <a:gd name="connsiteY2745" fmla="*/ 664448 h 5477157"/>
              <a:gd name="connsiteX2746" fmla="*/ 2289229 w 4173281"/>
              <a:gd name="connsiteY2746" fmla="*/ 659257 h 5477157"/>
              <a:gd name="connsiteX2747" fmla="*/ 2297018 w 4173281"/>
              <a:gd name="connsiteY2747" fmla="*/ 633302 h 5477157"/>
              <a:gd name="connsiteX2748" fmla="*/ 2258083 w 4173281"/>
              <a:gd name="connsiteY2748" fmla="*/ 552840 h 5477157"/>
              <a:gd name="connsiteX2749" fmla="*/ 2258083 w 4173281"/>
              <a:gd name="connsiteY2749" fmla="*/ 545056 h 5477157"/>
              <a:gd name="connsiteX2750" fmla="*/ 2242511 w 4173281"/>
              <a:gd name="connsiteY2750" fmla="*/ 547650 h 5477157"/>
              <a:gd name="connsiteX2751" fmla="*/ 2200982 w 4173281"/>
              <a:gd name="connsiteY2751" fmla="*/ 506121 h 5477157"/>
              <a:gd name="connsiteX2752" fmla="*/ 2242511 w 4173281"/>
              <a:gd name="connsiteY2752" fmla="*/ 464594 h 5477157"/>
              <a:gd name="connsiteX2753" fmla="*/ 2278848 w 4173281"/>
              <a:gd name="connsiteY2753" fmla="*/ 487955 h 5477157"/>
              <a:gd name="connsiteX2754" fmla="*/ 2364500 w 4173281"/>
              <a:gd name="connsiteY2754" fmla="*/ 446426 h 5477157"/>
              <a:gd name="connsiteX2755" fmla="*/ 2419004 w 4173281"/>
              <a:gd name="connsiteY2755" fmla="*/ 461999 h 5477157"/>
              <a:gd name="connsiteX2756" fmla="*/ 2416410 w 4173281"/>
              <a:gd name="connsiteY2756" fmla="*/ 446426 h 5477157"/>
              <a:gd name="connsiteX2757" fmla="*/ 2429386 w 4173281"/>
              <a:gd name="connsiteY2757" fmla="*/ 399707 h 5477157"/>
              <a:gd name="connsiteX2758" fmla="*/ 2421601 w 4173281"/>
              <a:gd name="connsiteY2758" fmla="*/ 399707 h 5477157"/>
              <a:gd name="connsiteX2759" fmla="*/ 2361904 w 4173281"/>
              <a:gd name="connsiteY2759" fmla="*/ 363370 h 5477157"/>
              <a:gd name="connsiteX2760" fmla="*/ 2320375 w 4173281"/>
              <a:gd name="connsiteY2760" fmla="*/ 381538 h 5477157"/>
              <a:gd name="connsiteX2761" fmla="*/ 2260680 w 4173281"/>
              <a:gd name="connsiteY2761" fmla="*/ 321843 h 5477157"/>
              <a:gd name="connsiteX2762" fmla="*/ 2320375 w 4173281"/>
              <a:gd name="connsiteY2762" fmla="*/ 262144 h 5477157"/>
              <a:gd name="connsiteX2763" fmla="*/ 2369691 w 4173281"/>
              <a:gd name="connsiteY2763" fmla="*/ 290697 h 5477157"/>
              <a:gd name="connsiteX2764" fmla="*/ 2419004 w 4173281"/>
              <a:gd name="connsiteY2764" fmla="*/ 267335 h 5477157"/>
              <a:gd name="connsiteX2765" fmla="*/ 2431983 w 4173281"/>
              <a:gd name="connsiteY2765" fmla="*/ 269933 h 5477157"/>
              <a:gd name="connsiteX2766" fmla="*/ 2398240 w 4173281"/>
              <a:gd name="connsiteY2766" fmla="*/ 207640 h 5477157"/>
              <a:gd name="connsiteX2767" fmla="*/ 2400837 w 4173281"/>
              <a:gd name="connsiteY2767" fmla="*/ 184279 h 5477157"/>
              <a:gd name="connsiteX2768" fmla="*/ 2364500 w 4173281"/>
              <a:gd name="connsiteY2768" fmla="*/ 197258 h 5477157"/>
              <a:gd name="connsiteX2769" fmla="*/ 2307399 w 4173281"/>
              <a:gd name="connsiteY2769" fmla="*/ 140157 h 5477157"/>
              <a:gd name="connsiteX2770" fmla="*/ 2364500 w 4173281"/>
              <a:gd name="connsiteY2770" fmla="*/ 83056 h 5477157"/>
              <a:gd name="connsiteX2771" fmla="*/ 2421601 w 4173281"/>
              <a:gd name="connsiteY2771" fmla="*/ 140157 h 5477157"/>
              <a:gd name="connsiteX2772" fmla="*/ 2421601 w 4173281"/>
              <a:gd name="connsiteY2772" fmla="*/ 150539 h 5477157"/>
              <a:gd name="connsiteX2773" fmla="*/ 2476105 w 4173281"/>
              <a:gd name="connsiteY2773" fmla="*/ 127178 h 5477157"/>
              <a:gd name="connsiteX2774" fmla="*/ 2535803 w 4173281"/>
              <a:gd name="connsiteY2774" fmla="*/ 155731 h 5477157"/>
              <a:gd name="connsiteX2775" fmla="*/ 2564352 w 4173281"/>
              <a:gd name="connsiteY2775" fmla="*/ 140157 h 5477157"/>
              <a:gd name="connsiteX2776" fmla="*/ 2600689 w 4173281"/>
              <a:gd name="connsiteY2776" fmla="*/ 176494 h 5477157"/>
              <a:gd name="connsiteX2777" fmla="*/ 2564352 w 4173281"/>
              <a:gd name="connsiteY2777" fmla="*/ 212832 h 5477157"/>
              <a:gd name="connsiteX2778" fmla="*/ 2551376 w 4173281"/>
              <a:gd name="connsiteY2778" fmla="*/ 210234 h 5477157"/>
              <a:gd name="connsiteX2779" fmla="*/ 2476105 w 4173281"/>
              <a:gd name="connsiteY2779" fmla="*/ 275123 h 5477157"/>
              <a:gd name="connsiteX2780" fmla="*/ 2457939 w 4173281"/>
              <a:gd name="connsiteY2780" fmla="*/ 272527 h 5477157"/>
              <a:gd name="connsiteX2781" fmla="*/ 2478702 w 4173281"/>
              <a:gd name="connsiteY2781" fmla="*/ 298481 h 5477157"/>
              <a:gd name="connsiteX2782" fmla="*/ 2499466 w 4173281"/>
              <a:gd name="connsiteY2782" fmla="*/ 285505 h 5477157"/>
              <a:gd name="connsiteX2783" fmla="*/ 2525421 w 4173281"/>
              <a:gd name="connsiteY2783" fmla="*/ 311460 h 5477157"/>
              <a:gd name="connsiteX2784" fmla="*/ 2499466 w 4173281"/>
              <a:gd name="connsiteY2784" fmla="*/ 337415 h 5477157"/>
              <a:gd name="connsiteX2785" fmla="*/ 2483893 w 4173281"/>
              <a:gd name="connsiteY2785" fmla="*/ 332224 h 5477157"/>
              <a:gd name="connsiteX2786" fmla="*/ 2481296 w 4173281"/>
              <a:gd name="connsiteY2786" fmla="*/ 350392 h 5477157"/>
              <a:gd name="connsiteX2787" fmla="*/ 2499466 w 4173281"/>
              <a:gd name="connsiteY2787" fmla="*/ 347797 h 5477157"/>
              <a:gd name="connsiteX2788" fmla="*/ 2515039 w 4173281"/>
              <a:gd name="connsiteY2788" fmla="*/ 342606 h 5477157"/>
              <a:gd name="connsiteX2789" fmla="*/ 2533206 w 4173281"/>
              <a:gd name="connsiteY2789" fmla="*/ 350392 h 5477157"/>
              <a:gd name="connsiteX2790" fmla="*/ 2605881 w 4173281"/>
              <a:gd name="connsiteY2790" fmla="*/ 443829 h 5477157"/>
              <a:gd name="connsiteX2791" fmla="*/ 2590307 w 4173281"/>
              <a:gd name="connsiteY2791" fmla="*/ 495740 h 5477157"/>
              <a:gd name="connsiteX2792" fmla="*/ 2600689 w 4173281"/>
              <a:gd name="connsiteY2792" fmla="*/ 519100 h 5477157"/>
              <a:gd name="connsiteX2793" fmla="*/ 2569543 w 4173281"/>
              <a:gd name="connsiteY2793" fmla="*/ 550246 h 5477157"/>
              <a:gd name="connsiteX2794" fmla="*/ 2543588 w 4173281"/>
              <a:gd name="connsiteY2794" fmla="*/ 534673 h 5477157"/>
              <a:gd name="connsiteX2795" fmla="*/ 2517633 w 4173281"/>
              <a:gd name="connsiteY2795" fmla="*/ 539864 h 5477157"/>
              <a:gd name="connsiteX2796" fmla="*/ 2553970 w 4173281"/>
              <a:gd name="connsiteY2796" fmla="*/ 589177 h 5477157"/>
              <a:gd name="connsiteX2797" fmla="*/ 2574735 w 4173281"/>
              <a:gd name="connsiteY2797" fmla="*/ 596966 h 5477157"/>
              <a:gd name="connsiteX2798" fmla="*/ 2590307 w 4173281"/>
              <a:gd name="connsiteY2798" fmla="*/ 573605 h 5477157"/>
              <a:gd name="connsiteX2799" fmla="*/ 2587713 w 4173281"/>
              <a:gd name="connsiteY2799" fmla="*/ 563222 h 5477157"/>
              <a:gd name="connsiteX2800" fmla="*/ 2611071 w 4173281"/>
              <a:gd name="connsiteY2800" fmla="*/ 539864 h 5477157"/>
              <a:gd name="connsiteX2801" fmla="*/ 2629241 w 4173281"/>
              <a:gd name="connsiteY2801" fmla="*/ 547650 h 5477157"/>
              <a:gd name="connsiteX2802" fmla="*/ 2642217 w 4173281"/>
              <a:gd name="connsiteY2802" fmla="*/ 545056 h 5477157"/>
              <a:gd name="connsiteX2803" fmla="*/ 2637026 w 4173281"/>
              <a:gd name="connsiteY2803" fmla="*/ 524291 h 5477157"/>
              <a:gd name="connsiteX2804" fmla="*/ 2662981 w 4173281"/>
              <a:gd name="connsiteY2804" fmla="*/ 472381 h 5477157"/>
              <a:gd name="connsiteX2805" fmla="*/ 2644814 w 4173281"/>
              <a:gd name="connsiteY2805" fmla="*/ 451617 h 5477157"/>
              <a:gd name="connsiteX2806" fmla="*/ 2665578 w 4173281"/>
              <a:gd name="connsiteY2806" fmla="*/ 430853 h 5477157"/>
              <a:gd name="connsiteX2807" fmla="*/ 2686342 w 4173281"/>
              <a:gd name="connsiteY2807" fmla="*/ 451617 h 5477157"/>
              <a:gd name="connsiteX2808" fmla="*/ 2681151 w 4173281"/>
              <a:gd name="connsiteY2808" fmla="*/ 461999 h 5477157"/>
              <a:gd name="connsiteX2809" fmla="*/ 2699318 w 4173281"/>
              <a:gd name="connsiteY2809" fmla="*/ 459402 h 5477157"/>
              <a:gd name="connsiteX2810" fmla="*/ 2730464 w 4173281"/>
              <a:gd name="connsiteY2810" fmla="*/ 467190 h 5477157"/>
              <a:gd name="connsiteX2811" fmla="*/ 2784971 w 4173281"/>
              <a:gd name="connsiteY2811" fmla="*/ 451617 h 5477157"/>
              <a:gd name="connsiteX2812" fmla="*/ 2797948 w 4173281"/>
              <a:gd name="connsiteY2812" fmla="*/ 454211 h 5477157"/>
              <a:gd name="connsiteX2813" fmla="*/ 2808329 w 4173281"/>
              <a:gd name="connsiteY2813" fmla="*/ 430853 h 5477157"/>
              <a:gd name="connsiteX2814" fmla="*/ 2805735 w 4173281"/>
              <a:gd name="connsiteY2814" fmla="*/ 423065 h 5477157"/>
              <a:gd name="connsiteX2815" fmla="*/ 2831690 w 4173281"/>
              <a:gd name="connsiteY2815" fmla="*/ 397110 h 5477157"/>
              <a:gd name="connsiteX2816" fmla="*/ 2849857 w 4173281"/>
              <a:gd name="connsiteY2816" fmla="*/ 404898 h 5477157"/>
              <a:gd name="connsiteX2817" fmla="*/ 2857645 w 4173281"/>
              <a:gd name="connsiteY2817" fmla="*/ 404898 h 5477157"/>
              <a:gd name="connsiteX2818" fmla="*/ 2892035 w 4173281"/>
              <a:gd name="connsiteY2818" fmla="*/ 415281 h 5477157"/>
              <a:gd name="connsiteX2819" fmla="*/ 2894424 w 4173281"/>
              <a:gd name="connsiteY2819" fmla="*/ 418010 h 5477157"/>
              <a:gd name="connsiteX2820" fmla="*/ 2902662 w 4173281"/>
              <a:gd name="connsiteY2820" fmla="*/ 406731 h 5477157"/>
              <a:gd name="connsiteX2821" fmla="*/ 2916378 w 4173281"/>
              <a:gd name="connsiteY2821" fmla="*/ 399479 h 5477157"/>
              <a:gd name="connsiteX2822" fmla="*/ 2910527 w 4173281"/>
              <a:gd name="connsiteY2822" fmla="*/ 394840 h 5477157"/>
              <a:gd name="connsiteX2823" fmla="*/ 2906959 w 4173281"/>
              <a:gd name="connsiteY2823" fmla="*/ 381538 h 5477157"/>
              <a:gd name="connsiteX2824" fmla="*/ 2930318 w 4173281"/>
              <a:gd name="connsiteY2824" fmla="*/ 358179 h 5477157"/>
              <a:gd name="connsiteX2825" fmla="*/ 2953677 w 4173281"/>
              <a:gd name="connsiteY2825" fmla="*/ 376346 h 5477157"/>
              <a:gd name="connsiteX2826" fmla="*/ 2966656 w 4173281"/>
              <a:gd name="connsiteY2826" fmla="*/ 363370 h 5477157"/>
              <a:gd name="connsiteX2827" fmla="*/ 2943295 w 4173281"/>
              <a:gd name="connsiteY2827" fmla="*/ 342606 h 5477157"/>
              <a:gd name="connsiteX2828" fmla="*/ 2925128 w 4173281"/>
              <a:gd name="connsiteY2828" fmla="*/ 337415 h 5477157"/>
              <a:gd name="connsiteX2829" fmla="*/ 2857645 w 4173281"/>
              <a:gd name="connsiteY2829" fmla="*/ 378944 h 5477157"/>
              <a:gd name="connsiteX2830" fmla="*/ 2784971 w 4173281"/>
              <a:gd name="connsiteY2830" fmla="*/ 314054 h 5477157"/>
              <a:gd name="connsiteX2831" fmla="*/ 2769398 w 4173281"/>
              <a:gd name="connsiteY2831" fmla="*/ 290697 h 5477157"/>
              <a:gd name="connsiteX2832" fmla="*/ 2769398 w 4173281"/>
              <a:gd name="connsiteY2832" fmla="*/ 285505 h 5477157"/>
              <a:gd name="connsiteX2833" fmla="*/ 2751228 w 4173281"/>
              <a:gd name="connsiteY2833" fmla="*/ 280314 h 5477157"/>
              <a:gd name="connsiteX2834" fmla="*/ 2704509 w 4173281"/>
              <a:gd name="connsiteY2834" fmla="*/ 321843 h 5477157"/>
              <a:gd name="connsiteX2835" fmla="*/ 2701915 w 4173281"/>
              <a:gd name="connsiteY2835" fmla="*/ 321843 h 5477157"/>
              <a:gd name="connsiteX2836" fmla="*/ 2696724 w 4173281"/>
              <a:gd name="connsiteY2836" fmla="*/ 342606 h 5477157"/>
              <a:gd name="connsiteX2837" fmla="*/ 2712297 w 4173281"/>
              <a:gd name="connsiteY2837" fmla="*/ 340009 h 5477157"/>
              <a:gd name="connsiteX2838" fmla="*/ 2748634 w 4173281"/>
              <a:gd name="connsiteY2838" fmla="*/ 376346 h 5477157"/>
              <a:gd name="connsiteX2839" fmla="*/ 2712297 w 4173281"/>
              <a:gd name="connsiteY2839" fmla="*/ 412684 h 5477157"/>
              <a:gd name="connsiteX2840" fmla="*/ 2675960 w 4173281"/>
              <a:gd name="connsiteY2840" fmla="*/ 376346 h 5477157"/>
              <a:gd name="connsiteX2841" fmla="*/ 2678554 w 4173281"/>
              <a:gd name="connsiteY2841" fmla="*/ 363370 h 5477157"/>
              <a:gd name="connsiteX2842" fmla="*/ 2668172 w 4173281"/>
              <a:gd name="connsiteY2842" fmla="*/ 368561 h 5477157"/>
              <a:gd name="connsiteX2843" fmla="*/ 2670769 w 4173281"/>
              <a:gd name="connsiteY2843" fmla="*/ 378944 h 5477157"/>
              <a:gd name="connsiteX2844" fmla="*/ 2642217 w 4173281"/>
              <a:gd name="connsiteY2844" fmla="*/ 407493 h 5477157"/>
              <a:gd name="connsiteX2845" fmla="*/ 2613668 w 4173281"/>
              <a:gd name="connsiteY2845" fmla="*/ 378944 h 5477157"/>
              <a:gd name="connsiteX2846" fmla="*/ 2618859 w 4173281"/>
              <a:gd name="connsiteY2846" fmla="*/ 363370 h 5477157"/>
              <a:gd name="connsiteX2847" fmla="*/ 2590307 w 4173281"/>
              <a:gd name="connsiteY2847" fmla="*/ 314054 h 5477157"/>
              <a:gd name="connsiteX2848" fmla="*/ 2647408 w 4173281"/>
              <a:gd name="connsiteY2848" fmla="*/ 256953 h 5477157"/>
              <a:gd name="connsiteX2849" fmla="*/ 2650005 w 4173281"/>
              <a:gd name="connsiteY2849" fmla="*/ 256953 h 5477157"/>
              <a:gd name="connsiteX2850" fmla="*/ 2647408 w 4173281"/>
              <a:gd name="connsiteY2850" fmla="*/ 238787 h 5477157"/>
              <a:gd name="connsiteX2851" fmla="*/ 2660387 w 4173281"/>
              <a:gd name="connsiteY2851" fmla="*/ 207640 h 5477157"/>
              <a:gd name="connsiteX2852" fmla="*/ 2655197 w 4173281"/>
              <a:gd name="connsiteY2852" fmla="*/ 199852 h 5477157"/>
              <a:gd name="connsiteX2853" fmla="*/ 2624051 w 4173281"/>
              <a:gd name="connsiteY2853" fmla="*/ 158324 h 5477157"/>
              <a:gd name="connsiteX2854" fmla="*/ 2662981 w 4173281"/>
              <a:gd name="connsiteY2854" fmla="*/ 116796 h 5477157"/>
              <a:gd name="connsiteX2855" fmla="*/ 2681151 w 4173281"/>
              <a:gd name="connsiteY2855" fmla="*/ 103820 h 5477157"/>
              <a:gd name="connsiteX2856" fmla="*/ 2675960 w 4173281"/>
              <a:gd name="connsiteY2856" fmla="*/ 88247 h 5477157"/>
              <a:gd name="connsiteX2857" fmla="*/ 2662981 w 4173281"/>
              <a:gd name="connsiteY2857" fmla="*/ 90841 h 5477157"/>
              <a:gd name="connsiteX2858" fmla="*/ 2639623 w 4173281"/>
              <a:gd name="connsiteY2858" fmla="*/ 80460 h 5477157"/>
              <a:gd name="connsiteX2859" fmla="*/ 2624051 w 4173281"/>
              <a:gd name="connsiteY2859" fmla="*/ 83056 h 5477157"/>
              <a:gd name="connsiteX2860" fmla="*/ 2582522 w 4173281"/>
              <a:gd name="connsiteY2860" fmla="*/ 41529 h 5477157"/>
              <a:gd name="connsiteX2861" fmla="*/ 2624051 w 4173281"/>
              <a:gd name="connsiteY2861" fmla="*/ 0 h 5477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</a:cxnLst>
            <a:rect l="l" t="t" r="r" b="b"/>
            <a:pathLst>
              <a:path w="4173281" h="5477157">
                <a:moveTo>
                  <a:pt x="3136599" y="5293155"/>
                </a:moveTo>
                <a:cubicBezTo>
                  <a:pt x="3136599" y="5293155"/>
                  <a:pt x="3136599" y="5295752"/>
                  <a:pt x="3136599" y="5295752"/>
                </a:cubicBezTo>
                <a:cubicBezTo>
                  <a:pt x="3139193" y="5295752"/>
                  <a:pt x="3139193" y="5295752"/>
                  <a:pt x="3141790" y="5295752"/>
                </a:cubicBezTo>
                <a:cubicBezTo>
                  <a:pt x="3139193" y="5295752"/>
                  <a:pt x="3139193" y="5293155"/>
                  <a:pt x="3136599" y="5293155"/>
                </a:cubicBezTo>
                <a:close/>
                <a:moveTo>
                  <a:pt x="1437907" y="5188401"/>
                </a:moveTo>
                <a:cubicBezTo>
                  <a:pt x="1437907" y="5188401"/>
                  <a:pt x="1437907" y="5190998"/>
                  <a:pt x="1437907" y="5190998"/>
                </a:cubicBezTo>
                <a:cubicBezTo>
                  <a:pt x="1440501" y="5190998"/>
                  <a:pt x="1440501" y="5190998"/>
                  <a:pt x="1443098" y="5190998"/>
                </a:cubicBezTo>
                <a:cubicBezTo>
                  <a:pt x="1440501" y="5190998"/>
                  <a:pt x="1440501" y="5188401"/>
                  <a:pt x="1437907" y="5188401"/>
                </a:cubicBezTo>
                <a:close/>
                <a:moveTo>
                  <a:pt x="3850353" y="5181928"/>
                </a:moveTo>
                <a:lnTo>
                  <a:pt x="3849443" y="5185050"/>
                </a:lnTo>
                <a:cubicBezTo>
                  <a:pt x="3844378" y="5195573"/>
                  <a:pt x="3835782" y="5202958"/>
                  <a:pt x="3825822" y="5206445"/>
                </a:cubicBezTo>
                <a:lnTo>
                  <a:pt x="3822806" y="5206257"/>
                </a:lnTo>
                <a:lnTo>
                  <a:pt x="3840912" y="5225158"/>
                </a:lnTo>
                <a:lnTo>
                  <a:pt x="3841062" y="5224845"/>
                </a:lnTo>
                <a:cubicBezTo>
                  <a:pt x="3844438" y="5217830"/>
                  <a:pt x="3850155" y="5211940"/>
                  <a:pt x="3858209" y="5207176"/>
                </a:cubicBezTo>
                <a:cubicBezTo>
                  <a:pt x="3856996" y="5203710"/>
                  <a:pt x="3858121" y="5201372"/>
                  <a:pt x="3856910" y="5197907"/>
                </a:cubicBezTo>
                <a:close/>
                <a:moveTo>
                  <a:pt x="3646336" y="5137614"/>
                </a:moveTo>
                <a:cubicBezTo>
                  <a:pt x="3646336" y="5137614"/>
                  <a:pt x="3642965" y="5139065"/>
                  <a:pt x="3642006" y="5141478"/>
                </a:cubicBezTo>
                <a:lnTo>
                  <a:pt x="3649242" y="5144355"/>
                </a:lnTo>
                <a:close/>
                <a:moveTo>
                  <a:pt x="2856995" y="5117460"/>
                </a:moveTo>
                <a:lnTo>
                  <a:pt x="2856746" y="5117609"/>
                </a:lnTo>
                <a:lnTo>
                  <a:pt x="2856950" y="5118879"/>
                </a:lnTo>
                <a:lnTo>
                  <a:pt x="2856927" y="5118256"/>
                </a:lnTo>
                <a:lnTo>
                  <a:pt x="2857187" y="5117558"/>
                </a:lnTo>
                <a:close/>
                <a:moveTo>
                  <a:pt x="2541443" y="5115197"/>
                </a:moveTo>
                <a:lnTo>
                  <a:pt x="2525669" y="5120092"/>
                </a:lnTo>
                <a:cubicBezTo>
                  <a:pt x="2530145" y="5130803"/>
                  <a:pt x="2530958" y="5141784"/>
                  <a:pt x="2531774" y="5152765"/>
                </a:cubicBezTo>
                <a:cubicBezTo>
                  <a:pt x="2533197" y="5147138"/>
                  <a:pt x="2538279" y="5141241"/>
                  <a:pt x="2541668" y="5137309"/>
                </a:cubicBezTo>
                <a:lnTo>
                  <a:pt x="2562979" y="5125628"/>
                </a:lnTo>
                <a:lnTo>
                  <a:pt x="2562844" y="5125389"/>
                </a:lnTo>
                <a:lnTo>
                  <a:pt x="2557773" y="5124277"/>
                </a:lnTo>
                <a:close/>
                <a:moveTo>
                  <a:pt x="3747508" y="5102039"/>
                </a:moveTo>
                <a:cubicBezTo>
                  <a:pt x="3747508" y="5102039"/>
                  <a:pt x="3744043" y="5103250"/>
                  <a:pt x="3742917" y="5105590"/>
                </a:cubicBezTo>
                <a:lnTo>
                  <a:pt x="3749934" y="5108967"/>
                </a:lnTo>
                <a:close/>
                <a:moveTo>
                  <a:pt x="3023300" y="5030912"/>
                </a:moveTo>
                <a:cubicBezTo>
                  <a:pt x="3019456" y="5042537"/>
                  <a:pt x="3012630" y="5052885"/>
                  <a:pt x="3003613" y="5061097"/>
                </a:cubicBezTo>
                <a:lnTo>
                  <a:pt x="2972353" y="5077627"/>
                </a:lnTo>
                <a:lnTo>
                  <a:pt x="2962499" y="5099966"/>
                </a:lnTo>
                <a:lnTo>
                  <a:pt x="2967741" y="5111591"/>
                </a:lnTo>
                <a:lnTo>
                  <a:pt x="2986060" y="5103685"/>
                </a:lnTo>
                <a:cubicBezTo>
                  <a:pt x="3009418" y="5103685"/>
                  <a:pt x="3030182" y="5124449"/>
                  <a:pt x="3030182" y="5147807"/>
                </a:cubicBezTo>
                <a:cubicBezTo>
                  <a:pt x="3030182" y="5165977"/>
                  <a:pt x="3022397" y="5178953"/>
                  <a:pt x="3009418" y="5186741"/>
                </a:cubicBezTo>
                <a:cubicBezTo>
                  <a:pt x="3012015" y="5186741"/>
                  <a:pt x="3012015" y="5189335"/>
                  <a:pt x="3012015" y="5189335"/>
                </a:cubicBezTo>
                <a:cubicBezTo>
                  <a:pt x="3014609" y="5189335"/>
                  <a:pt x="3019800" y="5191932"/>
                  <a:pt x="3022397" y="5191932"/>
                </a:cubicBezTo>
                <a:cubicBezTo>
                  <a:pt x="3026290" y="5180252"/>
                  <a:pt x="3032129" y="5169870"/>
                  <a:pt x="3039591" y="5161110"/>
                </a:cubicBezTo>
                <a:lnTo>
                  <a:pt x="3048346" y="5154254"/>
                </a:lnTo>
                <a:lnTo>
                  <a:pt x="3042186" y="5141186"/>
                </a:lnTo>
                <a:cubicBezTo>
                  <a:pt x="3039726" y="5131100"/>
                  <a:pt x="3039940" y="5121028"/>
                  <a:pt x="3042669" y="5111680"/>
                </a:cubicBezTo>
                <a:lnTo>
                  <a:pt x="3051986" y="5096615"/>
                </a:lnTo>
                <a:lnTo>
                  <a:pt x="3054191" y="5091356"/>
                </a:lnTo>
                <a:lnTo>
                  <a:pt x="3055604" y="5090763"/>
                </a:lnTo>
                <a:lnTo>
                  <a:pt x="3058236" y="5086508"/>
                </a:lnTo>
                <a:cubicBezTo>
                  <a:pt x="3043166" y="5079498"/>
                  <a:pt x="3028775" y="5064309"/>
                  <a:pt x="3023853" y="5044137"/>
                </a:cubicBezTo>
                <a:cubicBezTo>
                  <a:pt x="3022623" y="5039094"/>
                  <a:pt x="3024531" y="5035955"/>
                  <a:pt x="3023300" y="5030912"/>
                </a:cubicBezTo>
                <a:close/>
                <a:moveTo>
                  <a:pt x="4036252" y="5024364"/>
                </a:moveTo>
                <a:cubicBezTo>
                  <a:pt x="4025945" y="5033807"/>
                  <a:pt x="4012088" y="5038659"/>
                  <a:pt x="4000482" y="5038833"/>
                </a:cubicBezTo>
                <a:cubicBezTo>
                  <a:pt x="4004209" y="5055028"/>
                  <a:pt x="4005596" y="5070100"/>
                  <a:pt x="4003519" y="5086384"/>
                </a:cubicBezTo>
                <a:lnTo>
                  <a:pt x="4010534" y="5089761"/>
                </a:lnTo>
                <a:lnTo>
                  <a:pt x="4017550" y="5093138"/>
                </a:lnTo>
                <a:cubicBezTo>
                  <a:pt x="4018677" y="5090798"/>
                  <a:pt x="4021015" y="5091924"/>
                  <a:pt x="4022140" y="5089586"/>
                </a:cubicBezTo>
                <a:lnTo>
                  <a:pt x="4023267" y="5087246"/>
                </a:lnTo>
                <a:cubicBezTo>
                  <a:pt x="4026643" y="5080231"/>
                  <a:pt x="4032360" y="5074341"/>
                  <a:pt x="4040414" y="5069577"/>
                </a:cubicBezTo>
                <a:cubicBezTo>
                  <a:pt x="4039201" y="5066111"/>
                  <a:pt x="4040326" y="5063773"/>
                  <a:pt x="4039115" y="5060308"/>
                </a:cubicBezTo>
                <a:cubicBezTo>
                  <a:pt x="4032012" y="5051129"/>
                  <a:pt x="4029497" y="5038396"/>
                  <a:pt x="4036252" y="5024364"/>
                </a:cubicBezTo>
                <a:close/>
                <a:moveTo>
                  <a:pt x="4054353" y="4992749"/>
                </a:moveTo>
                <a:lnTo>
                  <a:pt x="4049849" y="5002104"/>
                </a:lnTo>
                <a:lnTo>
                  <a:pt x="4046472" y="5009121"/>
                </a:lnTo>
                <a:cubicBezTo>
                  <a:pt x="4052276" y="5009032"/>
                  <a:pt x="4056864" y="5005481"/>
                  <a:pt x="4062667" y="5005394"/>
                </a:cubicBezTo>
                <a:cubicBezTo>
                  <a:pt x="4059116" y="5000803"/>
                  <a:pt x="4056778" y="4999678"/>
                  <a:pt x="4054353" y="4992749"/>
                </a:cubicBezTo>
                <a:close/>
                <a:moveTo>
                  <a:pt x="1375615" y="4978167"/>
                </a:moveTo>
                <a:cubicBezTo>
                  <a:pt x="1391188" y="4978167"/>
                  <a:pt x="1404164" y="4991143"/>
                  <a:pt x="1404164" y="5006716"/>
                </a:cubicBezTo>
                <a:cubicBezTo>
                  <a:pt x="1404164" y="5014504"/>
                  <a:pt x="1401570" y="5022289"/>
                  <a:pt x="1396379" y="5027480"/>
                </a:cubicBezTo>
                <a:cubicBezTo>
                  <a:pt x="1396379" y="5027480"/>
                  <a:pt x="1398973" y="5027480"/>
                  <a:pt x="1401570" y="5027480"/>
                </a:cubicBezTo>
                <a:cubicBezTo>
                  <a:pt x="1417143" y="5027480"/>
                  <a:pt x="1430119" y="5032671"/>
                  <a:pt x="1440501" y="5037862"/>
                </a:cubicBezTo>
                <a:cubicBezTo>
                  <a:pt x="1450883" y="5032671"/>
                  <a:pt x="1463862" y="5030077"/>
                  <a:pt x="1476838" y="5030077"/>
                </a:cubicBezTo>
                <a:cubicBezTo>
                  <a:pt x="1523557" y="5030077"/>
                  <a:pt x="1562491" y="5069008"/>
                  <a:pt x="1559894" y="5113133"/>
                </a:cubicBezTo>
                <a:cubicBezTo>
                  <a:pt x="1559894" y="5157255"/>
                  <a:pt x="1523557" y="5193592"/>
                  <a:pt x="1479435" y="5196189"/>
                </a:cubicBezTo>
                <a:cubicBezTo>
                  <a:pt x="1495008" y="5203974"/>
                  <a:pt x="1505390" y="5222144"/>
                  <a:pt x="1505390" y="5240311"/>
                </a:cubicBezTo>
                <a:cubicBezTo>
                  <a:pt x="1505390" y="5271457"/>
                  <a:pt x="1479435" y="5294818"/>
                  <a:pt x="1450883" y="5294818"/>
                </a:cubicBezTo>
                <a:cubicBezTo>
                  <a:pt x="1424928" y="5294818"/>
                  <a:pt x="1404164" y="5279245"/>
                  <a:pt x="1398973" y="5255884"/>
                </a:cubicBezTo>
                <a:cubicBezTo>
                  <a:pt x="1398973" y="5250693"/>
                  <a:pt x="1396379" y="5248099"/>
                  <a:pt x="1396379" y="5242908"/>
                </a:cubicBezTo>
                <a:cubicBezTo>
                  <a:pt x="1396379" y="5237717"/>
                  <a:pt x="1396379" y="5235120"/>
                  <a:pt x="1398973" y="5232526"/>
                </a:cubicBezTo>
                <a:cubicBezTo>
                  <a:pt x="1398973" y="5227335"/>
                  <a:pt x="1401570" y="5222144"/>
                  <a:pt x="1404164" y="5216953"/>
                </a:cubicBezTo>
                <a:cubicBezTo>
                  <a:pt x="1404164" y="5216953"/>
                  <a:pt x="1401570" y="5216953"/>
                  <a:pt x="1401570" y="5216953"/>
                </a:cubicBezTo>
                <a:cubicBezTo>
                  <a:pt x="1396379" y="5245502"/>
                  <a:pt x="1370424" y="5268863"/>
                  <a:pt x="1339278" y="5268863"/>
                </a:cubicBezTo>
                <a:cubicBezTo>
                  <a:pt x="1302941" y="5268863"/>
                  <a:pt x="1274389" y="5240311"/>
                  <a:pt x="1274389" y="5203974"/>
                </a:cubicBezTo>
                <a:cubicBezTo>
                  <a:pt x="1274389" y="5201380"/>
                  <a:pt x="1274389" y="5198783"/>
                  <a:pt x="1274389" y="5196189"/>
                </a:cubicBezTo>
                <a:cubicBezTo>
                  <a:pt x="1261413" y="5190998"/>
                  <a:pt x="1253625" y="5180616"/>
                  <a:pt x="1248434" y="5167637"/>
                </a:cubicBezTo>
                <a:cubicBezTo>
                  <a:pt x="1219885" y="5165043"/>
                  <a:pt x="1199121" y="5139088"/>
                  <a:pt x="1199121" y="5110536"/>
                </a:cubicBezTo>
                <a:cubicBezTo>
                  <a:pt x="1199121" y="5081987"/>
                  <a:pt x="1217288" y="5058626"/>
                  <a:pt x="1243243" y="5053435"/>
                </a:cubicBezTo>
                <a:cubicBezTo>
                  <a:pt x="1243243" y="5050841"/>
                  <a:pt x="1243243" y="5045650"/>
                  <a:pt x="1243243" y="5043053"/>
                </a:cubicBezTo>
                <a:cubicBezTo>
                  <a:pt x="1243243" y="5019695"/>
                  <a:pt x="1264007" y="4998931"/>
                  <a:pt x="1287368" y="4998931"/>
                </a:cubicBezTo>
                <a:cubicBezTo>
                  <a:pt x="1310726" y="4998931"/>
                  <a:pt x="1331490" y="5019695"/>
                  <a:pt x="1331490" y="5043053"/>
                </a:cubicBezTo>
                <a:cubicBezTo>
                  <a:pt x="1331490" y="5061223"/>
                  <a:pt x="1323705" y="5074199"/>
                  <a:pt x="1310726" y="5081987"/>
                </a:cubicBezTo>
                <a:cubicBezTo>
                  <a:pt x="1313323" y="5081987"/>
                  <a:pt x="1313323" y="5084581"/>
                  <a:pt x="1313323" y="5084581"/>
                </a:cubicBezTo>
                <a:cubicBezTo>
                  <a:pt x="1315917" y="5084581"/>
                  <a:pt x="1321108" y="5087178"/>
                  <a:pt x="1323705" y="5087178"/>
                </a:cubicBezTo>
                <a:cubicBezTo>
                  <a:pt x="1331490" y="5063817"/>
                  <a:pt x="1347063" y="5045650"/>
                  <a:pt x="1367827" y="5035268"/>
                </a:cubicBezTo>
                <a:cubicBezTo>
                  <a:pt x="1357445" y="5030077"/>
                  <a:pt x="1347063" y="5019695"/>
                  <a:pt x="1347063" y="5006716"/>
                </a:cubicBezTo>
                <a:cubicBezTo>
                  <a:pt x="1347063" y="4991143"/>
                  <a:pt x="1360042" y="4978167"/>
                  <a:pt x="1375615" y="4978167"/>
                </a:cubicBezTo>
                <a:close/>
                <a:moveTo>
                  <a:pt x="2352924" y="4974643"/>
                </a:moveTo>
                <a:lnTo>
                  <a:pt x="2345603" y="4975185"/>
                </a:lnTo>
                <a:lnTo>
                  <a:pt x="2351502" y="4980269"/>
                </a:lnTo>
                <a:cubicBezTo>
                  <a:pt x="2353197" y="4978302"/>
                  <a:pt x="2352924" y="4974643"/>
                  <a:pt x="2352924" y="4974643"/>
                </a:cubicBezTo>
                <a:close/>
                <a:moveTo>
                  <a:pt x="2555483" y="4966417"/>
                </a:moveTo>
                <a:lnTo>
                  <a:pt x="2551995" y="4968892"/>
                </a:lnTo>
                <a:cubicBezTo>
                  <a:pt x="2559356" y="4983791"/>
                  <a:pt x="2564182" y="4998137"/>
                  <a:pt x="2565916" y="5014461"/>
                </a:cubicBezTo>
                <a:lnTo>
                  <a:pt x="2573521" y="5016129"/>
                </a:lnTo>
                <a:lnTo>
                  <a:pt x="2581127" y="5017797"/>
                </a:lnTo>
                <a:lnTo>
                  <a:pt x="2581328" y="5017549"/>
                </a:lnTo>
                <a:lnTo>
                  <a:pt x="2569977" y="5001094"/>
                </a:lnTo>
                <a:cubicBezTo>
                  <a:pt x="2566764" y="4991900"/>
                  <a:pt x="2566017" y="4981833"/>
                  <a:pt x="2568016" y="4971562"/>
                </a:cubicBezTo>
                <a:close/>
                <a:moveTo>
                  <a:pt x="3929713" y="4964440"/>
                </a:moveTo>
                <a:cubicBezTo>
                  <a:pt x="3929713" y="4964440"/>
                  <a:pt x="3926248" y="4965651"/>
                  <a:pt x="3925122" y="4967991"/>
                </a:cubicBezTo>
                <a:lnTo>
                  <a:pt x="3932139" y="4971368"/>
                </a:lnTo>
                <a:close/>
                <a:moveTo>
                  <a:pt x="3797194" y="4952500"/>
                </a:moveTo>
                <a:lnTo>
                  <a:pt x="3793817" y="4959515"/>
                </a:lnTo>
                <a:cubicBezTo>
                  <a:pt x="3788188" y="4971208"/>
                  <a:pt x="3779333" y="4980628"/>
                  <a:pt x="3768983" y="4987169"/>
                </a:cubicBezTo>
                <a:lnTo>
                  <a:pt x="3758614" y="4990352"/>
                </a:lnTo>
                <a:lnTo>
                  <a:pt x="3798119" y="5037853"/>
                </a:lnTo>
                <a:lnTo>
                  <a:pt x="3786132" y="5045737"/>
                </a:lnTo>
                <a:cubicBezTo>
                  <a:pt x="3785093" y="5053877"/>
                  <a:pt x="3784055" y="5062021"/>
                  <a:pt x="3779552" y="5071375"/>
                </a:cubicBezTo>
                <a:lnTo>
                  <a:pt x="3804700" y="5059880"/>
                </a:lnTo>
                <a:lnTo>
                  <a:pt x="3811147" y="5031229"/>
                </a:lnTo>
                <a:cubicBezTo>
                  <a:pt x="3820153" y="5012520"/>
                  <a:pt x="3832710" y="4998401"/>
                  <a:pt x="3848818" y="4988873"/>
                </a:cubicBezTo>
                <a:cubicBezTo>
                  <a:pt x="3843016" y="4988959"/>
                  <a:pt x="3838339" y="4986707"/>
                  <a:pt x="3833661" y="4984456"/>
                </a:cubicBezTo>
                <a:cubicBezTo>
                  <a:pt x="3819630" y="4977701"/>
                  <a:pt x="3805510" y="4965143"/>
                  <a:pt x="3797194" y="4952500"/>
                </a:cubicBezTo>
                <a:close/>
                <a:moveTo>
                  <a:pt x="3385249" y="4947114"/>
                </a:moveTo>
                <a:lnTo>
                  <a:pt x="3382319" y="4951624"/>
                </a:lnTo>
                <a:lnTo>
                  <a:pt x="3383776" y="4952851"/>
                </a:lnTo>
                <a:close/>
                <a:moveTo>
                  <a:pt x="1245840" y="4947021"/>
                </a:moveTo>
                <a:cubicBezTo>
                  <a:pt x="1256222" y="4947021"/>
                  <a:pt x="1264010" y="4954806"/>
                  <a:pt x="1264010" y="4965188"/>
                </a:cubicBezTo>
                <a:cubicBezTo>
                  <a:pt x="1264010" y="4975570"/>
                  <a:pt x="1256222" y="4983358"/>
                  <a:pt x="1245840" y="4983358"/>
                </a:cubicBezTo>
                <a:cubicBezTo>
                  <a:pt x="1235458" y="4983358"/>
                  <a:pt x="1227673" y="4975570"/>
                  <a:pt x="1227673" y="4965188"/>
                </a:cubicBezTo>
                <a:cubicBezTo>
                  <a:pt x="1227673" y="4954806"/>
                  <a:pt x="1235458" y="4947021"/>
                  <a:pt x="1245840" y="4947021"/>
                </a:cubicBezTo>
                <a:close/>
                <a:moveTo>
                  <a:pt x="2583464" y="4946564"/>
                </a:moveTo>
                <a:lnTo>
                  <a:pt x="2571635" y="4954957"/>
                </a:lnTo>
                <a:lnTo>
                  <a:pt x="2584001" y="4958552"/>
                </a:lnTo>
                <a:close/>
                <a:moveTo>
                  <a:pt x="2203192" y="4937387"/>
                </a:moveTo>
                <a:lnTo>
                  <a:pt x="2202973" y="4937920"/>
                </a:lnTo>
                <a:lnTo>
                  <a:pt x="2201278" y="4939887"/>
                </a:lnTo>
                <a:cubicBezTo>
                  <a:pt x="2199584" y="4941852"/>
                  <a:pt x="2201550" y="4943546"/>
                  <a:pt x="2199854" y="4945514"/>
                </a:cubicBezTo>
                <a:lnTo>
                  <a:pt x="2205753" y="4950598"/>
                </a:lnTo>
                <a:lnTo>
                  <a:pt x="2208055" y="4952581"/>
                </a:lnTo>
                <a:lnTo>
                  <a:pt x="2203293" y="4942896"/>
                </a:lnTo>
                <a:close/>
                <a:moveTo>
                  <a:pt x="1557299" y="4931448"/>
                </a:moveTo>
                <a:lnTo>
                  <a:pt x="1552107" y="4947022"/>
                </a:lnTo>
                <a:cubicBezTo>
                  <a:pt x="1557299" y="4941831"/>
                  <a:pt x="1562490" y="4939234"/>
                  <a:pt x="1570277" y="4934042"/>
                </a:cubicBezTo>
                <a:cubicBezTo>
                  <a:pt x="1570277" y="4934042"/>
                  <a:pt x="1567681" y="4934042"/>
                  <a:pt x="1567681" y="4931448"/>
                </a:cubicBezTo>
                <a:close/>
                <a:moveTo>
                  <a:pt x="3259953" y="4927761"/>
                </a:moveTo>
                <a:cubicBezTo>
                  <a:pt x="3259953" y="4927761"/>
                  <a:pt x="3258046" y="4930896"/>
                  <a:pt x="3258661" y="4933418"/>
                </a:cubicBezTo>
                <a:lnTo>
                  <a:pt x="3266227" y="4931573"/>
                </a:lnTo>
                <a:close/>
                <a:moveTo>
                  <a:pt x="3389492" y="4923220"/>
                </a:moveTo>
                <a:lnTo>
                  <a:pt x="3389507" y="4930523"/>
                </a:lnTo>
                <a:lnTo>
                  <a:pt x="3389692" y="4929800"/>
                </a:lnTo>
                <a:lnTo>
                  <a:pt x="3392928" y="4925684"/>
                </a:lnTo>
                <a:lnTo>
                  <a:pt x="3389968" y="4924092"/>
                </a:lnTo>
                <a:close/>
                <a:moveTo>
                  <a:pt x="2593786" y="4911627"/>
                </a:moveTo>
                <a:lnTo>
                  <a:pt x="2591561" y="4921768"/>
                </a:lnTo>
                <a:lnTo>
                  <a:pt x="2589893" y="4929375"/>
                </a:lnTo>
                <a:lnTo>
                  <a:pt x="2594176" y="4927259"/>
                </a:lnTo>
                <a:lnTo>
                  <a:pt x="2594050" y="4916214"/>
                </a:lnTo>
                <a:lnTo>
                  <a:pt x="2595599" y="4913338"/>
                </a:lnTo>
                <a:close/>
                <a:moveTo>
                  <a:pt x="3589695" y="4894284"/>
                </a:moveTo>
                <a:lnTo>
                  <a:pt x="3586635" y="4923157"/>
                </a:lnTo>
                <a:lnTo>
                  <a:pt x="3578576" y="4933721"/>
                </a:lnTo>
                <a:lnTo>
                  <a:pt x="3595558" y="4954043"/>
                </a:lnTo>
                <a:cubicBezTo>
                  <a:pt x="3600714" y="4962512"/>
                  <a:pt x="3604673" y="4971898"/>
                  <a:pt x="3607134" y="4981984"/>
                </a:cubicBezTo>
                <a:lnTo>
                  <a:pt x="3607198" y="4982478"/>
                </a:lnTo>
                <a:lnTo>
                  <a:pt x="3615583" y="4975163"/>
                </a:lnTo>
                <a:cubicBezTo>
                  <a:pt x="3625845" y="4962820"/>
                  <a:pt x="3639093" y="4953533"/>
                  <a:pt x="3653739" y="4947756"/>
                </a:cubicBezTo>
                <a:lnTo>
                  <a:pt x="3670006" y="4945536"/>
                </a:lnTo>
                <a:lnTo>
                  <a:pt x="3667174" y="4933121"/>
                </a:lnTo>
                <a:lnTo>
                  <a:pt x="3671998" y="4910962"/>
                </a:lnTo>
                <a:lnTo>
                  <a:pt x="3664428" y="4903615"/>
                </a:lnTo>
                <a:cubicBezTo>
                  <a:pt x="3647193" y="4915484"/>
                  <a:pt x="3626317" y="4916958"/>
                  <a:pt x="3607608" y="4907952"/>
                </a:cubicBezTo>
                <a:cubicBezTo>
                  <a:pt x="3600592" y="4904575"/>
                  <a:pt x="3594572" y="4899877"/>
                  <a:pt x="3589699" y="4894291"/>
                </a:cubicBezTo>
                <a:close/>
                <a:moveTo>
                  <a:pt x="3681388" y="4893873"/>
                </a:moveTo>
                <a:lnTo>
                  <a:pt x="3679002" y="4894624"/>
                </a:lnTo>
                <a:lnTo>
                  <a:pt x="3679956" y="4895771"/>
                </a:lnTo>
                <a:close/>
                <a:moveTo>
                  <a:pt x="2938690" y="4874091"/>
                </a:moveTo>
                <a:lnTo>
                  <a:pt x="2912037" y="4887675"/>
                </a:lnTo>
                <a:lnTo>
                  <a:pt x="2919025" y="4892925"/>
                </a:lnTo>
                <a:lnTo>
                  <a:pt x="2920214" y="4893094"/>
                </a:lnTo>
                <a:lnTo>
                  <a:pt x="2921329" y="4894656"/>
                </a:lnTo>
                <a:lnTo>
                  <a:pt x="2945283" y="4912653"/>
                </a:lnTo>
                <a:lnTo>
                  <a:pt x="2939756" y="4914981"/>
                </a:lnTo>
                <a:lnTo>
                  <a:pt x="2939200" y="4917514"/>
                </a:lnTo>
                <a:cubicBezTo>
                  <a:pt x="2938644" y="4920051"/>
                  <a:pt x="2941178" y="4920607"/>
                  <a:pt x="2940622" y="4923141"/>
                </a:cubicBezTo>
                <a:lnTo>
                  <a:pt x="2948453" y="4930012"/>
                </a:lnTo>
                <a:lnTo>
                  <a:pt x="2963757" y="4931269"/>
                </a:lnTo>
                <a:cubicBezTo>
                  <a:pt x="2989479" y="4938142"/>
                  <a:pt x="3010964" y="4958449"/>
                  <a:pt x="3017885" y="4986818"/>
                </a:cubicBezTo>
                <a:cubicBezTo>
                  <a:pt x="3019115" y="4991860"/>
                  <a:pt x="3020960" y="4999423"/>
                  <a:pt x="3019668" y="5005082"/>
                </a:cubicBezTo>
                <a:cubicBezTo>
                  <a:pt x="3025389" y="4995673"/>
                  <a:pt x="3031106" y="4986262"/>
                  <a:pt x="3039963" y="4978758"/>
                </a:cubicBezTo>
                <a:cubicBezTo>
                  <a:pt x="3031169" y="4975560"/>
                  <a:pt x="3024280" y="4969227"/>
                  <a:pt x="3022435" y="4961662"/>
                </a:cubicBezTo>
                <a:lnTo>
                  <a:pt x="3022862" y="4958214"/>
                </a:lnTo>
                <a:lnTo>
                  <a:pt x="3009252" y="4940055"/>
                </a:lnTo>
                <a:cubicBezTo>
                  <a:pt x="2988102" y="4927444"/>
                  <a:pt x="2976228" y="4908896"/>
                  <a:pt x="2967445" y="4888371"/>
                </a:cubicBezTo>
                <a:lnTo>
                  <a:pt x="2962374" y="4887259"/>
                </a:lnTo>
                <a:cubicBezTo>
                  <a:pt x="2954767" y="4885590"/>
                  <a:pt x="2945182" y="4880829"/>
                  <a:pt x="2938690" y="4874091"/>
                </a:cubicBezTo>
                <a:close/>
                <a:moveTo>
                  <a:pt x="3374220" y="4870494"/>
                </a:moveTo>
                <a:lnTo>
                  <a:pt x="3376681" y="4880580"/>
                </a:lnTo>
                <a:lnTo>
                  <a:pt x="3378527" y="4888146"/>
                </a:lnTo>
                <a:cubicBezTo>
                  <a:pt x="3382955" y="4884392"/>
                  <a:pt x="3384245" y="4878735"/>
                  <a:pt x="3388673" y="4874984"/>
                </a:cubicBezTo>
                <a:cubicBezTo>
                  <a:pt x="3383014" y="4873692"/>
                  <a:pt x="3380494" y="4874307"/>
                  <a:pt x="3374220" y="4870494"/>
                </a:cubicBezTo>
                <a:close/>
                <a:moveTo>
                  <a:pt x="2037467" y="4848392"/>
                </a:moveTo>
                <a:lnTo>
                  <a:pt x="2036271" y="4854353"/>
                </a:lnTo>
                <a:lnTo>
                  <a:pt x="2045844" y="4848392"/>
                </a:lnTo>
                <a:close/>
                <a:moveTo>
                  <a:pt x="2562317" y="4842825"/>
                </a:moveTo>
                <a:lnTo>
                  <a:pt x="2560649" y="4850430"/>
                </a:lnTo>
                <a:lnTo>
                  <a:pt x="2547689" y="4874210"/>
                </a:lnTo>
                <a:lnTo>
                  <a:pt x="2596801" y="4911108"/>
                </a:lnTo>
                <a:lnTo>
                  <a:pt x="2620938" y="4866312"/>
                </a:lnTo>
                <a:cubicBezTo>
                  <a:pt x="2615312" y="4867734"/>
                  <a:pt x="2610242" y="4866622"/>
                  <a:pt x="2605171" y="4865509"/>
                </a:cubicBezTo>
                <a:cubicBezTo>
                  <a:pt x="2589960" y="4862173"/>
                  <a:pt x="2573324" y="4853210"/>
                  <a:pt x="2562317" y="4842825"/>
                </a:cubicBezTo>
                <a:close/>
                <a:moveTo>
                  <a:pt x="2694017" y="4823882"/>
                </a:moveTo>
                <a:cubicBezTo>
                  <a:pt x="2694017" y="4823882"/>
                  <a:pt x="2690925" y="4825860"/>
                  <a:pt x="2690369" y="4828396"/>
                </a:cubicBezTo>
                <a:lnTo>
                  <a:pt x="2697976" y="4830064"/>
                </a:lnTo>
                <a:close/>
                <a:moveTo>
                  <a:pt x="2217542" y="4813814"/>
                </a:moveTo>
                <a:lnTo>
                  <a:pt x="2223565" y="4831547"/>
                </a:lnTo>
                <a:lnTo>
                  <a:pt x="2222799" y="4853550"/>
                </a:lnTo>
                <a:lnTo>
                  <a:pt x="2238861" y="4858220"/>
                </a:lnTo>
                <a:lnTo>
                  <a:pt x="2238955" y="4850958"/>
                </a:lnTo>
                <a:lnTo>
                  <a:pt x="2238794" y="4850705"/>
                </a:lnTo>
                <a:cubicBezTo>
                  <a:pt x="2237340" y="4846733"/>
                  <a:pt x="2236906" y="4842652"/>
                  <a:pt x="2237740" y="4838849"/>
                </a:cubicBezTo>
                <a:lnTo>
                  <a:pt x="2241392" y="4833257"/>
                </a:lnTo>
                <a:lnTo>
                  <a:pt x="2242507" y="4830754"/>
                </a:lnTo>
                <a:close/>
                <a:moveTo>
                  <a:pt x="1759748" y="4806865"/>
                </a:moveTo>
                <a:cubicBezTo>
                  <a:pt x="1754557" y="4809459"/>
                  <a:pt x="1749366" y="4812055"/>
                  <a:pt x="1741581" y="4812055"/>
                </a:cubicBezTo>
                <a:cubicBezTo>
                  <a:pt x="1736389" y="4812055"/>
                  <a:pt x="1731198" y="4812055"/>
                  <a:pt x="1726008" y="4809459"/>
                </a:cubicBezTo>
                <a:cubicBezTo>
                  <a:pt x="1723411" y="4814650"/>
                  <a:pt x="1723411" y="4819840"/>
                  <a:pt x="1720817" y="4825031"/>
                </a:cubicBezTo>
                <a:cubicBezTo>
                  <a:pt x="1726008" y="4827629"/>
                  <a:pt x="1728602" y="4830223"/>
                  <a:pt x="1733793" y="4835414"/>
                </a:cubicBezTo>
                <a:cubicBezTo>
                  <a:pt x="1736389" y="4835414"/>
                  <a:pt x="1738983" y="4838011"/>
                  <a:pt x="1741581" y="4840605"/>
                </a:cubicBezTo>
                <a:lnTo>
                  <a:pt x="1746772" y="4840605"/>
                </a:lnTo>
                <a:cubicBezTo>
                  <a:pt x="1749366" y="4827629"/>
                  <a:pt x="1754557" y="4817246"/>
                  <a:pt x="1759748" y="4806865"/>
                </a:cubicBezTo>
                <a:close/>
                <a:moveTo>
                  <a:pt x="3314999" y="4790782"/>
                </a:moveTo>
                <a:cubicBezTo>
                  <a:pt x="3315492" y="4796564"/>
                  <a:pt x="3314532" y="4798978"/>
                  <a:pt x="3312614" y="4803801"/>
                </a:cubicBezTo>
                <a:cubicBezTo>
                  <a:pt x="3308778" y="4813448"/>
                  <a:pt x="3301077" y="4818764"/>
                  <a:pt x="3294336" y="4821670"/>
                </a:cubicBezTo>
                <a:cubicBezTo>
                  <a:pt x="3294831" y="4827453"/>
                  <a:pt x="3292912" y="4832277"/>
                  <a:pt x="3290995" y="4837100"/>
                </a:cubicBezTo>
                <a:cubicBezTo>
                  <a:pt x="3286679" y="4847953"/>
                  <a:pt x="3278622" y="4855922"/>
                  <a:pt x="3268930" y="4860099"/>
                </a:cubicBezTo>
                <a:lnTo>
                  <a:pt x="3254265" y="4860212"/>
                </a:lnTo>
                <a:lnTo>
                  <a:pt x="3265240" y="4883725"/>
                </a:lnTo>
                <a:cubicBezTo>
                  <a:pt x="3267823" y="4872408"/>
                  <a:pt x="3272757" y="4862522"/>
                  <a:pt x="3279490" y="4854534"/>
                </a:cubicBezTo>
                <a:lnTo>
                  <a:pt x="3284412" y="4851037"/>
                </a:lnTo>
                <a:lnTo>
                  <a:pt x="3438429" y="4880518"/>
                </a:lnTo>
                <a:lnTo>
                  <a:pt x="3435712" y="4873095"/>
                </a:lnTo>
                <a:lnTo>
                  <a:pt x="3437322" y="4866093"/>
                </a:lnTo>
                <a:lnTo>
                  <a:pt x="3420189" y="4849370"/>
                </a:lnTo>
                <a:cubicBezTo>
                  <a:pt x="3417775" y="4848410"/>
                  <a:pt x="3414405" y="4849864"/>
                  <a:pt x="3411034" y="4851315"/>
                </a:cubicBezTo>
                <a:cubicBezTo>
                  <a:pt x="3399496" y="4866282"/>
                  <a:pt x="3380231" y="4872584"/>
                  <a:pt x="3360936" y="4864912"/>
                </a:cubicBezTo>
                <a:cubicBezTo>
                  <a:pt x="3341642" y="4857240"/>
                  <a:pt x="3331473" y="4833646"/>
                  <a:pt x="3336732" y="4813392"/>
                </a:cubicBezTo>
                <a:cubicBezTo>
                  <a:pt x="3333827" y="4806650"/>
                  <a:pt x="3330922" y="4799908"/>
                  <a:pt x="3331388" y="4791712"/>
                </a:cubicBezTo>
                <a:cubicBezTo>
                  <a:pt x="3325606" y="4792208"/>
                  <a:pt x="3319823" y="4792700"/>
                  <a:pt x="3314999" y="4790782"/>
                </a:cubicBezTo>
                <a:close/>
                <a:moveTo>
                  <a:pt x="1302940" y="4760145"/>
                </a:moveTo>
                <a:cubicBezTo>
                  <a:pt x="1336680" y="4760145"/>
                  <a:pt x="1362635" y="4786100"/>
                  <a:pt x="1362635" y="4819840"/>
                </a:cubicBezTo>
                <a:cubicBezTo>
                  <a:pt x="1362635" y="4853583"/>
                  <a:pt x="1336680" y="4879538"/>
                  <a:pt x="1302940" y="4879538"/>
                </a:cubicBezTo>
                <a:cubicBezTo>
                  <a:pt x="1284770" y="4879538"/>
                  <a:pt x="1269197" y="4871750"/>
                  <a:pt x="1256221" y="4853583"/>
                </a:cubicBezTo>
                <a:cubicBezTo>
                  <a:pt x="1253624" y="4856177"/>
                  <a:pt x="1251030" y="4856177"/>
                  <a:pt x="1248433" y="4856177"/>
                </a:cubicBezTo>
                <a:cubicBezTo>
                  <a:pt x="1230266" y="4856177"/>
                  <a:pt x="1214693" y="4840604"/>
                  <a:pt x="1214693" y="4822437"/>
                </a:cubicBezTo>
                <a:cubicBezTo>
                  <a:pt x="1214693" y="4804267"/>
                  <a:pt x="1230266" y="4788694"/>
                  <a:pt x="1248433" y="4788694"/>
                </a:cubicBezTo>
                <a:cubicBezTo>
                  <a:pt x="1251030" y="4788694"/>
                  <a:pt x="1251030" y="4788694"/>
                  <a:pt x="1251030" y="4788694"/>
                </a:cubicBezTo>
                <a:cubicBezTo>
                  <a:pt x="1261412" y="4773121"/>
                  <a:pt x="1282176" y="4760145"/>
                  <a:pt x="1302940" y="4760145"/>
                </a:cubicBezTo>
                <a:close/>
                <a:moveTo>
                  <a:pt x="2190601" y="4749764"/>
                </a:moveTo>
                <a:lnTo>
                  <a:pt x="2179863" y="4755132"/>
                </a:lnTo>
                <a:lnTo>
                  <a:pt x="2180655" y="4759900"/>
                </a:lnTo>
                <a:cubicBezTo>
                  <a:pt x="2179543" y="4764971"/>
                  <a:pt x="2178987" y="4767505"/>
                  <a:pt x="2175338" y="4772019"/>
                </a:cubicBezTo>
                <a:lnTo>
                  <a:pt x="2197348" y="4785127"/>
                </a:lnTo>
                <a:lnTo>
                  <a:pt x="2190601" y="4752358"/>
                </a:lnTo>
                <a:close/>
                <a:moveTo>
                  <a:pt x="3441296" y="4732836"/>
                </a:moveTo>
                <a:cubicBezTo>
                  <a:pt x="3441382" y="4738638"/>
                  <a:pt x="3440255" y="4740979"/>
                  <a:pt x="3438004" y="4745656"/>
                </a:cubicBezTo>
                <a:cubicBezTo>
                  <a:pt x="3433501" y="4755010"/>
                  <a:pt x="3425447" y="4759773"/>
                  <a:pt x="3418519" y="4762200"/>
                </a:cubicBezTo>
                <a:cubicBezTo>
                  <a:pt x="3418607" y="4768003"/>
                  <a:pt x="3416355" y="4772681"/>
                  <a:pt x="3414104" y="4777357"/>
                </a:cubicBezTo>
                <a:lnTo>
                  <a:pt x="3412959" y="4778394"/>
                </a:lnTo>
                <a:lnTo>
                  <a:pt x="3469746" y="4837677"/>
                </a:lnTo>
                <a:lnTo>
                  <a:pt x="3488164" y="4838934"/>
                </a:lnTo>
                <a:lnTo>
                  <a:pt x="3501406" y="4853388"/>
                </a:lnTo>
                <a:lnTo>
                  <a:pt x="3516384" y="4844692"/>
                </a:lnTo>
                <a:cubicBezTo>
                  <a:pt x="3530242" y="4839841"/>
                  <a:pt x="3545919" y="4840186"/>
                  <a:pt x="3559951" y="4846940"/>
                </a:cubicBezTo>
                <a:lnTo>
                  <a:pt x="3569306" y="4851443"/>
                </a:lnTo>
                <a:lnTo>
                  <a:pt x="3564961" y="4823985"/>
                </a:lnTo>
                <a:lnTo>
                  <a:pt x="3564555" y="4823856"/>
                </a:lnTo>
                <a:cubicBezTo>
                  <a:pt x="3552860" y="4818226"/>
                  <a:pt x="3545757" y="4809046"/>
                  <a:pt x="3542120" y="4798653"/>
                </a:cubicBezTo>
                <a:cubicBezTo>
                  <a:pt x="3539780" y="4797526"/>
                  <a:pt x="3536316" y="4798740"/>
                  <a:pt x="3532851" y="4799951"/>
                </a:cubicBezTo>
                <a:cubicBezTo>
                  <a:pt x="3520293" y="4814073"/>
                  <a:pt x="3500633" y="4819009"/>
                  <a:pt x="3481924" y="4810004"/>
                </a:cubicBezTo>
                <a:cubicBezTo>
                  <a:pt x="3463215" y="4800998"/>
                  <a:pt x="3454725" y="4776749"/>
                  <a:pt x="3461390" y="4756914"/>
                </a:cubicBezTo>
                <a:cubicBezTo>
                  <a:pt x="3458965" y="4749985"/>
                  <a:pt x="3456539" y="4743056"/>
                  <a:pt x="3457579" y="4734913"/>
                </a:cubicBezTo>
                <a:cubicBezTo>
                  <a:pt x="3451776" y="4735002"/>
                  <a:pt x="3445974" y="4735087"/>
                  <a:pt x="3441296" y="4732836"/>
                </a:cubicBezTo>
                <a:close/>
                <a:moveTo>
                  <a:pt x="1147210" y="4721214"/>
                </a:moveTo>
                <a:cubicBezTo>
                  <a:pt x="1183547" y="4721214"/>
                  <a:pt x="1214693" y="4749763"/>
                  <a:pt x="1214693" y="4788697"/>
                </a:cubicBezTo>
                <a:cubicBezTo>
                  <a:pt x="1214693" y="4825034"/>
                  <a:pt x="1183547" y="4856180"/>
                  <a:pt x="1147210" y="4856180"/>
                </a:cubicBezTo>
                <a:cubicBezTo>
                  <a:pt x="1110873" y="4856180"/>
                  <a:pt x="1079727" y="4825034"/>
                  <a:pt x="1079727" y="4788697"/>
                </a:cubicBezTo>
                <a:cubicBezTo>
                  <a:pt x="1079727" y="4752360"/>
                  <a:pt x="1110873" y="4721214"/>
                  <a:pt x="1147210" y="4721214"/>
                </a:cubicBezTo>
                <a:close/>
                <a:moveTo>
                  <a:pt x="2988065" y="4709546"/>
                </a:moveTo>
                <a:cubicBezTo>
                  <a:pt x="2980214" y="4721111"/>
                  <a:pt x="2967849" y="4729028"/>
                  <a:pt x="2956596" y="4731874"/>
                </a:cubicBezTo>
                <a:cubicBezTo>
                  <a:pt x="2963957" y="4746773"/>
                  <a:pt x="2968783" y="4761119"/>
                  <a:pt x="2970517" y="4777443"/>
                </a:cubicBezTo>
                <a:lnTo>
                  <a:pt x="2978122" y="4779111"/>
                </a:lnTo>
                <a:lnTo>
                  <a:pt x="2985728" y="4780779"/>
                </a:lnTo>
                <a:cubicBezTo>
                  <a:pt x="2986285" y="4778242"/>
                  <a:pt x="2988820" y="4778798"/>
                  <a:pt x="2989375" y="4776264"/>
                </a:cubicBezTo>
                <a:lnTo>
                  <a:pt x="2989932" y="4773727"/>
                </a:lnTo>
                <a:cubicBezTo>
                  <a:pt x="2991600" y="4766123"/>
                  <a:pt x="2995804" y="4759073"/>
                  <a:pt x="3002542" y="4752580"/>
                </a:cubicBezTo>
                <a:cubicBezTo>
                  <a:pt x="3000562" y="4749487"/>
                  <a:pt x="3001118" y="4746953"/>
                  <a:pt x="2999140" y="4743861"/>
                </a:cubicBezTo>
                <a:cubicBezTo>
                  <a:pt x="2990112" y="4736567"/>
                  <a:pt x="2984729" y="4724757"/>
                  <a:pt x="2988065" y="4709546"/>
                </a:cubicBezTo>
                <a:close/>
                <a:moveTo>
                  <a:pt x="2738878" y="4694750"/>
                </a:moveTo>
                <a:lnTo>
                  <a:pt x="2737210" y="4702355"/>
                </a:lnTo>
                <a:cubicBezTo>
                  <a:pt x="2734430" y="4715031"/>
                  <a:pt x="2727986" y="4726240"/>
                  <a:pt x="2719423" y="4734991"/>
                </a:cubicBezTo>
                <a:lnTo>
                  <a:pt x="2713464" y="4738486"/>
                </a:lnTo>
                <a:lnTo>
                  <a:pt x="2728462" y="4749754"/>
                </a:lnTo>
                <a:lnTo>
                  <a:pt x="2718616" y="4760190"/>
                </a:lnTo>
                <a:cubicBezTo>
                  <a:pt x="2719482" y="4768350"/>
                  <a:pt x="2720350" y="4776514"/>
                  <a:pt x="2718126" y="4786654"/>
                </a:cubicBezTo>
                <a:cubicBezTo>
                  <a:pt x="2725421" y="4777625"/>
                  <a:pt x="2734199" y="4770915"/>
                  <a:pt x="2743759" y="4766701"/>
                </a:cubicBezTo>
                <a:lnTo>
                  <a:pt x="2748442" y="4765933"/>
                </a:lnTo>
                <a:lnTo>
                  <a:pt x="2763621" y="4754971"/>
                </a:lnTo>
                <a:lnTo>
                  <a:pt x="2776401" y="4757393"/>
                </a:lnTo>
                <a:lnTo>
                  <a:pt x="2797499" y="4718237"/>
                </a:lnTo>
                <a:cubicBezTo>
                  <a:pt x="2791873" y="4719659"/>
                  <a:pt x="2786803" y="4718547"/>
                  <a:pt x="2781732" y="4717434"/>
                </a:cubicBezTo>
                <a:cubicBezTo>
                  <a:pt x="2766521" y="4714098"/>
                  <a:pt x="2749885" y="4705135"/>
                  <a:pt x="2738878" y="4694750"/>
                </a:cubicBezTo>
                <a:close/>
                <a:moveTo>
                  <a:pt x="2870578" y="4675807"/>
                </a:moveTo>
                <a:cubicBezTo>
                  <a:pt x="2870578" y="4675807"/>
                  <a:pt x="2867486" y="4677785"/>
                  <a:pt x="2866930" y="4680321"/>
                </a:cubicBezTo>
                <a:lnTo>
                  <a:pt x="2874537" y="4681989"/>
                </a:lnTo>
                <a:close/>
                <a:moveTo>
                  <a:pt x="2595256" y="4674796"/>
                </a:moveTo>
                <a:lnTo>
                  <a:pt x="2581720" y="4682866"/>
                </a:lnTo>
                <a:cubicBezTo>
                  <a:pt x="2570011" y="4686277"/>
                  <a:pt x="2557274" y="4686805"/>
                  <a:pt x="2544598" y="4684025"/>
                </a:cubicBezTo>
                <a:lnTo>
                  <a:pt x="2543332" y="4683596"/>
                </a:lnTo>
                <a:lnTo>
                  <a:pt x="2534189" y="4733928"/>
                </a:lnTo>
                <a:lnTo>
                  <a:pt x="2536389" y="4730851"/>
                </a:lnTo>
                <a:cubicBezTo>
                  <a:pt x="2543528" y="4716473"/>
                  <a:pt x="2554276" y="4704382"/>
                  <a:pt x="2567196" y="4695383"/>
                </a:cubicBezTo>
                <a:lnTo>
                  <a:pt x="2600286" y="4682612"/>
                </a:lnTo>
                <a:close/>
                <a:moveTo>
                  <a:pt x="2998387" y="4674609"/>
                </a:moveTo>
                <a:lnTo>
                  <a:pt x="2996162" y="4684750"/>
                </a:lnTo>
                <a:lnTo>
                  <a:pt x="2994494" y="4692357"/>
                </a:lnTo>
                <a:cubicBezTo>
                  <a:pt x="3000121" y="4690932"/>
                  <a:pt x="3003767" y="4686418"/>
                  <a:pt x="3009393" y="4684996"/>
                </a:cubicBezTo>
                <a:cubicBezTo>
                  <a:pt x="3004879" y="4681347"/>
                  <a:pt x="3002345" y="4680792"/>
                  <a:pt x="2998387" y="4674609"/>
                </a:cubicBezTo>
                <a:close/>
                <a:moveTo>
                  <a:pt x="1217287" y="4671898"/>
                </a:moveTo>
                <a:cubicBezTo>
                  <a:pt x="1230266" y="4671898"/>
                  <a:pt x="1240648" y="4682280"/>
                  <a:pt x="1240648" y="4695256"/>
                </a:cubicBezTo>
                <a:cubicBezTo>
                  <a:pt x="1240648" y="4705638"/>
                  <a:pt x="1230266" y="4716020"/>
                  <a:pt x="1217287" y="4718617"/>
                </a:cubicBezTo>
                <a:cubicBezTo>
                  <a:pt x="1204311" y="4718617"/>
                  <a:pt x="1193929" y="4708235"/>
                  <a:pt x="1193929" y="4695256"/>
                </a:cubicBezTo>
                <a:cubicBezTo>
                  <a:pt x="1193929" y="4682280"/>
                  <a:pt x="1204311" y="4671898"/>
                  <a:pt x="1217287" y="4671898"/>
                </a:cubicBezTo>
                <a:close/>
                <a:moveTo>
                  <a:pt x="1572872" y="4645943"/>
                </a:moveTo>
                <a:cubicBezTo>
                  <a:pt x="1585848" y="4645943"/>
                  <a:pt x="1593636" y="4658919"/>
                  <a:pt x="1593636" y="4669301"/>
                </a:cubicBezTo>
                <a:cubicBezTo>
                  <a:pt x="1593636" y="4679683"/>
                  <a:pt x="1583254" y="4690065"/>
                  <a:pt x="1572872" y="4690065"/>
                </a:cubicBezTo>
                <a:cubicBezTo>
                  <a:pt x="1567681" y="4690065"/>
                  <a:pt x="1559893" y="4687471"/>
                  <a:pt x="1557299" y="4682280"/>
                </a:cubicBezTo>
                <a:cubicBezTo>
                  <a:pt x="1557299" y="4692662"/>
                  <a:pt x="1549511" y="4703044"/>
                  <a:pt x="1536535" y="4703044"/>
                </a:cubicBezTo>
                <a:cubicBezTo>
                  <a:pt x="1526153" y="4703044"/>
                  <a:pt x="1515771" y="4695256"/>
                  <a:pt x="1515771" y="4682280"/>
                </a:cubicBezTo>
                <a:cubicBezTo>
                  <a:pt x="1515771" y="4669301"/>
                  <a:pt x="1523556" y="4658919"/>
                  <a:pt x="1536535" y="4658919"/>
                </a:cubicBezTo>
                <a:cubicBezTo>
                  <a:pt x="1541726" y="4658919"/>
                  <a:pt x="1546917" y="4661516"/>
                  <a:pt x="1552108" y="4666707"/>
                </a:cubicBezTo>
                <a:cubicBezTo>
                  <a:pt x="1552108" y="4656325"/>
                  <a:pt x="1562490" y="4645943"/>
                  <a:pt x="1572872" y="4645943"/>
                </a:cubicBezTo>
                <a:close/>
                <a:moveTo>
                  <a:pt x="1689671" y="4643349"/>
                </a:moveTo>
                <a:cubicBezTo>
                  <a:pt x="1707838" y="4643349"/>
                  <a:pt x="1723411" y="4658922"/>
                  <a:pt x="1723411" y="4677089"/>
                </a:cubicBezTo>
                <a:cubicBezTo>
                  <a:pt x="1723411" y="4695259"/>
                  <a:pt x="1707838" y="4710832"/>
                  <a:pt x="1689671" y="4710832"/>
                </a:cubicBezTo>
                <a:cubicBezTo>
                  <a:pt x="1674098" y="4710832"/>
                  <a:pt x="1663716" y="4700450"/>
                  <a:pt x="1658525" y="4690068"/>
                </a:cubicBezTo>
                <a:cubicBezTo>
                  <a:pt x="1655928" y="4697853"/>
                  <a:pt x="1648143" y="4703044"/>
                  <a:pt x="1640355" y="4703044"/>
                </a:cubicBezTo>
                <a:cubicBezTo>
                  <a:pt x="1629973" y="4703044"/>
                  <a:pt x="1622188" y="4695259"/>
                  <a:pt x="1622188" y="4684877"/>
                </a:cubicBezTo>
                <a:cubicBezTo>
                  <a:pt x="1622188" y="4674495"/>
                  <a:pt x="1629973" y="4664113"/>
                  <a:pt x="1640355" y="4666707"/>
                </a:cubicBezTo>
                <a:cubicBezTo>
                  <a:pt x="1648143" y="4666707"/>
                  <a:pt x="1653334" y="4669304"/>
                  <a:pt x="1655928" y="4674495"/>
                </a:cubicBezTo>
                <a:cubicBezTo>
                  <a:pt x="1658525" y="4656325"/>
                  <a:pt x="1671501" y="4643349"/>
                  <a:pt x="1689671" y="4643349"/>
                </a:cubicBezTo>
                <a:close/>
                <a:moveTo>
                  <a:pt x="1744176" y="4635562"/>
                </a:moveTo>
                <a:cubicBezTo>
                  <a:pt x="1757152" y="4635562"/>
                  <a:pt x="1764940" y="4643347"/>
                  <a:pt x="1764940" y="4656326"/>
                </a:cubicBezTo>
                <a:cubicBezTo>
                  <a:pt x="1764940" y="4669302"/>
                  <a:pt x="1757152" y="4677090"/>
                  <a:pt x="1744176" y="4677090"/>
                </a:cubicBezTo>
                <a:cubicBezTo>
                  <a:pt x="1731197" y="4677090"/>
                  <a:pt x="1723412" y="4666708"/>
                  <a:pt x="1723412" y="4656326"/>
                </a:cubicBezTo>
                <a:cubicBezTo>
                  <a:pt x="1723412" y="4645944"/>
                  <a:pt x="1731197" y="4635562"/>
                  <a:pt x="1744176" y="4635562"/>
                </a:cubicBezTo>
                <a:close/>
                <a:moveTo>
                  <a:pt x="1611806" y="4596630"/>
                </a:moveTo>
                <a:cubicBezTo>
                  <a:pt x="1627379" y="4596630"/>
                  <a:pt x="1637761" y="4609606"/>
                  <a:pt x="1637761" y="4622585"/>
                </a:cubicBezTo>
                <a:cubicBezTo>
                  <a:pt x="1637761" y="4635561"/>
                  <a:pt x="1627379" y="4648540"/>
                  <a:pt x="1611806" y="4648540"/>
                </a:cubicBezTo>
                <a:cubicBezTo>
                  <a:pt x="1598827" y="4648540"/>
                  <a:pt x="1585851" y="4635561"/>
                  <a:pt x="1585851" y="4622585"/>
                </a:cubicBezTo>
                <a:cubicBezTo>
                  <a:pt x="1585851" y="4609606"/>
                  <a:pt x="1596233" y="4596630"/>
                  <a:pt x="1611806" y="4596630"/>
                </a:cubicBezTo>
                <a:close/>
                <a:moveTo>
                  <a:pt x="2628097" y="4596487"/>
                </a:moveTo>
                <a:lnTo>
                  <a:pt x="2628030" y="4598438"/>
                </a:lnTo>
                <a:lnTo>
                  <a:pt x="2631997" y="4598438"/>
                </a:lnTo>
                <a:close/>
                <a:moveTo>
                  <a:pt x="2707900" y="4589837"/>
                </a:moveTo>
                <a:lnTo>
                  <a:pt x="2699520" y="4595761"/>
                </a:lnTo>
                <a:lnTo>
                  <a:pt x="2690565" y="4598020"/>
                </a:lnTo>
                <a:lnTo>
                  <a:pt x="2693046" y="4612952"/>
                </a:lnTo>
                <a:lnTo>
                  <a:pt x="2687347" y="4622509"/>
                </a:lnTo>
                <a:lnTo>
                  <a:pt x="2689050" y="4628701"/>
                </a:lnTo>
                <a:lnTo>
                  <a:pt x="2701828" y="4633480"/>
                </a:lnTo>
                <a:cubicBezTo>
                  <a:pt x="2702941" y="4628410"/>
                  <a:pt x="2702075" y="4620247"/>
                  <a:pt x="2703187" y="4615177"/>
                </a:cubicBezTo>
                <a:cubicBezTo>
                  <a:pt x="2701763" y="4609550"/>
                  <a:pt x="2700341" y="4603923"/>
                  <a:pt x="2701453" y="4598853"/>
                </a:cubicBezTo>
                <a:close/>
                <a:moveTo>
                  <a:pt x="1728602" y="4555102"/>
                </a:moveTo>
                <a:cubicBezTo>
                  <a:pt x="1744175" y="4555102"/>
                  <a:pt x="1757154" y="4568078"/>
                  <a:pt x="1757154" y="4583651"/>
                </a:cubicBezTo>
                <a:cubicBezTo>
                  <a:pt x="1757154" y="4599224"/>
                  <a:pt x="1744175" y="4612203"/>
                  <a:pt x="1728602" y="4612203"/>
                </a:cubicBezTo>
                <a:cubicBezTo>
                  <a:pt x="1713029" y="4612203"/>
                  <a:pt x="1700053" y="4599224"/>
                  <a:pt x="1700053" y="4583651"/>
                </a:cubicBezTo>
                <a:cubicBezTo>
                  <a:pt x="1700053" y="4568078"/>
                  <a:pt x="1713029" y="4555102"/>
                  <a:pt x="1728602" y="4555102"/>
                </a:cubicBezTo>
                <a:close/>
                <a:moveTo>
                  <a:pt x="1663713" y="4542123"/>
                </a:moveTo>
                <a:cubicBezTo>
                  <a:pt x="1671501" y="4542123"/>
                  <a:pt x="1676692" y="4547314"/>
                  <a:pt x="1676692" y="4555099"/>
                </a:cubicBezTo>
                <a:cubicBezTo>
                  <a:pt x="1676692" y="4562887"/>
                  <a:pt x="1671501" y="4568078"/>
                  <a:pt x="1663713" y="4568078"/>
                </a:cubicBezTo>
                <a:cubicBezTo>
                  <a:pt x="1655928" y="4568078"/>
                  <a:pt x="1650737" y="4562887"/>
                  <a:pt x="1650737" y="4555099"/>
                </a:cubicBezTo>
                <a:cubicBezTo>
                  <a:pt x="1650737" y="4547314"/>
                  <a:pt x="1655928" y="4542123"/>
                  <a:pt x="1663713" y="4542123"/>
                </a:cubicBezTo>
                <a:close/>
                <a:moveTo>
                  <a:pt x="1362638" y="4534338"/>
                </a:moveTo>
                <a:cubicBezTo>
                  <a:pt x="1388593" y="4534338"/>
                  <a:pt x="1406760" y="4552505"/>
                  <a:pt x="1411951" y="4575866"/>
                </a:cubicBezTo>
                <a:cubicBezTo>
                  <a:pt x="1424930" y="4575866"/>
                  <a:pt x="1437906" y="4588842"/>
                  <a:pt x="1437906" y="4604415"/>
                </a:cubicBezTo>
                <a:cubicBezTo>
                  <a:pt x="1437906" y="4619988"/>
                  <a:pt x="1424930" y="4632967"/>
                  <a:pt x="1409357" y="4632967"/>
                </a:cubicBezTo>
                <a:cubicBezTo>
                  <a:pt x="1401569" y="4632967"/>
                  <a:pt x="1396378" y="4630370"/>
                  <a:pt x="1388593" y="4619988"/>
                </a:cubicBezTo>
                <a:cubicBezTo>
                  <a:pt x="1380805" y="4627776"/>
                  <a:pt x="1370423" y="4630370"/>
                  <a:pt x="1360041" y="4630370"/>
                </a:cubicBezTo>
                <a:cubicBezTo>
                  <a:pt x="1347065" y="4630370"/>
                  <a:pt x="1334086" y="4625179"/>
                  <a:pt x="1326301" y="4617394"/>
                </a:cubicBezTo>
                <a:cubicBezTo>
                  <a:pt x="1323704" y="4619988"/>
                  <a:pt x="1321110" y="4622585"/>
                  <a:pt x="1315919" y="4622585"/>
                </a:cubicBezTo>
                <a:cubicBezTo>
                  <a:pt x="1308131" y="4622585"/>
                  <a:pt x="1300346" y="4617394"/>
                  <a:pt x="1300346" y="4607012"/>
                </a:cubicBezTo>
                <a:cubicBezTo>
                  <a:pt x="1300346" y="4599224"/>
                  <a:pt x="1305537" y="4594033"/>
                  <a:pt x="1313322" y="4591439"/>
                </a:cubicBezTo>
                <a:cubicBezTo>
                  <a:pt x="1313322" y="4588842"/>
                  <a:pt x="1313322" y="4586248"/>
                  <a:pt x="1313322" y="4583651"/>
                </a:cubicBezTo>
                <a:cubicBezTo>
                  <a:pt x="1313322" y="4557696"/>
                  <a:pt x="1334086" y="4534338"/>
                  <a:pt x="1362638" y="4534338"/>
                </a:cubicBezTo>
                <a:close/>
                <a:moveTo>
                  <a:pt x="3624164" y="4513822"/>
                </a:moveTo>
                <a:cubicBezTo>
                  <a:pt x="3634123" y="4510335"/>
                  <a:pt x="3645448" y="4510745"/>
                  <a:pt x="3655972" y="4515811"/>
                </a:cubicBezTo>
                <a:cubicBezTo>
                  <a:pt x="3665328" y="4520314"/>
                  <a:pt x="3672430" y="4529494"/>
                  <a:pt x="3676069" y="4539886"/>
                </a:cubicBezTo>
                <a:lnTo>
                  <a:pt x="3679981" y="4539115"/>
                </a:lnTo>
                <a:lnTo>
                  <a:pt x="3879079" y="4778514"/>
                </a:lnTo>
                <a:lnTo>
                  <a:pt x="3858413" y="4777448"/>
                </a:lnTo>
                <a:cubicBezTo>
                  <a:pt x="3853736" y="4775197"/>
                  <a:pt x="3850184" y="4770608"/>
                  <a:pt x="3846633" y="4766016"/>
                </a:cubicBezTo>
                <a:cubicBezTo>
                  <a:pt x="3829398" y="4777885"/>
                  <a:pt x="3808522" y="4779359"/>
                  <a:pt x="3789813" y="4770353"/>
                </a:cubicBezTo>
                <a:cubicBezTo>
                  <a:pt x="3761749" y="4756844"/>
                  <a:pt x="3749620" y="4722200"/>
                  <a:pt x="3763129" y="4694136"/>
                </a:cubicBezTo>
                <a:lnTo>
                  <a:pt x="3764255" y="4691796"/>
                </a:lnTo>
                <a:cubicBezTo>
                  <a:pt x="3758451" y="4691885"/>
                  <a:pt x="3751436" y="4688508"/>
                  <a:pt x="3746760" y="4686257"/>
                </a:cubicBezTo>
                <a:cubicBezTo>
                  <a:pt x="3735065" y="4680627"/>
                  <a:pt x="3727962" y="4671447"/>
                  <a:pt x="3724325" y="4661054"/>
                </a:cubicBezTo>
                <a:cubicBezTo>
                  <a:pt x="3721985" y="4659927"/>
                  <a:pt x="3718521" y="4661141"/>
                  <a:pt x="3715056" y="4662352"/>
                </a:cubicBezTo>
                <a:cubicBezTo>
                  <a:pt x="3702498" y="4676474"/>
                  <a:pt x="3682838" y="4681410"/>
                  <a:pt x="3664129" y="4672405"/>
                </a:cubicBezTo>
                <a:cubicBezTo>
                  <a:pt x="3645420" y="4663399"/>
                  <a:pt x="3636930" y="4639150"/>
                  <a:pt x="3643595" y="4619315"/>
                </a:cubicBezTo>
                <a:cubicBezTo>
                  <a:pt x="3641170" y="4612386"/>
                  <a:pt x="3638744" y="4605457"/>
                  <a:pt x="3639784" y="4597314"/>
                </a:cubicBezTo>
                <a:cubicBezTo>
                  <a:pt x="3633981" y="4597403"/>
                  <a:pt x="3628179" y="4597488"/>
                  <a:pt x="3623501" y="4595237"/>
                </a:cubicBezTo>
                <a:cubicBezTo>
                  <a:pt x="3623587" y="4601039"/>
                  <a:pt x="3622460" y="4603380"/>
                  <a:pt x="3620209" y="4608057"/>
                </a:cubicBezTo>
                <a:cubicBezTo>
                  <a:pt x="3615706" y="4617411"/>
                  <a:pt x="3607652" y="4622174"/>
                  <a:pt x="3600724" y="4624601"/>
                </a:cubicBezTo>
                <a:cubicBezTo>
                  <a:pt x="3600812" y="4630404"/>
                  <a:pt x="3598560" y="4635082"/>
                  <a:pt x="3596309" y="4639758"/>
                </a:cubicBezTo>
                <a:cubicBezTo>
                  <a:pt x="3586177" y="4660808"/>
                  <a:pt x="3561925" y="4669297"/>
                  <a:pt x="3540879" y="4659166"/>
                </a:cubicBezTo>
                <a:cubicBezTo>
                  <a:pt x="3519829" y="4649033"/>
                  <a:pt x="3511339" y="4624784"/>
                  <a:pt x="3521472" y="4603735"/>
                </a:cubicBezTo>
                <a:cubicBezTo>
                  <a:pt x="3529351" y="4587366"/>
                  <a:pt x="3545461" y="4577836"/>
                  <a:pt x="3561743" y="4579914"/>
                </a:cubicBezTo>
                <a:cubicBezTo>
                  <a:pt x="3568498" y="4565882"/>
                  <a:pt x="3582356" y="4561030"/>
                  <a:pt x="3597426" y="4559641"/>
                </a:cubicBezTo>
                <a:cubicBezTo>
                  <a:pt x="3595000" y="4552712"/>
                  <a:pt x="3597166" y="4542233"/>
                  <a:pt x="3600542" y="4535218"/>
                </a:cubicBezTo>
                <a:cubicBezTo>
                  <a:pt x="3605608" y="4524694"/>
                  <a:pt x="3614204" y="4517309"/>
                  <a:pt x="3624164" y="4513822"/>
                </a:cubicBezTo>
                <a:close/>
                <a:moveTo>
                  <a:pt x="1567681" y="4500596"/>
                </a:moveTo>
                <a:cubicBezTo>
                  <a:pt x="1575466" y="4500596"/>
                  <a:pt x="1583254" y="4508381"/>
                  <a:pt x="1583254" y="4516169"/>
                </a:cubicBezTo>
                <a:cubicBezTo>
                  <a:pt x="1583254" y="4523954"/>
                  <a:pt x="1575466" y="4531742"/>
                  <a:pt x="1567681" y="4531742"/>
                </a:cubicBezTo>
                <a:cubicBezTo>
                  <a:pt x="1559893" y="4531742"/>
                  <a:pt x="1552108" y="4523954"/>
                  <a:pt x="1552108" y="4516169"/>
                </a:cubicBezTo>
                <a:cubicBezTo>
                  <a:pt x="1552108" y="4508381"/>
                  <a:pt x="1559893" y="4500596"/>
                  <a:pt x="1567681" y="4500596"/>
                </a:cubicBezTo>
                <a:close/>
                <a:moveTo>
                  <a:pt x="1689671" y="4474641"/>
                </a:moveTo>
                <a:cubicBezTo>
                  <a:pt x="1687073" y="4477235"/>
                  <a:pt x="1687073" y="4479831"/>
                  <a:pt x="1687073" y="4482426"/>
                </a:cubicBezTo>
                <a:cubicBezTo>
                  <a:pt x="1689671" y="4479831"/>
                  <a:pt x="1692265" y="4479831"/>
                  <a:pt x="1692265" y="4477235"/>
                </a:cubicBezTo>
                <a:close/>
                <a:moveTo>
                  <a:pt x="2600760" y="4427965"/>
                </a:moveTo>
                <a:cubicBezTo>
                  <a:pt x="2598223" y="4427409"/>
                  <a:pt x="2595133" y="4429389"/>
                  <a:pt x="2592041" y="4431366"/>
                </a:cubicBezTo>
                <a:lnTo>
                  <a:pt x="2588539" y="4434741"/>
                </a:lnTo>
                <a:lnTo>
                  <a:pt x="2588506" y="4434920"/>
                </a:lnTo>
                <a:lnTo>
                  <a:pt x="2590469" y="4434920"/>
                </a:lnTo>
                <a:lnTo>
                  <a:pt x="2623144" y="4443634"/>
                </a:lnTo>
                <a:close/>
                <a:moveTo>
                  <a:pt x="1326302" y="4399372"/>
                </a:moveTo>
                <a:cubicBezTo>
                  <a:pt x="1341875" y="4399372"/>
                  <a:pt x="1354851" y="4412348"/>
                  <a:pt x="1354851" y="4427921"/>
                </a:cubicBezTo>
                <a:cubicBezTo>
                  <a:pt x="1354851" y="4440900"/>
                  <a:pt x="1344469" y="4451282"/>
                  <a:pt x="1334087" y="4453876"/>
                </a:cubicBezTo>
                <a:cubicBezTo>
                  <a:pt x="1334087" y="4456473"/>
                  <a:pt x="1334087" y="4459067"/>
                  <a:pt x="1334087" y="4461664"/>
                </a:cubicBezTo>
                <a:cubicBezTo>
                  <a:pt x="1334087" y="4485022"/>
                  <a:pt x="1313323" y="4505786"/>
                  <a:pt x="1289965" y="4505786"/>
                </a:cubicBezTo>
                <a:cubicBezTo>
                  <a:pt x="1287368" y="4505786"/>
                  <a:pt x="1287368" y="4505786"/>
                  <a:pt x="1287368" y="4505786"/>
                </a:cubicBezTo>
                <a:cubicBezTo>
                  <a:pt x="1297750" y="4523956"/>
                  <a:pt x="1305538" y="4544720"/>
                  <a:pt x="1305538" y="4565484"/>
                </a:cubicBezTo>
                <a:cubicBezTo>
                  <a:pt x="1305538" y="4625179"/>
                  <a:pt x="1258819" y="4671898"/>
                  <a:pt x="1199121" y="4671898"/>
                </a:cubicBezTo>
                <a:cubicBezTo>
                  <a:pt x="1139426" y="4671898"/>
                  <a:pt x="1092707" y="4625179"/>
                  <a:pt x="1092707" y="4565484"/>
                </a:cubicBezTo>
                <a:cubicBezTo>
                  <a:pt x="1092707" y="4560293"/>
                  <a:pt x="1095301" y="4552505"/>
                  <a:pt x="1095301" y="4547314"/>
                </a:cubicBezTo>
                <a:cubicBezTo>
                  <a:pt x="1077134" y="4547314"/>
                  <a:pt x="1056370" y="4529147"/>
                  <a:pt x="1056370" y="4508383"/>
                </a:cubicBezTo>
                <a:cubicBezTo>
                  <a:pt x="1056370" y="4487619"/>
                  <a:pt x="1071943" y="4472046"/>
                  <a:pt x="1092707" y="4472046"/>
                </a:cubicBezTo>
                <a:cubicBezTo>
                  <a:pt x="1105683" y="4472046"/>
                  <a:pt x="1116065" y="4477237"/>
                  <a:pt x="1123853" y="4487619"/>
                </a:cubicBezTo>
                <a:cubicBezTo>
                  <a:pt x="1144617" y="4469449"/>
                  <a:pt x="1170572" y="4456473"/>
                  <a:pt x="1199121" y="4456473"/>
                </a:cubicBezTo>
                <a:cubicBezTo>
                  <a:pt x="1217291" y="4456473"/>
                  <a:pt x="1232864" y="4459067"/>
                  <a:pt x="1245840" y="4466855"/>
                </a:cubicBezTo>
                <a:cubicBezTo>
                  <a:pt x="1245840" y="4464258"/>
                  <a:pt x="1245840" y="4461664"/>
                  <a:pt x="1245840" y="4459067"/>
                </a:cubicBezTo>
                <a:cubicBezTo>
                  <a:pt x="1245840" y="4435709"/>
                  <a:pt x="1266604" y="4414945"/>
                  <a:pt x="1289965" y="4414945"/>
                </a:cubicBezTo>
                <a:cubicBezTo>
                  <a:pt x="1292559" y="4414945"/>
                  <a:pt x="1297750" y="4417539"/>
                  <a:pt x="1300347" y="4417539"/>
                </a:cubicBezTo>
                <a:cubicBezTo>
                  <a:pt x="1305538" y="4407157"/>
                  <a:pt x="1315920" y="4399372"/>
                  <a:pt x="1326302" y="4399372"/>
                </a:cubicBezTo>
                <a:close/>
                <a:moveTo>
                  <a:pt x="2029680" y="4337078"/>
                </a:moveTo>
                <a:cubicBezTo>
                  <a:pt x="2032276" y="4342269"/>
                  <a:pt x="2032276" y="4344865"/>
                  <a:pt x="2032276" y="4350056"/>
                </a:cubicBezTo>
                <a:cubicBezTo>
                  <a:pt x="2042659" y="4352650"/>
                  <a:pt x="2050444" y="4357842"/>
                  <a:pt x="2058231" y="4365630"/>
                </a:cubicBezTo>
                <a:cubicBezTo>
                  <a:pt x="2063422" y="4363033"/>
                  <a:pt x="2068613" y="4360439"/>
                  <a:pt x="2076399" y="4357842"/>
                </a:cubicBezTo>
                <a:cubicBezTo>
                  <a:pt x="2073805" y="4355248"/>
                  <a:pt x="2073805" y="4352650"/>
                  <a:pt x="2071207" y="4350056"/>
                </a:cubicBezTo>
                <a:lnTo>
                  <a:pt x="2068613" y="4350056"/>
                </a:lnTo>
                <a:cubicBezTo>
                  <a:pt x="2053041" y="4350056"/>
                  <a:pt x="2040061" y="4344865"/>
                  <a:pt x="2029680" y="4337078"/>
                </a:cubicBezTo>
                <a:close/>
                <a:moveTo>
                  <a:pt x="1030412" y="4331889"/>
                </a:moveTo>
                <a:cubicBezTo>
                  <a:pt x="1053773" y="4331889"/>
                  <a:pt x="1074537" y="4352653"/>
                  <a:pt x="1074537" y="4376011"/>
                </a:cubicBezTo>
                <a:cubicBezTo>
                  <a:pt x="1074537" y="4399372"/>
                  <a:pt x="1053773" y="4420136"/>
                  <a:pt x="1030412" y="4420136"/>
                </a:cubicBezTo>
                <a:cubicBezTo>
                  <a:pt x="1007054" y="4420136"/>
                  <a:pt x="986290" y="4399372"/>
                  <a:pt x="986290" y="4376011"/>
                </a:cubicBezTo>
                <a:cubicBezTo>
                  <a:pt x="986290" y="4352653"/>
                  <a:pt x="1007054" y="4331889"/>
                  <a:pt x="1030412" y="4331889"/>
                </a:cubicBezTo>
                <a:close/>
                <a:moveTo>
                  <a:pt x="996672" y="4277383"/>
                </a:moveTo>
                <a:cubicBezTo>
                  <a:pt x="1009651" y="4277383"/>
                  <a:pt x="1020033" y="4287765"/>
                  <a:pt x="1020033" y="4300741"/>
                </a:cubicBezTo>
                <a:cubicBezTo>
                  <a:pt x="1020033" y="4311123"/>
                  <a:pt x="1009651" y="4321505"/>
                  <a:pt x="996672" y="4324102"/>
                </a:cubicBezTo>
                <a:cubicBezTo>
                  <a:pt x="983696" y="4324102"/>
                  <a:pt x="973314" y="4313720"/>
                  <a:pt x="973314" y="4300741"/>
                </a:cubicBezTo>
                <a:cubicBezTo>
                  <a:pt x="973314" y="4287765"/>
                  <a:pt x="983696" y="4277383"/>
                  <a:pt x="996672" y="4277383"/>
                </a:cubicBezTo>
                <a:close/>
                <a:moveTo>
                  <a:pt x="1993343" y="4272192"/>
                </a:moveTo>
                <a:lnTo>
                  <a:pt x="1993343" y="4277383"/>
                </a:lnTo>
                <a:cubicBezTo>
                  <a:pt x="1993343" y="4287764"/>
                  <a:pt x="1990749" y="4298147"/>
                  <a:pt x="1988151" y="4305932"/>
                </a:cubicBezTo>
                <a:lnTo>
                  <a:pt x="1990749" y="4305932"/>
                </a:lnTo>
                <a:cubicBezTo>
                  <a:pt x="1998534" y="4305932"/>
                  <a:pt x="2003725" y="4311123"/>
                  <a:pt x="2006321" y="4318910"/>
                </a:cubicBezTo>
                <a:cubicBezTo>
                  <a:pt x="2008916" y="4318910"/>
                  <a:pt x="2011512" y="4318910"/>
                  <a:pt x="2016703" y="4321504"/>
                </a:cubicBezTo>
                <a:cubicBezTo>
                  <a:pt x="2008916" y="4311123"/>
                  <a:pt x="2006321" y="4300741"/>
                  <a:pt x="2006321" y="4287764"/>
                </a:cubicBezTo>
                <a:lnTo>
                  <a:pt x="2006321" y="4279977"/>
                </a:lnTo>
                <a:cubicBezTo>
                  <a:pt x="2003725" y="4277383"/>
                  <a:pt x="1998534" y="4274786"/>
                  <a:pt x="1995940" y="4272192"/>
                </a:cubicBezTo>
                <a:close/>
                <a:moveTo>
                  <a:pt x="939571" y="4150204"/>
                </a:moveTo>
                <a:cubicBezTo>
                  <a:pt x="948171" y="4150204"/>
                  <a:pt x="955144" y="4157175"/>
                  <a:pt x="955144" y="4165777"/>
                </a:cubicBezTo>
                <a:cubicBezTo>
                  <a:pt x="955144" y="4174377"/>
                  <a:pt x="948171" y="4181350"/>
                  <a:pt x="939571" y="4181350"/>
                </a:cubicBezTo>
                <a:cubicBezTo>
                  <a:pt x="930968" y="4181350"/>
                  <a:pt x="923998" y="4174377"/>
                  <a:pt x="923998" y="4165777"/>
                </a:cubicBezTo>
                <a:cubicBezTo>
                  <a:pt x="923998" y="4157175"/>
                  <a:pt x="930968" y="4150204"/>
                  <a:pt x="939571" y="4150204"/>
                </a:cubicBezTo>
                <a:close/>
                <a:moveTo>
                  <a:pt x="2078996" y="4113865"/>
                </a:moveTo>
                <a:lnTo>
                  <a:pt x="2076399" y="4116462"/>
                </a:lnTo>
                <a:lnTo>
                  <a:pt x="2078996" y="4119056"/>
                </a:lnTo>
                <a:lnTo>
                  <a:pt x="2084186" y="4116462"/>
                </a:lnTo>
                <a:cubicBezTo>
                  <a:pt x="2081590" y="4116462"/>
                  <a:pt x="2081590" y="4113865"/>
                  <a:pt x="2078996" y="4113865"/>
                </a:cubicBezTo>
                <a:close/>
                <a:moveTo>
                  <a:pt x="781246" y="4059361"/>
                </a:moveTo>
                <a:cubicBezTo>
                  <a:pt x="789031" y="4059361"/>
                  <a:pt x="796819" y="4067146"/>
                  <a:pt x="796819" y="4074934"/>
                </a:cubicBezTo>
                <a:cubicBezTo>
                  <a:pt x="796819" y="4082719"/>
                  <a:pt x="789031" y="4090507"/>
                  <a:pt x="781246" y="4090507"/>
                </a:cubicBezTo>
                <a:cubicBezTo>
                  <a:pt x="773458" y="4090507"/>
                  <a:pt x="765673" y="4082719"/>
                  <a:pt x="765673" y="4074934"/>
                </a:cubicBezTo>
                <a:cubicBezTo>
                  <a:pt x="765673" y="4067146"/>
                  <a:pt x="773458" y="4059361"/>
                  <a:pt x="781246" y="4059361"/>
                </a:cubicBezTo>
                <a:close/>
                <a:moveTo>
                  <a:pt x="1858377" y="4054170"/>
                </a:moveTo>
                <a:cubicBezTo>
                  <a:pt x="1868759" y="4054170"/>
                  <a:pt x="1879141" y="4061955"/>
                  <a:pt x="1879141" y="4074934"/>
                </a:cubicBezTo>
                <a:cubicBezTo>
                  <a:pt x="1879141" y="4087910"/>
                  <a:pt x="1868759" y="4095698"/>
                  <a:pt x="1858377" y="4095698"/>
                </a:cubicBezTo>
                <a:cubicBezTo>
                  <a:pt x="1847995" y="4095698"/>
                  <a:pt x="1837613" y="4085316"/>
                  <a:pt x="1837613" y="4074934"/>
                </a:cubicBezTo>
                <a:cubicBezTo>
                  <a:pt x="1837613" y="4064552"/>
                  <a:pt x="1847995" y="4054170"/>
                  <a:pt x="1858377" y="4054170"/>
                </a:cubicBezTo>
                <a:close/>
                <a:moveTo>
                  <a:pt x="1995940" y="4025617"/>
                </a:moveTo>
                <a:lnTo>
                  <a:pt x="1995940" y="4030809"/>
                </a:lnTo>
                <a:cubicBezTo>
                  <a:pt x="1995940" y="4041191"/>
                  <a:pt x="1990749" y="4048978"/>
                  <a:pt x="1985557" y="4054170"/>
                </a:cubicBezTo>
                <a:cubicBezTo>
                  <a:pt x="1985557" y="4059361"/>
                  <a:pt x="1988151" y="4061955"/>
                  <a:pt x="1988151" y="4067146"/>
                </a:cubicBezTo>
                <a:cubicBezTo>
                  <a:pt x="1988151" y="4077527"/>
                  <a:pt x="1982960" y="4087910"/>
                  <a:pt x="1972579" y="4090507"/>
                </a:cubicBezTo>
                <a:cubicBezTo>
                  <a:pt x="1977770" y="4095697"/>
                  <a:pt x="1980366" y="4103482"/>
                  <a:pt x="1980366" y="4111271"/>
                </a:cubicBezTo>
                <a:cubicBezTo>
                  <a:pt x="1980366" y="4116462"/>
                  <a:pt x="1977770" y="4119056"/>
                  <a:pt x="1977770" y="4121652"/>
                </a:cubicBezTo>
                <a:cubicBezTo>
                  <a:pt x="1985557" y="4119056"/>
                  <a:pt x="1995940" y="4116462"/>
                  <a:pt x="2003725" y="4116462"/>
                </a:cubicBezTo>
                <a:cubicBezTo>
                  <a:pt x="2008916" y="4116462"/>
                  <a:pt x="2016703" y="4116462"/>
                  <a:pt x="2021895" y="4119056"/>
                </a:cubicBezTo>
                <a:cubicBezTo>
                  <a:pt x="2021895" y="4119056"/>
                  <a:pt x="2024489" y="4119056"/>
                  <a:pt x="2029680" y="4111271"/>
                </a:cubicBezTo>
                <a:cubicBezTo>
                  <a:pt x="2021895" y="4103482"/>
                  <a:pt x="2016703" y="4093101"/>
                  <a:pt x="2016703" y="4082719"/>
                </a:cubicBezTo>
                <a:cubicBezTo>
                  <a:pt x="2016703" y="4067146"/>
                  <a:pt x="2024489" y="4056764"/>
                  <a:pt x="2034871" y="4048978"/>
                </a:cubicBezTo>
                <a:cubicBezTo>
                  <a:pt x="2034871" y="4046381"/>
                  <a:pt x="2032276" y="4043787"/>
                  <a:pt x="2032276" y="4041191"/>
                </a:cubicBezTo>
                <a:cubicBezTo>
                  <a:pt x="2029680" y="4043787"/>
                  <a:pt x="2024489" y="4043787"/>
                  <a:pt x="2021895" y="4043787"/>
                </a:cubicBezTo>
                <a:cubicBezTo>
                  <a:pt x="2011512" y="4043787"/>
                  <a:pt x="2001131" y="4036000"/>
                  <a:pt x="1995940" y="4025617"/>
                </a:cubicBezTo>
                <a:close/>
                <a:moveTo>
                  <a:pt x="2050444" y="3932180"/>
                </a:moveTo>
                <a:cubicBezTo>
                  <a:pt x="2045252" y="3937370"/>
                  <a:pt x="2040061" y="3939968"/>
                  <a:pt x="2037467" y="3945159"/>
                </a:cubicBezTo>
                <a:cubicBezTo>
                  <a:pt x="2045252" y="3952944"/>
                  <a:pt x="2053041" y="3963325"/>
                  <a:pt x="2055635" y="3973708"/>
                </a:cubicBezTo>
                <a:cubicBezTo>
                  <a:pt x="2060826" y="3965922"/>
                  <a:pt x="2066016" y="3960731"/>
                  <a:pt x="2073805" y="3955540"/>
                </a:cubicBezTo>
                <a:cubicBezTo>
                  <a:pt x="2063422" y="3950350"/>
                  <a:pt x="2055635" y="3942561"/>
                  <a:pt x="2050444" y="3932180"/>
                </a:cubicBezTo>
                <a:close/>
                <a:moveTo>
                  <a:pt x="1681883" y="3911419"/>
                </a:moveTo>
                <a:cubicBezTo>
                  <a:pt x="1702647" y="3911419"/>
                  <a:pt x="1718220" y="3926992"/>
                  <a:pt x="1718220" y="3947756"/>
                </a:cubicBezTo>
                <a:cubicBezTo>
                  <a:pt x="1718220" y="3968520"/>
                  <a:pt x="1702647" y="3984093"/>
                  <a:pt x="1681883" y="3984093"/>
                </a:cubicBezTo>
                <a:cubicBezTo>
                  <a:pt x="1666310" y="3984093"/>
                  <a:pt x="1653334" y="3973711"/>
                  <a:pt x="1648143" y="3960732"/>
                </a:cubicBezTo>
                <a:cubicBezTo>
                  <a:pt x="1645546" y="3960732"/>
                  <a:pt x="1645546" y="3960732"/>
                  <a:pt x="1642952" y="3960732"/>
                </a:cubicBezTo>
                <a:cubicBezTo>
                  <a:pt x="1629973" y="3960732"/>
                  <a:pt x="1622188" y="3950350"/>
                  <a:pt x="1622188" y="3939968"/>
                </a:cubicBezTo>
                <a:cubicBezTo>
                  <a:pt x="1622188" y="3929586"/>
                  <a:pt x="1632570" y="3919204"/>
                  <a:pt x="1642952" y="3921801"/>
                </a:cubicBezTo>
                <a:cubicBezTo>
                  <a:pt x="1645546" y="3921801"/>
                  <a:pt x="1650737" y="3921801"/>
                  <a:pt x="1653334" y="3924395"/>
                </a:cubicBezTo>
                <a:cubicBezTo>
                  <a:pt x="1661119" y="3916610"/>
                  <a:pt x="1671501" y="3911419"/>
                  <a:pt x="1681883" y="3911419"/>
                </a:cubicBezTo>
                <a:close/>
                <a:moveTo>
                  <a:pt x="1186142" y="3885464"/>
                </a:moveTo>
                <a:cubicBezTo>
                  <a:pt x="1217288" y="3885464"/>
                  <a:pt x="1245840" y="3906228"/>
                  <a:pt x="1258816" y="3932183"/>
                </a:cubicBezTo>
                <a:cubicBezTo>
                  <a:pt x="1266604" y="3916610"/>
                  <a:pt x="1282177" y="3906228"/>
                  <a:pt x="1300344" y="3906228"/>
                </a:cubicBezTo>
                <a:cubicBezTo>
                  <a:pt x="1315917" y="3906228"/>
                  <a:pt x="1331490" y="3914013"/>
                  <a:pt x="1339278" y="3926992"/>
                </a:cubicBezTo>
                <a:cubicBezTo>
                  <a:pt x="1354851" y="3929586"/>
                  <a:pt x="1367827" y="3937374"/>
                  <a:pt x="1380806" y="3945159"/>
                </a:cubicBezTo>
                <a:cubicBezTo>
                  <a:pt x="1383400" y="3942565"/>
                  <a:pt x="1383400" y="3942565"/>
                  <a:pt x="1385997" y="3942565"/>
                </a:cubicBezTo>
                <a:cubicBezTo>
                  <a:pt x="1385997" y="3939968"/>
                  <a:pt x="1383400" y="3937374"/>
                  <a:pt x="1383400" y="3932183"/>
                </a:cubicBezTo>
                <a:cubicBezTo>
                  <a:pt x="1383400" y="3921801"/>
                  <a:pt x="1391188" y="3914013"/>
                  <a:pt x="1401570" y="3914013"/>
                </a:cubicBezTo>
                <a:cubicBezTo>
                  <a:pt x="1411952" y="3914013"/>
                  <a:pt x="1419737" y="3921801"/>
                  <a:pt x="1419737" y="3932183"/>
                </a:cubicBezTo>
                <a:cubicBezTo>
                  <a:pt x="1419737" y="3934777"/>
                  <a:pt x="1419737" y="3937374"/>
                  <a:pt x="1417143" y="3939968"/>
                </a:cubicBezTo>
                <a:cubicBezTo>
                  <a:pt x="1435310" y="3942565"/>
                  <a:pt x="1448289" y="3952947"/>
                  <a:pt x="1458671" y="3965923"/>
                </a:cubicBezTo>
                <a:cubicBezTo>
                  <a:pt x="1474244" y="3968520"/>
                  <a:pt x="1487220" y="3981496"/>
                  <a:pt x="1487220" y="3997069"/>
                </a:cubicBezTo>
                <a:cubicBezTo>
                  <a:pt x="1487220" y="4010048"/>
                  <a:pt x="1479435" y="4020430"/>
                  <a:pt x="1469053" y="4025621"/>
                </a:cubicBezTo>
                <a:cubicBezTo>
                  <a:pt x="1479435" y="4028215"/>
                  <a:pt x="1484626" y="4038597"/>
                  <a:pt x="1484626" y="4048979"/>
                </a:cubicBezTo>
                <a:cubicBezTo>
                  <a:pt x="1484626" y="4064552"/>
                  <a:pt x="1471647" y="4077531"/>
                  <a:pt x="1456074" y="4077531"/>
                </a:cubicBezTo>
                <a:cubicBezTo>
                  <a:pt x="1445692" y="4077531"/>
                  <a:pt x="1437907" y="4072340"/>
                  <a:pt x="1432716" y="4064552"/>
                </a:cubicBezTo>
                <a:cubicBezTo>
                  <a:pt x="1430119" y="4064552"/>
                  <a:pt x="1427525" y="4067149"/>
                  <a:pt x="1422334" y="4067149"/>
                </a:cubicBezTo>
                <a:cubicBezTo>
                  <a:pt x="1406761" y="4106080"/>
                  <a:pt x="1367827" y="4134632"/>
                  <a:pt x="1323705" y="4134632"/>
                </a:cubicBezTo>
                <a:cubicBezTo>
                  <a:pt x="1271795" y="4134632"/>
                  <a:pt x="1227670" y="4095698"/>
                  <a:pt x="1219885" y="4043788"/>
                </a:cubicBezTo>
                <a:cubicBezTo>
                  <a:pt x="1214694" y="4043788"/>
                  <a:pt x="1212097" y="4046385"/>
                  <a:pt x="1209503" y="4046385"/>
                </a:cubicBezTo>
                <a:cubicBezTo>
                  <a:pt x="1217288" y="4059361"/>
                  <a:pt x="1222479" y="4074934"/>
                  <a:pt x="1222479" y="4090507"/>
                </a:cubicBezTo>
                <a:cubicBezTo>
                  <a:pt x="1222479" y="4139823"/>
                  <a:pt x="1180951" y="4181351"/>
                  <a:pt x="1131638" y="4181351"/>
                </a:cubicBezTo>
                <a:cubicBezTo>
                  <a:pt x="1110874" y="4181351"/>
                  <a:pt x="1092704" y="4173563"/>
                  <a:pt x="1077131" y="4163181"/>
                </a:cubicBezTo>
                <a:cubicBezTo>
                  <a:pt x="1071940" y="4165778"/>
                  <a:pt x="1066749" y="4165778"/>
                  <a:pt x="1061558" y="4165778"/>
                </a:cubicBezTo>
                <a:cubicBezTo>
                  <a:pt x="1038200" y="4165778"/>
                  <a:pt x="1017436" y="4147608"/>
                  <a:pt x="1017436" y="4121653"/>
                </a:cubicBezTo>
                <a:cubicBezTo>
                  <a:pt x="1017436" y="4106080"/>
                  <a:pt x="1027818" y="4090507"/>
                  <a:pt x="1040794" y="4082722"/>
                </a:cubicBezTo>
                <a:cubicBezTo>
                  <a:pt x="1043391" y="4041194"/>
                  <a:pt x="1074537" y="4010048"/>
                  <a:pt x="1110874" y="4004857"/>
                </a:cubicBezTo>
                <a:cubicBezTo>
                  <a:pt x="1105683" y="3991878"/>
                  <a:pt x="1103086" y="3981496"/>
                  <a:pt x="1103086" y="3968520"/>
                </a:cubicBezTo>
                <a:cubicBezTo>
                  <a:pt x="1103086" y="3921801"/>
                  <a:pt x="1142020" y="3885464"/>
                  <a:pt x="1186142" y="3885464"/>
                </a:cubicBezTo>
                <a:close/>
                <a:moveTo>
                  <a:pt x="1388591" y="3843935"/>
                </a:moveTo>
                <a:cubicBezTo>
                  <a:pt x="1398973" y="3843935"/>
                  <a:pt x="1406761" y="3851720"/>
                  <a:pt x="1406761" y="3862102"/>
                </a:cubicBezTo>
                <a:cubicBezTo>
                  <a:pt x="1406761" y="3872484"/>
                  <a:pt x="1398973" y="3880272"/>
                  <a:pt x="1388591" y="3880272"/>
                </a:cubicBezTo>
                <a:cubicBezTo>
                  <a:pt x="1378209" y="3880272"/>
                  <a:pt x="1370424" y="3872484"/>
                  <a:pt x="1370424" y="3862102"/>
                </a:cubicBezTo>
                <a:cubicBezTo>
                  <a:pt x="1370424" y="3851720"/>
                  <a:pt x="1378209" y="3843935"/>
                  <a:pt x="1388591" y="3843935"/>
                </a:cubicBezTo>
                <a:close/>
                <a:moveTo>
                  <a:pt x="1668907" y="3825765"/>
                </a:moveTo>
                <a:cubicBezTo>
                  <a:pt x="1689671" y="3825765"/>
                  <a:pt x="1705244" y="3841338"/>
                  <a:pt x="1705244" y="3862102"/>
                </a:cubicBezTo>
                <a:cubicBezTo>
                  <a:pt x="1705244" y="3882866"/>
                  <a:pt x="1687074" y="3898439"/>
                  <a:pt x="1668907" y="3898439"/>
                </a:cubicBezTo>
                <a:cubicBezTo>
                  <a:pt x="1648143" y="3898439"/>
                  <a:pt x="1632570" y="3882866"/>
                  <a:pt x="1632570" y="3862102"/>
                </a:cubicBezTo>
                <a:cubicBezTo>
                  <a:pt x="1632570" y="3841338"/>
                  <a:pt x="1650737" y="3825765"/>
                  <a:pt x="1668907" y="3825765"/>
                </a:cubicBezTo>
                <a:close/>
                <a:moveTo>
                  <a:pt x="1554705" y="3781643"/>
                </a:moveTo>
                <a:cubicBezTo>
                  <a:pt x="1578063" y="3781643"/>
                  <a:pt x="1598827" y="3802407"/>
                  <a:pt x="1598827" y="3825765"/>
                </a:cubicBezTo>
                <a:cubicBezTo>
                  <a:pt x="1598827" y="3849126"/>
                  <a:pt x="1578063" y="3869890"/>
                  <a:pt x="1554705" y="3869890"/>
                </a:cubicBezTo>
                <a:cubicBezTo>
                  <a:pt x="1546917" y="3869890"/>
                  <a:pt x="1541726" y="3869890"/>
                  <a:pt x="1536535" y="3867293"/>
                </a:cubicBezTo>
                <a:cubicBezTo>
                  <a:pt x="1531344" y="3885463"/>
                  <a:pt x="1515771" y="3898439"/>
                  <a:pt x="1495007" y="3898439"/>
                </a:cubicBezTo>
                <a:cubicBezTo>
                  <a:pt x="1471649" y="3898439"/>
                  <a:pt x="1450885" y="3877675"/>
                  <a:pt x="1450885" y="3854317"/>
                </a:cubicBezTo>
                <a:cubicBezTo>
                  <a:pt x="1450885" y="3830956"/>
                  <a:pt x="1471649" y="3810192"/>
                  <a:pt x="1495007" y="3810192"/>
                </a:cubicBezTo>
                <a:cubicBezTo>
                  <a:pt x="1502795" y="3810192"/>
                  <a:pt x="1507986" y="3810192"/>
                  <a:pt x="1513177" y="3815383"/>
                </a:cubicBezTo>
                <a:cubicBezTo>
                  <a:pt x="1518368" y="3794619"/>
                  <a:pt x="1533941" y="3781643"/>
                  <a:pt x="1554705" y="3781643"/>
                </a:cubicBezTo>
                <a:close/>
                <a:moveTo>
                  <a:pt x="2252893" y="3716754"/>
                </a:moveTo>
                <a:lnTo>
                  <a:pt x="2252893" y="3721946"/>
                </a:lnTo>
                <a:lnTo>
                  <a:pt x="2258083" y="3716754"/>
                </a:lnTo>
                <a:close/>
                <a:moveTo>
                  <a:pt x="669638" y="3688206"/>
                </a:moveTo>
                <a:cubicBezTo>
                  <a:pt x="687805" y="3688206"/>
                  <a:pt x="700784" y="3701182"/>
                  <a:pt x="700784" y="3719352"/>
                </a:cubicBezTo>
                <a:cubicBezTo>
                  <a:pt x="700784" y="3727137"/>
                  <a:pt x="695593" y="3734925"/>
                  <a:pt x="690402" y="3742710"/>
                </a:cubicBezTo>
                <a:cubicBezTo>
                  <a:pt x="708569" y="3758283"/>
                  <a:pt x="721548" y="3781644"/>
                  <a:pt x="721548" y="3807599"/>
                </a:cubicBezTo>
                <a:cubicBezTo>
                  <a:pt x="721548" y="3854318"/>
                  <a:pt x="682614" y="3893249"/>
                  <a:pt x="635895" y="3893249"/>
                </a:cubicBezTo>
                <a:cubicBezTo>
                  <a:pt x="589177" y="3893249"/>
                  <a:pt x="550246" y="3854318"/>
                  <a:pt x="550246" y="3807599"/>
                </a:cubicBezTo>
                <a:cubicBezTo>
                  <a:pt x="550246" y="3760880"/>
                  <a:pt x="589177" y="3721946"/>
                  <a:pt x="635895" y="3721946"/>
                </a:cubicBezTo>
                <a:cubicBezTo>
                  <a:pt x="635895" y="3721946"/>
                  <a:pt x="638492" y="3721946"/>
                  <a:pt x="638492" y="3721946"/>
                </a:cubicBezTo>
                <a:cubicBezTo>
                  <a:pt x="638492" y="3719352"/>
                  <a:pt x="638492" y="3719352"/>
                  <a:pt x="638492" y="3719352"/>
                </a:cubicBezTo>
                <a:cubicBezTo>
                  <a:pt x="638492" y="3701182"/>
                  <a:pt x="651468" y="3688206"/>
                  <a:pt x="669638" y="3688206"/>
                </a:cubicBezTo>
                <a:close/>
                <a:moveTo>
                  <a:pt x="918807" y="3675227"/>
                </a:moveTo>
                <a:cubicBezTo>
                  <a:pt x="931709" y="3675227"/>
                  <a:pt x="942168" y="3685685"/>
                  <a:pt x="942168" y="3698585"/>
                </a:cubicBezTo>
                <a:cubicBezTo>
                  <a:pt x="942168" y="3711488"/>
                  <a:pt x="931709" y="3721946"/>
                  <a:pt x="918807" y="3721946"/>
                </a:cubicBezTo>
                <a:cubicBezTo>
                  <a:pt x="905907" y="3721946"/>
                  <a:pt x="895449" y="3711488"/>
                  <a:pt x="895449" y="3698585"/>
                </a:cubicBezTo>
                <a:cubicBezTo>
                  <a:pt x="895449" y="3685685"/>
                  <a:pt x="905907" y="3675227"/>
                  <a:pt x="918807" y="3675227"/>
                </a:cubicBezTo>
                <a:close/>
                <a:moveTo>
                  <a:pt x="674830" y="3605150"/>
                </a:moveTo>
                <a:cubicBezTo>
                  <a:pt x="685212" y="3605150"/>
                  <a:pt x="695594" y="3615532"/>
                  <a:pt x="695594" y="3625914"/>
                </a:cubicBezTo>
                <a:cubicBezTo>
                  <a:pt x="695594" y="3638890"/>
                  <a:pt x="685212" y="3646678"/>
                  <a:pt x="674830" y="3646678"/>
                </a:cubicBezTo>
                <a:cubicBezTo>
                  <a:pt x="664448" y="3646678"/>
                  <a:pt x="654066" y="3636296"/>
                  <a:pt x="654066" y="3625914"/>
                </a:cubicBezTo>
                <a:cubicBezTo>
                  <a:pt x="654066" y="3612935"/>
                  <a:pt x="664448" y="3605150"/>
                  <a:pt x="674830" y="3605150"/>
                </a:cubicBezTo>
                <a:close/>
                <a:moveTo>
                  <a:pt x="2037467" y="3535070"/>
                </a:moveTo>
                <a:cubicBezTo>
                  <a:pt x="2047849" y="3535070"/>
                  <a:pt x="2058231" y="3545452"/>
                  <a:pt x="2058231" y="3555834"/>
                </a:cubicBezTo>
                <a:cubicBezTo>
                  <a:pt x="2058231" y="3566216"/>
                  <a:pt x="2047849" y="3576598"/>
                  <a:pt x="2037467" y="3576598"/>
                </a:cubicBezTo>
                <a:cubicBezTo>
                  <a:pt x="2024489" y="3576598"/>
                  <a:pt x="2014107" y="3566216"/>
                  <a:pt x="2016703" y="3555834"/>
                </a:cubicBezTo>
                <a:cubicBezTo>
                  <a:pt x="2016703" y="3545452"/>
                  <a:pt x="2024489" y="3535070"/>
                  <a:pt x="2037467" y="3535070"/>
                </a:cubicBezTo>
                <a:close/>
                <a:moveTo>
                  <a:pt x="1738983" y="3529879"/>
                </a:moveTo>
                <a:lnTo>
                  <a:pt x="1728107" y="3545451"/>
                </a:lnTo>
                <a:lnTo>
                  <a:pt x="1728603" y="3545451"/>
                </a:lnTo>
                <a:lnTo>
                  <a:pt x="1749776" y="3539101"/>
                </a:lnTo>
                <a:close/>
                <a:moveTo>
                  <a:pt x="1591042" y="3527285"/>
                </a:moveTo>
                <a:cubicBezTo>
                  <a:pt x="1606615" y="3527285"/>
                  <a:pt x="1622188" y="3540261"/>
                  <a:pt x="1622188" y="3558431"/>
                </a:cubicBezTo>
                <a:cubicBezTo>
                  <a:pt x="1622188" y="3576598"/>
                  <a:pt x="1609209" y="3592171"/>
                  <a:pt x="1591042" y="3592171"/>
                </a:cubicBezTo>
                <a:cubicBezTo>
                  <a:pt x="1572872" y="3592171"/>
                  <a:pt x="1559896" y="3574004"/>
                  <a:pt x="1559896" y="3558431"/>
                </a:cubicBezTo>
                <a:cubicBezTo>
                  <a:pt x="1559896" y="3542858"/>
                  <a:pt x="1572872" y="3527285"/>
                  <a:pt x="1591042" y="3527285"/>
                </a:cubicBezTo>
                <a:close/>
                <a:moveTo>
                  <a:pt x="721549" y="3519496"/>
                </a:moveTo>
                <a:cubicBezTo>
                  <a:pt x="744910" y="3519496"/>
                  <a:pt x="765674" y="3540260"/>
                  <a:pt x="765674" y="3563618"/>
                </a:cubicBezTo>
                <a:cubicBezTo>
                  <a:pt x="765674" y="3586979"/>
                  <a:pt x="747504" y="3607743"/>
                  <a:pt x="721549" y="3607743"/>
                </a:cubicBezTo>
                <a:cubicBezTo>
                  <a:pt x="698191" y="3607743"/>
                  <a:pt x="677427" y="3586979"/>
                  <a:pt x="677427" y="3563618"/>
                </a:cubicBezTo>
                <a:cubicBezTo>
                  <a:pt x="677427" y="3540260"/>
                  <a:pt x="695594" y="3519496"/>
                  <a:pt x="721549" y="3519496"/>
                </a:cubicBezTo>
                <a:close/>
                <a:moveTo>
                  <a:pt x="1450884" y="3467586"/>
                </a:moveTo>
                <a:cubicBezTo>
                  <a:pt x="1458669" y="3467586"/>
                  <a:pt x="1463860" y="3472777"/>
                  <a:pt x="1463860" y="3480562"/>
                </a:cubicBezTo>
                <a:cubicBezTo>
                  <a:pt x="1463860" y="3488350"/>
                  <a:pt x="1458669" y="3493541"/>
                  <a:pt x="1450884" y="3493541"/>
                </a:cubicBezTo>
                <a:cubicBezTo>
                  <a:pt x="1450884" y="3493541"/>
                  <a:pt x="1448287" y="3493541"/>
                  <a:pt x="1448287" y="3493541"/>
                </a:cubicBezTo>
                <a:cubicBezTo>
                  <a:pt x="1461266" y="3498732"/>
                  <a:pt x="1471648" y="3506517"/>
                  <a:pt x="1479433" y="3519496"/>
                </a:cubicBezTo>
                <a:cubicBezTo>
                  <a:pt x="1484624" y="3516899"/>
                  <a:pt x="1492412" y="3514305"/>
                  <a:pt x="1500197" y="3514305"/>
                </a:cubicBezTo>
                <a:cubicBezTo>
                  <a:pt x="1528749" y="3514305"/>
                  <a:pt x="1549513" y="3537663"/>
                  <a:pt x="1549513" y="3563618"/>
                </a:cubicBezTo>
                <a:cubicBezTo>
                  <a:pt x="1549513" y="3579191"/>
                  <a:pt x="1544322" y="3592169"/>
                  <a:pt x="1533940" y="3599955"/>
                </a:cubicBezTo>
                <a:cubicBezTo>
                  <a:pt x="1536534" y="3597360"/>
                  <a:pt x="1539131" y="3597360"/>
                  <a:pt x="1541725" y="3597360"/>
                </a:cubicBezTo>
                <a:cubicBezTo>
                  <a:pt x="1557298" y="3597360"/>
                  <a:pt x="1570277" y="3610337"/>
                  <a:pt x="1570277" y="3625909"/>
                </a:cubicBezTo>
                <a:cubicBezTo>
                  <a:pt x="1570277" y="3641482"/>
                  <a:pt x="1557298" y="3654461"/>
                  <a:pt x="1541725" y="3654461"/>
                </a:cubicBezTo>
                <a:cubicBezTo>
                  <a:pt x="1526152" y="3654461"/>
                  <a:pt x="1513176" y="3641482"/>
                  <a:pt x="1513176" y="3625909"/>
                </a:cubicBezTo>
                <a:cubicBezTo>
                  <a:pt x="1513176" y="3618124"/>
                  <a:pt x="1515770" y="3612933"/>
                  <a:pt x="1520961" y="3607742"/>
                </a:cubicBezTo>
                <a:cubicBezTo>
                  <a:pt x="1515770" y="3607742"/>
                  <a:pt x="1507985" y="3610337"/>
                  <a:pt x="1502794" y="3610337"/>
                </a:cubicBezTo>
                <a:cubicBezTo>
                  <a:pt x="1484624" y="3610337"/>
                  <a:pt x="1469051" y="3599955"/>
                  <a:pt x="1461266" y="3586979"/>
                </a:cubicBezTo>
                <a:cubicBezTo>
                  <a:pt x="1453478" y="3592169"/>
                  <a:pt x="1443096" y="3594764"/>
                  <a:pt x="1435311" y="3594764"/>
                </a:cubicBezTo>
                <a:cubicBezTo>
                  <a:pt x="1406760" y="3594764"/>
                  <a:pt x="1383402" y="3571406"/>
                  <a:pt x="1383402" y="3542854"/>
                </a:cubicBezTo>
                <a:cubicBezTo>
                  <a:pt x="1383402" y="3514305"/>
                  <a:pt x="1406760" y="3490944"/>
                  <a:pt x="1435311" y="3490944"/>
                </a:cubicBezTo>
                <a:cubicBezTo>
                  <a:pt x="1437905" y="3490944"/>
                  <a:pt x="1443096" y="3493541"/>
                  <a:pt x="1445693" y="3493541"/>
                </a:cubicBezTo>
                <a:cubicBezTo>
                  <a:pt x="1440502" y="3490944"/>
                  <a:pt x="1437905" y="3485753"/>
                  <a:pt x="1437905" y="3480562"/>
                </a:cubicBezTo>
                <a:cubicBezTo>
                  <a:pt x="1437905" y="3472777"/>
                  <a:pt x="1443096" y="3467586"/>
                  <a:pt x="1450884" y="3467586"/>
                </a:cubicBezTo>
                <a:close/>
                <a:moveTo>
                  <a:pt x="334817" y="3418274"/>
                </a:moveTo>
                <a:cubicBezTo>
                  <a:pt x="390722" y="3418274"/>
                  <a:pt x="436043" y="3463593"/>
                  <a:pt x="436043" y="3519497"/>
                </a:cubicBezTo>
                <a:cubicBezTo>
                  <a:pt x="436043" y="3575402"/>
                  <a:pt x="390722" y="3620723"/>
                  <a:pt x="334817" y="3620723"/>
                </a:cubicBezTo>
                <a:cubicBezTo>
                  <a:pt x="278913" y="3620723"/>
                  <a:pt x="233595" y="3575402"/>
                  <a:pt x="233595" y="3519497"/>
                </a:cubicBezTo>
                <a:cubicBezTo>
                  <a:pt x="233595" y="3463593"/>
                  <a:pt x="278913" y="3418274"/>
                  <a:pt x="334817" y="3418274"/>
                </a:cubicBezTo>
                <a:close/>
                <a:moveTo>
                  <a:pt x="451617" y="3400104"/>
                </a:moveTo>
                <a:cubicBezTo>
                  <a:pt x="464596" y="3400104"/>
                  <a:pt x="474978" y="3407889"/>
                  <a:pt x="474978" y="3423462"/>
                </a:cubicBezTo>
                <a:cubicBezTo>
                  <a:pt x="474978" y="3436441"/>
                  <a:pt x="464596" y="3446823"/>
                  <a:pt x="451617" y="3446823"/>
                </a:cubicBezTo>
                <a:cubicBezTo>
                  <a:pt x="438641" y="3446823"/>
                  <a:pt x="428259" y="3436441"/>
                  <a:pt x="428259" y="3423462"/>
                </a:cubicBezTo>
                <a:cubicBezTo>
                  <a:pt x="428259" y="3410486"/>
                  <a:pt x="438641" y="3400104"/>
                  <a:pt x="451617" y="3400104"/>
                </a:cubicBezTo>
                <a:close/>
                <a:moveTo>
                  <a:pt x="1030415" y="3363767"/>
                </a:moveTo>
                <a:cubicBezTo>
                  <a:pt x="1041881" y="3363767"/>
                  <a:pt x="1051179" y="3373062"/>
                  <a:pt x="1051179" y="3384531"/>
                </a:cubicBezTo>
                <a:cubicBezTo>
                  <a:pt x="1051179" y="3395998"/>
                  <a:pt x="1041881" y="3405295"/>
                  <a:pt x="1030415" y="3405295"/>
                </a:cubicBezTo>
                <a:cubicBezTo>
                  <a:pt x="1018945" y="3405295"/>
                  <a:pt x="1009651" y="3395998"/>
                  <a:pt x="1009651" y="3384531"/>
                </a:cubicBezTo>
                <a:cubicBezTo>
                  <a:pt x="1009651" y="3373062"/>
                  <a:pt x="1018945" y="3363767"/>
                  <a:pt x="1030415" y="3363767"/>
                </a:cubicBezTo>
                <a:close/>
                <a:moveTo>
                  <a:pt x="2424195" y="3322239"/>
                </a:moveTo>
                <a:cubicBezTo>
                  <a:pt x="2421601" y="3327429"/>
                  <a:pt x="2416410" y="3330023"/>
                  <a:pt x="2411219" y="3335215"/>
                </a:cubicBezTo>
                <a:cubicBezTo>
                  <a:pt x="2413814" y="3332621"/>
                  <a:pt x="2419004" y="3332621"/>
                  <a:pt x="2424195" y="3330023"/>
                </a:cubicBezTo>
                <a:close/>
                <a:moveTo>
                  <a:pt x="142751" y="3319644"/>
                </a:moveTo>
                <a:cubicBezTo>
                  <a:pt x="184279" y="3319644"/>
                  <a:pt x="218022" y="3350790"/>
                  <a:pt x="218022" y="3394912"/>
                </a:cubicBezTo>
                <a:cubicBezTo>
                  <a:pt x="218022" y="3436440"/>
                  <a:pt x="184279" y="3470183"/>
                  <a:pt x="142751" y="3470183"/>
                </a:cubicBezTo>
                <a:cubicBezTo>
                  <a:pt x="101223" y="3470183"/>
                  <a:pt x="67483" y="3436440"/>
                  <a:pt x="67483" y="3394912"/>
                </a:cubicBezTo>
                <a:cubicBezTo>
                  <a:pt x="67483" y="3353384"/>
                  <a:pt x="101223" y="3319644"/>
                  <a:pt x="142751" y="3319644"/>
                </a:cubicBezTo>
                <a:close/>
                <a:moveTo>
                  <a:pt x="659257" y="3304072"/>
                </a:moveTo>
                <a:cubicBezTo>
                  <a:pt x="682615" y="3304072"/>
                  <a:pt x="700785" y="3322239"/>
                  <a:pt x="700785" y="3345600"/>
                </a:cubicBezTo>
                <a:cubicBezTo>
                  <a:pt x="700785" y="3368958"/>
                  <a:pt x="682615" y="3387128"/>
                  <a:pt x="659257" y="3387128"/>
                </a:cubicBezTo>
                <a:cubicBezTo>
                  <a:pt x="635896" y="3387128"/>
                  <a:pt x="617729" y="3368958"/>
                  <a:pt x="617729" y="3345600"/>
                </a:cubicBezTo>
                <a:cubicBezTo>
                  <a:pt x="617729" y="3322239"/>
                  <a:pt x="635896" y="3304072"/>
                  <a:pt x="659257" y="3304072"/>
                </a:cubicBezTo>
                <a:close/>
                <a:moveTo>
                  <a:pt x="578795" y="3285902"/>
                </a:moveTo>
                <a:cubicBezTo>
                  <a:pt x="594368" y="3285902"/>
                  <a:pt x="604750" y="3298878"/>
                  <a:pt x="607347" y="3314451"/>
                </a:cubicBezTo>
                <a:cubicBezTo>
                  <a:pt x="607347" y="3330024"/>
                  <a:pt x="594368" y="3343003"/>
                  <a:pt x="578795" y="3343003"/>
                </a:cubicBezTo>
                <a:cubicBezTo>
                  <a:pt x="563222" y="3343003"/>
                  <a:pt x="550246" y="3330024"/>
                  <a:pt x="550246" y="3314451"/>
                </a:cubicBezTo>
                <a:cubicBezTo>
                  <a:pt x="550246" y="3298878"/>
                  <a:pt x="563222" y="3285902"/>
                  <a:pt x="578795" y="3285902"/>
                </a:cubicBezTo>
                <a:close/>
                <a:moveTo>
                  <a:pt x="846133" y="3270328"/>
                </a:moveTo>
                <a:cubicBezTo>
                  <a:pt x="859112" y="3270328"/>
                  <a:pt x="869494" y="3280710"/>
                  <a:pt x="869494" y="3293686"/>
                </a:cubicBezTo>
                <a:cubicBezTo>
                  <a:pt x="869494" y="3296283"/>
                  <a:pt x="866897" y="3298877"/>
                  <a:pt x="866897" y="3301474"/>
                </a:cubicBezTo>
                <a:cubicBezTo>
                  <a:pt x="874685" y="3288495"/>
                  <a:pt x="890258" y="3280710"/>
                  <a:pt x="905831" y="3280710"/>
                </a:cubicBezTo>
                <a:cubicBezTo>
                  <a:pt x="931786" y="3280710"/>
                  <a:pt x="952550" y="3301474"/>
                  <a:pt x="952550" y="3327429"/>
                </a:cubicBezTo>
                <a:cubicBezTo>
                  <a:pt x="952550" y="3348193"/>
                  <a:pt x="936977" y="3366360"/>
                  <a:pt x="918807" y="3371551"/>
                </a:cubicBezTo>
                <a:cubicBezTo>
                  <a:pt x="931786" y="3384530"/>
                  <a:pt x="939571" y="3400103"/>
                  <a:pt x="939571" y="3418270"/>
                </a:cubicBezTo>
                <a:cubicBezTo>
                  <a:pt x="939571" y="3452013"/>
                  <a:pt x="911022" y="3480562"/>
                  <a:pt x="874685" y="3480562"/>
                </a:cubicBezTo>
                <a:cubicBezTo>
                  <a:pt x="840942" y="3480562"/>
                  <a:pt x="812393" y="3452013"/>
                  <a:pt x="812393" y="3418270"/>
                </a:cubicBezTo>
                <a:cubicBezTo>
                  <a:pt x="812393" y="3384530"/>
                  <a:pt x="838348" y="3358575"/>
                  <a:pt x="869494" y="3355978"/>
                </a:cubicBezTo>
                <a:cubicBezTo>
                  <a:pt x="861706" y="3348193"/>
                  <a:pt x="859112" y="3337811"/>
                  <a:pt x="859112" y="3327429"/>
                </a:cubicBezTo>
                <a:cubicBezTo>
                  <a:pt x="859112" y="3322238"/>
                  <a:pt x="859112" y="3314450"/>
                  <a:pt x="861706" y="3309259"/>
                </a:cubicBezTo>
                <a:cubicBezTo>
                  <a:pt x="859112" y="3314450"/>
                  <a:pt x="851324" y="3319641"/>
                  <a:pt x="843539" y="3319641"/>
                </a:cubicBezTo>
                <a:cubicBezTo>
                  <a:pt x="830560" y="3319641"/>
                  <a:pt x="820178" y="3309259"/>
                  <a:pt x="820178" y="3296283"/>
                </a:cubicBezTo>
                <a:cubicBezTo>
                  <a:pt x="820178" y="3280710"/>
                  <a:pt x="833157" y="3270328"/>
                  <a:pt x="846133" y="3270328"/>
                </a:cubicBezTo>
                <a:close/>
                <a:moveTo>
                  <a:pt x="1253627" y="3267732"/>
                </a:moveTo>
                <a:lnTo>
                  <a:pt x="1258818" y="3272923"/>
                </a:lnTo>
                <a:lnTo>
                  <a:pt x="1258818" y="3267732"/>
                </a:lnTo>
                <a:close/>
                <a:moveTo>
                  <a:pt x="1030411" y="3262543"/>
                </a:moveTo>
                <a:cubicBezTo>
                  <a:pt x="1051175" y="3262543"/>
                  <a:pt x="1069345" y="3278116"/>
                  <a:pt x="1069345" y="3301474"/>
                </a:cubicBezTo>
                <a:cubicBezTo>
                  <a:pt x="1069345" y="3324835"/>
                  <a:pt x="1051175" y="3340408"/>
                  <a:pt x="1030411" y="3340408"/>
                </a:cubicBezTo>
                <a:cubicBezTo>
                  <a:pt x="1009647" y="3340408"/>
                  <a:pt x="991480" y="3324835"/>
                  <a:pt x="991480" y="3301474"/>
                </a:cubicBezTo>
                <a:cubicBezTo>
                  <a:pt x="991480" y="3280710"/>
                  <a:pt x="1009647" y="3262543"/>
                  <a:pt x="1030411" y="3262543"/>
                </a:cubicBezTo>
                <a:close/>
                <a:moveTo>
                  <a:pt x="2213962" y="3244373"/>
                </a:moveTo>
                <a:cubicBezTo>
                  <a:pt x="2216556" y="3249565"/>
                  <a:pt x="2219153" y="3254756"/>
                  <a:pt x="2219153" y="3259947"/>
                </a:cubicBezTo>
                <a:cubicBezTo>
                  <a:pt x="2219153" y="3272923"/>
                  <a:pt x="2211364" y="3283305"/>
                  <a:pt x="2200982" y="3288496"/>
                </a:cubicBezTo>
                <a:cubicBezTo>
                  <a:pt x="2206173" y="3293687"/>
                  <a:pt x="2211364" y="3298878"/>
                  <a:pt x="2216556" y="3306666"/>
                </a:cubicBezTo>
                <a:lnTo>
                  <a:pt x="2219153" y="3306666"/>
                </a:lnTo>
                <a:cubicBezTo>
                  <a:pt x="2239917" y="3306666"/>
                  <a:pt x="2260680" y="3317048"/>
                  <a:pt x="2273657" y="3332621"/>
                </a:cubicBezTo>
                <a:lnTo>
                  <a:pt x="2278848" y="3332621"/>
                </a:lnTo>
                <a:lnTo>
                  <a:pt x="2286635" y="3324833"/>
                </a:lnTo>
                <a:cubicBezTo>
                  <a:pt x="2260680" y="3306666"/>
                  <a:pt x="2242511" y="3278113"/>
                  <a:pt x="2239917" y="3244373"/>
                </a:cubicBezTo>
                <a:cubicBezTo>
                  <a:pt x="2234725" y="3246968"/>
                  <a:pt x="2232128" y="3246968"/>
                  <a:pt x="2226938" y="3246968"/>
                </a:cubicBezTo>
                <a:cubicBezTo>
                  <a:pt x="2221747" y="3246968"/>
                  <a:pt x="2219153" y="3246968"/>
                  <a:pt x="2213962" y="3244373"/>
                </a:cubicBezTo>
                <a:close/>
                <a:moveTo>
                  <a:pt x="1178356" y="3239183"/>
                </a:moveTo>
                <a:cubicBezTo>
                  <a:pt x="1167974" y="3257350"/>
                  <a:pt x="1149807" y="3272923"/>
                  <a:pt x="1129043" y="3278113"/>
                </a:cubicBezTo>
                <a:cubicBezTo>
                  <a:pt x="1126446" y="3288496"/>
                  <a:pt x="1116064" y="3296283"/>
                  <a:pt x="1105682" y="3298878"/>
                </a:cubicBezTo>
                <a:cubicBezTo>
                  <a:pt x="1121255" y="3301474"/>
                  <a:pt x="1134233" y="3309260"/>
                  <a:pt x="1142019" y="3319642"/>
                </a:cubicBezTo>
                <a:cubicBezTo>
                  <a:pt x="1144616" y="3288496"/>
                  <a:pt x="1167974" y="3262541"/>
                  <a:pt x="1196526" y="3254756"/>
                </a:cubicBezTo>
                <a:cubicBezTo>
                  <a:pt x="1188738" y="3249565"/>
                  <a:pt x="1183547" y="3244373"/>
                  <a:pt x="1178356" y="3239183"/>
                </a:cubicBezTo>
                <a:close/>
                <a:moveTo>
                  <a:pt x="1998534" y="3200249"/>
                </a:moveTo>
                <a:cubicBezTo>
                  <a:pt x="1998534" y="3205440"/>
                  <a:pt x="1995940" y="3213227"/>
                  <a:pt x="1993343" y="3218418"/>
                </a:cubicBezTo>
                <a:cubicBezTo>
                  <a:pt x="1993343" y="3215822"/>
                  <a:pt x="1995940" y="3215822"/>
                  <a:pt x="1998534" y="3215822"/>
                </a:cubicBezTo>
                <a:cubicBezTo>
                  <a:pt x="2003725" y="3213227"/>
                  <a:pt x="2008916" y="3210631"/>
                  <a:pt x="2016703" y="3210631"/>
                </a:cubicBezTo>
                <a:cubicBezTo>
                  <a:pt x="2011512" y="3208037"/>
                  <a:pt x="2008916" y="3205440"/>
                  <a:pt x="2006321" y="3202846"/>
                </a:cubicBezTo>
                <a:cubicBezTo>
                  <a:pt x="2003725" y="3202846"/>
                  <a:pt x="2001131" y="3200249"/>
                  <a:pt x="1998534" y="3200249"/>
                </a:cubicBezTo>
                <a:close/>
                <a:moveTo>
                  <a:pt x="1847995" y="3195061"/>
                </a:moveTo>
                <a:cubicBezTo>
                  <a:pt x="1860971" y="3195061"/>
                  <a:pt x="1873950" y="3205443"/>
                  <a:pt x="1873950" y="3221016"/>
                </a:cubicBezTo>
                <a:cubicBezTo>
                  <a:pt x="1873950" y="3236589"/>
                  <a:pt x="1863568" y="3246971"/>
                  <a:pt x="1847995" y="3246971"/>
                </a:cubicBezTo>
                <a:cubicBezTo>
                  <a:pt x="1832422" y="3246971"/>
                  <a:pt x="1822040" y="3236589"/>
                  <a:pt x="1822040" y="3221016"/>
                </a:cubicBezTo>
                <a:cubicBezTo>
                  <a:pt x="1822040" y="3205443"/>
                  <a:pt x="1835016" y="3195061"/>
                  <a:pt x="1847995" y="3195061"/>
                </a:cubicBezTo>
                <a:close/>
                <a:moveTo>
                  <a:pt x="599561" y="3184678"/>
                </a:moveTo>
                <a:cubicBezTo>
                  <a:pt x="612537" y="3184678"/>
                  <a:pt x="620325" y="3195060"/>
                  <a:pt x="620325" y="3205442"/>
                </a:cubicBezTo>
                <a:cubicBezTo>
                  <a:pt x="620325" y="3215824"/>
                  <a:pt x="612537" y="3223609"/>
                  <a:pt x="599561" y="3226206"/>
                </a:cubicBezTo>
                <a:cubicBezTo>
                  <a:pt x="586582" y="3226206"/>
                  <a:pt x="578797" y="3215824"/>
                  <a:pt x="578797" y="3205442"/>
                </a:cubicBezTo>
                <a:cubicBezTo>
                  <a:pt x="578797" y="3192463"/>
                  <a:pt x="589179" y="3184678"/>
                  <a:pt x="599561" y="3184678"/>
                </a:cubicBezTo>
                <a:close/>
                <a:moveTo>
                  <a:pt x="2255489" y="3114599"/>
                </a:moveTo>
                <a:cubicBezTo>
                  <a:pt x="2252893" y="3119790"/>
                  <a:pt x="2247702" y="3124981"/>
                  <a:pt x="2242511" y="3130171"/>
                </a:cubicBezTo>
                <a:cubicBezTo>
                  <a:pt x="2245108" y="3132766"/>
                  <a:pt x="2245108" y="3135362"/>
                  <a:pt x="2245108" y="3137956"/>
                </a:cubicBezTo>
                <a:cubicBezTo>
                  <a:pt x="2245108" y="3148339"/>
                  <a:pt x="2237319" y="3156127"/>
                  <a:pt x="2226938" y="3156127"/>
                </a:cubicBezTo>
                <a:cubicBezTo>
                  <a:pt x="2221747" y="3156127"/>
                  <a:pt x="2216556" y="3153530"/>
                  <a:pt x="2213962" y="3148339"/>
                </a:cubicBezTo>
                <a:cubicBezTo>
                  <a:pt x="2203579" y="3153530"/>
                  <a:pt x="2193197" y="3156127"/>
                  <a:pt x="2182815" y="3156127"/>
                </a:cubicBezTo>
                <a:cubicBezTo>
                  <a:pt x="2169837" y="3163912"/>
                  <a:pt x="2156861" y="3169103"/>
                  <a:pt x="2141287" y="3169103"/>
                </a:cubicBezTo>
                <a:cubicBezTo>
                  <a:pt x="2128308" y="3169103"/>
                  <a:pt x="2115332" y="3166509"/>
                  <a:pt x="2104951" y="3161317"/>
                </a:cubicBezTo>
                <a:cubicBezTo>
                  <a:pt x="2110142" y="3171700"/>
                  <a:pt x="2115332" y="3182082"/>
                  <a:pt x="2115332" y="3192463"/>
                </a:cubicBezTo>
                <a:cubicBezTo>
                  <a:pt x="2115332" y="3202846"/>
                  <a:pt x="2112736" y="3213227"/>
                  <a:pt x="2104951" y="3221012"/>
                </a:cubicBezTo>
                <a:lnTo>
                  <a:pt x="2112736" y="3228801"/>
                </a:lnTo>
                <a:lnTo>
                  <a:pt x="2123117" y="3228801"/>
                </a:lnTo>
                <a:cubicBezTo>
                  <a:pt x="2136097" y="3228801"/>
                  <a:pt x="2151669" y="3233992"/>
                  <a:pt x="2162052" y="3241777"/>
                </a:cubicBezTo>
                <a:cubicBezTo>
                  <a:pt x="2167242" y="3233992"/>
                  <a:pt x="2177624" y="3228801"/>
                  <a:pt x="2185409" y="3223610"/>
                </a:cubicBezTo>
                <a:cubicBezTo>
                  <a:pt x="2190601" y="3223610"/>
                  <a:pt x="2195792" y="3226204"/>
                  <a:pt x="2200982" y="3228801"/>
                </a:cubicBezTo>
                <a:cubicBezTo>
                  <a:pt x="2198388" y="3223610"/>
                  <a:pt x="2195792" y="3218418"/>
                  <a:pt x="2195792" y="3213227"/>
                </a:cubicBezTo>
                <a:cubicBezTo>
                  <a:pt x="2195792" y="3195057"/>
                  <a:pt x="2208771" y="3182082"/>
                  <a:pt x="2226938" y="3182082"/>
                </a:cubicBezTo>
                <a:cubicBezTo>
                  <a:pt x="2234725" y="3182082"/>
                  <a:pt x="2242511" y="3184676"/>
                  <a:pt x="2247702" y="3189867"/>
                </a:cubicBezTo>
                <a:cubicBezTo>
                  <a:pt x="2255489" y="3171700"/>
                  <a:pt x="2265871" y="3158721"/>
                  <a:pt x="2278848" y="3145745"/>
                </a:cubicBezTo>
                <a:lnTo>
                  <a:pt x="2278848" y="3143148"/>
                </a:lnTo>
                <a:cubicBezTo>
                  <a:pt x="2278848" y="3135362"/>
                  <a:pt x="2281444" y="3127575"/>
                  <a:pt x="2284038" y="3119790"/>
                </a:cubicBezTo>
                <a:cubicBezTo>
                  <a:pt x="2281444" y="3122384"/>
                  <a:pt x="2278848" y="3122384"/>
                  <a:pt x="2276253" y="3122384"/>
                </a:cubicBezTo>
                <a:cubicBezTo>
                  <a:pt x="2268465" y="3122384"/>
                  <a:pt x="2260680" y="3119790"/>
                  <a:pt x="2255489" y="3114599"/>
                </a:cubicBezTo>
                <a:close/>
                <a:moveTo>
                  <a:pt x="1541726" y="3039330"/>
                </a:moveTo>
                <a:cubicBezTo>
                  <a:pt x="1549511" y="3039330"/>
                  <a:pt x="1557299" y="3047115"/>
                  <a:pt x="1557299" y="3054903"/>
                </a:cubicBezTo>
                <a:cubicBezTo>
                  <a:pt x="1557299" y="3062688"/>
                  <a:pt x="1549511" y="3070476"/>
                  <a:pt x="1541726" y="3070476"/>
                </a:cubicBezTo>
                <a:cubicBezTo>
                  <a:pt x="1533938" y="3070476"/>
                  <a:pt x="1526153" y="3062688"/>
                  <a:pt x="1526153" y="3054903"/>
                </a:cubicBezTo>
                <a:cubicBezTo>
                  <a:pt x="1526153" y="3047115"/>
                  <a:pt x="1533938" y="3039330"/>
                  <a:pt x="1541726" y="3039330"/>
                </a:cubicBezTo>
                <a:close/>
                <a:moveTo>
                  <a:pt x="376348" y="3021160"/>
                </a:moveTo>
                <a:cubicBezTo>
                  <a:pt x="415279" y="3021160"/>
                  <a:pt x="446425" y="3052306"/>
                  <a:pt x="449022" y="3093834"/>
                </a:cubicBezTo>
                <a:cubicBezTo>
                  <a:pt x="449022" y="3135362"/>
                  <a:pt x="415279" y="3166508"/>
                  <a:pt x="376348" y="3166508"/>
                </a:cubicBezTo>
                <a:cubicBezTo>
                  <a:pt x="334820" y="3166508"/>
                  <a:pt x="303674" y="3132765"/>
                  <a:pt x="303674" y="3093834"/>
                </a:cubicBezTo>
                <a:cubicBezTo>
                  <a:pt x="303674" y="3052306"/>
                  <a:pt x="337414" y="3021160"/>
                  <a:pt x="376348" y="3021160"/>
                </a:cubicBezTo>
                <a:close/>
                <a:moveTo>
                  <a:pt x="72675" y="2995205"/>
                </a:moveTo>
                <a:cubicBezTo>
                  <a:pt x="96036" y="2995205"/>
                  <a:pt x="116800" y="3013372"/>
                  <a:pt x="116800" y="3039327"/>
                </a:cubicBezTo>
                <a:cubicBezTo>
                  <a:pt x="116800" y="3065282"/>
                  <a:pt x="96036" y="3086046"/>
                  <a:pt x="72675" y="3083452"/>
                </a:cubicBezTo>
                <a:cubicBezTo>
                  <a:pt x="49317" y="3083452"/>
                  <a:pt x="28553" y="3065282"/>
                  <a:pt x="28553" y="3039327"/>
                </a:cubicBezTo>
                <a:cubicBezTo>
                  <a:pt x="28553" y="3015969"/>
                  <a:pt x="46720" y="2995205"/>
                  <a:pt x="72675" y="2995205"/>
                </a:cubicBezTo>
                <a:close/>
                <a:moveTo>
                  <a:pt x="1126447" y="2990014"/>
                </a:moveTo>
                <a:cubicBezTo>
                  <a:pt x="1162784" y="2990014"/>
                  <a:pt x="1191336" y="3018563"/>
                  <a:pt x="1191336" y="3054900"/>
                </a:cubicBezTo>
                <a:cubicBezTo>
                  <a:pt x="1191336" y="3091237"/>
                  <a:pt x="1162784" y="3119789"/>
                  <a:pt x="1126447" y="3119789"/>
                </a:cubicBezTo>
                <a:cubicBezTo>
                  <a:pt x="1090110" y="3119789"/>
                  <a:pt x="1061561" y="3091237"/>
                  <a:pt x="1061561" y="3054900"/>
                </a:cubicBezTo>
                <a:cubicBezTo>
                  <a:pt x="1061561" y="3018563"/>
                  <a:pt x="1090110" y="2990014"/>
                  <a:pt x="1126447" y="2990014"/>
                </a:cubicBezTo>
                <a:close/>
                <a:moveTo>
                  <a:pt x="602156" y="2966657"/>
                </a:moveTo>
                <a:cubicBezTo>
                  <a:pt x="641087" y="2966657"/>
                  <a:pt x="669639" y="2997803"/>
                  <a:pt x="669639" y="3034140"/>
                </a:cubicBezTo>
                <a:cubicBezTo>
                  <a:pt x="669639" y="3073071"/>
                  <a:pt x="638493" y="3101623"/>
                  <a:pt x="602156" y="3101623"/>
                </a:cubicBezTo>
                <a:cubicBezTo>
                  <a:pt x="565819" y="3101623"/>
                  <a:pt x="534673" y="3073071"/>
                  <a:pt x="534673" y="3034140"/>
                </a:cubicBezTo>
                <a:cubicBezTo>
                  <a:pt x="534673" y="2995206"/>
                  <a:pt x="565819" y="2966657"/>
                  <a:pt x="602156" y="2966657"/>
                </a:cubicBezTo>
                <a:close/>
                <a:moveTo>
                  <a:pt x="1565084" y="2940702"/>
                </a:moveTo>
                <a:cubicBezTo>
                  <a:pt x="1580657" y="2940702"/>
                  <a:pt x="1593636" y="2953678"/>
                  <a:pt x="1593636" y="2969251"/>
                </a:cubicBezTo>
                <a:cubicBezTo>
                  <a:pt x="1593636" y="2984824"/>
                  <a:pt x="1580657" y="2997803"/>
                  <a:pt x="1565084" y="2997803"/>
                </a:cubicBezTo>
                <a:cubicBezTo>
                  <a:pt x="1549511" y="2997803"/>
                  <a:pt x="1536535" y="2984824"/>
                  <a:pt x="1536535" y="2969251"/>
                </a:cubicBezTo>
                <a:cubicBezTo>
                  <a:pt x="1536535" y="2953678"/>
                  <a:pt x="1549511" y="2940702"/>
                  <a:pt x="1565084" y="2940702"/>
                </a:cubicBezTo>
                <a:close/>
                <a:moveTo>
                  <a:pt x="2115332" y="2906959"/>
                </a:moveTo>
                <a:cubicBezTo>
                  <a:pt x="2107545" y="2919935"/>
                  <a:pt x="2097162" y="2930317"/>
                  <a:pt x="2084186" y="2935508"/>
                </a:cubicBezTo>
                <a:cubicBezTo>
                  <a:pt x="2089377" y="2940699"/>
                  <a:pt x="2091971" y="2945889"/>
                  <a:pt x="2091971" y="2951081"/>
                </a:cubicBezTo>
                <a:cubicBezTo>
                  <a:pt x="2091971" y="2961463"/>
                  <a:pt x="2081590" y="2971845"/>
                  <a:pt x="2071207" y="2971845"/>
                </a:cubicBezTo>
                <a:cubicBezTo>
                  <a:pt x="2060826" y="2971845"/>
                  <a:pt x="2050444" y="2961463"/>
                  <a:pt x="2050444" y="2951081"/>
                </a:cubicBezTo>
                <a:cubicBezTo>
                  <a:pt x="2050444" y="2948487"/>
                  <a:pt x="2050444" y="2943295"/>
                  <a:pt x="2053041" y="2940699"/>
                </a:cubicBezTo>
                <a:cubicBezTo>
                  <a:pt x="2042659" y="2940699"/>
                  <a:pt x="2034871" y="2938104"/>
                  <a:pt x="2027086" y="2932914"/>
                </a:cubicBezTo>
                <a:cubicBezTo>
                  <a:pt x="2027086" y="2938104"/>
                  <a:pt x="2029680" y="2943295"/>
                  <a:pt x="2029680" y="2951081"/>
                </a:cubicBezTo>
                <a:cubicBezTo>
                  <a:pt x="2029680" y="2987418"/>
                  <a:pt x="2001131" y="3015970"/>
                  <a:pt x="1964794" y="3015970"/>
                </a:cubicBezTo>
                <a:cubicBezTo>
                  <a:pt x="1941433" y="3015970"/>
                  <a:pt x="1918075" y="3000397"/>
                  <a:pt x="1907693" y="2979633"/>
                </a:cubicBezTo>
                <a:cubicBezTo>
                  <a:pt x="1907693" y="2982227"/>
                  <a:pt x="1905095" y="2982227"/>
                  <a:pt x="1902501" y="2982227"/>
                </a:cubicBezTo>
                <a:cubicBezTo>
                  <a:pt x="1897310" y="2992609"/>
                  <a:pt x="1886929" y="3000397"/>
                  <a:pt x="1876547" y="3002991"/>
                </a:cubicBezTo>
                <a:cubicBezTo>
                  <a:pt x="1886929" y="3010779"/>
                  <a:pt x="1894714" y="3023755"/>
                  <a:pt x="1894714" y="3039328"/>
                </a:cubicBezTo>
                <a:cubicBezTo>
                  <a:pt x="1894714" y="3044519"/>
                  <a:pt x="1892120" y="3052306"/>
                  <a:pt x="1889523" y="3057498"/>
                </a:cubicBezTo>
                <a:cubicBezTo>
                  <a:pt x="1892120" y="3060092"/>
                  <a:pt x="1892120" y="3065283"/>
                  <a:pt x="1892120" y="3070474"/>
                </a:cubicBezTo>
                <a:cubicBezTo>
                  <a:pt x="1892120" y="3067880"/>
                  <a:pt x="1894714" y="3067880"/>
                  <a:pt x="1897310" y="3067880"/>
                </a:cubicBezTo>
                <a:cubicBezTo>
                  <a:pt x="1905095" y="3067880"/>
                  <a:pt x="1910287" y="3073071"/>
                  <a:pt x="1910287" y="3080856"/>
                </a:cubicBezTo>
                <a:cubicBezTo>
                  <a:pt x="1910287" y="3088644"/>
                  <a:pt x="1905095" y="3093835"/>
                  <a:pt x="1897310" y="3093835"/>
                </a:cubicBezTo>
                <a:cubicBezTo>
                  <a:pt x="1892120" y="3093835"/>
                  <a:pt x="1889523" y="3091238"/>
                  <a:pt x="1886929" y="3088644"/>
                </a:cubicBezTo>
                <a:cubicBezTo>
                  <a:pt x="1881738" y="3104216"/>
                  <a:pt x="1863568" y="3117193"/>
                  <a:pt x="1842804" y="3117193"/>
                </a:cubicBezTo>
                <a:cubicBezTo>
                  <a:pt x="1829828" y="3117193"/>
                  <a:pt x="1816849" y="3112001"/>
                  <a:pt x="1809064" y="3104216"/>
                </a:cubicBezTo>
                <a:cubicBezTo>
                  <a:pt x="1801276" y="3112001"/>
                  <a:pt x="1793491" y="3119790"/>
                  <a:pt x="1785703" y="3124981"/>
                </a:cubicBezTo>
                <a:cubicBezTo>
                  <a:pt x="1788299" y="3127575"/>
                  <a:pt x="1788299" y="3132766"/>
                  <a:pt x="1788299" y="3135362"/>
                </a:cubicBezTo>
                <a:cubicBezTo>
                  <a:pt x="1788299" y="3150936"/>
                  <a:pt x="1775321" y="3163912"/>
                  <a:pt x="1759748" y="3163912"/>
                </a:cubicBezTo>
                <a:cubicBezTo>
                  <a:pt x="1754557" y="3163912"/>
                  <a:pt x="1749366" y="3161317"/>
                  <a:pt x="1744175" y="3158721"/>
                </a:cubicBezTo>
                <a:lnTo>
                  <a:pt x="1738983" y="3158721"/>
                </a:lnTo>
                <a:cubicBezTo>
                  <a:pt x="1731198" y="3158721"/>
                  <a:pt x="1723411" y="3150936"/>
                  <a:pt x="1723411" y="3143148"/>
                </a:cubicBezTo>
                <a:cubicBezTo>
                  <a:pt x="1723411" y="3140554"/>
                  <a:pt x="1723411" y="3137956"/>
                  <a:pt x="1726008" y="3135362"/>
                </a:cubicBezTo>
                <a:cubicBezTo>
                  <a:pt x="1723411" y="3135362"/>
                  <a:pt x="1720817" y="3132766"/>
                  <a:pt x="1718220" y="3132766"/>
                </a:cubicBezTo>
                <a:cubicBezTo>
                  <a:pt x="1715626" y="3137956"/>
                  <a:pt x="1713028" y="3140554"/>
                  <a:pt x="1707838" y="3143148"/>
                </a:cubicBezTo>
                <a:lnTo>
                  <a:pt x="1707838" y="3145745"/>
                </a:lnTo>
                <a:cubicBezTo>
                  <a:pt x="1731198" y="3158721"/>
                  <a:pt x="1749366" y="3182082"/>
                  <a:pt x="1749366" y="3213227"/>
                </a:cubicBezTo>
                <a:cubicBezTo>
                  <a:pt x="1749366" y="3249565"/>
                  <a:pt x="1723411" y="3278113"/>
                  <a:pt x="1692265" y="3288496"/>
                </a:cubicBezTo>
                <a:cubicBezTo>
                  <a:pt x="1700053" y="3298878"/>
                  <a:pt x="1705243" y="3314451"/>
                  <a:pt x="1705243" y="3330023"/>
                </a:cubicBezTo>
                <a:lnTo>
                  <a:pt x="1705243" y="3335215"/>
                </a:lnTo>
                <a:cubicBezTo>
                  <a:pt x="1707838" y="3337812"/>
                  <a:pt x="1707838" y="3340406"/>
                  <a:pt x="1707838" y="3343003"/>
                </a:cubicBezTo>
                <a:cubicBezTo>
                  <a:pt x="1715626" y="3317048"/>
                  <a:pt x="1741581" y="3296283"/>
                  <a:pt x="1770129" y="3296283"/>
                </a:cubicBezTo>
                <a:cubicBezTo>
                  <a:pt x="1772727" y="3291093"/>
                  <a:pt x="1777918" y="3288496"/>
                  <a:pt x="1780512" y="3283305"/>
                </a:cubicBezTo>
                <a:cubicBezTo>
                  <a:pt x="1788299" y="3262541"/>
                  <a:pt x="1809064" y="3249565"/>
                  <a:pt x="1832422" y="3249565"/>
                </a:cubicBezTo>
                <a:cubicBezTo>
                  <a:pt x="1850592" y="3249565"/>
                  <a:pt x="1866164" y="3257350"/>
                  <a:pt x="1876547" y="3270328"/>
                </a:cubicBezTo>
                <a:cubicBezTo>
                  <a:pt x="1886929" y="3278113"/>
                  <a:pt x="1897310" y="3288496"/>
                  <a:pt x="1902501" y="3298878"/>
                </a:cubicBezTo>
                <a:cubicBezTo>
                  <a:pt x="1915478" y="3304068"/>
                  <a:pt x="1925860" y="3317048"/>
                  <a:pt x="1925860" y="3332621"/>
                </a:cubicBezTo>
                <a:cubicBezTo>
                  <a:pt x="1925860" y="3345597"/>
                  <a:pt x="1918075" y="3358575"/>
                  <a:pt x="1907693" y="3363767"/>
                </a:cubicBezTo>
                <a:cubicBezTo>
                  <a:pt x="1905095" y="3368958"/>
                  <a:pt x="1905095" y="3371552"/>
                  <a:pt x="1902501" y="3374149"/>
                </a:cubicBezTo>
                <a:cubicBezTo>
                  <a:pt x="1905095" y="3379339"/>
                  <a:pt x="1907693" y="3384530"/>
                  <a:pt x="1907693" y="3389722"/>
                </a:cubicBezTo>
                <a:cubicBezTo>
                  <a:pt x="1910287" y="3387124"/>
                  <a:pt x="1912884" y="3387124"/>
                  <a:pt x="1915478" y="3387124"/>
                </a:cubicBezTo>
                <a:cubicBezTo>
                  <a:pt x="1920669" y="3363767"/>
                  <a:pt x="1938839" y="3345597"/>
                  <a:pt x="1959603" y="3335215"/>
                </a:cubicBezTo>
                <a:cubicBezTo>
                  <a:pt x="1946624" y="3332621"/>
                  <a:pt x="1936241" y="3322239"/>
                  <a:pt x="1933647" y="3309260"/>
                </a:cubicBezTo>
                <a:cubicBezTo>
                  <a:pt x="1915478" y="3301474"/>
                  <a:pt x="1905095" y="3285902"/>
                  <a:pt x="1905095" y="3267732"/>
                </a:cubicBezTo>
                <a:cubicBezTo>
                  <a:pt x="1905095" y="3254756"/>
                  <a:pt x="1910287" y="3241777"/>
                  <a:pt x="1920669" y="3233992"/>
                </a:cubicBezTo>
                <a:cubicBezTo>
                  <a:pt x="1907693" y="3226204"/>
                  <a:pt x="1899904" y="3210631"/>
                  <a:pt x="1899904" y="3195057"/>
                </a:cubicBezTo>
                <a:cubicBezTo>
                  <a:pt x="1899904" y="3171700"/>
                  <a:pt x="1918075" y="3150936"/>
                  <a:pt x="1944030" y="3148339"/>
                </a:cubicBezTo>
                <a:cubicBezTo>
                  <a:pt x="1938839" y="3137956"/>
                  <a:pt x="1936241" y="3124981"/>
                  <a:pt x="1936241" y="3112001"/>
                </a:cubicBezTo>
                <a:cubicBezTo>
                  <a:pt x="1936241" y="3062689"/>
                  <a:pt x="1977770" y="3021160"/>
                  <a:pt x="2027086" y="3021160"/>
                </a:cubicBezTo>
                <a:cubicBezTo>
                  <a:pt x="2037467" y="3021160"/>
                  <a:pt x="2045252" y="3023755"/>
                  <a:pt x="2053041" y="3026351"/>
                </a:cubicBezTo>
                <a:cubicBezTo>
                  <a:pt x="2058231" y="3010779"/>
                  <a:pt x="2071207" y="3000397"/>
                  <a:pt x="2086781" y="2995205"/>
                </a:cubicBezTo>
                <a:cubicBezTo>
                  <a:pt x="2104951" y="2969250"/>
                  <a:pt x="2136097" y="2951081"/>
                  <a:pt x="2169837" y="2943295"/>
                </a:cubicBezTo>
                <a:cubicBezTo>
                  <a:pt x="2206173" y="2943295"/>
                  <a:pt x="2239917" y="2961463"/>
                  <a:pt x="2258083" y="2990015"/>
                </a:cubicBezTo>
                <a:cubicBezTo>
                  <a:pt x="2284038" y="2990015"/>
                  <a:pt x="2304803" y="3008182"/>
                  <a:pt x="2312590" y="3031543"/>
                </a:cubicBezTo>
                <a:cubicBezTo>
                  <a:pt x="2315184" y="3031543"/>
                  <a:pt x="2320375" y="3028945"/>
                  <a:pt x="2322973" y="3028945"/>
                </a:cubicBezTo>
                <a:cubicBezTo>
                  <a:pt x="2328164" y="3028945"/>
                  <a:pt x="2333354" y="3031543"/>
                  <a:pt x="2335948" y="3034137"/>
                </a:cubicBezTo>
                <a:cubicBezTo>
                  <a:pt x="2343736" y="3031543"/>
                  <a:pt x="2354119" y="3028945"/>
                  <a:pt x="2364500" y="3028945"/>
                </a:cubicBezTo>
                <a:lnTo>
                  <a:pt x="2369691" y="3028945"/>
                </a:lnTo>
                <a:cubicBezTo>
                  <a:pt x="2372285" y="3023755"/>
                  <a:pt x="2374883" y="3018564"/>
                  <a:pt x="2380074" y="3015970"/>
                </a:cubicBezTo>
                <a:cubicBezTo>
                  <a:pt x="2369691" y="3013373"/>
                  <a:pt x="2359309" y="3005588"/>
                  <a:pt x="2354119" y="2995205"/>
                </a:cubicBezTo>
                <a:cubicBezTo>
                  <a:pt x="2348927" y="2992609"/>
                  <a:pt x="2343736" y="2990015"/>
                  <a:pt x="2341139" y="2987418"/>
                </a:cubicBezTo>
                <a:cubicBezTo>
                  <a:pt x="2333354" y="2992609"/>
                  <a:pt x="2322973" y="2997800"/>
                  <a:pt x="2312590" y="2997800"/>
                </a:cubicBezTo>
                <a:cubicBezTo>
                  <a:pt x="2286635" y="2997800"/>
                  <a:pt x="2265871" y="2977036"/>
                  <a:pt x="2265871" y="2951081"/>
                </a:cubicBezTo>
                <a:lnTo>
                  <a:pt x="2265871" y="2943295"/>
                </a:lnTo>
                <a:cubicBezTo>
                  <a:pt x="2263274" y="2938104"/>
                  <a:pt x="2260680" y="2935508"/>
                  <a:pt x="2258083" y="2932914"/>
                </a:cubicBezTo>
                <a:cubicBezTo>
                  <a:pt x="2255489" y="2935508"/>
                  <a:pt x="2252893" y="2935508"/>
                  <a:pt x="2250298" y="2935508"/>
                </a:cubicBezTo>
                <a:cubicBezTo>
                  <a:pt x="2237319" y="2935508"/>
                  <a:pt x="2226938" y="2927723"/>
                  <a:pt x="2221747" y="2917341"/>
                </a:cubicBezTo>
                <a:cubicBezTo>
                  <a:pt x="2219153" y="2917341"/>
                  <a:pt x="2213962" y="2919935"/>
                  <a:pt x="2208771" y="2919935"/>
                </a:cubicBezTo>
                <a:cubicBezTo>
                  <a:pt x="2203579" y="2930317"/>
                  <a:pt x="2195792" y="2938104"/>
                  <a:pt x="2182815" y="2938104"/>
                </a:cubicBezTo>
                <a:cubicBezTo>
                  <a:pt x="2167242" y="2938104"/>
                  <a:pt x="2156861" y="2927723"/>
                  <a:pt x="2154263" y="2912149"/>
                </a:cubicBezTo>
                <a:lnTo>
                  <a:pt x="2151669" y="2909553"/>
                </a:lnTo>
                <a:cubicBezTo>
                  <a:pt x="2146478" y="2912149"/>
                  <a:pt x="2141287" y="2914744"/>
                  <a:pt x="2136097" y="2914744"/>
                </a:cubicBezTo>
                <a:cubicBezTo>
                  <a:pt x="2128308" y="2914744"/>
                  <a:pt x="2120523" y="2912149"/>
                  <a:pt x="2115332" y="2906959"/>
                </a:cubicBezTo>
                <a:close/>
                <a:moveTo>
                  <a:pt x="532076" y="2896577"/>
                </a:moveTo>
                <a:cubicBezTo>
                  <a:pt x="552840" y="2896577"/>
                  <a:pt x="571010" y="2914744"/>
                  <a:pt x="571010" y="2935508"/>
                </a:cubicBezTo>
                <a:cubicBezTo>
                  <a:pt x="571010" y="2956272"/>
                  <a:pt x="552840" y="2974442"/>
                  <a:pt x="532076" y="2974442"/>
                </a:cubicBezTo>
                <a:cubicBezTo>
                  <a:pt x="511312" y="2974442"/>
                  <a:pt x="493145" y="2956272"/>
                  <a:pt x="493145" y="2935508"/>
                </a:cubicBezTo>
                <a:cubicBezTo>
                  <a:pt x="493145" y="2914744"/>
                  <a:pt x="511312" y="2896577"/>
                  <a:pt x="532076" y="2896577"/>
                </a:cubicBezTo>
                <a:close/>
                <a:moveTo>
                  <a:pt x="241383" y="2808330"/>
                </a:moveTo>
                <a:cubicBezTo>
                  <a:pt x="249168" y="2808330"/>
                  <a:pt x="256956" y="2816115"/>
                  <a:pt x="256956" y="2823903"/>
                </a:cubicBezTo>
                <a:cubicBezTo>
                  <a:pt x="256956" y="2831688"/>
                  <a:pt x="249168" y="2839476"/>
                  <a:pt x="241383" y="2839476"/>
                </a:cubicBezTo>
                <a:cubicBezTo>
                  <a:pt x="233595" y="2839476"/>
                  <a:pt x="225810" y="2831688"/>
                  <a:pt x="225810" y="2823903"/>
                </a:cubicBezTo>
                <a:cubicBezTo>
                  <a:pt x="225810" y="2816115"/>
                  <a:pt x="233595" y="2808330"/>
                  <a:pt x="241383" y="2808330"/>
                </a:cubicBezTo>
                <a:close/>
                <a:moveTo>
                  <a:pt x="176494" y="2782375"/>
                </a:moveTo>
                <a:cubicBezTo>
                  <a:pt x="200863" y="2782375"/>
                  <a:pt x="220619" y="2802128"/>
                  <a:pt x="220619" y="2826497"/>
                </a:cubicBezTo>
                <a:cubicBezTo>
                  <a:pt x="220619" y="2850866"/>
                  <a:pt x="200863" y="2870622"/>
                  <a:pt x="176494" y="2870622"/>
                </a:cubicBezTo>
                <a:cubicBezTo>
                  <a:pt x="152125" y="2870622"/>
                  <a:pt x="132372" y="2850866"/>
                  <a:pt x="132372" y="2826497"/>
                </a:cubicBezTo>
                <a:cubicBezTo>
                  <a:pt x="132372" y="2802128"/>
                  <a:pt x="152125" y="2782375"/>
                  <a:pt x="176494" y="2782375"/>
                </a:cubicBezTo>
                <a:close/>
                <a:moveTo>
                  <a:pt x="2335948" y="2756420"/>
                </a:moveTo>
                <a:cubicBezTo>
                  <a:pt x="2330758" y="2774587"/>
                  <a:pt x="2317781" y="2790160"/>
                  <a:pt x="2302208" y="2795351"/>
                </a:cubicBezTo>
                <a:cubicBezTo>
                  <a:pt x="2304803" y="2800542"/>
                  <a:pt x="2304803" y="2803138"/>
                  <a:pt x="2304803" y="2805733"/>
                </a:cubicBezTo>
                <a:cubicBezTo>
                  <a:pt x="2304803" y="2818712"/>
                  <a:pt x="2299612" y="2826497"/>
                  <a:pt x="2291827" y="2834286"/>
                </a:cubicBezTo>
                <a:lnTo>
                  <a:pt x="2291827" y="2836879"/>
                </a:lnTo>
                <a:lnTo>
                  <a:pt x="2297018" y="2836879"/>
                </a:lnTo>
                <a:lnTo>
                  <a:pt x="2307399" y="2836879"/>
                </a:lnTo>
                <a:cubicBezTo>
                  <a:pt x="2315184" y="2818712"/>
                  <a:pt x="2325567" y="2805733"/>
                  <a:pt x="2341139" y="2795351"/>
                </a:cubicBezTo>
                <a:cubicBezTo>
                  <a:pt x="2338545" y="2790160"/>
                  <a:pt x="2338545" y="2784969"/>
                  <a:pt x="2335948" y="2777183"/>
                </a:cubicBezTo>
                <a:cubicBezTo>
                  <a:pt x="2335948" y="2771993"/>
                  <a:pt x="2335948" y="2764205"/>
                  <a:pt x="2338545" y="2759014"/>
                </a:cubicBezTo>
                <a:close/>
                <a:moveTo>
                  <a:pt x="1009648" y="2668173"/>
                </a:moveTo>
                <a:cubicBezTo>
                  <a:pt x="1030412" y="2668173"/>
                  <a:pt x="1048582" y="2681149"/>
                  <a:pt x="1051176" y="2701913"/>
                </a:cubicBezTo>
                <a:cubicBezTo>
                  <a:pt x="1056367" y="2699319"/>
                  <a:pt x="1064155" y="2699319"/>
                  <a:pt x="1069346" y="2699319"/>
                </a:cubicBezTo>
                <a:cubicBezTo>
                  <a:pt x="1108277" y="2699319"/>
                  <a:pt x="1142020" y="2733059"/>
                  <a:pt x="1142020" y="2771993"/>
                </a:cubicBezTo>
                <a:cubicBezTo>
                  <a:pt x="1142020" y="2810924"/>
                  <a:pt x="1110874" y="2844667"/>
                  <a:pt x="1069346" y="2844667"/>
                </a:cubicBezTo>
                <a:cubicBezTo>
                  <a:pt x="1061558" y="2844667"/>
                  <a:pt x="1053773" y="2842070"/>
                  <a:pt x="1045985" y="2839476"/>
                </a:cubicBezTo>
                <a:cubicBezTo>
                  <a:pt x="1038200" y="2878407"/>
                  <a:pt x="1004457" y="2906959"/>
                  <a:pt x="962929" y="2906959"/>
                </a:cubicBezTo>
                <a:cubicBezTo>
                  <a:pt x="960335" y="2906959"/>
                  <a:pt x="955144" y="2906959"/>
                  <a:pt x="952547" y="2906959"/>
                </a:cubicBezTo>
                <a:cubicBezTo>
                  <a:pt x="955144" y="2914744"/>
                  <a:pt x="955144" y="2919935"/>
                  <a:pt x="955144" y="2927723"/>
                </a:cubicBezTo>
                <a:cubicBezTo>
                  <a:pt x="955144" y="2935508"/>
                  <a:pt x="955144" y="2943296"/>
                  <a:pt x="952547" y="2951081"/>
                </a:cubicBezTo>
                <a:cubicBezTo>
                  <a:pt x="965526" y="2966654"/>
                  <a:pt x="973311" y="2987418"/>
                  <a:pt x="973311" y="3008182"/>
                </a:cubicBezTo>
                <a:cubicBezTo>
                  <a:pt x="973311" y="3049710"/>
                  <a:pt x="947356" y="3083453"/>
                  <a:pt x="911019" y="3096429"/>
                </a:cubicBezTo>
                <a:cubicBezTo>
                  <a:pt x="916210" y="3101620"/>
                  <a:pt x="918807" y="3109408"/>
                  <a:pt x="918807" y="3119790"/>
                </a:cubicBezTo>
                <a:cubicBezTo>
                  <a:pt x="918807" y="3143148"/>
                  <a:pt x="900637" y="3161318"/>
                  <a:pt x="877279" y="3161318"/>
                </a:cubicBezTo>
                <a:cubicBezTo>
                  <a:pt x="853918" y="3161318"/>
                  <a:pt x="835751" y="3143148"/>
                  <a:pt x="835751" y="3119790"/>
                </a:cubicBezTo>
                <a:cubicBezTo>
                  <a:pt x="835751" y="3109408"/>
                  <a:pt x="838345" y="3101620"/>
                  <a:pt x="840942" y="3096429"/>
                </a:cubicBezTo>
                <a:cubicBezTo>
                  <a:pt x="812390" y="3086047"/>
                  <a:pt x="791626" y="3062689"/>
                  <a:pt x="783841" y="3031543"/>
                </a:cubicBezTo>
                <a:cubicBezTo>
                  <a:pt x="763077" y="3023755"/>
                  <a:pt x="747504" y="3005588"/>
                  <a:pt x="742313" y="2984824"/>
                </a:cubicBezTo>
                <a:cubicBezTo>
                  <a:pt x="737122" y="2990015"/>
                  <a:pt x="729334" y="2992609"/>
                  <a:pt x="721549" y="2992609"/>
                </a:cubicBezTo>
                <a:cubicBezTo>
                  <a:pt x="703379" y="2992609"/>
                  <a:pt x="690403" y="2977036"/>
                  <a:pt x="690403" y="2961463"/>
                </a:cubicBezTo>
                <a:cubicBezTo>
                  <a:pt x="690403" y="2943296"/>
                  <a:pt x="705976" y="2930317"/>
                  <a:pt x="721549" y="2930317"/>
                </a:cubicBezTo>
                <a:cubicBezTo>
                  <a:pt x="726740" y="2930317"/>
                  <a:pt x="731931" y="2932914"/>
                  <a:pt x="737122" y="2935508"/>
                </a:cubicBezTo>
                <a:cubicBezTo>
                  <a:pt x="737122" y="2932914"/>
                  <a:pt x="737122" y="2930317"/>
                  <a:pt x="737122" y="2925126"/>
                </a:cubicBezTo>
                <a:cubicBezTo>
                  <a:pt x="737122" y="2891386"/>
                  <a:pt x="752695" y="2862834"/>
                  <a:pt x="778650" y="2842070"/>
                </a:cubicBezTo>
                <a:cubicBezTo>
                  <a:pt x="765671" y="2826497"/>
                  <a:pt x="757886" y="2808330"/>
                  <a:pt x="757886" y="2787566"/>
                </a:cubicBezTo>
                <a:cubicBezTo>
                  <a:pt x="757886" y="2740847"/>
                  <a:pt x="796817" y="2701913"/>
                  <a:pt x="843536" y="2701913"/>
                </a:cubicBezTo>
                <a:cubicBezTo>
                  <a:pt x="877279" y="2701913"/>
                  <a:pt x="903234" y="2722677"/>
                  <a:pt x="918807" y="2748632"/>
                </a:cubicBezTo>
                <a:cubicBezTo>
                  <a:pt x="931783" y="2743441"/>
                  <a:pt x="944762" y="2738250"/>
                  <a:pt x="960335" y="2738250"/>
                </a:cubicBezTo>
                <a:cubicBezTo>
                  <a:pt x="965526" y="2738250"/>
                  <a:pt x="970717" y="2740847"/>
                  <a:pt x="975908" y="2740847"/>
                </a:cubicBezTo>
                <a:cubicBezTo>
                  <a:pt x="970717" y="2733059"/>
                  <a:pt x="965526" y="2722677"/>
                  <a:pt x="965526" y="2712295"/>
                </a:cubicBezTo>
                <a:cubicBezTo>
                  <a:pt x="965526" y="2686340"/>
                  <a:pt x="986290" y="2668173"/>
                  <a:pt x="1009648" y="2668173"/>
                </a:cubicBezTo>
                <a:close/>
                <a:moveTo>
                  <a:pt x="1640355" y="2668173"/>
                </a:moveTo>
                <a:cubicBezTo>
                  <a:pt x="1640355" y="2675958"/>
                  <a:pt x="1640355" y="2681149"/>
                  <a:pt x="1637761" y="2686340"/>
                </a:cubicBezTo>
                <a:cubicBezTo>
                  <a:pt x="1640355" y="2681149"/>
                  <a:pt x="1645546" y="2675958"/>
                  <a:pt x="1648142" y="2670766"/>
                </a:cubicBezTo>
                <a:cubicBezTo>
                  <a:pt x="1645546" y="2670766"/>
                  <a:pt x="1642952" y="2668173"/>
                  <a:pt x="1640355" y="2668173"/>
                </a:cubicBezTo>
                <a:close/>
                <a:moveTo>
                  <a:pt x="555437" y="2662981"/>
                </a:moveTo>
                <a:cubicBezTo>
                  <a:pt x="571009" y="2662981"/>
                  <a:pt x="581391" y="2668172"/>
                  <a:pt x="591773" y="2678554"/>
                </a:cubicBezTo>
                <a:cubicBezTo>
                  <a:pt x="591773" y="2678554"/>
                  <a:pt x="594370" y="2678554"/>
                  <a:pt x="594370" y="2678554"/>
                </a:cubicBezTo>
                <a:cubicBezTo>
                  <a:pt x="622919" y="2678554"/>
                  <a:pt x="648874" y="2701912"/>
                  <a:pt x="648874" y="2733058"/>
                </a:cubicBezTo>
                <a:cubicBezTo>
                  <a:pt x="648874" y="2740846"/>
                  <a:pt x="648874" y="2746037"/>
                  <a:pt x="646280" y="2751228"/>
                </a:cubicBezTo>
                <a:cubicBezTo>
                  <a:pt x="690402" y="2751228"/>
                  <a:pt x="726739" y="2787565"/>
                  <a:pt x="724145" y="2829093"/>
                </a:cubicBezTo>
                <a:cubicBezTo>
                  <a:pt x="724145" y="2870621"/>
                  <a:pt x="690402" y="2906958"/>
                  <a:pt x="646280" y="2906958"/>
                </a:cubicBezTo>
                <a:cubicBezTo>
                  <a:pt x="604752" y="2906958"/>
                  <a:pt x="568415" y="2873215"/>
                  <a:pt x="568415" y="2829093"/>
                </a:cubicBezTo>
                <a:cubicBezTo>
                  <a:pt x="568415" y="2813520"/>
                  <a:pt x="573606" y="2800541"/>
                  <a:pt x="581391" y="2787565"/>
                </a:cubicBezTo>
                <a:cubicBezTo>
                  <a:pt x="568415" y="2782374"/>
                  <a:pt x="555437" y="2774586"/>
                  <a:pt x="547651" y="2761610"/>
                </a:cubicBezTo>
                <a:cubicBezTo>
                  <a:pt x="524291" y="2756419"/>
                  <a:pt x="506124" y="2735655"/>
                  <a:pt x="506124" y="2712294"/>
                </a:cubicBezTo>
                <a:cubicBezTo>
                  <a:pt x="506124" y="2686339"/>
                  <a:pt x="526888" y="2662981"/>
                  <a:pt x="555437" y="2662981"/>
                </a:cubicBezTo>
                <a:close/>
                <a:moveTo>
                  <a:pt x="786438" y="2637027"/>
                </a:moveTo>
                <a:cubicBezTo>
                  <a:pt x="804605" y="2637027"/>
                  <a:pt x="817584" y="2650003"/>
                  <a:pt x="817584" y="2668173"/>
                </a:cubicBezTo>
                <a:cubicBezTo>
                  <a:pt x="817584" y="2686340"/>
                  <a:pt x="804605" y="2699319"/>
                  <a:pt x="786438" y="2699319"/>
                </a:cubicBezTo>
                <a:cubicBezTo>
                  <a:pt x="768268" y="2699319"/>
                  <a:pt x="755292" y="2686340"/>
                  <a:pt x="755292" y="2668173"/>
                </a:cubicBezTo>
                <a:cubicBezTo>
                  <a:pt x="755292" y="2650003"/>
                  <a:pt x="768268" y="2637027"/>
                  <a:pt x="786438" y="2637027"/>
                </a:cubicBezTo>
                <a:close/>
                <a:moveTo>
                  <a:pt x="1897308" y="2582523"/>
                </a:moveTo>
                <a:cubicBezTo>
                  <a:pt x="1905096" y="2582523"/>
                  <a:pt x="1910287" y="2587714"/>
                  <a:pt x="1910287" y="2595499"/>
                </a:cubicBezTo>
                <a:cubicBezTo>
                  <a:pt x="1910287" y="2603287"/>
                  <a:pt x="1905096" y="2611072"/>
                  <a:pt x="1897308" y="2608478"/>
                </a:cubicBezTo>
                <a:cubicBezTo>
                  <a:pt x="1889523" y="2608478"/>
                  <a:pt x="1884332" y="2603287"/>
                  <a:pt x="1884332" y="2595499"/>
                </a:cubicBezTo>
                <a:cubicBezTo>
                  <a:pt x="1884332" y="2587714"/>
                  <a:pt x="1889523" y="2582523"/>
                  <a:pt x="1897308" y="2582523"/>
                </a:cubicBezTo>
                <a:close/>
                <a:moveTo>
                  <a:pt x="160921" y="2574734"/>
                </a:moveTo>
                <a:cubicBezTo>
                  <a:pt x="183856" y="2574734"/>
                  <a:pt x="202449" y="2593326"/>
                  <a:pt x="202449" y="2616262"/>
                </a:cubicBezTo>
                <a:cubicBezTo>
                  <a:pt x="202449" y="2639198"/>
                  <a:pt x="183856" y="2657790"/>
                  <a:pt x="160921" y="2657790"/>
                </a:cubicBezTo>
                <a:cubicBezTo>
                  <a:pt x="137985" y="2657790"/>
                  <a:pt x="119393" y="2639198"/>
                  <a:pt x="119393" y="2616262"/>
                </a:cubicBezTo>
                <a:cubicBezTo>
                  <a:pt x="119393" y="2593326"/>
                  <a:pt x="137985" y="2574734"/>
                  <a:pt x="160921" y="2574734"/>
                </a:cubicBezTo>
                <a:close/>
                <a:moveTo>
                  <a:pt x="2400837" y="2538398"/>
                </a:moveTo>
                <a:cubicBezTo>
                  <a:pt x="2403431" y="2543589"/>
                  <a:pt x="2408623" y="2551374"/>
                  <a:pt x="2413814" y="2559162"/>
                </a:cubicBezTo>
                <a:cubicBezTo>
                  <a:pt x="2413814" y="2556565"/>
                  <a:pt x="2416410" y="2553970"/>
                  <a:pt x="2419004" y="2551374"/>
                </a:cubicBezTo>
                <a:cubicBezTo>
                  <a:pt x="2411219" y="2548780"/>
                  <a:pt x="2406029" y="2546183"/>
                  <a:pt x="2400837" y="2538398"/>
                </a:cubicBezTo>
                <a:close/>
                <a:moveTo>
                  <a:pt x="2136097" y="2530611"/>
                </a:moveTo>
                <a:cubicBezTo>
                  <a:pt x="2133500" y="2530611"/>
                  <a:pt x="2128308" y="2533207"/>
                  <a:pt x="2125715" y="2533207"/>
                </a:cubicBezTo>
                <a:lnTo>
                  <a:pt x="2140219" y="2547986"/>
                </a:lnTo>
                <a:lnTo>
                  <a:pt x="2140638" y="2549752"/>
                </a:lnTo>
                <a:lnTo>
                  <a:pt x="2143171" y="2551221"/>
                </a:lnTo>
                <a:lnTo>
                  <a:pt x="2154263" y="2572138"/>
                </a:lnTo>
                <a:cubicBezTo>
                  <a:pt x="2154263" y="2569544"/>
                  <a:pt x="2154263" y="2564353"/>
                  <a:pt x="2156861" y="2559162"/>
                </a:cubicBezTo>
                <a:lnTo>
                  <a:pt x="2143171" y="2551221"/>
                </a:lnTo>
                <a:lnTo>
                  <a:pt x="2142908" y="2550726"/>
                </a:lnTo>
                <a:lnTo>
                  <a:pt x="2140219" y="2547986"/>
                </a:lnTo>
                <a:close/>
                <a:moveTo>
                  <a:pt x="1180949" y="2522824"/>
                </a:moveTo>
                <a:cubicBezTo>
                  <a:pt x="1206904" y="2522824"/>
                  <a:pt x="1230265" y="2546182"/>
                  <a:pt x="1227668" y="2572137"/>
                </a:cubicBezTo>
                <a:cubicBezTo>
                  <a:pt x="1227668" y="2579925"/>
                  <a:pt x="1225074" y="2587710"/>
                  <a:pt x="1222477" y="2595498"/>
                </a:cubicBezTo>
                <a:cubicBezTo>
                  <a:pt x="1240647" y="2598092"/>
                  <a:pt x="1253623" y="2611071"/>
                  <a:pt x="1261411" y="2629238"/>
                </a:cubicBezTo>
                <a:cubicBezTo>
                  <a:pt x="1266602" y="2624047"/>
                  <a:pt x="1271793" y="2621453"/>
                  <a:pt x="1279578" y="2621453"/>
                </a:cubicBezTo>
                <a:cubicBezTo>
                  <a:pt x="1295151" y="2621453"/>
                  <a:pt x="1308130" y="2634429"/>
                  <a:pt x="1308130" y="2650002"/>
                </a:cubicBezTo>
                <a:cubicBezTo>
                  <a:pt x="1308130" y="2665575"/>
                  <a:pt x="1295151" y="2678554"/>
                  <a:pt x="1279578" y="2678554"/>
                </a:cubicBezTo>
                <a:cubicBezTo>
                  <a:pt x="1274387" y="2678554"/>
                  <a:pt x="1266602" y="2675957"/>
                  <a:pt x="1261411" y="2670766"/>
                </a:cubicBezTo>
                <a:cubicBezTo>
                  <a:pt x="1258814" y="2678554"/>
                  <a:pt x="1256220" y="2683745"/>
                  <a:pt x="1251029" y="2688936"/>
                </a:cubicBezTo>
                <a:cubicBezTo>
                  <a:pt x="1251029" y="2694127"/>
                  <a:pt x="1251029" y="2696721"/>
                  <a:pt x="1251029" y="2699318"/>
                </a:cubicBezTo>
                <a:cubicBezTo>
                  <a:pt x="1251029" y="2733058"/>
                  <a:pt x="1225074" y="2759013"/>
                  <a:pt x="1191331" y="2759013"/>
                </a:cubicBezTo>
                <a:cubicBezTo>
                  <a:pt x="1157591" y="2759013"/>
                  <a:pt x="1131637" y="2733058"/>
                  <a:pt x="1131637" y="2699318"/>
                </a:cubicBezTo>
                <a:cubicBezTo>
                  <a:pt x="1131637" y="2681148"/>
                  <a:pt x="1139422" y="2665575"/>
                  <a:pt x="1152400" y="2655193"/>
                </a:cubicBezTo>
                <a:cubicBezTo>
                  <a:pt x="1152400" y="2655193"/>
                  <a:pt x="1152400" y="2655193"/>
                  <a:pt x="1152400" y="2652599"/>
                </a:cubicBezTo>
                <a:cubicBezTo>
                  <a:pt x="1152400" y="2639620"/>
                  <a:pt x="1154995" y="2629238"/>
                  <a:pt x="1162782" y="2618856"/>
                </a:cubicBezTo>
                <a:cubicBezTo>
                  <a:pt x="1144613" y="2611071"/>
                  <a:pt x="1131637" y="2592901"/>
                  <a:pt x="1131637" y="2572137"/>
                </a:cubicBezTo>
                <a:cubicBezTo>
                  <a:pt x="1131637" y="2546182"/>
                  <a:pt x="1152400" y="2522824"/>
                  <a:pt x="1180949" y="2522824"/>
                </a:cubicBezTo>
                <a:close/>
                <a:moveTo>
                  <a:pt x="903233" y="2517634"/>
                </a:moveTo>
                <a:cubicBezTo>
                  <a:pt x="929188" y="2517634"/>
                  <a:pt x="952549" y="2538398"/>
                  <a:pt x="952549" y="2566947"/>
                </a:cubicBezTo>
                <a:cubicBezTo>
                  <a:pt x="952549" y="2592902"/>
                  <a:pt x="929188" y="2616263"/>
                  <a:pt x="903233" y="2616263"/>
                </a:cubicBezTo>
                <a:cubicBezTo>
                  <a:pt x="877278" y="2616263"/>
                  <a:pt x="853920" y="2595499"/>
                  <a:pt x="853920" y="2566947"/>
                </a:cubicBezTo>
                <a:cubicBezTo>
                  <a:pt x="853920" y="2538398"/>
                  <a:pt x="877278" y="2517634"/>
                  <a:pt x="903233" y="2517634"/>
                </a:cubicBezTo>
                <a:close/>
                <a:moveTo>
                  <a:pt x="36337" y="2515039"/>
                </a:moveTo>
                <a:cubicBezTo>
                  <a:pt x="44125" y="2515039"/>
                  <a:pt x="49316" y="2520230"/>
                  <a:pt x="49316" y="2528015"/>
                </a:cubicBezTo>
                <a:cubicBezTo>
                  <a:pt x="49316" y="2535803"/>
                  <a:pt x="44125" y="2540994"/>
                  <a:pt x="36337" y="2540994"/>
                </a:cubicBezTo>
                <a:cubicBezTo>
                  <a:pt x="31146" y="2540994"/>
                  <a:pt x="23361" y="2535803"/>
                  <a:pt x="23361" y="2528015"/>
                </a:cubicBezTo>
                <a:cubicBezTo>
                  <a:pt x="23361" y="2520230"/>
                  <a:pt x="28552" y="2515039"/>
                  <a:pt x="36337" y="2515039"/>
                </a:cubicBezTo>
                <a:close/>
                <a:moveTo>
                  <a:pt x="903234" y="2434578"/>
                </a:moveTo>
                <a:cubicBezTo>
                  <a:pt x="921401" y="2434578"/>
                  <a:pt x="934380" y="2450151"/>
                  <a:pt x="934380" y="2465724"/>
                </a:cubicBezTo>
                <a:cubicBezTo>
                  <a:pt x="934380" y="2483891"/>
                  <a:pt x="921401" y="2496870"/>
                  <a:pt x="903234" y="2496870"/>
                </a:cubicBezTo>
                <a:cubicBezTo>
                  <a:pt x="885064" y="2496870"/>
                  <a:pt x="872088" y="2481297"/>
                  <a:pt x="872088" y="2465724"/>
                </a:cubicBezTo>
                <a:cubicBezTo>
                  <a:pt x="872088" y="2447554"/>
                  <a:pt x="887661" y="2434578"/>
                  <a:pt x="903234" y="2434578"/>
                </a:cubicBezTo>
                <a:close/>
                <a:moveTo>
                  <a:pt x="2188007" y="2416408"/>
                </a:moveTo>
                <a:cubicBezTo>
                  <a:pt x="2182815" y="2424196"/>
                  <a:pt x="2177624" y="2431981"/>
                  <a:pt x="2169837" y="2437172"/>
                </a:cubicBezTo>
                <a:cubicBezTo>
                  <a:pt x="2172433" y="2442363"/>
                  <a:pt x="2175027" y="2444959"/>
                  <a:pt x="2175027" y="2450151"/>
                </a:cubicBezTo>
                <a:cubicBezTo>
                  <a:pt x="2175027" y="2457936"/>
                  <a:pt x="2172433" y="2463127"/>
                  <a:pt x="2167242" y="2468318"/>
                </a:cubicBezTo>
                <a:cubicBezTo>
                  <a:pt x="2169837" y="2473509"/>
                  <a:pt x="2169837" y="2476107"/>
                  <a:pt x="2169837" y="2481297"/>
                </a:cubicBezTo>
                <a:cubicBezTo>
                  <a:pt x="2169837" y="2489082"/>
                  <a:pt x="2167242" y="2496870"/>
                  <a:pt x="2164646" y="2502061"/>
                </a:cubicBezTo>
                <a:cubicBezTo>
                  <a:pt x="2175027" y="2504654"/>
                  <a:pt x="2185409" y="2512443"/>
                  <a:pt x="2188007" y="2522825"/>
                </a:cubicBezTo>
                <a:cubicBezTo>
                  <a:pt x="2195792" y="2520228"/>
                  <a:pt x="2200982" y="2517634"/>
                  <a:pt x="2208771" y="2517634"/>
                </a:cubicBezTo>
                <a:cubicBezTo>
                  <a:pt x="2239917" y="2517634"/>
                  <a:pt x="2263274" y="2543589"/>
                  <a:pt x="2263274" y="2572138"/>
                </a:cubicBezTo>
                <a:cubicBezTo>
                  <a:pt x="2263274" y="2574735"/>
                  <a:pt x="2260680" y="2579925"/>
                  <a:pt x="2260680" y="2582520"/>
                </a:cubicBezTo>
                <a:cubicBezTo>
                  <a:pt x="2265871" y="2572138"/>
                  <a:pt x="2276253" y="2566947"/>
                  <a:pt x="2286635" y="2566947"/>
                </a:cubicBezTo>
                <a:cubicBezTo>
                  <a:pt x="2304803" y="2566947"/>
                  <a:pt x="2320375" y="2582520"/>
                  <a:pt x="2320375" y="2600690"/>
                </a:cubicBezTo>
                <a:cubicBezTo>
                  <a:pt x="2320375" y="2618858"/>
                  <a:pt x="2304803" y="2634430"/>
                  <a:pt x="2286635" y="2634430"/>
                </a:cubicBezTo>
                <a:cubicBezTo>
                  <a:pt x="2281444" y="2634430"/>
                  <a:pt x="2276253" y="2634430"/>
                  <a:pt x="2273657" y="2631836"/>
                </a:cubicBezTo>
                <a:lnTo>
                  <a:pt x="2273657" y="2634430"/>
                </a:lnTo>
                <a:cubicBezTo>
                  <a:pt x="2273657" y="2668173"/>
                  <a:pt x="2247702" y="2694127"/>
                  <a:pt x="2213962" y="2694127"/>
                </a:cubicBezTo>
                <a:lnTo>
                  <a:pt x="2211364" y="2694127"/>
                </a:lnTo>
                <a:cubicBezTo>
                  <a:pt x="2213962" y="2696723"/>
                  <a:pt x="2216556" y="2701913"/>
                  <a:pt x="2216556" y="2707104"/>
                </a:cubicBezTo>
                <a:lnTo>
                  <a:pt x="2219153" y="2707104"/>
                </a:lnTo>
                <a:cubicBezTo>
                  <a:pt x="2226938" y="2707104"/>
                  <a:pt x="2232128" y="2712295"/>
                  <a:pt x="2237319" y="2717486"/>
                </a:cubicBezTo>
                <a:cubicBezTo>
                  <a:pt x="2245108" y="2704510"/>
                  <a:pt x="2258083" y="2694127"/>
                  <a:pt x="2273657" y="2688937"/>
                </a:cubicBezTo>
                <a:lnTo>
                  <a:pt x="2273657" y="2683746"/>
                </a:lnTo>
                <a:cubicBezTo>
                  <a:pt x="2273657" y="2673364"/>
                  <a:pt x="2281444" y="2665576"/>
                  <a:pt x="2291827" y="2665576"/>
                </a:cubicBezTo>
                <a:cubicBezTo>
                  <a:pt x="2302208" y="2665576"/>
                  <a:pt x="2309993" y="2673364"/>
                  <a:pt x="2309993" y="2683746"/>
                </a:cubicBezTo>
                <a:cubicBezTo>
                  <a:pt x="2309993" y="2686340"/>
                  <a:pt x="2307399" y="2688937"/>
                  <a:pt x="2307399" y="2691531"/>
                </a:cubicBezTo>
                <a:cubicBezTo>
                  <a:pt x="2315184" y="2694127"/>
                  <a:pt x="2325567" y="2701913"/>
                  <a:pt x="2330758" y="2709701"/>
                </a:cubicBezTo>
                <a:cubicBezTo>
                  <a:pt x="2333354" y="2704510"/>
                  <a:pt x="2335948" y="2699319"/>
                  <a:pt x="2338545" y="2696723"/>
                </a:cubicBezTo>
                <a:cubicBezTo>
                  <a:pt x="2343736" y="2686340"/>
                  <a:pt x="2354119" y="2675958"/>
                  <a:pt x="2369691" y="2675958"/>
                </a:cubicBezTo>
                <a:cubicBezTo>
                  <a:pt x="2377476" y="2675958"/>
                  <a:pt x="2385264" y="2678555"/>
                  <a:pt x="2390455" y="2683746"/>
                </a:cubicBezTo>
                <a:cubicBezTo>
                  <a:pt x="2393049" y="2683746"/>
                  <a:pt x="2398240" y="2681149"/>
                  <a:pt x="2400837" y="2681149"/>
                </a:cubicBezTo>
                <a:cubicBezTo>
                  <a:pt x="2395646" y="2673364"/>
                  <a:pt x="2393049" y="2662981"/>
                  <a:pt x="2390455" y="2652600"/>
                </a:cubicBezTo>
                <a:cubicBezTo>
                  <a:pt x="2382668" y="2650003"/>
                  <a:pt x="2377476" y="2642218"/>
                  <a:pt x="2377476" y="2634430"/>
                </a:cubicBezTo>
                <a:cubicBezTo>
                  <a:pt x="2377476" y="2631836"/>
                  <a:pt x="2380074" y="2629239"/>
                  <a:pt x="2380074" y="2626645"/>
                </a:cubicBezTo>
                <a:cubicBezTo>
                  <a:pt x="2374883" y="2629239"/>
                  <a:pt x="2372285" y="2629239"/>
                  <a:pt x="2367094" y="2629239"/>
                </a:cubicBezTo>
                <a:cubicBezTo>
                  <a:pt x="2364500" y="2634430"/>
                  <a:pt x="2359309" y="2639621"/>
                  <a:pt x="2351521" y="2639621"/>
                </a:cubicBezTo>
                <a:cubicBezTo>
                  <a:pt x="2343736" y="2639621"/>
                  <a:pt x="2335948" y="2631836"/>
                  <a:pt x="2335948" y="2624048"/>
                </a:cubicBezTo>
                <a:lnTo>
                  <a:pt x="2335948" y="2618858"/>
                </a:lnTo>
                <a:cubicBezTo>
                  <a:pt x="2322973" y="2608475"/>
                  <a:pt x="2315184" y="2595499"/>
                  <a:pt x="2315184" y="2574735"/>
                </a:cubicBezTo>
                <a:lnTo>
                  <a:pt x="2315184" y="2564353"/>
                </a:lnTo>
                <a:lnTo>
                  <a:pt x="2312590" y="2561756"/>
                </a:lnTo>
                <a:lnTo>
                  <a:pt x="2309993" y="2561756"/>
                </a:lnTo>
                <a:cubicBezTo>
                  <a:pt x="2297018" y="2561756"/>
                  <a:pt x="2284038" y="2556565"/>
                  <a:pt x="2276253" y="2546183"/>
                </a:cubicBezTo>
                <a:cubicBezTo>
                  <a:pt x="2242511" y="2528015"/>
                  <a:pt x="2221747" y="2491679"/>
                  <a:pt x="2221747" y="2452745"/>
                </a:cubicBezTo>
                <a:cubicBezTo>
                  <a:pt x="2208771" y="2444959"/>
                  <a:pt x="2195792" y="2431981"/>
                  <a:pt x="2188007" y="2416408"/>
                </a:cubicBezTo>
                <a:close/>
                <a:moveTo>
                  <a:pt x="763076" y="2369692"/>
                </a:moveTo>
                <a:cubicBezTo>
                  <a:pt x="786437" y="2369692"/>
                  <a:pt x="807201" y="2390456"/>
                  <a:pt x="807201" y="2413814"/>
                </a:cubicBezTo>
                <a:cubicBezTo>
                  <a:pt x="807201" y="2437175"/>
                  <a:pt x="786437" y="2457939"/>
                  <a:pt x="763076" y="2457939"/>
                </a:cubicBezTo>
                <a:cubicBezTo>
                  <a:pt x="739718" y="2457939"/>
                  <a:pt x="721548" y="2437175"/>
                  <a:pt x="718954" y="2413814"/>
                </a:cubicBezTo>
                <a:cubicBezTo>
                  <a:pt x="718954" y="2390456"/>
                  <a:pt x="739718" y="2369692"/>
                  <a:pt x="763076" y="2369692"/>
                </a:cubicBezTo>
                <a:close/>
                <a:moveTo>
                  <a:pt x="555437" y="2364501"/>
                </a:moveTo>
                <a:cubicBezTo>
                  <a:pt x="597008" y="2364501"/>
                  <a:pt x="630708" y="2398200"/>
                  <a:pt x="630708" y="2439769"/>
                </a:cubicBezTo>
                <a:cubicBezTo>
                  <a:pt x="630708" y="2481341"/>
                  <a:pt x="597008" y="2515040"/>
                  <a:pt x="555437" y="2515040"/>
                </a:cubicBezTo>
                <a:cubicBezTo>
                  <a:pt x="513868" y="2515040"/>
                  <a:pt x="480169" y="2481341"/>
                  <a:pt x="480169" y="2439769"/>
                </a:cubicBezTo>
                <a:cubicBezTo>
                  <a:pt x="480169" y="2398200"/>
                  <a:pt x="513868" y="2364501"/>
                  <a:pt x="555437" y="2364501"/>
                </a:cubicBezTo>
                <a:close/>
                <a:moveTo>
                  <a:pt x="295887" y="2299611"/>
                </a:moveTo>
                <a:cubicBezTo>
                  <a:pt x="308863" y="2299611"/>
                  <a:pt x="321842" y="2312587"/>
                  <a:pt x="321842" y="2325566"/>
                </a:cubicBezTo>
                <a:cubicBezTo>
                  <a:pt x="321842" y="2338542"/>
                  <a:pt x="311460" y="2351521"/>
                  <a:pt x="295887" y="2351521"/>
                </a:cubicBezTo>
                <a:cubicBezTo>
                  <a:pt x="280314" y="2351521"/>
                  <a:pt x="269932" y="2338542"/>
                  <a:pt x="269932" y="2325566"/>
                </a:cubicBezTo>
                <a:cubicBezTo>
                  <a:pt x="269932" y="2312587"/>
                  <a:pt x="282908" y="2299611"/>
                  <a:pt x="295887" y="2299611"/>
                </a:cubicBezTo>
                <a:close/>
                <a:moveTo>
                  <a:pt x="1642949" y="2291826"/>
                </a:moveTo>
                <a:cubicBezTo>
                  <a:pt x="1650737" y="2291826"/>
                  <a:pt x="1658522" y="2294421"/>
                  <a:pt x="1663713" y="2297017"/>
                </a:cubicBezTo>
                <a:cubicBezTo>
                  <a:pt x="1668904" y="2294421"/>
                  <a:pt x="1674095" y="2291826"/>
                  <a:pt x="1679286" y="2291826"/>
                </a:cubicBezTo>
                <a:cubicBezTo>
                  <a:pt x="1694859" y="2291826"/>
                  <a:pt x="1707838" y="2304803"/>
                  <a:pt x="1707838" y="2320376"/>
                </a:cubicBezTo>
                <a:cubicBezTo>
                  <a:pt x="1707838" y="2335949"/>
                  <a:pt x="1697456" y="2346331"/>
                  <a:pt x="1681883" y="2348927"/>
                </a:cubicBezTo>
                <a:cubicBezTo>
                  <a:pt x="1676692" y="2364500"/>
                  <a:pt x="1661119" y="2374882"/>
                  <a:pt x="1642949" y="2374882"/>
                </a:cubicBezTo>
                <a:cubicBezTo>
                  <a:pt x="1616994" y="2374882"/>
                  <a:pt x="1598827" y="2354118"/>
                  <a:pt x="1598827" y="2330758"/>
                </a:cubicBezTo>
                <a:cubicBezTo>
                  <a:pt x="1598827" y="2304803"/>
                  <a:pt x="1619591" y="2286635"/>
                  <a:pt x="1642949" y="2291826"/>
                </a:cubicBezTo>
                <a:close/>
                <a:moveTo>
                  <a:pt x="2522825" y="2265869"/>
                </a:moveTo>
                <a:cubicBezTo>
                  <a:pt x="2517633" y="2271060"/>
                  <a:pt x="2509848" y="2276251"/>
                  <a:pt x="2504657" y="2276251"/>
                </a:cubicBezTo>
                <a:cubicBezTo>
                  <a:pt x="2507251" y="2281443"/>
                  <a:pt x="2507251" y="2284039"/>
                  <a:pt x="2507251" y="2289230"/>
                </a:cubicBezTo>
                <a:lnTo>
                  <a:pt x="2507251" y="2294421"/>
                </a:lnTo>
                <a:cubicBezTo>
                  <a:pt x="2517633" y="2294421"/>
                  <a:pt x="2525421" y="2291824"/>
                  <a:pt x="2535803" y="2291824"/>
                </a:cubicBezTo>
                <a:cubicBezTo>
                  <a:pt x="2540995" y="2291824"/>
                  <a:pt x="2546186" y="2294421"/>
                  <a:pt x="2551376" y="2294421"/>
                </a:cubicBezTo>
                <a:cubicBezTo>
                  <a:pt x="2551376" y="2291824"/>
                  <a:pt x="2553970" y="2291824"/>
                  <a:pt x="2553970" y="2289230"/>
                </a:cubicBezTo>
                <a:lnTo>
                  <a:pt x="2553970" y="2284039"/>
                </a:lnTo>
                <a:cubicBezTo>
                  <a:pt x="2540995" y="2281443"/>
                  <a:pt x="2530612" y="2276251"/>
                  <a:pt x="2522825" y="2265869"/>
                </a:cubicBezTo>
                <a:close/>
                <a:moveTo>
                  <a:pt x="1020033" y="2229535"/>
                </a:moveTo>
                <a:cubicBezTo>
                  <a:pt x="1048582" y="2229535"/>
                  <a:pt x="1069346" y="2252893"/>
                  <a:pt x="1071943" y="2278848"/>
                </a:cubicBezTo>
                <a:cubicBezTo>
                  <a:pt x="1077134" y="2276254"/>
                  <a:pt x="1079728" y="2276254"/>
                  <a:pt x="1082325" y="2276254"/>
                </a:cubicBezTo>
                <a:cubicBezTo>
                  <a:pt x="1095301" y="2276254"/>
                  <a:pt x="1108280" y="2289230"/>
                  <a:pt x="1108280" y="2302209"/>
                </a:cubicBezTo>
                <a:cubicBezTo>
                  <a:pt x="1108280" y="2315185"/>
                  <a:pt x="1097898" y="2328164"/>
                  <a:pt x="1082325" y="2328164"/>
                </a:cubicBezTo>
                <a:cubicBezTo>
                  <a:pt x="1071943" y="2328164"/>
                  <a:pt x="1064155" y="2322973"/>
                  <a:pt x="1056370" y="2325567"/>
                </a:cubicBezTo>
                <a:cubicBezTo>
                  <a:pt x="1056370" y="2325567"/>
                  <a:pt x="1053773" y="2328164"/>
                  <a:pt x="1053773" y="2328164"/>
                </a:cubicBezTo>
                <a:cubicBezTo>
                  <a:pt x="1058964" y="2335949"/>
                  <a:pt x="1061561" y="2346331"/>
                  <a:pt x="1061561" y="2356713"/>
                </a:cubicBezTo>
                <a:cubicBezTo>
                  <a:pt x="1061561" y="2369692"/>
                  <a:pt x="1056370" y="2382668"/>
                  <a:pt x="1048582" y="2393050"/>
                </a:cubicBezTo>
                <a:cubicBezTo>
                  <a:pt x="1064155" y="2395647"/>
                  <a:pt x="1077134" y="2408623"/>
                  <a:pt x="1077134" y="2424196"/>
                </a:cubicBezTo>
                <a:cubicBezTo>
                  <a:pt x="1077134" y="2426793"/>
                  <a:pt x="1077134" y="2426793"/>
                  <a:pt x="1077134" y="2429387"/>
                </a:cubicBezTo>
                <a:cubicBezTo>
                  <a:pt x="1079728" y="2426793"/>
                  <a:pt x="1082325" y="2426793"/>
                  <a:pt x="1084919" y="2426793"/>
                </a:cubicBezTo>
                <a:cubicBezTo>
                  <a:pt x="1103089" y="2426793"/>
                  <a:pt x="1118662" y="2442366"/>
                  <a:pt x="1118662" y="2460533"/>
                </a:cubicBezTo>
                <a:cubicBezTo>
                  <a:pt x="1118662" y="2476106"/>
                  <a:pt x="1105683" y="2491679"/>
                  <a:pt x="1087516" y="2491679"/>
                </a:cubicBezTo>
                <a:cubicBezTo>
                  <a:pt x="1090110" y="2494276"/>
                  <a:pt x="1090110" y="2496870"/>
                  <a:pt x="1090110" y="2499467"/>
                </a:cubicBezTo>
                <a:cubicBezTo>
                  <a:pt x="1090110" y="2509849"/>
                  <a:pt x="1079728" y="2520231"/>
                  <a:pt x="1069346" y="2520231"/>
                </a:cubicBezTo>
                <a:cubicBezTo>
                  <a:pt x="1058964" y="2520231"/>
                  <a:pt x="1048582" y="2509849"/>
                  <a:pt x="1048582" y="2499467"/>
                </a:cubicBezTo>
                <a:cubicBezTo>
                  <a:pt x="1048582" y="2491679"/>
                  <a:pt x="1053773" y="2483894"/>
                  <a:pt x="1061561" y="2481297"/>
                </a:cubicBezTo>
                <a:cubicBezTo>
                  <a:pt x="1056370" y="2473512"/>
                  <a:pt x="1053773" y="2465724"/>
                  <a:pt x="1053773" y="2457939"/>
                </a:cubicBezTo>
                <a:cubicBezTo>
                  <a:pt x="1053773" y="2455342"/>
                  <a:pt x="1053773" y="2455342"/>
                  <a:pt x="1053773" y="2452748"/>
                </a:cubicBezTo>
                <a:cubicBezTo>
                  <a:pt x="1051179" y="2455342"/>
                  <a:pt x="1048582" y="2455342"/>
                  <a:pt x="1045988" y="2455342"/>
                </a:cubicBezTo>
                <a:cubicBezTo>
                  <a:pt x="1027818" y="2455342"/>
                  <a:pt x="1012245" y="2439769"/>
                  <a:pt x="1012245" y="2421602"/>
                </a:cubicBezTo>
                <a:cubicBezTo>
                  <a:pt x="1012245" y="2419005"/>
                  <a:pt x="1014842" y="2416411"/>
                  <a:pt x="1014842" y="2413814"/>
                </a:cubicBezTo>
                <a:cubicBezTo>
                  <a:pt x="1012245" y="2416411"/>
                  <a:pt x="1007054" y="2416411"/>
                  <a:pt x="1001863" y="2416411"/>
                </a:cubicBezTo>
                <a:cubicBezTo>
                  <a:pt x="970717" y="2416411"/>
                  <a:pt x="944762" y="2395647"/>
                  <a:pt x="939571" y="2364501"/>
                </a:cubicBezTo>
                <a:cubicBezTo>
                  <a:pt x="931786" y="2385265"/>
                  <a:pt x="913616" y="2403432"/>
                  <a:pt x="887661" y="2403432"/>
                </a:cubicBezTo>
                <a:cubicBezTo>
                  <a:pt x="856515" y="2403432"/>
                  <a:pt x="833157" y="2380074"/>
                  <a:pt x="833157" y="2348928"/>
                </a:cubicBezTo>
                <a:cubicBezTo>
                  <a:pt x="833157" y="2317782"/>
                  <a:pt x="859112" y="2294421"/>
                  <a:pt x="887661" y="2294421"/>
                </a:cubicBezTo>
                <a:cubicBezTo>
                  <a:pt x="913616" y="2294421"/>
                  <a:pt x="934380" y="2312591"/>
                  <a:pt x="939571" y="2335949"/>
                </a:cubicBezTo>
                <a:cubicBezTo>
                  <a:pt x="944762" y="2317782"/>
                  <a:pt x="955144" y="2302209"/>
                  <a:pt x="970717" y="2294421"/>
                </a:cubicBezTo>
                <a:cubicBezTo>
                  <a:pt x="968123" y="2289230"/>
                  <a:pt x="968123" y="2286636"/>
                  <a:pt x="968123" y="2281445"/>
                </a:cubicBezTo>
                <a:cubicBezTo>
                  <a:pt x="968123" y="2252893"/>
                  <a:pt x="991481" y="2229535"/>
                  <a:pt x="1020033" y="2229535"/>
                </a:cubicBezTo>
                <a:close/>
                <a:moveTo>
                  <a:pt x="1645547" y="2221747"/>
                </a:moveTo>
                <a:cubicBezTo>
                  <a:pt x="1663714" y="2221747"/>
                  <a:pt x="1676693" y="2237320"/>
                  <a:pt x="1676693" y="2252893"/>
                </a:cubicBezTo>
                <a:cubicBezTo>
                  <a:pt x="1676693" y="2271060"/>
                  <a:pt x="1663714" y="2284039"/>
                  <a:pt x="1645547" y="2284039"/>
                </a:cubicBezTo>
                <a:cubicBezTo>
                  <a:pt x="1627377" y="2284039"/>
                  <a:pt x="1614401" y="2268466"/>
                  <a:pt x="1614401" y="2252893"/>
                </a:cubicBezTo>
                <a:cubicBezTo>
                  <a:pt x="1614401" y="2234723"/>
                  <a:pt x="1629974" y="2221747"/>
                  <a:pt x="1645547" y="2221747"/>
                </a:cubicBezTo>
                <a:close/>
                <a:moveTo>
                  <a:pt x="2252893" y="2213959"/>
                </a:moveTo>
                <a:cubicBezTo>
                  <a:pt x="2252893" y="2216556"/>
                  <a:pt x="2250298" y="2216556"/>
                  <a:pt x="2247702" y="2216556"/>
                </a:cubicBezTo>
                <a:cubicBezTo>
                  <a:pt x="2260680" y="2229533"/>
                  <a:pt x="2268465" y="2247702"/>
                  <a:pt x="2268465" y="2265869"/>
                </a:cubicBezTo>
                <a:cubicBezTo>
                  <a:pt x="2268465" y="2281443"/>
                  <a:pt x="2260680" y="2297015"/>
                  <a:pt x="2250298" y="2309994"/>
                </a:cubicBezTo>
                <a:lnTo>
                  <a:pt x="2255489" y="2309994"/>
                </a:lnTo>
                <a:cubicBezTo>
                  <a:pt x="2260680" y="2291824"/>
                  <a:pt x="2278848" y="2276251"/>
                  <a:pt x="2299612" y="2276251"/>
                </a:cubicBezTo>
                <a:lnTo>
                  <a:pt x="2307399" y="2276251"/>
                </a:lnTo>
                <a:cubicBezTo>
                  <a:pt x="2312590" y="2265869"/>
                  <a:pt x="2317781" y="2255488"/>
                  <a:pt x="2325567" y="2247702"/>
                </a:cubicBezTo>
                <a:cubicBezTo>
                  <a:pt x="2320375" y="2250296"/>
                  <a:pt x="2312590" y="2250296"/>
                  <a:pt x="2307399" y="2250296"/>
                </a:cubicBezTo>
                <a:cubicBezTo>
                  <a:pt x="2289229" y="2250296"/>
                  <a:pt x="2273657" y="2237320"/>
                  <a:pt x="2265871" y="2221747"/>
                </a:cubicBezTo>
                <a:cubicBezTo>
                  <a:pt x="2260680" y="2219150"/>
                  <a:pt x="2258083" y="2216556"/>
                  <a:pt x="2252893" y="2213959"/>
                </a:cubicBezTo>
                <a:close/>
                <a:moveTo>
                  <a:pt x="1497605" y="2190600"/>
                </a:moveTo>
                <a:cubicBezTo>
                  <a:pt x="1513178" y="2190600"/>
                  <a:pt x="1523560" y="2200982"/>
                  <a:pt x="1523560" y="2216555"/>
                </a:cubicBezTo>
                <a:cubicBezTo>
                  <a:pt x="1523560" y="2232128"/>
                  <a:pt x="1513178" y="2242510"/>
                  <a:pt x="1497605" y="2242510"/>
                </a:cubicBezTo>
                <a:cubicBezTo>
                  <a:pt x="1482032" y="2242510"/>
                  <a:pt x="1471650" y="2232128"/>
                  <a:pt x="1471650" y="2216555"/>
                </a:cubicBezTo>
                <a:cubicBezTo>
                  <a:pt x="1471650" y="2200982"/>
                  <a:pt x="1482032" y="2190600"/>
                  <a:pt x="1497605" y="2190600"/>
                </a:cubicBezTo>
                <a:close/>
                <a:moveTo>
                  <a:pt x="628111" y="2188006"/>
                </a:moveTo>
                <a:cubicBezTo>
                  <a:pt x="646278" y="2188006"/>
                  <a:pt x="659257" y="2200982"/>
                  <a:pt x="659257" y="2219152"/>
                </a:cubicBezTo>
                <a:cubicBezTo>
                  <a:pt x="659257" y="2237319"/>
                  <a:pt x="646278" y="2250298"/>
                  <a:pt x="628111" y="2250298"/>
                </a:cubicBezTo>
                <a:cubicBezTo>
                  <a:pt x="609941" y="2250298"/>
                  <a:pt x="596965" y="2237319"/>
                  <a:pt x="596965" y="2219152"/>
                </a:cubicBezTo>
                <a:cubicBezTo>
                  <a:pt x="596965" y="2200982"/>
                  <a:pt x="609941" y="2188006"/>
                  <a:pt x="628111" y="2188006"/>
                </a:cubicBezTo>
                <a:close/>
                <a:moveTo>
                  <a:pt x="2232128" y="2175028"/>
                </a:moveTo>
                <a:cubicBezTo>
                  <a:pt x="2229534" y="2175028"/>
                  <a:pt x="2229534" y="2177622"/>
                  <a:pt x="2226938" y="2177622"/>
                </a:cubicBezTo>
                <a:cubicBezTo>
                  <a:pt x="2219153" y="2185410"/>
                  <a:pt x="2211364" y="2193195"/>
                  <a:pt x="2200982" y="2195793"/>
                </a:cubicBezTo>
                <a:cubicBezTo>
                  <a:pt x="2208771" y="2195793"/>
                  <a:pt x="2216556" y="2198387"/>
                  <a:pt x="2224343" y="2200983"/>
                </a:cubicBezTo>
                <a:lnTo>
                  <a:pt x="2224343" y="2195793"/>
                </a:lnTo>
                <a:cubicBezTo>
                  <a:pt x="2224343" y="2188004"/>
                  <a:pt x="2226938" y="2182813"/>
                  <a:pt x="2232128" y="2177622"/>
                </a:cubicBezTo>
                <a:close/>
                <a:moveTo>
                  <a:pt x="2369691" y="2172432"/>
                </a:moveTo>
                <a:cubicBezTo>
                  <a:pt x="2367094" y="2185410"/>
                  <a:pt x="2361904" y="2195793"/>
                  <a:pt x="2354119" y="2206174"/>
                </a:cubicBezTo>
                <a:cubicBezTo>
                  <a:pt x="2354119" y="2216556"/>
                  <a:pt x="2351521" y="2226938"/>
                  <a:pt x="2343736" y="2237320"/>
                </a:cubicBezTo>
                <a:cubicBezTo>
                  <a:pt x="2354119" y="2229533"/>
                  <a:pt x="2367094" y="2226938"/>
                  <a:pt x="2380074" y="2226938"/>
                </a:cubicBezTo>
                <a:lnTo>
                  <a:pt x="2380074" y="2221747"/>
                </a:lnTo>
                <a:cubicBezTo>
                  <a:pt x="2380074" y="2211365"/>
                  <a:pt x="2385264" y="2203577"/>
                  <a:pt x="2393049" y="2198387"/>
                </a:cubicBezTo>
                <a:cubicBezTo>
                  <a:pt x="2393049" y="2193195"/>
                  <a:pt x="2393049" y="2188004"/>
                  <a:pt x="2395646" y="2182813"/>
                </a:cubicBezTo>
                <a:cubicBezTo>
                  <a:pt x="2387859" y="2180219"/>
                  <a:pt x="2380074" y="2177622"/>
                  <a:pt x="2374883" y="2172432"/>
                </a:cubicBezTo>
                <a:close/>
                <a:moveTo>
                  <a:pt x="892851" y="2167243"/>
                </a:moveTo>
                <a:cubicBezTo>
                  <a:pt x="911018" y="2167243"/>
                  <a:pt x="923997" y="2180219"/>
                  <a:pt x="923997" y="2198389"/>
                </a:cubicBezTo>
                <a:cubicBezTo>
                  <a:pt x="923997" y="2216556"/>
                  <a:pt x="911018" y="2229535"/>
                  <a:pt x="892851" y="2229535"/>
                </a:cubicBezTo>
                <a:cubicBezTo>
                  <a:pt x="874681" y="2229535"/>
                  <a:pt x="861705" y="2216556"/>
                  <a:pt x="861705" y="2198389"/>
                </a:cubicBezTo>
                <a:cubicBezTo>
                  <a:pt x="861705" y="2182816"/>
                  <a:pt x="877278" y="2167243"/>
                  <a:pt x="892851" y="2167243"/>
                </a:cubicBezTo>
                <a:close/>
                <a:moveTo>
                  <a:pt x="1559895" y="2149073"/>
                </a:moveTo>
                <a:cubicBezTo>
                  <a:pt x="1578062" y="2149073"/>
                  <a:pt x="1591041" y="2162049"/>
                  <a:pt x="1591041" y="2180219"/>
                </a:cubicBezTo>
                <a:cubicBezTo>
                  <a:pt x="1591041" y="2198386"/>
                  <a:pt x="1578062" y="2211365"/>
                  <a:pt x="1559895" y="2211365"/>
                </a:cubicBezTo>
                <a:cubicBezTo>
                  <a:pt x="1541725" y="2211365"/>
                  <a:pt x="1526152" y="2195792"/>
                  <a:pt x="1528749" y="2180219"/>
                </a:cubicBezTo>
                <a:cubicBezTo>
                  <a:pt x="1528749" y="2162049"/>
                  <a:pt x="1541725" y="2149073"/>
                  <a:pt x="1559895" y="2149073"/>
                </a:cubicBezTo>
                <a:close/>
                <a:moveTo>
                  <a:pt x="1004460" y="2141288"/>
                </a:moveTo>
                <a:cubicBezTo>
                  <a:pt x="1017436" y="2141288"/>
                  <a:pt x="1030415" y="2151670"/>
                  <a:pt x="1030415" y="2167243"/>
                </a:cubicBezTo>
                <a:cubicBezTo>
                  <a:pt x="1030415" y="2180219"/>
                  <a:pt x="1020033" y="2193198"/>
                  <a:pt x="1004460" y="2193198"/>
                </a:cubicBezTo>
                <a:cubicBezTo>
                  <a:pt x="991481" y="2193198"/>
                  <a:pt x="978505" y="2180219"/>
                  <a:pt x="978505" y="2167243"/>
                </a:cubicBezTo>
                <a:cubicBezTo>
                  <a:pt x="978505" y="2154264"/>
                  <a:pt x="988887" y="2141288"/>
                  <a:pt x="1004460" y="2141288"/>
                </a:cubicBezTo>
                <a:close/>
                <a:moveTo>
                  <a:pt x="604750" y="2107544"/>
                </a:moveTo>
                <a:cubicBezTo>
                  <a:pt x="620323" y="2107544"/>
                  <a:pt x="633302" y="2120520"/>
                  <a:pt x="633302" y="2136093"/>
                </a:cubicBezTo>
                <a:cubicBezTo>
                  <a:pt x="633302" y="2151666"/>
                  <a:pt x="620323" y="2164645"/>
                  <a:pt x="604750" y="2164645"/>
                </a:cubicBezTo>
                <a:cubicBezTo>
                  <a:pt x="589177" y="2164645"/>
                  <a:pt x="576201" y="2151666"/>
                  <a:pt x="576201" y="2136093"/>
                </a:cubicBezTo>
                <a:cubicBezTo>
                  <a:pt x="576201" y="2120520"/>
                  <a:pt x="589177" y="2107544"/>
                  <a:pt x="604750" y="2107544"/>
                </a:cubicBezTo>
                <a:close/>
                <a:moveTo>
                  <a:pt x="1090109" y="2097163"/>
                </a:moveTo>
                <a:cubicBezTo>
                  <a:pt x="1097894" y="2097163"/>
                  <a:pt x="1105682" y="2104948"/>
                  <a:pt x="1105682" y="2112736"/>
                </a:cubicBezTo>
                <a:cubicBezTo>
                  <a:pt x="1105682" y="2123118"/>
                  <a:pt x="1097894" y="2128309"/>
                  <a:pt x="1090109" y="2128309"/>
                </a:cubicBezTo>
                <a:cubicBezTo>
                  <a:pt x="1082321" y="2128309"/>
                  <a:pt x="1074536" y="2120521"/>
                  <a:pt x="1074536" y="2112736"/>
                </a:cubicBezTo>
                <a:cubicBezTo>
                  <a:pt x="1074536" y="2104948"/>
                  <a:pt x="1082321" y="2097163"/>
                  <a:pt x="1090109" y="2097163"/>
                </a:cubicBezTo>
                <a:close/>
                <a:moveTo>
                  <a:pt x="443831" y="2073804"/>
                </a:moveTo>
                <a:cubicBezTo>
                  <a:pt x="490550" y="2073804"/>
                  <a:pt x="526887" y="2110141"/>
                  <a:pt x="526887" y="2156860"/>
                </a:cubicBezTo>
                <a:cubicBezTo>
                  <a:pt x="526887" y="2203579"/>
                  <a:pt x="490550" y="2239916"/>
                  <a:pt x="443831" y="2239916"/>
                </a:cubicBezTo>
                <a:cubicBezTo>
                  <a:pt x="397112" y="2239916"/>
                  <a:pt x="360775" y="2203579"/>
                  <a:pt x="360775" y="2156860"/>
                </a:cubicBezTo>
                <a:cubicBezTo>
                  <a:pt x="360775" y="2110141"/>
                  <a:pt x="397112" y="2073804"/>
                  <a:pt x="443831" y="2073804"/>
                </a:cubicBezTo>
                <a:close/>
                <a:moveTo>
                  <a:pt x="114201" y="2071208"/>
                </a:moveTo>
                <a:cubicBezTo>
                  <a:pt x="176493" y="2071208"/>
                  <a:pt x="228403" y="2123118"/>
                  <a:pt x="228403" y="2185410"/>
                </a:cubicBezTo>
                <a:cubicBezTo>
                  <a:pt x="228403" y="2247702"/>
                  <a:pt x="176493" y="2299612"/>
                  <a:pt x="114201" y="2299612"/>
                </a:cubicBezTo>
                <a:cubicBezTo>
                  <a:pt x="49313" y="2299612"/>
                  <a:pt x="0" y="2250296"/>
                  <a:pt x="0" y="2185410"/>
                </a:cubicBezTo>
                <a:cubicBezTo>
                  <a:pt x="0" y="2123118"/>
                  <a:pt x="51909" y="2071208"/>
                  <a:pt x="114201" y="2071208"/>
                </a:cubicBezTo>
                <a:close/>
                <a:moveTo>
                  <a:pt x="321841" y="2055635"/>
                </a:moveTo>
                <a:cubicBezTo>
                  <a:pt x="332223" y="2055635"/>
                  <a:pt x="340011" y="2063420"/>
                  <a:pt x="340011" y="2073802"/>
                </a:cubicBezTo>
                <a:cubicBezTo>
                  <a:pt x="340011" y="2084184"/>
                  <a:pt x="332223" y="2091972"/>
                  <a:pt x="321841" y="2091972"/>
                </a:cubicBezTo>
                <a:cubicBezTo>
                  <a:pt x="311459" y="2091972"/>
                  <a:pt x="303674" y="2084184"/>
                  <a:pt x="303674" y="2073802"/>
                </a:cubicBezTo>
                <a:cubicBezTo>
                  <a:pt x="303674" y="2063420"/>
                  <a:pt x="311459" y="2055635"/>
                  <a:pt x="321841" y="2055635"/>
                </a:cubicBezTo>
                <a:close/>
                <a:moveTo>
                  <a:pt x="921404" y="2050444"/>
                </a:moveTo>
                <a:cubicBezTo>
                  <a:pt x="931786" y="2050444"/>
                  <a:pt x="942168" y="2060826"/>
                  <a:pt x="942168" y="2071208"/>
                </a:cubicBezTo>
                <a:cubicBezTo>
                  <a:pt x="942168" y="2081590"/>
                  <a:pt x="934380" y="2091972"/>
                  <a:pt x="921404" y="2091972"/>
                </a:cubicBezTo>
                <a:cubicBezTo>
                  <a:pt x="911022" y="2091972"/>
                  <a:pt x="900640" y="2084184"/>
                  <a:pt x="900640" y="2071208"/>
                </a:cubicBezTo>
                <a:cubicBezTo>
                  <a:pt x="900640" y="2058229"/>
                  <a:pt x="911022" y="2047847"/>
                  <a:pt x="921404" y="2050444"/>
                </a:cubicBezTo>
                <a:close/>
                <a:moveTo>
                  <a:pt x="1671501" y="2040062"/>
                </a:moveTo>
                <a:cubicBezTo>
                  <a:pt x="1681883" y="2040062"/>
                  <a:pt x="1689671" y="2047847"/>
                  <a:pt x="1689671" y="2058229"/>
                </a:cubicBezTo>
                <a:cubicBezTo>
                  <a:pt x="1689671" y="2066017"/>
                  <a:pt x="1681883" y="2073802"/>
                  <a:pt x="1671501" y="2076399"/>
                </a:cubicBezTo>
                <a:cubicBezTo>
                  <a:pt x="1661119" y="2076399"/>
                  <a:pt x="1653334" y="2068611"/>
                  <a:pt x="1653334" y="2058229"/>
                </a:cubicBezTo>
                <a:cubicBezTo>
                  <a:pt x="1653334" y="2047847"/>
                  <a:pt x="1661119" y="2040062"/>
                  <a:pt x="1671501" y="2040062"/>
                </a:cubicBezTo>
                <a:close/>
                <a:moveTo>
                  <a:pt x="1775321" y="2029681"/>
                </a:moveTo>
                <a:cubicBezTo>
                  <a:pt x="1777918" y="2034871"/>
                  <a:pt x="1780512" y="2040062"/>
                  <a:pt x="1780512" y="2047847"/>
                </a:cubicBezTo>
                <a:lnTo>
                  <a:pt x="1788299" y="2032275"/>
                </a:lnTo>
                <a:cubicBezTo>
                  <a:pt x="1785703" y="2032275"/>
                  <a:pt x="1780512" y="2032275"/>
                  <a:pt x="1775321" y="2029681"/>
                </a:cubicBezTo>
                <a:close/>
                <a:moveTo>
                  <a:pt x="2247702" y="2003726"/>
                </a:moveTo>
                <a:cubicBezTo>
                  <a:pt x="2245108" y="2027083"/>
                  <a:pt x="2226938" y="2045253"/>
                  <a:pt x="2203579" y="2045253"/>
                </a:cubicBezTo>
                <a:cubicBezTo>
                  <a:pt x="2180218" y="2045253"/>
                  <a:pt x="2162052" y="2029681"/>
                  <a:pt x="2159455" y="2006320"/>
                </a:cubicBezTo>
                <a:cubicBezTo>
                  <a:pt x="2151669" y="2032275"/>
                  <a:pt x="2128308" y="2050444"/>
                  <a:pt x="2099759" y="2050444"/>
                </a:cubicBezTo>
                <a:lnTo>
                  <a:pt x="2089377" y="2050444"/>
                </a:lnTo>
                <a:cubicBezTo>
                  <a:pt x="2084186" y="2094566"/>
                  <a:pt x="2047850" y="2128309"/>
                  <a:pt x="2001131" y="2128309"/>
                </a:cubicBezTo>
                <a:cubicBezTo>
                  <a:pt x="1993343" y="2128309"/>
                  <a:pt x="1988151" y="2128309"/>
                  <a:pt x="1980366" y="2125712"/>
                </a:cubicBezTo>
                <a:cubicBezTo>
                  <a:pt x="1969985" y="2138691"/>
                  <a:pt x="1951815" y="2149073"/>
                  <a:pt x="1931050" y="2149073"/>
                </a:cubicBezTo>
                <a:lnTo>
                  <a:pt x="1920669" y="2159455"/>
                </a:lnTo>
                <a:cubicBezTo>
                  <a:pt x="1923265" y="2156858"/>
                  <a:pt x="1925860" y="2156858"/>
                  <a:pt x="1928456" y="2156858"/>
                </a:cubicBezTo>
                <a:cubicBezTo>
                  <a:pt x="1946624" y="2156858"/>
                  <a:pt x="1962196" y="2172432"/>
                  <a:pt x="1962196" y="2190601"/>
                </a:cubicBezTo>
                <a:cubicBezTo>
                  <a:pt x="1962196" y="2208768"/>
                  <a:pt x="1946624" y="2224341"/>
                  <a:pt x="1928456" y="2224341"/>
                </a:cubicBezTo>
                <a:cubicBezTo>
                  <a:pt x="1910287" y="2224341"/>
                  <a:pt x="1894714" y="2208768"/>
                  <a:pt x="1894714" y="2190601"/>
                </a:cubicBezTo>
                <a:cubicBezTo>
                  <a:pt x="1894714" y="2182813"/>
                  <a:pt x="1897310" y="2175028"/>
                  <a:pt x="1902501" y="2169837"/>
                </a:cubicBezTo>
                <a:cubicBezTo>
                  <a:pt x="1889523" y="2177622"/>
                  <a:pt x="1876547" y="2180219"/>
                  <a:pt x="1860974" y="2180219"/>
                </a:cubicBezTo>
                <a:lnTo>
                  <a:pt x="1853185" y="2180219"/>
                </a:lnTo>
                <a:cubicBezTo>
                  <a:pt x="1853185" y="2203577"/>
                  <a:pt x="1840209" y="2221747"/>
                  <a:pt x="1819445" y="2232129"/>
                </a:cubicBezTo>
                <a:cubicBezTo>
                  <a:pt x="1827231" y="2239914"/>
                  <a:pt x="1832422" y="2250296"/>
                  <a:pt x="1835019" y="2263275"/>
                </a:cubicBezTo>
                <a:cubicBezTo>
                  <a:pt x="1840209" y="2265869"/>
                  <a:pt x="1845400" y="2271060"/>
                  <a:pt x="1847994" y="2276251"/>
                </a:cubicBezTo>
                <a:cubicBezTo>
                  <a:pt x="1860974" y="2260679"/>
                  <a:pt x="1876547" y="2250296"/>
                  <a:pt x="1897310" y="2245105"/>
                </a:cubicBezTo>
                <a:cubicBezTo>
                  <a:pt x="1905095" y="2239914"/>
                  <a:pt x="1912884" y="2237320"/>
                  <a:pt x="1920669" y="2237320"/>
                </a:cubicBezTo>
                <a:cubicBezTo>
                  <a:pt x="1931050" y="2237320"/>
                  <a:pt x="1938839" y="2242511"/>
                  <a:pt x="1946624" y="2247702"/>
                </a:cubicBezTo>
                <a:cubicBezTo>
                  <a:pt x="1967388" y="2252893"/>
                  <a:pt x="1985557" y="2268466"/>
                  <a:pt x="1998534" y="2286633"/>
                </a:cubicBezTo>
                <a:lnTo>
                  <a:pt x="2003725" y="2281443"/>
                </a:lnTo>
                <a:cubicBezTo>
                  <a:pt x="1993343" y="2271060"/>
                  <a:pt x="1988151" y="2258084"/>
                  <a:pt x="1988151" y="2242511"/>
                </a:cubicBezTo>
                <a:cubicBezTo>
                  <a:pt x="1988151" y="2211365"/>
                  <a:pt x="2011512" y="2188004"/>
                  <a:pt x="2040061" y="2185410"/>
                </a:cubicBezTo>
                <a:cubicBezTo>
                  <a:pt x="2047850" y="2175028"/>
                  <a:pt x="2058231" y="2167240"/>
                  <a:pt x="2071207" y="2162049"/>
                </a:cubicBezTo>
                <a:cubicBezTo>
                  <a:pt x="2060826" y="2156858"/>
                  <a:pt x="2053041" y="2149073"/>
                  <a:pt x="2053041" y="2136094"/>
                </a:cubicBezTo>
                <a:cubicBezTo>
                  <a:pt x="2053041" y="2123118"/>
                  <a:pt x="2066016" y="2110139"/>
                  <a:pt x="2081590" y="2110139"/>
                </a:cubicBezTo>
                <a:cubicBezTo>
                  <a:pt x="2097162" y="2110139"/>
                  <a:pt x="2107545" y="2123118"/>
                  <a:pt x="2104951" y="2136094"/>
                </a:cubicBezTo>
                <a:cubicBezTo>
                  <a:pt x="2104951" y="2146477"/>
                  <a:pt x="2099759" y="2154264"/>
                  <a:pt x="2091971" y="2159455"/>
                </a:cubicBezTo>
                <a:lnTo>
                  <a:pt x="2094568" y="2159455"/>
                </a:lnTo>
                <a:cubicBezTo>
                  <a:pt x="2102353" y="2146477"/>
                  <a:pt x="2112736" y="2138691"/>
                  <a:pt x="2128308" y="2133500"/>
                </a:cubicBezTo>
                <a:cubicBezTo>
                  <a:pt x="2120523" y="2125712"/>
                  <a:pt x="2112736" y="2117927"/>
                  <a:pt x="2112736" y="2104948"/>
                </a:cubicBezTo>
                <a:cubicBezTo>
                  <a:pt x="2112736" y="2086781"/>
                  <a:pt x="2128308" y="2071208"/>
                  <a:pt x="2146478" y="2071208"/>
                </a:cubicBezTo>
                <a:cubicBezTo>
                  <a:pt x="2164646" y="2071208"/>
                  <a:pt x="2180218" y="2086781"/>
                  <a:pt x="2180218" y="2104948"/>
                </a:cubicBezTo>
                <a:lnTo>
                  <a:pt x="2180218" y="2107545"/>
                </a:lnTo>
                <a:lnTo>
                  <a:pt x="2185409" y="2107545"/>
                </a:lnTo>
                <a:cubicBezTo>
                  <a:pt x="2195792" y="2107545"/>
                  <a:pt x="2203579" y="2110139"/>
                  <a:pt x="2211364" y="2115331"/>
                </a:cubicBezTo>
                <a:cubicBezTo>
                  <a:pt x="2221747" y="2115331"/>
                  <a:pt x="2229534" y="2120522"/>
                  <a:pt x="2234725" y="2128309"/>
                </a:cubicBezTo>
                <a:cubicBezTo>
                  <a:pt x="2237319" y="2120522"/>
                  <a:pt x="2242511" y="2115331"/>
                  <a:pt x="2247702" y="2110139"/>
                </a:cubicBezTo>
                <a:cubicBezTo>
                  <a:pt x="2237319" y="2102354"/>
                  <a:pt x="2232128" y="2089376"/>
                  <a:pt x="2232128" y="2073802"/>
                </a:cubicBezTo>
                <a:cubicBezTo>
                  <a:pt x="2232128" y="2060826"/>
                  <a:pt x="2237319" y="2050444"/>
                  <a:pt x="2245108" y="2040062"/>
                </a:cubicBezTo>
                <a:lnTo>
                  <a:pt x="2245108" y="2029681"/>
                </a:lnTo>
                <a:cubicBezTo>
                  <a:pt x="2245108" y="2021892"/>
                  <a:pt x="2247702" y="2011510"/>
                  <a:pt x="2250298" y="2003726"/>
                </a:cubicBezTo>
                <a:close/>
                <a:moveTo>
                  <a:pt x="1466455" y="1975176"/>
                </a:moveTo>
                <a:cubicBezTo>
                  <a:pt x="1484625" y="1975176"/>
                  <a:pt x="1500198" y="1990749"/>
                  <a:pt x="1500198" y="2008916"/>
                </a:cubicBezTo>
                <a:cubicBezTo>
                  <a:pt x="1500198" y="2027086"/>
                  <a:pt x="1484625" y="2042659"/>
                  <a:pt x="1466455" y="2042659"/>
                </a:cubicBezTo>
                <a:cubicBezTo>
                  <a:pt x="1448288" y="2042659"/>
                  <a:pt x="1432715" y="2027086"/>
                  <a:pt x="1432715" y="2008916"/>
                </a:cubicBezTo>
                <a:cubicBezTo>
                  <a:pt x="1432715" y="1990749"/>
                  <a:pt x="1448288" y="1975176"/>
                  <a:pt x="1466455" y="1975176"/>
                </a:cubicBezTo>
                <a:close/>
                <a:moveTo>
                  <a:pt x="2172433" y="1951815"/>
                </a:moveTo>
                <a:cubicBezTo>
                  <a:pt x="2172433" y="1962197"/>
                  <a:pt x="2172433" y="1967388"/>
                  <a:pt x="2169837" y="1975173"/>
                </a:cubicBezTo>
                <a:cubicBezTo>
                  <a:pt x="2172433" y="1969982"/>
                  <a:pt x="2177624" y="1967388"/>
                  <a:pt x="2180218" y="1964791"/>
                </a:cubicBezTo>
                <a:cubicBezTo>
                  <a:pt x="2177624" y="1959600"/>
                  <a:pt x="2175027" y="1957006"/>
                  <a:pt x="2172433" y="1951815"/>
                </a:cubicBezTo>
                <a:close/>
                <a:moveTo>
                  <a:pt x="2387859" y="1915478"/>
                </a:moveTo>
                <a:cubicBezTo>
                  <a:pt x="2377476" y="1928455"/>
                  <a:pt x="2367094" y="1936242"/>
                  <a:pt x="2351521" y="1938836"/>
                </a:cubicBezTo>
                <a:lnTo>
                  <a:pt x="2351521" y="1944027"/>
                </a:lnTo>
                <a:cubicBezTo>
                  <a:pt x="2364500" y="1944027"/>
                  <a:pt x="2374883" y="1949219"/>
                  <a:pt x="2385264" y="1954410"/>
                </a:cubicBezTo>
                <a:cubicBezTo>
                  <a:pt x="2385264" y="1951815"/>
                  <a:pt x="2387859" y="1951815"/>
                  <a:pt x="2390455" y="1951815"/>
                </a:cubicBezTo>
                <a:lnTo>
                  <a:pt x="2390455" y="1941433"/>
                </a:lnTo>
                <a:cubicBezTo>
                  <a:pt x="2390455" y="1933645"/>
                  <a:pt x="2390455" y="1925860"/>
                  <a:pt x="2393049" y="1918072"/>
                </a:cubicBezTo>
                <a:cubicBezTo>
                  <a:pt x="2390455" y="1915478"/>
                  <a:pt x="2390455" y="1915478"/>
                  <a:pt x="2387859" y="1915478"/>
                </a:cubicBezTo>
                <a:close/>
                <a:moveTo>
                  <a:pt x="942168" y="1915477"/>
                </a:moveTo>
                <a:cubicBezTo>
                  <a:pt x="955144" y="1915477"/>
                  <a:pt x="968123" y="1925859"/>
                  <a:pt x="968123" y="1941432"/>
                </a:cubicBezTo>
                <a:cubicBezTo>
                  <a:pt x="968123" y="1954408"/>
                  <a:pt x="957741" y="1967387"/>
                  <a:pt x="942168" y="1967387"/>
                </a:cubicBezTo>
                <a:cubicBezTo>
                  <a:pt x="929189" y="1967387"/>
                  <a:pt x="916213" y="1957005"/>
                  <a:pt x="916213" y="1941432"/>
                </a:cubicBezTo>
                <a:cubicBezTo>
                  <a:pt x="916213" y="1928453"/>
                  <a:pt x="926595" y="1915477"/>
                  <a:pt x="942168" y="1915477"/>
                </a:cubicBezTo>
                <a:close/>
                <a:moveTo>
                  <a:pt x="617729" y="1915477"/>
                </a:moveTo>
                <a:cubicBezTo>
                  <a:pt x="641087" y="1915477"/>
                  <a:pt x="659257" y="1933644"/>
                  <a:pt x="659257" y="1957005"/>
                </a:cubicBezTo>
                <a:cubicBezTo>
                  <a:pt x="659257" y="1980363"/>
                  <a:pt x="641087" y="1998533"/>
                  <a:pt x="617729" y="1998533"/>
                </a:cubicBezTo>
                <a:cubicBezTo>
                  <a:pt x="594368" y="1998533"/>
                  <a:pt x="576201" y="1980363"/>
                  <a:pt x="576201" y="1957005"/>
                </a:cubicBezTo>
                <a:cubicBezTo>
                  <a:pt x="576201" y="1933644"/>
                  <a:pt x="594368" y="1915477"/>
                  <a:pt x="617729" y="1915477"/>
                </a:cubicBezTo>
                <a:close/>
                <a:moveTo>
                  <a:pt x="1539130" y="1912884"/>
                </a:moveTo>
                <a:cubicBezTo>
                  <a:pt x="1559894" y="1912884"/>
                  <a:pt x="1578064" y="1931051"/>
                  <a:pt x="1578064" y="1951815"/>
                </a:cubicBezTo>
                <a:cubicBezTo>
                  <a:pt x="1578064" y="1972579"/>
                  <a:pt x="1559894" y="1990749"/>
                  <a:pt x="1539130" y="1990749"/>
                </a:cubicBezTo>
                <a:cubicBezTo>
                  <a:pt x="1518366" y="1990749"/>
                  <a:pt x="1500199" y="1972579"/>
                  <a:pt x="1500199" y="1951815"/>
                </a:cubicBezTo>
                <a:cubicBezTo>
                  <a:pt x="1500199" y="1931051"/>
                  <a:pt x="1518366" y="1912884"/>
                  <a:pt x="1539130" y="1912884"/>
                </a:cubicBezTo>
                <a:close/>
                <a:moveTo>
                  <a:pt x="1889523" y="1873950"/>
                </a:moveTo>
                <a:cubicBezTo>
                  <a:pt x="1886929" y="1873950"/>
                  <a:pt x="1884332" y="1876544"/>
                  <a:pt x="1881738" y="1876544"/>
                </a:cubicBezTo>
                <a:cubicBezTo>
                  <a:pt x="1873949" y="1897309"/>
                  <a:pt x="1855783" y="1910287"/>
                  <a:pt x="1832422" y="1910287"/>
                </a:cubicBezTo>
                <a:lnTo>
                  <a:pt x="1827231" y="1910287"/>
                </a:lnTo>
                <a:cubicBezTo>
                  <a:pt x="1842804" y="1920670"/>
                  <a:pt x="1855783" y="1938836"/>
                  <a:pt x="1858377" y="1959600"/>
                </a:cubicBezTo>
                <a:cubicBezTo>
                  <a:pt x="1871355" y="1933645"/>
                  <a:pt x="1889523" y="1915478"/>
                  <a:pt x="1915478" y="1902499"/>
                </a:cubicBezTo>
                <a:cubicBezTo>
                  <a:pt x="1905095" y="1894714"/>
                  <a:pt x="1894714" y="1886926"/>
                  <a:pt x="1889523" y="1873950"/>
                </a:cubicBezTo>
                <a:close/>
                <a:moveTo>
                  <a:pt x="1383402" y="1816849"/>
                </a:moveTo>
                <a:cubicBezTo>
                  <a:pt x="1404166" y="1816849"/>
                  <a:pt x="1424930" y="1824634"/>
                  <a:pt x="1437906" y="1840207"/>
                </a:cubicBezTo>
                <a:cubicBezTo>
                  <a:pt x="1466458" y="1847995"/>
                  <a:pt x="1487222" y="1873950"/>
                  <a:pt x="1487222" y="1905096"/>
                </a:cubicBezTo>
                <a:cubicBezTo>
                  <a:pt x="1487222" y="1944027"/>
                  <a:pt x="1456076" y="1972579"/>
                  <a:pt x="1419739" y="1972579"/>
                </a:cubicBezTo>
                <a:cubicBezTo>
                  <a:pt x="1411951" y="1972579"/>
                  <a:pt x="1404166" y="1969982"/>
                  <a:pt x="1396378" y="1967388"/>
                </a:cubicBezTo>
                <a:cubicBezTo>
                  <a:pt x="1391187" y="1967388"/>
                  <a:pt x="1388593" y="1967388"/>
                  <a:pt x="1385996" y="1967388"/>
                </a:cubicBezTo>
                <a:cubicBezTo>
                  <a:pt x="1388593" y="1969982"/>
                  <a:pt x="1388593" y="1975173"/>
                  <a:pt x="1388593" y="1980364"/>
                </a:cubicBezTo>
                <a:cubicBezTo>
                  <a:pt x="1388593" y="2003725"/>
                  <a:pt x="1370423" y="2021892"/>
                  <a:pt x="1347065" y="2021892"/>
                </a:cubicBezTo>
                <a:cubicBezTo>
                  <a:pt x="1323705" y="2021892"/>
                  <a:pt x="1305538" y="2003725"/>
                  <a:pt x="1305538" y="1980364"/>
                </a:cubicBezTo>
                <a:cubicBezTo>
                  <a:pt x="1305538" y="1964791"/>
                  <a:pt x="1315920" y="1951815"/>
                  <a:pt x="1328896" y="1944027"/>
                </a:cubicBezTo>
                <a:cubicBezTo>
                  <a:pt x="1315920" y="1931051"/>
                  <a:pt x="1308132" y="1912881"/>
                  <a:pt x="1308132" y="1892117"/>
                </a:cubicBezTo>
                <a:cubicBezTo>
                  <a:pt x="1308132" y="1850589"/>
                  <a:pt x="1341874" y="1816849"/>
                  <a:pt x="1383402" y="1816849"/>
                </a:cubicBezTo>
                <a:close/>
                <a:moveTo>
                  <a:pt x="1121255" y="1811658"/>
                </a:moveTo>
                <a:cubicBezTo>
                  <a:pt x="1162783" y="1811658"/>
                  <a:pt x="1196526" y="1845398"/>
                  <a:pt x="1196526" y="1886926"/>
                </a:cubicBezTo>
                <a:cubicBezTo>
                  <a:pt x="1196526" y="1928454"/>
                  <a:pt x="1162783" y="1962196"/>
                  <a:pt x="1121255" y="1962196"/>
                </a:cubicBezTo>
                <a:cubicBezTo>
                  <a:pt x="1118661" y="1962196"/>
                  <a:pt x="1113470" y="1962196"/>
                  <a:pt x="1110873" y="1962196"/>
                </a:cubicBezTo>
                <a:cubicBezTo>
                  <a:pt x="1110873" y="1964790"/>
                  <a:pt x="1113470" y="1969981"/>
                  <a:pt x="1113470" y="1975172"/>
                </a:cubicBezTo>
                <a:cubicBezTo>
                  <a:pt x="1113470" y="1990745"/>
                  <a:pt x="1100491" y="2003724"/>
                  <a:pt x="1084918" y="2003724"/>
                </a:cubicBezTo>
                <a:cubicBezTo>
                  <a:pt x="1069345" y="2003724"/>
                  <a:pt x="1056369" y="1990745"/>
                  <a:pt x="1056369" y="1975172"/>
                </a:cubicBezTo>
                <a:cubicBezTo>
                  <a:pt x="1056369" y="1962196"/>
                  <a:pt x="1064154" y="1949217"/>
                  <a:pt x="1077133" y="1946623"/>
                </a:cubicBezTo>
                <a:cubicBezTo>
                  <a:pt x="1058963" y="1933645"/>
                  <a:pt x="1045987" y="1912881"/>
                  <a:pt x="1045987" y="1886926"/>
                </a:cubicBezTo>
                <a:cubicBezTo>
                  <a:pt x="1045987" y="1845398"/>
                  <a:pt x="1079727" y="1811658"/>
                  <a:pt x="1121255" y="1811658"/>
                </a:cubicBezTo>
                <a:close/>
                <a:moveTo>
                  <a:pt x="238786" y="1806467"/>
                </a:moveTo>
                <a:cubicBezTo>
                  <a:pt x="256953" y="1806467"/>
                  <a:pt x="269932" y="1822040"/>
                  <a:pt x="269932" y="1837613"/>
                </a:cubicBezTo>
                <a:cubicBezTo>
                  <a:pt x="269932" y="1855780"/>
                  <a:pt x="254359" y="1868759"/>
                  <a:pt x="238786" y="1868759"/>
                </a:cubicBezTo>
                <a:cubicBezTo>
                  <a:pt x="223213" y="1868759"/>
                  <a:pt x="210234" y="1855780"/>
                  <a:pt x="207640" y="1837613"/>
                </a:cubicBezTo>
                <a:cubicBezTo>
                  <a:pt x="207640" y="1819443"/>
                  <a:pt x="223213" y="1806467"/>
                  <a:pt x="238786" y="1806467"/>
                </a:cubicBezTo>
                <a:close/>
                <a:moveTo>
                  <a:pt x="2053041" y="1790894"/>
                </a:moveTo>
                <a:cubicBezTo>
                  <a:pt x="2060826" y="1790894"/>
                  <a:pt x="2068614" y="1796085"/>
                  <a:pt x="2068614" y="1803870"/>
                </a:cubicBezTo>
                <a:cubicBezTo>
                  <a:pt x="2068614" y="1811658"/>
                  <a:pt x="2063423" y="1816849"/>
                  <a:pt x="2055635" y="1816849"/>
                </a:cubicBezTo>
                <a:cubicBezTo>
                  <a:pt x="2047850" y="1816849"/>
                  <a:pt x="2042659" y="1811658"/>
                  <a:pt x="2042659" y="1803870"/>
                </a:cubicBezTo>
                <a:cubicBezTo>
                  <a:pt x="2042659" y="1796085"/>
                  <a:pt x="2047850" y="1790894"/>
                  <a:pt x="2053041" y="1790894"/>
                </a:cubicBezTo>
                <a:close/>
                <a:moveTo>
                  <a:pt x="1578063" y="1720817"/>
                </a:moveTo>
                <a:cubicBezTo>
                  <a:pt x="1585851" y="1720817"/>
                  <a:pt x="1593636" y="1728602"/>
                  <a:pt x="1596233" y="1738984"/>
                </a:cubicBezTo>
                <a:cubicBezTo>
                  <a:pt x="1596233" y="1749366"/>
                  <a:pt x="1588445" y="1757154"/>
                  <a:pt x="1578063" y="1757154"/>
                </a:cubicBezTo>
                <a:cubicBezTo>
                  <a:pt x="1567681" y="1757154"/>
                  <a:pt x="1559896" y="1749366"/>
                  <a:pt x="1559896" y="1738984"/>
                </a:cubicBezTo>
                <a:cubicBezTo>
                  <a:pt x="1559896" y="1728602"/>
                  <a:pt x="1567681" y="1720817"/>
                  <a:pt x="1578063" y="1720817"/>
                </a:cubicBezTo>
                <a:close/>
                <a:moveTo>
                  <a:pt x="1160186" y="1645546"/>
                </a:moveTo>
                <a:cubicBezTo>
                  <a:pt x="1175955" y="1645546"/>
                  <a:pt x="1188738" y="1658329"/>
                  <a:pt x="1188738" y="1674095"/>
                </a:cubicBezTo>
                <a:cubicBezTo>
                  <a:pt x="1188738" y="1689864"/>
                  <a:pt x="1175955" y="1702647"/>
                  <a:pt x="1160186" y="1702647"/>
                </a:cubicBezTo>
                <a:cubicBezTo>
                  <a:pt x="1144419" y="1702647"/>
                  <a:pt x="1131637" y="1689864"/>
                  <a:pt x="1131637" y="1674095"/>
                </a:cubicBezTo>
                <a:cubicBezTo>
                  <a:pt x="1131637" y="1658329"/>
                  <a:pt x="1144419" y="1645546"/>
                  <a:pt x="1160186" y="1645546"/>
                </a:cubicBezTo>
                <a:close/>
                <a:moveTo>
                  <a:pt x="892850" y="1611806"/>
                </a:moveTo>
                <a:cubicBezTo>
                  <a:pt x="931784" y="1611806"/>
                  <a:pt x="965524" y="1642952"/>
                  <a:pt x="965524" y="1684480"/>
                </a:cubicBezTo>
                <a:cubicBezTo>
                  <a:pt x="965524" y="1692265"/>
                  <a:pt x="965524" y="1697456"/>
                  <a:pt x="962930" y="1702647"/>
                </a:cubicBezTo>
                <a:cubicBezTo>
                  <a:pt x="1007052" y="1710435"/>
                  <a:pt x="1040795" y="1746772"/>
                  <a:pt x="1040795" y="1793491"/>
                </a:cubicBezTo>
                <a:cubicBezTo>
                  <a:pt x="1040795" y="1845401"/>
                  <a:pt x="999267" y="1886929"/>
                  <a:pt x="947357" y="1886929"/>
                </a:cubicBezTo>
                <a:cubicBezTo>
                  <a:pt x="911020" y="1886929"/>
                  <a:pt x="879874" y="1866165"/>
                  <a:pt x="864301" y="1835019"/>
                </a:cubicBezTo>
                <a:cubicBezTo>
                  <a:pt x="859110" y="1837613"/>
                  <a:pt x="851322" y="1840210"/>
                  <a:pt x="846132" y="1840210"/>
                </a:cubicBezTo>
                <a:cubicBezTo>
                  <a:pt x="822773" y="1840210"/>
                  <a:pt x="804604" y="1822040"/>
                  <a:pt x="809795" y="1798682"/>
                </a:cubicBezTo>
                <a:cubicBezTo>
                  <a:pt x="809795" y="1775321"/>
                  <a:pt x="827964" y="1757154"/>
                  <a:pt x="851322" y="1757154"/>
                </a:cubicBezTo>
                <a:cubicBezTo>
                  <a:pt x="856513" y="1757154"/>
                  <a:pt x="859110" y="1757154"/>
                  <a:pt x="864301" y="1759748"/>
                </a:cubicBezTo>
                <a:cubicBezTo>
                  <a:pt x="864301" y="1757154"/>
                  <a:pt x="866895" y="1754557"/>
                  <a:pt x="866895" y="1751963"/>
                </a:cubicBezTo>
                <a:cubicBezTo>
                  <a:pt x="838346" y="1741581"/>
                  <a:pt x="820177" y="1715626"/>
                  <a:pt x="820177" y="1684480"/>
                </a:cubicBezTo>
                <a:cubicBezTo>
                  <a:pt x="820177" y="1645546"/>
                  <a:pt x="851322" y="1611806"/>
                  <a:pt x="892850" y="1611806"/>
                </a:cubicBezTo>
                <a:close/>
                <a:moveTo>
                  <a:pt x="1988152" y="1601424"/>
                </a:moveTo>
                <a:cubicBezTo>
                  <a:pt x="2008916" y="1601424"/>
                  <a:pt x="2024489" y="1616997"/>
                  <a:pt x="2024489" y="1637761"/>
                </a:cubicBezTo>
                <a:cubicBezTo>
                  <a:pt x="2024489" y="1658525"/>
                  <a:pt x="2008916" y="1674098"/>
                  <a:pt x="1988152" y="1674098"/>
                </a:cubicBezTo>
                <a:cubicBezTo>
                  <a:pt x="1967388" y="1674098"/>
                  <a:pt x="1951815" y="1658525"/>
                  <a:pt x="1951815" y="1637761"/>
                </a:cubicBezTo>
                <a:cubicBezTo>
                  <a:pt x="1951815" y="1619591"/>
                  <a:pt x="1969982" y="1601424"/>
                  <a:pt x="1988152" y="1601424"/>
                </a:cubicBezTo>
                <a:close/>
                <a:moveTo>
                  <a:pt x="2642217" y="1541726"/>
                </a:moveTo>
                <a:cubicBezTo>
                  <a:pt x="2642217" y="1544320"/>
                  <a:pt x="2639623" y="1546917"/>
                  <a:pt x="2637026" y="1546917"/>
                </a:cubicBezTo>
                <a:cubicBezTo>
                  <a:pt x="2639623" y="1549511"/>
                  <a:pt x="2639623" y="1549511"/>
                  <a:pt x="2642217" y="1549511"/>
                </a:cubicBezTo>
                <a:close/>
                <a:moveTo>
                  <a:pt x="1526153" y="1518368"/>
                </a:moveTo>
                <a:cubicBezTo>
                  <a:pt x="1559893" y="1518368"/>
                  <a:pt x="1588445" y="1544323"/>
                  <a:pt x="1588445" y="1580660"/>
                </a:cubicBezTo>
                <a:cubicBezTo>
                  <a:pt x="1588445" y="1614400"/>
                  <a:pt x="1562490" y="1642952"/>
                  <a:pt x="1526153" y="1642952"/>
                </a:cubicBezTo>
                <a:cubicBezTo>
                  <a:pt x="1492410" y="1642952"/>
                  <a:pt x="1463861" y="1616997"/>
                  <a:pt x="1463861" y="1580660"/>
                </a:cubicBezTo>
                <a:cubicBezTo>
                  <a:pt x="1463861" y="1546917"/>
                  <a:pt x="1492410" y="1518368"/>
                  <a:pt x="1526153" y="1518368"/>
                </a:cubicBezTo>
                <a:close/>
                <a:moveTo>
                  <a:pt x="1370423" y="1497604"/>
                </a:moveTo>
                <a:cubicBezTo>
                  <a:pt x="1393781" y="1497604"/>
                  <a:pt x="1411951" y="1515771"/>
                  <a:pt x="1411951" y="1539132"/>
                </a:cubicBezTo>
                <a:cubicBezTo>
                  <a:pt x="1411951" y="1562490"/>
                  <a:pt x="1393781" y="1580660"/>
                  <a:pt x="1370423" y="1580660"/>
                </a:cubicBezTo>
                <a:cubicBezTo>
                  <a:pt x="1357444" y="1580660"/>
                  <a:pt x="1344468" y="1572872"/>
                  <a:pt x="1336680" y="1562490"/>
                </a:cubicBezTo>
                <a:cubicBezTo>
                  <a:pt x="1331489" y="1565087"/>
                  <a:pt x="1326298" y="1567681"/>
                  <a:pt x="1321107" y="1567681"/>
                </a:cubicBezTo>
                <a:cubicBezTo>
                  <a:pt x="1308131" y="1567681"/>
                  <a:pt x="1297749" y="1557299"/>
                  <a:pt x="1297749" y="1544323"/>
                </a:cubicBezTo>
                <a:cubicBezTo>
                  <a:pt x="1297749" y="1531344"/>
                  <a:pt x="1308131" y="1520962"/>
                  <a:pt x="1321107" y="1520962"/>
                </a:cubicBezTo>
                <a:cubicBezTo>
                  <a:pt x="1323704" y="1520962"/>
                  <a:pt x="1326298" y="1520962"/>
                  <a:pt x="1328895" y="1526153"/>
                </a:cubicBezTo>
                <a:cubicBezTo>
                  <a:pt x="1336680" y="1510580"/>
                  <a:pt x="1352253" y="1497604"/>
                  <a:pt x="1370423" y="1497604"/>
                </a:cubicBezTo>
                <a:close/>
                <a:moveTo>
                  <a:pt x="1941433" y="1497603"/>
                </a:moveTo>
                <a:cubicBezTo>
                  <a:pt x="1941433" y="1500197"/>
                  <a:pt x="1941433" y="1502794"/>
                  <a:pt x="1941433" y="1505388"/>
                </a:cubicBezTo>
                <a:cubicBezTo>
                  <a:pt x="1941433" y="1502794"/>
                  <a:pt x="1944030" y="1497603"/>
                  <a:pt x="1944030" y="1497603"/>
                </a:cubicBezTo>
                <a:cubicBezTo>
                  <a:pt x="1941433" y="1497603"/>
                  <a:pt x="1941433" y="1497603"/>
                  <a:pt x="1941433" y="1497603"/>
                </a:cubicBezTo>
                <a:close/>
                <a:moveTo>
                  <a:pt x="1227670" y="1489816"/>
                </a:moveTo>
                <a:cubicBezTo>
                  <a:pt x="1240572" y="1489816"/>
                  <a:pt x="1251031" y="1500274"/>
                  <a:pt x="1251031" y="1513174"/>
                </a:cubicBezTo>
                <a:cubicBezTo>
                  <a:pt x="1251031" y="1526077"/>
                  <a:pt x="1240572" y="1536535"/>
                  <a:pt x="1227670" y="1536535"/>
                </a:cubicBezTo>
                <a:cubicBezTo>
                  <a:pt x="1214770" y="1536535"/>
                  <a:pt x="1204312" y="1526077"/>
                  <a:pt x="1204312" y="1513174"/>
                </a:cubicBezTo>
                <a:cubicBezTo>
                  <a:pt x="1204312" y="1500274"/>
                  <a:pt x="1214770" y="1489816"/>
                  <a:pt x="1227670" y="1489816"/>
                </a:cubicBezTo>
                <a:close/>
                <a:moveTo>
                  <a:pt x="1629973" y="1432715"/>
                </a:moveTo>
                <a:cubicBezTo>
                  <a:pt x="1642952" y="1432715"/>
                  <a:pt x="1653334" y="1443097"/>
                  <a:pt x="1653334" y="1456073"/>
                </a:cubicBezTo>
                <a:cubicBezTo>
                  <a:pt x="1653334" y="1469052"/>
                  <a:pt x="1642952" y="1479434"/>
                  <a:pt x="1629973" y="1479434"/>
                </a:cubicBezTo>
                <a:cubicBezTo>
                  <a:pt x="1619591" y="1479434"/>
                  <a:pt x="1609209" y="1469052"/>
                  <a:pt x="1606615" y="1456073"/>
                </a:cubicBezTo>
                <a:cubicBezTo>
                  <a:pt x="1606615" y="1443097"/>
                  <a:pt x="1616997" y="1432715"/>
                  <a:pt x="1629973" y="1432715"/>
                </a:cubicBezTo>
                <a:close/>
                <a:moveTo>
                  <a:pt x="1832422" y="1383401"/>
                </a:moveTo>
                <a:cubicBezTo>
                  <a:pt x="1845401" y="1383401"/>
                  <a:pt x="1855783" y="1393783"/>
                  <a:pt x="1855783" y="1406759"/>
                </a:cubicBezTo>
                <a:cubicBezTo>
                  <a:pt x="1855783" y="1419738"/>
                  <a:pt x="1845401" y="1430120"/>
                  <a:pt x="1832422" y="1430120"/>
                </a:cubicBezTo>
                <a:cubicBezTo>
                  <a:pt x="1819446" y="1430120"/>
                  <a:pt x="1809064" y="1419738"/>
                  <a:pt x="1809064" y="1406759"/>
                </a:cubicBezTo>
                <a:cubicBezTo>
                  <a:pt x="1809064" y="1396377"/>
                  <a:pt x="1816849" y="1385995"/>
                  <a:pt x="1832422" y="1383401"/>
                </a:cubicBezTo>
                <a:close/>
                <a:moveTo>
                  <a:pt x="2665578" y="1367827"/>
                </a:moveTo>
                <a:cubicBezTo>
                  <a:pt x="2662981" y="1370424"/>
                  <a:pt x="2662981" y="1373018"/>
                  <a:pt x="2660387" y="1375614"/>
                </a:cubicBezTo>
                <a:lnTo>
                  <a:pt x="2665578" y="1375614"/>
                </a:lnTo>
                <a:close/>
                <a:moveTo>
                  <a:pt x="2473511" y="1352253"/>
                </a:moveTo>
                <a:cubicBezTo>
                  <a:pt x="2463130" y="1357444"/>
                  <a:pt x="2455341" y="1362635"/>
                  <a:pt x="2444959" y="1365233"/>
                </a:cubicBezTo>
                <a:cubicBezTo>
                  <a:pt x="2447556" y="1367827"/>
                  <a:pt x="2450150" y="1367827"/>
                  <a:pt x="2452747" y="1370424"/>
                </a:cubicBezTo>
                <a:lnTo>
                  <a:pt x="2457939" y="1370424"/>
                </a:lnTo>
                <a:cubicBezTo>
                  <a:pt x="2460532" y="1370424"/>
                  <a:pt x="2463130" y="1373018"/>
                  <a:pt x="2465724" y="1373018"/>
                </a:cubicBezTo>
                <a:cubicBezTo>
                  <a:pt x="2465724" y="1367827"/>
                  <a:pt x="2468320" y="1362635"/>
                  <a:pt x="2476105" y="1357444"/>
                </a:cubicBezTo>
                <a:cubicBezTo>
                  <a:pt x="2473511" y="1357444"/>
                  <a:pt x="2473511" y="1354850"/>
                  <a:pt x="2473511" y="1352253"/>
                </a:cubicBezTo>
                <a:close/>
                <a:moveTo>
                  <a:pt x="955144" y="1282176"/>
                </a:moveTo>
                <a:cubicBezTo>
                  <a:pt x="999266" y="1282176"/>
                  <a:pt x="1033009" y="1315916"/>
                  <a:pt x="1033009" y="1360041"/>
                </a:cubicBezTo>
                <a:cubicBezTo>
                  <a:pt x="1033009" y="1404163"/>
                  <a:pt x="996672" y="1437906"/>
                  <a:pt x="955144" y="1437906"/>
                </a:cubicBezTo>
                <a:cubicBezTo>
                  <a:pt x="911019" y="1437906"/>
                  <a:pt x="877279" y="1404163"/>
                  <a:pt x="877279" y="1360041"/>
                </a:cubicBezTo>
                <a:cubicBezTo>
                  <a:pt x="877279" y="1315916"/>
                  <a:pt x="913616" y="1282176"/>
                  <a:pt x="955144" y="1282176"/>
                </a:cubicBezTo>
                <a:close/>
                <a:moveTo>
                  <a:pt x="1998534" y="1274390"/>
                </a:moveTo>
                <a:cubicBezTo>
                  <a:pt x="2019298" y="1274390"/>
                  <a:pt x="2037468" y="1292557"/>
                  <a:pt x="2037468" y="1313321"/>
                </a:cubicBezTo>
                <a:cubicBezTo>
                  <a:pt x="2037468" y="1323703"/>
                  <a:pt x="2034871" y="1331491"/>
                  <a:pt x="2029680" y="1336682"/>
                </a:cubicBezTo>
                <a:cubicBezTo>
                  <a:pt x="2053041" y="1354849"/>
                  <a:pt x="2068614" y="1380804"/>
                  <a:pt x="2066017" y="1414547"/>
                </a:cubicBezTo>
                <a:cubicBezTo>
                  <a:pt x="2066017" y="1414547"/>
                  <a:pt x="2066017" y="1417141"/>
                  <a:pt x="2066017" y="1417141"/>
                </a:cubicBezTo>
                <a:cubicBezTo>
                  <a:pt x="2084187" y="1422332"/>
                  <a:pt x="2099760" y="1432714"/>
                  <a:pt x="2112736" y="1445693"/>
                </a:cubicBezTo>
                <a:cubicBezTo>
                  <a:pt x="2107545" y="1435311"/>
                  <a:pt x="2104951" y="1424929"/>
                  <a:pt x="2104951" y="1414547"/>
                </a:cubicBezTo>
                <a:cubicBezTo>
                  <a:pt x="2104951" y="1380804"/>
                  <a:pt x="2130906" y="1354849"/>
                  <a:pt x="2164646" y="1354849"/>
                </a:cubicBezTo>
                <a:cubicBezTo>
                  <a:pt x="2185410" y="1354849"/>
                  <a:pt x="2203580" y="1365231"/>
                  <a:pt x="2213962" y="1380804"/>
                </a:cubicBezTo>
                <a:cubicBezTo>
                  <a:pt x="2219153" y="1370422"/>
                  <a:pt x="2229535" y="1365231"/>
                  <a:pt x="2239917" y="1365231"/>
                </a:cubicBezTo>
                <a:cubicBezTo>
                  <a:pt x="2258084" y="1365231"/>
                  <a:pt x="2271063" y="1378210"/>
                  <a:pt x="2271063" y="1396377"/>
                </a:cubicBezTo>
                <a:cubicBezTo>
                  <a:pt x="2271063" y="1414547"/>
                  <a:pt x="2258084" y="1427523"/>
                  <a:pt x="2239917" y="1427523"/>
                </a:cubicBezTo>
                <a:cubicBezTo>
                  <a:pt x="2234726" y="1427523"/>
                  <a:pt x="2229535" y="1424929"/>
                  <a:pt x="2224344" y="1422332"/>
                </a:cubicBezTo>
                <a:cubicBezTo>
                  <a:pt x="2219153" y="1450884"/>
                  <a:pt x="2195792" y="1474242"/>
                  <a:pt x="2164646" y="1474242"/>
                </a:cubicBezTo>
                <a:cubicBezTo>
                  <a:pt x="2149073" y="1474242"/>
                  <a:pt x="2133500" y="1466457"/>
                  <a:pt x="2123118" y="1456075"/>
                </a:cubicBezTo>
                <a:cubicBezTo>
                  <a:pt x="2133500" y="1471648"/>
                  <a:pt x="2138691" y="1489815"/>
                  <a:pt x="2138691" y="1510579"/>
                </a:cubicBezTo>
                <a:cubicBezTo>
                  <a:pt x="2138691" y="1565086"/>
                  <a:pt x="2094569" y="1609208"/>
                  <a:pt x="2040062" y="1609208"/>
                </a:cubicBezTo>
                <a:cubicBezTo>
                  <a:pt x="1985558" y="1609208"/>
                  <a:pt x="1941433" y="1565086"/>
                  <a:pt x="1941433" y="1510579"/>
                </a:cubicBezTo>
                <a:cubicBezTo>
                  <a:pt x="1938839" y="1533940"/>
                  <a:pt x="1918075" y="1552107"/>
                  <a:pt x="1894714" y="1552107"/>
                </a:cubicBezTo>
                <a:cubicBezTo>
                  <a:pt x="1866165" y="1552107"/>
                  <a:pt x="1845401" y="1531343"/>
                  <a:pt x="1845401" y="1502794"/>
                </a:cubicBezTo>
                <a:cubicBezTo>
                  <a:pt x="1845401" y="1474242"/>
                  <a:pt x="1868759" y="1453478"/>
                  <a:pt x="1894714" y="1453478"/>
                </a:cubicBezTo>
                <a:cubicBezTo>
                  <a:pt x="1897311" y="1453478"/>
                  <a:pt x="1897311" y="1453478"/>
                  <a:pt x="1899905" y="1453478"/>
                </a:cubicBezTo>
                <a:cubicBezTo>
                  <a:pt x="1892120" y="1440502"/>
                  <a:pt x="1886929" y="1424929"/>
                  <a:pt x="1886929" y="1409356"/>
                </a:cubicBezTo>
                <a:cubicBezTo>
                  <a:pt x="1886929" y="1365231"/>
                  <a:pt x="1918075" y="1328894"/>
                  <a:pt x="1959603" y="1321109"/>
                </a:cubicBezTo>
                <a:cubicBezTo>
                  <a:pt x="1959603" y="1318512"/>
                  <a:pt x="1959603" y="1315918"/>
                  <a:pt x="1959603" y="1313321"/>
                </a:cubicBezTo>
                <a:cubicBezTo>
                  <a:pt x="1959603" y="1292557"/>
                  <a:pt x="1977770" y="1274390"/>
                  <a:pt x="1998534" y="1274390"/>
                </a:cubicBezTo>
                <a:close/>
                <a:moveTo>
                  <a:pt x="1305537" y="1232863"/>
                </a:moveTo>
                <a:cubicBezTo>
                  <a:pt x="1313322" y="1232863"/>
                  <a:pt x="1321110" y="1240648"/>
                  <a:pt x="1321110" y="1248436"/>
                </a:cubicBezTo>
                <a:cubicBezTo>
                  <a:pt x="1321110" y="1256221"/>
                  <a:pt x="1313322" y="1264009"/>
                  <a:pt x="1305537" y="1264009"/>
                </a:cubicBezTo>
                <a:cubicBezTo>
                  <a:pt x="1295155" y="1264009"/>
                  <a:pt x="1289964" y="1258818"/>
                  <a:pt x="1289964" y="1248436"/>
                </a:cubicBezTo>
                <a:cubicBezTo>
                  <a:pt x="1289964" y="1240648"/>
                  <a:pt x="1297749" y="1232863"/>
                  <a:pt x="1305537" y="1232863"/>
                </a:cubicBezTo>
                <a:close/>
                <a:moveTo>
                  <a:pt x="1881735" y="1212099"/>
                </a:moveTo>
                <a:cubicBezTo>
                  <a:pt x="1905096" y="1212099"/>
                  <a:pt x="1923263" y="1230266"/>
                  <a:pt x="1920669" y="1251030"/>
                </a:cubicBezTo>
                <a:cubicBezTo>
                  <a:pt x="1920669" y="1271794"/>
                  <a:pt x="1902499" y="1289964"/>
                  <a:pt x="1881735" y="1289964"/>
                </a:cubicBezTo>
                <a:cubicBezTo>
                  <a:pt x="1860971" y="1289964"/>
                  <a:pt x="1842804" y="1271794"/>
                  <a:pt x="1842804" y="1251030"/>
                </a:cubicBezTo>
                <a:cubicBezTo>
                  <a:pt x="1842804" y="1230266"/>
                  <a:pt x="1860971" y="1212099"/>
                  <a:pt x="1881735" y="1212099"/>
                </a:cubicBezTo>
                <a:close/>
                <a:moveTo>
                  <a:pt x="1746768" y="1206908"/>
                </a:moveTo>
                <a:cubicBezTo>
                  <a:pt x="1790893" y="1206908"/>
                  <a:pt x="1829824" y="1243245"/>
                  <a:pt x="1829824" y="1289964"/>
                </a:cubicBezTo>
                <a:cubicBezTo>
                  <a:pt x="1829824" y="1321110"/>
                  <a:pt x="1811657" y="1347065"/>
                  <a:pt x="1785702" y="1362638"/>
                </a:cubicBezTo>
                <a:cubicBezTo>
                  <a:pt x="1777914" y="1393784"/>
                  <a:pt x="1751959" y="1417142"/>
                  <a:pt x="1718219" y="1417142"/>
                </a:cubicBezTo>
                <a:cubicBezTo>
                  <a:pt x="1713029" y="1419739"/>
                  <a:pt x="1707838" y="1422333"/>
                  <a:pt x="1702647" y="1422333"/>
                </a:cubicBezTo>
                <a:cubicBezTo>
                  <a:pt x="1687074" y="1422333"/>
                  <a:pt x="1674095" y="1411951"/>
                  <a:pt x="1668904" y="1398975"/>
                </a:cubicBezTo>
                <a:cubicBezTo>
                  <a:pt x="1655928" y="1383402"/>
                  <a:pt x="1645546" y="1365232"/>
                  <a:pt x="1645546" y="1344468"/>
                </a:cubicBezTo>
                <a:cubicBezTo>
                  <a:pt x="1645546" y="1326301"/>
                  <a:pt x="1653331" y="1310728"/>
                  <a:pt x="1663713" y="1297749"/>
                </a:cubicBezTo>
                <a:cubicBezTo>
                  <a:pt x="1663713" y="1295155"/>
                  <a:pt x="1663713" y="1292558"/>
                  <a:pt x="1663713" y="1289964"/>
                </a:cubicBezTo>
                <a:cubicBezTo>
                  <a:pt x="1663713" y="1243245"/>
                  <a:pt x="1702647" y="1206908"/>
                  <a:pt x="1746768" y="1206908"/>
                </a:cubicBezTo>
                <a:close/>
                <a:moveTo>
                  <a:pt x="2190601" y="1196527"/>
                </a:moveTo>
                <a:cubicBezTo>
                  <a:pt x="2203577" y="1196527"/>
                  <a:pt x="2213959" y="1201719"/>
                  <a:pt x="2221747" y="1209501"/>
                </a:cubicBezTo>
                <a:cubicBezTo>
                  <a:pt x="2226938" y="1206907"/>
                  <a:pt x="2232129" y="1206907"/>
                  <a:pt x="2237320" y="1206907"/>
                </a:cubicBezTo>
                <a:cubicBezTo>
                  <a:pt x="2273657" y="1206907"/>
                  <a:pt x="2302206" y="1235456"/>
                  <a:pt x="2302206" y="1271793"/>
                </a:cubicBezTo>
                <a:cubicBezTo>
                  <a:pt x="2302206" y="1308130"/>
                  <a:pt x="2273657" y="1336682"/>
                  <a:pt x="2237320" y="1336682"/>
                </a:cubicBezTo>
                <a:cubicBezTo>
                  <a:pt x="2203577" y="1336682"/>
                  <a:pt x="2175028" y="1308130"/>
                  <a:pt x="2172431" y="1274387"/>
                </a:cubicBezTo>
                <a:cubicBezTo>
                  <a:pt x="2159455" y="1266602"/>
                  <a:pt x="2149073" y="1253623"/>
                  <a:pt x="2149073" y="1235456"/>
                </a:cubicBezTo>
                <a:cubicBezTo>
                  <a:pt x="2149073" y="1212098"/>
                  <a:pt x="2169837" y="1193934"/>
                  <a:pt x="2190601" y="1196527"/>
                </a:cubicBezTo>
                <a:close/>
                <a:moveTo>
                  <a:pt x="2551376" y="1180952"/>
                </a:moveTo>
                <a:cubicBezTo>
                  <a:pt x="2546186" y="1191333"/>
                  <a:pt x="2533206" y="1199122"/>
                  <a:pt x="2520230" y="1199122"/>
                </a:cubicBezTo>
                <a:cubicBezTo>
                  <a:pt x="2509848" y="1199122"/>
                  <a:pt x="2502060" y="1196524"/>
                  <a:pt x="2496870" y="1191333"/>
                </a:cubicBezTo>
                <a:cubicBezTo>
                  <a:pt x="2491679" y="1209502"/>
                  <a:pt x="2481296" y="1225076"/>
                  <a:pt x="2463130" y="1232861"/>
                </a:cubicBezTo>
                <a:cubicBezTo>
                  <a:pt x="2486487" y="1245839"/>
                  <a:pt x="2502060" y="1269197"/>
                  <a:pt x="2502060" y="1297749"/>
                </a:cubicBezTo>
                <a:lnTo>
                  <a:pt x="2502060" y="1302940"/>
                </a:lnTo>
                <a:lnTo>
                  <a:pt x="2504657" y="1300343"/>
                </a:lnTo>
                <a:cubicBezTo>
                  <a:pt x="2502060" y="1295153"/>
                  <a:pt x="2502060" y="1292558"/>
                  <a:pt x="2502060" y="1287368"/>
                </a:cubicBezTo>
                <a:cubicBezTo>
                  <a:pt x="2502060" y="1261412"/>
                  <a:pt x="2522825" y="1238052"/>
                  <a:pt x="2551376" y="1238052"/>
                </a:cubicBezTo>
                <a:lnTo>
                  <a:pt x="2553970" y="1238052"/>
                </a:lnTo>
                <a:cubicBezTo>
                  <a:pt x="2556567" y="1222478"/>
                  <a:pt x="2561758" y="1209502"/>
                  <a:pt x="2572141" y="1199122"/>
                </a:cubicBezTo>
                <a:lnTo>
                  <a:pt x="2579926" y="1191333"/>
                </a:lnTo>
                <a:cubicBezTo>
                  <a:pt x="2574735" y="1188739"/>
                  <a:pt x="2569543" y="1186142"/>
                  <a:pt x="2566949" y="1180952"/>
                </a:cubicBezTo>
                <a:lnTo>
                  <a:pt x="2561758" y="1180952"/>
                </a:lnTo>
                <a:close/>
                <a:moveTo>
                  <a:pt x="498335" y="1178366"/>
                </a:moveTo>
                <a:cubicBezTo>
                  <a:pt x="513908" y="1178366"/>
                  <a:pt x="526887" y="1191343"/>
                  <a:pt x="526887" y="1206905"/>
                </a:cubicBezTo>
                <a:cubicBezTo>
                  <a:pt x="526887" y="1222478"/>
                  <a:pt x="513908" y="1235457"/>
                  <a:pt x="498335" y="1235457"/>
                </a:cubicBezTo>
                <a:cubicBezTo>
                  <a:pt x="482762" y="1235457"/>
                  <a:pt x="469786" y="1222478"/>
                  <a:pt x="469786" y="1206905"/>
                </a:cubicBezTo>
                <a:cubicBezTo>
                  <a:pt x="469786" y="1191343"/>
                  <a:pt x="482762" y="1178366"/>
                  <a:pt x="498335" y="1178366"/>
                </a:cubicBezTo>
                <a:close/>
                <a:moveTo>
                  <a:pt x="1801276" y="1175771"/>
                </a:moveTo>
                <a:cubicBezTo>
                  <a:pt x="1811658" y="1175771"/>
                  <a:pt x="1816849" y="1183557"/>
                  <a:pt x="1816849" y="1191345"/>
                </a:cubicBezTo>
                <a:cubicBezTo>
                  <a:pt x="1816849" y="1201727"/>
                  <a:pt x="1809061" y="1206908"/>
                  <a:pt x="1801276" y="1206908"/>
                </a:cubicBezTo>
                <a:cubicBezTo>
                  <a:pt x="1790894" y="1206908"/>
                  <a:pt x="1785703" y="1199130"/>
                  <a:pt x="1785703" y="1191345"/>
                </a:cubicBezTo>
                <a:cubicBezTo>
                  <a:pt x="1785703" y="1183557"/>
                  <a:pt x="1790894" y="1178366"/>
                  <a:pt x="1801276" y="1175771"/>
                </a:cubicBezTo>
                <a:close/>
                <a:moveTo>
                  <a:pt x="1648141" y="1162795"/>
                </a:moveTo>
                <a:cubicBezTo>
                  <a:pt x="1666311" y="1162795"/>
                  <a:pt x="1681884" y="1178367"/>
                  <a:pt x="1681884" y="1196534"/>
                </a:cubicBezTo>
                <a:cubicBezTo>
                  <a:pt x="1681884" y="1214693"/>
                  <a:pt x="1666311" y="1230266"/>
                  <a:pt x="1648141" y="1230266"/>
                </a:cubicBezTo>
                <a:cubicBezTo>
                  <a:pt x="1627377" y="1230266"/>
                  <a:pt x="1614401" y="1214693"/>
                  <a:pt x="1614401" y="1196534"/>
                </a:cubicBezTo>
                <a:cubicBezTo>
                  <a:pt x="1614401" y="1178367"/>
                  <a:pt x="1629974" y="1162795"/>
                  <a:pt x="1648141" y="1162795"/>
                </a:cubicBezTo>
                <a:close/>
                <a:moveTo>
                  <a:pt x="2504657" y="1095302"/>
                </a:moveTo>
                <a:cubicBezTo>
                  <a:pt x="2491679" y="1108277"/>
                  <a:pt x="2476105" y="1116066"/>
                  <a:pt x="2457939" y="1118660"/>
                </a:cubicBezTo>
                <a:cubicBezTo>
                  <a:pt x="2457939" y="1121257"/>
                  <a:pt x="2457939" y="1123851"/>
                  <a:pt x="2455341" y="1126447"/>
                </a:cubicBezTo>
                <a:cubicBezTo>
                  <a:pt x="2463130" y="1129042"/>
                  <a:pt x="2470915" y="1134232"/>
                  <a:pt x="2476105" y="1142021"/>
                </a:cubicBezTo>
                <a:cubicBezTo>
                  <a:pt x="2481296" y="1131638"/>
                  <a:pt x="2489085" y="1123851"/>
                  <a:pt x="2496870" y="1121257"/>
                </a:cubicBezTo>
                <a:cubicBezTo>
                  <a:pt x="2496870" y="1113468"/>
                  <a:pt x="2499466" y="1103087"/>
                  <a:pt x="2504657" y="1095302"/>
                </a:cubicBezTo>
                <a:close/>
                <a:moveTo>
                  <a:pt x="2120521" y="1082333"/>
                </a:moveTo>
                <a:cubicBezTo>
                  <a:pt x="2146476" y="1082333"/>
                  <a:pt x="2164646" y="1103096"/>
                  <a:pt x="2164646" y="1126456"/>
                </a:cubicBezTo>
                <a:cubicBezTo>
                  <a:pt x="2164646" y="1149816"/>
                  <a:pt x="2143882" y="1170579"/>
                  <a:pt x="2120521" y="1170579"/>
                </a:cubicBezTo>
                <a:cubicBezTo>
                  <a:pt x="2097163" y="1170579"/>
                  <a:pt x="2078993" y="1149816"/>
                  <a:pt x="2076399" y="1126456"/>
                </a:cubicBezTo>
                <a:cubicBezTo>
                  <a:pt x="2076399" y="1100500"/>
                  <a:pt x="2097163" y="1082333"/>
                  <a:pt x="2120521" y="1082333"/>
                </a:cubicBezTo>
                <a:close/>
                <a:moveTo>
                  <a:pt x="2356713" y="1071941"/>
                </a:moveTo>
                <a:cubicBezTo>
                  <a:pt x="2359309" y="1077131"/>
                  <a:pt x="2359309" y="1079728"/>
                  <a:pt x="2359309" y="1084920"/>
                </a:cubicBezTo>
                <a:lnTo>
                  <a:pt x="2359309" y="1090111"/>
                </a:lnTo>
                <a:lnTo>
                  <a:pt x="2364500" y="1090111"/>
                </a:lnTo>
                <a:lnTo>
                  <a:pt x="2369691" y="1090111"/>
                </a:lnTo>
                <a:cubicBezTo>
                  <a:pt x="2364500" y="1084920"/>
                  <a:pt x="2359309" y="1079728"/>
                  <a:pt x="2356713" y="1071941"/>
                </a:cubicBezTo>
                <a:close/>
                <a:moveTo>
                  <a:pt x="1448289" y="1048590"/>
                </a:moveTo>
                <a:cubicBezTo>
                  <a:pt x="1482032" y="1048590"/>
                  <a:pt x="1507987" y="1074544"/>
                  <a:pt x="1507987" y="1108285"/>
                </a:cubicBezTo>
                <a:cubicBezTo>
                  <a:pt x="1507987" y="1142028"/>
                  <a:pt x="1482032" y="1167984"/>
                  <a:pt x="1448289" y="1167984"/>
                </a:cubicBezTo>
                <a:cubicBezTo>
                  <a:pt x="1414549" y="1167984"/>
                  <a:pt x="1388594" y="1142028"/>
                  <a:pt x="1388594" y="1108285"/>
                </a:cubicBezTo>
                <a:cubicBezTo>
                  <a:pt x="1388594" y="1074544"/>
                  <a:pt x="1414549" y="1048590"/>
                  <a:pt x="1448289" y="1048590"/>
                </a:cubicBezTo>
                <a:close/>
                <a:moveTo>
                  <a:pt x="2143882" y="1017444"/>
                </a:moveTo>
                <a:cubicBezTo>
                  <a:pt x="2162049" y="1017444"/>
                  <a:pt x="2175028" y="1033017"/>
                  <a:pt x="2175028" y="1048590"/>
                </a:cubicBezTo>
                <a:cubicBezTo>
                  <a:pt x="2175028" y="1066757"/>
                  <a:pt x="2162049" y="1079736"/>
                  <a:pt x="2143882" y="1079736"/>
                </a:cubicBezTo>
                <a:cubicBezTo>
                  <a:pt x="2125712" y="1079736"/>
                  <a:pt x="2112736" y="1066757"/>
                  <a:pt x="2112736" y="1048590"/>
                </a:cubicBezTo>
                <a:cubicBezTo>
                  <a:pt x="2112736" y="1030420"/>
                  <a:pt x="2125712" y="1017444"/>
                  <a:pt x="2143882" y="1017444"/>
                </a:cubicBezTo>
                <a:close/>
                <a:moveTo>
                  <a:pt x="2564352" y="999266"/>
                </a:moveTo>
                <a:cubicBezTo>
                  <a:pt x="2559161" y="1001863"/>
                  <a:pt x="2553970" y="1004458"/>
                  <a:pt x="2548780" y="1004458"/>
                </a:cubicBezTo>
                <a:cubicBezTo>
                  <a:pt x="2543588" y="1004458"/>
                  <a:pt x="2538397" y="1004458"/>
                  <a:pt x="2533206" y="1001863"/>
                </a:cubicBezTo>
                <a:cubicBezTo>
                  <a:pt x="2533206" y="1007055"/>
                  <a:pt x="2535803" y="1014840"/>
                  <a:pt x="2535803" y="1022627"/>
                </a:cubicBezTo>
                <a:cubicBezTo>
                  <a:pt x="2543588" y="1022627"/>
                  <a:pt x="2551376" y="1030412"/>
                  <a:pt x="2551376" y="1038201"/>
                </a:cubicBezTo>
                <a:cubicBezTo>
                  <a:pt x="2551376" y="1040795"/>
                  <a:pt x="2548780" y="1043391"/>
                  <a:pt x="2548780" y="1045986"/>
                </a:cubicBezTo>
                <a:cubicBezTo>
                  <a:pt x="2556567" y="1051176"/>
                  <a:pt x="2564352" y="1058964"/>
                  <a:pt x="2564352" y="1069346"/>
                </a:cubicBezTo>
                <a:cubicBezTo>
                  <a:pt x="2574735" y="1069346"/>
                  <a:pt x="2579926" y="1071941"/>
                  <a:pt x="2587713" y="1077131"/>
                </a:cubicBezTo>
                <a:cubicBezTo>
                  <a:pt x="2592904" y="1069346"/>
                  <a:pt x="2598095" y="1061558"/>
                  <a:pt x="2608477" y="1056367"/>
                </a:cubicBezTo>
                <a:cubicBezTo>
                  <a:pt x="2600689" y="1043391"/>
                  <a:pt x="2595498" y="1030412"/>
                  <a:pt x="2595498" y="1017436"/>
                </a:cubicBezTo>
                <a:cubicBezTo>
                  <a:pt x="2582522" y="1017436"/>
                  <a:pt x="2569543" y="1009649"/>
                  <a:pt x="2564352" y="999266"/>
                </a:cubicBezTo>
                <a:close/>
                <a:moveTo>
                  <a:pt x="1876544" y="983701"/>
                </a:moveTo>
                <a:cubicBezTo>
                  <a:pt x="1905096" y="983701"/>
                  <a:pt x="1931050" y="1009656"/>
                  <a:pt x="1931050" y="1033014"/>
                </a:cubicBezTo>
                <a:cubicBezTo>
                  <a:pt x="1931050" y="1043397"/>
                  <a:pt x="1931050" y="1051184"/>
                  <a:pt x="1925859" y="1058970"/>
                </a:cubicBezTo>
                <a:cubicBezTo>
                  <a:pt x="1928454" y="1064160"/>
                  <a:pt x="1933645" y="1069352"/>
                  <a:pt x="1936241" y="1077140"/>
                </a:cubicBezTo>
                <a:cubicBezTo>
                  <a:pt x="1949217" y="1066758"/>
                  <a:pt x="1964790" y="1058970"/>
                  <a:pt x="1982960" y="1058970"/>
                </a:cubicBezTo>
                <a:cubicBezTo>
                  <a:pt x="2021891" y="1058970"/>
                  <a:pt x="2050443" y="1090116"/>
                  <a:pt x="2050443" y="1126453"/>
                </a:cubicBezTo>
                <a:cubicBezTo>
                  <a:pt x="2050443" y="1162790"/>
                  <a:pt x="2019297" y="1193936"/>
                  <a:pt x="1982960" y="1193936"/>
                </a:cubicBezTo>
                <a:cubicBezTo>
                  <a:pt x="1949217" y="1193936"/>
                  <a:pt x="1923263" y="1167980"/>
                  <a:pt x="1918072" y="1136835"/>
                </a:cubicBezTo>
                <a:cubicBezTo>
                  <a:pt x="1910287" y="1142026"/>
                  <a:pt x="1902499" y="1144623"/>
                  <a:pt x="1892117" y="1144623"/>
                </a:cubicBezTo>
                <a:cubicBezTo>
                  <a:pt x="1866162" y="1144623"/>
                  <a:pt x="1845398" y="1123859"/>
                  <a:pt x="1845398" y="1097903"/>
                </a:cubicBezTo>
                <a:cubicBezTo>
                  <a:pt x="1845398" y="1092713"/>
                  <a:pt x="1845398" y="1090116"/>
                  <a:pt x="1847995" y="1084925"/>
                </a:cubicBezTo>
                <a:cubicBezTo>
                  <a:pt x="1832422" y="1074543"/>
                  <a:pt x="1822040" y="1056376"/>
                  <a:pt x="1822040" y="1038206"/>
                </a:cubicBezTo>
                <a:cubicBezTo>
                  <a:pt x="1822040" y="1007060"/>
                  <a:pt x="1845398" y="983701"/>
                  <a:pt x="1876544" y="983701"/>
                </a:cubicBezTo>
                <a:close/>
                <a:moveTo>
                  <a:pt x="2146479" y="869498"/>
                </a:moveTo>
                <a:cubicBezTo>
                  <a:pt x="2167243" y="869498"/>
                  <a:pt x="2182816" y="885071"/>
                  <a:pt x="2182816" y="905835"/>
                </a:cubicBezTo>
                <a:cubicBezTo>
                  <a:pt x="2182816" y="924002"/>
                  <a:pt x="2167243" y="942172"/>
                  <a:pt x="2146479" y="942172"/>
                </a:cubicBezTo>
                <a:cubicBezTo>
                  <a:pt x="2125715" y="942172"/>
                  <a:pt x="2110142" y="926599"/>
                  <a:pt x="2110142" y="905835"/>
                </a:cubicBezTo>
                <a:cubicBezTo>
                  <a:pt x="2110142" y="885071"/>
                  <a:pt x="2125715" y="869498"/>
                  <a:pt x="2146479" y="869498"/>
                </a:cubicBezTo>
                <a:close/>
                <a:moveTo>
                  <a:pt x="1629973" y="864308"/>
                </a:moveTo>
                <a:cubicBezTo>
                  <a:pt x="1663716" y="864308"/>
                  <a:pt x="1689671" y="890263"/>
                  <a:pt x="1689671" y="924003"/>
                </a:cubicBezTo>
                <a:cubicBezTo>
                  <a:pt x="1689671" y="957746"/>
                  <a:pt x="1661119" y="983701"/>
                  <a:pt x="1629973" y="983701"/>
                </a:cubicBezTo>
                <a:cubicBezTo>
                  <a:pt x="1598827" y="983701"/>
                  <a:pt x="1570278" y="957746"/>
                  <a:pt x="1570278" y="924003"/>
                </a:cubicBezTo>
                <a:cubicBezTo>
                  <a:pt x="1570278" y="890263"/>
                  <a:pt x="1598827" y="864308"/>
                  <a:pt x="1629973" y="864308"/>
                </a:cubicBezTo>
                <a:close/>
                <a:moveTo>
                  <a:pt x="2297015" y="853923"/>
                </a:moveTo>
                <a:cubicBezTo>
                  <a:pt x="2315185" y="853923"/>
                  <a:pt x="2330758" y="869497"/>
                  <a:pt x="2330758" y="887664"/>
                </a:cubicBezTo>
                <a:cubicBezTo>
                  <a:pt x="2330758" y="905833"/>
                  <a:pt x="2315185" y="921406"/>
                  <a:pt x="2297015" y="921406"/>
                </a:cubicBezTo>
                <a:cubicBezTo>
                  <a:pt x="2278848" y="921406"/>
                  <a:pt x="2263275" y="905833"/>
                  <a:pt x="2263275" y="887664"/>
                </a:cubicBezTo>
                <a:cubicBezTo>
                  <a:pt x="2263275" y="869497"/>
                  <a:pt x="2278848" y="853923"/>
                  <a:pt x="2297015" y="853923"/>
                </a:cubicBezTo>
                <a:close/>
                <a:moveTo>
                  <a:pt x="2421598" y="827975"/>
                </a:moveTo>
                <a:cubicBezTo>
                  <a:pt x="2439768" y="827975"/>
                  <a:pt x="2455341" y="843549"/>
                  <a:pt x="2455341" y="861715"/>
                </a:cubicBezTo>
                <a:cubicBezTo>
                  <a:pt x="2455341" y="879885"/>
                  <a:pt x="2439768" y="895459"/>
                  <a:pt x="2421598" y="895459"/>
                </a:cubicBezTo>
                <a:cubicBezTo>
                  <a:pt x="2403431" y="895459"/>
                  <a:pt x="2387858" y="879885"/>
                  <a:pt x="2387858" y="861715"/>
                </a:cubicBezTo>
                <a:cubicBezTo>
                  <a:pt x="2387858" y="843549"/>
                  <a:pt x="2403431" y="827975"/>
                  <a:pt x="2421598" y="827975"/>
                </a:cubicBezTo>
                <a:close/>
                <a:moveTo>
                  <a:pt x="1954408" y="814987"/>
                </a:moveTo>
                <a:cubicBezTo>
                  <a:pt x="1990745" y="814987"/>
                  <a:pt x="2019297" y="843539"/>
                  <a:pt x="2019297" y="879876"/>
                </a:cubicBezTo>
                <a:cubicBezTo>
                  <a:pt x="2019297" y="916213"/>
                  <a:pt x="1990745" y="944762"/>
                  <a:pt x="1954408" y="944762"/>
                </a:cubicBezTo>
                <a:cubicBezTo>
                  <a:pt x="1918071" y="944762"/>
                  <a:pt x="1889522" y="916213"/>
                  <a:pt x="1889522" y="879876"/>
                </a:cubicBezTo>
                <a:cubicBezTo>
                  <a:pt x="1889522" y="843539"/>
                  <a:pt x="1918071" y="812393"/>
                  <a:pt x="1954408" y="814987"/>
                </a:cubicBezTo>
                <a:close/>
                <a:moveTo>
                  <a:pt x="2582522" y="812390"/>
                </a:moveTo>
                <a:cubicBezTo>
                  <a:pt x="2582522" y="812390"/>
                  <a:pt x="2579926" y="812390"/>
                  <a:pt x="2579926" y="814988"/>
                </a:cubicBezTo>
                <a:cubicBezTo>
                  <a:pt x="2582522" y="817581"/>
                  <a:pt x="2582522" y="820179"/>
                  <a:pt x="2585116" y="825370"/>
                </a:cubicBezTo>
                <a:cubicBezTo>
                  <a:pt x="2587713" y="825370"/>
                  <a:pt x="2590307" y="822773"/>
                  <a:pt x="2592904" y="822773"/>
                </a:cubicBezTo>
                <a:cubicBezTo>
                  <a:pt x="2590307" y="820179"/>
                  <a:pt x="2585116" y="817581"/>
                  <a:pt x="2582522" y="812390"/>
                </a:cubicBezTo>
                <a:close/>
                <a:moveTo>
                  <a:pt x="1321107" y="716367"/>
                </a:moveTo>
                <a:cubicBezTo>
                  <a:pt x="1331489" y="716367"/>
                  <a:pt x="1339277" y="724153"/>
                  <a:pt x="1339277" y="734536"/>
                </a:cubicBezTo>
                <a:cubicBezTo>
                  <a:pt x="1339277" y="744916"/>
                  <a:pt x="1331489" y="752704"/>
                  <a:pt x="1321107" y="752704"/>
                </a:cubicBezTo>
                <a:cubicBezTo>
                  <a:pt x="1310725" y="752704"/>
                  <a:pt x="1302940" y="744916"/>
                  <a:pt x="1302940" y="734536"/>
                </a:cubicBezTo>
                <a:cubicBezTo>
                  <a:pt x="1302940" y="724153"/>
                  <a:pt x="1310725" y="716367"/>
                  <a:pt x="1321107" y="716367"/>
                </a:cubicBezTo>
                <a:close/>
                <a:moveTo>
                  <a:pt x="2042658" y="690413"/>
                </a:moveTo>
                <a:cubicBezTo>
                  <a:pt x="2053040" y="690413"/>
                  <a:pt x="2063422" y="700796"/>
                  <a:pt x="2063422" y="711178"/>
                </a:cubicBezTo>
                <a:cubicBezTo>
                  <a:pt x="2063422" y="721560"/>
                  <a:pt x="2053040" y="731942"/>
                  <a:pt x="2042658" y="731942"/>
                </a:cubicBezTo>
                <a:cubicBezTo>
                  <a:pt x="2032276" y="731942"/>
                  <a:pt x="2021894" y="724153"/>
                  <a:pt x="2021894" y="711178"/>
                </a:cubicBezTo>
                <a:cubicBezTo>
                  <a:pt x="2021894" y="700796"/>
                  <a:pt x="2032276" y="690413"/>
                  <a:pt x="2042658" y="690413"/>
                </a:cubicBezTo>
                <a:close/>
                <a:moveTo>
                  <a:pt x="2486487" y="648876"/>
                </a:moveTo>
                <a:cubicBezTo>
                  <a:pt x="2489085" y="654067"/>
                  <a:pt x="2494275" y="656661"/>
                  <a:pt x="2496870" y="661852"/>
                </a:cubicBezTo>
                <a:cubicBezTo>
                  <a:pt x="2499466" y="656661"/>
                  <a:pt x="2499466" y="654067"/>
                  <a:pt x="2504657" y="648876"/>
                </a:cubicBezTo>
                <a:lnTo>
                  <a:pt x="2494275" y="648876"/>
                </a:lnTo>
                <a:close/>
                <a:moveTo>
                  <a:pt x="2439769" y="620323"/>
                </a:moveTo>
                <a:cubicBezTo>
                  <a:pt x="2426792" y="630706"/>
                  <a:pt x="2413814" y="638493"/>
                  <a:pt x="2398240" y="643684"/>
                </a:cubicBezTo>
                <a:lnTo>
                  <a:pt x="2398240" y="651469"/>
                </a:lnTo>
                <a:lnTo>
                  <a:pt x="2398240" y="659257"/>
                </a:lnTo>
                <a:cubicBezTo>
                  <a:pt x="2400837" y="659257"/>
                  <a:pt x="2400837" y="661852"/>
                  <a:pt x="2403431" y="661852"/>
                </a:cubicBezTo>
                <a:lnTo>
                  <a:pt x="2406029" y="661852"/>
                </a:lnTo>
                <a:cubicBezTo>
                  <a:pt x="2413814" y="661852"/>
                  <a:pt x="2421601" y="664448"/>
                  <a:pt x="2429386" y="669639"/>
                </a:cubicBezTo>
                <a:cubicBezTo>
                  <a:pt x="2431983" y="667042"/>
                  <a:pt x="2434577" y="667042"/>
                  <a:pt x="2437175" y="664448"/>
                </a:cubicBezTo>
                <a:cubicBezTo>
                  <a:pt x="2442365" y="654067"/>
                  <a:pt x="2452747" y="646278"/>
                  <a:pt x="2468320" y="646278"/>
                </a:cubicBezTo>
                <a:cubicBezTo>
                  <a:pt x="2455341" y="641087"/>
                  <a:pt x="2444959" y="630706"/>
                  <a:pt x="2439769" y="620323"/>
                </a:cubicBezTo>
                <a:close/>
                <a:moveTo>
                  <a:pt x="2470915" y="521695"/>
                </a:moveTo>
                <a:lnTo>
                  <a:pt x="2470915" y="529482"/>
                </a:lnTo>
                <a:lnTo>
                  <a:pt x="2476105" y="524291"/>
                </a:lnTo>
                <a:cubicBezTo>
                  <a:pt x="2476105" y="524291"/>
                  <a:pt x="2473511" y="521695"/>
                  <a:pt x="2470915" y="521695"/>
                </a:cubicBezTo>
                <a:close/>
                <a:moveTo>
                  <a:pt x="2138690" y="480177"/>
                </a:moveTo>
                <a:cubicBezTo>
                  <a:pt x="2169836" y="480177"/>
                  <a:pt x="2195791" y="506132"/>
                  <a:pt x="2195791" y="537278"/>
                </a:cubicBezTo>
                <a:cubicBezTo>
                  <a:pt x="2195791" y="568425"/>
                  <a:pt x="2169836" y="594379"/>
                  <a:pt x="2138690" y="594379"/>
                </a:cubicBezTo>
                <a:cubicBezTo>
                  <a:pt x="2107544" y="594379"/>
                  <a:pt x="2081589" y="568425"/>
                  <a:pt x="2081589" y="537278"/>
                </a:cubicBezTo>
                <a:cubicBezTo>
                  <a:pt x="2081589" y="506132"/>
                  <a:pt x="2107544" y="480177"/>
                  <a:pt x="2138690" y="480177"/>
                </a:cubicBezTo>
                <a:close/>
                <a:moveTo>
                  <a:pt x="1858377" y="462004"/>
                </a:moveTo>
                <a:cubicBezTo>
                  <a:pt x="1912883" y="462004"/>
                  <a:pt x="1954411" y="506126"/>
                  <a:pt x="1954411" y="558036"/>
                </a:cubicBezTo>
                <a:cubicBezTo>
                  <a:pt x="1954411" y="612543"/>
                  <a:pt x="1910286" y="654070"/>
                  <a:pt x="1858377" y="654070"/>
                </a:cubicBezTo>
                <a:cubicBezTo>
                  <a:pt x="1806467" y="654070"/>
                  <a:pt x="1762345" y="612543"/>
                  <a:pt x="1762345" y="558036"/>
                </a:cubicBezTo>
                <a:cubicBezTo>
                  <a:pt x="1762345" y="503532"/>
                  <a:pt x="1806467" y="462004"/>
                  <a:pt x="1858377" y="462004"/>
                </a:cubicBezTo>
                <a:close/>
                <a:moveTo>
                  <a:pt x="3410634" y="304663"/>
                </a:moveTo>
                <a:cubicBezTo>
                  <a:pt x="3404887" y="309915"/>
                  <a:pt x="3401055" y="313417"/>
                  <a:pt x="3395471" y="315002"/>
                </a:cubicBezTo>
                <a:lnTo>
                  <a:pt x="3398505" y="317498"/>
                </a:lnTo>
                <a:lnTo>
                  <a:pt x="3413055" y="310104"/>
                </a:lnTo>
                <a:close/>
                <a:moveTo>
                  <a:pt x="3437191" y="245232"/>
                </a:moveTo>
                <a:cubicBezTo>
                  <a:pt x="3436695" y="256232"/>
                  <a:pt x="3436202" y="267232"/>
                  <a:pt x="3432039" y="278068"/>
                </a:cubicBezTo>
                <a:cubicBezTo>
                  <a:pt x="3441288" y="276648"/>
                  <a:pt x="3450372" y="278893"/>
                  <a:pt x="3455626" y="284642"/>
                </a:cubicBezTo>
                <a:lnTo>
                  <a:pt x="3457544" y="289474"/>
                </a:lnTo>
                <a:lnTo>
                  <a:pt x="3483311" y="278673"/>
                </a:lnTo>
                <a:lnTo>
                  <a:pt x="3447530" y="260393"/>
                </a:lnTo>
                <a:cubicBezTo>
                  <a:pt x="3444029" y="256562"/>
                  <a:pt x="3438777" y="250815"/>
                  <a:pt x="3437191" y="245232"/>
                </a:cubicBezTo>
                <a:close/>
                <a:moveTo>
                  <a:pt x="2354116" y="23367"/>
                </a:moveTo>
                <a:cubicBezTo>
                  <a:pt x="2364498" y="23367"/>
                  <a:pt x="2372286" y="31153"/>
                  <a:pt x="2372286" y="41534"/>
                </a:cubicBezTo>
                <a:cubicBezTo>
                  <a:pt x="2372286" y="51916"/>
                  <a:pt x="2364498" y="59705"/>
                  <a:pt x="2354116" y="59705"/>
                </a:cubicBezTo>
                <a:cubicBezTo>
                  <a:pt x="2343734" y="59705"/>
                  <a:pt x="2335949" y="51916"/>
                  <a:pt x="2335949" y="41534"/>
                </a:cubicBezTo>
                <a:cubicBezTo>
                  <a:pt x="2335949" y="31153"/>
                  <a:pt x="2343734" y="23367"/>
                  <a:pt x="2354116" y="23367"/>
                </a:cubicBezTo>
                <a:close/>
                <a:moveTo>
                  <a:pt x="2465724" y="12985"/>
                </a:moveTo>
                <a:cubicBezTo>
                  <a:pt x="2476106" y="12985"/>
                  <a:pt x="2486488" y="20771"/>
                  <a:pt x="2486488" y="33750"/>
                </a:cubicBezTo>
                <a:cubicBezTo>
                  <a:pt x="2486488" y="44131"/>
                  <a:pt x="2478700" y="54514"/>
                  <a:pt x="2465724" y="54514"/>
                </a:cubicBezTo>
                <a:cubicBezTo>
                  <a:pt x="2452745" y="54514"/>
                  <a:pt x="2444960" y="44131"/>
                  <a:pt x="2444960" y="33750"/>
                </a:cubicBezTo>
                <a:cubicBezTo>
                  <a:pt x="2444960" y="23367"/>
                  <a:pt x="2455342" y="12985"/>
                  <a:pt x="2465724" y="12985"/>
                </a:cubicBezTo>
                <a:close/>
                <a:moveTo>
                  <a:pt x="2624051" y="0"/>
                </a:moveTo>
                <a:cubicBezTo>
                  <a:pt x="2642217" y="0"/>
                  <a:pt x="2657791" y="10382"/>
                  <a:pt x="2662981" y="25955"/>
                </a:cubicBezTo>
                <a:cubicBezTo>
                  <a:pt x="2678554" y="25955"/>
                  <a:pt x="2688937" y="36337"/>
                  <a:pt x="2696724" y="49313"/>
                </a:cubicBezTo>
                <a:cubicBezTo>
                  <a:pt x="2701915" y="44122"/>
                  <a:pt x="2712297" y="41529"/>
                  <a:pt x="2720082" y="41529"/>
                </a:cubicBezTo>
                <a:cubicBezTo>
                  <a:pt x="2743443" y="41529"/>
                  <a:pt x="2761610" y="59695"/>
                  <a:pt x="2761610" y="83056"/>
                </a:cubicBezTo>
                <a:cubicBezTo>
                  <a:pt x="2761610" y="93438"/>
                  <a:pt x="2756419" y="103820"/>
                  <a:pt x="2748634" y="111606"/>
                </a:cubicBezTo>
                <a:cubicBezTo>
                  <a:pt x="2753825" y="116796"/>
                  <a:pt x="2761610" y="124584"/>
                  <a:pt x="2764206" y="132370"/>
                </a:cubicBezTo>
                <a:lnTo>
                  <a:pt x="2774589" y="132370"/>
                </a:lnTo>
                <a:cubicBezTo>
                  <a:pt x="2787565" y="132370"/>
                  <a:pt x="2795353" y="134966"/>
                  <a:pt x="2805735" y="140157"/>
                </a:cubicBezTo>
                <a:cubicBezTo>
                  <a:pt x="2823903" y="111606"/>
                  <a:pt x="2855048" y="90841"/>
                  <a:pt x="2891385" y="90841"/>
                </a:cubicBezTo>
                <a:cubicBezTo>
                  <a:pt x="2932913" y="90841"/>
                  <a:pt x="2969250" y="116796"/>
                  <a:pt x="2982228" y="153134"/>
                </a:cubicBezTo>
                <a:cubicBezTo>
                  <a:pt x="3005587" y="160921"/>
                  <a:pt x="3023757" y="179088"/>
                  <a:pt x="3034139" y="199852"/>
                </a:cubicBezTo>
                <a:cubicBezTo>
                  <a:pt x="3060094" y="207640"/>
                  <a:pt x="3080858" y="233595"/>
                  <a:pt x="3083452" y="262144"/>
                </a:cubicBezTo>
                <a:lnTo>
                  <a:pt x="3085039" y="261711"/>
                </a:lnTo>
                <a:lnTo>
                  <a:pt x="3077717" y="241917"/>
                </a:lnTo>
                <a:cubicBezTo>
                  <a:pt x="3078191" y="231374"/>
                  <a:pt x="3082791" y="221017"/>
                  <a:pt x="3091413" y="213137"/>
                </a:cubicBezTo>
                <a:cubicBezTo>
                  <a:pt x="3108655" y="197380"/>
                  <a:pt x="3134326" y="198536"/>
                  <a:pt x="3150083" y="215778"/>
                </a:cubicBezTo>
                <a:cubicBezTo>
                  <a:pt x="3155335" y="221526"/>
                  <a:pt x="3158235" y="228546"/>
                  <a:pt x="3159280" y="235941"/>
                </a:cubicBezTo>
                <a:lnTo>
                  <a:pt x="3158084" y="249853"/>
                </a:lnTo>
                <a:lnTo>
                  <a:pt x="3184758" y="254845"/>
                </a:lnTo>
                <a:lnTo>
                  <a:pt x="3201437" y="265183"/>
                </a:lnTo>
                <a:lnTo>
                  <a:pt x="3205472" y="265807"/>
                </a:lnTo>
                <a:cubicBezTo>
                  <a:pt x="3220590" y="271769"/>
                  <a:pt x="3234408" y="281117"/>
                  <a:pt x="3245789" y="293572"/>
                </a:cubicBezTo>
                <a:cubicBezTo>
                  <a:pt x="3259796" y="308899"/>
                  <a:pt x="3268220" y="325812"/>
                  <a:pt x="3271062" y="344310"/>
                </a:cubicBezTo>
                <a:cubicBezTo>
                  <a:pt x="3273144" y="338894"/>
                  <a:pt x="3276976" y="335392"/>
                  <a:pt x="3280808" y="331890"/>
                </a:cubicBezTo>
                <a:cubicBezTo>
                  <a:pt x="3292303" y="321385"/>
                  <a:pt x="3309217" y="312959"/>
                  <a:pt x="3324048" y="309952"/>
                </a:cubicBezTo>
                <a:lnTo>
                  <a:pt x="3318796" y="304206"/>
                </a:lnTo>
                <a:cubicBezTo>
                  <a:pt x="3301287" y="285046"/>
                  <a:pt x="3297023" y="257295"/>
                  <a:pt x="3305347" y="235625"/>
                </a:cubicBezTo>
                <a:cubicBezTo>
                  <a:pt x="3290679" y="234964"/>
                  <a:pt x="3274426" y="228721"/>
                  <a:pt x="3263921" y="217225"/>
                </a:cubicBezTo>
                <a:cubicBezTo>
                  <a:pt x="3241160" y="192319"/>
                  <a:pt x="3242810" y="155651"/>
                  <a:pt x="3267716" y="132889"/>
                </a:cubicBezTo>
                <a:cubicBezTo>
                  <a:pt x="3292624" y="110126"/>
                  <a:pt x="3331043" y="113690"/>
                  <a:pt x="3352054" y="136682"/>
                </a:cubicBezTo>
                <a:cubicBezTo>
                  <a:pt x="3366062" y="152009"/>
                  <a:pt x="3370655" y="172425"/>
                  <a:pt x="3364247" y="192347"/>
                </a:cubicBezTo>
                <a:cubicBezTo>
                  <a:pt x="3380832" y="191255"/>
                  <a:pt x="3400751" y="197662"/>
                  <a:pt x="3414758" y="212989"/>
                </a:cubicBezTo>
                <a:cubicBezTo>
                  <a:pt x="3418260" y="216821"/>
                  <a:pt x="3418095" y="220490"/>
                  <a:pt x="3421597" y="224322"/>
                </a:cubicBezTo>
                <a:cubicBezTo>
                  <a:pt x="3417170" y="200238"/>
                  <a:pt x="3425657" y="174900"/>
                  <a:pt x="3444816" y="157391"/>
                </a:cubicBezTo>
                <a:cubicBezTo>
                  <a:pt x="3450565" y="152137"/>
                  <a:pt x="3456312" y="146885"/>
                  <a:pt x="3463813" y="143549"/>
                </a:cubicBezTo>
                <a:cubicBezTo>
                  <a:pt x="3451060" y="141138"/>
                  <a:pt x="3438473" y="135060"/>
                  <a:pt x="3429719" y="125481"/>
                </a:cubicBezTo>
                <a:cubicBezTo>
                  <a:pt x="3408707" y="102489"/>
                  <a:pt x="3410357" y="65821"/>
                  <a:pt x="3433349" y="44809"/>
                </a:cubicBezTo>
                <a:cubicBezTo>
                  <a:pt x="3456340" y="23798"/>
                  <a:pt x="3493009" y="25448"/>
                  <a:pt x="3514020" y="48439"/>
                </a:cubicBezTo>
                <a:cubicBezTo>
                  <a:pt x="3535032" y="71430"/>
                  <a:pt x="3533382" y="108099"/>
                  <a:pt x="3510390" y="129111"/>
                </a:cubicBezTo>
                <a:lnTo>
                  <a:pt x="3502726" y="136115"/>
                </a:lnTo>
                <a:cubicBezTo>
                  <a:pt x="3524728" y="137105"/>
                  <a:pt x="3542732" y="145261"/>
                  <a:pt x="3556739" y="160589"/>
                </a:cubicBezTo>
                <a:cubicBezTo>
                  <a:pt x="3572499" y="177833"/>
                  <a:pt x="3580593" y="202080"/>
                  <a:pt x="3575936" y="223918"/>
                </a:cubicBezTo>
                <a:cubicBezTo>
                  <a:pt x="3581519" y="222332"/>
                  <a:pt x="3587019" y="222579"/>
                  <a:pt x="3592218" y="224420"/>
                </a:cubicBezTo>
                <a:lnTo>
                  <a:pt x="3605253" y="233486"/>
                </a:lnTo>
                <a:lnTo>
                  <a:pt x="3638818" y="222467"/>
                </a:lnTo>
                <a:lnTo>
                  <a:pt x="3679222" y="213284"/>
                </a:lnTo>
                <a:lnTo>
                  <a:pt x="3678059" y="210140"/>
                </a:lnTo>
                <a:cubicBezTo>
                  <a:pt x="3678533" y="199598"/>
                  <a:pt x="3683133" y="189241"/>
                  <a:pt x="3691754" y="181363"/>
                </a:cubicBezTo>
                <a:cubicBezTo>
                  <a:pt x="3708998" y="165603"/>
                  <a:pt x="3734665" y="166758"/>
                  <a:pt x="3750425" y="184003"/>
                </a:cubicBezTo>
                <a:lnTo>
                  <a:pt x="3757751" y="198974"/>
                </a:lnTo>
                <a:lnTo>
                  <a:pt x="3808565" y="193717"/>
                </a:lnTo>
                <a:cubicBezTo>
                  <a:pt x="3881623" y="191809"/>
                  <a:pt x="3934432" y="209030"/>
                  <a:pt x="3955620" y="247305"/>
                </a:cubicBezTo>
                <a:cubicBezTo>
                  <a:pt x="4012123" y="349375"/>
                  <a:pt x="3822368" y="562517"/>
                  <a:pt x="3531793" y="723370"/>
                </a:cubicBezTo>
                <a:cubicBezTo>
                  <a:pt x="3459149" y="763584"/>
                  <a:pt x="3387080" y="796722"/>
                  <a:pt x="3318958" y="822215"/>
                </a:cubicBezTo>
                <a:lnTo>
                  <a:pt x="3240086" y="848106"/>
                </a:lnTo>
                <a:lnTo>
                  <a:pt x="2599862" y="4372410"/>
                </a:lnTo>
                <a:lnTo>
                  <a:pt x="2694314" y="4443373"/>
                </a:lnTo>
                <a:lnTo>
                  <a:pt x="2698789" y="4444290"/>
                </a:lnTo>
                <a:cubicBezTo>
                  <a:pt x="2708969" y="4448629"/>
                  <a:pt x="2718134" y="4454874"/>
                  <a:pt x="2725758" y="4462498"/>
                </a:cubicBezTo>
                <a:lnTo>
                  <a:pt x="2731814" y="4471546"/>
                </a:lnTo>
                <a:lnTo>
                  <a:pt x="2778431" y="4506570"/>
                </a:lnTo>
                <a:lnTo>
                  <a:pt x="2758077" y="4510299"/>
                </a:lnTo>
                <a:lnTo>
                  <a:pt x="2745838" y="4503002"/>
                </a:lnTo>
                <a:lnTo>
                  <a:pt x="2748793" y="4520573"/>
                </a:lnTo>
                <a:lnTo>
                  <a:pt x="2743215" y="4547932"/>
                </a:lnTo>
                <a:lnTo>
                  <a:pt x="2743757" y="4547308"/>
                </a:lnTo>
                <a:cubicBezTo>
                  <a:pt x="2756676" y="4538309"/>
                  <a:pt x="2771766" y="4532401"/>
                  <a:pt x="2787590" y="4530391"/>
                </a:cubicBezTo>
                <a:lnTo>
                  <a:pt x="2811538" y="4531444"/>
                </a:lnTo>
                <a:lnTo>
                  <a:pt x="2905023" y="4601679"/>
                </a:lnTo>
                <a:lnTo>
                  <a:pt x="2895177" y="4612115"/>
                </a:lnTo>
                <a:cubicBezTo>
                  <a:pt x="2896043" y="4620275"/>
                  <a:pt x="2896911" y="4628439"/>
                  <a:pt x="2894687" y="4638579"/>
                </a:cubicBezTo>
                <a:cubicBezTo>
                  <a:pt x="2901982" y="4629550"/>
                  <a:pt x="2910760" y="4622840"/>
                  <a:pt x="2920320" y="4618626"/>
                </a:cubicBezTo>
                <a:lnTo>
                  <a:pt x="2926277" y="4617649"/>
                </a:lnTo>
                <a:lnTo>
                  <a:pt x="3121844" y="4764578"/>
                </a:lnTo>
                <a:lnTo>
                  <a:pt x="3116317" y="4766906"/>
                </a:lnTo>
                <a:lnTo>
                  <a:pt x="3115761" y="4769439"/>
                </a:lnTo>
                <a:cubicBezTo>
                  <a:pt x="3115205" y="4771976"/>
                  <a:pt x="3117739" y="4772532"/>
                  <a:pt x="3117183" y="4775066"/>
                </a:cubicBezTo>
                <a:cubicBezTo>
                  <a:pt x="3133539" y="4785297"/>
                  <a:pt x="3146110" y="4800677"/>
                  <a:pt x="3153479" y="4818568"/>
                </a:cubicBezTo>
                <a:lnTo>
                  <a:pt x="3155388" y="4826339"/>
                </a:lnTo>
                <a:lnTo>
                  <a:pt x="3214056" y="4837569"/>
                </a:lnTo>
                <a:lnTo>
                  <a:pt x="3213817" y="4806410"/>
                </a:lnTo>
                <a:cubicBezTo>
                  <a:pt x="3220529" y="4789529"/>
                  <a:pt x="3235931" y="4778894"/>
                  <a:pt x="3252320" y="4779826"/>
                </a:cubicBezTo>
                <a:cubicBezTo>
                  <a:pt x="3258074" y="4765354"/>
                  <a:pt x="3271558" y="4759543"/>
                  <a:pt x="3286494" y="4757101"/>
                </a:cubicBezTo>
                <a:cubicBezTo>
                  <a:pt x="3283588" y="4750359"/>
                  <a:pt x="3285014" y="4739754"/>
                  <a:pt x="3287890" y="4732520"/>
                </a:cubicBezTo>
                <a:cubicBezTo>
                  <a:pt x="3296522" y="4710813"/>
                  <a:pt x="3320116" y="4700643"/>
                  <a:pt x="3341824" y="4709275"/>
                </a:cubicBezTo>
                <a:lnTo>
                  <a:pt x="3355425" y="4723422"/>
                </a:lnTo>
                <a:lnTo>
                  <a:pt x="3356251" y="4722506"/>
                </a:lnTo>
                <a:cubicBezTo>
                  <a:pt x="3363299" y="4718337"/>
                  <a:pt x="3371397" y="4716474"/>
                  <a:pt x="3379538" y="4717513"/>
                </a:cubicBezTo>
                <a:cubicBezTo>
                  <a:pt x="3386293" y="4703481"/>
                  <a:pt x="3400151" y="4698629"/>
                  <a:pt x="3415221" y="4697240"/>
                </a:cubicBezTo>
                <a:cubicBezTo>
                  <a:pt x="3412795" y="4690311"/>
                  <a:pt x="3414961" y="4679832"/>
                  <a:pt x="3418337" y="4672817"/>
                </a:cubicBezTo>
                <a:cubicBezTo>
                  <a:pt x="3428470" y="4651768"/>
                  <a:pt x="3452718" y="4643278"/>
                  <a:pt x="3473767" y="4653410"/>
                </a:cubicBezTo>
                <a:cubicBezTo>
                  <a:pt x="3483123" y="4657913"/>
                  <a:pt x="3490225" y="4667093"/>
                  <a:pt x="3493864" y="4677485"/>
                </a:cubicBezTo>
                <a:lnTo>
                  <a:pt x="3497776" y="4676714"/>
                </a:lnTo>
                <a:lnTo>
                  <a:pt x="3582551" y="4778649"/>
                </a:lnTo>
                <a:lnTo>
                  <a:pt x="3593256" y="4765034"/>
                </a:lnTo>
                <a:cubicBezTo>
                  <a:pt x="3602144" y="4757790"/>
                  <a:pt x="3612516" y="4752700"/>
                  <a:pt x="3623517" y="4750794"/>
                </a:cubicBezTo>
                <a:cubicBezTo>
                  <a:pt x="3616413" y="4741613"/>
                  <a:pt x="3616238" y="4730008"/>
                  <a:pt x="3621867" y="4718315"/>
                </a:cubicBezTo>
                <a:cubicBezTo>
                  <a:pt x="3630872" y="4699606"/>
                  <a:pt x="3651660" y="4692329"/>
                  <a:pt x="3670369" y="4701335"/>
                </a:cubicBezTo>
                <a:cubicBezTo>
                  <a:pt x="3689078" y="4710340"/>
                  <a:pt x="3696355" y="4731128"/>
                  <a:pt x="3687350" y="4749837"/>
                </a:cubicBezTo>
                <a:cubicBezTo>
                  <a:pt x="3685098" y="4754514"/>
                  <a:pt x="3683973" y="4756851"/>
                  <a:pt x="3679381" y="4760402"/>
                </a:cubicBezTo>
                <a:cubicBezTo>
                  <a:pt x="3709872" y="4780839"/>
                  <a:pt x="3722088" y="4821287"/>
                  <a:pt x="3705201" y="4856369"/>
                </a:cubicBezTo>
                <a:cubicBezTo>
                  <a:pt x="3702950" y="4861045"/>
                  <a:pt x="3699574" y="4868060"/>
                  <a:pt x="3694983" y="4871611"/>
                </a:cubicBezTo>
                <a:cubicBezTo>
                  <a:pt x="3705376" y="4867974"/>
                  <a:pt x="3715768" y="4864334"/>
                  <a:pt x="3727375" y="4864160"/>
                </a:cubicBezTo>
                <a:cubicBezTo>
                  <a:pt x="3722612" y="4856106"/>
                  <a:pt x="3721311" y="4846839"/>
                  <a:pt x="3724689" y="4839823"/>
                </a:cubicBezTo>
                <a:cubicBezTo>
                  <a:pt x="3731443" y="4825790"/>
                  <a:pt x="3745301" y="4820939"/>
                  <a:pt x="3759333" y="4827693"/>
                </a:cubicBezTo>
                <a:cubicBezTo>
                  <a:pt x="3773364" y="4834448"/>
                  <a:pt x="3777090" y="4850645"/>
                  <a:pt x="3771462" y="4862337"/>
                </a:cubicBezTo>
                <a:cubicBezTo>
                  <a:pt x="3769210" y="4867015"/>
                  <a:pt x="3764619" y="4870565"/>
                  <a:pt x="3760030" y="4874117"/>
                </a:cubicBezTo>
                <a:cubicBezTo>
                  <a:pt x="3767045" y="4877494"/>
                  <a:pt x="3771722" y="4879746"/>
                  <a:pt x="3775273" y="4884337"/>
                </a:cubicBezTo>
                <a:cubicBezTo>
                  <a:pt x="3777525" y="4879660"/>
                  <a:pt x="3778565" y="4871518"/>
                  <a:pt x="3780817" y="4866841"/>
                </a:cubicBezTo>
                <a:cubicBezTo>
                  <a:pt x="3780728" y="4861036"/>
                  <a:pt x="3780642" y="4855234"/>
                  <a:pt x="3782894" y="4850556"/>
                </a:cubicBezTo>
                <a:cubicBezTo>
                  <a:pt x="3786271" y="4843542"/>
                  <a:pt x="3790859" y="4839990"/>
                  <a:pt x="3797788" y="4837564"/>
                </a:cubicBezTo>
                <a:cubicBezTo>
                  <a:pt x="3818313" y="4812877"/>
                  <a:pt x="3850777" y="4800419"/>
                  <a:pt x="3882497" y="4803805"/>
                </a:cubicBezTo>
                <a:lnTo>
                  <a:pt x="3905557" y="4810352"/>
                </a:lnTo>
                <a:lnTo>
                  <a:pt x="3980324" y="4900254"/>
                </a:lnTo>
                <a:lnTo>
                  <a:pt x="3968337" y="4908138"/>
                </a:lnTo>
                <a:cubicBezTo>
                  <a:pt x="3967298" y="4916278"/>
                  <a:pt x="3966260" y="4924422"/>
                  <a:pt x="3961757" y="4933776"/>
                </a:cubicBezTo>
                <a:cubicBezTo>
                  <a:pt x="3970938" y="4926672"/>
                  <a:pt x="3981027" y="4922168"/>
                  <a:pt x="3991300" y="4920272"/>
                </a:cubicBezTo>
                <a:lnTo>
                  <a:pt x="3997323" y="4920695"/>
                </a:lnTo>
                <a:lnTo>
                  <a:pt x="4153733" y="5108764"/>
                </a:lnTo>
                <a:lnTo>
                  <a:pt x="4147819" y="5109755"/>
                </a:lnTo>
                <a:lnTo>
                  <a:pt x="4146694" y="5112092"/>
                </a:lnTo>
                <a:cubicBezTo>
                  <a:pt x="4145567" y="5114433"/>
                  <a:pt x="4147904" y="5115558"/>
                  <a:pt x="4146779" y="5117895"/>
                </a:cubicBezTo>
                <a:cubicBezTo>
                  <a:pt x="4173891" y="5145351"/>
                  <a:pt x="4181518" y="5189349"/>
                  <a:pt x="4163506" y="5226768"/>
                </a:cubicBezTo>
                <a:cubicBezTo>
                  <a:pt x="4160129" y="5233783"/>
                  <a:pt x="4156751" y="5240799"/>
                  <a:pt x="4151037" y="5246689"/>
                </a:cubicBezTo>
                <a:cubicBezTo>
                  <a:pt x="4149997" y="5254832"/>
                  <a:pt x="4148959" y="5262973"/>
                  <a:pt x="4144456" y="5272327"/>
                </a:cubicBezTo>
                <a:cubicBezTo>
                  <a:pt x="4126444" y="5309746"/>
                  <a:pt x="4081406" y="5325514"/>
                  <a:pt x="4043987" y="5307502"/>
                </a:cubicBezTo>
                <a:cubicBezTo>
                  <a:pt x="4022941" y="5297371"/>
                  <a:pt x="4007521" y="5275544"/>
                  <a:pt x="4003708" y="5253546"/>
                </a:cubicBezTo>
                <a:cubicBezTo>
                  <a:pt x="3986037" y="5236397"/>
                  <a:pt x="3978760" y="5215610"/>
                  <a:pt x="3974947" y="5193613"/>
                </a:cubicBezTo>
                <a:lnTo>
                  <a:pt x="3970269" y="5191362"/>
                </a:lnTo>
                <a:cubicBezTo>
                  <a:pt x="3963252" y="5187984"/>
                  <a:pt x="3955024" y="5181141"/>
                  <a:pt x="3950261" y="5173087"/>
                </a:cubicBezTo>
                <a:lnTo>
                  <a:pt x="3917264" y="5181115"/>
                </a:lnTo>
                <a:lnTo>
                  <a:pt x="3971528" y="5246363"/>
                </a:lnTo>
                <a:lnTo>
                  <a:pt x="3965614" y="5247354"/>
                </a:lnTo>
                <a:lnTo>
                  <a:pt x="3964489" y="5249691"/>
                </a:lnTo>
                <a:cubicBezTo>
                  <a:pt x="3963362" y="5252032"/>
                  <a:pt x="3965699" y="5253157"/>
                  <a:pt x="3964574" y="5255494"/>
                </a:cubicBezTo>
                <a:cubicBezTo>
                  <a:pt x="3991686" y="5282950"/>
                  <a:pt x="3999313" y="5326948"/>
                  <a:pt x="3981301" y="5364367"/>
                </a:cubicBezTo>
                <a:cubicBezTo>
                  <a:pt x="3977924" y="5371382"/>
                  <a:pt x="3974546" y="5378398"/>
                  <a:pt x="3968832" y="5384288"/>
                </a:cubicBezTo>
                <a:cubicBezTo>
                  <a:pt x="3967792" y="5392431"/>
                  <a:pt x="3966754" y="5400572"/>
                  <a:pt x="3962251" y="5409926"/>
                </a:cubicBezTo>
                <a:cubicBezTo>
                  <a:pt x="3948742" y="5437990"/>
                  <a:pt x="3920031" y="5453876"/>
                  <a:pt x="3890733" y="5452466"/>
                </a:cubicBezTo>
                <a:lnTo>
                  <a:pt x="3870615" y="5447348"/>
                </a:lnTo>
                <a:lnTo>
                  <a:pt x="3865810" y="5454712"/>
                </a:lnTo>
                <a:cubicBezTo>
                  <a:pt x="3845203" y="5475585"/>
                  <a:pt x="3813317" y="5483331"/>
                  <a:pt x="3784375" y="5471822"/>
                </a:cubicBezTo>
                <a:cubicBezTo>
                  <a:pt x="3762670" y="5463192"/>
                  <a:pt x="3745758" y="5442499"/>
                  <a:pt x="3740413" y="5420823"/>
                </a:cubicBezTo>
                <a:cubicBezTo>
                  <a:pt x="3721583" y="5404955"/>
                  <a:pt x="3712867" y="5384729"/>
                  <a:pt x="3707522" y="5363053"/>
                </a:cubicBezTo>
                <a:lnTo>
                  <a:pt x="3702698" y="5361135"/>
                </a:lnTo>
                <a:cubicBezTo>
                  <a:pt x="3695462" y="5358258"/>
                  <a:pt x="3686774" y="5352008"/>
                  <a:pt x="3681458" y="5344307"/>
                </a:cubicBezTo>
                <a:cubicBezTo>
                  <a:pt x="3655942" y="5359301"/>
                  <a:pt x="3623659" y="5363224"/>
                  <a:pt x="3592304" y="5350755"/>
                </a:cubicBezTo>
                <a:lnTo>
                  <a:pt x="3585071" y="5347879"/>
                </a:lnTo>
                <a:cubicBezTo>
                  <a:pt x="3585563" y="5353660"/>
                  <a:pt x="3583645" y="5358484"/>
                  <a:pt x="3581727" y="5363308"/>
                </a:cubicBezTo>
                <a:cubicBezTo>
                  <a:pt x="3573096" y="5385012"/>
                  <a:pt x="3549500" y="5395184"/>
                  <a:pt x="3527792" y="5386552"/>
                </a:cubicBezTo>
                <a:cubicBezTo>
                  <a:pt x="3506088" y="5377921"/>
                  <a:pt x="3495918" y="5354323"/>
                  <a:pt x="3504549" y="5332618"/>
                </a:cubicBezTo>
                <a:cubicBezTo>
                  <a:pt x="3510303" y="5318148"/>
                  <a:pt x="3524746" y="5309922"/>
                  <a:pt x="3539683" y="5307484"/>
                </a:cubicBezTo>
                <a:cubicBezTo>
                  <a:pt x="3523237" y="5278599"/>
                  <a:pt x="3520275" y="5243903"/>
                  <a:pt x="3532743" y="5212549"/>
                </a:cubicBezTo>
                <a:cubicBezTo>
                  <a:pt x="3540415" y="5193255"/>
                  <a:pt x="3551952" y="5178291"/>
                  <a:pt x="3567353" y="5167657"/>
                </a:cubicBezTo>
                <a:lnTo>
                  <a:pt x="3554864" y="5164950"/>
                </a:lnTo>
                <a:lnTo>
                  <a:pt x="3551336" y="5180442"/>
                </a:lnTo>
                <a:cubicBezTo>
                  <a:pt x="3536702" y="5210843"/>
                  <a:pt x="3502058" y="5222972"/>
                  <a:pt x="3471657" y="5208338"/>
                </a:cubicBezTo>
                <a:lnTo>
                  <a:pt x="3457652" y="5197568"/>
                </a:lnTo>
                <a:lnTo>
                  <a:pt x="3459711" y="5206553"/>
                </a:lnTo>
                <a:cubicBezTo>
                  <a:pt x="3460088" y="5214384"/>
                  <a:pt x="3459019" y="5222339"/>
                  <a:pt x="3456142" y="5229574"/>
                </a:cubicBezTo>
                <a:cubicBezTo>
                  <a:pt x="3443675" y="5260926"/>
                  <a:pt x="3409967" y="5275454"/>
                  <a:pt x="3378614" y="5262987"/>
                </a:cubicBezTo>
                <a:cubicBezTo>
                  <a:pt x="3347259" y="5250518"/>
                  <a:pt x="3333690" y="5214399"/>
                  <a:pt x="3345199" y="5185457"/>
                </a:cubicBezTo>
                <a:cubicBezTo>
                  <a:pt x="3352871" y="5166163"/>
                  <a:pt x="3369232" y="5153116"/>
                  <a:pt x="3389953" y="5150182"/>
                </a:cubicBezTo>
                <a:cubicBezTo>
                  <a:pt x="3385841" y="5142960"/>
                  <a:pt x="3383051" y="5134170"/>
                  <a:pt x="3382248" y="5124774"/>
                </a:cubicBezTo>
                <a:lnTo>
                  <a:pt x="3384800" y="5107200"/>
                </a:lnTo>
                <a:lnTo>
                  <a:pt x="3381584" y="5111482"/>
                </a:lnTo>
                <a:cubicBezTo>
                  <a:pt x="3369960" y="5121331"/>
                  <a:pt x="3355754" y="5128805"/>
                  <a:pt x="3339363" y="5132804"/>
                </a:cubicBezTo>
                <a:lnTo>
                  <a:pt x="3331801" y="5134649"/>
                </a:lnTo>
                <a:cubicBezTo>
                  <a:pt x="3335551" y="5139076"/>
                  <a:pt x="3336781" y="5144119"/>
                  <a:pt x="3338012" y="5149163"/>
                </a:cubicBezTo>
                <a:cubicBezTo>
                  <a:pt x="3343548" y="5171855"/>
                  <a:pt x="3330205" y="5193814"/>
                  <a:pt x="3307510" y="5199351"/>
                </a:cubicBezTo>
                <a:cubicBezTo>
                  <a:pt x="3284817" y="5204887"/>
                  <a:pt x="3262859" y="5191540"/>
                  <a:pt x="3257322" y="5168848"/>
                </a:cubicBezTo>
                <a:lnTo>
                  <a:pt x="3258569" y="5151854"/>
                </a:lnTo>
                <a:lnTo>
                  <a:pt x="3227050" y="5152440"/>
                </a:lnTo>
                <a:cubicBezTo>
                  <a:pt x="3198108" y="5140932"/>
                  <a:pt x="3183580" y="5107223"/>
                  <a:pt x="3195089" y="5078281"/>
                </a:cubicBezTo>
                <a:cubicBezTo>
                  <a:pt x="3197966" y="5071046"/>
                  <a:pt x="3202231" y="5064711"/>
                  <a:pt x="3207462" y="5059459"/>
                </a:cubicBezTo>
                <a:lnTo>
                  <a:pt x="3211728" y="5056565"/>
                </a:lnTo>
                <a:lnTo>
                  <a:pt x="3210759" y="5054641"/>
                </a:lnTo>
                <a:cubicBezTo>
                  <a:pt x="3205838" y="5034469"/>
                  <a:pt x="3206575" y="5015588"/>
                  <a:pt x="3212970" y="4997999"/>
                </a:cubicBezTo>
                <a:cubicBezTo>
                  <a:pt x="3208542" y="5001749"/>
                  <a:pt x="3203499" y="5002980"/>
                  <a:pt x="3198456" y="5004210"/>
                </a:cubicBezTo>
                <a:cubicBezTo>
                  <a:pt x="3183327" y="5007901"/>
                  <a:pt x="3164444" y="5007164"/>
                  <a:pt x="3149993" y="5002677"/>
                </a:cubicBezTo>
                <a:lnTo>
                  <a:pt x="3151838" y="5010240"/>
                </a:lnTo>
                <a:cubicBezTo>
                  <a:pt x="3157990" y="5035455"/>
                  <a:pt x="3148397" y="5061842"/>
                  <a:pt x="3130685" y="5076849"/>
                </a:cubicBezTo>
                <a:cubicBezTo>
                  <a:pt x="3143232" y="5084474"/>
                  <a:pt x="3154487" y="5097759"/>
                  <a:pt x="3158178" y="5112888"/>
                </a:cubicBezTo>
                <a:cubicBezTo>
                  <a:pt x="3160177" y="5121082"/>
                  <a:pt x="3160485" y="5129189"/>
                  <a:pt x="3159310" y="5136864"/>
                </a:cubicBezTo>
                <a:lnTo>
                  <a:pt x="3158743" y="5138428"/>
                </a:lnTo>
                <a:lnTo>
                  <a:pt x="3175530" y="5134831"/>
                </a:lnTo>
                <a:cubicBezTo>
                  <a:pt x="3222249" y="5134831"/>
                  <a:pt x="3261183" y="5173762"/>
                  <a:pt x="3258586" y="5217887"/>
                </a:cubicBezTo>
                <a:cubicBezTo>
                  <a:pt x="3258586" y="5262009"/>
                  <a:pt x="3222249" y="5298346"/>
                  <a:pt x="3178127" y="5300943"/>
                </a:cubicBezTo>
                <a:cubicBezTo>
                  <a:pt x="3193700" y="5308728"/>
                  <a:pt x="3204082" y="5326898"/>
                  <a:pt x="3204082" y="5345065"/>
                </a:cubicBezTo>
                <a:cubicBezTo>
                  <a:pt x="3204082" y="5376211"/>
                  <a:pt x="3178127" y="5399572"/>
                  <a:pt x="3149575" y="5399572"/>
                </a:cubicBezTo>
                <a:cubicBezTo>
                  <a:pt x="3123620" y="5399572"/>
                  <a:pt x="3102856" y="5383999"/>
                  <a:pt x="3097665" y="5360638"/>
                </a:cubicBezTo>
                <a:cubicBezTo>
                  <a:pt x="3097665" y="5355447"/>
                  <a:pt x="3095071" y="5352853"/>
                  <a:pt x="3095071" y="5347662"/>
                </a:cubicBezTo>
                <a:cubicBezTo>
                  <a:pt x="3095071" y="5342471"/>
                  <a:pt x="3095071" y="5339874"/>
                  <a:pt x="3097665" y="5337280"/>
                </a:cubicBezTo>
                <a:cubicBezTo>
                  <a:pt x="3097665" y="5332089"/>
                  <a:pt x="3100262" y="5326898"/>
                  <a:pt x="3102856" y="5321707"/>
                </a:cubicBezTo>
                <a:cubicBezTo>
                  <a:pt x="3102856" y="5321707"/>
                  <a:pt x="3100262" y="5321707"/>
                  <a:pt x="3100262" y="5321707"/>
                </a:cubicBezTo>
                <a:cubicBezTo>
                  <a:pt x="3095071" y="5350256"/>
                  <a:pt x="3069116" y="5373617"/>
                  <a:pt x="3037970" y="5373617"/>
                </a:cubicBezTo>
                <a:cubicBezTo>
                  <a:pt x="3001633" y="5373617"/>
                  <a:pt x="2973081" y="5345065"/>
                  <a:pt x="2973081" y="5308728"/>
                </a:cubicBezTo>
                <a:cubicBezTo>
                  <a:pt x="2973081" y="5306134"/>
                  <a:pt x="2973081" y="5303537"/>
                  <a:pt x="2973081" y="5300943"/>
                </a:cubicBezTo>
                <a:cubicBezTo>
                  <a:pt x="2960105" y="5295752"/>
                  <a:pt x="2952317" y="5285370"/>
                  <a:pt x="2947126" y="5272391"/>
                </a:cubicBezTo>
                <a:cubicBezTo>
                  <a:pt x="2918577" y="5269797"/>
                  <a:pt x="2897813" y="5243842"/>
                  <a:pt x="2897813" y="5215290"/>
                </a:cubicBezTo>
                <a:lnTo>
                  <a:pt x="2908943" y="5181607"/>
                </a:lnTo>
                <a:lnTo>
                  <a:pt x="2893565" y="5180658"/>
                </a:lnTo>
                <a:cubicBezTo>
                  <a:pt x="2883230" y="5176792"/>
                  <a:pt x="2874062" y="5170012"/>
                  <a:pt x="2867385" y="5161122"/>
                </a:cubicBezTo>
                <a:lnTo>
                  <a:pt x="2858674" y="5142730"/>
                </a:lnTo>
                <a:lnTo>
                  <a:pt x="2852411" y="5158419"/>
                </a:lnTo>
                <a:cubicBezTo>
                  <a:pt x="2860819" y="5172516"/>
                  <a:pt x="2858517" y="5191091"/>
                  <a:pt x="2846657" y="5204852"/>
                </a:cubicBezTo>
                <a:cubicBezTo>
                  <a:pt x="2831406" y="5222548"/>
                  <a:pt x="2805784" y="5224450"/>
                  <a:pt x="2788088" y="5209199"/>
                </a:cubicBezTo>
                <a:cubicBezTo>
                  <a:pt x="2770394" y="5193950"/>
                  <a:pt x="2768491" y="5168326"/>
                  <a:pt x="2783742" y="5150630"/>
                </a:cubicBezTo>
                <a:cubicBezTo>
                  <a:pt x="2787131" y="5146699"/>
                  <a:pt x="2790520" y="5142766"/>
                  <a:pt x="2795875" y="5140529"/>
                </a:cubicBezTo>
                <a:cubicBezTo>
                  <a:pt x="2795333" y="5133208"/>
                  <a:pt x="2796483" y="5123922"/>
                  <a:pt x="2803260" y="5116058"/>
                </a:cubicBezTo>
                <a:cubicBezTo>
                  <a:pt x="2806649" y="5112126"/>
                  <a:pt x="2808345" y="5110159"/>
                  <a:pt x="2813699" y="5107920"/>
                </a:cubicBezTo>
                <a:cubicBezTo>
                  <a:pt x="2809767" y="5104531"/>
                  <a:pt x="2807528" y="5099177"/>
                  <a:pt x="2805292" y="5093821"/>
                </a:cubicBezTo>
                <a:cubicBezTo>
                  <a:pt x="2798241" y="5098027"/>
                  <a:pt x="2790920" y="5098570"/>
                  <a:pt x="2783600" y="5099114"/>
                </a:cubicBezTo>
                <a:cubicBezTo>
                  <a:pt x="2775838" y="5106130"/>
                  <a:pt x="2765552" y="5110114"/>
                  <a:pt x="2755240" y="5110648"/>
                </a:cubicBezTo>
                <a:lnTo>
                  <a:pt x="2754207" y="5110316"/>
                </a:lnTo>
                <a:lnTo>
                  <a:pt x="2753966" y="5114164"/>
                </a:lnTo>
                <a:cubicBezTo>
                  <a:pt x="2752298" y="5121769"/>
                  <a:pt x="2750629" y="5129375"/>
                  <a:pt x="2746428" y="5136424"/>
                </a:cubicBezTo>
                <a:cubicBezTo>
                  <a:pt x="2747293" y="5144587"/>
                  <a:pt x="2748161" y="5152748"/>
                  <a:pt x="2745937" y="5162888"/>
                </a:cubicBezTo>
                <a:cubicBezTo>
                  <a:pt x="2739264" y="5193311"/>
                  <a:pt x="2714990" y="5215390"/>
                  <a:pt x="2686157" y="5220775"/>
                </a:cubicBezTo>
                <a:lnTo>
                  <a:pt x="2661016" y="5220363"/>
                </a:lnTo>
                <a:lnTo>
                  <a:pt x="2653735" y="5233893"/>
                </a:lnTo>
                <a:cubicBezTo>
                  <a:pt x="2640180" y="5249622"/>
                  <a:pt x="2622421" y="5258299"/>
                  <a:pt x="2600457" y="5259929"/>
                </a:cubicBezTo>
                <a:lnTo>
                  <a:pt x="2608322" y="5266707"/>
                </a:lnTo>
                <a:cubicBezTo>
                  <a:pt x="2631915" y="5287040"/>
                  <a:pt x="2634631" y="5323645"/>
                  <a:pt x="2614298" y="5347239"/>
                </a:cubicBezTo>
                <a:cubicBezTo>
                  <a:pt x="2593964" y="5370832"/>
                  <a:pt x="2557359" y="5373548"/>
                  <a:pt x="2533766" y="5353215"/>
                </a:cubicBezTo>
                <a:cubicBezTo>
                  <a:pt x="2510173" y="5332881"/>
                  <a:pt x="2507457" y="5296276"/>
                  <a:pt x="2527790" y="5272683"/>
                </a:cubicBezTo>
                <a:cubicBezTo>
                  <a:pt x="2536261" y="5262853"/>
                  <a:pt x="2548667" y="5256411"/>
                  <a:pt x="2561344" y="5253630"/>
                </a:cubicBezTo>
                <a:cubicBezTo>
                  <a:pt x="2553749" y="5250514"/>
                  <a:pt x="2547852" y="5245431"/>
                  <a:pt x="2541952" y="5240347"/>
                </a:cubicBezTo>
                <a:cubicBezTo>
                  <a:pt x="2522291" y="5223402"/>
                  <a:pt x="2513071" y="5198322"/>
                  <a:pt x="2516795" y="5174119"/>
                </a:cubicBezTo>
                <a:cubicBezTo>
                  <a:pt x="2513406" y="5178052"/>
                  <a:pt x="2513678" y="5181715"/>
                  <a:pt x="2510289" y="5185647"/>
                </a:cubicBezTo>
                <a:cubicBezTo>
                  <a:pt x="2496733" y="5201376"/>
                  <a:pt x="2477010" y="5208359"/>
                  <a:pt x="2460400" y="5207750"/>
                </a:cubicBezTo>
                <a:cubicBezTo>
                  <a:pt x="2467385" y="5227477"/>
                  <a:pt x="2463388" y="5248018"/>
                  <a:pt x="2449833" y="5263747"/>
                </a:cubicBezTo>
                <a:cubicBezTo>
                  <a:pt x="2429499" y="5287340"/>
                  <a:pt x="2391200" y="5292021"/>
                  <a:pt x="2365640" y="5269992"/>
                </a:cubicBezTo>
                <a:cubicBezTo>
                  <a:pt x="2340082" y="5247965"/>
                  <a:pt x="2337366" y="5211360"/>
                  <a:pt x="2359392" y="5185802"/>
                </a:cubicBezTo>
                <a:cubicBezTo>
                  <a:pt x="2364476" y="5179904"/>
                  <a:pt x="2371033" y="5175276"/>
                  <a:pt x="2378150" y="5171987"/>
                </a:cubicBezTo>
                <a:lnTo>
                  <a:pt x="2380231" y="5171443"/>
                </a:lnTo>
                <a:lnTo>
                  <a:pt x="2363021" y="5159616"/>
                </a:lnTo>
                <a:cubicBezTo>
                  <a:pt x="2357331" y="5150728"/>
                  <a:pt x="2355118" y="5139614"/>
                  <a:pt x="2357621" y="5128206"/>
                </a:cubicBezTo>
                <a:cubicBezTo>
                  <a:pt x="2360957" y="5112995"/>
                  <a:pt x="2373878" y="5102541"/>
                  <a:pt x="2388224" y="5097717"/>
                </a:cubicBezTo>
                <a:lnTo>
                  <a:pt x="2375666" y="5072429"/>
                </a:lnTo>
                <a:lnTo>
                  <a:pt x="2372935" y="5070695"/>
                </a:lnTo>
                <a:cubicBezTo>
                  <a:pt x="2369003" y="5067306"/>
                  <a:pt x="2365070" y="5063917"/>
                  <a:pt x="2362832" y="5058563"/>
                </a:cubicBezTo>
                <a:cubicBezTo>
                  <a:pt x="2360530" y="5077137"/>
                  <a:pt x="2352601" y="5094288"/>
                  <a:pt x="2339046" y="5110016"/>
                </a:cubicBezTo>
                <a:cubicBezTo>
                  <a:pt x="2317018" y="5135576"/>
                  <a:pt x="2284888" y="5149002"/>
                  <a:pt x="2251671" y="5147786"/>
                </a:cubicBezTo>
                <a:cubicBezTo>
                  <a:pt x="2256421" y="5162157"/>
                  <a:pt x="2255811" y="5178766"/>
                  <a:pt x="2245645" y="5190562"/>
                </a:cubicBezTo>
                <a:cubicBezTo>
                  <a:pt x="2230396" y="5208255"/>
                  <a:pt x="2204770" y="5210158"/>
                  <a:pt x="2187076" y="5194909"/>
                </a:cubicBezTo>
                <a:cubicBezTo>
                  <a:pt x="2169380" y="5179658"/>
                  <a:pt x="2167481" y="5154033"/>
                  <a:pt x="2182730" y="5136340"/>
                </a:cubicBezTo>
                <a:cubicBezTo>
                  <a:pt x="2186119" y="5132408"/>
                  <a:pt x="2189508" y="5128475"/>
                  <a:pt x="2194861" y="5126237"/>
                </a:cubicBezTo>
                <a:lnTo>
                  <a:pt x="2188965" y="5121155"/>
                </a:lnTo>
                <a:cubicBezTo>
                  <a:pt x="2163404" y="5099126"/>
                  <a:pt x="2151946" y="5068692"/>
                  <a:pt x="2153433" y="5039134"/>
                </a:cubicBezTo>
                <a:cubicBezTo>
                  <a:pt x="2144147" y="5037984"/>
                  <a:pt x="2134587" y="5033173"/>
                  <a:pt x="2128688" y="5028089"/>
                </a:cubicBezTo>
                <a:lnTo>
                  <a:pt x="2124756" y="5024700"/>
                </a:lnTo>
                <a:cubicBezTo>
                  <a:pt x="2103066" y="5029990"/>
                  <a:pt x="2081103" y="5031620"/>
                  <a:pt x="2058323" y="5022268"/>
                </a:cubicBezTo>
                <a:cubicBezTo>
                  <a:pt x="2036633" y="5027558"/>
                  <a:pt x="2010464" y="5022139"/>
                  <a:pt x="1992771" y="5006890"/>
                </a:cubicBezTo>
                <a:cubicBezTo>
                  <a:pt x="1977042" y="4993334"/>
                  <a:pt x="1968295" y="4974659"/>
                  <a:pt x="1966869" y="4955441"/>
                </a:cubicBezTo>
                <a:lnTo>
                  <a:pt x="1968335" y="4943061"/>
                </a:lnTo>
                <a:lnTo>
                  <a:pt x="1936241" y="4949616"/>
                </a:lnTo>
                <a:cubicBezTo>
                  <a:pt x="1915478" y="4949616"/>
                  <a:pt x="1897310" y="4944425"/>
                  <a:pt x="1881738" y="4934042"/>
                </a:cubicBezTo>
                <a:cubicBezTo>
                  <a:pt x="1871355" y="4936640"/>
                  <a:pt x="1858377" y="4939234"/>
                  <a:pt x="1847994" y="4939234"/>
                </a:cubicBezTo>
                <a:cubicBezTo>
                  <a:pt x="1837613" y="4939234"/>
                  <a:pt x="1827231" y="4936640"/>
                  <a:pt x="1816849" y="4934042"/>
                </a:cubicBezTo>
                <a:cubicBezTo>
                  <a:pt x="1803873" y="4952212"/>
                  <a:pt x="1785703" y="4962595"/>
                  <a:pt x="1764938" y="4962595"/>
                </a:cubicBezTo>
                <a:lnTo>
                  <a:pt x="1757153" y="4962595"/>
                </a:lnTo>
                <a:lnTo>
                  <a:pt x="1741581" y="4978167"/>
                </a:lnTo>
                <a:cubicBezTo>
                  <a:pt x="1736389" y="5004122"/>
                  <a:pt x="1715626" y="5024887"/>
                  <a:pt x="1689671" y="5027481"/>
                </a:cubicBezTo>
                <a:cubicBezTo>
                  <a:pt x="1681883" y="5030078"/>
                  <a:pt x="1674098" y="5032672"/>
                  <a:pt x="1663716" y="5032672"/>
                </a:cubicBezTo>
                <a:cubicBezTo>
                  <a:pt x="1650737" y="5032672"/>
                  <a:pt x="1640355" y="5027481"/>
                  <a:pt x="1629972" y="5022290"/>
                </a:cubicBezTo>
                <a:cubicBezTo>
                  <a:pt x="1624782" y="5032672"/>
                  <a:pt x="1616997" y="5037863"/>
                  <a:pt x="1606615" y="5037863"/>
                </a:cubicBezTo>
                <a:cubicBezTo>
                  <a:pt x="1596232" y="5037863"/>
                  <a:pt x="1588445" y="5030078"/>
                  <a:pt x="1583254" y="5022290"/>
                </a:cubicBezTo>
                <a:cubicBezTo>
                  <a:pt x="1580660" y="5022290"/>
                  <a:pt x="1575468" y="5019696"/>
                  <a:pt x="1572872" y="5017098"/>
                </a:cubicBezTo>
                <a:cubicBezTo>
                  <a:pt x="1570277" y="5019696"/>
                  <a:pt x="1567681" y="5022290"/>
                  <a:pt x="1562490" y="5022290"/>
                </a:cubicBezTo>
                <a:cubicBezTo>
                  <a:pt x="1554705" y="5022290"/>
                  <a:pt x="1546916" y="5014504"/>
                  <a:pt x="1546916" y="5006717"/>
                </a:cubicBezTo>
                <a:cubicBezTo>
                  <a:pt x="1546916" y="5001526"/>
                  <a:pt x="1552107" y="4996335"/>
                  <a:pt x="1557299" y="4993741"/>
                </a:cubicBezTo>
                <a:cubicBezTo>
                  <a:pt x="1554705" y="4988550"/>
                  <a:pt x="1554705" y="4985952"/>
                  <a:pt x="1554705" y="4980762"/>
                </a:cubicBezTo>
                <a:lnTo>
                  <a:pt x="1554705" y="4972977"/>
                </a:lnTo>
                <a:cubicBezTo>
                  <a:pt x="1536535" y="4998932"/>
                  <a:pt x="1505389" y="5017098"/>
                  <a:pt x="1471649" y="5014504"/>
                </a:cubicBezTo>
                <a:cubicBezTo>
                  <a:pt x="1417142" y="5011907"/>
                  <a:pt x="1375614" y="4967786"/>
                  <a:pt x="1378210" y="4913279"/>
                </a:cubicBezTo>
                <a:cubicBezTo>
                  <a:pt x="1380805" y="4884730"/>
                  <a:pt x="1393784" y="4861369"/>
                  <a:pt x="1411950" y="4843201"/>
                </a:cubicBezTo>
                <a:cubicBezTo>
                  <a:pt x="1409356" y="4840605"/>
                  <a:pt x="1409356" y="4838011"/>
                  <a:pt x="1409356" y="4835414"/>
                </a:cubicBezTo>
                <a:cubicBezTo>
                  <a:pt x="1409356" y="4825031"/>
                  <a:pt x="1417142" y="4814650"/>
                  <a:pt x="1430121" y="4812055"/>
                </a:cubicBezTo>
                <a:cubicBezTo>
                  <a:pt x="1427524" y="4806865"/>
                  <a:pt x="1424930" y="4799077"/>
                  <a:pt x="1424930" y="4791291"/>
                </a:cubicBezTo>
                <a:lnTo>
                  <a:pt x="1424930" y="4788695"/>
                </a:lnTo>
                <a:cubicBezTo>
                  <a:pt x="1422333" y="4783504"/>
                  <a:pt x="1422333" y="4778313"/>
                  <a:pt x="1422333" y="4773122"/>
                </a:cubicBezTo>
                <a:cubicBezTo>
                  <a:pt x="1422333" y="4734190"/>
                  <a:pt x="1456076" y="4700448"/>
                  <a:pt x="1495006" y="4700448"/>
                </a:cubicBezTo>
                <a:cubicBezTo>
                  <a:pt x="1533941" y="4700448"/>
                  <a:pt x="1567681" y="4734190"/>
                  <a:pt x="1567681" y="4773122"/>
                </a:cubicBezTo>
                <a:cubicBezTo>
                  <a:pt x="1567681" y="4780910"/>
                  <a:pt x="1565087" y="4788695"/>
                  <a:pt x="1562490" y="4796483"/>
                </a:cubicBezTo>
                <a:cubicBezTo>
                  <a:pt x="1565087" y="4796483"/>
                  <a:pt x="1570277" y="4793885"/>
                  <a:pt x="1575468" y="4793885"/>
                </a:cubicBezTo>
                <a:cubicBezTo>
                  <a:pt x="1578062" y="4749764"/>
                  <a:pt x="1614400" y="4713427"/>
                  <a:pt x="1658525" y="4713427"/>
                </a:cubicBezTo>
                <a:cubicBezTo>
                  <a:pt x="1687073" y="4713427"/>
                  <a:pt x="1713028" y="4728999"/>
                  <a:pt x="1728602" y="4752358"/>
                </a:cubicBezTo>
                <a:cubicBezTo>
                  <a:pt x="1736389" y="4747167"/>
                  <a:pt x="1744175" y="4741975"/>
                  <a:pt x="1754557" y="4741975"/>
                </a:cubicBezTo>
                <a:cubicBezTo>
                  <a:pt x="1775321" y="4741975"/>
                  <a:pt x="1793491" y="4760145"/>
                  <a:pt x="1793491" y="4780910"/>
                </a:cubicBezTo>
                <a:cubicBezTo>
                  <a:pt x="1793491" y="4786100"/>
                  <a:pt x="1793491" y="4791291"/>
                  <a:pt x="1790894" y="4796483"/>
                </a:cubicBezTo>
                <a:lnTo>
                  <a:pt x="1793491" y="4793885"/>
                </a:lnTo>
                <a:cubicBezTo>
                  <a:pt x="1798682" y="4770528"/>
                  <a:pt x="1819445" y="4752358"/>
                  <a:pt x="1845400" y="4752358"/>
                </a:cubicBezTo>
                <a:cubicBezTo>
                  <a:pt x="1858377" y="4752358"/>
                  <a:pt x="1871355" y="4760145"/>
                  <a:pt x="1881738" y="4767930"/>
                </a:cubicBezTo>
                <a:cubicBezTo>
                  <a:pt x="1894714" y="4760145"/>
                  <a:pt x="1907693" y="4757549"/>
                  <a:pt x="1920669" y="4754955"/>
                </a:cubicBezTo>
                <a:cubicBezTo>
                  <a:pt x="1918075" y="4747167"/>
                  <a:pt x="1915478" y="4739382"/>
                  <a:pt x="1915478" y="4731594"/>
                </a:cubicBezTo>
                <a:cubicBezTo>
                  <a:pt x="1915478" y="4716021"/>
                  <a:pt x="1925860" y="4700448"/>
                  <a:pt x="1938839" y="4692663"/>
                </a:cubicBezTo>
                <a:cubicBezTo>
                  <a:pt x="1936241" y="4690066"/>
                  <a:pt x="1936241" y="4684874"/>
                  <a:pt x="1936241" y="4679684"/>
                </a:cubicBezTo>
                <a:lnTo>
                  <a:pt x="1936241" y="4669302"/>
                </a:lnTo>
                <a:lnTo>
                  <a:pt x="1933647" y="4669302"/>
                </a:lnTo>
                <a:cubicBezTo>
                  <a:pt x="1923265" y="4669302"/>
                  <a:pt x="1912884" y="4661517"/>
                  <a:pt x="1912884" y="4648538"/>
                </a:cubicBezTo>
                <a:cubicBezTo>
                  <a:pt x="1912884" y="4638156"/>
                  <a:pt x="1920669" y="4627773"/>
                  <a:pt x="1933647" y="4627773"/>
                </a:cubicBezTo>
                <a:cubicBezTo>
                  <a:pt x="1944030" y="4627773"/>
                  <a:pt x="1951815" y="4632965"/>
                  <a:pt x="1954411" y="4643347"/>
                </a:cubicBezTo>
                <a:cubicBezTo>
                  <a:pt x="1957005" y="4643347"/>
                  <a:pt x="1957005" y="4640753"/>
                  <a:pt x="1959603" y="4640753"/>
                </a:cubicBezTo>
                <a:lnTo>
                  <a:pt x="1959603" y="4635562"/>
                </a:lnTo>
                <a:cubicBezTo>
                  <a:pt x="1959603" y="4627773"/>
                  <a:pt x="1967388" y="4619988"/>
                  <a:pt x="1975175" y="4619988"/>
                </a:cubicBezTo>
                <a:lnTo>
                  <a:pt x="1977770" y="4619988"/>
                </a:lnTo>
                <a:cubicBezTo>
                  <a:pt x="1988151" y="4596628"/>
                  <a:pt x="2008916" y="4581055"/>
                  <a:pt x="2034871" y="4575863"/>
                </a:cubicBezTo>
                <a:cubicBezTo>
                  <a:pt x="2032276" y="4570673"/>
                  <a:pt x="2029680" y="4562887"/>
                  <a:pt x="2027086" y="4557697"/>
                </a:cubicBezTo>
                <a:cubicBezTo>
                  <a:pt x="2014106" y="4555100"/>
                  <a:pt x="2001131" y="4552506"/>
                  <a:pt x="1990749" y="4547315"/>
                </a:cubicBezTo>
                <a:lnTo>
                  <a:pt x="1990749" y="4555100"/>
                </a:lnTo>
                <a:cubicBezTo>
                  <a:pt x="1993343" y="4557697"/>
                  <a:pt x="1993343" y="4560291"/>
                  <a:pt x="1993343" y="4562887"/>
                </a:cubicBezTo>
                <a:cubicBezTo>
                  <a:pt x="1993343" y="4573270"/>
                  <a:pt x="1988151" y="4578461"/>
                  <a:pt x="1980366" y="4581055"/>
                </a:cubicBezTo>
                <a:cubicBezTo>
                  <a:pt x="1964794" y="4609607"/>
                  <a:pt x="1933647" y="4630371"/>
                  <a:pt x="1897310" y="4630371"/>
                </a:cubicBezTo>
                <a:lnTo>
                  <a:pt x="1894714" y="4630371"/>
                </a:lnTo>
                <a:cubicBezTo>
                  <a:pt x="1892120" y="4632965"/>
                  <a:pt x="1886929" y="4632965"/>
                  <a:pt x="1884332" y="4632965"/>
                </a:cubicBezTo>
                <a:cubicBezTo>
                  <a:pt x="1876547" y="4632965"/>
                  <a:pt x="1871355" y="4630371"/>
                  <a:pt x="1866164" y="4625179"/>
                </a:cubicBezTo>
                <a:cubicBezTo>
                  <a:pt x="1858377" y="4625179"/>
                  <a:pt x="1850592" y="4619988"/>
                  <a:pt x="1845400" y="4617392"/>
                </a:cubicBezTo>
                <a:cubicBezTo>
                  <a:pt x="1847994" y="4619988"/>
                  <a:pt x="1847994" y="4625179"/>
                  <a:pt x="1847994" y="4627773"/>
                </a:cubicBezTo>
                <a:cubicBezTo>
                  <a:pt x="1847994" y="4638156"/>
                  <a:pt x="1842804" y="4645944"/>
                  <a:pt x="1835019" y="4651134"/>
                </a:cubicBezTo>
                <a:lnTo>
                  <a:pt x="1858678" y="4666044"/>
                </a:lnTo>
                <a:lnTo>
                  <a:pt x="1863243" y="4656000"/>
                </a:lnTo>
                <a:cubicBezTo>
                  <a:pt x="1866163" y="4653080"/>
                  <a:pt x="1870056" y="4651134"/>
                  <a:pt x="1873950" y="4651134"/>
                </a:cubicBezTo>
                <a:cubicBezTo>
                  <a:pt x="1881735" y="4651134"/>
                  <a:pt x="1889523" y="4658919"/>
                  <a:pt x="1889523" y="4666707"/>
                </a:cubicBezTo>
                <a:cubicBezTo>
                  <a:pt x="1889523" y="4674492"/>
                  <a:pt x="1884332" y="4682280"/>
                  <a:pt x="1873950" y="4682280"/>
                </a:cubicBezTo>
                <a:cubicBezTo>
                  <a:pt x="1870056" y="4682280"/>
                  <a:pt x="1866163" y="4680333"/>
                  <a:pt x="1863243" y="4677413"/>
                </a:cubicBezTo>
                <a:lnTo>
                  <a:pt x="1861761" y="4674153"/>
                </a:lnTo>
                <a:lnTo>
                  <a:pt x="1868759" y="4692663"/>
                </a:lnTo>
                <a:lnTo>
                  <a:pt x="1858651" y="4717524"/>
                </a:lnTo>
                <a:lnTo>
                  <a:pt x="1866165" y="4713426"/>
                </a:lnTo>
                <a:cubicBezTo>
                  <a:pt x="1873950" y="4713426"/>
                  <a:pt x="1881738" y="4721211"/>
                  <a:pt x="1881738" y="4728999"/>
                </a:cubicBezTo>
                <a:cubicBezTo>
                  <a:pt x="1881738" y="4736784"/>
                  <a:pt x="1873950" y="4744572"/>
                  <a:pt x="1866165" y="4744572"/>
                </a:cubicBezTo>
                <a:cubicBezTo>
                  <a:pt x="1858377" y="4744572"/>
                  <a:pt x="1850592" y="4736784"/>
                  <a:pt x="1850592" y="4728999"/>
                </a:cubicBezTo>
                <a:lnTo>
                  <a:pt x="1853295" y="4723593"/>
                </a:lnTo>
                <a:lnTo>
                  <a:pt x="1827231" y="4734190"/>
                </a:lnTo>
                <a:cubicBezTo>
                  <a:pt x="1803873" y="4734190"/>
                  <a:pt x="1785703" y="4716021"/>
                  <a:pt x="1785703" y="4692663"/>
                </a:cubicBezTo>
                <a:cubicBezTo>
                  <a:pt x="1785703" y="4674493"/>
                  <a:pt x="1796084" y="4658919"/>
                  <a:pt x="1811658" y="4653728"/>
                </a:cubicBezTo>
                <a:cubicBezTo>
                  <a:pt x="1801276" y="4648538"/>
                  <a:pt x="1793491" y="4640753"/>
                  <a:pt x="1793491" y="4627773"/>
                </a:cubicBezTo>
                <a:cubicBezTo>
                  <a:pt x="1793491" y="4612201"/>
                  <a:pt x="1806467" y="4599224"/>
                  <a:pt x="1822039" y="4599224"/>
                </a:cubicBezTo>
                <a:lnTo>
                  <a:pt x="1827231" y="4599224"/>
                </a:lnTo>
                <a:cubicBezTo>
                  <a:pt x="1816849" y="4588843"/>
                  <a:pt x="1809064" y="4573270"/>
                  <a:pt x="1803873" y="4557697"/>
                </a:cubicBezTo>
                <a:cubicBezTo>
                  <a:pt x="1796084" y="4562887"/>
                  <a:pt x="1788299" y="4568078"/>
                  <a:pt x="1777918" y="4568078"/>
                </a:cubicBezTo>
                <a:cubicBezTo>
                  <a:pt x="1762344" y="4568078"/>
                  <a:pt x="1749366" y="4560291"/>
                  <a:pt x="1744175" y="4547315"/>
                </a:cubicBezTo>
                <a:cubicBezTo>
                  <a:pt x="1738983" y="4547315"/>
                  <a:pt x="1733793" y="4549909"/>
                  <a:pt x="1728602" y="4549909"/>
                </a:cubicBezTo>
                <a:cubicBezTo>
                  <a:pt x="1710435" y="4549909"/>
                  <a:pt x="1694862" y="4534336"/>
                  <a:pt x="1694862" y="4516168"/>
                </a:cubicBezTo>
                <a:cubicBezTo>
                  <a:pt x="1694862" y="4513571"/>
                  <a:pt x="1697456" y="4508381"/>
                  <a:pt x="1697456" y="4505786"/>
                </a:cubicBezTo>
                <a:cubicBezTo>
                  <a:pt x="1692265" y="4510977"/>
                  <a:pt x="1681883" y="4516168"/>
                  <a:pt x="1671501" y="4516168"/>
                </a:cubicBezTo>
                <a:cubicBezTo>
                  <a:pt x="1650737" y="4516168"/>
                  <a:pt x="1635164" y="4500596"/>
                  <a:pt x="1635164" y="4479831"/>
                </a:cubicBezTo>
                <a:cubicBezTo>
                  <a:pt x="1635164" y="4472044"/>
                  <a:pt x="1637761" y="4466853"/>
                  <a:pt x="1640355" y="4461661"/>
                </a:cubicBezTo>
                <a:cubicBezTo>
                  <a:pt x="1629972" y="4453876"/>
                  <a:pt x="1619591" y="4446089"/>
                  <a:pt x="1611806" y="4435706"/>
                </a:cubicBezTo>
                <a:cubicBezTo>
                  <a:pt x="1601423" y="4440898"/>
                  <a:pt x="1591042" y="4443495"/>
                  <a:pt x="1580660" y="4443495"/>
                </a:cubicBezTo>
                <a:lnTo>
                  <a:pt x="1575468" y="4443495"/>
                </a:lnTo>
                <a:cubicBezTo>
                  <a:pt x="1580660" y="4451280"/>
                  <a:pt x="1583254" y="4456471"/>
                  <a:pt x="1583254" y="4464259"/>
                </a:cubicBezTo>
                <a:cubicBezTo>
                  <a:pt x="1583254" y="4482426"/>
                  <a:pt x="1567681" y="4497999"/>
                  <a:pt x="1549513" y="4497999"/>
                </a:cubicBezTo>
                <a:cubicBezTo>
                  <a:pt x="1531344" y="4497999"/>
                  <a:pt x="1515771" y="4485022"/>
                  <a:pt x="1515771" y="4466853"/>
                </a:cubicBezTo>
                <a:cubicBezTo>
                  <a:pt x="1497604" y="4464259"/>
                  <a:pt x="1482031" y="4448686"/>
                  <a:pt x="1482031" y="4430515"/>
                </a:cubicBezTo>
                <a:cubicBezTo>
                  <a:pt x="1482031" y="4409751"/>
                  <a:pt x="1497604" y="4394179"/>
                  <a:pt x="1518367" y="4394179"/>
                </a:cubicBezTo>
                <a:lnTo>
                  <a:pt x="1520961" y="4394179"/>
                </a:lnTo>
                <a:cubicBezTo>
                  <a:pt x="1518367" y="4388988"/>
                  <a:pt x="1518367" y="4383797"/>
                  <a:pt x="1518367" y="4378605"/>
                </a:cubicBezTo>
                <a:cubicBezTo>
                  <a:pt x="1518367" y="4370820"/>
                  <a:pt x="1520961" y="4360439"/>
                  <a:pt x="1523559" y="4352650"/>
                </a:cubicBezTo>
                <a:cubicBezTo>
                  <a:pt x="1510580" y="4352650"/>
                  <a:pt x="1500198" y="4347459"/>
                  <a:pt x="1489816" y="4342269"/>
                </a:cubicBezTo>
                <a:cubicBezTo>
                  <a:pt x="1484625" y="4378605"/>
                  <a:pt x="1453479" y="4407158"/>
                  <a:pt x="1417142" y="4407158"/>
                </a:cubicBezTo>
                <a:lnTo>
                  <a:pt x="1406760" y="4407158"/>
                </a:lnTo>
                <a:cubicBezTo>
                  <a:pt x="1401569" y="4409751"/>
                  <a:pt x="1398975" y="4412349"/>
                  <a:pt x="1393784" y="4412349"/>
                </a:cubicBezTo>
                <a:cubicBezTo>
                  <a:pt x="1385995" y="4412349"/>
                  <a:pt x="1378210" y="4404560"/>
                  <a:pt x="1378210" y="4396775"/>
                </a:cubicBezTo>
                <a:cubicBezTo>
                  <a:pt x="1357447" y="4383797"/>
                  <a:pt x="1344468" y="4360439"/>
                  <a:pt x="1344468" y="4334484"/>
                </a:cubicBezTo>
                <a:cubicBezTo>
                  <a:pt x="1344468" y="4326695"/>
                  <a:pt x="1344468" y="4318910"/>
                  <a:pt x="1347065" y="4311123"/>
                </a:cubicBezTo>
                <a:cubicBezTo>
                  <a:pt x="1344468" y="4308529"/>
                  <a:pt x="1344468" y="4305932"/>
                  <a:pt x="1341874" y="4303338"/>
                </a:cubicBezTo>
                <a:cubicBezTo>
                  <a:pt x="1331492" y="4308529"/>
                  <a:pt x="1321110" y="4311123"/>
                  <a:pt x="1310728" y="4311123"/>
                </a:cubicBezTo>
                <a:lnTo>
                  <a:pt x="1300345" y="4311123"/>
                </a:lnTo>
                <a:cubicBezTo>
                  <a:pt x="1302939" y="4313719"/>
                  <a:pt x="1302939" y="4318910"/>
                  <a:pt x="1302939" y="4321504"/>
                </a:cubicBezTo>
                <a:cubicBezTo>
                  <a:pt x="1302939" y="4339675"/>
                  <a:pt x="1287367" y="4355248"/>
                  <a:pt x="1269199" y="4355248"/>
                </a:cubicBezTo>
                <a:cubicBezTo>
                  <a:pt x="1251030" y="4355248"/>
                  <a:pt x="1235457" y="4339675"/>
                  <a:pt x="1235457" y="4321504"/>
                </a:cubicBezTo>
                <a:cubicBezTo>
                  <a:pt x="1235457" y="4303338"/>
                  <a:pt x="1248436" y="4290359"/>
                  <a:pt x="1264009" y="4287764"/>
                </a:cubicBezTo>
                <a:cubicBezTo>
                  <a:pt x="1256221" y="4277383"/>
                  <a:pt x="1251030" y="4264404"/>
                  <a:pt x="1251030" y="4248831"/>
                </a:cubicBezTo>
                <a:cubicBezTo>
                  <a:pt x="1251030" y="4238448"/>
                  <a:pt x="1253627" y="4230663"/>
                  <a:pt x="1256221" y="4222876"/>
                </a:cubicBezTo>
                <a:cubicBezTo>
                  <a:pt x="1243244" y="4220282"/>
                  <a:pt x="1235457" y="4209899"/>
                  <a:pt x="1235457" y="4196921"/>
                </a:cubicBezTo>
                <a:cubicBezTo>
                  <a:pt x="1235457" y="4183944"/>
                  <a:pt x="1245839" y="4170966"/>
                  <a:pt x="1261412" y="4170966"/>
                </a:cubicBezTo>
                <a:cubicBezTo>
                  <a:pt x="1274391" y="4170966"/>
                  <a:pt x="1284773" y="4181348"/>
                  <a:pt x="1287367" y="4191729"/>
                </a:cubicBezTo>
                <a:cubicBezTo>
                  <a:pt x="1295154" y="4189136"/>
                  <a:pt x="1302939" y="4186538"/>
                  <a:pt x="1310728" y="4186538"/>
                </a:cubicBezTo>
                <a:cubicBezTo>
                  <a:pt x="1331492" y="4186538"/>
                  <a:pt x="1349659" y="4196921"/>
                  <a:pt x="1360041" y="4212493"/>
                </a:cubicBezTo>
                <a:cubicBezTo>
                  <a:pt x="1375614" y="4196921"/>
                  <a:pt x="1396378" y="4189136"/>
                  <a:pt x="1417142" y="4189136"/>
                </a:cubicBezTo>
                <a:cubicBezTo>
                  <a:pt x="1432715" y="4189136"/>
                  <a:pt x="1445694" y="4191729"/>
                  <a:pt x="1458670" y="4199518"/>
                </a:cubicBezTo>
                <a:cubicBezTo>
                  <a:pt x="1469051" y="4191729"/>
                  <a:pt x="1482031" y="4186538"/>
                  <a:pt x="1497604" y="4186538"/>
                </a:cubicBezTo>
                <a:lnTo>
                  <a:pt x="1505389" y="4186538"/>
                </a:lnTo>
                <a:cubicBezTo>
                  <a:pt x="1505389" y="4183944"/>
                  <a:pt x="1507986" y="4183944"/>
                  <a:pt x="1507986" y="4181348"/>
                </a:cubicBezTo>
                <a:cubicBezTo>
                  <a:pt x="1489816" y="4173563"/>
                  <a:pt x="1476840" y="4155392"/>
                  <a:pt x="1476840" y="4134628"/>
                </a:cubicBezTo>
                <a:cubicBezTo>
                  <a:pt x="1476840" y="4108673"/>
                  <a:pt x="1497604" y="4085316"/>
                  <a:pt x="1526153" y="4085316"/>
                </a:cubicBezTo>
                <a:cubicBezTo>
                  <a:pt x="1533941" y="4085316"/>
                  <a:pt x="1541726" y="4087910"/>
                  <a:pt x="1549513" y="4090507"/>
                </a:cubicBezTo>
                <a:cubicBezTo>
                  <a:pt x="1554705" y="4082719"/>
                  <a:pt x="1559896" y="4074933"/>
                  <a:pt x="1567681" y="4069742"/>
                </a:cubicBezTo>
                <a:cubicBezTo>
                  <a:pt x="1572872" y="4054170"/>
                  <a:pt x="1588445" y="4043787"/>
                  <a:pt x="1606615" y="4043787"/>
                </a:cubicBezTo>
                <a:cubicBezTo>
                  <a:pt x="1609209" y="4043787"/>
                  <a:pt x="1614400" y="4046381"/>
                  <a:pt x="1616997" y="4046381"/>
                </a:cubicBezTo>
                <a:cubicBezTo>
                  <a:pt x="1629972" y="4023024"/>
                  <a:pt x="1655927" y="4007451"/>
                  <a:pt x="1684480" y="4007451"/>
                </a:cubicBezTo>
                <a:cubicBezTo>
                  <a:pt x="1697456" y="4007451"/>
                  <a:pt x="1707838" y="4010045"/>
                  <a:pt x="1718220" y="4015236"/>
                </a:cubicBezTo>
                <a:cubicBezTo>
                  <a:pt x="1720817" y="4012641"/>
                  <a:pt x="1726008" y="4012641"/>
                  <a:pt x="1728602" y="4012641"/>
                </a:cubicBezTo>
                <a:cubicBezTo>
                  <a:pt x="1741581" y="4012641"/>
                  <a:pt x="1751963" y="4023024"/>
                  <a:pt x="1751963" y="4036000"/>
                </a:cubicBezTo>
                <a:cubicBezTo>
                  <a:pt x="1751963" y="4041191"/>
                  <a:pt x="1749366" y="4043787"/>
                  <a:pt x="1749366" y="4046381"/>
                </a:cubicBezTo>
                <a:cubicBezTo>
                  <a:pt x="1757153" y="4056764"/>
                  <a:pt x="1759748" y="4069742"/>
                  <a:pt x="1759748" y="4082719"/>
                </a:cubicBezTo>
                <a:cubicBezTo>
                  <a:pt x="1759748" y="4119056"/>
                  <a:pt x="1733793" y="4150202"/>
                  <a:pt x="1697456" y="4157989"/>
                </a:cubicBezTo>
                <a:cubicBezTo>
                  <a:pt x="1700053" y="4157989"/>
                  <a:pt x="1700053" y="4160583"/>
                  <a:pt x="1700053" y="4163181"/>
                </a:cubicBezTo>
                <a:cubicBezTo>
                  <a:pt x="1702647" y="4160583"/>
                  <a:pt x="1705243" y="4160583"/>
                  <a:pt x="1707838" y="4160583"/>
                </a:cubicBezTo>
                <a:cubicBezTo>
                  <a:pt x="1723411" y="4160583"/>
                  <a:pt x="1736389" y="4173563"/>
                  <a:pt x="1736389" y="4189136"/>
                </a:cubicBezTo>
                <a:cubicBezTo>
                  <a:pt x="1736389" y="4191729"/>
                  <a:pt x="1733793" y="4196921"/>
                  <a:pt x="1733793" y="4199518"/>
                </a:cubicBezTo>
                <a:lnTo>
                  <a:pt x="1736389" y="4199518"/>
                </a:lnTo>
                <a:cubicBezTo>
                  <a:pt x="1751963" y="4199518"/>
                  <a:pt x="1764938" y="4212493"/>
                  <a:pt x="1764938" y="4228067"/>
                </a:cubicBezTo>
                <a:cubicBezTo>
                  <a:pt x="1764938" y="4243639"/>
                  <a:pt x="1751963" y="4256619"/>
                  <a:pt x="1736389" y="4256619"/>
                </a:cubicBezTo>
                <a:cubicBezTo>
                  <a:pt x="1720817" y="4256619"/>
                  <a:pt x="1707838" y="4243639"/>
                  <a:pt x="1707838" y="4228067"/>
                </a:cubicBezTo>
                <a:cubicBezTo>
                  <a:pt x="1707838" y="4225473"/>
                  <a:pt x="1707838" y="4220282"/>
                  <a:pt x="1710435" y="4217685"/>
                </a:cubicBezTo>
                <a:lnTo>
                  <a:pt x="1707838" y="4217685"/>
                </a:lnTo>
                <a:cubicBezTo>
                  <a:pt x="1697456" y="4217685"/>
                  <a:pt x="1689671" y="4212493"/>
                  <a:pt x="1684480" y="4204708"/>
                </a:cubicBezTo>
                <a:cubicBezTo>
                  <a:pt x="1681883" y="4207303"/>
                  <a:pt x="1679288" y="4207303"/>
                  <a:pt x="1676692" y="4209899"/>
                </a:cubicBezTo>
                <a:cubicBezTo>
                  <a:pt x="1679288" y="4215091"/>
                  <a:pt x="1679288" y="4222876"/>
                  <a:pt x="1679288" y="4228067"/>
                </a:cubicBezTo>
                <a:lnTo>
                  <a:pt x="1679288" y="4238448"/>
                </a:lnTo>
                <a:lnTo>
                  <a:pt x="1687073" y="4238448"/>
                </a:lnTo>
                <a:cubicBezTo>
                  <a:pt x="1707838" y="4238448"/>
                  <a:pt x="1723411" y="4256619"/>
                  <a:pt x="1723411" y="4274786"/>
                </a:cubicBezTo>
                <a:cubicBezTo>
                  <a:pt x="1723411" y="4279977"/>
                  <a:pt x="1720817" y="4282574"/>
                  <a:pt x="1720817" y="4285168"/>
                </a:cubicBezTo>
                <a:cubicBezTo>
                  <a:pt x="1723411" y="4292955"/>
                  <a:pt x="1726008" y="4303338"/>
                  <a:pt x="1728602" y="4311123"/>
                </a:cubicBezTo>
                <a:cubicBezTo>
                  <a:pt x="1754557" y="4324102"/>
                  <a:pt x="1772727" y="4350056"/>
                  <a:pt x="1775321" y="4381203"/>
                </a:cubicBezTo>
                <a:cubicBezTo>
                  <a:pt x="1801276" y="4388988"/>
                  <a:pt x="1822039" y="4414943"/>
                  <a:pt x="1822039" y="4443495"/>
                </a:cubicBezTo>
                <a:cubicBezTo>
                  <a:pt x="1822039" y="4466853"/>
                  <a:pt x="1809064" y="4487616"/>
                  <a:pt x="1790894" y="4497999"/>
                </a:cubicBezTo>
                <a:cubicBezTo>
                  <a:pt x="1801276" y="4500596"/>
                  <a:pt x="1809064" y="4505786"/>
                  <a:pt x="1814254" y="4510977"/>
                </a:cubicBezTo>
                <a:cubicBezTo>
                  <a:pt x="1822039" y="4485022"/>
                  <a:pt x="1845400" y="4461661"/>
                  <a:pt x="1871355" y="4451280"/>
                </a:cubicBezTo>
                <a:cubicBezTo>
                  <a:pt x="1871355" y="4448686"/>
                  <a:pt x="1868759" y="4446089"/>
                  <a:pt x="1868759" y="4443495"/>
                </a:cubicBezTo>
                <a:cubicBezTo>
                  <a:pt x="1850592" y="4433112"/>
                  <a:pt x="1837613" y="4417540"/>
                  <a:pt x="1829828" y="4396775"/>
                </a:cubicBezTo>
                <a:cubicBezTo>
                  <a:pt x="1824637" y="4394179"/>
                  <a:pt x="1822039" y="4388988"/>
                  <a:pt x="1819445" y="4383797"/>
                </a:cubicBezTo>
                <a:cubicBezTo>
                  <a:pt x="1790894" y="4381203"/>
                  <a:pt x="1767536" y="4355248"/>
                  <a:pt x="1767536" y="4326695"/>
                </a:cubicBezTo>
                <a:cubicBezTo>
                  <a:pt x="1767536" y="4308529"/>
                  <a:pt x="1775321" y="4292955"/>
                  <a:pt x="1788299" y="4282574"/>
                </a:cubicBezTo>
                <a:cubicBezTo>
                  <a:pt x="1785703" y="4279977"/>
                  <a:pt x="1783109" y="4274786"/>
                  <a:pt x="1783109" y="4269594"/>
                </a:cubicBezTo>
                <a:cubicBezTo>
                  <a:pt x="1783109" y="4256619"/>
                  <a:pt x="1793491" y="4246237"/>
                  <a:pt x="1806467" y="4246237"/>
                </a:cubicBezTo>
                <a:cubicBezTo>
                  <a:pt x="1814254" y="4246237"/>
                  <a:pt x="1819445" y="4248831"/>
                  <a:pt x="1824637" y="4254022"/>
                </a:cubicBezTo>
                <a:cubicBezTo>
                  <a:pt x="1824637" y="4248831"/>
                  <a:pt x="1827231" y="4246237"/>
                  <a:pt x="1829828" y="4241046"/>
                </a:cubicBezTo>
                <a:cubicBezTo>
                  <a:pt x="1811658" y="4233258"/>
                  <a:pt x="1798682" y="4217685"/>
                  <a:pt x="1798682" y="4196921"/>
                </a:cubicBezTo>
                <a:cubicBezTo>
                  <a:pt x="1798682" y="4170966"/>
                  <a:pt x="1819445" y="4150202"/>
                  <a:pt x="1845400" y="4150202"/>
                </a:cubicBezTo>
                <a:cubicBezTo>
                  <a:pt x="1868759" y="4150202"/>
                  <a:pt x="1889523" y="4168372"/>
                  <a:pt x="1892120" y="4191729"/>
                </a:cubicBezTo>
                <a:cubicBezTo>
                  <a:pt x="1897310" y="4189136"/>
                  <a:pt x="1899904" y="4189136"/>
                  <a:pt x="1905095" y="4189136"/>
                </a:cubicBezTo>
                <a:cubicBezTo>
                  <a:pt x="1902501" y="4181348"/>
                  <a:pt x="1899904" y="4173563"/>
                  <a:pt x="1899904" y="4165775"/>
                </a:cubicBezTo>
                <a:cubicBezTo>
                  <a:pt x="1899904" y="4145011"/>
                  <a:pt x="1915478" y="4126843"/>
                  <a:pt x="1933647" y="4121652"/>
                </a:cubicBezTo>
                <a:cubicBezTo>
                  <a:pt x="1923265" y="4116462"/>
                  <a:pt x="1918075" y="4108673"/>
                  <a:pt x="1918075" y="4098292"/>
                </a:cubicBezTo>
                <a:cubicBezTo>
                  <a:pt x="1918075" y="4082719"/>
                  <a:pt x="1931050" y="4069742"/>
                  <a:pt x="1946624" y="4069742"/>
                </a:cubicBezTo>
                <a:cubicBezTo>
                  <a:pt x="1954411" y="4069742"/>
                  <a:pt x="1959603" y="4072336"/>
                  <a:pt x="1964794" y="4074933"/>
                </a:cubicBezTo>
                <a:cubicBezTo>
                  <a:pt x="1964794" y="4069742"/>
                  <a:pt x="1964794" y="4067146"/>
                  <a:pt x="1967388" y="4064552"/>
                </a:cubicBezTo>
                <a:cubicBezTo>
                  <a:pt x="1962196" y="4059361"/>
                  <a:pt x="1957005" y="4048978"/>
                  <a:pt x="1957005" y="4041191"/>
                </a:cubicBezTo>
                <a:cubicBezTo>
                  <a:pt x="1957005" y="4023024"/>
                  <a:pt x="1972579" y="4010045"/>
                  <a:pt x="1988151" y="4010045"/>
                </a:cubicBezTo>
                <a:cubicBezTo>
                  <a:pt x="1985557" y="4004854"/>
                  <a:pt x="1982960" y="3997069"/>
                  <a:pt x="1982960" y="3989281"/>
                </a:cubicBezTo>
                <a:cubicBezTo>
                  <a:pt x="1982960" y="3968516"/>
                  <a:pt x="1993343" y="3952944"/>
                  <a:pt x="2008916" y="3945159"/>
                </a:cubicBezTo>
                <a:cubicBezTo>
                  <a:pt x="1998534" y="3934776"/>
                  <a:pt x="1990749" y="3921798"/>
                  <a:pt x="1990749" y="3906225"/>
                </a:cubicBezTo>
                <a:cubicBezTo>
                  <a:pt x="1990749" y="3898440"/>
                  <a:pt x="1993343" y="3890652"/>
                  <a:pt x="1995940" y="3885460"/>
                </a:cubicBezTo>
                <a:cubicBezTo>
                  <a:pt x="1990749" y="3885460"/>
                  <a:pt x="1985557" y="3882866"/>
                  <a:pt x="1980366" y="3882866"/>
                </a:cubicBezTo>
                <a:cubicBezTo>
                  <a:pt x="1977770" y="3898440"/>
                  <a:pt x="1967388" y="3908821"/>
                  <a:pt x="1951815" y="3908821"/>
                </a:cubicBezTo>
                <a:cubicBezTo>
                  <a:pt x="1944028" y="3908821"/>
                  <a:pt x="1936891" y="3905577"/>
                  <a:pt x="1931700" y="3900386"/>
                </a:cubicBezTo>
                <a:lnTo>
                  <a:pt x="1927834" y="3891166"/>
                </a:lnTo>
                <a:cubicBezTo>
                  <a:pt x="1928042" y="3890130"/>
                  <a:pt x="1928249" y="3889093"/>
                  <a:pt x="1928456" y="3888058"/>
                </a:cubicBezTo>
                <a:lnTo>
                  <a:pt x="1925661" y="3875478"/>
                </a:lnTo>
                <a:lnTo>
                  <a:pt x="1933647" y="3859505"/>
                </a:lnTo>
                <a:lnTo>
                  <a:pt x="1925860" y="3851720"/>
                </a:lnTo>
                <a:cubicBezTo>
                  <a:pt x="1925860" y="3856912"/>
                  <a:pt x="1925860" y="3862103"/>
                  <a:pt x="1923265" y="3864697"/>
                </a:cubicBezTo>
                <a:lnTo>
                  <a:pt x="1925661" y="3875478"/>
                </a:lnTo>
                <a:lnTo>
                  <a:pt x="1923265" y="3880269"/>
                </a:lnTo>
                <a:lnTo>
                  <a:pt x="1927834" y="3891166"/>
                </a:lnTo>
                <a:lnTo>
                  <a:pt x="1925860" y="3901034"/>
                </a:lnTo>
                <a:lnTo>
                  <a:pt x="1940133" y="3916963"/>
                </a:lnTo>
                <a:lnTo>
                  <a:pt x="1946623" y="3914013"/>
                </a:lnTo>
                <a:cubicBezTo>
                  <a:pt x="1954411" y="3914013"/>
                  <a:pt x="1962196" y="3921798"/>
                  <a:pt x="1962196" y="3929586"/>
                </a:cubicBezTo>
                <a:cubicBezTo>
                  <a:pt x="1962196" y="3933479"/>
                  <a:pt x="1960250" y="3937372"/>
                  <a:pt x="1957330" y="3940292"/>
                </a:cubicBezTo>
                <a:lnTo>
                  <a:pt x="1952412" y="3942528"/>
                </a:lnTo>
                <a:lnTo>
                  <a:pt x="1957005" y="3960731"/>
                </a:lnTo>
                <a:cubicBezTo>
                  <a:pt x="1957005" y="3981496"/>
                  <a:pt x="1949220" y="3997069"/>
                  <a:pt x="1936241" y="4010045"/>
                </a:cubicBezTo>
                <a:lnTo>
                  <a:pt x="1936241" y="4012641"/>
                </a:lnTo>
                <a:cubicBezTo>
                  <a:pt x="1936241" y="4030809"/>
                  <a:pt x="1920669" y="4046381"/>
                  <a:pt x="1902501" y="4046381"/>
                </a:cubicBezTo>
                <a:cubicBezTo>
                  <a:pt x="1889523" y="4046381"/>
                  <a:pt x="1879140" y="4041191"/>
                  <a:pt x="1873949" y="4030809"/>
                </a:cubicBezTo>
                <a:cubicBezTo>
                  <a:pt x="1853185" y="4025617"/>
                  <a:pt x="1835019" y="4015236"/>
                  <a:pt x="1824637" y="3997069"/>
                </a:cubicBezTo>
                <a:cubicBezTo>
                  <a:pt x="1816849" y="4002260"/>
                  <a:pt x="1809064" y="4004854"/>
                  <a:pt x="1798682" y="4004854"/>
                </a:cubicBezTo>
                <a:cubicBezTo>
                  <a:pt x="1775321" y="4004854"/>
                  <a:pt x="1757153" y="3986686"/>
                  <a:pt x="1757153" y="3963325"/>
                </a:cubicBezTo>
                <a:cubicBezTo>
                  <a:pt x="1757153" y="3942561"/>
                  <a:pt x="1770129" y="3924395"/>
                  <a:pt x="1790894" y="3921798"/>
                </a:cubicBezTo>
                <a:cubicBezTo>
                  <a:pt x="1783109" y="3911415"/>
                  <a:pt x="1780512" y="3898440"/>
                  <a:pt x="1780512" y="3885460"/>
                </a:cubicBezTo>
                <a:cubicBezTo>
                  <a:pt x="1780512" y="3872485"/>
                  <a:pt x="1785703" y="3862103"/>
                  <a:pt x="1790894" y="3851720"/>
                </a:cubicBezTo>
                <a:cubicBezTo>
                  <a:pt x="1788299" y="3849124"/>
                  <a:pt x="1788299" y="3846529"/>
                  <a:pt x="1788299" y="3843933"/>
                </a:cubicBezTo>
                <a:cubicBezTo>
                  <a:pt x="1788299" y="3838742"/>
                  <a:pt x="1790894" y="3836148"/>
                  <a:pt x="1790894" y="3833551"/>
                </a:cubicBezTo>
                <a:cubicBezTo>
                  <a:pt x="1762344" y="3825765"/>
                  <a:pt x="1741581" y="3799810"/>
                  <a:pt x="1741581" y="3768664"/>
                </a:cubicBezTo>
                <a:lnTo>
                  <a:pt x="1741581" y="3766068"/>
                </a:lnTo>
                <a:cubicBezTo>
                  <a:pt x="1738983" y="3766068"/>
                  <a:pt x="1733793" y="3763473"/>
                  <a:pt x="1731198" y="3763473"/>
                </a:cubicBezTo>
                <a:cubicBezTo>
                  <a:pt x="1728602" y="3766068"/>
                  <a:pt x="1723411" y="3768664"/>
                  <a:pt x="1718220" y="3768664"/>
                </a:cubicBezTo>
                <a:cubicBezTo>
                  <a:pt x="1715626" y="3786832"/>
                  <a:pt x="1702647" y="3799810"/>
                  <a:pt x="1684480" y="3799810"/>
                </a:cubicBezTo>
                <a:cubicBezTo>
                  <a:pt x="1666310" y="3799810"/>
                  <a:pt x="1650737" y="3784238"/>
                  <a:pt x="1650737" y="3766068"/>
                </a:cubicBezTo>
                <a:cubicBezTo>
                  <a:pt x="1650737" y="3747901"/>
                  <a:pt x="1666310" y="3732328"/>
                  <a:pt x="1684480" y="3732328"/>
                </a:cubicBezTo>
                <a:cubicBezTo>
                  <a:pt x="1689671" y="3732328"/>
                  <a:pt x="1694862" y="3732328"/>
                  <a:pt x="1700053" y="3734922"/>
                </a:cubicBezTo>
                <a:cubicBezTo>
                  <a:pt x="1702647" y="3729731"/>
                  <a:pt x="1707838" y="3727137"/>
                  <a:pt x="1713028" y="3724540"/>
                </a:cubicBezTo>
                <a:cubicBezTo>
                  <a:pt x="1718220" y="3711563"/>
                  <a:pt x="1728602" y="3701182"/>
                  <a:pt x="1744175" y="3701182"/>
                </a:cubicBezTo>
                <a:cubicBezTo>
                  <a:pt x="1754557" y="3701182"/>
                  <a:pt x="1764938" y="3706373"/>
                  <a:pt x="1770129" y="3714158"/>
                </a:cubicBezTo>
                <a:cubicBezTo>
                  <a:pt x="1780512" y="3703776"/>
                  <a:pt x="1796084" y="3698585"/>
                  <a:pt x="1811658" y="3698585"/>
                </a:cubicBezTo>
                <a:cubicBezTo>
                  <a:pt x="1816849" y="3698585"/>
                  <a:pt x="1822039" y="3698585"/>
                  <a:pt x="1827231" y="3701182"/>
                </a:cubicBezTo>
                <a:cubicBezTo>
                  <a:pt x="1835019" y="3690800"/>
                  <a:pt x="1845400" y="3685608"/>
                  <a:pt x="1858377" y="3685608"/>
                </a:cubicBezTo>
                <a:cubicBezTo>
                  <a:pt x="1879140" y="3685608"/>
                  <a:pt x="1897310" y="3703776"/>
                  <a:pt x="1897310" y="3724540"/>
                </a:cubicBezTo>
                <a:cubicBezTo>
                  <a:pt x="1897310" y="3740113"/>
                  <a:pt x="1889523" y="3750495"/>
                  <a:pt x="1879140" y="3758283"/>
                </a:cubicBezTo>
                <a:lnTo>
                  <a:pt x="1879140" y="3766068"/>
                </a:lnTo>
                <a:cubicBezTo>
                  <a:pt x="1879140" y="3771258"/>
                  <a:pt x="1876547" y="3776449"/>
                  <a:pt x="1876547" y="3781641"/>
                </a:cubicBezTo>
                <a:lnTo>
                  <a:pt x="1879140" y="3781641"/>
                </a:lnTo>
                <a:cubicBezTo>
                  <a:pt x="1881738" y="3773856"/>
                  <a:pt x="1886929" y="3766068"/>
                  <a:pt x="1892120" y="3760877"/>
                </a:cubicBezTo>
                <a:cubicBezTo>
                  <a:pt x="1894714" y="3753092"/>
                  <a:pt x="1894714" y="3747901"/>
                  <a:pt x="1897310" y="3740113"/>
                </a:cubicBezTo>
                <a:lnTo>
                  <a:pt x="1897310" y="3729731"/>
                </a:lnTo>
                <a:cubicBezTo>
                  <a:pt x="1897310" y="3703776"/>
                  <a:pt x="1915478" y="3683012"/>
                  <a:pt x="1938839" y="3675227"/>
                </a:cubicBezTo>
                <a:cubicBezTo>
                  <a:pt x="1931050" y="3670036"/>
                  <a:pt x="1923265" y="3659653"/>
                  <a:pt x="1923265" y="3646675"/>
                </a:cubicBezTo>
                <a:cubicBezTo>
                  <a:pt x="1923265" y="3628507"/>
                  <a:pt x="1938839" y="3612935"/>
                  <a:pt x="1957005" y="3612935"/>
                </a:cubicBezTo>
                <a:cubicBezTo>
                  <a:pt x="1967388" y="3612935"/>
                  <a:pt x="1977770" y="3618126"/>
                  <a:pt x="1982960" y="3625911"/>
                </a:cubicBezTo>
                <a:cubicBezTo>
                  <a:pt x="1993343" y="3618126"/>
                  <a:pt x="2003725" y="3612935"/>
                  <a:pt x="2016703" y="3612935"/>
                </a:cubicBezTo>
                <a:cubicBezTo>
                  <a:pt x="2040061" y="3612935"/>
                  <a:pt x="2060826" y="3631102"/>
                  <a:pt x="2060826" y="3657057"/>
                </a:cubicBezTo>
                <a:cubicBezTo>
                  <a:pt x="2060826" y="3664845"/>
                  <a:pt x="2058231" y="3672630"/>
                  <a:pt x="2055635" y="3677821"/>
                </a:cubicBezTo>
                <a:cubicBezTo>
                  <a:pt x="2063422" y="3680417"/>
                  <a:pt x="2071207" y="3685608"/>
                  <a:pt x="2076399" y="3690800"/>
                </a:cubicBezTo>
                <a:cubicBezTo>
                  <a:pt x="2089377" y="3664845"/>
                  <a:pt x="2112736" y="3644081"/>
                  <a:pt x="2141287" y="3636292"/>
                </a:cubicBezTo>
                <a:cubicBezTo>
                  <a:pt x="2136097" y="3638890"/>
                  <a:pt x="2133500" y="3638890"/>
                  <a:pt x="2128308" y="3638890"/>
                </a:cubicBezTo>
                <a:cubicBezTo>
                  <a:pt x="2107545" y="3638890"/>
                  <a:pt x="2091971" y="3623317"/>
                  <a:pt x="2091971" y="3602552"/>
                </a:cubicBezTo>
                <a:cubicBezTo>
                  <a:pt x="2091971" y="3581789"/>
                  <a:pt x="2107545" y="3566216"/>
                  <a:pt x="2128308" y="3566216"/>
                </a:cubicBezTo>
                <a:cubicBezTo>
                  <a:pt x="2136097" y="3566216"/>
                  <a:pt x="2141287" y="3568810"/>
                  <a:pt x="2146478" y="3571406"/>
                </a:cubicBezTo>
                <a:cubicBezTo>
                  <a:pt x="2149072" y="3566216"/>
                  <a:pt x="2156861" y="3563619"/>
                  <a:pt x="2162052" y="3561025"/>
                </a:cubicBezTo>
                <a:cubicBezTo>
                  <a:pt x="2162052" y="3542855"/>
                  <a:pt x="2169837" y="3527281"/>
                  <a:pt x="2182815" y="3516900"/>
                </a:cubicBezTo>
                <a:cubicBezTo>
                  <a:pt x="2182815" y="3503924"/>
                  <a:pt x="2193197" y="3490945"/>
                  <a:pt x="2203579" y="3485754"/>
                </a:cubicBezTo>
                <a:lnTo>
                  <a:pt x="2208771" y="3480563"/>
                </a:lnTo>
                <a:lnTo>
                  <a:pt x="2206173" y="3477969"/>
                </a:lnTo>
                <a:cubicBezTo>
                  <a:pt x="2198388" y="3490945"/>
                  <a:pt x="2182815" y="3498733"/>
                  <a:pt x="2167242" y="3498733"/>
                </a:cubicBezTo>
                <a:cubicBezTo>
                  <a:pt x="2151669" y="3498733"/>
                  <a:pt x="2136097" y="3490945"/>
                  <a:pt x="2128308" y="3480563"/>
                </a:cubicBezTo>
                <a:cubicBezTo>
                  <a:pt x="2112736" y="3475372"/>
                  <a:pt x="2099759" y="3467586"/>
                  <a:pt x="2089377" y="3459799"/>
                </a:cubicBezTo>
                <a:lnTo>
                  <a:pt x="2089377" y="3462395"/>
                </a:lnTo>
                <a:cubicBezTo>
                  <a:pt x="2089377" y="3490945"/>
                  <a:pt x="2066016" y="3514306"/>
                  <a:pt x="2037467" y="3514306"/>
                </a:cubicBezTo>
                <a:cubicBezTo>
                  <a:pt x="2019297" y="3514306"/>
                  <a:pt x="2001131" y="3506518"/>
                  <a:pt x="1993343" y="3490945"/>
                </a:cubicBezTo>
                <a:cubicBezTo>
                  <a:pt x="1977770" y="3488350"/>
                  <a:pt x="1967388" y="3477969"/>
                  <a:pt x="1957005" y="3467586"/>
                </a:cubicBezTo>
                <a:cubicBezTo>
                  <a:pt x="1954411" y="3470180"/>
                  <a:pt x="1949220" y="3470180"/>
                  <a:pt x="1946624" y="3470180"/>
                </a:cubicBezTo>
                <a:cubicBezTo>
                  <a:pt x="1938839" y="3470180"/>
                  <a:pt x="1933647" y="3467586"/>
                  <a:pt x="1928456" y="3464990"/>
                </a:cubicBezTo>
                <a:cubicBezTo>
                  <a:pt x="1941433" y="3472778"/>
                  <a:pt x="1951815" y="3488350"/>
                  <a:pt x="1951815" y="3506518"/>
                </a:cubicBezTo>
                <a:cubicBezTo>
                  <a:pt x="1951815" y="3524687"/>
                  <a:pt x="1941433" y="3540261"/>
                  <a:pt x="1925860" y="3548046"/>
                </a:cubicBezTo>
                <a:lnTo>
                  <a:pt x="1925860" y="3553236"/>
                </a:lnTo>
                <a:cubicBezTo>
                  <a:pt x="1925860" y="3571406"/>
                  <a:pt x="1910287" y="3586980"/>
                  <a:pt x="1892120" y="3586980"/>
                </a:cubicBezTo>
                <a:cubicBezTo>
                  <a:pt x="1884332" y="3586980"/>
                  <a:pt x="1876547" y="3584383"/>
                  <a:pt x="1871355" y="3579191"/>
                </a:cubicBezTo>
                <a:cubicBezTo>
                  <a:pt x="1863568" y="3581789"/>
                  <a:pt x="1858377" y="3584383"/>
                  <a:pt x="1850592" y="3584383"/>
                </a:cubicBezTo>
                <a:cubicBezTo>
                  <a:pt x="1827231" y="3584383"/>
                  <a:pt x="1809064" y="3566216"/>
                  <a:pt x="1809064" y="3542855"/>
                </a:cubicBezTo>
                <a:lnTo>
                  <a:pt x="1809064" y="3540261"/>
                </a:lnTo>
                <a:lnTo>
                  <a:pt x="1782744" y="3549831"/>
                </a:lnTo>
                <a:lnTo>
                  <a:pt x="1785378" y="3550968"/>
                </a:lnTo>
                <a:cubicBezTo>
                  <a:pt x="1793489" y="3559079"/>
                  <a:pt x="1798680" y="3570109"/>
                  <a:pt x="1798680" y="3581788"/>
                </a:cubicBezTo>
                <a:cubicBezTo>
                  <a:pt x="1798680" y="3594767"/>
                  <a:pt x="1793489" y="3605149"/>
                  <a:pt x="1785704" y="3612934"/>
                </a:cubicBezTo>
                <a:cubicBezTo>
                  <a:pt x="1780513" y="3641486"/>
                  <a:pt x="1757152" y="3664844"/>
                  <a:pt x="1726006" y="3664844"/>
                </a:cubicBezTo>
                <a:cubicBezTo>
                  <a:pt x="1694860" y="3664844"/>
                  <a:pt x="1666311" y="3638889"/>
                  <a:pt x="1666311" y="3605149"/>
                </a:cubicBezTo>
                <a:cubicBezTo>
                  <a:pt x="1666311" y="3596714"/>
                  <a:pt x="1667933" y="3588765"/>
                  <a:pt x="1670894" y="3581586"/>
                </a:cubicBezTo>
                <a:lnTo>
                  <a:pt x="1680534" y="3567109"/>
                </a:lnTo>
                <a:lnTo>
                  <a:pt x="1665663" y="3560700"/>
                </a:lnTo>
                <a:cubicBezTo>
                  <a:pt x="1661121" y="3555833"/>
                  <a:pt x="1658525" y="3549344"/>
                  <a:pt x="1658525" y="3542855"/>
                </a:cubicBezTo>
                <a:cubicBezTo>
                  <a:pt x="1650737" y="3535070"/>
                  <a:pt x="1648142" y="3524687"/>
                  <a:pt x="1648142" y="3514306"/>
                </a:cubicBezTo>
                <a:cubicBezTo>
                  <a:pt x="1648142" y="3501327"/>
                  <a:pt x="1653333" y="3488350"/>
                  <a:pt x="1661119" y="3480563"/>
                </a:cubicBezTo>
                <a:cubicBezTo>
                  <a:pt x="1658525" y="3475372"/>
                  <a:pt x="1655927" y="3472778"/>
                  <a:pt x="1655927" y="3467586"/>
                </a:cubicBezTo>
                <a:cubicBezTo>
                  <a:pt x="1655927" y="3457205"/>
                  <a:pt x="1663716" y="3449417"/>
                  <a:pt x="1674098" y="3449417"/>
                </a:cubicBezTo>
                <a:cubicBezTo>
                  <a:pt x="1684480" y="3449417"/>
                  <a:pt x="1692265" y="3457205"/>
                  <a:pt x="1692265" y="3467586"/>
                </a:cubicBezTo>
                <a:cubicBezTo>
                  <a:pt x="1705243" y="3470180"/>
                  <a:pt x="1715626" y="3475372"/>
                  <a:pt x="1723411" y="3483160"/>
                </a:cubicBezTo>
                <a:cubicBezTo>
                  <a:pt x="1726008" y="3472778"/>
                  <a:pt x="1731198" y="3464990"/>
                  <a:pt x="1738983" y="3457205"/>
                </a:cubicBezTo>
                <a:cubicBezTo>
                  <a:pt x="1736389" y="3446823"/>
                  <a:pt x="1733793" y="3436440"/>
                  <a:pt x="1733793" y="3426059"/>
                </a:cubicBezTo>
                <a:lnTo>
                  <a:pt x="1733793" y="3423462"/>
                </a:lnTo>
                <a:cubicBezTo>
                  <a:pt x="1726008" y="3413079"/>
                  <a:pt x="1720817" y="3400104"/>
                  <a:pt x="1720817" y="3384530"/>
                </a:cubicBezTo>
                <a:cubicBezTo>
                  <a:pt x="1718220" y="3389722"/>
                  <a:pt x="1713028" y="3394913"/>
                  <a:pt x="1707838" y="3397507"/>
                </a:cubicBezTo>
                <a:cubicBezTo>
                  <a:pt x="1694862" y="3418271"/>
                  <a:pt x="1671501" y="3431250"/>
                  <a:pt x="1645546" y="3431250"/>
                </a:cubicBezTo>
                <a:cubicBezTo>
                  <a:pt x="1637761" y="3431250"/>
                  <a:pt x="1629972" y="3428653"/>
                  <a:pt x="1622187" y="3426059"/>
                </a:cubicBezTo>
                <a:cubicBezTo>
                  <a:pt x="1606615" y="3452014"/>
                  <a:pt x="1580660" y="3467586"/>
                  <a:pt x="1549513" y="3467586"/>
                </a:cubicBezTo>
                <a:cubicBezTo>
                  <a:pt x="1502795" y="3467586"/>
                  <a:pt x="1463861" y="3428653"/>
                  <a:pt x="1463861" y="3381934"/>
                </a:cubicBezTo>
                <a:cubicBezTo>
                  <a:pt x="1463861" y="3335215"/>
                  <a:pt x="1502795" y="3296283"/>
                  <a:pt x="1549513" y="3296283"/>
                </a:cubicBezTo>
                <a:cubicBezTo>
                  <a:pt x="1559896" y="3296283"/>
                  <a:pt x="1567681" y="3298878"/>
                  <a:pt x="1578062" y="3301474"/>
                </a:cubicBezTo>
                <a:cubicBezTo>
                  <a:pt x="1572872" y="3296283"/>
                  <a:pt x="1570277" y="3285902"/>
                  <a:pt x="1570277" y="3278113"/>
                </a:cubicBezTo>
                <a:cubicBezTo>
                  <a:pt x="1570277" y="3254756"/>
                  <a:pt x="1588445" y="3236586"/>
                  <a:pt x="1609209" y="3233992"/>
                </a:cubicBezTo>
                <a:cubicBezTo>
                  <a:pt x="1609209" y="3215822"/>
                  <a:pt x="1616997" y="3195057"/>
                  <a:pt x="1629972" y="3182082"/>
                </a:cubicBezTo>
                <a:lnTo>
                  <a:pt x="1622187" y="3166509"/>
                </a:lnTo>
                <a:cubicBezTo>
                  <a:pt x="1598827" y="3150936"/>
                  <a:pt x="1583254" y="3124981"/>
                  <a:pt x="1583254" y="3093835"/>
                </a:cubicBezTo>
                <a:cubicBezTo>
                  <a:pt x="1583254" y="3044519"/>
                  <a:pt x="1622187" y="3005588"/>
                  <a:pt x="1671501" y="3005588"/>
                </a:cubicBezTo>
                <a:lnTo>
                  <a:pt x="1674098" y="3005588"/>
                </a:lnTo>
                <a:cubicBezTo>
                  <a:pt x="1666310" y="2997800"/>
                  <a:pt x="1663716" y="2990015"/>
                  <a:pt x="1663716" y="2979633"/>
                </a:cubicBezTo>
                <a:cubicBezTo>
                  <a:pt x="1663716" y="2971845"/>
                  <a:pt x="1666310" y="2964060"/>
                  <a:pt x="1671501" y="2958869"/>
                </a:cubicBezTo>
                <a:cubicBezTo>
                  <a:pt x="1663716" y="2961463"/>
                  <a:pt x="1658525" y="2964060"/>
                  <a:pt x="1650737" y="2964060"/>
                </a:cubicBezTo>
                <a:cubicBezTo>
                  <a:pt x="1622187" y="2964060"/>
                  <a:pt x="1601423" y="2940699"/>
                  <a:pt x="1601423" y="2914744"/>
                </a:cubicBezTo>
                <a:lnTo>
                  <a:pt x="1601423" y="2912149"/>
                </a:lnTo>
                <a:cubicBezTo>
                  <a:pt x="1585851" y="2909553"/>
                  <a:pt x="1575468" y="2896577"/>
                  <a:pt x="1575468" y="2881004"/>
                </a:cubicBezTo>
                <a:cubicBezTo>
                  <a:pt x="1575468" y="2862835"/>
                  <a:pt x="1591042" y="2847261"/>
                  <a:pt x="1609209" y="2847261"/>
                </a:cubicBezTo>
                <a:cubicBezTo>
                  <a:pt x="1611806" y="2847261"/>
                  <a:pt x="1616997" y="2847261"/>
                  <a:pt x="1619591" y="2849858"/>
                </a:cubicBezTo>
                <a:lnTo>
                  <a:pt x="1619591" y="2844667"/>
                </a:lnTo>
                <a:cubicBezTo>
                  <a:pt x="1619591" y="2816115"/>
                  <a:pt x="1635164" y="2792757"/>
                  <a:pt x="1655927" y="2777183"/>
                </a:cubicBezTo>
                <a:cubicBezTo>
                  <a:pt x="1650737" y="2769396"/>
                  <a:pt x="1645546" y="2759014"/>
                  <a:pt x="1645546" y="2748632"/>
                </a:cubicBezTo>
                <a:cubicBezTo>
                  <a:pt x="1645546" y="2740847"/>
                  <a:pt x="1645546" y="2735656"/>
                  <a:pt x="1648142" y="2730465"/>
                </a:cubicBezTo>
                <a:lnTo>
                  <a:pt x="1648142" y="2722677"/>
                </a:lnTo>
                <a:cubicBezTo>
                  <a:pt x="1648142" y="2717486"/>
                  <a:pt x="1648142" y="2712295"/>
                  <a:pt x="1650737" y="2707104"/>
                </a:cubicBezTo>
                <a:cubicBezTo>
                  <a:pt x="1642952" y="2725274"/>
                  <a:pt x="1627379" y="2740847"/>
                  <a:pt x="1606615" y="2743441"/>
                </a:cubicBezTo>
                <a:cubicBezTo>
                  <a:pt x="1611806" y="2751229"/>
                  <a:pt x="1614400" y="2761611"/>
                  <a:pt x="1614400" y="2771993"/>
                </a:cubicBezTo>
                <a:cubicBezTo>
                  <a:pt x="1614400" y="2800542"/>
                  <a:pt x="1591042" y="2823903"/>
                  <a:pt x="1562490" y="2823903"/>
                </a:cubicBezTo>
                <a:cubicBezTo>
                  <a:pt x="1557299" y="2823903"/>
                  <a:pt x="1552107" y="2823903"/>
                  <a:pt x="1546916" y="2821306"/>
                </a:cubicBezTo>
                <a:cubicBezTo>
                  <a:pt x="1531344" y="2834286"/>
                  <a:pt x="1513176" y="2842070"/>
                  <a:pt x="1489816" y="2842070"/>
                </a:cubicBezTo>
                <a:cubicBezTo>
                  <a:pt x="1479434" y="2842070"/>
                  <a:pt x="1471649" y="2839476"/>
                  <a:pt x="1463861" y="2836879"/>
                </a:cubicBezTo>
                <a:cubicBezTo>
                  <a:pt x="1466457" y="2839476"/>
                  <a:pt x="1466457" y="2844667"/>
                  <a:pt x="1466457" y="2849858"/>
                </a:cubicBezTo>
                <a:cubicBezTo>
                  <a:pt x="1466457" y="2886194"/>
                  <a:pt x="1443097" y="2917341"/>
                  <a:pt x="1409356" y="2927723"/>
                </a:cubicBezTo>
                <a:cubicBezTo>
                  <a:pt x="1404165" y="2945889"/>
                  <a:pt x="1391187" y="2961463"/>
                  <a:pt x="1373020" y="2969250"/>
                </a:cubicBezTo>
                <a:cubicBezTo>
                  <a:pt x="1375614" y="2971845"/>
                  <a:pt x="1378210" y="2974442"/>
                  <a:pt x="1380805" y="2979633"/>
                </a:cubicBezTo>
                <a:cubicBezTo>
                  <a:pt x="1383401" y="2977036"/>
                  <a:pt x="1385995" y="2977036"/>
                  <a:pt x="1388593" y="2977036"/>
                </a:cubicBezTo>
                <a:cubicBezTo>
                  <a:pt x="1396378" y="2977036"/>
                  <a:pt x="1404165" y="2984824"/>
                  <a:pt x="1404165" y="2992609"/>
                </a:cubicBezTo>
                <a:cubicBezTo>
                  <a:pt x="1404165" y="3000397"/>
                  <a:pt x="1398975" y="3008182"/>
                  <a:pt x="1391187" y="3008182"/>
                </a:cubicBezTo>
                <a:cubicBezTo>
                  <a:pt x="1393784" y="3015970"/>
                  <a:pt x="1393784" y="3021160"/>
                  <a:pt x="1393784" y="3028945"/>
                </a:cubicBezTo>
                <a:cubicBezTo>
                  <a:pt x="1393784" y="3054900"/>
                  <a:pt x="1380805" y="3078261"/>
                  <a:pt x="1365232" y="3096429"/>
                </a:cubicBezTo>
                <a:cubicBezTo>
                  <a:pt x="1373020" y="3091238"/>
                  <a:pt x="1383401" y="3088644"/>
                  <a:pt x="1393784" y="3088644"/>
                </a:cubicBezTo>
                <a:cubicBezTo>
                  <a:pt x="1427524" y="3088644"/>
                  <a:pt x="1453479" y="3114599"/>
                  <a:pt x="1453479" y="3148339"/>
                </a:cubicBezTo>
                <a:lnTo>
                  <a:pt x="1453479" y="3156127"/>
                </a:lnTo>
                <a:cubicBezTo>
                  <a:pt x="1476840" y="3163912"/>
                  <a:pt x="1492412" y="3179485"/>
                  <a:pt x="1502795" y="3200249"/>
                </a:cubicBezTo>
                <a:cubicBezTo>
                  <a:pt x="1505389" y="3197655"/>
                  <a:pt x="1507986" y="3197655"/>
                  <a:pt x="1510580" y="3197655"/>
                </a:cubicBezTo>
                <a:cubicBezTo>
                  <a:pt x="1502795" y="3192463"/>
                  <a:pt x="1497604" y="3184676"/>
                  <a:pt x="1497604" y="3174294"/>
                </a:cubicBezTo>
                <a:cubicBezTo>
                  <a:pt x="1497604" y="3171700"/>
                  <a:pt x="1500198" y="3169103"/>
                  <a:pt x="1500198" y="3166509"/>
                </a:cubicBezTo>
                <a:lnTo>
                  <a:pt x="1497604" y="3166509"/>
                </a:lnTo>
                <a:cubicBezTo>
                  <a:pt x="1471649" y="3166509"/>
                  <a:pt x="1453479" y="3145745"/>
                  <a:pt x="1453479" y="3122384"/>
                </a:cubicBezTo>
                <a:cubicBezTo>
                  <a:pt x="1453479" y="3096429"/>
                  <a:pt x="1474243" y="3078261"/>
                  <a:pt x="1497604" y="3078261"/>
                </a:cubicBezTo>
                <a:cubicBezTo>
                  <a:pt x="1523559" y="3078261"/>
                  <a:pt x="1541726" y="3099026"/>
                  <a:pt x="1541726" y="3122384"/>
                </a:cubicBezTo>
                <a:cubicBezTo>
                  <a:pt x="1541726" y="3132766"/>
                  <a:pt x="1539132" y="3140554"/>
                  <a:pt x="1533941" y="3148339"/>
                </a:cubicBezTo>
                <a:cubicBezTo>
                  <a:pt x="1544322" y="3153530"/>
                  <a:pt x="1552107" y="3161317"/>
                  <a:pt x="1552107" y="3174294"/>
                </a:cubicBezTo>
                <a:cubicBezTo>
                  <a:pt x="1552107" y="3187272"/>
                  <a:pt x="1541726" y="3197655"/>
                  <a:pt x="1528750" y="3200249"/>
                </a:cubicBezTo>
                <a:cubicBezTo>
                  <a:pt x="1533941" y="3205440"/>
                  <a:pt x="1539132" y="3210631"/>
                  <a:pt x="1539132" y="3218418"/>
                </a:cubicBezTo>
                <a:cubicBezTo>
                  <a:pt x="1539132" y="3231395"/>
                  <a:pt x="1528750" y="3241777"/>
                  <a:pt x="1515771" y="3241777"/>
                </a:cubicBezTo>
                <a:lnTo>
                  <a:pt x="1510580" y="3241777"/>
                </a:lnTo>
                <a:cubicBezTo>
                  <a:pt x="1507986" y="3254756"/>
                  <a:pt x="1505389" y="3265138"/>
                  <a:pt x="1497604" y="3275519"/>
                </a:cubicBezTo>
                <a:lnTo>
                  <a:pt x="1497604" y="3278113"/>
                </a:lnTo>
                <a:cubicBezTo>
                  <a:pt x="1497604" y="3298878"/>
                  <a:pt x="1482031" y="3314451"/>
                  <a:pt x="1461266" y="3314451"/>
                </a:cubicBezTo>
                <a:cubicBezTo>
                  <a:pt x="1453479" y="3314451"/>
                  <a:pt x="1448288" y="3311857"/>
                  <a:pt x="1443097" y="3309260"/>
                </a:cubicBezTo>
                <a:lnTo>
                  <a:pt x="1437905" y="3309260"/>
                </a:lnTo>
                <a:cubicBezTo>
                  <a:pt x="1445694" y="3311857"/>
                  <a:pt x="1450885" y="3319642"/>
                  <a:pt x="1450885" y="3330023"/>
                </a:cubicBezTo>
                <a:cubicBezTo>
                  <a:pt x="1450885" y="3343003"/>
                  <a:pt x="1440503" y="3353384"/>
                  <a:pt x="1427524" y="3353384"/>
                </a:cubicBezTo>
                <a:cubicBezTo>
                  <a:pt x="1414548" y="3353384"/>
                  <a:pt x="1404165" y="3343003"/>
                  <a:pt x="1404165" y="3330023"/>
                </a:cubicBezTo>
                <a:cubicBezTo>
                  <a:pt x="1404165" y="3322239"/>
                  <a:pt x="1409356" y="3311857"/>
                  <a:pt x="1417142" y="3309260"/>
                </a:cubicBezTo>
                <a:cubicBezTo>
                  <a:pt x="1378210" y="3304068"/>
                  <a:pt x="1349659" y="3270328"/>
                  <a:pt x="1349659" y="3231395"/>
                </a:cubicBezTo>
                <a:cubicBezTo>
                  <a:pt x="1349659" y="3218418"/>
                  <a:pt x="1352255" y="3208037"/>
                  <a:pt x="1357447" y="3197655"/>
                </a:cubicBezTo>
                <a:cubicBezTo>
                  <a:pt x="1341874" y="3187272"/>
                  <a:pt x="1331492" y="3169103"/>
                  <a:pt x="1331492" y="3148339"/>
                </a:cubicBezTo>
                <a:lnTo>
                  <a:pt x="1331492" y="3145745"/>
                </a:lnTo>
                <a:lnTo>
                  <a:pt x="1328894" y="3145745"/>
                </a:lnTo>
                <a:cubicBezTo>
                  <a:pt x="1315919" y="3145745"/>
                  <a:pt x="1305537" y="3135362"/>
                  <a:pt x="1305537" y="3122384"/>
                </a:cubicBezTo>
                <a:lnTo>
                  <a:pt x="1295154" y="3122384"/>
                </a:lnTo>
                <a:cubicBezTo>
                  <a:pt x="1287367" y="3122384"/>
                  <a:pt x="1282176" y="3119790"/>
                  <a:pt x="1276985" y="3119790"/>
                </a:cubicBezTo>
                <a:cubicBezTo>
                  <a:pt x="1310728" y="3130171"/>
                  <a:pt x="1336683" y="3161317"/>
                  <a:pt x="1336683" y="3200249"/>
                </a:cubicBezTo>
                <a:cubicBezTo>
                  <a:pt x="1336683" y="3223610"/>
                  <a:pt x="1326300" y="3246968"/>
                  <a:pt x="1308131" y="3262541"/>
                </a:cubicBezTo>
                <a:cubicBezTo>
                  <a:pt x="1318513" y="3267732"/>
                  <a:pt x="1326300" y="3275519"/>
                  <a:pt x="1326300" y="3288496"/>
                </a:cubicBezTo>
                <a:cubicBezTo>
                  <a:pt x="1326300" y="3304068"/>
                  <a:pt x="1315919" y="3314451"/>
                  <a:pt x="1302939" y="3317048"/>
                </a:cubicBezTo>
                <a:cubicBezTo>
                  <a:pt x="1305537" y="3324833"/>
                  <a:pt x="1308131" y="3332621"/>
                  <a:pt x="1308131" y="3340406"/>
                </a:cubicBezTo>
                <a:cubicBezTo>
                  <a:pt x="1308131" y="3361169"/>
                  <a:pt x="1292558" y="3379339"/>
                  <a:pt x="1271794" y="3384530"/>
                </a:cubicBezTo>
                <a:cubicBezTo>
                  <a:pt x="1269199" y="3389722"/>
                  <a:pt x="1266603" y="3392316"/>
                  <a:pt x="1261412" y="3394913"/>
                </a:cubicBezTo>
                <a:cubicBezTo>
                  <a:pt x="1264009" y="3394913"/>
                  <a:pt x="1264009" y="3397507"/>
                  <a:pt x="1264009" y="3400104"/>
                </a:cubicBezTo>
                <a:cubicBezTo>
                  <a:pt x="1300345" y="3402698"/>
                  <a:pt x="1326300" y="3431250"/>
                  <a:pt x="1326300" y="3464990"/>
                </a:cubicBezTo>
                <a:cubicBezTo>
                  <a:pt x="1326300" y="3484457"/>
                  <a:pt x="1318514" y="3501328"/>
                  <a:pt x="1306185" y="3513332"/>
                </a:cubicBezTo>
                <a:lnTo>
                  <a:pt x="1291115" y="3523198"/>
                </a:lnTo>
                <a:lnTo>
                  <a:pt x="1296859" y="3525577"/>
                </a:lnTo>
                <a:cubicBezTo>
                  <a:pt x="1300616" y="3529334"/>
                  <a:pt x="1302941" y="3534525"/>
                  <a:pt x="1302941" y="3540260"/>
                </a:cubicBezTo>
                <a:cubicBezTo>
                  <a:pt x="1302941" y="3551727"/>
                  <a:pt x="1293643" y="3561024"/>
                  <a:pt x="1282177" y="3561024"/>
                </a:cubicBezTo>
                <a:cubicBezTo>
                  <a:pt x="1270707" y="3561024"/>
                  <a:pt x="1261413" y="3551727"/>
                  <a:pt x="1261413" y="3540260"/>
                </a:cubicBezTo>
                <a:lnTo>
                  <a:pt x="1265152" y="3531232"/>
                </a:lnTo>
                <a:lnTo>
                  <a:pt x="1258818" y="3532473"/>
                </a:lnTo>
                <a:lnTo>
                  <a:pt x="1253627" y="3532473"/>
                </a:lnTo>
                <a:cubicBezTo>
                  <a:pt x="1256221" y="3537664"/>
                  <a:pt x="1256221" y="3540261"/>
                  <a:pt x="1256221" y="3545451"/>
                </a:cubicBezTo>
                <a:cubicBezTo>
                  <a:pt x="1256221" y="3576597"/>
                  <a:pt x="1245839" y="3602552"/>
                  <a:pt x="1225075" y="3623317"/>
                </a:cubicBezTo>
                <a:cubicBezTo>
                  <a:pt x="1230266" y="3618126"/>
                  <a:pt x="1238054" y="3615529"/>
                  <a:pt x="1245839" y="3615529"/>
                </a:cubicBezTo>
                <a:cubicBezTo>
                  <a:pt x="1248436" y="3615529"/>
                  <a:pt x="1251030" y="3618126"/>
                  <a:pt x="1253627" y="3618126"/>
                </a:cubicBezTo>
                <a:cubicBezTo>
                  <a:pt x="1266603" y="3607743"/>
                  <a:pt x="1279582" y="3602552"/>
                  <a:pt x="1295154" y="3602552"/>
                </a:cubicBezTo>
                <a:cubicBezTo>
                  <a:pt x="1305537" y="3602552"/>
                  <a:pt x="1315919" y="3607743"/>
                  <a:pt x="1326300" y="3612935"/>
                </a:cubicBezTo>
                <a:lnTo>
                  <a:pt x="1326300" y="3610337"/>
                </a:lnTo>
                <a:cubicBezTo>
                  <a:pt x="1326300" y="3592171"/>
                  <a:pt x="1339277" y="3579191"/>
                  <a:pt x="1357447" y="3579191"/>
                </a:cubicBezTo>
                <a:cubicBezTo>
                  <a:pt x="1375614" y="3579191"/>
                  <a:pt x="1388593" y="3592171"/>
                  <a:pt x="1388593" y="3607743"/>
                </a:cubicBezTo>
                <a:cubicBezTo>
                  <a:pt x="1393784" y="3607743"/>
                  <a:pt x="1401569" y="3607743"/>
                  <a:pt x="1406760" y="3610337"/>
                </a:cubicBezTo>
                <a:cubicBezTo>
                  <a:pt x="1411950" y="3607743"/>
                  <a:pt x="1419739" y="3607743"/>
                  <a:pt x="1424930" y="3607743"/>
                </a:cubicBezTo>
                <a:cubicBezTo>
                  <a:pt x="1484625" y="3607743"/>
                  <a:pt x="1531344" y="3654462"/>
                  <a:pt x="1531344" y="3714158"/>
                </a:cubicBezTo>
                <a:cubicBezTo>
                  <a:pt x="1531344" y="3721946"/>
                  <a:pt x="1531344" y="3727137"/>
                  <a:pt x="1528750" y="3734922"/>
                </a:cubicBezTo>
                <a:cubicBezTo>
                  <a:pt x="1533941" y="3737518"/>
                  <a:pt x="1536535" y="3742709"/>
                  <a:pt x="1536535" y="3750495"/>
                </a:cubicBezTo>
                <a:cubicBezTo>
                  <a:pt x="1536535" y="3763473"/>
                  <a:pt x="1528750" y="3771258"/>
                  <a:pt x="1518367" y="3771258"/>
                </a:cubicBezTo>
                <a:lnTo>
                  <a:pt x="1515771" y="3771258"/>
                </a:lnTo>
                <a:cubicBezTo>
                  <a:pt x="1497604" y="3802404"/>
                  <a:pt x="1463861" y="3823169"/>
                  <a:pt x="1424930" y="3823169"/>
                </a:cubicBezTo>
                <a:cubicBezTo>
                  <a:pt x="1383401" y="3823169"/>
                  <a:pt x="1347065" y="3799810"/>
                  <a:pt x="1328894" y="3763473"/>
                </a:cubicBezTo>
                <a:lnTo>
                  <a:pt x="1326300" y="3763473"/>
                </a:lnTo>
                <a:lnTo>
                  <a:pt x="1318513" y="3763473"/>
                </a:lnTo>
                <a:cubicBezTo>
                  <a:pt x="1305537" y="3792023"/>
                  <a:pt x="1276985" y="3810193"/>
                  <a:pt x="1243244" y="3810193"/>
                </a:cubicBezTo>
                <a:cubicBezTo>
                  <a:pt x="1222481" y="3810193"/>
                  <a:pt x="1204311" y="3802404"/>
                  <a:pt x="1188738" y="3789429"/>
                </a:cubicBezTo>
                <a:cubicBezTo>
                  <a:pt x="1193929" y="3794619"/>
                  <a:pt x="1196526" y="3805002"/>
                  <a:pt x="1196526" y="3812787"/>
                </a:cubicBezTo>
                <a:cubicBezTo>
                  <a:pt x="1196526" y="3836148"/>
                  <a:pt x="1178356" y="3856912"/>
                  <a:pt x="1152401" y="3856912"/>
                </a:cubicBezTo>
                <a:lnTo>
                  <a:pt x="1147210" y="3856912"/>
                </a:lnTo>
                <a:cubicBezTo>
                  <a:pt x="1139425" y="3867294"/>
                  <a:pt x="1126446" y="3875079"/>
                  <a:pt x="1113470" y="3875079"/>
                </a:cubicBezTo>
                <a:cubicBezTo>
                  <a:pt x="1108279" y="3926989"/>
                  <a:pt x="1061560" y="3968516"/>
                  <a:pt x="1007053" y="3968516"/>
                </a:cubicBezTo>
                <a:cubicBezTo>
                  <a:pt x="981098" y="3968516"/>
                  <a:pt x="957740" y="3960731"/>
                  <a:pt x="939570" y="3945159"/>
                </a:cubicBezTo>
                <a:cubicBezTo>
                  <a:pt x="931785" y="3947753"/>
                  <a:pt x="923997" y="3950350"/>
                  <a:pt x="916212" y="3950350"/>
                </a:cubicBezTo>
                <a:cubicBezTo>
                  <a:pt x="887661" y="3950350"/>
                  <a:pt x="864302" y="3926989"/>
                  <a:pt x="864302" y="3898440"/>
                </a:cubicBezTo>
                <a:cubicBezTo>
                  <a:pt x="864302" y="3877675"/>
                  <a:pt x="877278" y="3859505"/>
                  <a:pt x="898042" y="3851720"/>
                </a:cubicBezTo>
                <a:cubicBezTo>
                  <a:pt x="900639" y="3830957"/>
                  <a:pt x="908424" y="3812787"/>
                  <a:pt x="918807" y="3797213"/>
                </a:cubicBezTo>
                <a:lnTo>
                  <a:pt x="918807" y="3794619"/>
                </a:lnTo>
                <a:cubicBezTo>
                  <a:pt x="918807" y="3786832"/>
                  <a:pt x="926594" y="3779047"/>
                  <a:pt x="934379" y="3779047"/>
                </a:cubicBezTo>
                <a:lnTo>
                  <a:pt x="936976" y="3779047"/>
                </a:lnTo>
                <a:cubicBezTo>
                  <a:pt x="955143" y="3763473"/>
                  <a:pt x="981098" y="3753092"/>
                  <a:pt x="1007053" y="3753092"/>
                </a:cubicBezTo>
                <a:cubicBezTo>
                  <a:pt x="1040796" y="3753092"/>
                  <a:pt x="1071942" y="3771258"/>
                  <a:pt x="1092706" y="3797213"/>
                </a:cubicBezTo>
                <a:cubicBezTo>
                  <a:pt x="1097897" y="3794619"/>
                  <a:pt x="1105682" y="3792023"/>
                  <a:pt x="1113470" y="3792023"/>
                </a:cubicBezTo>
                <a:lnTo>
                  <a:pt x="1116064" y="3792023"/>
                </a:lnTo>
                <a:cubicBezTo>
                  <a:pt x="1123852" y="3779047"/>
                  <a:pt x="1139425" y="3768664"/>
                  <a:pt x="1154998" y="3768664"/>
                </a:cubicBezTo>
                <a:cubicBezTo>
                  <a:pt x="1165380" y="3768664"/>
                  <a:pt x="1173165" y="3771258"/>
                  <a:pt x="1180953" y="3776449"/>
                </a:cubicBezTo>
                <a:cubicBezTo>
                  <a:pt x="1170571" y="3760877"/>
                  <a:pt x="1162783" y="3742709"/>
                  <a:pt x="1162783" y="3724540"/>
                </a:cubicBezTo>
                <a:cubicBezTo>
                  <a:pt x="1162783" y="3688202"/>
                  <a:pt x="1186143" y="3659653"/>
                  <a:pt x="1217289" y="3646675"/>
                </a:cubicBezTo>
                <a:cubicBezTo>
                  <a:pt x="1217289" y="3638890"/>
                  <a:pt x="1219883" y="3631102"/>
                  <a:pt x="1225075" y="3625911"/>
                </a:cubicBezTo>
                <a:cubicBezTo>
                  <a:pt x="1204311" y="3644081"/>
                  <a:pt x="1178356" y="3654462"/>
                  <a:pt x="1149807" y="3654462"/>
                </a:cubicBezTo>
                <a:cubicBezTo>
                  <a:pt x="1103088" y="3654462"/>
                  <a:pt x="1061560" y="3625911"/>
                  <a:pt x="1045987" y="3584383"/>
                </a:cubicBezTo>
                <a:cubicBezTo>
                  <a:pt x="1035605" y="3594765"/>
                  <a:pt x="1022626" y="3599956"/>
                  <a:pt x="1007053" y="3599956"/>
                </a:cubicBezTo>
                <a:cubicBezTo>
                  <a:pt x="978504" y="3599956"/>
                  <a:pt x="955143" y="3576597"/>
                  <a:pt x="955143" y="3548046"/>
                </a:cubicBezTo>
                <a:cubicBezTo>
                  <a:pt x="955143" y="3519496"/>
                  <a:pt x="978504" y="3496135"/>
                  <a:pt x="1007053" y="3496135"/>
                </a:cubicBezTo>
                <a:cubicBezTo>
                  <a:pt x="1012244" y="3496135"/>
                  <a:pt x="1014841" y="3498733"/>
                  <a:pt x="1020032" y="3498733"/>
                </a:cubicBezTo>
                <a:lnTo>
                  <a:pt x="1020032" y="3496135"/>
                </a:lnTo>
                <a:lnTo>
                  <a:pt x="1020032" y="3488350"/>
                </a:lnTo>
                <a:cubicBezTo>
                  <a:pt x="1020032" y="3467586"/>
                  <a:pt x="1035605" y="3452014"/>
                  <a:pt x="1056369" y="3452014"/>
                </a:cubicBezTo>
                <a:cubicBezTo>
                  <a:pt x="1064154" y="3452014"/>
                  <a:pt x="1071942" y="3454608"/>
                  <a:pt x="1077132" y="3459799"/>
                </a:cubicBezTo>
                <a:cubicBezTo>
                  <a:pt x="1095300" y="3444225"/>
                  <a:pt x="1121255" y="3433844"/>
                  <a:pt x="1147210" y="3433844"/>
                </a:cubicBezTo>
                <a:cubicBezTo>
                  <a:pt x="1165380" y="3433844"/>
                  <a:pt x="1183547" y="3439035"/>
                  <a:pt x="1199120" y="3446823"/>
                </a:cubicBezTo>
                <a:cubicBezTo>
                  <a:pt x="1204311" y="3431250"/>
                  <a:pt x="1214693" y="3415677"/>
                  <a:pt x="1227672" y="3407889"/>
                </a:cubicBezTo>
                <a:lnTo>
                  <a:pt x="1227672" y="3405294"/>
                </a:lnTo>
                <a:lnTo>
                  <a:pt x="1225075" y="3405294"/>
                </a:lnTo>
                <a:cubicBezTo>
                  <a:pt x="1196526" y="3405294"/>
                  <a:pt x="1170571" y="3387124"/>
                  <a:pt x="1160188" y="3363767"/>
                </a:cubicBezTo>
                <a:cubicBezTo>
                  <a:pt x="1154998" y="3381934"/>
                  <a:pt x="1139425" y="3397507"/>
                  <a:pt x="1118661" y="3397507"/>
                </a:cubicBezTo>
                <a:cubicBezTo>
                  <a:pt x="1092706" y="3397507"/>
                  <a:pt x="1074536" y="3376743"/>
                  <a:pt x="1074536" y="3353384"/>
                </a:cubicBezTo>
                <a:cubicBezTo>
                  <a:pt x="1074536" y="3332621"/>
                  <a:pt x="1090109" y="3317048"/>
                  <a:pt x="1108279" y="3311857"/>
                </a:cubicBezTo>
                <a:cubicBezTo>
                  <a:pt x="1090109" y="3309260"/>
                  <a:pt x="1077132" y="3296283"/>
                  <a:pt x="1077132" y="3278113"/>
                </a:cubicBezTo>
                <a:lnTo>
                  <a:pt x="1077132" y="3275519"/>
                </a:lnTo>
                <a:cubicBezTo>
                  <a:pt x="1058963" y="3262541"/>
                  <a:pt x="1045987" y="3239183"/>
                  <a:pt x="1045987" y="3213227"/>
                </a:cubicBezTo>
                <a:cubicBezTo>
                  <a:pt x="1045987" y="3169103"/>
                  <a:pt x="1079727" y="3135362"/>
                  <a:pt x="1123852" y="3135362"/>
                </a:cubicBezTo>
                <a:cubicBezTo>
                  <a:pt x="1147210" y="3135362"/>
                  <a:pt x="1167974" y="3143148"/>
                  <a:pt x="1180953" y="3158721"/>
                </a:cubicBezTo>
                <a:cubicBezTo>
                  <a:pt x="1193929" y="3130171"/>
                  <a:pt x="1225075" y="3109407"/>
                  <a:pt x="1258818" y="3109407"/>
                </a:cubicBezTo>
                <a:cubicBezTo>
                  <a:pt x="1264009" y="3109407"/>
                  <a:pt x="1269199" y="3112001"/>
                  <a:pt x="1274391" y="3112001"/>
                </a:cubicBezTo>
                <a:cubicBezTo>
                  <a:pt x="1235457" y="3099026"/>
                  <a:pt x="1206908" y="3065283"/>
                  <a:pt x="1206908" y="3021160"/>
                </a:cubicBezTo>
                <a:cubicBezTo>
                  <a:pt x="1206908" y="3010779"/>
                  <a:pt x="1209502" y="2997800"/>
                  <a:pt x="1214693" y="2987418"/>
                </a:cubicBezTo>
                <a:cubicBezTo>
                  <a:pt x="1186143" y="2982227"/>
                  <a:pt x="1162783" y="2956272"/>
                  <a:pt x="1162783" y="2925126"/>
                </a:cubicBezTo>
                <a:cubicBezTo>
                  <a:pt x="1162783" y="2891386"/>
                  <a:pt x="1188738" y="2865431"/>
                  <a:pt x="1219883" y="2862835"/>
                </a:cubicBezTo>
                <a:cubicBezTo>
                  <a:pt x="1227672" y="2857643"/>
                  <a:pt x="1235457" y="2855048"/>
                  <a:pt x="1245839" y="2855048"/>
                </a:cubicBezTo>
                <a:cubicBezTo>
                  <a:pt x="1269199" y="2855048"/>
                  <a:pt x="1287367" y="2873216"/>
                  <a:pt x="1287367" y="2896577"/>
                </a:cubicBezTo>
                <a:cubicBezTo>
                  <a:pt x="1287367" y="2901768"/>
                  <a:pt x="1284773" y="2904362"/>
                  <a:pt x="1284773" y="2909553"/>
                </a:cubicBezTo>
                <a:cubicBezTo>
                  <a:pt x="1287367" y="2914744"/>
                  <a:pt x="1287367" y="2919935"/>
                  <a:pt x="1287367" y="2925126"/>
                </a:cubicBezTo>
                <a:lnTo>
                  <a:pt x="1287367" y="2927723"/>
                </a:lnTo>
                <a:lnTo>
                  <a:pt x="1297749" y="2927723"/>
                </a:lnTo>
                <a:cubicBezTo>
                  <a:pt x="1295154" y="2922532"/>
                  <a:pt x="1292558" y="2914744"/>
                  <a:pt x="1292558" y="2906959"/>
                </a:cubicBezTo>
                <a:cubicBezTo>
                  <a:pt x="1292558" y="2888789"/>
                  <a:pt x="1300345" y="2873216"/>
                  <a:pt x="1310728" y="2862835"/>
                </a:cubicBezTo>
                <a:cubicBezTo>
                  <a:pt x="1308131" y="2857643"/>
                  <a:pt x="1308131" y="2849858"/>
                  <a:pt x="1308131" y="2844667"/>
                </a:cubicBezTo>
                <a:cubicBezTo>
                  <a:pt x="1308131" y="2839476"/>
                  <a:pt x="1310728" y="2834286"/>
                  <a:pt x="1310728" y="2829093"/>
                </a:cubicBezTo>
                <a:cubicBezTo>
                  <a:pt x="1300345" y="2821306"/>
                  <a:pt x="1295154" y="2808330"/>
                  <a:pt x="1295154" y="2795351"/>
                </a:cubicBezTo>
                <a:cubicBezTo>
                  <a:pt x="1295154" y="2769396"/>
                  <a:pt x="1315919" y="2748632"/>
                  <a:pt x="1341874" y="2748632"/>
                </a:cubicBezTo>
                <a:cubicBezTo>
                  <a:pt x="1357447" y="2748632"/>
                  <a:pt x="1370423" y="2756420"/>
                  <a:pt x="1378210" y="2766802"/>
                </a:cubicBezTo>
                <a:cubicBezTo>
                  <a:pt x="1383401" y="2764205"/>
                  <a:pt x="1385995" y="2764205"/>
                  <a:pt x="1391187" y="2764205"/>
                </a:cubicBezTo>
                <a:cubicBezTo>
                  <a:pt x="1398975" y="2764205"/>
                  <a:pt x="1404165" y="2766802"/>
                  <a:pt x="1409356" y="2766802"/>
                </a:cubicBezTo>
                <a:cubicBezTo>
                  <a:pt x="1406760" y="2761611"/>
                  <a:pt x="1406760" y="2753824"/>
                  <a:pt x="1406760" y="2746038"/>
                </a:cubicBezTo>
                <a:cubicBezTo>
                  <a:pt x="1406760" y="2722677"/>
                  <a:pt x="1417142" y="2699319"/>
                  <a:pt x="1432715" y="2683746"/>
                </a:cubicBezTo>
                <a:cubicBezTo>
                  <a:pt x="1427524" y="2675958"/>
                  <a:pt x="1424930" y="2668173"/>
                  <a:pt x="1424930" y="2660385"/>
                </a:cubicBezTo>
                <a:cubicBezTo>
                  <a:pt x="1424930" y="2634430"/>
                  <a:pt x="1445694" y="2613667"/>
                  <a:pt x="1471649" y="2613667"/>
                </a:cubicBezTo>
                <a:cubicBezTo>
                  <a:pt x="1497604" y="2613667"/>
                  <a:pt x="1515771" y="2631836"/>
                  <a:pt x="1518367" y="2657791"/>
                </a:cubicBezTo>
                <a:cubicBezTo>
                  <a:pt x="1528750" y="2657791"/>
                  <a:pt x="1539132" y="2662981"/>
                  <a:pt x="1546916" y="2668173"/>
                </a:cubicBezTo>
                <a:cubicBezTo>
                  <a:pt x="1549513" y="2660385"/>
                  <a:pt x="1552107" y="2655194"/>
                  <a:pt x="1554705" y="2650003"/>
                </a:cubicBezTo>
                <a:cubicBezTo>
                  <a:pt x="1544322" y="2644812"/>
                  <a:pt x="1539132" y="2634430"/>
                  <a:pt x="1539132" y="2624048"/>
                </a:cubicBezTo>
                <a:cubicBezTo>
                  <a:pt x="1539132" y="2608475"/>
                  <a:pt x="1552107" y="2595499"/>
                  <a:pt x="1567681" y="2595499"/>
                </a:cubicBezTo>
                <a:cubicBezTo>
                  <a:pt x="1583254" y="2595499"/>
                  <a:pt x="1596232" y="2608475"/>
                  <a:pt x="1596232" y="2624048"/>
                </a:cubicBezTo>
                <a:lnTo>
                  <a:pt x="1601423" y="2624048"/>
                </a:lnTo>
                <a:lnTo>
                  <a:pt x="1611806" y="2624048"/>
                </a:lnTo>
                <a:cubicBezTo>
                  <a:pt x="1598827" y="2611073"/>
                  <a:pt x="1591042" y="2595499"/>
                  <a:pt x="1588445" y="2577329"/>
                </a:cubicBezTo>
                <a:cubicBezTo>
                  <a:pt x="1585851" y="2579925"/>
                  <a:pt x="1580660" y="2579925"/>
                  <a:pt x="1578062" y="2579925"/>
                </a:cubicBezTo>
                <a:lnTo>
                  <a:pt x="1572872" y="2579925"/>
                </a:lnTo>
                <a:cubicBezTo>
                  <a:pt x="1562490" y="2587710"/>
                  <a:pt x="1552107" y="2590308"/>
                  <a:pt x="1539132" y="2590308"/>
                </a:cubicBezTo>
                <a:cubicBezTo>
                  <a:pt x="1523559" y="2590308"/>
                  <a:pt x="1513176" y="2587710"/>
                  <a:pt x="1502795" y="2579925"/>
                </a:cubicBezTo>
                <a:cubicBezTo>
                  <a:pt x="1500198" y="2582520"/>
                  <a:pt x="1497604" y="2582520"/>
                  <a:pt x="1492412" y="2582520"/>
                </a:cubicBezTo>
                <a:cubicBezTo>
                  <a:pt x="1482031" y="2582520"/>
                  <a:pt x="1471649" y="2574735"/>
                  <a:pt x="1466457" y="2564353"/>
                </a:cubicBezTo>
                <a:cubicBezTo>
                  <a:pt x="1456076" y="2574735"/>
                  <a:pt x="1440503" y="2582520"/>
                  <a:pt x="1422333" y="2582520"/>
                </a:cubicBezTo>
                <a:cubicBezTo>
                  <a:pt x="1411950" y="2585117"/>
                  <a:pt x="1401569" y="2587710"/>
                  <a:pt x="1388593" y="2587710"/>
                </a:cubicBezTo>
                <a:cubicBezTo>
                  <a:pt x="1380805" y="2587710"/>
                  <a:pt x="1375614" y="2585117"/>
                  <a:pt x="1370423" y="2585117"/>
                </a:cubicBezTo>
                <a:cubicBezTo>
                  <a:pt x="1367829" y="2587710"/>
                  <a:pt x="1362638" y="2590308"/>
                  <a:pt x="1357447" y="2590308"/>
                </a:cubicBezTo>
                <a:lnTo>
                  <a:pt x="1354850" y="2590308"/>
                </a:lnTo>
                <a:lnTo>
                  <a:pt x="1349517" y="2600490"/>
                </a:lnTo>
                <a:lnTo>
                  <a:pt x="1367827" y="2592905"/>
                </a:lnTo>
                <a:cubicBezTo>
                  <a:pt x="1383596" y="2592905"/>
                  <a:pt x="1396379" y="2605688"/>
                  <a:pt x="1396379" y="2621454"/>
                </a:cubicBezTo>
                <a:cubicBezTo>
                  <a:pt x="1396379" y="2637223"/>
                  <a:pt x="1383596" y="2650006"/>
                  <a:pt x="1367827" y="2650006"/>
                </a:cubicBezTo>
                <a:cubicBezTo>
                  <a:pt x="1352060" y="2650006"/>
                  <a:pt x="1339278" y="2637223"/>
                  <a:pt x="1339278" y="2621454"/>
                </a:cubicBezTo>
                <a:lnTo>
                  <a:pt x="1342084" y="2614680"/>
                </a:lnTo>
                <a:lnTo>
                  <a:pt x="1340575" y="2617560"/>
                </a:lnTo>
                <a:cubicBezTo>
                  <a:pt x="1332789" y="2624698"/>
                  <a:pt x="1322407" y="2629239"/>
                  <a:pt x="1310728" y="2629239"/>
                </a:cubicBezTo>
                <a:cubicBezTo>
                  <a:pt x="1284773" y="2629239"/>
                  <a:pt x="1266603" y="2608475"/>
                  <a:pt x="1266603" y="2585117"/>
                </a:cubicBezTo>
                <a:cubicBezTo>
                  <a:pt x="1266603" y="2564353"/>
                  <a:pt x="1279582" y="2548780"/>
                  <a:pt x="1295154" y="2543589"/>
                </a:cubicBezTo>
                <a:cubicBezTo>
                  <a:pt x="1276985" y="2522825"/>
                  <a:pt x="1264009" y="2494273"/>
                  <a:pt x="1264009" y="2463127"/>
                </a:cubicBezTo>
                <a:cubicBezTo>
                  <a:pt x="1264009" y="2437172"/>
                  <a:pt x="1271794" y="2413814"/>
                  <a:pt x="1284773" y="2393050"/>
                </a:cubicBezTo>
                <a:cubicBezTo>
                  <a:pt x="1253627" y="2382668"/>
                  <a:pt x="1230266" y="2354116"/>
                  <a:pt x="1230266" y="2320376"/>
                </a:cubicBezTo>
                <a:cubicBezTo>
                  <a:pt x="1230266" y="2302206"/>
                  <a:pt x="1238054" y="2284039"/>
                  <a:pt x="1248436" y="2271060"/>
                </a:cubicBezTo>
                <a:cubicBezTo>
                  <a:pt x="1243244" y="2273657"/>
                  <a:pt x="1235457" y="2276251"/>
                  <a:pt x="1227672" y="2276251"/>
                </a:cubicBezTo>
                <a:cubicBezTo>
                  <a:pt x="1212099" y="2276251"/>
                  <a:pt x="1199120" y="2271060"/>
                  <a:pt x="1188738" y="2260679"/>
                </a:cubicBezTo>
                <a:cubicBezTo>
                  <a:pt x="1183547" y="2263275"/>
                  <a:pt x="1175762" y="2265869"/>
                  <a:pt x="1167974" y="2265869"/>
                </a:cubicBezTo>
                <a:cubicBezTo>
                  <a:pt x="1136829" y="2265869"/>
                  <a:pt x="1113470" y="2239914"/>
                  <a:pt x="1113470" y="2211365"/>
                </a:cubicBezTo>
                <a:cubicBezTo>
                  <a:pt x="1113470" y="2190601"/>
                  <a:pt x="1126446" y="2169837"/>
                  <a:pt x="1147210" y="2162049"/>
                </a:cubicBezTo>
                <a:cubicBezTo>
                  <a:pt x="1152401" y="2154264"/>
                  <a:pt x="1162783" y="2146477"/>
                  <a:pt x="1173165" y="2146477"/>
                </a:cubicBezTo>
                <a:cubicBezTo>
                  <a:pt x="1188738" y="2146477"/>
                  <a:pt x="1199120" y="2156858"/>
                  <a:pt x="1201717" y="2172432"/>
                </a:cubicBezTo>
                <a:cubicBezTo>
                  <a:pt x="1209502" y="2169837"/>
                  <a:pt x="1217289" y="2167240"/>
                  <a:pt x="1227672" y="2167240"/>
                </a:cubicBezTo>
                <a:cubicBezTo>
                  <a:pt x="1245839" y="2167240"/>
                  <a:pt x="1264009" y="2177622"/>
                  <a:pt x="1274391" y="2193195"/>
                </a:cubicBezTo>
                <a:cubicBezTo>
                  <a:pt x="1287367" y="2177622"/>
                  <a:pt x="1308131" y="2167240"/>
                  <a:pt x="1328894" y="2167240"/>
                </a:cubicBezTo>
                <a:cubicBezTo>
                  <a:pt x="1336683" y="2167240"/>
                  <a:pt x="1344468" y="2167240"/>
                  <a:pt x="1352255" y="2169837"/>
                </a:cubicBezTo>
                <a:cubicBezTo>
                  <a:pt x="1349659" y="2164646"/>
                  <a:pt x="1347065" y="2156858"/>
                  <a:pt x="1347065" y="2149073"/>
                </a:cubicBezTo>
                <a:cubicBezTo>
                  <a:pt x="1347065" y="2117927"/>
                  <a:pt x="1373020" y="2091972"/>
                  <a:pt x="1404165" y="2091972"/>
                </a:cubicBezTo>
                <a:cubicBezTo>
                  <a:pt x="1435311" y="2091972"/>
                  <a:pt x="1461266" y="2117927"/>
                  <a:pt x="1461266" y="2149073"/>
                </a:cubicBezTo>
                <a:cubicBezTo>
                  <a:pt x="1461266" y="2180219"/>
                  <a:pt x="1435311" y="2206174"/>
                  <a:pt x="1404165" y="2206174"/>
                </a:cubicBezTo>
                <a:cubicBezTo>
                  <a:pt x="1398975" y="2206174"/>
                  <a:pt x="1396378" y="2203577"/>
                  <a:pt x="1391187" y="2203577"/>
                </a:cubicBezTo>
                <a:cubicBezTo>
                  <a:pt x="1396378" y="2213959"/>
                  <a:pt x="1398975" y="2224341"/>
                  <a:pt x="1398975" y="2234723"/>
                </a:cubicBezTo>
                <a:cubicBezTo>
                  <a:pt x="1398975" y="2250296"/>
                  <a:pt x="1393784" y="2265869"/>
                  <a:pt x="1385995" y="2276251"/>
                </a:cubicBezTo>
                <a:cubicBezTo>
                  <a:pt x="1383401" y="2284039"/>
                  <a:pt x="1380805" y="2289230"/>
                  <a:pt x="1375614" y="2294421"/>
                </a:cubicBezTo>
                <a:cubicBezTo>
                  <a:pt x="1378210" y="2304802"/>
                  <a:pt x="1380805" y="2315185"/>
                  <a:pt x="1380805" y="2325567"/>
                </a:cubicBezTo>
                <a:cubicBezTo>
                  <a:pt x="1383401" y="2322970"/>
                  <a:pt x="1388593" y="2322970"/>
                  <a:pt x="1391187" y="2322970"/>
                </a:cubicBezTo>
                <a:cubicBezTo>
                  <a:pt x="1409356" y="2322970"/>
                  <a:pt x="1422333" y="2335949"/>
                  <a:pt x="1427524" y="2351522"/>
                </a:cubicBezTo>
                <a:cubicBezTo>
                  <a:pt x="1430121" y="2354116"/>
                  <a:pt x="1432715" y="2354116"/>
                  <a:pt x="1435311" y="2356713"/>
                </a:cubicBezTo>
                <a:cubicBezTo>
                  <a:pt x="1440503" y="2354116"/>
                  <a:pt x="1448288" y="2354116"/>
                  <a:pt x="1453479" y="2354116"/>
                </a:cubicBezTo>
                <a:lnTo>
                  <a:pt x="1463861" y="2354116"/>
                </a:lnTo>
                <a:cubicBezTo>
                  <a:pt x="1450885" y="2346331"/>
                  <a:pt x="1440503" y="2330758"/>
                  <a:pt x="1440503" y="2315185"/>
                </a:cubicBezTo>
                <a:cubicBezTo>
                  <a:pt x="1440503" y="2291824"/>
                  <a:pt x="1461266" y="2271060"/>
                  <a:pt x="1484625" y="2271060"/>
                </a:cubicBezTo>
                <a:cubicBezTo>
                  <a:pt x="1507986" y="2271060"/>
                  <a:pt x="1528750" y="2289230"/>
                  <a:pt x="1528750" y="2315185"/>
                </a:cubicBezTo>
                <a:cubicBezTo>
                  <a:pt x="1528750" y="2338544"/>
                  <a:pt x="1510580" y="2359307"/>
                  <a:pt x="1484625" y="2359307"/>
                </a:cubicBezTo>
                <a:cubicBezTo>
                  <a:pt x="1510580" y="2372286"/>
                  <a:pt x="1528750" y="2395645"/>
                  <a:pt x="1531344" y="2424196"/>
                </a:cubicBezTo>
                <a:cubicBezTo>
                  <a:pt x="1533941" y="2421600"/>
                  <a:pt x="1539132" y="2421600"/>
                  <a:pt x="1544322" y="2421600"/>
                </a:cubicBezTo>
                <a:cubicBezTo>
                  <a:pt x="1580660" y="2421600"/>
                  <a:pt x="1611806" y="2452745"/>
                  <a:pt x="1611806" y="2489082"/>
                </a:cubicBezTo>
                <a:lnTo>
                  <a:pt x="1611806" y="2491679"/>
                </a:lnTo>
                <a:cubicBezTo>
                  <a:pt x="1627379" y="2478700"/>
                  <a:pt x="1650737" y="2468318"/>
                  <a:pt x="1674098" y="2468318"/>
                </a:cubicBezTo>
                <a:cubicBezTo>
                  <a:pt x="1692265" y="2468318"/>
                  <a:pt x="1710435" y="2473509"/>
                  <a:pt x="1726008" y="2483891"/>
                </a:cubicBezTo>
                <a:cubicBezTo>
                  <a:pt x="1728602" y="2470914"/>
                  <a:pt x="1736389" y="2460533"/>
                  <a:pt x="1749366" y="2455342"/>
                </a:cubicBezTo>
                <a:cubicBezTo>
                  <a:pt x="1746772" y="2450151"/>
                  <a:pt x="1746772" y="2447555"/>
                  <a:pt x="1746772" y="2442363"/>
                </a:cubicBezTo>
                <a:cubicBezTo>
                  <a:pt x="1746772" y="2421600"/>
                  <a:pt x="1762344" y="2406026"/>
                  <a:pt x="1783109" y="2406026"/>
                </a:cubicBezTo>
                <a:cubicBezTo>
                  <a:pt x="1803873" y="2406026"/>
                  <a:pt x="1819445" y="2421600"/>
                  <a:pt x="1819445" y="2442363"/>
                </a:cubicBezTo>
                <a:cubicBezTo>
                  <a:pt x="1819445" y="2457936"/>
                  <a:pt x="1811658" y="2470914"/>
                  <a:pt x="1798682" y="2476107"/>
                </a:cubicBezTo>
                <a:cubicBezTo>
                  <a:pt x="1798682" y="2478700"/>
                  <a:pt x="1801276" y="2481297"/>
                  <a:pt x="1801276" y="2483891"/>
                </a:cubicBezTo>
                <a:cubicBezTo>
                  <a:pt x="1837613" y="2491679"/>
                  <a:pt x="1866164" y="2522825"/>
                  <a:pt x="1866164" y="2561756"/>
                </a:cubicBezTo>
                <a:cubicBezTo>
                  <a:pt x="1866164" y="2605881"/>
                  <a:pt x="1829828" y="2642218"/>
                  <a:pt x="1785703" y="2642218"/>
                </a:cubicBezTo>
                <a:cubicBezTo>
                  <a:pt x="1767536" y="2642218"/>
                  <a:pt x="1751963" y="2637026"/>
                  <a:pt x="1738983" y="2626645"/>
                </a:cubicBezTo>
                <a:cubicBezTo>
                  <a:pt x="1731198" y="2634430"/>
                  <a:pt x="1720817" y="2642218"/>
                  <a:pt x="1710435" y="2647409"/>
                </a:cubicBezTo>
                <a:cubicBezTo>
                  <a:pt x="1707838" y="2657791"/>
                  <a:pt x="1702647" y="2665576"/>
                  <a:pt x="1697456" y="2670766"/>
                </a:cubicBezTo>
                <a:cubicBezTo>
                  <a:pt x="1723411" y="2673364"/>
                  <a:pt x="1744175" y="2694127"/>
                  <a:pt x="1744175" y="2720082"/>
                </a:cubicBezTo>
                <a:cubicBezTo>
                  <a:pt x="1744175" y="2738250"/>
                  <a:pt x="1736389" y="2751229"/>
                  <a:pt x="1723411" y="2761611"/>
                </a:cubicBezTo>
                <a:lnTo>
                  <a:pt x="1723411" y="2764205"/>
                </a:lnTo>
                <a:cubicBezTo>
                  <a:pt x="1728602" y="2764205"/>
                  <a:pt x="1731198" y="2766802"/>
                  <a:pt x="1736389" y="2769396"/>
                </a:cubicBezTo>
                <a:cubicBezTo>
                  <a:pt x="1744175" y="2761611"/>
                  <a:pt x="1754557" y="2756420"/>
                  <a:pt x="1764938" y="2756420"/>
                </a:cubicBezTo>
                <a:cubicBezTo>
                  <a:pt x="1785703" y="2756420"/>
                  <a:pt x="1801276" y="2771993"/>
                  <a:pt x="1801276" y="2792757"/>
                </a:cubicBezTo>
                <a:cubicBezTo>
                  <a:pt x="1801276" y="2808330"/>
                  <a:pt x="1790894" y="2821306"/>
                  <a:pt x="1777918" y="2826497"/>
                </a:cubicBezTo>
                <a:cubicBezTo>
                  <a:pt x="1780512" y="2831688"/>
                  <a:pt x="1780512" y="2836879"/>
                  <a:pt x="1780512" y="2842070"/>
                </a:cubicBezTo>
                <a:cubicBezTo>
                  <a:pt x="1780512" y="2888789"/>
                  <a:pt x="1744175" y="2925126"/>
                  <a:pt x="1697456" y="2925126"/>
                </a:cubicBezTo>
                <a:lnTo>
                  <a:pt x="1692265" y="2925126"/>
                </a:lnTo>
                <a:cubicBezTo>
                  <a:pt x="1689671" y="2932914"/>
                  <a:pt x="1687073" y="2938104"/>
                  <a:pt x="1681883" y="2943295"/>
                </a:cubicBezTo>
                <a:cubicBezTo>
                  <a:pt x="1684480" y="2940699"/>
                  <a:pt x="1689671" y="2940699"/>
                  <a:pt x="1694862" y="2940699"/>
                </a:cubicBezTo>
                <a:cubicBezTo>
                  <a:pt x="1715626" y="2940699"/>
                  <a:pt x="1733793" y="2958869"/>
                  <a:pt x="1733793" y="2979633"/>
                </a:cubicBezTo>
                <a:cubicBezTo>
                  <a:pt x="1733793" y="2987418"/>
                  <a:pt x="1731198" y="2995205"/>
                  <a:pt x="1726008" y="3000397"/>
                </a:cubicBezTo>
                <a:lnTo>
                  <a:pt x="1728602" y="3000397"/>
                </a:lnTo>
                <a:cubicBezTo>
                  <a:pt x="1731198" y="2997800"/>
                  <a:pt x="1736389" y="2997800"/>
                  <a:pt x="1738983" y="2997800"/>
                </a:cubicBezTo>
                <a:cubicBezTo>
                  <a:pt x="1736389" y="2995205"/>
                  <a:pt x="1736389" y="2992609"/>
                  <a:pt x="1736389" y="2990015"/>
                </a:cubicBezTo>
                <a:cubicBezTo>
                  <a:pt x="1736389" y="2977036"/>
                  <a:pt x="1746772" y="2964060"/>
                  <a:pt x="1762344" y="2964060"/>
                </a:cubicBezTo>
                <a:lnTo>
                  <a:pt x="1767536" y="2964060"/>
                </a:lnTo>
                <a:cubicBezTo>
                  <a:pt x="1759748" y="2953678"/>
                  <a:pt x="1754557" y="2943295"/>
                  <a:pt x="1754557" y="2930317"/>
                </a:cubicBezTo>
                <a:cubicBezTo>
                  <a:pt x="1754557" y="2901768"/>
                  <a:pt x="1777918" y="2875813"/>
                  <a:pt x="1809064" y="2875813"/>
                </a:cubicBezTo>
                <a:cubicBezTo>
                  <a:pt x="1819445" y="2875813"/>
                  <a:pt x="1827231" y="2878407"/>
                  <a:pt x="1835019" y="2883598"/>
                </a:cubicBezTo>
                <a:cubicBezTo>
                  <a:pt x="1832422" y="2878407"/>
                  <a:pt x="1832422" y="2875813"/>
                  <a:pt x="1832422" y="2870622"/>
                </a:cubicBezTo>
                <a:cubicBezTo>
                  <a:pt x="1832422" y="2852452"/>
                  <a:pt x="1847994" y="2836879"/>
                  <a:pt x="1866164" y="2836879"/>
                </a:cubicBezTo>
                <a:lnTo>
                  <a:pt x="1868759" y="2836879"/>
                </a:lnTo>
                <a:cubicBezTo>
                  <a:pt x="1873949" y="2834286"/>
                  <a:pt x="1879140" y="2831688"/>
                  <a:pt x="1884332" y="2831688"/>
                </a:cubicBezTo>
                <a:cubicBezTo>
                  <a:pt x="1897310" y="2831688"/>
                  <a:pt x="1907693" y="2842070"/>
                  <a:pt x="1907693" y="2855048"/>
                </a:cubicBezTo>
                <a:cubicBezTo>
                  <a:pt x="1907693" y="2860239"/>
                  <a:pt x="1905095" y="2865431"/>
                  <a:pt x="1902501" y="2870622"/>
                </a:cubicBezTo>
                <a:cubicBezTo>
                  <a:pt x="1902501" y="2888789"/>
                  <a:pt x="1886929" y="2904362"/>
                  <a:pt x="1868759" y="2904362"/>
                </a:cubicBezTo>
                <a:cubicBezTo>
                  <a:pt x="1866164" y="2904362"/>
                  <a:pt x="1860974" y="2901768"/>
                  <a:pt x="1858377" y="2901768"/>
                </a:cubicBezTo>
                <a:cubicBezTo>
                  <a:pt x="1863568" y="2909553"/>
                  <a:pt x="1866164" y="2919935"/>
                  <a:pt x="1866164" y="2930317"/>
                </a:cubicBezTo>
                <a:cubicBezTo>
                  <a:pt x="1866164" y="2940699"/>
                  <a:pt x="1863568" y="2951081"/>
                  <a:pt x="1858377" y="2958869"/>
                </a:cubicBezTo>
                <a:cubicBezTo>
                  <a:pt x="1863568" y="2956272"/>
                  <a:pt x="1868759" y="2953678"/>
                  <a:pt x="1873949" y="2953678"/>
                </a:cubicBezTo>
                <a:cubicBezTo>
                  <a:pt x="1886929" y="2953678"/>
                  <a:pt x="1899904" y="2961463"/>
                  <a:pt x="1905095" y="2974442"/>
                </a:cubicBezTo>
                <a:lnTo>
                  <a:pt x="1905095" y="2969250"/>
                </a:lnTo>
                <a:cubicBezTo>
                  <a:pt x="1905095" y="2932914"/>
                  <a:pt x="1933647" y="2904362"/>
                  <a:pt x="1969985" y="2904362"/>
                </a:cubicBezTo>
                <a:cubicBezTo>
                  <a:pt x="1980366" y="2904362"/>
                  <a:pt x="1993343" y="2906959"/>
                  <a:pt x="2003725" y="2914744"/>
                </a:cubicBezTo>
                <a:cubicBezTo>
                  <a:pt x="2001131" y="2909553"/>
                  <a:pt x="2001131" y="2904362"/>
                  <a:pt x="2001131" y="2899171"/>
                </a:cubicBezTo>
                <a:cubicBezTo>
                  <a:pt x="2001131" y="2865431"/>
                  <a:pt x="2029680" y="2836879"/>
                  <a:pt x="2063422" y="2836879"/>
                </a:cubicBezTo>
                <a:lnTo>
                  <a:pt x="2078996" y="2821306"/>
                </a:lnTo>
                <a:lnTo>
                  <a:pt x="2063422" y="2805733"/>
                </a:lnTo>
                <a:cubicBezTo>
                  <a:pt x="2060826" y="2805733"/>
                  <a:pt x="2055635" y="2808330"/>
                  <a:pt x="2050444" y="2808330"/>
                </a:cubicBezTo>
                <a:cubicBezTo>
                  <a:pt x="2053041" y="2810924"/>
                  <a:pt x="2055635" y="2816115"/>
                  <a:pt x="2055635" y="2821306"/>
                </a:cubicBezTo>
                <a:cubicBezTo>
                  <a:pt x="2055635" y="2834286"/>
                  <a:pt x="2045252" y="2842070"/>
                  <a:pt x="2034871" y="2842070"/>
                </a:cubicBezTo>
                <a:cubicBezTo>
                  <a:pt x="2021895" y="2842070"/>
                  <a:pt x="2014106" y="2831688"/>
                  <a:pt x="2014106" y="2821306"/>
                </a:cubicBezTo>
                <a:cubicBezTo>
                  <a:pt x="2014106" y="2813521"/>
                  <a:pt x="2019297" y="2805733"/>
                  <a:pt x="2024489" y="2803138"/>
                </a:cubicBezTo>
                <a:cubicBezTo>
                  <a:pt x="2014106" y="2797948"/>
                  <a:pt x="2006321" y="2787566"/>
                  <a:pt x="2001131" y="2777183"/>
                </a:cubicBezTo>
                <a:cubicBezTo>
                  <a:pt x="1998534" y="2774587"/>
                  <a:pt x="1995940" y="2774587"/>
                  <a:pt x="1993343" y="2771993"/>
                </a:cubicBezTo>
                <a:cubicBezTo>
                  <a:pt x="1990749" y="2774587"/>
                  <a:pt x="1988151" y="2779777"/>
                  <a:pt x="1985557" y="2782375"/>
                </a:cubicBezTo>
                <a:lnTo>
                  <a:pt x="1985557" y="2784969"/>
                </a:lnTo>
                <a:cubicBezTo>
                  <a:pt x="1985557" y="2800542"/>
                  <a:pt x="1975175" y="2810924"/>
                  <a:pt x="1959603" y="2810924"/>
                </a:cubicBezTo>
                <a:cubicBezTo>
                  <a:pt x="1954411" y="2810924"/>
                  <a:pt x="1949220" y="2810924"/>
                  <a:pt x="1946624" y="2808330"/>
                </a:cubicBezTo>
                <a:cubicBezTo>
                  <a:pt x="1936241" y="2810924"/>
                  <a:pt x="1925860" y="2813521"/>
                  <a:pt x="1915478" y="2813521"/>
                </a:cubicBezTo>
                <a:cubicBezTo>
                  <a:pt x="1866164" y="2813521"/>
                  <a:pt x="1824637" y="2771993"/>
                  <a:pt x="1824637" y="2722677"/>
                </a:cubicBezTo>
                <a:cubicBezTo>
                  <a:pt x="1824637" y="2673364"/>
                  <a:pt x="1866164" y="2631836"/>
                  <a:pt x="1915478" y="2631836"/>
                </a:cubicBezTo>
                <a:cubicBezTo>
                  <a:pt x="1923265" y="2631836"/>
                  <a:pt x="1928456" y="2634430"/>
                  <a:pt x="1933647" y="2634430"/>
                </a:cubicBezTo>
                <a:cubicBezTo>
                  <a:pt x="1933647" y="2613667"/>
                  <a:pt x="1938839" y="2595499"/>
                  <a:pt x="1949220" y="2579925"/>
                </a:cubicBezTo>
                <a:lnTo>
                  <a:pt x="1938839" y="2579925"/>
                </a:lnTo>
                <a:cubicBezTo>
                  <a:pt x="1918075" y="2579925"/>
                  <a:pt x="1899904" y="2561756"/>
                  <a:pt x="1899904" y="2540992"/>
                </a:cubicBezTo>
                <a:cubicBezTo>
                  <a:pt x="1899904" y="2520228"/>
                  <a:pt x="1918075" y="2502061"/>
                  <a:pt x="1938839" y="2502061"/>
                </a:cubicBezTo>
                <a:cubicBezTo>
                  <a:pt x="1962196" y="2502061"/>
                  <a:pt x="1977770" y="2520228"/>
                  <a:pt x="1977770" y="2540992"/>
                </a:cubicBezTo>
                <a:lnTo>
                  <a:pt x="1977770" y="2548780"/>
                </a:lnTo>
                <a:cubicBezTo>
                  <a:pt x="1995940" y="2535801"/>
                  <a:pt x="2016703" y="2528015"/>
                  <a:pt x="2040061" y="2528015"/>
                </a:cubicBezTo>
                <a:cubicBezTo>
                  <a:pt x="2050444" y="2528015"/>
                  <a:pt x="2060826" y="2530611"/>
                  <a:pt x="2068613" y="2533207"/>
                </a:cubicBezTo>
                <a:cubicBezTo>
                  <a:pt x="2073805" y="2530611"/>
                  <a:pt x="2078996" y="2530611"/>
                  <a:pt x="2084186" y="2530611"/>
                </a:cubicBezTo>
                <a:cubicBezTo>
                  <a:pt x="2073805" y="2522825"/>
                  <a:pt x="2068613" y="2509846"/>
                  <a:pt x="2068613" y="2494273"/>
                </a:cubicBezTo>
                <a:cubicBezTo>
                  <a:pt x="2068613" y="2489082"/>
                  <a:pt x="2071207" y="2483891"/>
                  <a:pt x="2071207" y="2481297"/>
                </a:cubicBezTo>
                <a:cubicBezTo>
                  <a:pt x="2068613" y="2481297"/>
                  <a:pt x="2066016" y="2478700"/>
                  <a:pt x="2063422" y="2478700"/>
                </a:cubicBezTo>
                <a:cubicBezTo>
                  <a:pt x="2058231" y="2491679"/>
                  <a:pt x="2045252" y="2499464"/>
                  <a:pt x="2032276" y="2499464"/>
                </a:cubicBezTo>
                <a:cubicBezTo>
                  <a:pt x="2027086" y="2499464"/>
                  <a:pt x="2024489" y="2499464"/>
                  <a:pt x="2019297" y="2496870"/>
                </a:cubicBezTo>
                <a:cubicBezTo>
                  <a:pt x="2016703" y="2502061"/>
                  <a:pt x="2011512" y="2504654"/>
                  <a:pt x="2003725" y="2504654"/>
                </a:cubicBezTo>
                <a:cubicBezTo>
                  <a:pt x="1993343" y="2504654"/>
                  <a:pt x="1985557" y="2496870"/>
                  <a:pt x="1982960" y="2489082"/>
                </a:cubicBezTo>
                <a:cubicBezTo>
                  <a:pt x="1946624" y="2489082"/>
                  <a:pt x="1912884" y="2465724"/>
                  <a:pt x="1897310" y="2431981"/>
                </a:cubicBezTo>
                <a:cubicBezTo>
                  <a:pt x="1884332" y="2431981"/>
                  <a:pt x="1871355" y="2424196"/>
                  <a:pt x="1863568" y="2413814"/>
                </a:cubicBezTo>
                <a:cubicBezTo>
                  <a:pt x="1866164" y="2419005"/>
                  <a:pt x="1868759" y="2424196"/>
                  <a:pt x="1868759" y="2429387"/>
                </a:cubicBezTo>
                <a:cubicBezTo>
                  <a:pt x="1868759" y="2442363"/>
                  <a:pt x="1858377" y="2452745"/>
                  <a:pt x="1845400" y="2452745"/>
                </a:cubicBezTo>
                <a:cubicBezTo>
                  <a:pt x="1832422" y="2452745"/>
                  <a:pt x="1822039" y="2442363"/>
                  <a:pt x="1822039" y="2429387"/>
                </a:cubicBezTo>
                <a:cubicBezTo>
                  <a:pt x="1822039" y="2416408"/>
                  <a:pt x="1832422" y="2406026"/>
                  <a:pt x="1845400" y="2406026"/>
                </a:cubicBezTo>
                <a:cubicBezTo>
                  <a:pt x="1850592" y="2406026"/>
                  <a:pt x="1855783" y="2408623"/>
                  <a:pt x="1860974" y="2411217"/>
                </a:cubicBezTo>
                <a:cubicBezTo>
                  <a:pt x="1860974" y="2408623"/>
                  <a:pt x="1858377" y="2408623"/>
                  <a:pt x="1858377" y="2406026"/>
                </a:cubicBezTo>
                <a:cubicBezTo>
                  <a:pt x="1853185" y="2400835"/>
                  <a:pt x="1850592" y="2398241"/>
                  <a:pt x="1847994" y="2393050"/>
                </a:cubicBezTo>
                <a:lnTo>
                  <a:pt x="1845400" y="2393050"/>
                </a:lnTo>
                <a:cubicBezTo>
                  <a:pt x="1824637" y="2393050"/>
                  <a:pt x="1806467" y="2374880"/>
                  <a:pt x="1806467" y="2354116"/>
                </a:cubicBezTo>
                <a:cubicBezTo>
                  <a:pt x="1806467" y="2351522"/>
                  <a:pt x="1809064" y="2346331"/>
                  <a:pt x="1809064" y="2343734"/>
                </a:cubicBezTo>
                <a:lnTo>
                  <a:pt x="1803873" y="2343734"/>
                </a:lnTo>
                <a:cubicBezTo>
                  <a:pt x="1793491" y="2348925"/>
                  <a:pt x="1783109" y="2351522"/>
                  <a:pt x="1772727" y="2351522"/>
                </a:cubicBezTo>
                <a:cubicBezTo>
                  <a:pt x="1733793" y="2351522"/>
                  <a:pt x="1702647" y="2320376"/>
                  <a:pt x="1702647" y="2281443"/>
                </a:cubicBezTo>
                <a:cubicBezTo>
                  <a:pt x="1702647" y="2250296"/>
                  <a:pt x="1720817" y="2226938"/>
                  <a:pt x="1749366" y="2216556"/>
                </a:cubicBezTo>
                <a:cubicBezTo>
                  <a:pt x="1744175" y="2206174"/>
                  <a:pt x="1738983" y="2195793"/>
                  <a:pt x="1738983" y="2182813"/>
                </a:cubicBezTo>
                <a:lnTo>
                  <a:pt x="1738983" y="2177622"/>
                </a:lnTo>
                <a:cubicBezTo>
                  <a:pt x="1728602" y="2188004"/>
                  <a:pt x="1713028" y="2195793"/>
                  <a:pt x="1697456" y="2195793"/>
                </a:cubicBezTo>
                <a:cubicBezTo>
                  <a:pt x="1668907" y="2195793"/>
                  <a:pt x="1642952" y="2172432"/>
                  <a:pt x="1642952" y="2141285"/>
                </a:cubicBezTo>
                <a:cubicBezTo>
                  <a:pt x="1642952" y="2125712"/>
                  <a:pt x="1648142" y="2110139"/>
                  <a:pt x="1661119" y="2099757"/>
                </a:cubicBezTo>
                <a:cubicBezTo>
                  <a:pt x="1666310" y="2091972"/>
                  <a:pt x="1676692" y="2084184"/>
                  <a:pt x="1687073" y="2084184"/>
                </a:cubicBezTo>
                <a:cubicBezTo>
                  <a:pt x="1692265" y="2084184"/>
                  <a:pt x="1697456" y="2084184"/>
                  <a:pt x="1700053" y="2086781"/>
                </a:cubicBezTo>
                <a:cubicBezTo>
                  <a:pt x="1728602" y="2086781"/>
                  <a:pt x="1751963" y="2112737"/>
                  <a:pt x="1751963" y="2141285"/>
                </a:cubicBezTo>
                <a:lnTo>
                  <a:pt x="1751963" y="2146477"/>
                </a:lnTo>
                <a:cubicBezTo>
                  <a:pt x="1757153" y="2138691"/>
                  <a:pt x="1767536" y="2130903"/>
                  <a:pt x="1777918" y="2128309"/>
                </a:cubicBezTo>
                <a:cubicBezTo>
                  <a:pt x="1772727" y="2115331"/>
                  <a:pt x="1770129" y="2104948"/>
                  <a:pt x="1770129" y="2091972"/>
                </a:cubicBezTo>
                <a:cubicBezTo>
                  <a:pt x="1770129" y="2084184"/>
                  <a:pt x="1772727" y="2073802"/>
                  <a:pt x="1775321" y="2066017"/>
                </a:cubicBezTo>
                <a:cubicBezTo>
                  <a:pt x="1770129" y="2071208"/>
                  <a:pt x="1762344" y="2076399"/>
                  <a:pt x="1754557" y="2076399"/>
                </a:cubicBezTo>
                <a:cubicBezTo>
                  <a:pt x="1741581" y="2076399"/>
                  <a:pt x="1728602" y="2063421"/>
                  <a:pt x="1728602" y="2050444"/>
                </a:cubicBezTo>
                <a:cubicBezTo>
                  <a:pt x="1728602" y="2037466"/>
                  <a:pt x="1738983" y="2024489"/>
                  <a:pt x="1754557" y="2024489"/>
                </a:cubicBezTo>
                <a:cubicBezTo>
                  <a:pt x="1749366" y="2019298"/>
                  <a:pt x="1744175" y="2014107"/>
                  <a:pt x="1738983" y="2006320"/>
                </a:cubicBezTo>
                <a:cubicBezTo>
                  <a:pt x="1731198" y="2014107"/>
                  <a:pt x="1720817" y="2019298"/>
                  <a:pt x="1707838" y="2019298"/>
                </a:cubicBezTo>
                <a:cubicBezTo>
                  <a:pt x="1681883" y="2019298"/>
                  <a:pt x="1663716" y="1998534"/>
                  <a:pt x="1663716" y="1975173"/>
                </a:cubicBezTo>
                <a:cubicBezTo>
                  <a:pt x="1663716" y="1949219"/>
                  <a:pt x="1684480" y="1931051"/>
                  <a:pt x="1707838" y="1931051"/>
                </a:cubicBezTo>
                <a:cubicBezTo>
                  <a:pt x="1718220" y="1931051"/>
                  <a:pt x="1728602" y="1933645"/>
                  <a:pt x="1736389" y="1941433"/>
                </a:cubicBezTo>
                <a:cubicBezTo>
                  <a:pt x="1738983" y="1936242"/>
                  <a:pt x="1738983" y="1933645"/>
                  <a:pt x="1741581" y="1931051"/>
                </a:cubicBezTo>
                <a:lnTo>
                  <a:pt x="1741581" y="1925860"/>
                </a:lnTo>
                <a:cubicBezTo>
                  <a:pt x="1741581" y="1902499"/>
                  <a:pt x="1759748" y="1884332"/>
                  <a:pt x="1783109" y="1884332"/>
                </a:cubicBezTo>
                <a:lnTo>
                  <a:pt x="1785703" y="1884332"/>
                </a:lnTo>
                <a:cubicBezTo>
                  <a:pt x="1780512" y="1876544"/>
                  <a:pt x="1777918" y="1868759"/>
                  <a:pt x="1777918" y="1860971"/>
                </a:cubicBezTo>
                <a:cubicBezTo>
                  <a:pt x="1772727" y="1855780"/>
                  <a:pt x="1767536" y="1847995"/>
                  <a:pt x="1764938" y="1840208"/>
                </a:cubicBezTo>
                <a:cubicBezTo>
                  <a:pt x="1754557" y="1837614"/>
                  <a:pt x="1746772" y="1835016"/>
                  <a:pt x="1738983" y="1832422"/>
                </a:cubicBezTo>
                <a:cubicBezTo>
                  <a:pt x="1741581" y="1837614"/>
                  <a:pt x="1741581" y="1842804"/>
                  <a:pt x="1741581" y="1847995"/>
                </a:cubicBezTo>
                <a:cubicBezTo>
                  <a:pt x="1741581" y="1879141"/>
                  <a:pt x="1718220" y="1902499"/>
                  <a:pt x="1687073" y="1902499"/>
                </a:cubicBezTo>
                <a:cubicBezTo>
                  <a:pt x="1655927" y="1902499"/>
                  <a:pt x="1632570" y="1879141"/>
                  <a:pt x="1632570" y="1847995"/>
                </a:cubicBezTo>
                <a:cubicBezTo>
                  <a:pt x="1632570" y="1842804"/>
                  <a:pt x="1632570" y="1835016"/>
                  <a:pt x="1635164" y="1829825"/>
                </a:cubicBezTo>
                <a:cubicBezTo>
                  <a:pt x="1614400" y="1829825"/>
                  <a:pt x="1596232" y="1811658"/>
                  <a:pt x="1596232" y="1790894"/>
                </a:cubicBezTo>
                <a:cubicBezTo>
                  <a:pt x="1596232" y="1770130"/>
                  <a:pt x="1614400" y="1751960"/>
                  <a:pt x="1635164" y="1751960"/>
                </a:cubicBezTo>
                <a:cubicBezTo>
                  <a:pt x="1655927" y="1751960"/>
                  <a:pt x="1674098" y="1770130"/>
                  <a:pt x="1674098" y="1790894"/>
                </a:cubicBezTo>
                <a:lnTo>
                  <a:pt x="1674098" y="1796085"/>
                </a:lnTo>
                <a:cubicBezTo>
                  <a:pt x="1676692" y="1793489"/>
                  <a:pt x="1679288" y="1793489"/>
                  <a:pt x="1684480" y="1793489"/>
                </a:cubicBezTo>
                <a:cubicBezTo>
                  <a:pt x="1689671" y="1793489"/>
                  <a:pt x="1692265" y="1796085"/>
                  <a:pt x="1697456" y="1796085"/>
                </a:cubicBezTo>
                <a:cubicBezTo>
                  <a:pt x="1692265" y="1785704"/>
                  <a:pt x="1689671" y="1772724"/>
                  <a:pt x="1689671" y="1759748"/>
                </a:cubicBezTo>
                <a:cubicBezTo>
                  <a:pt x="1689671" y="1751960"/>
                  <a:pt x="1689671" y="1746769"/>
                  <a:pt x="1692265" y="1738984"/>
                </a:cubicBezTo>
                <a:lnTo>
                  <a:pt x="1689671" y="1738984"/>
                </a:lnTo>
                <a:cubicBezTo>
                  <a:pt x="1679288" y="1746769"/>
                  <a:pt x="1668907" y="1751960"/>
                  <a:pt x="1655927" y="1751960"/>
                </a:cubicBezTo>
                <a:cubicBezTo>
                  <a:pt x="1627379" y="1751960"/>
                  <a:pt x="1604017" y="1728603"/>
                  <a:pt x="1604017" y="1700051"/>
                </a:cubicBezTo>
                <a:cubicBezTo>
                  <a:pt x="1604017" y="1692265"/>
                  <a:pt x="1606615" y="1684477"/>
                  <a:pt x="1609209" y="1679287"/>
                </a:cubicBezTo>
                <a:cubicBezTo>
                  <a:pt x="1609209" y="1674096"/>
                  <a:pt x="1606615" y="1668904"/>
                  <a:pt x="1606615" y="1663713"/>
                </a:cubicBezTo>
                <a:cubicBezTo>
                  <a:pt x="1606615" y="1640356"/>
                  <a:pt x="1624782" y="1622186"/>
                  <a:pt x="1648142" y="1622186"/>
                </a:cubicBezTo>
                <a:cubicBezTo>
                  <a:pt x="1671501" y="1622186"/>
                  <a:pt x="1689671" y="1640356"/>
                  <a:pt x="1689671" y="1661119"/>
                </a:cubicBezTo>
                <a:cubicBezTo>
                  <a:pt x="1700053" y="1671502"/>
                  <a:pt x="1707838" y="1684477"/>
                  <a:pt x="1707838" y="1700051"/>
                </a:cubicBezTo>
                <a:lnTo>
                  <a:pt x="1707838" y="1707838"/>
                </a:lnTo>
                <a:cubicBezTo>
                  <a:pt x="1713028" y="1700051"/>
                  <a:pt x="1720817" y="1694859"/>
                  <a:pt x="1728602" y="1689668"/>
                </a:cubicBezTo>
                <a:lnTo>
                  <a:pt x="1728602" y="1684477"/>
                </a:lnTo>
                <a:cubicBezTo>
                  <a:pt x="1728602" y="1645547"/>
                  <a:pt x="1749366" y="1609209"/>
                  <a:pt x="1793491" y="1614401"/>
                </a:cubicBezTo>
                <a:cubicBezTo>
                  <a:pt x="1788299" y="1611803"/>
                  <a:pt x="1785703" y="1611803"/>
                  <a:pt x="1783109" y="1609209"/>
                </a:cubicBezTo>
                <a:cubicBezTo>
                  <a:pt x="1777918" y="1614401"/>
                  <a:pt x="1770129" y="1619591"/>
                  <a:pt x="1759748" y="1619591"/>
                </a:cubicBezTo>
                <a:cubicBezTo>
                  <a:pt x="1741581" y="1619591"/>
                  <a:pt x="1728602" y="1606612"/>
                  <a:pt x="1728602" y="1588446"/>
                </a:cubicBezTo>
                <a:cubicBezTo>
                  <a:pt x="1728602" y="1570276"/>
                  <a:pt x="1741581" y="1557300"/>
                  <a:pt x="1759748" y="1557300"/>
                </a:cubicBezTo>
                <a:cubicBezTo>
                  <a:pt x="1767536" y="1557300"/>
                  <a:pt x="1772727" y="1559893"/>
                  <a:pt x="1777918" y="1562491"/>
                </a:cubicBezTo>
                <a:cubicBezTo>
                  <a:pt x="1783109" y="1557300"/>
                  <a:pt x="1790894" y="1552108"/>
                  <a:pt x="1801276" y="1552108"/>
                </a:cubicBezTo>
                <a:cubicBezTo>
                  <a:pt x="1816849" y="1552108"/>
                  <a:pt x="1832422" y="1565085"/>
                  <a:pt x="1832422" y="1583254"/>
                </a:cubicBezTo>
                <a:cubicBezTo>
                  <a:pt x="1832422" y="1588446"/>
                  <a:pt x="1829828" y="1593636"/>
                  <a:pt x="1827231" y="1598827"/>
                </a:cubicBezTo>
                <a:cubicBezTo>
                  <a:pt x="1835019" y="1598827"/>
                  <a:pt x="1842804" y="1596231"/>
                  <a:pt x="1853185" y="1596231"/>
                </a:cubicBezTo>
                <a:cubicBezTo>
                  <a:pt x="1915478" y="1596231"/>
                  <a:pt x="1967388" y="1648141"/>
                  <a:pt x="1967388" y="1710432"/>
                </a:cubicBezTo>
                <a:cubicBezTo>
                  <a:pt x="1967388" y="1720814"/>
                  <a:pt x="1964794" y="1733793"/>
                  <a:pt x="1962196" y="1744175"/>
                </a:cubicBezTo>
                <a:cubicBezTo>
                  <a:pt x="1962196" y="1746769"/>
                  <a:pt x="1962196" y="1749366"/>
                  <a:pt x="1959603" y="1751960"/>
                </a:cubicBezTo>
                <a:cubicBezTo>
                  <a:pt x="1954411" y="1762343"/>
                  <a:pt x="1946624" y="1772724"/>
                  <a:pt x="1938839" y="1783107"/>
                </a:cubicBezTo>
                <a:cubicBezTo>
                  <a:pt x="1941433" y="1788298"/>
                  <a:pt x="1944030" y="1796085"/>
                  <a:pt x="1946624" y="1803870"/>
                </a:cubicBezTo>
                <a:cubicBezTo>
                  <a:pt x="1951815" y="1801276"/>
                  <a:pt x="1957005" y="1801276"/>
                  <a:pt x="1962196" y="1801276"/>
                </a:cubicBezTo>
                <a:cubicBezTo>
                  <a:pt x="1985557" y="1801276"/>
                  <a:pt x="2006321" y="1814253"/>
                  <a:pt x="2019297" y="1832422"/>
                </a:cubicBezTo>
                <a:cubicBezTo>
                  <a:pt x="2029680" y="1837614"/>
                  <a:pt x="2037467" y="1850589"/>
                  <a:pt x="2037467" y="1863569"/>
                </a:cubicBezTo>
                <a:cubicBezTo>
                  <a:pt x="2037467" y="1876544"/>
                  <a:pt x="2032276" y="1884332"/>
                  <a:pt x="2024489" y="1892117"/>
                </a:cubicBezTo>
                <a:cubicBezTo>
                  <a:pt x="2019297" y="1902499"/>
                  <a:pt x="2014106" y="1910287"/>
                  <a:pt x="2006321" y="1918072"/>
                </a:cubicBezTo>
                <a:cubicBezTo>
                  <a:pt x="2014106" y="1920670"/>
                  <a:pt x="2024489" y="1923264"/>
                  <a:pt x="2032276" y="1928455"/>
                </a:cubicBezTo>
                <a:cubicBezTo>
                  <a:pt x="2047850" y="1905096"/>
                  <a:pt x="2071207" y="1892117"/>
                  <a:pt x="2099759" y="1892117"/>
                </a:cubicBezTo>
                <a:cubicBezTo>
                  <a:pt x="2128308" y="1892117"/>
                  <a:pt x="2154263" y="1907690"/>
                  <a:pt x="2169837" y="1931051"/>
                </a:cubicBezTo>
                <a:lnTo>
                  <a:pt x="2169837" y="1923264"/>
                </a:lnTo>
                <a:cubicBezTo>
                  <a:pt x="2169837" y="1910287"/>
                  <a:pt x="2172433" y="1899905"/>
                  <a:pt x="2175027" y="1889524"/>
                </a:cubicBezTo>
                <a:cubicBezTo>
                  <a:pt x="2169837" y="1884332"/>
                  <a:pt x="2167242" y="1881735"/>
                  <a:pt x="2164646" y="1876544"/>
                </a:cubicBezTo>
                <a:cubicBezTo>
                  <a:pt x="2162052" y="1879141"/>
                  <a:pt x="2159455" y="1879141"/>
                  <a:pt x="2156861" y="1879141"/>
                </a:cubicBezTo>
                <a:cubicBezTo>
                  <a:pt x="2138691" y="1879141"/>
                  <a:pt x="2125715" y="1866163"/>
                  <a:pt x="2125715" y="1847995"/>
                </a:cubicBezTo>
                <a:cubicBezTo>
                  <a:pt x="2125715" y="1829825"/>
                  <a:pt x="2138691" y="1816849"/>
                  <a:pt x="2156861" y="1816849"/>
                </a:cubicBezTo>
                <a:cubicBezTo>
                  <a:pt x="2162052" y="1816849"/>
                  <a:pt x="2167242" y="1819443"/>
                  <a:pt x="2172433" y="1822040"/>
                </a:cubicBezTo>
                <a:cubicBezTo>
                  <a:pt x="2180218" y="1814253"/>
                  <a:pt x="2190601" y="1809061"/>
                  <a:pt x="2203579" y="1809061"/>
                </a:cubicBezTo>
                <a:cubicBezTo>
                  <a:pt x="2219153" y="1809061"/>
                  <a:pt x="2232128" y="1816849"/>
                  <a:pt x="2239917" y="1829825"/>
                </a:cubicBezTo>
                <a:cubicBezTo>
                  <a:pt x="2242511" y="1827231"/>
                  <a:pt x="2242511" y="1827231"/>
                  <a:pt x="2245108" y="1827231"/>
                </a:cubicBezTo>
                <a:cubicBezTo>
                  <a:pt x="2242511" y="1819443"/>
                  <a:pt x="2239917" y="1811658"/>
                  <a:pt x="2239917" y="1801276"/>
                </a:cubicBezTo>
                <a:lnTo>
                  <a:pt x="2239917" y="1798679"/>
                </a:lnTo>
                <a:cubicBezTo>
                  <a:pt x="2239917" y="1796085"/>
                  <a:pt x="2237319" y="1793489"/>
                  <a:pt x="2237319" y="1790894"/>
                </a:cubicBezTo>
                <a:cubicBezTo>
                  <a:pt x="2229534" y="1788298"/>
                  <a:pt x="2221747" y="1788298"/>
                  <a:pt x="2216556" y="1785704"/>
                </a:cubicBezTo>
                <a:cubicBezTo>
                  <a:pt x="2211364" y="1788298"/>
                  <a:pt x="2208771" y="1788298"/>
                  <a:pt x="2203579" y="1788298"/>
                </a:cubicBezTo>
                <a:cubicBezTo>
                  <a:pt x="2193197" y="1796085"/>
                  <a:pt x="2180218" y="1801276"/>
                  <a:pt x="2164646" y="1801276"/>
                </a:cubicBezTo>
                <a:cubicBezTo>
                  <a:pt x="2128308" y="1801276"/>
                  <a:pt x="2097162" y="1770130"/>
                  <a:pt x="2097162" y="1733793"/>
                </a:cubicBezTo>
                <a:cubicBezTo>
                  <a:pt x="2081590" y="1733793"/>
                  <a:pt x="2071207" y="1720814"/>
                  <a:pt x="2071207" y="1707838"/>
                </a:cubicBezTo>
                <a:cubicBezTo>
                  <a:pt x="2071207" y="1697457"/>
                  <a:pt x="2078996" y="1687074"/>
                  <a:pt x="2086781" y="1684477"/>
                </a:cubicBezTo>
                <a:cubicBezTo>
                  <a:pt x="2084186" y="1681883"/>
                  <a:pt x="2084186" y="1676692"/>
                  <a:pt x="2084186" y="1671502"/>
                </a:cubicBezTo>
                <a:cubicBezTo>
                  <a:pt x="2084186" y="1640356"/>
                  <a:pt x="2110142" y="1614401"/>
                  <a:pt x="2141287" y="1614401"/>
                </a:cubicBezTo>
                <a:cubicBezTo>
                  <a:pt x="2151669" y="1614401"/>
                  <a:pt x="2162052" y="1619591"/>
                  <a:pt x="2172433" y="1624782"/>
                </a:cubicBezTo>
                <a:cubicBezTo>
                  <a:pt x="2172433" y="1622186"/>
                  <a:pt x="2175027" y="1622186"/>
                  <a:pt x="2177624" y="1622186"/>
                </a:cubicBezTo>
                <a:cubicBezTo>
                  <a:pt x="2180218" y="1609209"/>
                  <a:pt x="2188007" y="1601421"/>
                  <a:pt x="2200982" y="1601421"/>
                </a:cubicBezTo>
                <a:cubicBezTo>
                  <a:pt x="2211364" y="1601421"/>
                  <a:pt x="2219153" y="1606612"/>
                  <a:pt x="2224343" y="1616995"/>
                </a:cubicBezTo>
                <a:cubicBezTo>
                  <a:pt x="2229534" y="1614401"/>
                  <a:pt x="2234725" y="1614401"/>
                  <a:pt x="2239917" y="1614401"/>
                </a:cubicBezTo>
                <a:lnTo>
                  <a:pt x="2250298" y="1614401"/>
                </a:lnTo>
                <a:cubicBezTo>
                  <a:pt x="2245108" y="1604018"/>
                  <a:pt x="2242511" y="1593636"/>
                  <a:pt x="2242511" y="1583254"/>
                </a:cubicBezTo>
                <a:cubicBezTo>
                  <a:pt x="2242511" y="1580657"/>
                  <a:pt x="2245108" y="1575466"/>
                  <a:pt x="2245108" y="1570276"/>
                </a:cubicBezTo>
                <a:cubicBezTo>
                  <a:pt x="2239917" y="1572872"/>
                  <a:pt x="2234725" y="1572872"/>
                  <a:pt x="2229534" y="1572872"/>
                </a:cubicBezTo>
                <a:cubicBezTo>
                  <a:pt x="2200982" y="1572872"/>
                  <a:pt x="2180218" y="1549511"/>
                  <a:pt x="2180218" y="1523556"/>
                </a:cubicBezTo>
                <a:cubicBezTo>
                  <a:pt x="2180218" y="1495007"/>
                  <a:pt x="2203579" y="1474244"/>
                  <a:pt x="2229534" y="1474244"/>
                </a:cubicBezTo>
                <a:cubicBezTo>
                  <a:pt x="2258083" y="1474244"/>
                  <a:pt x="2278848" y="1497601"/>
                  <a:pt x="2278848" y="1523556"/>
                </a:cubicBezTo>
                <a:lnTo>
                  <a:pt x="2278848" y="1528747"/>
                </a:lnTo>
                <a:cubicBezTo>
                  <a:pt x="2281444" y="1528747"/>
                  <a:pt x="2281444" y="1526153"/>
                  <a:pt x="2284038" y="1526153"/>
                </a:cubicBezTo>
                <a:cubicBezTo>
                  <a:pt x="2294420" y="1515771"/>
                  <a:pt x="2309993" y="1507984"/>
                  <a:pt x="2325567" y="1507984"/>
                </a:cubicBezTo>
                <a:lnTo>
                  <a:pt x="2335948" y="1507984"/>
                </a:lnTo>
                <a:lnTo>
                  <a:pt x="2335948" y="1502792"/>
                </a:lnTo>
                <a:cubicBezTo>
                  <a:pt x="2335948" y="1476837"/>
                  <a:pt x="2356713" y="1456074"/>
                  <a:pt x="2382668" y="1456074"/>
                </a:cubicBezTo>
                <a:cubicBezTo>
                  <a:pt x="2408623" y="1456074"/>
                  <a:pt x="2429386" y="1476837"/>
                  <a:pt x="2429386" y="1502792"/>
                </a:cubicBezTo>
                <a:cubicBezTo>
                  <a:pt x="2429386" y="1510580"/>
                  <a:pt x="2426792" y="1518365"/>
                  <a:pt x="2424195" y="1526153"/>
                </a:cubicBezTo>
                <a:cubicBezTo>
                  <a:pt x="2431983" y="1518365"/>
                  <a:pt x="2442365" y="1515771"/>
                  <a:pt x="2455341" y="1515771"/>
                </a:cubicBezTo>
                <a:cubicBezTo>
                  <a:pt x="2489085" y="1515771"/>
                  <a:pt x="2515039" y="1541726"/>
                  <a:pt x="2515039" y="1575466"/>
                </a:cubicBezTo>
                <a:lnTo>
                  <a:pt x="2511342" y="1594473"/>
                </a:lnTo>
                <a:lnTo>
                  <a:pt x="2518931" y="1576766"/>
                </a:lnTo>
                <a:cubicBezTo>
                  <a:pt x="2526068" y="1569629"/>
                  <a:pt x="2535801" y="1565087"/>
                  <a:pt x="2546183" y="1565087"/>
                </a:cubicBezTo>
                <a:cubicBezTo>
                  <a:pt x="2566947" y="1565087"/>
                  <a:pt x="2585117" y="1583254"/>
                  <a:pt x="2585117" y="1604018"/>
                </a:cubicBezTo>
                <a:cubicBezTo>
                  <a:pt x="2585117" y="1624782"/>
                  <a:pt x="2566947" y="1642952"/>
                  <a:pt x="2546183" y="1642952"/>
                </a:cubicBezTo>
                <a:cubicBezTo>
                  <a:pt x="2522825" y="1642952"/>
                  <a:pt x="2507252" y="1624782"/>
                  <a:pt x="2507252" y="1604018"/>
                </a:cubicBezTo>
                <a:lnTo>
                  <a:pt x="2507465" y="1603522"/>
                </a:lnTo>
                <a:lnTo>
                  <a:pt x="2497844" y="1617969"/>
                </a:lnTo>
                <a:cubicBezTo>
                  <a:pt x="2487138" y="1628676"/>
                  <a:pt x="2472213" y="1635164"/>
                  <a:pt x="2455341" y="1635164"/>
                </a:cubicBezTo>
                <a:cubicBezTo>
                  <a:pt x="2421601" y="1635164"/>
                  <a:pt x="2395646" y="1609209"/>
                  <a:pt x="2395646" y="1575466"/>
                </a:cubicBezTo>
                <a:cubicBezTo>
                  <a:pt x="2395646" y="1565085"/>
                  <a:pt x="2400837" y="1554702"/>
                  <a:pt x="2406029" y="1544320"/>
                </a:cubicBezTo>
                <a:cubicBezTo>
                  <a:pt x="2398240" y="1546917"/>
                  <a:pt x="2390455" y="1549511"/>
                  <a:pt x="2382668" y="1549511"/>
                </a:cubicBezTo>
                <a:lnTo>
                  <a:pt x="2380074" y="1549511"/>
                </a:lnTo>
                <a:lnTo>
                  <a:pt x="2380074" y="1559893"/>
                </a:lnTo>
                <a:cubicBezTo>
                  <a:pt x="2380074" y="1575466"/>
                  <a:pt x="2372285" y="1588446"/>
                  <a:pt x="2361904" y="1598827"/>
                </a:cubicBezTo>
                <a:cubicBezTo>
                  <a:pt x="2354119" y="1622186"/>
                  <a:pt x="2333354" y="1637758"/>
                  <a:pt x="2307399" y="1640356"/>
                </a:cubicBezTo>
                <a:cubicBezTo>
                  <a:pt x="2309993" y="1645547"/>
                  <a:pt x="2315184" y="1653332"/>
                  <a:pt x="2317781" y="1658522"/>
                </a:cubicBezTo>
                <a:cubicBezTo>
                  <a:pt x="2320375" y="1661119"/>
                  <a:pt x="2320375" y="1661119"/>
                  <a:pt x="2322973" y="1661119"/>
                </a:cubicBezTo>
                <a:cubicBezTo>
                  <a:pt x="2335948" y="1642949"/>
                  <a:pt x="2356713" y="1629973"/>
                  <a:pt x="2382668" y="1629973"/>
                </a:cubicBezTo>
                <a:cubicBezTo>
                  <a:pt x="2408623" y="1629973"/>
                  <a:pt x="2431983" y="1642949"/>
                  <a:pt x="2444959" y="1663713"/>
                </a:cubicBezTo>
                <a:cubicBezTo>
                  <a:pt x="2450150" y="1653332"/>
                  <a:pt x="2460532" y="1648141"/>
                  <a:pt x="2470915" y="1648141"/>
                </a:cubicBezTo>
                <a:cubicBezTo>
                  <a:pt x="2489085" y="1648141"/>
                  <a:pt x="2504657" y="1663713"/>
                  <a:pt x="2504657" y="1681883"/>
                </a:cubicBezTo>
                <a:cubicBezTo>
                  <a:pt x="2507251" y="1679287"/>
                  <a:pt x="2512442" y="1679287"/>
                  <a:pt x="2517633" y="1679287"/>
                </a:cubicBezTo>
                <a:lnTo>
                  <a:pt x="2520230" y="1679287"/>
                </a:lnTo>
                <a:cubicBezTo>
                  <a:pt x="2535803" y="1668904"/>
                  <a:pt x="2553970" y="1663713"/>
                  <a:pt x="2574735" y="1663713"/>
                </a:cubicBezTo>
                <a:lnTo>
                  <a:pt x="2579926" y="1663713"/>
                </a:lnTo>
                <a:cubicBezTo>
                  <a:pt x="2577331" y="1661119"/>
                  <a:pt x="2577331" y="1658522"/>
                  <a:pt x="2577331" y="1655928"/>
                </a:cubicBezTo>
                <a:cubicBezTo>
                  <a:pt x="2577331" y="1640356"/>
                  <a:pt x="2590307" y="1624782"/>
                  <a:pt x="2608477" y="1624782"/>
                </a:cubicBezTo>
                <a:cubicBezTo>
                  <a:pt x="2618859" y="1624782"/>
                  <a:pt x="2629241" y="1629973"/>
                  <a:pt x="2634432" y="1637758"/>
                </a:cubicBezTo>
                <a:lnTo>
                  <a:pt x="2634432" y="1629973"/>
                </a:lnTo>
                <a:cubicBezTo>
                  <a:pt x="2621453" y="1627376"/>
                  <a:pt x="2613668" y="1619591"/>
                  <a:pt x="2611071" y="1609209"/>
                </a:cubicBezTo>
                <a:cubicBezTo>
                  <a:pt x="2600689" y="1604018"/>
                  <a:pt x="2595498" y="1596231"/>
                  <a:pt x="2595498" y="1585848"/>
                </a:cubicBezTo>
                <a:cubicBezTo>
                  <a:pt x="2595498" y="1572872"/>
                  <a:pt x="2605881" y="1562491"/>
                  <a:pt x="2616262" y="1559893"/>
                </a:cubicBezTo>
                <a:cubicBezTo>
                  <a:pt x="2611071" y="1554702"/>
                  <a:pt x="2608477" y="1549511"/>
                  <a:pt x="2608477" y="1544320"/>
                </a:cubicBezTo>
                <a:cubicBezTo>
                  <a:pt x="2608477" y="1539130"/>
                  <a:pt x="2608477" y="1536535"/>
                  <a:pt x="2611071" y="1533939"/>
                </a:cubicBezTo>
                <a:lnTo>
                  <a:pt x="2605881" y="1528747"/>
                </a:lnTo>
                <a:cubicBezTo>
                  <a:pt x="2600689" y="1528747"/>
                  <a:pt x="2595498" y="1531345"/>
                  <a:pt x="2590307" y="1531345"/>
                </a:cubicBezTo>
                <a:lnTo>
                  <a:pt x="2587713" y="1531345"/>
                </a:lnTo>
                <a:lnTo>
                  <a:pt x="2587713" y="1536535"/>
                </a:lnTo>
                <a:cubicBezTo>
                  <a:pt x="2587713" y="1544320"/>
                  <a:pt x="2579926" y="1552108"/>
                  <a:pt x="2572141" y="1552108"/>
                </a:cubicBezTo>
                <a:cubicBezTo>
                  <a:pt x="2564352" y="1552108"/>
                  <a:pt x="2556567" y="1544320"/>
                  <a:pt x="2556567" y="1536535"/>
                </a:cubicBezTo>
                <a:cubicBezTo>
                  <a:pt x="2556567" y="1531345"/>
                  <a:pt x="2559161" y="1526153"/>
                  <a:pt x="2564352" y="1523556"/>
                </a:cubicBezTo>
                <a:cubicBezTo>
                  <a:pt x="2559161" y="1518365"/>
                  <a:pt x="2556567" y="1513175"/>
                  <a:pt x="2553970" y="1507984"/>
                </a:cubicBezTo>
                <a:cubicBezTo>
                  <a:pt x="2553970" y="1526153"/>
                  <a:pt x="2538397" y="1541726"/>
                  <a:pt x="2520230" y="1541726"/>
                </a:cubicBezTo>
                <a:cubicBezTo>
                  <a:pt x="2502060" y="1541726"/>
                  <a:pt x="2486487" y="1526153"/>
                  <a:pt x="2486487" y="1507984"/>
                </a:cubicBezTo>
                <a:cubicBezTo>
                  <a:pt x="2486487" y="1489816"/>
                  <a:pt x="2502060" y="1474244"/>
                  <a:pt x="2520230" y="1474244"/>
                </a:cubicBezTo>
                <a:cubicBezTo>
                  <a:pt x="2533206" y="1474244"/>
                  <a:pt x="2546186" y="1482029"/>
                  <a:pt x="2551376" y="1495007"/>
                </a:cubicBezTo>
                <a:lnTo>
                  <a:pt x="2551376" y="1492410"/>
                </a:lnTo>
                <a:cubicBezTo>
                  <a:pt x="2551376" y="1476837"/>
                  <a:pt x="2559161" y="1463861"/>
                  <a:pt x="2572141" y="1458670"/>
                </a:cubicBezTo>
                <a:cubicBezTo>
                  <a:pt x="2569543" y="1456074"/>
                  <a:pt x="2569543" y="1450883"/>
                  <a:pt x="2569543" y="1448289"/>
                </a:cubicBezTo>
                <a:cubicBezTo>
                  <a:pt x="2569543" y="1430119"/>
                  <a:pt x="2579926" y="1414545"/>
                  <a:pt x="2598095" y="1411951"/>
                </a:cubicBezTo>
                <a:cubicBezTo>
                  <a:pt x="2587713" y="1411951"/>
                  <a:pt x="2577331" y="1409354"/>
                  <a:pt x="2566949" y="1404164"/>
                </a:cubicBezTo>
                <a:cubicBezTo>
                  <a:pt x="2566949" y="1435310"/>
                  <a:pt x="2540995" y="1458670"/>
                  <a:pt x="2512442" y="1458670"/>
                </a:cubicBezTo>
                <a:cubicBezTo>
                  <a:pt x="2499466" y="1458670"/>
                  <a:pt x="2486487" y="1453480"/>
                  <a:pt x="2476105" y="1443097"/>
                </a:cubicBezTo>
                <a:cubicBezTo>
                  <a:pt x="2473511" y="1443097"/>
                  <a:pt x="2473511" y="1445691"/>
                  <a:pt x="2470915" y="1445691"/>
                </a:cubicBezTo>
                <a:cubicBezTo>
                  <a:pt x="2465724" y="1456074"/>
                  <a:pt x="2455341" y="1463861"/>
                  <a:pt x="2442365" y="1463861"/>
                </a:cubicBezTo>
                <a:cubicBezTo>
                  <a:pt x="2426792" y="1463861"/>
                  <a:pt x="2411219" y="1450883"/>
                  <a:pt x="2411219" y="1432715"/>
                </a:cubicBezTo>
                <a:lnTo>
                  <a:pt x="2411219" y="1430119"/>
                </a:lnTo>
                <a:cubicBezTo>
                  <a:pt x="2406029" y="1424928"/>
                  <a:pt x="2400837" y="1417142"/>
                  <a:pt x="2400837" y="1406760"/>
                </a:cubicBezTo>
                <a:cubicBezTo>
                  <a:pt x="2400837" y="1398973"/>
                  <a:pt x="2403431" y="1391188"/>
                  <a:pt x="2408623" y="1385996"/>
                </a:cubicBezTo>
                <a:cubicBezTo>
                  <a:pt x="2403431" y="1388590"/>
                  <a:pt x="2395646" y="1391188"/>
                  <a:pt x="2387859" y="1391188"/>
                </a:cubicBezTo>
                <a:cubicBezTo>
                  <a:pt x="2359309" y="1391188"/>
                  <a:pt x="2338545" y="1367827"/>
                  <a:pt x="2338545" y="1341872"/>
                </a:cubicBezTo>
                <a:cubicBezTo>
                  <a:pt x="2338545" y="1328895"/>
                  <a:pt x="2341139" y="1318514"/>
                  <a:pt x="2348927" y="1310725"/>
                </a:cubicBezTo>
                <a:lnTo>
                  <a:pt x="2348927" y="1308132"/>
                </a:lnTo>
                <a:cubicBezTo>
                  <a:pt x="2348927" y="1284771"/>
                  <a:pt x="2359309" y="1266603"/>
                  <a:pt x="2372285" y="1253624"/>
                </a:cubicBezTo>
                <a:lnTo>
                  <a:pt x="2372285" y="1245839"/>
                </a:lnTo>
                <a:cubicBezTo>
                  <a:pt x="2372285" y="1235457"/>
                  <a:pt x="2377476" y="1225076"/>
                  <a:pt x="2385264" y="1219884"/>
                </a:cubicBezTo>
                <a:cubicBezTo>
                  <a:pt x="2382668" y="1217287"/>
                  <a:pt x="2380074" y="1214693"/>
                  <a:pt x="2380074" y="1212097"/>
                </a:cubicBezTo>
                <a:cubicBezTo>
                  <a:pt x="2374883" y="1214693"/>
                  <a:pt x="2369691" y="1214693"/>
                  <a:pt x="2364500" y="1214693"/>
                </a:cubicBezTo>
                <a:cubicBezTo>
                  <a:pt x="2356713" y="1214693"/>
                  <a:pt x="2348927" y="1212097"/>
                  <a:pt x="2341139" y="1209502"/>
                </a:cubicBezTo>
                <a:cubicBezTo>
                  <a:pt x="2341139" y="1219884"/>
                  <a:pt x="2330758" y="1230267"/>
                  <a:pt x="2317781" y="1230267"/>
                </a:cubicBezTo>
                <a:cubicBezTo>
                  <a:pt x="2304803" y="1230267"/>
                  <a:pt x="2294420" y="1219884"/>
                  <a:pt x="2294420" y="1206906"/>
                </a:cubicBezTo>
                <a:cubicBezTo>
                  <a:pt x="2294420" y="1193930"/>
                  <a:pt x="2304803" y="1186142"/>
                  <a:pt x="2315184" y="1183548"/>
                </a:cubicBezTo>
                <a:cubicBezTo>
                  <a:pt x="2312590" y="1178358"/>
                  <a:pt x="2309993" y="1170569"/>
                  <a:pt x="2309993" y="1162784"/>
                </a:cubicBezTo>
                <a:cubicBezTo>
                  <a:pt x="2304803" y="1178358"/>
                  <a:pt x="2289229" y="1188739"/>
                  <a:pt x="2273657" y="1188739"/>
                </a:cubicBezTo>
                <a:cubicBezTo>
                  <a:pt x="2252893" y="1188739"/>
                  <a:pt x="2237319" y="1173167"/>
                  <a:pt x="2237319" y="1152402"/>
                </a:cubicBezTo>
                <a:cubicBezTo>
                  <a:pt x="2237319" y="1147212"/>
                  <a:pt x="2237319" y="1144614"/>
                  <a:pt x="2239917" y="1139423"/>
                </a:cubicBezTo>
                <a:cubicBezTo>
                  <a:pt x="2229534" y="1126447"/>
                  <a:pt x="2224343" y="1110874"/>
                  <a:pt x="2224343" y="1095302"/>
                </a:cubicBezTo>
                <a:cubicBezTo>
                  <a:pt x="2224343" y="1077131"/>
                  <a:pt x="2229534" y="1064156"/>
                  <a:pt x="2239917" y="1051176"/>
                </a:cubicBezTo>
                <a:lnTo>
                  <a:pt x="2239917" y="1045986"/>
                </a:lnTo>
                <a:cubicBezTo>
                  <a:pt x="2239917" y="1022627"/>
                  <a:pt x="2258083" y="1004458"/>
                  <a:pt x="2281444" y="1004458"/>
                </a:cubicBezTo>
                <a:cubicBezTo>
                  <a:pt x="2299612" y="1004458"/>
                  <a:pt x="2315184" y="1014840"/>
                  <a:pt x="2320375" y="1030412"/>
                </a:cubicBezTo>
                <a:cubicBezTo>
                  <a:pt x="2333354" y="1035603"/>
                  <a:pt x="2343736" y="1045986"/>
                  <a:pt x="2351521" y="1058964"/>
                </a:cubicBezTo>
                <a:cubicBezTo>
                  <a:pt x="2348927" y="1051176"/>
                  <a:pt x="2348927" y="1043391"/>
                  <a:pt x="2348927" y="1035603"/>
                </a:cubicBezTo>
                <a:cubicBezTo>
                  <a:pt x="2348927" y="983694"/>
                  <a:pt x="2390455" y="942165"/>
                  <a:pt x="2442365" y="942165"/>
                </a:cubicBezTo>
                <a:cubicBezTo>
                  <a:pt x="2468320" y="942165"/>
                  <a:pt x="2491679" y="952547"/>
                  <a:pt x="2509848" y="970717"/>
                </a:cubicBezTo>
                <a:cubicBezTo>
                  <a:pt x="2509848" y="960336"/>
                  <a:pt x="2515039" y="952547"/>
                  <a:pt x="2520230" y="947356"/>
                </a:cubicBezTo>
                <a:cubicBezTo>
                  <a:pt x="2502060" y="942165"/>
                  <a:pt x="2489085" y="926592"/>
                  <a:pt x="2489085" y="905829"/>
                </a:cubicBezTo>
                <a:lnTo>
                  <a:pt x="2489085" y="900638"/>
                </a:lnTo>
                <a:cubicBezTo>
                  <a:pt x="2476105" y="890255"/>
                  <a:pt x="2468320" y="874683"/>
                  <a:pt x="2468320" y="856515"/>
                </a:cubicBezTo>
                <a:cubicBezTo>
                  <a:pt x="2468320" y="848728"/>
                  <a:pt x="2468320" y="840943"/>
                  <a:pt x="2470915" y="835752"/>
                </a:cubicBezTo>
                <a:lnTo>
                  <a:pt x="2470915" y="830560"/>
                </a:lnTo>
                <a:lnTo>
                  <a:pt x="2470915" y="827963"/>
                </a:lnTo>
                <a:cubicBezTo>
                  <a:pt x="2455341" y="814988"/>
                  <a:pt x="2444959" y="802008"/>
                  <a:pt x="2439769" y="783842"/>
                </a:cubicBezTo>
                <a:lnTo>
                  <a:pt x="2437175" y="783842"/>
                </a:lnTo>
                <a:cubicBezTo>
                  <a:pt x="2434577" y="783842"/>
                  <a:pt x="2434577" y="786435"/>
                  <a:pt x="2431983" y="786435"/>
                </a:cubicBezTo>
                <a:cubicBezTo>
                  <a:pt x="2419004" y="822773"/>
                  <a:pt x="2382668" y="848728"/>
                  <a:pt x="2341139" y="848728"/>
                </a:cubicBezTo>
                <a:cubicBezTo>
                  <a:pt x="2333354" y="848728"/>
                  <a:pt x="2325567" y="848728"/>
                  <a:pt x="2317781" y="846134"/>
                </a:cubicBezTo>
                <a:cubicBezTo>
                  <a:pt x="2309993" y="848728"/>
                  <a:pt x="2302208" y="851324"/>
                  <a:pt x="2291827" y="851324"/>
                </a:cubicBezTo>
                <a:cubicBezTo>
                  <a:pt x="2250298" y="851324"/>
                  <a:pt x="2216556" y="817581"/>
                  <a:pt x="2216556" y="776053"/>
                </a:cubicBezTo>
                <a:cubicBezTo>
                  <a:pt x="2216556" y="752696"/>
                  <a:pt x="2229534" y="729334"/>
                  <a:pt x="2247702" y="716358"/>
                </a:cubicBezTo>
                <a:cubicBezTo>
                  <a:pt x="2255489" y="692997"/>
                  <a:pt x="2271063" y="677425"/>
                  <a:pt x="2289229" y="664448"/>
                </a:cubicBezTo>
                <a:lnTo>
                  <a:pt x="2289229" y="659257"/>
                </a:lnTo>
                <a:cubicBezTo>
                  <a:pt x="2289229" y="651469"/>
                  <a:pt x="2291827" y="641087"/>
                  <a:pt x="2297018" y="633302"/>
                </a:cubicBezTo>
                <a:cubicBezTo>
                  <a:pt x="2273657" y="615132"/>
                  <a:pt x="2258083" y="586583"/>
                  <a:pt x="2258083" y="552840"/>
                </a:cubicBezTo>
                <a:lnTo>
                  <a:pt x="2258083" y="545056"/>
                </a:lnTo>
                <a:cubicBezTo>
                  <a:pt x="2252893" y="547650"/>
                  <a:pt x="2247702" y="547650"/>
                  <a:pt x="2242511" y="547650"/>
                </a:cubicBezTo>
                <a:cubicBezTo>
                  <a:pt x="2219153" y="547650"/>
                  <a:pt x="2200982" y="529482"/>
                  <a:pt x="2200982" y="506121"/>
                </a:cubicBezTo>
                <a:cubicBezTo>
                  <a:pt x="2200982" y="482763"/>
                  <a:pt x="2219153" y="464594"/>
                  <a:pt x="2242511" y="464594"/>
                </a:cubicBezTo>
                <a:cubicBezTo>
                  <a:pt x="2258083" y="464594"/>
                  <a:pt x="2271063" y="474975"/>
                  <a:pt x="2278848" y="487955"/>
                </a:cubicBezTo>
                <a:cubicBezTo>
                  <a:pt x="2299612" y="461999"/>
                  <a:pt x="2330758" y="446426"/>
                  <a:pt x="2364500" y="446426"/>
                </a:cubicBezTo>
                <a:cubicBezTo>
                  <a:pt x="2385264" y="446426"/>
                  <a:pt x="2403431" y="451617"/>
                  <a:pt x="2419004" y="461999"/>
                </a:cubicBezTo>
                <a:cubicBezTo>
                  <a:pt x="2416410" y="456809"/>
                  <a:pt x="2416410" y="451617"/>
                  <a:pt x="2416410" y="446426"/>
                </a:cubicBezTo>
                <a:cubicBezTo>
                  <a:pt x="2416410" y="430853"/>
                  <a:pt x="2421601" y="412684"/>
                  <a:pt x="2429386" y="399707"/>
                </a:cubicBezTo>
                <a:lnTo>
                  <a:pt x="2421601" y="399707"/>
                </a:lnTo>
                <a:cubicBezTo>
                  <a:pt x="2395646" y="399707"/>
                  <a:pt x="2372285" y="384134"/>
                  <a:pt x="2361904" y="363370"/>
                </a:cubicBezTo>
                <a:cubicBezTo>
                  <a:pt x="2351521" y="373752"/>
                  <a:pt x="2335948" y="381538"/>
                  <a:pt x="2320375" y="381538"/>
                </a:cubicBezTo>
                <a:cubicBezTo>
                  <a:pt x="2286635" y="381538"/>
                  <a:pt x="2260680" y="355583"/>
                  <a:pt x="2260680" y="321843"/>
                </a:cubicBezTo>
                <a:cubicBezTo>
                  <a:pt x="2260680" y="288099"/>
                  <a:pt x="2289229" y="262144"/>
                  <a:pt x="2320375" y="262144"/>
                </a:cubicBezTo>
                <a:cubicBezTo>
                  <a:pt x="2341139" y="262144"/>
                  <a:pt x="2359309" y="272527"/>
                  <a:pt x="2369691" y="290697"/>
                </a:cubicBezTo>
                <a:cubicBezTo>
                  <a:pt x="2380074" y="277717"/>
                  <a:pt x="2398240" y="267335"/>
                  <a:pt x="2419004" y="267335"/>
                </a:cubicBezTo>
                <a:cubicBezTo>
                  <a:pt x="2424195" y="267335"/>
                  <a:pt x="2426792" y="269933"/>
                  <a:pt x="2431983" y="269933"/>
                </a:cubicBezTo>
                <a:cubicBezTo>
                  <a:pt x="2411219" y="256953"/>
                  <a:pt x="2398240" y="233595"/>
                  <a:pt x="2398240" y="207640"/>
                </a:cubicBezTo>
                <a:cubicBezTo>
                  <a:pt x="2398240" y="199852"/>
                  <a:pt x="2398240" y="192067"/>
                  <a:pt x="2400837" y="184279"/>
                </a:cubicBezTo>
                <a:cubicBezTo>
                  <a:pt x="2390455" y="192067"/>
                  <a:pt x="2377476" y="197258"/>
                  <a:pt x="2364500" y="197258"/>
                </a:cubicBezTo>
                <a:cubicBezTo>
                  <a:pt x="2333354" y="197258"/>
                  <a:pt x="2307399" y="171303"/>
                  <a:pt x="2307399" y="140157"/>
                </a:cubicBezTo>
                <a:cubicBezTo>
                  <a:pt x="2307399" y="109011"/>
                  <a:pt x="2333354" y="83056"/>
                  <a:pt x="2364500" y="83056"/>
                </a:cubicBezTo>
                <a:cubicBezTo>
                  <a:pt x="2395646" y="83056"/>
                  <a:pt x="2421601" y="109011"/>
                  <a:pt x="2421601" y="140157"/>
                </a:cubicBezTo>
                <a:lnTo>
                  <a:pt x="2421601" y="150539"/>
                </a:lnTo>
                <a:cubicBezTo>
                  <a:pt x="2437175" y="134966"/>
                  <a:pt x="2455341" y="127178"/>
                  <a:pt x="2476105" y="127178"/>
                </a:cubicBezTo>
                <a:cubicBezTo>
                  <a:pt x="2499466" y="127178"/>
                  <a:pt x="2522825" y="137561"/>
                  <a:pt x="2535803" y="155731"/>
                </a:cubicBezTo>
                <a:cubicBezTo>
                  <a:pt x="2540995" y="145348"/>
                  <a:pt x="2551376" y="140157"/>
                  <a:pt x="2564352" y="140157"/>
                </a:cubicBezTo>
                <a:cubicBezTo>
                  <a:pt x="2585116" y="140157"/>
                  <a:pt x="2600689" y="155731"/>
                  <a:pt x="2600689" y="176494"/>
                </a:cubicBezTo>
                <a:cubicBezTo>
                  <a:pt x="2600689" y="197258"/>
                  <a:pt x="2585116" y="212832"/>
                  <a:pt x="2564352" y="212832"/>
                </a:cubicBezTo>
                <a:cubicBezTo>
                  <a:pt x="2559161" y="212832"/>
                  <a:pt x="2556567" y="212832"/>
                  <a:pt x="2551376" y="210234"/>
                </a:cubicBezTo>
                <a:cubicBezTo>
                  <a:pt x="2546186" y="246572"/>
                  <a:pt x="2515039" y="275123"/>
                  <a:pt x="2476105" y="275123"/>
                </a:cubicBezTo>
                <a:cubicBezTo>
                  <a:pt x="2470915" y="275123"/>
                  <a:pt x="2463130" y="275123"/>
                  <a:pt x="2457939" y="272527"/>
                </a:cubicBezTo>
                <a:cubicBezTo>
                  <a:pt x="2465724" y="280314"/>
                  <a:pt x="2473511" y="288099"/>
                  <a:pt x="2478702" y="298481"/>
                </a:cubicBezTo>
                <a:cubicBezTo>
                  <a:pt x="2483893" y="290697"/>
                  <a:pt x="2491679" y="285505"/>
                  <a:pt x="2499466" y="285505"/>
                </a:cubicBezTo>
                <a:cubicBezTo>
                  <a:pt x="2515039" y="285505"/>
                  <a:pt x="2525421" y="295887"/>
                  <a:pt x="2525421" y="311460"/>
                </a:cubicBezTo>
                <a:cubicBezTo>
                  <a:pt x="2525421" y="327032"/>
                  <a:pt x="2512442" y="337415"/>
                  <a:pt x="2499466" y="337415"/>
                </a:cubicBezTo>
                <a:cubicBezTo>
                  <a:pt x="2494275" y="337415"/>
                  <a:pt x="2489085" y="334818"/>
                  <a:pt x="2483893" y="332224"/>
                </a:cubicBezTo>
                <a:cubicBezTo>
                  <a:pt x="2483893" y="340009"/>
                  <a:pt x="2483893" y="345200"/>
                  <a:pt x="2481296" y="350392"/>
                </a:cubicBezTo>
                <a:cubicBezTo>
                  <a:pt x="2486487" y="350392"/>
                  <a:pt x="2494275" y="347797"/>
                  <a:pt x="2499466" y="347797"/>
                </a:cubicBezTo>
                <a:cubicBezTo>
                  <a:pt x="2504657" y="345200"/>
                  <a:pt x="2509848" y="342606"/>
                  <a:pt x="2515039" y="342606"/>
                </a:cubicBezTo>
                <a:cubicBezTo>
                  <a:pt x="2522825" y="342606"/>
                  <a:pt x="2528015" y="345200"/>
                  <a:pt x="2533206" y="350392"/>
                </a:cubicBezTo>
                <a:cubicBezTo>
                  <a:pt x="2574735" y="360773"/>
                  <a:pt x="2605881" y="399707"/>
                  <a:pt x="2605881" y="443829"/>
                </a:cubicBezTo>
                <a:cubicBezTo>
                  <a:pt x="2605881" y="461999"/>
                  <a:pt x="2600689" y="480166"/>
                  <a:pt x="2590307" y="495740"/>
                </a:cubicBezTo>
                <a:cubicBezTo>
                  <a:pt x="2598095" y="503527"/>
                  <a:pt x="2600689" y="511313"/>
                  <a:pt x="2600689" y="519100"/>
                </a:cubicBezTo>
                <a:cubicBezTo>
                  <a:pt x="2600689" y="537267"/>
                  <a:pt x="2587713" y="550246"/>
                  <a:pt x="2569543" y="550246"/>
                </a:cubicBezTo>
                <a:cubicBezTo>
                  <a:pt x="2559161" y="550246"/>
                  <a:pt x="2548780" y="542458"/>
                  <a:pt x="2543588" y="534673"/>
                </a:cubicBezTo>
                <a:cubicBezTo>
                  <a:pt x="2535803" y="537267"/>
                  <a:pt x="2528015" y="539864"/>
                  <a:pt x="2517633" y="539864"/>
                </a:cubicBezTo>
                <a:cubicBezTo>
                  <a:pt x="2538397" y="550246"/>
                  <a:pt x="2551376" y="568414"/>
                  <a:pt x="2553970" y="589177"/>
                </a:cubicBezTo>
                <a:cubicBezTo>
                  <a:pt x="2561758" y="589177"/>
                  <a:pt x="2569543" y="591774"/>
                  <a:pt x="2574735" y="596966"/>
                </a:cubicBezTo>
                <a:cubicBezTo>
                  <a:pt x="2577331" y="586583"/>
                  <a:pt x="2582522" y="578795"/>
                  <a:pt x="2590307" y="573605"/>
                </a:cubicBezTo>
                <a:cubicBezTo>
                  <a:pt x="2590307" y="571011"/>
                  <a:pt x="2587713" y="568414"/>
                  <a:pt x="2587713" y="563222"/>
                </a:cubicBezTo>
                <a:cubicBezTo>
                  <a:pt x="2587713" y="550246"/>
                  <a:pt x="2598095" y="539864"/>
                  <a:pt x="2611071" y="539864"/>
                </a:cubicBezTo>
                <a:cubicBezTo>
                  <a:pt x="2618859" y="539864"/>
                  <a:pt x="2624051" y="542458"/>
                  <a:pt x="2629241" y="547650"/>
                </a:cubicBezTo>
                <a:cubicBezTo>
                  <a:pt x="2631836" y="545056"/>
                  <a:pt x="2637026" y="545056"/>
                  <a:pt x="2642217" y="545056"/>
                </a:cubicBezTo>
                <a:cubicBezTo>
                  <a:pt x="2639623" y="539864"/>
                  <a:pt x="2637026" y="532076"/>
                  <a:pt x="2637026" y="524291"/>
                </a:cubicBezTo>
                <a:cubicBezTo>
                  <a:pt x="2637026" y="503527"/>
                  <a:pt x="2647408" y="482763"/>
                  <a:pt x="2662981" y="472381"/>
                </a:cubicBezTo>
                <a:cubicBezTo>
                  <a:pt x="2652599" y="469785"/>
                  <a:pt x="2644814" y="461999"/>
                  <a:pt x="2644814" y="451617"/>
                </a:cubicBezTo>
                <a:cubicBezTo>
                  <a:pt x="2644814" y="441235"/>
                  <a:pt x="2655197" y="430853"/>
                  <a:pt x="2665578" y="430853"/>
                </a:cubicBezTo>
                <a:cubicBezTo>
                  <a:pt x="2675960" y="430853"/>
                  <a:pt x="2686342" y="441235"/>
                  <a:pt x="2686342" y="451617"/>
                </a:cubicBezTo>
                <a:cubicBezTo>
                  <a:pt x="2686342" y="454211"/>
                  <a:pt x="2683745" y="459402"/>
                  <a:pt x="2681151" y="461999"/>
                </a:cubicBezTo>
                <a:cubicBezTo>
                  <a:pt x="2686342" y="459402"/>
                  <a:pt x="2694127" y="459402"/>
                  <a:pt x="2699318" y="459402"/>
                </a:cubicBezTo>
                <a:cubicBezTo>
                  <a:pt x="2709700" y="459402"/>
                  <a:pt x="2720082" y="461999"/>
                  <a:pt x="2730464" y="467190"/>
                </a:cubicBezTo>
                <a:cubicBezTo>
                  <a:pt x="2746037" y="456809"/>
                  <a:pt x="2764206" y="451617"/>
                  <a:pt x="2784971" y="451617"/>
                </a:cubicBezTo>
                <a:cubicBezTo>
                  <a:pt x="2790162" y="451617"/>
                  <a:pt x="2792756" y="454211"/>
                  <a:pt x="2797948" y="454211"/>
                </a:cubicBezTo>
                <a:cubicBezTo>
                  <a:pt x="2797948" y="446426"/>
                  <a:pt x="2803138" y="438639"/>
                  <a:pt x="2808329" y="430853"/>
                </a:cubicBezTo>
                <a:cubicBezTo>
                  <a:pt x="2805735" y="428256"/>
                  <a:pt x="2805735" y="425662"/>
                  <a:pt x="2805735" y="423065"/>
                </a:cubicBezTo>
                <a:cubicBezTo>
                  <a:pt x="2805735" y="407493"/>
                  <a:pt x="2818711" y="397110"/>
                  <a:pt x="2831690" y="397110"/>
                </a:cubicBezTo>
                <a:cubicBezTo>
                  <a:pt x="2839475" y="397110"/>
                  <a:pt x="2844666" y="399707"/>
                  <a:pt x="2849857" y="404898"/>
                </a:cubicBezTo>
                <a:lnTo>
                  <a:pt x="2857645" y="404898"/>
                </a:lnTo>
                <a:cubicBezTo>
                  <a:pt x="2870622" y="404898"/>
                  <a:pt x="2882302" y="408792"/>
                  <a:pt x="2892035" y="415281"/>
                </a:cubicBezTo>
                <a:lnTo>
                  <a:pt x="2894424" y="418010"/>
                </a:lnTo>
                <a:lnTo>
                  <a:pt x="2902662" y="406731"/>
                </a:lnTo>
                <a:lnTo>
                  <a:pt x="2916378" y="399479"/>
                </a:lnTo>
                <a:lnTo>
                  <a:pt x="2910527" y="394840"/>
                </a:lnTo>
                <a:cubicBezTo>
                  <a:pt x="2908256" y="391271"/>
                  <a:pt x="2906959" y="386728"/>
                  <a:pt x="2906959" y="381538"/>
                </a:cubicBezTo>
                <a:cubicBezTo>
                  <a:pt x="2906959" y="368561"/>
                  <a:pt x="2917340" y="358179"/>
                  <a:pt x="2930318" y="358179"/>
                </a:cubicBezTo>
                <a:cubicBezTo>
                  <a:pt x="2943295" y="358179"/>
                  <a:pt x="2951083" y="365964"/>
                  <a:pt x="2953677" y="376346"/>
                </a:cubicBezTo>
                <a:cubicBezTo>
                  <a:pt x="2956273" y="371155"/>
                  <a:pt x="2961465" y="365964"/>
                  <a:pt x="2966656" y="363370"/>
                </a:cubicBezTo>
                <a:cubicBezTo>
                  <a:pt x="2956273" y="358179"/>
                  <a:pt x="2948486" y="350392"/>
                  <a:pt x="2943295" y="342606"/>
                </a:cubicBezTo>
                <a:cubicBezTo>
                  <a:pt x="2935510" y="340009"/>
                  <a:pt x="2930318" y="340009"/>
                  <a:pt x="2925128" y="337415"/>
                </a:cubicBezTo>
                <a:cubicBezTo>
                  <a:pt x="2912149" y="360773"/>
                  <a:pt x="2886194" y="378944"/>
                  <a:pt x="2857645" y="378944"/>
                </a:cubicBezTo>
                <a:cubicBezTo>
                  <a:pt x="2818711" y="378944"/>
                  <a:pt x="2787565" y="350392"/>
                  <a:pt x="2784971" y="314054"/>
                </a:cubicBezTo>
                <a:cubicBezTo>
                  <a:pt x="2777183" y="308863"/>
                  <a:pt x="2769398" y="301078"/>
                  <a:pt x="2769398" y="290697"/>
                </a:cubicBezTo>
                <a:lnTo>
                  <a:pt x="2769398" y="285505"/>
                </a:lnTo>
                <a:cubicBezTo>
                  <a:pt x="2764206" y="285505"/>
                  <a:pt x="2756419" y="282908"/>
                  <a:pt x="2751228" y="280314"/>
                </a:cubicBezTo>
                <a:cubicBezTo>
                  <a:pt x="2748634" y="303673"/>
                  <a:pt x="2727870" y="321843"/>
                  <a:pt x="2704509" y="321843"/>
                </a:cubicBezTo>
                <a:lnTo>
                  <a:pt x="2701915" y="321843"/>
                </a:lnTo>
                <a:cubicBezTo>
                  <a:pt x="2701915" y="329628"/>
                  <a:pt x="2699318" y="334818"/>
                  <a:pt x="2696724" y="342606"/>
                </a:cubicBezTo>
                <a:cubicBezTo>
                  <a:pt x="2701915" y="342606"/>
                  <a:pt x="2707107" y="340009"/>
                  <a:pt x="2712297" y="340009"/>
                </a:cubicBezTo>
                <a:cubicBezTo>
                  <a:pt x="2733061" y="340009"/>
                  <a:pt x="2748634" y="355583"/>
                  <a:pt x="2748634" y="376346"/>
                </a:cubicBezTo>
                <a:cubicBezTo>
                  <a:pt x="2748634" y="397110"/>
                  <a:pt x="2733061" y="412684"/>
                  <a:pt x="2712297" y="412684"/>
                </a:cubicBezTo>
                <a:cubicBezTo>
                  <a:pt x="2691533" y="412684"/>
                  <a:pt x="2675960" y="397110"/>
                  <a:pt x="2675960" y="376346"/>
                </a:cubicBezTo>
                <a:cubicBezTo>
                  <a:pt x="2675960" y="371155"/>
                  <a:pt x="2678554" y="365964"/>
                  <a:pt x="2678554" y="363370"/>
                </a:cubicBezTo>
                <a:cubicBezTo>
                  <a:pt x="2675960" y="365964"/>
                  <a:pt x="2670769" y="365964"/>
                  <a:pt x="2668172" y="368561"/>
                </a:cubicBezTo>
                <a:cubicBezTo>
                  <a:pt x="2670769" y="371155"/>
                  <a:pt x="2670769" y="376346"/>
                  <a:pt x="2670769" y="378944"/>
                </a:cubicBezTo>
                <a:cubicBezTo>
                  <a:pt x="2670769" y="394516"/>
                  <a:pt x="2657791" y="407493"/>
                  <a:pt x="2642217" y="407493"/>
                </a:cubicBezTo>
                <a:cubicBezTo>
                  <a:pt x="2626644" y="407493"/>
                  <a:pt x="2613668" y="394516"/>
                  <a:pt x="2613668" y="378944"/>
                </a:cubicBezTo>
                <a:cubicBezTo>
                  <a:pt x="2613668" y="373752"/>
                  <a:pt x="2616262" y="368561"/>
                  <a:pt x="2618859" y="363370"/>
                </a:cubicBezTo>
                <a:cubicBezTo>
                  <a:pt x="2600689" y="352989"/>
                  <a:pt x="2590307" y="334818"/>
                  <a:pt x="2590307" y="314054"/>
                </a:cubicBezTo>
                <a:cubicBezTo>
                  <a:pt x="2590307" y="282908"/>
                  <a:pt x="2616262" y="256953"/>
                  <a:pt x="2647408" y="256953"/>
                </a:cubicBezTo>
                <a:lnTo>
                  <a:pt x="2650005" y="256953"/>
                </a:lnTo>
                <a:cubicBezTo>
                  <a:pt x="2647408" y="251762"/>
                  <a:pt x="2647408" y="243977"/>
                  <a:pt x="2647408" y="238787"/>
                </a:cubicBezTo>
                <a:cubicBezTo>
                  <a:pt x="2647408" y="225807"/>
                  <a:pt x="2652599" y="215426"/>
                  <a:pt x="2660387" y="207640"/>
                </a:cubicBezTo>
                <a:cubicBezTo>
                  <a:pt x="2660387" y="205043"/>
                  <a:pt x="2657791" y="202449"/>
                  <a:pt x="2655197" y="199852"/>
                </a:cubicBezTo>
                <a:cubicBezTo>
                  <a:pt x="2637026" y="194662"/>
                  <a:pt x="2624051" y="179088"/>
                  <a:pt x="2624051" y="158324"/>
                </a:cubicBezTo>
                <a:cubicBezTo>
                  <a:pt x="2624051" y="137561"/>
                  <a:pt x="2642217" y="119393"/>
                  <a:pt x="2662981" y="116796"/>
                </a:cubicBezTo>
                <a:cubicBezTo>
                  <a:pt x="2668172" y="111606"/>
                  <a:pt x="2673363" y="106415"/>
                  <a:pt x="2681151" y="103820"/>
                </a:cubicBezTo>
                <a:cubicBezTo>
                  <a:pt x="2678554" y="98629"/>
                  <a:pt x="2675960" y="93438"/>
                  <a:pt x="2675960" y="88247"/>
                </a:cubicBezTo>
                <a:cubicBezTo>
                  <a:pt x="2670769" y="90841"/>
                  <a:pt x="2668172" y="90841"/>
                  <a:pt x="2662981" y="90841"/>
                </a:cubicBezTo>
                <a:cubicBezTo>
                  <a:pt x="2652599" y="90841"/>
                  <a:pt x="2644814" y="85650"/>
                  <a:pt x="2639623" y="80460"/>
                </a:cubicBezTo>
                <a:cubicBezTo>
                  <a:pt x="2634432" y="83056"/>
                  <a:pt x="2629241" y="83056"/>
                  <a:pt x="2624051" y="83056"/>
                </a:cubicBezTo>
                <a:cubicBezTo>
                  <a:pt x="2600689" y="83056"/>
                  <a:pt x="2582522" y="64886"/>
                  <a:pt x="2582522" y="41529"/>
                </a:cubicBezTo>
                <a:cubicBezTo>
                  <a:pt x="2582522" y="18167"/>
                  <a:pt x="2600689" y="0"/>
                  <a:pt x="2624051" y="0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19" name="Freeform: Shape 118">
            <a:extLst>
              <a:ext uri="{FF2B5EF4-FFF2-40B4-BE49-F238E27FC236}">
                <a16:creationId xmlns:a16="http://schemas.microsoft.com/office/drawing/2014/main" id="{E0F6EE0D-33B6-42C1-A459-18C6262FC036}"/>
              </a:ext>
            </a:extLst>
          </p:cNvPr>
          <p:cNvSpPr/>
          <p:nvPr/>
        </p:nvSpPr>
        <p:spPr>
          <a:xfrm>
            <a:off x="6519090" y="3422085"/>
            <a:ext cx="103820" cy="103820"/>
          </a:xfrm>
          <a:custGeom>
            <a:avLst/>
            <a:gdLst>
              <a:gd name="connsiteX0" fmla="*/ 21431 w 38100"/>
              <a:gd name="connsiteY0" fmla="*/ 7144 h 38100"/>
              <a:gd name="connsiteX1" fmla="*/ 7144 w 38100"/>
              <a:gd name="connsiteY1" fmla="*/ 21431 h 38100"/>
              <a:gd name="connsiteX2" fmla="*/ 21431 w 38100"/>
              <a:gd name="connsiteY2" fmla="*/ 35719 h 38100"/>
              <a:gd name="connsiteX3" fmla="*/ 35719 w 38100"/>
              <a:gd name="connsiteY3" fmla="*/ 21431 h 38100"/>
              <a:gd name="connsiteX4" fmla="*/ 21431 w 38100"/>
              <a:gd name="connsiteY4" fmla="*/ 7144 h 38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00" h="38100">
                <a:moveTo>
                  <a:pt x="21431" y="7144"/>
                </a:moveTo>
                <a:cubicBezTo>
                  <a:pt x="13811" y="7144"/>
                  <a:pt x="7144" y="13811"/>
                  <a:pt x="7144" y="21431"/>
                </a:cubicBezTo>
                <a:cubicBezTo>
                  <a:pt x="7144" y="29051"/>
                  <a:pt x="13811" y="35719"/>
                  <a:pt x="21431" y="35719"/>
                </a:cubicBezTo>
                <a:cubicBezTo>
                  <a:pt x="29051" y="35719"/>
                  <a:pt x="35719" y="29051"/>
                  <a:pt x="35719" y="21431"/>
                </a:cubicBezTo>
                <a:cubicBezTo>
                  <a:pt x="35719" y="13811"/>
                  <a:pt x="29051" y="7144"/>
                  <a:pt x="21431" y="7144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3" name="Graphic 166">
            <a:extLst>
              <a:ext uri="{FF2B5EF4-FFF2-40B4-BE49-F238E27FC236}">
                <a16:creationId xmlns:a16="http://schemas.microsoft.com/office/drawing/2014/main" id="{A3C38099-AABC-450D-AE9D-CB71E1DF42EC}"/>
              </a:ext>
            </a:extLst>
          </p:cNvPr>
          <p:cNvGrpSpPr/>
          <p:nvPr/>
        </p:nvGrpSpPr>
        <p:grpSpPr>
          <a:xfrm>
            <a:off x="5448418" y="4114281"/>
            <a:ext cx="3978955" cy="836004"/>
            <a:chOff x="4305300" y="3052762"/>
            <a:chExt cx="3581400" cy="752475"/>
          </a:xfrm>
          <a:solidFill>
            <a:schemeClr val="accent1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3BDD586-8BC8-45A4-9199-82F1F1C60BF8}"/>
                </a:ext>
              </a:extLst>
            </p:cNvPr>
            <p:cNvSpPr/>
            <p:nvPr/>
          </p:nvSpPr>
          <p:spPr>
            <a:xfrm>
              <a:off x="4401979" y="3311366"/>
              <a:ext cx="3476625" cy="200025"/>
            </a:xfrm>
            <a:custGeom>
              <a:avLst/>
              <a:gdLst>
                <a:gd name="connsiteX0" fmla="*/ 1497806 w 3476625"/>
                <a:gd name="connsiteY0" fmla="*/ 7144 h 200025"/>
                <a:gd name="connsiteX1" fmla="*/ 1822609 w 3476625"/>
                <a:gd name="connsiteY1" fmla="*/ 7144 h 200025"/>
                <a:gd name="connsiteX2" fmla="*/ 1899761 w 3476625"/>
                <a:gd name="connsiteY2" fmla="*/ 84296 h 200025"/>
                <a:gd name="connsiteX3" fmla="*/ 2174081 w 3476625"/>
                <a:gd name="connsiteY3" fmla="*/ 84296 h 200025"/>
                <a:gd name="connsiteX4" fmla="*/ 2240756 w 3476625"/>
                <a:gd name="connsiteY4" fmla="*/ 17621 h 200025"/>
                <a:gd name="connsiteX5" fmla="*/ 3470434 w 3476625"/>
                <a:gd name="connsiteY5" fmla="*/ 17621 h 200025"/>
                <a:gd name="connsiteX6" fmla="*/ 3470434 w 3476625"/>
                <a:gd name="connsiteY6" fmla="*/ 24289 h 200025"/>
                <a:gd name="connsiteX7" fmla="*/ 2243614 w 3476625"/>
                <a:gd name="connsiteY7" fmla="*/ 24289 h 200025"/>
                <a:gd name="connsiteX8" fmla="*/ 2176939 w 3476625"/>
                <a:gd name="connsiteY8" fmla="*/ 90964 h 200025"/>
                <a:gd name="connsiteX9" fmla="*/ 1896904 w 3476625"/>
                <a:gd name="connsiteY9" fmla="*/ 90964 h 200025"/>
                <a:gd name="connsiteX10" fmla="*/ 1819751 w 3476625"/>
                <a:gd name="connsiteY10" fmla="*/ 13811 h 200025"/>
                <a:gd name="connsiteX11" fmla="*/ 1500664 w 3476625"/>
                <a:gd name="connsiteY11" fmla="*/ 13811 h 200025"/>
                <a:gd name="connsiteX12" fmla="*/ 1432084 w 3476625"/>
                <a:gd name="connsiteY12" fmla="*/ 120491 h 200025"/>
                <a:gd name="connsiteX13" fmla="*/ 1057751 w 3476625"/>
                <a:gd name="connsiteY13" fmla="*/ 120491 h 200025"/>
                <a:gd name="connsiteX14" fmla="*/ 971074 w 3476625"/>
                <a:gd name="connsiteY14" fmla="*/ 14764 h 200025"/>
                <a:gd name="connsiteX15" fmla="*/ 379571 w 3476625"/>
                <a:gd name="connsiteY15" fmla="*/ 14764 h 200025"/>
                <a:gd name="connsiteX16" fmla="*/ 11906 w 3476625"/>
                <a:gd name="connsiteY16" fmla="*/ 201454 h 200025"/>
                <a:gd name="connsiteX17" fmla="*/ 7144 w 3476625"/>
                <a:gd name="connsiteY17" fmla="*/ 196691 h 200025"/>
                <a:gd name="connsiteX18" fmla="*/ 376714 w 3476625"/>
                <a:gd name="connsiteY18" fmla="*/ 8096 h 200025"/>
                <a:gd name="connsiteX19" fmla="*/ 973931 w 3476625"/>
                <a:gd name="connsiteY19" fmla="*/ 8096 h 200025"/>
                <a:gd name="connsiteX20" fmla="*/ 1061561 w 3476625"/>
                <a:gd name="connsiteY20" fmla="*/ 113824 h 200025"/>
                <a:gd name="connsiteX21" fmla="*/ 1429226 w 3476625"/>
                <a:gd name="connsiteY21" fmla="*/ 113824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476625" h="200025">
                  <a:moveTo>
                    <a:pt x="1497806" y="7144"/>
                  </a:moveTo>
                  <a:lnTo>
                    <a:pt x="1822609" y="7144"/>
                  </a:lnTo>
                  <a:lnTo>
                    <a:pt x="1899761" y="84296"/>
                  </a:lnTo>
                  <a:lnTo>
                    <a:pt x="2174081" y="84296"/>
                  </a:lnTo>
                  <a:lnTo>
                    <a:pt x="2240756" y="17621"/>
                  </a:lnTo>
                  <a:lnTo>
                    <a:pt x="3470434" y="17621"/>
                  </a:lnTo>
                  <a:lnTo>
                    <a:pt x="3470434" y="24289"/>
                  </a:lnTo>
                  <a:lnTo>
                    <a:pt x="2243614" y="24289"/>
                  </a:lnTo>
                  <a:lnTo>
                    <a:pt x="2176939" y="90964"/>
                  </a:lnTo>
                  <a:lnTo>
                    <a:pt x="1896904" y="90964"/>
                  </a:lnTo>
                  <a:lnTo>
                    <a:pt x="1819751" y="13811"/>
                  </a:lnTo>
                  <a:lnTo>
                    <a:pt x="1500664" y="13811"/>
                  </a:lnTo>
                  <a:lnTo>
                    <a:pt x="1432084" y="120491"/>
                  </a:lnTo>
                  <a:lnTo>
                    <a:pt x="1057751" y="120491"/>
                  </a:lnTo>
                  <a:lnTo>
                    <a:pt x="971074" y="14764"/>
                  </a:lnTo>
                  <a:lnTo>
                    <a:pt x="379571" y="14764"/>
                  </a:lnTo>
                  <a:lnTo>
                    <a:pt x="11906" y="201454"/>
                  </a:lnTo>
                  <a:lnTo>
                    <a:pt x="7144" y="196691"/>
                  </a:lnTo>
                  <a:lnTo>
                    <a:pt x="376714" y="8096"/>
                  </a:lnTo>
                  <a:lnTo>
                    <a:pt x="973931" y="8096"/>
                  </a:lnTo>
                  <a:lnTo>
                    <a:pt x="1061561" y="113824"/>
                  </a:lnTo>
                  <a:lnTo>
                    <a:pt x="1429226" y="1138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93848C9-339A-48A6-A302-58D7427D9DFD}"/>
                </a:ext>
              </a:extLst>
            </p:cNvPr>
            <p:cNvSpPr/>
            <p:nvPr/>
          </p:nvSpPr>
          <p:spPr>
            <a:xfrm>
              <a:off x="7851934" y="3312318"/>
              <a:ext cx="38100" cy="38100"/>
            </a:xfrm>
            <a:custGeom>
              <a:avLst/>
              <a:gdLst>
                <a:gd name="connsiteX0" fmla="*/ 20479 w 38100"/>
                <a:gd name="connsiteY0" fmla="*/ 7144 h 38100"/>
                <a:gd name="connsiteX1" fmla="*/ 33814 w 38100"/>
                <a:gd name="connsiteY1" fmla="*/ 20479 h 38100"/>
                <a:gd name="connsiteX2" fmla="*/ 20479 w 38100"/>
                <a:gd name="connsiteY2" fmla="*/ 33814 h 38100"/>
                <a:gd name="connsiteX3" fmla="*/ 7144 w 38100"/>
                <a:gd name="connsiteY3" fmla="*/ 20479 h 38100"/>
                <a:gd name="connsiteX4" fmla="*/ 20479 w 38100"/>
                <a:gd name="connsiteY4" fmla="*/ 714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20479" y="7144"/>
                  </a:moveTo>
                  <a:cubicBezTo>
                    <a:pt x="28099" y="7144"/>
                    <a:pt x="33814" y="12859"/>
                    <a:pt x="33814" y="20479"/>
                  </a:cubicBezTo>
                  <a:cubicBezTo>
                    <a:pt x="33814" y="28099"/>
                    <a:pt x="28099" y="33814"/>
                    <a:pt x="20479" y="33814"/>
                  </a:cubicBezTo>
                  <a:cubicBezTo>
                    <a:pt x="12859" y="33814"/>
                    <a:pt x="7144" y="28099"/>
                    <a:pt x="7144" y="20479"/>
                  </a:cubicBezTo>
                  <a:cubicBezTo>
                    <a:pt x="7144" y="12859"/>
                    <a:pt x="12859" y="7144"/>
                    <a:pt x="2047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EBB8575-B721-4D57-BBD9-2C70B9C6B8F5}"/>
                </a:ext>
              </a:extLst>
            </p:cNvPr>
            <p:cNvSpPr/>
            <p:nvPr/>
          </p:nvSpPr>
          <p:spPr>
            <a:xfrm>
              <a:off x="4391739" y="3489721"/>
              <a:ext cx="38100" cy="38100"/>
            </a:xfrm>
            <a:custGeom>
              <a:avLst/>
              <a:gdLst>
                <a:gd name="connsiteX0" fmla="*/ 10716 w 38100"/>
                <a:gd name="connsiteY0" fmla="*/ 10716 h 38100"/>
                <a:gd name="connsiteX1" fmla="*/ 10716 w 38100"/>
                <a:gd name="connsiteY1" fmla="*/ 29766 h 38100"/>
                <a:gd name="connsiteX2" fmla="*/ 29766 w 38100"/>
                <a:gd name="connsiteY2" fmla="*/ 29766 h 38100"/>
                <a:gd name="connsiteX3" fmla="*/ 29766 w 38100"/>
                <a:gd name="connsiteY3" fmla="*/ 10716 h 38100"/>
                <a:gd name="connsiteX4" fmla="*/ 10716 w 38100"/>
                <a:gd name="connsiteY4" fmla="*/ 10716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10716" y="10716"/>
                  </a:moveTo>
                  <a:cubicBezTo>
                    <a:pt x="5953" y="15478"/>
                    <a:pt x="5953" y="24051"/>
                    <a:pt x="10716" y="29766"/>
                  </a:cubicBezTo>
                  <a:cubicBezTo>
                    <a:pt x="15478" y="34528"/>
                    <a:pt x="24051" y="34528"/>
                    <a:pt x="29766" y="29766"/>
                  </a:cubicBezTo>
                  <a:cubicBezTo>
                    <a:pt x="34528" y="25003"/>
                    <a:pt x="34528" y="16431"/>
                    <a:pt x="29766" y="10716"/>
                  </a:cubicBezTo>
                  <a:cubicBezTo>
                    <a:pt x="24051" y="5953"/>
                    <a:pt x="15478" y="5953"/>
                    <a:pt x="10716" y="1071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C74A536-EDC1-4732-80DE-9BA5DF26BDE9}"/>
                </a:ext>
              </a:extLst>
            </p:cNvPr>
            <p:cNvSpPr/>
            <p:nvPr/>
          </p:nvSpPr>
          <p:spPr>
            <a:xfrm>
              <a:off x="4559141" y="3055143"/>
              <a:ext cx="2552700" cy="142875"/>
            </a:xfrm>
            <a:custGeom>
              <a:avLst/>
              <a:gdLst>
                <a:gd name="connsiteX0" fmla="*/ 7144 w 2552700"/>
                <a:gd name="connsiteY0" fmla="*/ 7144 h 142875"/>
                <a:gd name="connsiteX1" fmla="*/ 101441 w 2552700"/>
                <a:gd name="connsiteY1" fmla="*/ 7144 h 142875"/>
                <a:gd name="connsiteX2" fmla="*/ 222409 w 2552700"/>
                <a:gd name="connsiteY2" fmla="*/ 128111 h 142875"/>
                <a:gd name="connsiteX3" fmla="*/ 813911 w 2552700"/>
                <a:gd name="connsiteY3" fmla="*/ 128111 h 142875"/>
                <a:gd name="connsiteX4" fmla="*/ 881539 w 2552700"/>
                <a:gd name="connsiteY4" fmla="*/ 21431 h 142875"/>
                <a:gd name="connsiteX5" fmla="*/ 1284446 w 2552700"/>
                <a:gd name="connsiteY5" fmla="*/ 21431 h 142875"/>
                <a:gd name="connsiteX6" fmla="*/ 1343501 w 2552700"/>
                <a:gd name="connsiteY6" fmla="*/ 129064 h 142875"/>
                <a:gd name="connsiteX7" fmla="*/ 1662589 w 2552700"/>
                <a:gd name="connsiteY7" fmla="*/ 129064 h 142875"/>
                <a:gd name="connsiteX8" fmla="*/ 1739741 w 2552700"/>
                <a:gd name="connsiteY8" fmla="*/ 51911 h 142875"/>
                <a:gd name="connsiteX9" fmla="*/ 2019776 w 2552700"/>
                <a:gd name="connsiteY9" fmla="*/ 51911 h 142875"/>
                <a:gd name="connsiteX10" fmla="*/ 2086451 w 2552700"/>
                <a:gd name="connsiteY10" fmla="*/ 117634 h 142875"/>
                <a:gd name="connsiteX11" fmla="*/ 2551271 w 2552700"/>
                <a:gd name="connsiteY11" fmla="*/ 117634 h 142875"/>
                <a:gd name="connsiteX12" fmla="*/ 2551271 w 2552700"/>
                <a:gd name="connsiteY12" fmla="*/ 125254 h 142875"/>
                <a:gd name="connsiteX13" fmla="*/ 2083594 w 2552700"/>
                <a:gd name="connsiteY13" fmla="*/ 125254 h 142875"/>
                <a:gd name="connsiteX14" fmla="*/ 2016919 w 2552700"/>
                <a:gd name="connsiteY14" fmla="*/ 58579 h 142875"/>
                <a:gd name="connsiteX15" fmla="*/ 1742599 w 2552700"/>
                <a:gd name="connsiteY15" fmla="*/ 58579 h 142875"/>
                <a:gd name="connsiteX16" fmla="*/ 1665446 w 2552700"/>
                <a:gd name="connsiteY16" fmla="*/ 135731 h 142875"/>
                <a:gd name="connsiteX17" fmla="*/ 1340644 w 2552700"/>
                <a:gd name="connsiteY17" fmla="*/ 135731 h 142875"/>
                <a:gd name="connsiteX18" fmla="*/ 1281589 w 2552700"/>
                <a:gd name="connsiteY18" fmla="*/ 29051 h 142875"/>
                <a:gd name="connsiteX19" fmla="*/ 885349 w 2552700"/>
                <a:gd name="connsiteY19" fmla="*/ 29051 h 142875"/>
                <a:gd name="connsiteX20" fmla="*/ 816769 w 2552700"/>
                <a:gd name="connsiteY20" fmla="*/ 134779 h 142875"/>
                <a:gd name="connsiteX21" fmla="*/ 219551 w 2552700"/>
                <a:gd name="connsiteY21" fmla="*/ 134779 h 142875"/>
                <a:gd name="connsiteX22" fmla="*/ 98584 w 2552700"/>
                <a:gd name="connsiteY22" fmla="*/ 14764 h 142875"/>
                <a:gd name="connsiteX23" fmla="*/ 7144 w 2552700"/>
                <a:gd name="connsiteY23" fmla="*/ 14764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552700" h="142875">
                  <a:moveTo>
                    <a:pt x="7144" y="7144"/>
                  </a:moveTo>
                  <a:lnTo>
                    <a:pt x="101441" y="7144"/>
                  </a:lnTo>
                  <a:lnTo>
                    <a:pt x="222409" y="128111"/>
                  </a:lnTo>
                  <a:lnTo>
                    <a:pt x="813911" y="128111"/>
                  </a:lnTo>
                  <a:lnTo>
                    <a:pt x="881539" y="21431"/>
                  </a:lnTo>
                  <a:lnTo>
                    <a:pt x="1284446" y="21431"/>
                  </a:lnTo>
                  <a:lnTo>
                    <a:pt x="1343501" y="129064"/>
                  </a:lnTo>
                  <a:lnTo>
                    <a:pt x="1662589" y="129064"/>
                  </a:lnTo>
                  <a:lnTo>
                    <a:pt x="1739741" y="51911"/>
                  </a:lnTo>
                  <a:lnTo>
                    <a:pt x="2019776" y="51911"/>
                  </a:lnTo>
                  <a:lnTo>
                    <a:pt x="2086451" y="117634"/>
                  </a:lnTo>
                  <a:lnTo>
                    <a:pt x="2551271" y="117634"/>
                  </a:lnTo>
                  <a:lnTo>
                    <a:pt x="2551271" y="125254"/>
                  </a:lnTo>
                  <a:lnTo>
                    <a:pt x="2083594" y="125254"/>
                  </a:lnTo>
                  <a:lnTo>
                    <a:pt x="2016919" y="58579"/>
                  </a:lnTo>
                  <a:lnTo>
                    <a:pt x="1742599" y="58579"/>
                  </a:lnTo>
                  <a:lnTo>
                    <a:pt x="1665446" y="135731"/>
                  </a:lnTo>
                  <a:lnTo>
                    <a:pt x="1340644" y="135731"/>
                  </a:lnTo>
                  <a:lnTo>
                    <a:pt x="1281589" y="29051"/>
                  </a:lnTo>
                  <a:lnTo>
                    <a:pt x="885349" y="29051"/>
                  </a:lnTo>
                  <a:lnTo>
                    <a:pt x="816769" y="134779"/>
                  </a:lnTo>
                  <a:lnTo>
                    <a:pt x="219551" y="134779"/>
                  </a:lnTo>
                  <a:lnTo>
                    <a:pt x="98584" y="14764"/>
                  </a:lnTo>
                  <a:lnTo>
                    <a:pt x="7144" y="147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1D7746-8922-4CC7-BF3A-0407E1587625}"/>
                </a:ext>
              </a:extLst>
            </p:cNvPr>
            <p:cNvSpPr/>
            <p:nvPr/>
          </p:nvSpPr>
          <p:spPr>
            <a:xfrm>
              <a:off x="7089934" y="3156108"/>
              <a:ext cx="38100" cy="38100"/>
            </a:xfrm>
            <a:custGeom>
              <a:avLst/>
              <a:gdLst>
                <a:gd name="connsiteX0" fmla="*/ 20479 w 38100"/>
                <a:gd name="connsiteY0" fmla="*/ 7144 h 38100"/>
                <a:gd name="connsiteX1" fmla="*/ 33814 w 38100"/>
                <a:gd name="connsiteY1" fmla="*/ 20479 h 38100"/>
                <a:gd name="connsiteX2" fmla="*/ 20479 w 38100"/>
                <a:gd name="connsiteY2" fmla="*/ 33814 h 38100"/>
                <a:gd name="connsiteX3" fmla="*/ 7144 w 38100"/>
                <a:gd name="connsiteY3" fmla="*/ 20479 h 38100"/>
                <a:gd name="connsiteX4" fmla="*/ 20479 w 38100"/>
                <a:gd name="connsiteY4" fmla="*/ 714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20479" y="7144"/>
                  </a:moveTo>
                  <a:cubicBezTo>
                    <a:pt x="28099" y="7144"/>
                    <a:pt x="33814" y="12859"/>
                    <a:pt x="33814" y="20479"/>
                  </a:cubicBezTo>
                  <a:cubicBezTo>
                    <a:pt x="33814" y="28099"/>
                    <a:pt x="28099" y="33814"/>
                    <a:pt x="20479" y="33814"/>
                  </a:cubicBezTo>
                  <a:cubicBezTo>
                    <a:pt x="12859" y="33814"/>
                    <a:pt x="7144" y="28099"/>
                    <a:pt x="7144" y="20479"/>
                  </a:cubicBezTo>
                  <a:cubicBezTo>
                    <a:pt x="7144" y="13811"/>
                    <a:pt x="12859" y="7144"/>
                    <a:pt x="2047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3DF2EFD0-EFC3-4963-BA62-A4740A550FD0}"/>
                </a:ext>
              </a:extLst>
            </p:cNvPr>
            <p:cNvSpPr/>
            <p:nvPr/>
          </p:nvSpPr>
          <p:spPr>
            <a:xfrm>
              <a:off x="4546759" y="3045618"/>
              <a:ext cx="38100" cy="38100"/>
            </a:xfrm>
            <a:custGeom>
              <a:avLst/>
              <a:gdLst>
                <a:gd name="connsiteX0" fmla="*/ 20479 w 38100"/>
                <a:gd name="connsiteY0" fmla="*/ 7144 h 38100"/>
                <a:gd name="connsiteX1" fmla="*/ 7144 w 38100"/>
                <a:gd name="connsiteY1" fmla="*/ 20479 h 38100"/>
                <a:gd name="connsiteX2" fmla="*/ 20479 w 38100"/>
                <a:gd name="connsiteY2" fmla="*/ 33814 h 38100"/>
                <a:gd name="connsiteX3" fmla="*/ 33814 w 38100"/>
                <a:gd name="connsiteY3" fmla="*/ 20479 h 38100"/>
                <a:gd name="connsiteX4" fmla="*/ 20479 w 38100"/>
                <a:gd name="connsiteY4" fmla="*/ 714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20479" y="7144"/>
                  </a:moveTo>
                  <a:cubicBezTo>
                    <a:pt x="12859" y="7144"/>
                    <a:pt x="7144" y="12859"/>
                    <a:pt x="7144" y="20479"/>
                  </a:cubicBezTo>
                  <a:cubicBezTo>
                    <a:pt x="7144" y="28099"/>
                    <a:pt x="12859" y="33814"/>
                    <a:pt x="20479" y="33814"/>
                  </a:cubicBezTo>
                  <a:cubicBezTo>
                    <a:pt x="28099" y="33814"/>
                    <a:pt x="33814" y="28099"/>
                    <a:pt x="33814" y="20479"/>
                  </a:cubicBezTo>
                  <a:cubicBezTo>
                    <a:pt x="33814" y="12859"/>
                    <a:pt x="28099" y="7144"/>
                    <a:pt x="2047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0CEEDAAD-B825-4C93-A1C3-9F67944F40AB}"/>
                </a:ext>
              </a:extLst>
            </p:cNvPr>
            <p:cNvSpPr/>
            <p:nvPr/>
          </p:nvSpPr>
          <p:spPr>
            <a:xfrm>
              <a:off x="6717506" y="3322796"/>
              <a:ext cx="676275" cy="104775"/>
            </a:xfrm>
            <a:custGeom>
              <a:avLst/>
              <a:gdLst>
                <a:gd name="connsiteX0" fmla="*/ 668179 w 676275"/>
                <a:gd name="connsiteY0" fmla="*/ 7144 h 104775"/>
                <a:gd name="connsiteX1" fmla="*/ 672941 w 676275"/>
                <a:gd name="connsiteY1" fmla="*/ 11906 h 104775"/>
                <a:gd name="connsiteX2" fmla="*/ 471964 w 676275"/>
                <a:gd name="connsiteY2" fmla="*/ 98584 h 104775"/>
                <a:gd name="connsiteX3" fmla="*/ 7144 w 676275"/>
                <a:gd name="connsiteY3" fmla="*/ 98584 h 104775"/>
                <a:gd name="connsiteX4" fmla="*/ 7144 w 676275"/>
                <a:gd name="connsiteY4" fmla="*/ 91916 h 104775"/>
                <a:gd name="connsiteX5" fmla="*/ 469106 w 676275"/>
                <a:gd name="connsiteY5" fmla="*/ 91916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76275" h="104775">
                  <a:moveTo>
                    <a:pt x="668179" y="7144"/>
                  </a:moveTo>
                  <a:lnTo>
                    <a:pt x="672941" y="11906"/>
                  </a:lnTo>
                  <a:lnTo>
                    <a:pt x="471964" y="98584"/>
                  </a:lnTo>
                  <a:lnTo>
                    <a:pt x="7144" y="98584"/>
                  </a:lnTo>
                  <a:lnTo>
                    <a:pt x="7144" y="91916"/>
                  </a:lnTo>
                  <a:lnTo>
                    <a:pt x="469106" y="919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CE848BD-3E99-48FD-9E3C-96A90D65DE04}"/>
                </a:ext>
              </a:extLst>
            </p:cNvPr>
            <p:cNvSpPr/>
            <p:nvPr/>
          </p:nvSpPr>
          <p:spPr>
            <a:xfrm>
              <a:off x="6705124" y="3398043"/>
              <a:ext cx="38100" cy="38100"/>
            </a:xfrm>
            <a:custGeom>
              <a:avLst/>
              <a:gdLst>
                <a:gd name="connsiteX0" fmla="*/ 20479 w 38100"/>
                <a:gd name="connsiteY0" fmla="*/ 7144 h 38100"/>
                <a:gd name="connsiteX1" fmla="*/ 7144 w 38100"/>
                <a:gd name="connsiteY1" fmla="*/ 20479 h 38100"/>
                <a:gd name="connsiteX2" fmla="*/ 20479 w 38100"/>
                <a:gd name="connsiteY2" fmla="*/ 33814 h 38100"/>
                <a:gd name="connsiteX3" fmla="*/ 33814 w 38100"/>
                <a:gd name="connsiteY3" fmla="*/ 20479 h 38100"/>
                <a:gd name="connsiteX4" fmla="*/ 20479 w 38100"/>
                <a:gd name="connsiteY4" fmla="*/ 714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20479" y="7144"/>
                  </a:moveTo>
                  <a:cubicBezTo>
                    <a:pt x="12859" y="7144"/>
                    <a:pt x="7144" y="12859"/>
                    <a:pt x="7144" y="20479"/>
                  </a:cubicBezTo>
                  <a:cubicBezTo>
                    <a:pt x="7144" y="28099"/>
                    <a:pt x="12859" y="33814"/>
                    <a:pt x="20479" y="33814"/>
                  </a:cubicBezTo>
                  <a:cubicBezTo>
                    <a:pt x="28099" y="33814"/>
                    <a:pt x="33814" y="28099"/>
                    <a:pt x="33814" y="20479"/>
                  </a:cubicBezTo>
                  <a:cubicBezTo>
                    <a:pt x="33814" y="12859"/>
                    <a:pt x="27146" y="7144"/>
                    <a:pt x="2047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73BCDC09-6341-4E8A-AA2D-14E35D69838E}"/>
                </a:ext>
              </a:extLst>
            </p:cNvPr>
            <p:cNvSpPr/>
            <p:nvPr/>
          </p:nvSpPr>
          <p:spPr>
            <a:xfrm>
              <a:off x="5352574" y="3312318"/>
              <a:ext cx="742950" cy="485775"/>
            </a:xfrm>
            <a:custGeom>
              <a:avLst/>
              <a:gdLst>
                <a:gd name="connsiteX0" fmla="*/ 736759 w 742950"/>
                <a:gd name="connsiteY0" fmla="*/ 7144 h 485775"/>
                <a:gd name="connsiteX1" fmla="*/ 741521 w 742950"/>
                <a:gd name="connsiteY1" fmla="*/ 11906 h 485775"/>
                <a:gd name="connsiteX2" fmla="*/ 552926 w 742950"/>
                <a:gd name="connsiteY2" fmla="*/ 200501 h 485775"/>
                <a:gd name="connsiteX3" fmla="*/ 260509 w 742950"/>
                <a:gd name="connsiteY3" fmla="*/ 200501 h 485775"/>
                <a:gd name="connsiteX4" fmla="*/ 12859 w 742950"/>
                <a:gd name="connsiteY4" fmla="*/ 486251 h 485775"/>
                <a:gd name="connsiteX5" fmla="*/ 7144 w 742950"/>
                <a:gd name="connsiteY5" fmla="*/ 481489 h 485775"/>
                <a:gd name="connsiteX6" fmla="*/ 257651 w 742950"/>
                <a:gd name="connsiteY6" fmla="*/ 192881 h 485775"/>
                <a:gd name="connsiteX7" fmla="*/ 550069 w 742950"/>
                <a:gd name="connsiteY7" fmla="*/ 192881 h 485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42950" h="485775">
                  <a:moveTo>
                    <a:pt x="736759" y="7144"/>
                  </a:moveTo>
                  <a:lnTo>
                    <a:pt x="741521" y="11906"/>
                  </a:lnTo>
                  <a:lnTo>
                    <a:pt x="552926" y="200501"/>
                  </a:lnTo>
                  <a:lnTo>
                    <a:pt x="260509" y="200501"/>
                  </a:lnTo>
                  <a:lnTo>
                    <a:pt x="12859" y="486251"/>
                  </a:lnTo>
                  <a:lnTo>
                    <a:pt x="7144" y="481489"/>
                  </a:lnTo>
                  <a:lnTo>
                    <a:pt x="257651" y="192881"/>
                  </a:lnTo>
                  <a:lnTo>
                    <a:pt x="550069" y="19288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5A4CC7F4-D78D-4528-953E-76DFF4A5DB33}"/>
                </a:ext>
              </a:extLst>
            </p:cNvPr>
            <p:cNvSpPr/>
            <p:nvPr/>
          </p:nvSpPr>
          <p:spPr>
            <a:xfrm>
              <a:off x="5343287" y="3775709"/>
              <a:ext cx="38100" cy="38100"/>
            </a:xfrm>
            <a:custGeom>
              <a:avLst/>
              <a:gdLst>
                <a:gd name="connsiteX0" fmla="*/ 10716 w 38100"/>
                <a:gd name="connsiteY0" fmla="*/ 11430 h 38100"/>
                <a:gd name="connsiteX1" fmla="*/ 10716 w 38100"/>
                <a:gd name="connsiteY1" fmla="*/ 30480 h 38100"/>
                <a:gd name="connsiteX2" fmla="*/ 29766 w 38100"/>
                <a:gd name="connsiteY2" fmla="*/ 30480 h 38100"/>
                <a:gd name="connsiteX3" fmla="*/ 29766 w 38100"/>
                <a:gd name="connsiteY3" fmla="*/ 11430 h 38100"/>
                <a:gd name="connsiteX4" fmla="*/ 10716 w 38100"/>
                <a:gd name="connsiteY4" fmla="*/ 1143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10716" y="11430"/>
                  </a:moveTo>
                  <a:cubicBezTo>
                    <a:pt x="5953" y="16192"/>
                    <a:pt x="5953" y="24765"/>
                    <a:pt x="10716" y="30480"/>
                  </a:cubicBezTo>
                  <a:cubicBezTo>
                    <a:pt x="15478" y="35242"/>
                    <a:pt x="24051" y="35242"/>
                    <a:pt x="29766" y="30480"/>
                  </a:cubicBezTo>
                  <a:cubicBezTo>
                    <a:pt x="34528" y="25717"/>
                    <a:pt x="34528" y="17145"/>
                    <a:pt x="29766" y="11430"/>
                  </a:cubicBezTo>
                  <a:cubicBezTo>
                    <a:pt x="24051" y="5715"/>
                    <a:pt x="15478" y="5715"/>
                    <a:pt x="10716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EAF194FD-1770-4F08-9165-F9270D568911}"/>
                </a:ext>
              </a:extLst>
            </p:cNvPr>
            <p:cNvSpPr/>
            <p:nvPr/>
          </p:nvSpPr>
          <p:spPr>
            <a:xfrm>
              <a:off x="4308634" y="3313271"/>
              <a:ext cx="1009650" cy="428625"/>
            </a:xfrm>
            <a:custGeom>
              <a:avLst/>
              <a:gdLst>
                <a:gd name="connsiteX0" fmla="*/ 998696 w 1009650"/>
                <a:gd name="connsiteY0" fmla="*/ 7144 h 428625"/>
                <a:gd name="connsiteX1" fmla="*/ 1003459 w 1009650"/>
                <a:gd name="connsiteY1" fmla="*/ 11906 h 428625"/>
                <a:gd name="connsiteX2" fmla="*/ 912019 w 1009650"/>
                <a:gd name="connsiteY2" fmla="*/ 103346 h 428625"/>
                <a:gd name="connsiteX3" fmla="*/ 646271 w 1009650"/>
                <a:gd name="connsiteY3" fmla="*/ 103346 h 428625"/>
                <a:gd name="connsiteX4" fmla="*/ 476726 w 1009650"/>
                <a:gd name="connsiteY4" fmla="*/ 272891 h 428625"/>
                <a:gd name="connsiteX5" fmla="*/ 306229 w 1009650"/>
                <a:gd name="connsiteY5" fmla="*/ 272891 h 428625"/>
                <a:gd name="connsiteX6" fmla="*/ 11906 w 1009650"/>
                <a:gd name="connsiteY6" fmla="*/ 424339 h 428625"/>
                <a:gd name="connsiteX7" fmla="*/ 7144 w 1009650"/>
                <a:gd name="connsiteY7" fmla="*/ 419576 h 428625"/>
                <a:gd name="connsiteX8" fmla="*/ 303371 w 1009650"/>
                <a:gd name="connsiteY8" fmla="*/ 266224 h 428625"/>
                <a:gd name="connsiteX9" fmla="*/ 472916 w 1009650"/>
                <a:gd name="connsiteY9" fmla="*/ 266224 h 428625"/>
                <a:gd name="connsiteX10" fmla="*/ 643414 w 1009650"/>
                <a:gd name="connsiteY10" fmla="*/ 95726 h 428625"/>
                <a:gd name="connsiteX11" fmla="*/ 909161 w 1009650"/>
                <a:gd name="connsiteY11" fmla="*/ 95726 h 428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09650" h="428625">
                  <a:moveTo>
                    <a:pt x="998696" y="7144"/>
                  </a:moveTo>
                  <a:lnTo>
                    <a:pt x="1003459" y="11906"/>
                  </a:lnTo>
                  <a:lnTo>
                    <a:pt x="912019" y="103346"/>
                  </a:lnTo>
                  <a:lnTo>
                    <a:pt x="646271" y="103346"/>
                  </a:lnTo>
                  <a:lnTo>
                    <a:pt x="476726" y="272891"/>
                  </a:lnTo>
                  <a:lnTo>
                    <a:pt x="306229" y="272891"/>
                  </a:lnTo>
                  <a:lnTo>
                    <a:pt x="11906" y="424339"/>
                  </a:lnTo>
                  <a:lnTo>
                    <a:pt x="7144" y="419576"/>
                  </a:lnTo>
                  <a:lnTo>
                    <a:pt x="303371" y="266224"/>
                  </a:lnTo>
                  <a:lnTo>
                    <a:pt x="472916" y="266224"/>
                  </a:lnTo>
                  <a:lnTo>
                    <a:pt x="643414" y="95726"/>
                  </a:lnTo>
                  <a:lnTo>
                    <a:pt x="909161" y="9572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896E1027-1658-498F-A494-1EFEB211D6A2}"/>
                </a:ext>
              </a:extLst>
            </p:cNvPr>
            <p:cNvSpPr/>
            <p:nvPr/>
          </p:nvSpPr>
          <p:spPr>
            <a:xfrm>
              <a:off x="4298394" y="3714511"/>
              <a:ext cx="38100" cy="38100"/>
            </a:xfrm>
            <a:custGeom>
              <a:avLst/>
              <a:gdLst>
                <a:gd name="connsiteX0" fmla="*/ 10716 w 38100"/>
                <a:gd name="connsiteY0" fmla="*/ 10716 h 38100"/>
                <a:gd name="connsiteX1" fmla="*/ 10716 w 38100"/>
                <a:gd name="connsiteY1" fmla="*/ 29766 h 38100"/>
                <a:gd name="connsiteX2" fmla="*/ 29766 w 38100"/>
                <a:gd name="connsiteY2" fmla="*/ 29766 h 38100"/>
                <a:gd name="connsiteX3" fmla="*/ 29766 w 38100"/>
                <a:gd name="connsiteY3" fmla="*/ 10716 h 38100"/>
                <a:gd name="connsiteX4" fmla="*/ 10716 w 38100"/>
                <a:gd name="connsiteY4" fmla="*/ 10716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10716" y="10716"/>
                  </a:moveTo>
                  <a:cubicBezTo>
                    <a:pt x="5953" y="15478"/>
                    <a:pt x="5953" y="24051"/>
                    <a:pt x="10716" y="29766"/>
                  </a:cubicBezTo>
                  <a:cubicBezTo>
                    <a:pt x="15478" y="34528"/>
                    <a:pt x="24051" y="34528"/>
                    <a:pt x="29766" y="29766"/>
                  </a:cubicBezTo>
                  <a:cubicBezTo>
                    <a:pt x="34528" y="25003"/>
                    <a:pt x="34528" y="16431"/>
                    <a:pt x="29766" y="10716"/>
                  </a:cubicBezTo>
                  <a:cubicBezTo>
                    <a:pt x="24051" y="5953"/>
                    <a:pt x="15478" y="5953"/>
                    <a:pt x="10716" y="1071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F8156DD2-0B0A-4CF7-BD3C-841EE890B91B}"/>
                </a:ext>
              </a:extLst>
            </p:cNvPr>
            <p:cNvSpPr/>
            <p:nvPr/>
          </p:nvSpPr>
          <p:spPr>
            <a:xfrm>
              <a:off x="6470809" y="3194208"/>
              <a:ext cx="1076325" cy="142875"/>
            </a:xfrm>
            <a:custGeom>
              <a:avLst/>
              <a:gdLst>
                <a:gd name="connsiteX0" fmla="*/ 11906 w 1076325"/>
                <a:gd name="connsiteY0" fmla="*/ 7144 h 142875"/>
                <a:gd name="connsiteX1" fmla="*/ 50006 w 1076325"/>
                <a:gd name="connsiteY1" fmla="*/ 45244 h 142875"/>
                <a:gd name="connsiteX2" fmla="*/ 869156 w 1076325"/>
                <a:gd name="connsiteY2" fmla="*/ 45244 h 142875"/>
                <a:gd name="connsiteX3" fmla="*/ 1072991 w 1076325"/>
                <a:gd name="connsiteY3" fmla="*/ 134779 h 142875"/>
                <a:gd name="connsiteX4" fmla="*/ 1068229 w 1076325"/>
                <a:gd name="connsiteY4" fmla="*/ 139541 h 142875"/>
                <a:gd name="connsiteX5" fmla="*/ 866299 w 1076325"/>
                <a:gd name="connsiteY5" fmla="*/ 51911 h 142875"/>
                <a:gd name="connsiteX6" fmla="*/ 47149 w 1076325"/>
                <a:gd name="connsiteY6" fmla="*/ 51911 h 142875"/>
                <a:gd name="connsiteX7" fmla="*/ 7144 w 1076325"/>
                <a:gd name="connsiteY7" fmla="*/ 12859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76325" h="142875">
                  <a:moveTo>
                    <a:pt x="11906" y="7144"/>
                  </a:moveTo>
                  <a:lnTo>
                    <a:pt x="50006" y="45244"/>
                  </a:lnTo>
                  <a:lnTo>
                    <a:pt x="869156" y="45244"/>
                  </a:lnTo>
                  <a:lnTo>
                    <a:pt x="1072991" y="134779"/>
                  </a:lnTo>
                  <a:lnTo>
                    <a:pt x="1068229" y="139541"/>
                  </a:lnTo>
                  <a:lnTo>
                    <a:pt x="866299" y="51911"/>
                  </a:lnTo>
                  <a:lnTo>
                    <a:pt x="47149" y="51911"/>
                  </a:lnTo>
                  <a:lnTo>
                    <a:pt x="7144" y="1285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A6CB00A2-2D1A-43CC-964D-DE60490888B6}"/>
                </a:ext>
              </a:extLst>
            </p:cNvPr>
            <p:cNvSpPr/>
            <p:nvPr/>
          </p:nvSpPr>
          <p:spPr>
            <a:xfrm>
              <a:off x="6460569" y="3184921"/>
              <a:ext cx="38100" cy="38100"/>
            </a:xfrm>
            <a:custGeom>
              <a:avLst/>
              <a:gdLst>
                <a:gd name="connsiteX0" fmla="*/ 29766 w 38100"/>
                <a:gd name="connsiteY0" fmla="*/ 10716 h 38100"/>
                <a:gd name="connsiteX1" fmla="*/ 10716 w 38100"/>
                <a:gd name="connsiteY1" fmla="*/ 10716 h 38100"/>
                <a:gd name="connsiteX2" fmla="*/ 10716 w 38100"/>
                <a:gd name="connsiteY2" fmla="*/ 29766 h 38100"/>
                <a:gd name="connsiteX3" fmla="*/ 29766 w 38100"/>
                <a:gd name="connsiteY3" fmla="*/ 29766 h 38100"/>
                <a:gd name="connsiteX4" fmla="*/ 29766 w 38100"/>
                <a:gd name="connsiteY4" fmla="*/ 10716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29766" y="10716"/>
                  </a:moveTo>
                  <a:cubicBezTo>
                    <a:pt x="25003" y="5953"/>
                    <a:pt x="16431" y="5953"/>
                    <a:pt x="10716" y="10716"/>
                  </a:cubicBezTo>
                  <a:cubicBezTo>
                    <a:pt x="5953" y="15478"/>
                    <a:pt x="5953" y="24051"/>
                    <a:pt x="10716" y="29766"/>
                  </a:cubicBezTo>
                  <a:cubicBezTo>
                    <a:pt x="15478" y="34528"/>
                    <a:pt x="24051" y="34528"/>
                    <a:pt x="29766" y="29766"/>
                  </a:cubicBezTo>
                  <a:cubicBezTo>
                    <a:pt x="34528" y="24051"/>
                    <a:pt x="34528" y="15478"/>
                    <a:pt x="29766" y="1071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F140C23F-4804-4E5E-99CA-FBA6F6B0A127}"/>
                </a:ext>
              </a:extLst>
            </p:cNvPr>
            <p:cNvSpPr/>
            <p:nvPr/>
          </p:nvSpPr>
          <p:spPr>
            <a:xfrm>
              <a:off x="5156359" y="3240881"/>
              <a:ext cx="590550" cy="190500"/>
            </a:xfrm>
            <a:custGeom>
              <a:avLst/>
              <a:gdLst>
                <a:gd name="connsiteX0" fmla="*/ 7144 w 590550"/>
                <a:gd name="connsiteY0" fmla="*/ 7144 h 190500"/>
                <a:gd name="connsiteX1" fmla="*/ 408146 w 590550"/>
                <a:gd name="connsiteY1" fmla="*/ 7144 h 190500"/>
                <a:gd name="connsiteX2" fmla="*/ 585311 w 590550"/>
                <a:gd name="connsiteY2" fmla="*/ 184309 h 190500"/>
                <a:gd name="connsiteX3" fmla="*/ 580549 w 590550"/>
                <a:gd name="connsiteY3" fmla="*/ 189071 h 190500"/>
                <a:gd name="connsiteX4" fmla="*/ 405289 w 590550"/>
                <a:gd name="connsiteY4" fmla="*/ 13811 h 190500"/>
                <a:gd name="connsiteX5" fmla="*/ 7144 w 590550"/>
                <a:gd name="connsiteY5" fmla="*/ 13811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90550" h="190500">
                  <a:moveTo>
                    <a:pt x="7144" y="7144"/>
                  </a:moveTo>
                  <a:lnTo>
                    <a:pt x="408146" y="7144"/>
                  </a:lnTo>
                  <a:lnTo>
                    <a:pt x="585311" y="184309"/>
                  </a:lnTo>
                  <a:lnTo>
                    <a:pt x="580549" y="189071"/>
                  </a:lnTo>
                  <a:lnTo>
                    <a:pt x="405289" y="13811"/>
                  </a:lnTo>
                  <a:lnTo>
                    <a:pt x="7144" y="1381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47CD4C30-3D96-4A23-9C9D-6FD4CF5FA48B}"/>
                </a:ext>
              </a:extLst>
            </p:cNvPr>
            <p:cNvSpPr/>
            <p:nvPr/>
          </p:nvSpPr>
          <p:spPr>
            <a:xfrm>
              <a:off x="5134451" y="3231356"/>
              <a:ext cx="38100" cy="38100"/>
            </a:xfrm>
            <a:custGeom>
              <a:avLst/>
              <a:gdLst>
                <a:gd name="connsiteX0" fmla="*/ 20479 w 38100"/>
                <a:gd name="connsiteY0" fmla="*/ 7144 h 38100"/>
                <a:gd name="connsiteX1" fmla="*/ 7144 w 38100"/>
                <a:gd name="connsiteY1" fmla="*/ 20479 h 38100"/>
                <a:gd name="connsiteX2" fmla="*/ 20479 w 38100"/>
                <a:gd name="connsiteY2" fmla="*/ 33814 h 38100"/>
                <a:gd name="connsiteX3" fmla="*/ 33814 w 38100"/>
                <a:gd name="connsiteY3" fmla="*/ 20479 h 38100"/>
                <a:gd name="connsiteX4" fmla="*/ 20479 w 38100"/>
                <a:gd name="connsiteY4" fmla="*/ 714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20479" y="7144"/>
                  </a:moveTo>
                  <a:cubicBezTo>
                    <a:pt x="12859" y="7144"/>
                    <a:pt x="7144" y="12859"/>
                    <a:pt x="7144" y="20479"/>
                  </a:cubicBezTo>
                  <a:cubicBezTo>
                    <a:pt x="7144" y="28099"/>
                    <a:pt x="12859" y="33814"/>
                    <a:pt x="20479" y="33814"/>
                  </a:cubicBezTo>
                  <a:cubicBezTo>
                    <a:pt x="28099" y="33814"/>
                    <a:pt x="33814" y="28099"/>
                    <a:pt x="33814" y="20479"/>
                  </a:cubicBezTo>
                  <a:cubicBezTo>
                    <a:pt x="33814" y="12859"/>
                    <a:pt x="28099" y="7144"/>
                    <a:pt x="2047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0B6E290C-DAE4-4C6D-8BD4-B63A41AA1983}"/>
                </a:ext>
              </a:extLst>
            </p:cNvPr>
            <p:cNvSpPr/>
            <p:nvPr/>
          </p:nvSpPr>
          <p:spPr>
            <a:xfrm>
              <a:off x="5084921" y="3377088"/>
              <a:ext cx="361950" cy="95250"/>
            </a:xfrm>
            <a:custGeom>
              <a:avLst/>
              <a:gdLst>
                <a:gd name="connsiteX0" fmla="*/ 349091 w 361950"/>
                <a:gd name="connsiteY0" fmla="*/ 7144 h 95250"/>
                <a:gd name="connsiteX1" fmla="*/ 354806 w 361950"/>
                <a:gd name="connsiteY1" fmla="*/ 12859 h 95250"/>
                <a:gd name="connsiteX2" fmla="*/ 271939 w 361950"/>
                <a:gd name="connsiteY2" fmla="*/ 94774 h 95250"/>
                <a:gd name="connsiteX3" fmla="*/ 7144 w 361950"/>
                <a:gd name="connsiteY3" fmla="*/ 94774 h 95250"/>
                <a:gd name="connsiteX4" fmla="*/ 7144 w 361950"/>
                <a:gd name="connsiteY4" fmla="*/ 88106 h 95250"/>
                <a:gd name="connsiteX5" fmla="*/ 269081 w 361950"/>
                <a:gd name="connsiteY5" fmla="*/ 88106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1950" h="95250">
                  <a:moveTo>
                    <a:pt x="349091" y="7144"/>
                  </a:moveTo>
                  <a:lnTo>
                    <a:pt x="354806" y="12859"/>
                  </a:lnTo>
                  <a:lnTo>
                    <a:pt x="271939" y="94774"/>
                  </a:lnTo>
                  <a:lnTo>
                    <a:pt x="7144" y="94774"/>
                  </a:lnTo>
                  <a:lnTo>
                    <a:pt x="7144" y="88106"/>
                  </a:lnTo>
                  <a:lnTo>
                    <a:pt x="269081" y="8810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778447A-7CC6-4367-96D9-E9C74FAF0931}"/>
                </a:ext>
              </a:extLst>
            </p:cNvPr>
            <p:cNvSpPr/>
            <p:nvPr/>
          </p:nvSpPr>
          <p:spPr>
            <a:xfrm>
              <a:off x="5072539" y="3448526"/>
              <a:ext cx="38100" cy="38100"/>
            </a:xfrm>
            <a:custGeom>
              <a:avLst/>
              <a:gdLst>
                <a:gd name="connsiteX0" fmla="*/ 20479 w 38100"/>
                <a:gd name="connsiteY0" fmla="*/ 7144 h 38100"/>
                <a:gd name="connsiteX1" fmla="*/ 7144 w 38100"/>
                <a:gd name="connsiteY1" fmla="*/ 20479 h 38100"/>
                <a:gd name="connsiteX2" fmla="*/ 20479 w 38100"/>
                <a:gd name="connsiteY2" fmla="*/ 33814 h 38100"/>
                <a:gd name="connsiteX3" fmla="*/ 33814 w 38100"/>
                <a:gd name="connsiteY3" fmla="*/ 20479 h 38100"/>
                <a:gd name="connsiteX4" fmla="*/ 20479 w 38100"/>
                <a:gd name="connsiteY4" fmla="*/ 714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20479" y="7144"/>
                  </a:moveTo>
                  <a:cubicBezTo>
                    <a:pt x="12859" y="7144"/>
                    <a:pt x="7144" y="12859"/>
                    <a:pt x="7144" y="20479"/>
                  </a:cubicBezTo>
                  <a:cubicBezTo>
                    <a:pt x="7144" y="28099"/>
                    <a:pt x="12859" y="33814"/>
                    <a:pt x="20479" y="33814"/>
                  </a:cubicBezTo>
                  <a:cubicBezTo>
                    <a:pt x="28099" y="33814"/>
                    <a:pt x="33814" y="28099"/>
                    <a:pt x="33814" y="20479"/>
                  </a:cubicBezTo>
                  <a:cubicBezTo>
                    <a:pt x="32861" y="12859"/>
                    <a:pt x="27146" y="7144"/>
                    <a:pt x="2047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372D6DE0-DBB7-4B44-B936-855FFB1C7772}"/>
                </a:ext>
              </a:extLst>
            </p:cNvPr>
            <p:cNvSpPr/>
            <p:nvPr/>
          </p:nvSpPr>
          <p:spPr>
            <a:xfrm>
              <a:off x="5571649" y="3071336"/>
              <a:ext cx="809625" cy="200025"/>
            </a:xfrm>
            <a:custGeom>
              <a:avLst/>
              <a:gdLst>
                <a:gd name="connsiteX0" fmla="*/ 11906 w 809625"/>
                <a:gd name="connsiteY0" fmla="*/ 7144 h 200025"/>
                <a:gd name="connsiteX1" fmla="*/ 192881 w 809625"/>
                <a:gd name="connsiteY1" fmla="*/ 188119 h 200025"/>
                <a:gd name="connsiteX2" fmla="*/ 808196 w 809625"/>
                <a:gd name="connsiteY2" fmla="*/ 188119 h 200025"/>
                <a:gd name="connsiteX3" fmla="*/ 808196 w 809625"/>
                <a:gd name="connsiteY3" fmla="*/ 195739 h 200025"/>
                <a:gd name="connsiteX4" fmla="*/ 190024 w 809625"/>
                <a:gd name="connsiteY4" fmla="*/ 194786 h 200025"/>
                <a:gd name="connsiteX5" fmla="*/ 7144 w 809625"/>
                <a:gd name="connsiteY5" fmla="*/ 11906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09625" h="200025">
                  <a:moveTo>
                    <a:pt x="11906" y="7144"/>
                  </a:moveTo>
                  <a:lnTo>
                    <a:pt x="192881" y="188119"/>
                  </a:lnTo>
                  <a:lnTo>
                    <a:pt x="808196" y="188119"/>
                  </a:lnTo>
                  <a:lnTo>
                    <a:pt x="808196" y="195739"/>
                  </a:lnTo>
                  <a:lnTo>
                    <a:pt x="190024" y="194786"/>
                  </a:lnTo>
                  <a:lnTo>
                    <a:pt x="7144" y="1190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E5C6FCF1-CA15-4484-9102-4D1CB153F658}"/>
                </a:ext>
              </a:extLst>
            </p:cNvPr>
            <p:cNvSpPr/>
            <p:nvPr/>
          </p:nvSpPr>
          <p:spPr>
            <a:xfrm>
              <a:off x="6358414" y="3242786"/>
              <a:ext cx="38100" cy="38100"/>
            </a:xfrm>
            <a:custGeom>
              <a:avLst/>
              <a:gdLst>
                <a:gd name="connsiteX0" fmla="*/ 20479 w 38100"/>
                <a:gd name="connsiteY0" fmla="*/ 33814 h 38100"/>
                <a:gd name="connsiteX1" fmla="*/ 33814 w 38100"/>
                <a:gd name="connsiteY1" fmla="*/ 20479 h 38100"/>
                <a:gd name="connsiteX2" fmla="*/ 20479 w 38100"/>
                <a:gd name="connsiteY2" fmla="*/ 7144 h 38100"/>
                <a:gd name="connsiteX3" fmla="*/ 7144 w 38100"/>
                <a:gd name="connsiteY3" fmla="*/ 20479 h 38100"/>
                <a:gd name="connsiteX4" fmla="*/ 20479 w 38100"/>
                <a:gd name="connsiteY4" fmla="*/ 3381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20479" y="33814"/>
                  </a:moveTo>
                  <a:cubicBezTo>
                    <a:pt x="28099" y="33814"/>
                    <a:pt x="33814" y="28099"/>
                    <a:pt x="33814" y="20479"/>
                  </a:cubicBezTo>
                  <a:cubicBezTo>
                    <a:pt x="33814" y="12859"/>
                    <a:pt x="28099" y="7144"/>
                    <a:pt x="20479" y="7144"/>
                  </a:cubicBezTo>
                  <a:cubicBezTo>
                    <a:pt x="12859" y="7144"/>
                    <a:pt x="7144" y="12859"/>
                    <a:pt x="7144" y="20479"/>
                  </a:cubicBezTo>
                  <a:cubicBezTo>
                    <a:pt x="7144" y="28099"/>
                    <a:pt x="13811" y="33814"/>
                    <a:pt x="20479" y="338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90" name="Freeform: Shape 289">
            <a:extLst>
              <a:ext uri="{FF2B5EF4-FFF2-40B4-BE49-F238E27FC236}">
                <a16:creationId xmlns:a16="http://schemas.microsoft.com/office/drawing/2014/main" id="{3007BE8F-5022-40BB-87AC-2A3363958A3B}"/>
              </a:ext>
            </a:extLst>
          </p:cNvPr>
          <p:cNvSpPr>
            <a:spLocks/>
          </p:cNvSpPr>
          <p:nvPr/>
        </p:nvSpPr>
        <p:spPr bwMode="auto">
          <a:xfrm>
            <a:off x="8616295" y="1260064"/>
            <a:ext cx="2813958" cy="4676774"/>
          </a:xfrm>
          <a:custGeom>
            <a:avLst/>
            <a:gdLst>
              <a:gd name="connsiteX0" fmla="*/ 2220518 w 2573171"/>
              <a:gd name="connsiteY0" fmla="*/ 30 h 4276588"/>
              <a:gd name="connsiteX1" fmla="*/ 2402923 w 2573171"/>
              <a:gd name="connsiteY1" fmla="*/ 9690 h 4276588"/>
              <a:gd name="connsiteX2" fmla="*/ 2573171 w 2573171"/>
              <a:gd name="connsiteY2" fmla="*/ 39369 h 4276588"/>
              <a:gd name="connsiteX3" fmla="*/ 2573171 w 2573171"/>
              <a:gd name="connsiteY3" fmla="*/ 4146982 h 4276588"/>
              <a:gd name="connsiteX4" fmla="*/ 2491486 w 2573171"/>
              <a:gd name="connsiteY4" fmla="*/ 4180895 h 4276588"/>
              <a:gd name="connsiteX5" fmla="*/ 1592006 w 2573171"/>
              <a:gd name="connsiteY5" fmla="*/ 4235058 h 4276588"/>
              <a:gd name="connsiteX6" fmla="*/ 812443 w 2573171"/>
              <a:gd name="connsiteY6" fmla="*/ 3783085 h 4276588"/>
              <a:gd name="connsiteX7" fmla="*/ 718293 w 2573171"/>
              <a:gd name="connsiteY7" fmla="*/ 3673991 h 4276588"/>
              <a:gd name="connsiteX8" fmla="*/ 709064 w 2573171"/>
              <a:gd name="connsiteY8" fmla="*/ 3743287 h 4276588"/>
              <a:gd name="connsiteX9" fmla="*/ 706996 w 2573171"/>
              <a:gd name="connsiteY9" fmla="*/ 3742771 h 4276588"/>
              <a:gd name="connsiteX10" fmla="*/ 665660 w 2573171"/>
              <a:gd name="connsiteY10" fmla="*/ 3723628 h 4276588"/>
              <a:gd name="connsiteX11" fmla="*/ 624322 w 2573171"/>
              <a:gd name="connsiteY11" fmla="*/ 3701542 h 4276588"/>
              <a:gd name="connsiteX12" fmla="*/ 588688 w 2573171"/>
              <a:gd name="connsiteY12" fmla="*/ 3675038 h 4276588"/>
              <a:gd name="connsiteX13" fmla="*/ 551629 w 2573171"/>
              <a:gd name="connsiteY13" fmla="*/ 3642645 h 4276588"/>
              <a:gd name="connsiteX14" fmla="*/ 523119 w 2573171"/>
              <a:gd name="connsiteY14" fmla="*/ 3608780 h 4276588"/>
              <a:gd name="connsiteX15" fmla="*/ 503163 w 2573171"/>
              <a:gd name="connsiteY15" fmla="*/ 3566081 h 4276588"/>
              <a:gd name="connsiteX16" fmla="*/ 487484 w 2573171"/>
              <a:gd name="connsiteY16" fmla="*/ 3517489 h 4276588"/>
              <a:gd name="connsiteX17" fmla="*/ 481783 w 2573171"/>
              <a:gd name="connsiteY17" fmla="*/ 3464484 h 4276588"/>
              <a:gd name="connsiteX18" fmla="*/ 487484 w 2573171"/>
              <a:gd name="connsiteY18" fmla="*/ 3405586 h 4276588"/>
              <a:gd name="connsiteX19" fmla="*/ 494612 w 2573171"/>
              <a:gd name="connsiteY19" fmla="*/ 3364357 h 4276588"/>
              <a:gd name="connsiteX20" fmla="*/ 499977 w 2573171"/>
              <a:gd name="connsiteY20" fmla="*/ 3339815 h 4276588"/>
              <a:gd name="connsiteX21" fmla="*/ 492110 w 2573171"/>
              <a:gd name="connsiteY21" fmla="*/ 3325862 h 4276588"/>
              <a:gd name="connsiteX22" fmla="*/ 272564 w 2573171"/>
              <a:gd name="connsiteY22" fmla="*/ 2569952 h 4276588"/>
              <a:gd name="connsiteX23" fmla="*/ 264000 w 2573171"/>
              <a:gd name="connsiteY23" fmla="*/ 2439649 h 4276588"/>
              <a:gd name="connsiteX24" fmla="*/ 230915 w 2573171"/>
              <a:gd name="connsiteY24" fmla="*/ 2427901 h 4276588"/>
              <a:gd name="connsiteX25" fmla="*/ 183875 w 2573171"/>
              <a:gd name="connsiteY25" fmla="*/ 2411703 h 4276588"/>
              <a:gd name="connsiteX26" fmla="*/ 136838 w 2573171"/>
              <a:gd name="connsiteY26" fmla="*/ 2395507 h 4276588"/>
              <a:gd name="connsiteX27" fmla="*/ 92651 w 2573171"/>
              <a:gd name="connsiteY27" fmla="*/ 2376366 h 4276588"/>
              <a:gd name="connsiteX28" fmla="*/ 57018 w 2573171"/>
              <a:gd name="connsiteY28" fmla="*/ 2355751 h 4276588"/>
              <a:gd name="connsiteX29" fmla="*/ 25657 w 2573171"/>
              <a:gd name="connsiteY29" fmla="*/ 2326304 h 4276588"/>
              <a:gd name="connsiteX30" fmla="*/ 7128 w 2573171"/>
              <a:gd name="connsiteY30" fmla="*/ 2290965 h 4276588"/>
              <a:gd name="connsiteX31" fmla="*/ 0 w 2573171"/>
              <a:gd name="connsiteY31" fmla="*/ 2254154 h 4276588"/>
              <a:gd name="connsiteX32" fmla="*/ 5703 w 2573171"/>
              <a:gd name="connsiteY32" fmla="*/ 2218817 h 4276588"/>
              <a:gd name="connsiteX33" fmla="*/ 18530 w 2573171"/>
              <a:gd name="connsiteY33" fmla="*/ 2186423 h 4276588"/>
              <a:gd name="connsiteX34" fmla="*/ 38486 w 2573171"/>
              <a:gd name="connsiteY34" fmla="*/ 2159919 h 4276588"/>
              <a:gd name="connsiteX35" fmla="*/ 62717 w 2573171"/>
              <a:gd name="connsiteY35" fmla="*/ 2133416 h 4276588"/>
              <a:gd name="connsiteX36" fmla="*/ 85523 w 2573171"/>
              <a:gd name="connsiteY36" fmla="*/ 2111330 h 4276588"/>
              <a:gd name="connsiteX37" fmla="*/ 104055 w 2573171"/>
              <a:gd name="connsiteY37" fmla="*/ 2093661 h 4276588"/>
              <a:gd name="connsiteX38" fmla="*/ 158220 w 2573171"/>
              <a:gd name="connsiteY38" fmla="*/ 2028875 h 4276588"/>
              <a:gd name="connsiteX39" fmla="*/ 215235 w 2573171"/>
              <a:gd name="connsiteY39" fmla="*/ 1969978 h 4276588"/>
              <a:gd name="connsiteX40" fmla="*/ 272251 w 2573171"/>
              <a:gd name="connsiteY40" fmla="*/ 1911081 h 4276588"/>
              <a:gd name="connsiteX41" fmla="*/ 296508 w 2573171"/>
              <a:gd name="connsiteY41" fmla="*/ 1882067 h 4276588"/>
              <a:gd name="connsiteX42" fmla="*/ 327525 w 2573171"/>
              <a:gd name="connsiteY42" fmla="*/ 1721004 h 4276588"/>
              <a:gd name="connsiteX43" fmla="*/ 463426 w 2573171"/>
              <a:gd name="connsiteY43" fmla="*/ 1306911 h 4276588"/>
              <a:gd name="connsiteX44" fmla="*/ 488916 w 2573171"/>
              <a:gd name="connsiteY44" fmla="*/ 1253511 h 4276588"/>
              <a:gd name="connsiteX45" fmla="*/ 490337 w 2573171"/>
              <a:gd name="connsiteY45" fmla="*/ 1214627 h 4276588"/>
              <a:gd name="connsiteX46" fmla="*/ 497464 w 2573171"/>
              <a:gd name="connsiteY46" fmla="*/ 1132171 h 4276588"/>
              <a:gd name="connsiteX47" fmla="*/ 577284 w 2573171"/>
              <a:gd name="connsiteY47" fmla="*/ 792042 h 4276588"/>
              <a:gd name="connsiteX48" fmla="*/ 627174 w 2573171"/>
              <a:gd name="connsiteY48" fmla="*/ 668359 h 4276588"/>
              <a:gd name="connsiteX49" fmla="*/ 687040 w 2573171"/>
              <a:gd name="connsiteY49" fmla="*/ 553511 h 4276588"/>
              <a:gd name="connsiteX50" fmla="*/ 756884 w 2573171"/>
              <a:gd name="connsiteY50" fmla="*/ 446024 h 4276588"/>
              <a:gd name="connsiteX51" fmla="*/ 836706 w 2573171"/>
              <a:gd name="connsiteY51" fmla="*/ 344427 h 4276588"/>
              <a:gd name="connsiteX52" fmla="*/ 925082 w 2573171"/>
              <a:gd name="connsiteY52" fmla="*/ 251665 h 4276588"/>
              <a:gd name="connsiteX53" fmla="*/ 1020581 w 2573171"/>
              <a:gd name="connsiteY53" fmla="*/ 166264 h 4276588"/>
              <a:gd name="connsiteX54" fmla="*/ 1124636 w 2573171"/>
              <a:gd name="connsiteY54" fmla="*/ 88226 h 4276588"/>
              <a:gd name="connsiteX55" fmla="*/ 1202454 w 2573171"/>
              <a:gd name="connsiteY55" fmla="*/ 38513 h 4276588"/>
              <a:gd name="connsiteX56" fmla="*/ 1155265 w 2573171"/>
              <a:gd name="connsiteY56" fmla="*/ 392849 h 4276588"/>
              <a:gd name="connsiteX57" fmla="*/ 1194663 w 2573171"/>
              <a:gd name="connsiteY57" fmla="*/ 360589 h 4276588"/>
              <a:gd name="connsiteX58" fmla="*/ 2220518 w 2573171"/>
              <a:gd name="connsiteY58" fmla="*/ 30 h 4276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2573171" h="4276588">
                <a:moveTo>
                  <a:pt x="2220518" y="30"/>
                </a:moveTo>
                <a:cubicBezTo>
                  <a:pt x="2281154" y="-353"/>
                  <a:pt x="2342018" y="2820"/>
                  <a:pt x="2402923" y="9690"/>
                </a:cubicBezTo>
                <a:lnTo>
                  <a:pt x="2573171" y="39369"/>
                </a:lnTo>
                <a:lnTo>
                  <a:pt x="2573171" y="4146982"/>
                </a:lnTo>
                <a:lnTo>
                  <a:pt x="2491486" y="4180895"/>
                </a:lnTo>
                <a:cubicBezTo>
                  <a:pt x="2203689" y="4283161"/>
                  <a:pt x="1895980" y="4307078"/>
                  <a:pt x="1592006" y="4235058"/>
                </a:cubicBezTo>
                <a:cubicBezTo>
                  <a:pt x="1288032" y="4163039"/>
                  <a:pt x="1023764" y="4003605"/>
                  <a:pt x="812443" y="3783085"/>
                </a:cubicBezTo>
                <a:lnTo>
                  <a:pt x="718293" y="3673991"/>
                </a:lnTo>
                <a:lnTo>
                  <a:pt x="709064" y="3743287"/>
                </a:lnTo>
                <a:lnTo>
                  <a:pt x="706996" y="3742771"/>
                </a:lnTo>
                <a:lnTo>
                  <a:pt x="665660" y="3723628"/>
                </a:lnTo>
                <a:lnTo>
                  <a:pt x="624322" y="3701542"/>
                </a:lnTo>
                <a:lnTo>
                  <a:pt x="588688" y="3675038"/>
                </a:lnTo>
                <a:lnTo>
                  <a:pt x="551629" y="3642645"/>
                </a:lnTo>
                <a:lnTo>
                  <a:pt x="523119" y="3608780"/>
                </a:lnTo>
                <a:lnTo>
                  <a:pt x="503163" y="3566081"/>
                </a:lnTo>
                <a:lnTo>
                  <a:pt x="487484" y="3517489"/>
                </a:lnTo>
                <a:lnTo>
                  <a:pt x="481783" y="3464484"/>
                </a:lnTo>
                <a:lnTo>
                  <a:pt x="487484" y="3405586"/>
                </a:lnTo>
                <a:lnTo>
                  <a:pt x="494612" y="3364357"/>
                </a:lnTo>
                <a:lnTo>
                  <a:pt x="499977" y="3339815"/>
                </a:lnTo>
                <a:lnTo>
                  <a:pt x="492110" y="3325862"/>
                </a:lnTo>
                <a:cubicBezTo>
                  <a:pt x="377697" y="3098385"/>
                  <a:pt x="302255" y="2841921"/>
                  <a:pt x="272564" y="2569952"/>
                </a:cubicBezTo>
                <a:lnTo>
                  <a:pt x="264000" y="2439649"/>
                </a:lnTo>
                <a:lnTo>
                  <a:pt x="230915" y="2427901"/>
                </a:lnTo>
                <a:lnTo>
                  <a:pt x="183875" y="2411703"/>
                </a:lnTo>
                <a:lnTo>
                  <a:pt x="136838" y="2395507"/>
                </a:lnTo>
                <a:lnTo>
                  <a:pt x="92651" y="2376366"/>
                </a:lnTo>
                <a:lnTo>
                  <a:pt x="57018" y="2355751"/>
                </a:lnTo>
                <a:lnTo>
                  <a:pt x="25657" y="2326304"/>
                </a:lnTo>
                <a:lnTo>
                  <a:pt x="7128" y="2290965"/>
                </a:lnTo>
                <a:lnTo>
                  <a:pt x="0" y="2254154"/>
                </a:lnTo>
                <a:lnTo>
                  <a:pt x="5703" y="2218817"/>
                </a:lnTo>
                <a:lnTo>
                  <a:pt x="18530" y="2186423"/>
                </a:lnTo>
                <a:lnTo>
                  <a:pt x="38486" y="2159919"/>
                </a:lnTo>
                <a:lnTo>
                  <a:pt x="62717" y="2133416"/>
                </a:lnTo>
                <a:lnTo>
                  <a:pt x="85523" y="2111330"/>
                </a:lnTo>
                <a:lnTo>
                  <a:pt x="104055" y="2093661"/>
                </a:lnTo>
                <a:lnTo>
                  <a:pt x="158220" y="2028875"/>
                </a:lnTo>
                <a:lnTo>
                  <a:pt x="215235" y="1969978"/>
                </a:lnTo>
                <a:lnTo>
                  <a:pt x="272251" y="1911081"/>
                </a:lnTo>
                <a:lnTo>
                  <a:pt x="296508" y="1882067"/>
                </a:lnTo>
                <a:lnTo>
                  <a:pt x="327525" y="1721004"/>
                </a:lnTo>
                <a:cubicBezTo>
                  <a:pt x="361820" y="1576253"/>
                  <a:pt x="407625" y="1437846"/>
                  <a:pt x="463426" y="1306911"/>
                </a:cubicBezTo>
                <a:lnTo>
                  <a:pt x="488916" y="1253511"/>
                </a:lnTo>
                <a:lnTo>
                  <a:pt x="490337" y="1214627"/>
                </a:lnTo>
                <a:lnTo>
                  <a:pt x="497464" y="1132171"/>
                </a:lnTo>
                <a:lnTo>
                  <a:pt x="577284" y="792042"/>
                </a:lnTo>
                <a:lnTo>
                  <a:pt x="627174" y="668359"/>
                </a:lnTo>
                <a:lnTo>
                  <a:pt x="687040" y="553511"/>
                </a:lnTo>
                <a:lnTo>
                  <a:pt x="756884" y="446024"/>
                </a:lnTo>
                <a:lnTo>
                  <a:pt x="836706" y="344427"/>
                </a:lnTo>
                <a:lnTo>
                  <a:pt x="925082" y="251665"/>
                </a:lnTo>
                <a:lnTo>
                  <a:pt x="1020581" y="166264"/>
                </a:lnTo>
                <a:lnTo>
                  <a:pt x="1124636" y="88226"/>
                </a:lnTo>
                <a:lnTo>
                  <a:pt x="1202454" y="38513"/>
                </a:lnTo>
                <a:lnTo>
                  <a:pt x="1155265" y="392849"/>
                </a:lnTo>
                <a:lnTo>
                  <a:pt x="1194663" y="360589"/>
                </a:lnTo>
                <a:cubicBezTo>
                  <a:pt x="1501132" y="132645"/>
                  <a:pt x="1856704" y="2329"/>
                  <a:pt x="2220518" y="3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 sz="2701"/>
          </a:p>
        </p:txBody>
      </p:sp>
      <p:sp>
        <p:nvSpPr>
          <p:cNvPr id="289" name="Freeform: Shape 288">
            <a:extLst>
              <a:ext uri="{FF2B5EF4-FFF2-40B4-BE49-F238E27FC236}">
                <a16:creationId xmlns:a16="http://schemas.microsoft.com/office/drawing/2014/main" id="{9C0B081D-228E-4FEC-90BF-B0571FDA612B}"/>
              </a:ext>
            </a:extLst>
          </p:cNvPr>
          <p:cNvSpPr>
            <a:spLocks/>
          </p:cNvSpPr>
          <p:nvPr/>
        </p:nvSpPr>
        <p:spPr bwMode="auto">
          <a:xfrm rot="234009">
            <a:off x="8796978" y="1000913"/>
            <a:ext cx="2869724" cy="5380543"/>
          </a:xfrm>
          <a:custGeom>
            <a:avLst/>
            <a:gdLst>
              <a:gd name="connsiteX0" fmla="*/ 2160897 w 2549927"/>
              <a:gd name="connsiteY0" fmla="*/ 0 h 4780945"/>
              <a:gd name="connsiteX1" fmla="*/ 2224307 w 2549927"/>
              <a:gd name="connsiteY1" fmla="*/ 512 h 4780945"/>
              <a:gd name="connsiteX2" fmla="*/ 2549927 w 2549927"/>
              <a:gd name="connsiteY2" fmla="*/ 4776685 h 4780945"/>
              <a:gd name="connsiteX3" fmla="*/ 2464506 w 2549927"/>
              <a:gd name="connsiteY3" fmla="*/ 4780945 h 4780945"/>
              <a:gd name="connsiteX4" fmla="*/ 2262101 w 2549927"/>
              <a:gd name="connsiteY4" fmla="*/ 4778000 h 4780945"/>
              <a:gd name="connsiteX5" fmla="*/ 2065395 w 2549927"/>
              <a:gd name="connsiteY5" fmla="*/ 4758859 h 4780945"/>
              <a:gd name="connsiteX6" fmla="*/ 1871543 w 2549927"/>
              <a:gd name="connsiteY6" fmla="*/ 4724992 h 4780945"/>
              <a:gd name="connsiteX7" fmla="*/ 1862989 w 2549927"/>
              <a:gd name="connsiteY7" fmla="*/ 4676403 h 4780945"/>
              <a:gd name="connsiteX8" fmla="*/ 1853012 w 2549927"/>
              <a:gd name="connsiteY8" fmla="*/ 4620451 h 4780945"/>
              <a:gd name="connsiteX9" fmla="*/ 1840184 w 2549927"/>
              <a:gd name="connsiteY9" fmla="*/ 4552720 h 4780945"/>
              <a:gd name="connsiteX10" fmla="*/ 1830206 w 2549927"/>
              <a:gd name="connsiteY10" fmla="*/ 4480571 h 4780945"/>
              <a:gd name="connsiteX11" fmla="*/ 1815951 w 2549927"/>
              <a:gd name="connsiteY11" fmla="*/ 4402533 h 4780945"/>
              <a:gd name="connsiteX12" fmla="*/ 1801697 w 2549927"/>
              <a:gd name="connsiteY12" fmla="*/ 4323022 h 4780945"/>
              <a:gd name="connsiteX13" fmla="*/ 1786017 w 2549927"/>
              <a:gd name="connsiteY13" fmla="*/ 4244984 h 4780945"/>
              <a:gd name="connsiteX14" fmla="*/ 1767489 w 2549927"/>
              <a:gd name="connsiteY14" fmla="*/ 4169891 h 4780945"/>
              <a:gd name="connsiteX15" fmla="*/ 1748957 w 2549927"/>
              <a:gd name="connsiteY15" fmla="*/ 4097743 h 4780945"/>
              <a:gd name="connsiteX16" fmla="*/ 1726151 w 2549927"/>
              <a:gd name="connsiteY16" fmla="*/ 4034429 h 4780945"/>
              <a:gd name="connsiteX17" fmla="*/ 1701920 w 2549927"/>
              <a:gd name="connsiteY17" fmla="*/ 3979949 h 4780945"/>
              <a:gd name="connsiteX18" fmla="*/ 1676263 w 2549927"/>
              <a:gd name="connsiteY18" fmla="*/ 3937250 h 4780945"/>
              <a:gd name="connsiteX19" fmla="*/ 1647755 w 2549927"/>
              <a:gd name="connsiteY19" fmla="*/ 3910747 h 4780945"/>
              <a:gd name="connsiteX20" fmla="*/ 1616397 w 2549927"/>
              <a:gd name="connsiteY20" fmla="*/ 3897494 h 4780945"/>
              <a:gd name="connsiteX21" fmla="*/ 1580762 w 2549927"/>
              <a:gd name="connsiteY21" fmla="*/ 3891604 h 4780945"/>
              <a:gd name="connsiteX22" fmla="*/ 1539426 w 2549927"/>
              <a:gd name="connsiteY22" fmla="*/ 3894551 h 4780945"/>
              <a:gd name="connsiteX23" fmla="*/ 1498089 w 2549927"/>
              <a:gd name="connsiteY23" fmla="*/ 3900439 h 4780945"/>
              <a:gd name="connsiteX24" fmla="*/ 1459603 w 2549927"/>
              <a:gd name="connsiteY24" fmla="*/ 3910746 h 4780945"/>
              <a:gd name="connsiteX25" fmla="*/ 1422542 w 2549927"/>
              <a:gd name="connsiteY25" fmla="*/ 3921052 h 4780945"/>
              <a:gd name="connsiteX26" fmla="*/ 1388333 w 2549927"/>
              <a:gd name="connsiteY26" fmla="*/ 3931358 h 4780945"/>
              <a:gd name="connsiteX27" fmla="*/ 1362676 w 2549927"/>
              <a:gd name="connsiteY27" fmla="*/ 3940193 h 4780945"/>
              <a:gd name="connsiteX28" fmla="*/ 1301384 w 2549927"/>
              <a:gd name="connsiteY28" fmla="*/ 3960809 h 4780945"/>
              <a:gd name="connsiteX29" fmla="*/ 1231539 w 2549927"/>
              <a:gd name="connsiteY29" fmla="*/ 3979950 h 4780945"/>
              <a:gd name="connsiteX30" fmla="*/ 1153144 w 2549927"/>
              <a:gd name="connsiteY30" fmla="*/ 3996145 h 4780945"/>
              <a:gd name="connsiteX31" fmla="*/ 1070471 w 2549927"/>
              <a:gd name="connsiteY31" fmla="*/ 4006453 h 4780945"/>
              <a:gd name="connsiteX32" fmla="*/ 987798 w 2549927"/>
              <a:gd name="connsiteY32" fmla="*/ 4015289 h 4780945"/>
              <a:gd name="connsiteX33" fmla="*/ 903700 w 2549927"/>
              <a:gd name="connsiteY33" fmla="*/ 4018232 h 4780945"/>
              <a:gd name="connsiteX34" fmla="*/ 823877 w 2549927"/>
              <a:gd name="connsiteY34" fmla="*/ 4012343 h 4780945"/>
              <a:gd name="connsiteX35" fmla="*/ 748332 w 2549927"/>
              <a:gd name="connsiteY35" fmla="*/ 3999091 h 4780945"/>
              <a:gd name="connsiteX36" fmla="*/ 706996 w 2549927"/>
              <a:gd name="connsiteY36" fmla="*/ 3988785 h 4780945"/>
              <a:gd name="connsiteX37" fmla="*/ 665660 w 2549927"/>
              <a:gd name="connsiteY37" fmla="*/ 3969642 h 4780945"/>
              <a:gd name="connsiteX38" fmla="*/ 624322 w 2549927"/>
              <a:gd name="connsiteY38" fmla="*/ 3947556 h 4780945"/>
              <a:gd name="connsiteX39" fmla="*/ 588688 w 2549927"/>
              <a:gd name="connsiteY39" fmla="*/ 3921052 h 4780945"/>
              <a:gd name="connsiteX40" fmla="*/ 551629 w 2549927"/>
              <a:gd name="connsiteY40" fmla="*/ 3888658 h 4780945"/>
              <a:gd name="connsiteX41" fmla="*/ 523119 w 2549927"/>
              <a:gd name="connsiteY41" fmla="*/ 3854794 h 4780945"/>
              <a:gd name="connsiteX42" fmla="*/ 503163 w 2549927"/>
              <a:gd name="connsiteY42" fmla="*/ 3812095 h 4780945"/>
              <a:gd name="connsiteX43" fmla="*/ 487484 w 2549927"/>
              <a:gd name="connsiteY43" fmla="*/ 3763503 h 4780945"/>
              <a:gd name="connsiteX44" fmla="*/ 481783 w 2549927"/>
              <a:gd name="connsiteY44" fmla="*/ 3710497 h 4780945"/>
              <a:gd name="connsiteX45" fmla="*/ 487484 w 2549927"/>
              <a:gd name="connsiteY45" fmla="*/ 3651600 h 4780945"/>
              <a:gd name="connsiteX46" fmla="*/ 494612 w 2549927"/>
              <a:gd name="connsiteY46" fmla="*/ 3610371 h 4780945"/>
              <a:gd name="connsiteX47" fmla="*/ 504589 w 2549927"/>
              <a:gd name="connsiteY47" fmla="*/ 3564727 h 4780945"/>
              <a:gd name="connsiteX48" fmla="*/ 515994 w 2549927"/>
              <a:gd name="connsiteY48" fmla="*/ 3517609 h 4780945"/>
              <a:gd name="connsiteX49" fmla="*/ 520269 w 2549927"/>
              <a:gd name="connsiteY49" fmla="*/ 3471965 h 4780945"/>
              <a:gd name="connsiteX50" fmla="*/ 520269 w 2549927"/>
              <a:gd name="connsiteY50" fmla="*/ 3423375 h 4780945"/>
              <a:gd name="connsiteX51" fmla="*/ 507440 w 2549927"/>
              <a:gd name="connsiteY51" fmla="*/ 3380675 h 4780945"/>
              <a:gd name="connsiteX52" fmla="*/ 494612 w 2549927"/>
              <a:gd name="connsiteY52" fmla="*/ 3357115 h 4780945"/>
              <a:gd name="connsiteX53" fmla="*/ 471805 w 2549927"/>
              <a:gd name="connsiteY53" fmla="*/ 3335031 h 4780945"/>
              <a:gd name="connsiteX54" fmla="*/ 447574 w 2549927"/>
              <a:gd name="connsiteY54" fmla="*/ 3318833 h 4780945"/>
              <a:gd name="connsiteX55" fmla="*/ 421917 w 2549927"/>
              <a:gd name="connsiteY55" fmla="*/ 3305581 h 4780945"/>
              <a:gd name="connsiteX56" fmla="*/ 396260 w 2549927"/>
              <a:gd name="connsiteY56" fmla="*/ 3286439 h 4780945"/>
              <a:gd name="connsiteX57" fmla="*/ 376305 w 2549927"/>
              <a:gd name="connsiteY57" fmla="*/ 3265826 h 4780945"/>
              <a:gd name="connsiteX58" fmla="*/ 360624 w 2549927"/>
              <a:gd name="connsiteY58" fmla="*/ 3239322 h 4780945"/>
              <a:gd name="connsiteX59" fmla="*/ 354923 w 2549927"/>
              <a:gd name="connsiteY59" fmla="*/ 3209875 h 4780945"/>
              <a:gd name="connsiteX60" fmla="*/ 357774 w 2549927"/>
              <a:gd name="connsiteY60" fmla="*/ 3180425 h 4780945"/>
              <a:gd name="connsiteX61" fmla="*/ 367752 w 2549927"/>
              <a:gd name="connsiteY61" fmla="*/ 3152449 h 4780945"/>
              <a:gd name="connsiteX62" fmla="*/ 380580 w 2549927"/>
              <a:gd name="connsiteY62" fmla="*/ 3128890 h 4780945"/>
              <a:gd name="connsiteX63" fmla="*/ 389133 w 2549927"/>
              <a:gd name="connsiteY63" fmla="*/ 3105331 h 4780945"/>
              <a:gd name="connsiteX64" fmla="*/ 347796 w 2549927"/>
              <a:gd name="connsiteY64" fmla="*/ 3075885 h 4780945"/>
              <a:gd name="connsiteX65" fmla="*/ 319288 w 2549927"/>
              <a:gd name="connsiteY65" fmla="*/ 3046436 h 4780945"/>
              <a:gd name="connsiteX66" fmla="*/ 303609 w 2549927"/>
              <a:gd name="connsiteY66" fmla="*/ 3016987 h 4780945"/>
              <a:gd name="connsiteX67" fmla="*/ 300759 w 2549927"/>
              <a:gd name="connsiteY67" fmla="*/ 2984594 h 4780945"/>
              <a:gd name="connsiteX68" fmla="*/ 305034 w 2549927"/>
              <a:gd name="connsiteY68" fmla="*/ 2955147 h 4780945"/>
              <a:gd name="connsiteX69" fmla="*/ 316438 w 2549927"/>
              <a:gd name="connsiteY69" fmla="*/ 2922753 h 4780945"/>
              <a:gd name="connsiteX70" fmla="*/ 332117 w 2549927"/>
              <a:gd name="connsiteY70" fmla="*/ 2890359 h 4780945"/>
              <a:gd name="connsiteX71" fmla="*/ 349222 w 2549927"/>
              <a:gd name="connsiteY71" fmla="*/ 2857968 h 4780945"/>
              <a:gd name="connsiteX72" fmla="*/ 364902 w 2549927"/>
              <a:gd name="connsiteY72" fmla="*/ 2824099 h 4780945"/>
              <a:gd name="connsiteX73" fmla="*/ 380581 w 2549927"/>
              <a:gd name="connsiteY73" fmla="*/ 2791708 h 4780945"/>
              <a:gd name="connsiteX74" fmla="*/ 389132 w 2549927"/>
              <a:gd name="connsiteY74" fmla="*/ 2756371 h 4780945"/>
              <a:gd name="connsiteX75" fmla="*/ 360624 w 2549927"/>
              <a:gd name="connsiteY75" fmla="*/ 2729865 h 4780945"/>
              <a:gd name="connsiteX76" fmla="*/ 320713 w 2549927"/>
              <a:gd name="connsiteY76" fmla="*/ 2709252 h 4780945"/>
              <a:gd name="connsiteX77" fmla="*/ 276527 w 2549927"/>
              <a:gd name="connsiteY77" fmla="*/ 2690110 h 4780945"/>
              <a:gd name="connsiteX78" fmla="*/ 230914 w 2549927"/>
              <a:gd name="connsiteY78" fmla="*/ 2673914 h 4780945"/>
              <a:gd name="connsiteX79" fmla="*/ 183875 w 2549927"/>
              <a:gd name="connsiteY79" fmla="*/ 2657717 h 4780945"/>
              <a:gd name="connsiteX80" fmla="*/ 136838 w 2549927"/>
              <a:gd name="connsiteY80" fmla="*/ 2641521 h 4780945"/>
              <a:gd name="connsiteX81" fmla="*/ 92651 w 2549927"/>
              <a:gd name="connsiteY81" fmla="*/ 2622380 h 4780945"/>
              <a:gd name="connsiteX82" fmla="*/ 57018 w 2549927"/>
              <a:gd name="connsiteY82" fmla="*/ 2601764 h 4780945"/>
              <a:gd name="connsiteX83" fmla="*/ 25657 w 2549927"/>
              <a:gd name="connsiteY83" fmla="*/ 2572318 h 4780945"/>
              <a:gd name="connsiteX84" fmla="*/ 7128 w 2549927"/>
              <a:gd name="connsiteY84" fmla="*/ 2536979 h 4780945"/>
              <a:gd name="connsiteX85" fmla="*/ 0 w 2549927"/>
              <a:gd name="connsiteY85" fmla="*/ 2500168 h 4780945"/>
              <a:gd name="connsiteX86" fmla="*/ 5703 w 2549927"/>
              <a:gd name="connsiteY86" fmla="*/ 2464831 h 4780945"/>
              <a:gd name="connsiteX87" fmla="*/ 18529 w 2549927"/>
              <a:gd name="connsiteY87" fmla="*/ 2432437 h 4780945"/>
              <a:gd name="connsiteX88" fmla="*/ 38486 w 2549927"/>
              <a:gd name="connsiteY88" fmla="*/ 2405933 h 4780945"/>
              <a:gd name="connsiteX89" fmla="*/ 62716 w 2549927"/>
              <a:gd name="connsiteY89" fmla="*/ 2379430 h 4780945"/>
              <a:gd name="connsiteX90" fmla="*/ 85523 w 2549927"/>
              <a:gd name="connsiteY90" fmla="*/ 2357343 h 4780945"/>
              <a:gd name="connsiteX91" fmla="*/ 104055 w 2549927"/>
              <a:gd name="connsiteY91" fmla="*/ 2339675 h 4780945"/>
              <a:gd name="connsiteX92" fmla="*/ 158220 w 2549927"/>
              <a:gd name="connsiteY92" fmla="*/ 2274890 h 4780945"/>
              <a:gd name="connsiteX93" fmla="*/ 215235 w 2549927"/>
              <a:gd name="connsiteY93" fmla="*/ 2215992 h 4780945"/>
              <a:gd name="connsiteX94" fmla="*/ 272251 w 2549927"/>
              <a:gd name="connsiteY94" fmla="*/ 2157095 h 4780945"/>
              <a:gd name="connsiteX95" fmla="*/ 326415 w 2549927"/>
              <a:gd name="connsiteY95" fmla="*/ 2092307 h 4780945"/>
              <a:gd name="connsiteX96" fmla="*/ 377730 w 2549927"/>
              <a:gd name="connsiteY96" fmla="*/ 2028994 h 4780945"/>
              <a:gd name="connsiteX97" fmla="*/ 424767 w 2549927"/>
              <a:gd name="connsiteY97" fmla="*/ 1956846 h 4780945"/>
              <a:gd name="connsiteX98" fmla="*/ 463254 w 2549927"/>
              <a:gd name="connsiteY98" fmla="*/ 1878807 h 4780945"/>
              <a:gd name="connsiteX99" fmla="*/ 484633 w 2549927"/>
              <a:gd name="connsiteY99" fmla="*/ 1814020 h 4780945"/>
              <a:gd name="connsiteX100" fmla="*/ 491760 w 2549927"/>
              <a:gd name="connsiteY100" fmla="*/ 1750707 h 4780945"/>
              <a:gd name="connsiteX101" fmla="*/ 491761 w 2549927"/>
              <a:gd name="connsiteY101" fmla="*/ 1682976 h 4780945"/>
              <a:gd name="connsiteX102" fmla="*/ 490337 w 2549927"/>
              <a:gd name="connsiteY102" fmla="*/ 1610826 h 4780945"/>
              <a:gd name="connsiteX103" fmla="*/ 487484 w 2549927"/>
              <a:gd name="connsiteY103" fmla="*/ 1538679 h 4780945"/>
              <a:gd name="connsiteX104" fmla="*/ 490337 w 2549927"/>
              <a:gd name="connsiteY104" fmla="*/ 1460641 h 4780945"/>
              <a:gd name="connsiteX105" fmla="*/ 497464 w 2549927"/>
              <a:gd name="connsiteY105" fmla="*/ 1378185 h 4780945"/>
              <a:gd name="connsiteX106" fmla="*/ 577284 w 2549927"/>
              <a:gd name="connsiteY106" fmla="*/ 1038056 h 4780945"/>
              <a:gd name="connsiteX107" fmla="*/ 627174 w 2549927"/>
              <a:gd name="connsiteY107" fmla="*/ 914372 h 4780945"/>
              <a:gd name="connsiteX108" fmla="*/ 687040 w 2549927"/>
              <a:gd name="connsiteY108" fmla="*/ 799525 h 4780945"/>
              <a:gd name="connsiteX109" fmla="*/ 756884 w 2549927"/>
              <a:gd name="connsiteY109" fmla="*/ 692038 h 4780945"/>
              <a:gd name="connsiteX110" fmla="*/ 836706 w 2549927"/>
              <a:gd name="connsiteY110" fmla="*/ 590441 h 4780945"/>
              <a:gd name="connsiteX111" fmla="*/ 925082 w 2549927"/>
              <a:gd name="connsiteY111" fmla="*/ 497679 h 4780945"/>
              <a:gd name="connsiteX112" fmla="*/ 1020581 w 2549927"/>
              <a:gd name="connsiteY112" fmla="*/ 412278 h 4780945"/>
              <a:gd name="connsiteX113" fmla="*/ 1124636 w 2549927"/>
              <a:gd name="connsiteY113" fmla="*/ 334239 h 4780945"/>
              <a:gd name="connsiteX114" fmla="*/ 1232966 w 2549927"/>
              <a:gd name="connsiteY114" fmla="*/ 265035 h 4780945"/>
              <a:gd name="connsiteX115" fmla="*/ 1349849 w 2549927"/>
              <a:gd name="connsiteY115" fmla="*/ 203194 h 4780945"/>
              <a:gd name="connsiteX116" fmla="*/ 1469581 w 2549927"/>
              <a:gd name="connsiteY116" fmla="*/ 151659 h 4780945"/>
              <a:gd name="connsiteX117" fmla="*/ 1590740 w 2549927"/>
              <a:gd name="connsiteY117" fmla="*/ 106015 h 4780945"/>
              <a:gd name="connsiteX118" fmla="*/ 1998402 w 2549927"/>
              <a:gd name="connsiteY118" fmla="*/ 13253 h 4780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</a:cxnLst>
            <a:rect l="l" t="t" r="r" b="b"/>
            <a:pathLst>
              <a:path w="2549927" h="4780945">
                <a:moveTo>
                  <a:pt x="2160897" y="0"/>
                </a:moveTo>
                <a:lnTo>
                  <a:pt x="2224307" y="512"/>
                </a:lnTo>
                <a:lnTo>
                  <a:pt x="2549927" y="4776685"/>
                </a:lnTo>
                <a:lnTo>
                  <a:pt x="2464506" y="4780945"/>
                </a:lnTo>
                <a:lnTo>
                  <a:pt x="2262101" y="4778000"/>
                </a:lnTo>
                <a:lnTo>
                  <a:pt x="2065395" y="4758859"/>
                </a:lnTo>
                <a:lnTo>
                  <a:pt x="1871543" y="4724992"/>
                </a:lnTo>
                <a:lnTo>
                  <a:pt x="1862989" y="4676403"/>
                </a:lnTo>
                <a:lnTo>
                  <a:pt x="1853012" y="4620451"/>
                </a:lnTo>
                <a:lnTo>
                  <a:pt x="1840184" y="4552720"/>
                </a:lnTo>
                <a:lnTo>
                  <a:pt x="1830206" y="4480571"/>
                </a:lnTo>
                <a:lnTo>
                  <a:pt x="1815951" y="4402533"/>
                </a:lnTo>
                <a:lnTo>
                  <a:pt x="1801697" y="4323022"/>
                </a:lnTo>
                <a:lnTo>
                  <a:pt x="1786017" y="4244984"/>
                </a:lnTo>
                <a:lnTo>
                  <a:pt x="1767489" y="4169891"/>
                </a:lnTo>
                <a:lnTo>
                  <a:pt x="1748957" y="4097743"/>
                </a:lnTo>
                <a:lnTo>
                  <a:pt x="1726151" y="4034429"/>
                </a:lnTo>
                <a:lnTo>
                  <a:pt x="1701920" y="3979949"/>
                </a:lnTo>
                <a:lnTo>
                  <a:pt x="1676263" y="3937250"/>
                </a:lnTo>
                <a:lnTo>
                  <a:pt x="1647755" y="3910747"/>
                </a:lnTo>
                <a:lnTo>
                  <a:pt x="1616397" y="3897494"/>
                </a:lnTo>
                <a:lnTo>
                  <a:pt x="1580762" y="3891604"/>
                </a:lnTo>
                <a:lnTo>
                  <a:pt x="1539426" y="3894551"/>
                </a:lnTo>
                <a:lnTo>
                  <a:pt x="1498089" y="3900439"/>
                </a:lnTo>
                <a:lnTo>
                  <a:pt x="1459603" y="3910746"/>
                </a:lnTo>
                <a:lnTo>
                  <a:pt x="1422542" y="3921052"/>
                </a:lnTo>
                <a:lnTo>
                  <a:pt x="1388333" y="3931358"/>
                </a:lnTo>
                <a:lnTo>
                  <a:pt x="1362676" y="3940193"/>
                </a:lnTo>
                <a:lnTo>
                  <a:pt x="1301384" y="3960809"/>
                </a:lnTo>
                <a:lnTo>
                  <a:pt x="1231539" y="3979950"/>
                </a:lnTo>
                <a:lnTo>
                  <a:pt x="1153144" y="3996145"/>
                </a:lnTo>
                <a:lnTo>
                  <a:pt x="1070471" y="4006453"/>
                </a:lnTo>
                <a:lnTo>
                  <a:pt x="987798" y="4015289"/>
                </a:lnTo>
                <a:lnTo>
                  <a:pt x="903700" y="4018232"/>
                </a:lnTo>
                <a:lnTo>
                  <a:pt x="823877" y="4012343"/>
                </a:lnTo>
                <a:lnTo>
                  <a:pt x="748332" y="3999091"/>
                </a:lnTo>
                <a:lnTo>
                  <a:pt x="706996" y="3988785"/>
                </a:lnTo>
                <a:lnTo>
                  <a:pt x="665660" y="3969642"/>
                </a:lnTo>
                <a:lnTo>
                  <a:pt x="624322" y="3947556"/>
                </a:lnTo>
                <a:lnTo>
                  <a:pt x="588688" y="3921052"/>
                </a:lnTo>
                <a:lnTo>
                  <a:pt x="551629" y="3888658"/>
                </a:lnTo>
                <a:lnTo>
                  <a:pt x="523119" y="3854794"/>
                </a:lnTo>
                <a:lnTo>
                  <a:pt x="503163" y="3812095"/>
                </a:lnTo>
                <a:lnTo>
                  <a:pt x="487484" y="3763503"/>
                </a:lnTo>
                <a:lnTo>
                  <a:pt x="481783" y="3710497"/>
                </a:lnTo>
                <a:lnTo>
                  <a:pt x="487484" y="3651600"/>
                </a:lnTo>
                <a:lnTo>
                  <a:pt x="494612" y="3610371"/>
                </a:lnTo>
                <a:lnTo>
                  <a:pt x="504589" y="3564727"/>
                </a:lnTo>
                <a:lnTo>
                  <a:pt x="515994" y="3517609"/>
                </a:lnTo>
                <a:lnTo>
                  <a:pt x="520269" y="3471965"/>
                </a:lnTo>
                <a:lnTo>
                  <a:pt x="520269" y="3423375"/>
                </a:lnTo>
                <a:lnTo>
                  <a:pt x="507440" y="3380675"/>
                </a:lnTo>
                <a:lnTo>
                  <a:pt x="494612" y="3357115"/>
                </a:lnTo>
                <a:lnTo>
                  <a:pt x="471805" y="3335031"/>
                </a:lnTo>
                <a:lnTo>
                  <a:pt x="447574" y="3318833"/>
                </a:lnTo>
                <a:lnTo>
                  <a:pt x="421917" y="3305581"/>
                </a:lnTo>
                <a:lnTo>
                  <a:pt x="396260" y="3286439"/>
                </a:lnTo>
                <a:lnTo>
                  <a:pt x="376305" y="3265826"/>
                </a:lnTo>
                <a:lnTo>
                  <a:pt x="360624" y="3239322"/>
                </a:lnTo>
                <a:lnTo>
                  <a:pt x="354923" y="3209875"/>
                </a:lnTo>
                <a:lnTo>
                  <a:pt x="357774" y="3180425"/>
                </a:lnTo>
                <a:lnTo>
                  <a:pt x="367752" y="3152449"/>
                </a:lnTo>
                <a:lnTo>
                  <a:pt x="380580" y="3128890"/>
                </a:lnTo>
                <a:lnTo>
                  <a:pt x="389133" y="3105331"/>
                </a:lnTo>
                <a:lnTo>
                  <a:pt x="347796" y="3075885"/>
                </a:lnTo>
                <a:lnTo>
                  <a:pt x="319288" y="3046436"/>
                </a:lnTo>
                <a:lnTo>
                  <a:pt x="303609" y="3016987"/>
                </a:lnTo>
                <a:lnTo>
                  <a:pt x="300759" y="2984594"/>
                </a:lnTo>
                <a:lnTo>
                  <a:pt x="305034" y="2955147"/>
                </a:lnTo>
                <a:lnTo>
                  <a:pt x="316438" y="2922753"/>
                </a:lnTo>
                <a:lnTo>
                  <a:pt x="332117" y="2890359"/>
                </a:lnTo>
                <a:lnTo>
                  <a:pt x="349222" y="2857968"/>
                </a:lnTo>
                <a:lnTo>
                  <a:pt x="364902" y="2824099"/>
                </a:lnTo>
                <a:lnTo>
                  <a:pt x="380581" y="2791708"/>
                </a:lnTo>
                <a:lnTo>
                  <a:pt x="389132" y="2756371"/>
                </a:lnTo>
                <a:lnTo>
                  <a:pt x="360624" y="2729865"/>
                </a:lnTo>
                <a:lnTo>
                  <a:pt x="320713" y="2709252"/>
                </a:lnTo>
                <a:lnTo>
                  <a:pt x="276527" y="2690110"/>
                </a:lnTo>
                <a:lnTo>
                  <a:pt x="230914" y="2673914"/>
                </a:lnTo>
                <a:lnTo>
                  <a:pt x="183875" y="2657717"/>
                </a:lnTo>
                <a:lnTo>
                  <a:pt x="136838" y="2641521"/>
                </a:lnTo>
                <a:lnTo>
                  <a:pt x="92651" y="2622380"/>
                </a:lnTo>
                <a:lnTo>
                  <a:pt x="57018" y="2601764"/>
                </a:lnTo>
                <a:lnTo>
                  <a:pt x="25657" y="2572318"/>
                </a:lnTo>
                <a:lnTo>
                  <a:pt x="7128" y="2536979"/>
                </a:lnTo>
                <a:lnTo>
                  <a:pt x="0" y="2500168"/>
                </a:lnTo>
                <a:lnTo>
                  <a:pt x="5703" y="2464831"/>
                </a:lnTo>
                <a:lnTo>
                  <a:pt x="18529" y="2432437"/>
                </a:lnTo>
                <a:lnTo>
                  <a:pt x="38486" y="2405933"/>
                </a:lnTo>
                <a:lnTo>
                  <a:pt x="62716" y="2379430"/>
                </a:lnTo>
                <a:lnTo>
                  <a:pt x="85523" y="2357343"/>
                </a:lnTo>
                <a:lnTo>
                  <a:pt x="104055" y="2339675"/>
                </a:lnTo>
                <a:lnTo>
                  <a:pt x="158220" y="2274890"/>
                </a:lnTo>
                <a:lnTo>
                  <a:pt x="215235" y="2215992"/>
                </a:lnTo>
                <a:lnTo>
                  <a:pt x="272251" y="2157095"/>
                </a:lnTo>
                <a:lnTo>
                  <a:pt x="326415" y="2092307"/>
                </a:lnTo>
                <a:lnTo>
                  <a:pt x="377730" y="2028994"/>
                </a:lnTo>
                <a:lnTo>
                  <a:pt x="424767" y="1956846"/>
                </a:lnTo>
                <a:lnTo>
                  <a:pt x="463254" y="1878807"/>
                </a:lnTo>
                <a:lnTo>
                  <a:pt x="484633" y="1814020"/>
                </a:lnTo>
                <a:lnTo>
                  <a:pt x="491760" y="1750707"/>
                </a:lnTo>
                <a:lnTo>
                  <a:pt x="491761" y="1682976"/>
                </a:lnTo>
                <a:lnTo>
                  <a:pt x="490337" y="1610826"/>
                </a:lnTo>
                <a:lnTo>
                  <a:pt x="487484" y="1538679"/>
                </a:lnTo>
                <a:lnTo>
                  <a:pt x="490337" y="1460641"/>
                </a:lnTo>
                <a:lnTo>
                  <a:pt x="497464" y="1378185"/>
                </a:lnTo>
                <a:lnTo>
                  <a:pt x="577284" y="1038056"/>
                </a:lnTo>
                <a:lnTo>
                  <a:pt x="627174" y="914372"/>
                </a:lnTo>
                <a:lnTo>
                  <a:pt x="687040" y="799525"/>
                </a:lnTo>
                <a:lnTo>
                  <a:pt x="756884" y="692038"/>
                </a:lnTo>
                <a:lnTo>
                  <a:pt x="836706" y="590441"/>
                </a:lnTo>
                <a:lnTo>
                  <a:pt x="925082" y="497679"/>
                </a:lnTo>
                <a:lnTo>
                  <a:pt x="1020581" y="412278"/>
                </a:lnTo>
                <a:lnTo>
                  <a:pt x="1124636" y="334239"/>
                </a:lnTo>
                <a:lnTo>
                  <a:pt x="1232966" y="265035"/>
                </a:lnTo>
                <a:lnTo>
                  <a:pt x="1349849" y="203194"/>
                </a:lnTo>
                <a:lnTo>
                  <a:pt x="1469581" y="151659"/>
                </a:lnTo>
                <a:lnTo>
                  <a:pt x="1590740" y="106015"/>
                </a:lnTo>
                <a:lnTo>
                  <a:pt x="1998402" y="1325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 sz="2701"/>
          </a:p>
        </p:txBody>
      </p:sp>
      <p:pic>
        <p:nvPicPr>
          <p:cNvPr id="281" name="Graphic 280">
            <a:extLst>
              <a:ext uri="{FF2B5EF4-FFF2-40B4-BE49-F238E27FC236}">
                <a16:creationId xmlns:a16="http://schemas.microsoft.com/office/drawing/2014/main" id="{DA5A7F31-26FF-4F80-B611-A4DE258263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29386" y="5309032"/>
            <a:ext cx="3648588" cy="781840"/>
          </a:xfrm>
          <a:prstGeom prst="rect">
            <a:avLst/>
          </a:prstGeom>
        </p:spPr>
      </p:pic>
      <p:sp>
        <p:nvSpPr>
          <p:cNvPr id="523" name="Freeform: Shape 522">
            <a:extLst>
              <a:ext uri="{FF2B5EF4-FFF2-40B4-BE49-F238E27FC236}">
                <a16:creationId xmlns:a16="http://schemas.microsoft.com/office/drawing/2014/main" id="{44253939-EDB4-4303-BD23-104C3242C9EF}"/>
              </a:ext>
            </a:extLst>
          </p:cNvPr>
          <p:cNvSpPr/>
          <p:nvPr/>
        </p:nvSpPr>
        <p:spPr>
          <a:xfrm>
            <a:off x="10491677" y="2055738"/>
            <a:ext cx="1120091" cy="1316703"/>
          </a:xfrm>
          <a:custGeom>
            <a:avLst/>
            <a:gdLst>
              <a:gd name="connsiteX0" fmla="*/ 472166 w 1120091"/>
              <a:gd name="connsiteY0" fmla="*/ 1283935 h 1316703"/>
              <a:gd name="connsiteX1" fmla="*/ 488551 w 1120091"/>
              <a:gd name="connsiteY1" fmla="*/ 1300318 h 1316703"/>
              <a:gd name="connsiteX2" fmla="*/ 472166 w 1120091"/>
              <a:gd name="connsiteY2" fmla="*/ 1316703 h 1316703"/>
              <a:gd name="connsiteX3" fmla="*/ 455782 w 1120091"/>
              <a:gd name="connsiteY3" fmla="*/ 1300318 h 1316703"/>
              <a:gd name="connsiteX4" fmla="*/ 472166 w 1120091"/>
              <a:gd name="connsiteY4" fmla="*/ 1283935 h 1316703"/>
              <a:gd name="connsiteX5" fmla="*/ 731336 w 1120091"/>
              <a:gd name="connsiteY5" fmla="*/ 1270530 h 1316703"/>
              <a:gd name="connsiteX6" fmla="*/ 753679 w 1120091"/>
              <a:gd name="connsiteY6" fmla="*/ 1292871 h 1316703"/>
              <a:gd name="connsiteX7" fmla="*/ 731336 w 1120091"/>
              <a:gd name="connsiteY7" fmla="*/ 1315214 h 1316703"/>
              <a:gd name="connsiteX8" fmla="*/ 708994 w 1120091"/>
              <a:gd name="connsiteY8" fmla="*/ 1292871 h 1316703"/>
              <a:gd name="connsiteX9" fmla="*/ 731336 w 1120091"/>
              <a:gd name="connsiteY9" fmla="*/ 1270530 h 1316703"/>
              <a:gd name="connsiteX10" fmla="*/ 484083 w 1120091"/>
              <a:gd name="connsiteY10" fmla="*/ 1225846 h 1316703"/>
              <a:gd name="connsiteX11" fmla="*/ 495999 w 1120091"/>
              <a:gd name="connsiteY11" fmla="*/ 1237761 h 1316703"/>
              <a:gd name="connsiteX12" fmla="*/ 484083 w 1120091"/>
              <a:gd name="connsiteY12" fmla="*/ 1249677 h 1316703"/>
              <a:gd name="connsiteX13" fmla="*/ 472167 w 1120091"/>
              <a:gd name="connsiteY13" fmla="*/ 1237761 h 1316703"/>
              <a:gd name="connsiteX14" fmla="*/ 484083 w 1120091"/>
              <a:gd name="connsiteY14" fmla="*/ 1225846 h 1316703"/>
              <a:gd name="connsiteX15" fmla="*/ 1024765 w 1120091"/>
              <a:gd name="connsiteY15" fmla="*/ 1142435 h 1316703"/>
              <a:gd name="connsiteX16" fmla="*/ 1033702 w 1120091"/>
              <a:gd name="connsiteY16" fmla="*/ 1151372 h 1316703"/>
              <a:gd name="connsiteX17" fmla="*/ 1024765 w 1120091"/>
              <a:gd name="connsiteY17" fmla="*/ 1160309 h 1316703"/>
              <a:gd name="connsiteX18" fmla="*/ 1015828 w 1120091"/>
              <a:gd name="connsiteY18" fmla="*/ 1151372 h 1316703"/>
              <a:gd name="connsiteX19" fmla="*/ 1024765 w 1120091"/>
              <a:gd name="connsiteY19" fmla="*/ 1142435 h 1316703"/>
              <a:gd name="connsiteX20" fmla="*/ 355988 w 1120091"/>
              <a:gd name="connsiteY20" fmla="*/ 1132007 h 1316703"/>
              <a:gd name="connsiteX21" fmla="*/ 397694 w 1120091"/>
              <a:gd name="connsiteY21" fmla="*/ 1173712 h 1316703"/>
              <a:gd name="connsiteX22" fmla="*/ 355988 w 1120091"/>
              <a:gd name="connsiteY22" fmla="*/ 1215418 h 1316703"/>
              <a:gd name="connsiteX23" fmla="*/ 314283 w 1120091"/>
              <a:gd name="connsiteY23" fmla="*/ 1173712 h 1316703"/>
              <a:gd name="connsiteX24" fmla="*/ 355988 w 1120091"/>
              <a:gd name="connsiteY24" fmla="*/ 1132007 h 1316703"/>
              <a:gd name="connsiteX25" fmla="*/ 181718 w 1120091"/>
              <a:gd name="connsiteY25" fmla="*/ 1117113 h 1316703"/>
              <a:gd name="connsiteX26" fmla="*/ 207040 w 1120091"/>
              <a:gd name="connsiteY26" fmla="*/ 1142433 h 1316703"/>
              <a:gd name="connsiteX27" fmla="*/ 181718 w 1120091"/>
              <a:gd name="connsiteY27" fmla="*/ 1167755 h 1316703"/>
              <a:gd name="connsiteX28" fmla="*/ 156397 w 1120091"/>
              <a:gd name="connsiteY28" fmla="*/ 1142433 h 1316703"/>
              <a:gd name="connsiteX29" fmla="*/ 181718 w 1120091"/>
              <a:gd name="connsiteY29" fmla="*/ 1117113 h 1316703"/>
              <a:gd name="connsiteX30" fmla="*/ 786447 w 1120091"/>
              <a:gd name="connsiteY30" fmla="*/ 1114134 h 1316703"/>
              <a:gd name="connsiteX31" fmla="*/ 823685 w 1120091"/>
              <a:gd name="connsiteY31" fmla="*/ 1151370 h 1316703"/>
              <a:gd name="connsiteX32" fmla="*/ 786447 w 1120091"/>
              <a:gd name="connsiteY32" fmla="*/ 1188608 h 1316703"/>
              <a:gd name="connsiteX33" fmla="*/ 749211 w 1120091"/>
              <a:gd name="connsiteY33" fmla="*/ 1151370 h 1316703"/>
              <a:gd name="connsiteX34" fmla="*/ 786447 w 1120091"/>
              <a:gd name="connsiteY34" fmla="*/ 1114134 h 1316703"/>
              <a:gd name="connsiteX35" fmla="*/ 485572 w 1120091"/>
              <a:gd name="connsiteY35" fmla="*/ 1100729 h 1316703"/>
              <a:gd name="connsiteX36" fmla="*/ 524299 w 1120091"/>
              <a:gd name="connsiteY36" fmla="*/ 1139455 h 1316703"/>
              <a:gd name="connsiteX37" fmla="*/ 485572 w 1120091"/>
              <a:gd name="connsiteY37" fmla="*/ 1178182 h 1316703"/>
              <a:gd name="connsiteX38" fmla="*/ 446846 w 1120091"/>
              <a:gd name="connsiteY38" fmla="*/ 1139455 h 1316703"/>
              <a:gd name="connsiteX39" fmla="*/ 485572 w 1120091"/>
              <a:gd name="connsiteY39" fmla="*/ 1100729 h 1316703"/>
              <a:gd name="connsiteX40" fmla="*/ 1038169 w 1120091"/>
              <a:gd name="connsiteY40" fmla="*/ 1085834 h 1316703"/>
              <a:gd name="connsiteX41" fmla="*/ 1054554 w 1120091"/>
              <a:gd name="connsiteY41" fmla="*/ 1102217 h 1316703"/>
              <a:gd name="connsiteX42" fmla="*/ 1038169 w 1120091"/>
              <a:gd name="connsiteY42" fmla="*/ 1118602 h 1316703"/>
              <a:gd name="connsiteX43" fmla="*/ 1021785 w 1120091"/>
              <a:gd name="connsiteY43" fmla="*/ 1102217 h 1316703"/>
              <a:gd name="connsiteX44" fmla="*/ 1038169 w 1120091"/>
              <a:gd name="connsiteY44" fmla="*/ 1085834 h 1316703"/>
              <a:gd name="connsiteX45" fmla="*/ 445355 w 1120091"/>
              <a:gd name="connsiteY45" fmla="*/ 1060512 h 1316703"/>
              <a:gd name="connsiteX46" fmla="*/ 467698 w 1120091"/>
              <a:gd name="connsiteY46" fmla="*/ 1082853 h 1316703"/>
              <a:gd name="connsiteX47" fmla="*/ 445355 w 1120091"/>
              <a:gd name="connsiteY47" fmla="*/ 1105196 h 1316703"/>
              <a:gd name="connsiteX48" fmla="*/ 423013 w 1120091"/>
              <a:gd name="connsiteY48" fmla="*/ 1082853 h 1316703"/>
              <a:gd name="connsiteX49" fmla="*/ 445355 w 1120091"/>
              <a:gd name="connsiteY49" fmla="*/ 1060512 h 1316703"/>
              <a:gd name="connsiteX50" fmla="*/ 278535 w 1120091"/>
              <a:gd name="connsiteY50" fmla="*/ 1009870 h 1316703"/>
              <a:gd name="connsiteX51" fmla="*/ 287472 w 1120091"/>
              <a:gd name="connsiteY51" fmla="*/ 1018807 h 1316703"/>
              <a:gd name="connsiteX52" fmla="*/ 278535 w 1120091"/>
              <a:gd name="connsiteY52" fmla="*/ 1027744 h 1316703"/>
              <a:gd name="connsiteX53" fmla="*/ 269598 w 1120091"/>
              <a:gd name="connsiteY53" fmla="*/ 1018807 h 1316703"/>
              <a:gd name="connsiteX54" fmla="*/ 278535 w 1120091"/>
              <a:gd name="connsiteY54" fmla="*/ 1009870 h 1316703"/>
              <a:gd name="connsiteX55" fmla="*/ 241297 w 1120091"/>
              <a:gd name="connsiteY55" fmla="*/ 994975 h 1316703"/>
              <a:gd name="connsiteX56" fmla="*/ 266619 w 1120091"/>
              <a:gd name="connsiteY56" fmla="*/ 1020295 h 1316703"/>
              <a:gd name="connsiteX57" fmla="*/ 241297 w 1120091"/>
              <a:gd name="connsiteY57" fmla="*/ 1045617 h 1316703"/>
              <a:gd name="connsiteX58" fmla="*/ 215976 w 1120091"/>
              <a:gd name="connsiteY58" fmla="*/ 1020295 h 1316703"/>
              <a:gd name="connsiteX59" fmla="*/ 241297 w 1120091"/>
              <a:gd name="connsiteY59" fmla="*/ 994975 h 1316703"/>
              <a:gd name="connsiteX60" fmla="*/ 719420 w 1120091"/>
              <a:gd name="connsiteY60" fmla="*/ 929438 h 1316703"/>
              <a:gd name="connsiteX61" fmla="*/ 743252 w 1120091"/>
              <a:gd name="connsiteY61" fmla="*/ 948800 h 1316703"/>
              <a:gd name="connsiteX62" fmla="*/ 753679 w 1120091"/>
              <a:gd name="connsiteY62" fmla="*/ 947311 h 1316703"/>
              <a:gd name="connsiteX63" fmla="*/ 795385 w 1120091"/>
              <a:gd name="connsiteY63" fmla="*/ 989017 h 1316703"/>
              <a:gd name="connsiteX64" fmla="*/ 753679 w 1120091"/>
              <a:gd name="connsiteY64" fmla="*/ 1030722 h 1316703"/>
              <a:gd name="connsiteX65" fmla="*/ 740273 w 1120091"/>
              <a:gd name="connsiteY65" fmla="*/ 1027743 h 1316703"/>
              <a:gd name="connsiteX66" fmla="*/ 692609 w 1120091"/>
              <a:gd name="connsiteY66" fmla="*/ 1066470 h 1316703"/>
              <a:gd name="connsiteX67" fmla="*/ 686652 w 1120091"/>
              <a:gd name="connsiteY67" fmla="*/ 1066470 h 1316703"/>
              <a:gd name="connsiteX68" fmla="*/ 688142 w 1120091"/>
              <a:gd name="connsiteY68" fmla="*/ 1078386 h 1316703"/>
              <a:gd name="connsiteX69" fmla="*/ 686652 w 1120091"/>
              <a:gd name="connsiteY69" fmla="*/ 1091790 h 1316703"/>
              <a:gd name="connsiteX70" fmla="*/ 698567 w 1120091"/>
              <a:gd name="connsiteY70" fmla="*/ 1124559 h 1316703"/>
              <a:gd name="connsiteX71" fmla="*/ 662820 w 1120091"/>
              <a:gd name="connsiteY71" fmla="*/ 1175201 h 1316703"/>
              <a:gd name="connsiteX72" fmla="*/ 667289 w 1120091"/>
              <a:gd name="connsiteY72" fmla="*/ 1188607 h 1316703"/>
              <a:gd name="connsiteX73" fmla="*/ 643457 w 1120091"/>
              <a:gd name="connsiteY73" fmla="*/ 1212439 h 1316703"/>
              <a:gd name="connsiteX74" fmla="*/ 619626 w 1120091"/>
              <a:gd name="connsiteY74" fmla="*/ 1188607 h 1316703"/>
              <a:gd name="connsiteX75" fmla="*/ 622605 w 1120091"/>
              <a:gd name="connsiteY75" fmla="*/ 1175201 h 1316703"/>
              <a:gd name="connsiteX76" fmla="*/ 589836 w 1120091"/>
              <a:gd name="connsiteY76" fmla="*/ 1137965 h 1316703"/>
              <a:gd name="connsiteX77" fmla="*/ 566004 w 1120091"/>
              <a:gd name="connsiteY77" fmla="*/ 1111154 h 1316703"/>
              <a:gd name="connsiteX78" fmla="*/ 554088 w 1120091"/>
              <a:gd name="connsiteY78" fmla="*/ 1115622 h 1316703"/>
              <a:gd name="connsiteX79" fmla="*/ 536215 w 1120091"/>
              <a:gd name="connsiteY79" fmla="*/ 1097748 h 1316703"/>
              <a:gd name="connsiteX80" fmla="*/ 554088 w 1120091"/>
              <a:gd name="connsiteY80" fmla="*/ 1079874 h 1316703"/>
              <a:gd name="connsiteX81" fmla="*/ 563025 w 1120091"/>
              <a:gd name="connsiteY81" fmla="*/ 1082853 h 1316703"/>
              <a:gd name="connsiteX82" fmla="*/ 563025 w 1120091"/>
              <a:gd name="connsiteY82" fmla="*/ 1076895 h 1316703"/>
              <a:gd name="connsiteX83" fmla="*/ 586857 w 1120091"/>
              <a:gd name="connsiteY83" fmla="*/ 1029232 h 1316703"/>
              <a:gd name="connsiteX84" fmla="*/ 574941 w 1120091"/>
              <a:gd name="connsiteY84" fmla="*/ 997954 h 1316703"/>
              <a:gd name="connsiteX85" fmla="*/ 624093 w 1120091"/>
              <a:gd name="connsiteY85" fmla="*/ 948800 h 1316703"/>
              <a:gd name="connsiteX86" fmla="*/ 667289 w 1120091"/>
              <a:gd name="connsiteY86" fmla="*/ 975611 h 1316703"/>
              <a:gd name="connsiteX87" fmla="*/ 691121 w 1120091"/>
              <a:gd name="connsiteY87" fmla="*/ 969653 h 1316703"/>
              <a:gd name="connsiteX88" fmla="*/ 700058 w 1120091"/>
              <a:gd name="connsiteY88" fmla="*/ 971143 h 1316703"/>
              <a:gd name="connsiteX89" fmla="*/ 694100 w 1120091"/>
              <a:gd name="connsiteY89" fmla="*/ 954758 h 1316703"/>
              <a:gd name="connsiteX90" fmla="*/ 719420 w 1120091"/>
              <a:gd name="connsiteY90" fmla="*/ 929438 h 1316703"/>
              <a:gd name="connsiteX91" fmla="*/ 458761 w 1120091"/>
              <a:gd name="connsiteY91" fmla="*/ 926459 h 1316703"/>
              <a:gd name="connsiteX92" fmla="*/ 479613 w 1120091"/>
              <a:gd name="connsiteY92" fmla="*/ 935395 h 1316703"/>
              <a:gd name="connsiteX93" fmla="*/ 481104 w 1120091"/>
              <a:gd name="connsiteY93" fmla="*/ 935395 h 1316703"/>
              <a:gd name="connsiteX94" fmla="*/ 512382 w 1120091"/>
              <a:gd name="connsiteY94" fmla="*/ 966674 h 1316703"/>
              <a:gd name="connsiteX95" fmla="*/ 510893 w 1120091"/>
              <a:gd name="connsiteY95" fmla="*/ 977101 h 1316703"/>
              <a:gd name="connsiteX96" fmla="*/ 555578 w 1120091"/>
              <a:gd name="connsiteY96" fmla="*/ 1021785 h 1316703"/>
              <a:gd name="connsiteX97" fmla="*/ 510893 w 1120091"/>
              <a:gd name="connsiteY97" fmla="*/ 1066470 h 1316703"/>
              <a:gd name="connsiteX98" fmla="*/ 466209 w 1120091"/>
              <a:gd name="connsiteY98" fmla="*/ 1021785 h 1316703"/>
              <a:gd name="connsiteX99" fmla="*/ 473656 w 1120091"/>
              <a:gd name="connsiteY99" fmla="*/ 997954 h 1316703"/>
              <a:gd name="connsiteX100" fmla="*/ 454293 w 1120091"/>
              <a:gd name="connsiteY100" fmla="*/ 983059 h 1316703"/>
              <a:gd name="connsiteX101" fmla="*/ 430461 w 1120091"/>
              <a:gd name="connsiteY101" fmla="*/ 954758 h 1316703"/>
              <a:gd name="connsiteX102" fmla="*/ 458761 w 1120091"/>
              <a:gd name="connsiteY102" fmla="*/ 926459 h 1316703"/>
              <a:gd name="connsiteX103" fmla="*/ 591326 w 1120091"/>
              <a:gd name="connsiteY103" fmla="*/ 911564 h 1316703"/>
              <a:gd name="connsiteX104" fmla="*/ 609200 w 1120091"/>
              <a:gd name="connsiteY104" fmla="*/ 929437 h 1316703"/>
              <a:gd name="connsiteX105" fmla="*/ 591326 w 1120091"/>
              <a:gd name="connsiteY105" fmla="*/ 947311 h 1316703"/>
              <a:gd name="connsiteX106" fmla="*/ 573452 w 1120091"/>
              <a:gd name="connsiteY106" fmla="*/ 929437 h 1316703"/>
              <a:gd name="connsiteX107" fmla="*/ 591326 w 1120091"/>
              <a:gd name="connsiteY107" fmla="*/ 911564 h 1316703"/>
              <a:gd name="connsiteX108" fmla="*/ 924968 w 1120091"/>
              <a:gd name="connsiteY108" fmla="*/ 886244 h 1316703"/>
              <a:gd name="connsiteX109" fmla="*/ 941353 w 1120091"/>
              <a:gd name="connsiteY109" fmla="*/ 902627 h 1316703"/>
              <a:gd name="connsiteX110" fmla="*/ 924968 w 1120091"/>
              <a:gd name="connsiteY110" fmla="*/ 919012 h 1316703"/>
              <a:gd name="connsiteX111" fmla="*/ 908584 w 1120091"/>
              <a:gd name="connsiteY111" fmla="*/ 902627 h 1316703"/>
              <a:gd name="connsiteX112" fmla="*/ 924968 w 1120091"/>
              <a:gd name="connsiteY112" fmla="*/ 886244 h 1316703"/>
              <a:gd name="connsiteX113" fmla="*/ 232360 w 1120091"/>
              <a:gd name="connsiteY113" fmla="*/ 875817 h 1316703"/>
              <a:gd name="connsiteX114" fmla="*/ 256192 w 1120091"/>
              <a:gd name="connsiteY114" fmla="*/ 899648 h 1316703"/>
              <a:gd name="connsiteX115" fmla="*/ 232360 w 1120091"/>
              <a:gd name="connsiteY115" fmla="*/ 923480 h 1316703"/>
              <a:gd name="connsiteX116" fmla="*/ 208528 w 1120091"/>
              <a:gd name="connsiteY116" fmla="*/ 899648 h 1316703"/>
              <a:gd name="connsiteX117" fmla="*/ 232360 w 1120091"/>
              <a:gd name="connsiteY117" fmla="*/ 875817 h 1316703"/>
              <a:gd name="connsiteX118" fmla="*/ 22342 w 1120091"/>
              <a:gd name="connsiteY118" fmla="*/ 859433 h 1316703"/>
              <a:gd name="connsiteX119" fmla="*/ 44685 w 1120091"/>
              <a:gd name="connsiteY119" fmla="*/ 881774 h 1316703"/>
              <a:gd name="connsiteX120" fmla="*/ 22342 w 1120091"/>
              <a:gd name="connsiteY120" fmla="*/ 904117 h 1316703"/>
              <a:gd name="connsiteX121" fmla="*/ 0 w 1120091"/>
              <a:gd name="connsiteY121" fmla="*/ 881774 h 1316703"/>
              <a:gd name="connsiteX122" fmla="*/ 22342 w 1120091"/>
              <a:gd name="connsiteY122" fmla="*/ 859433 h 1316703"/>
              <a:gd name="connsiteX123" fmla="*/ 817726 w 1120091"/>
              <a:gd name="connsiteY123" fmla="*/ 846027 h 1316703"/>
              <a:gd name="connsiteX124" fmla="*/ 844537 w 1120091"/>
              <a:gd name="connsiteY124" fmla="*/ 874326 h 1316703"/>
              <a:gd name="connsiteX125" fmla="*/ 841558 w 1120091"/>
              <a:gd name="connsiteY125" fmla="*/ 887732 h 1316703"/>
              <a:gd name="connsiteX126" fmla="*/ 863901 w 1120091"/>
              <a:gd name="connsiteY126" fmla="*/ 907095 h 1316703"/>
              <a:gd name="connsiteX127" fmla="*/ 874327 w 1120091"/>
              <a:gd name="connsiteY127" fmla="*/ 902627 h 1316703"/>
              <a:gd name="connsiteX128" fmla="*/ 890712 w 1120091"/>
              <a:gd name="connsiteY128" fmla="*/ 919010 h 1316703"/>
              <a:gd name="connsiteX129" fmla="*/ 874327 w 1120091"/>
              <a:gd name="connsiteY129" fmla="*/ 935395 h 1316703"/>
              <a:gd name="connsiteX130" fmla="*/ 863901 w 1120091"/>
              <a:gd name="connsiteY130" fmla="*/ 930926 h 1316703"/>
              <a:gd name="connsiteX131" fmla="*/ 857943 w 1120091"/>
              <a:gd name="connsiteY131" fmla="*/ 941353 h 1316703"/>
              <a:gd name="connsiteX132" fmla="*/ 857943 w 1120091"/>
              <a:gd name="connsiteY132" fmla="*/ 947311 h 1316703"/>
              <a:gd name="connsiteX133" fmla="*/ 823684 w 1120091"/>
              <a:gd name="connsiteY133" fmla="*/ 981569 h 1316703"/>
              <a:gd name="connsiteX134" fmla="*/ 789427 w 1120091"/>
              <a:gd name="connsiteY134" fmla="*/ 947311 h 1316703"/>
              <a:gd name="connsiteX135" fmla="*/ 801342 w 1120091"/>
              <a:gd name="connsiteY135" fmla="*/ 921989 h 1316703"/>
              <a:gd name="connsiteX136" fmla="*/ 801342 w 1120091"/>
              <a:gd name="connsiteY136" fmla="*/ 920501 h 1316703"/>
              <a:gd name="connsiteX137" fmla="*/ 807300 w 1120091"/>
              <a:gd name="connsiteY137" fmla="*/ 901137 h 1316703"/>
              <a:gd name="connsiteX138" fmla="*/ 789427 w 1120091"/>
              <a:gd name="connsiteY138" fmla="*/ 874326 h 1316703"/>
              <a:gd name="connsiteX139" fmla="*/ 817726 w 1120091"/>
              <a:gd name="connsiteY139" fmla="*/ 846027 h 1316703"/>
              <a:gd name="connsiteX140" fmla="*/ 658352 w 1120091"/>
              <a:gd name="connsiteY140" fmla="*/ 843048 h 1316703"/>
              <a:gd name="connsiteX141" fmla="*/ 686653 w 1120091"/>
              <a:gd name="connsiteY141" fmla="*/ 871347 h 1316703"/>
              <a:gd name="connsiteX142" fmla="*/ 658352 w 1120091"/>
              <a:gd name="connsiteY142" fmla="*/ 899648 h 1316703"/>
              <a:gd name="connsiteX143" fmla="*/ 630052 w 1120091"/>
              <a:gd name="connsiteY143" fmla="*/ 871347 h 1316703"/>
              <a:gd name="connsiteX144" fmla="*/ 658352 w 1120091"/>
              <a:gd name="connsiteY144" fmla="*/ 843048 h 1316703"/>
              <a:gd name="connsiteX145" fmla="*/ 160865 w 1120091"/>
              <a:gd name="connsiteY145" fmla="*/ 841559 h 1316703"/>
              <a:gd name="connsiteX146" fmla="*/ 168314 w 1120091"/>
              <a:gd name="connsiteY146" fmla="*/ 849005 h 1316703"/>
              <a:gd name="connsiteX147" fmla="*/ 160865 w 1120091"/>
              <a:gd name="connsiteY147" fmla="*/ 856454 h 1316703"/>
              <a:gd name="connsiteX148" fmla="*/ 153419 w 1120091"/>
              <a:gd name="connsiteY148" fmla="*/ 849005 h 1316703"/>
              <a:gd name="connsiteX149" fmla="*/ 160865 w 1120091"/>
              <a:gd name="connsiteY149" fmla="*/ 841559 h 1316703"/>
              <a:gd name="connsiteX150" fmla="*/ 658351 w 1120091"/>
              <a:gd name="connsiteY150" fmla="*/ 795384 h 1316703"/>
              <a:gd name="connsiteX151" fmla="*/ 676225 w 1120091"/>
              <a:gd name="connsiteY151" fmla="*/ 813257 h 1316703"/>
              <a:gd name="connsiteX152" fmla="*/ 658351 w 1120091"/>
              <a:gd name="connsiteY152" fmla="*/ 831131 h 1316703"/>
              <a:gd name="connsiteX153" fmla="*/ 640477 w 1120091"/>
              <a:gd name="connsiteY153" fmla="*/ 813257 h 1316703"/>
              <a:gd name="connsiteX154" fmla="*/ 658351 w 1120091"/>
              <a:gd name="connsiteY154" fmla="*/ 795384 h 1316703"/>
              <a:gd name="connsiteX155" fmla="*/ 577920 w 1120091"/>
              <a:gd name="connsiteY155" fmla="*/ 758148 h 1316703"/>
              <a:gd name="connsiteX156" fmla="*/ 603242 w 1120091"/>
              <a:gd name="connsiteY156" fmla="*/ 783468 h 1316703"/>
              <a:gd name="connsiteX157" fmla="*/ 577920 w 1120091"/>
              <a:gd name="connsiteY157" fmla="*/ 808790 h 1316703"/>
              <a:gd name="connsiteX158" fmla="*/ 552599 w 1120091"/>
              <a:gd name="connsiteY158" fmla="*/ 783468 h 1316703"/>
              <a:gd name="connsiteX159" fmla="*/ 577920 w 1120091"/>
              <a:gd name="connsiteY159" fmla="*/ 758148 h 1316703"/>
              <a:gd name="connsiteX160" fmla="*/ 458762 w 1120091"/>
              <a:gd name="connsiteY160" fmla="*/ 755169 h 1316703"/>
              <a:gd name="connsiteX161" fmla="*/ 501958 w 1120091"/>
              <a:gd name="connsiteY161" fmla="*/ 798363 h 1316703"/>
              <a:gd name="connsiteX162" fmla="*/ 458762 w 1120091"/>
              <a:gd name="connsiteY162" fmla="*/ 841559 h 1316703"/>
              <a:gd name="connsiteX163" fmla="*/ 415568 w 1120091"/>
              <a:gd name="connsiteY163" fmla="*/ 798363 h 1316703"/>
              <a:gd name="connsiteX164" fmla="*/ 458762 w 1120091"/>
              <a:gd name="connsiteY164" fmla="*/ 755169 h 1316703"/>
              <a:gd name="connsiteX165" fmla="*/ 309813 w 1120091"/>
              <a:gd name="connsiteY165" fmla="*/ 717931 h 1316703"/>
              <a:gd name="connsiteX166" fmla="*/ 324708 w 1120091"/>
              <a:gd name="connsiteY166" fmla="*/ 732825 h 1316703"/>
              <a:gd name="connsiteX167" fmla="*/ 309813 w 1120091"/>
              <a:gd name="connsiteY167" fmla="*/ 747720 h 1316703"/>
              <a:gd name="connsiteX168" fmla="*/ 294918 w 1120091"/>
              <a:gd name="connsiteY168" fmla="*/ 732825 h 1316703"/>
              <a:gd name="connsiteX169" fmla="*/ 309813 w 1120091"/>
              <a:gd name="connsiteY169" fmla="*/ 717931 h 1316703"/>
              <a:gd name="connsiteX170" fmla="*/ 1082853 w 1120091"/>
              <a:gd name="connsiteY170" fmla="*/ 713463 h 1316703"/>
              <a:gd name="connsiteX171" fmla="*/ 1094769 w 1120091"/>
              <a:gd name="connsiteY171" fmla="*/ 716442 h 1316703"/>
              <a:gd name="connsiteX172" fmla="*/ 1103706 w 1120091"/>
              <a:gd name="connsiteY172" fmla="*/ 713463 h 1316703"/>
              <a:gd name="connsiteX173" fmla="*/ 1120091 w 1120091"/>
              <a:gd name="connsiteY173" fmla="*/ 729847 h 1316703"/>
              <a:gd name="connsiteX174" fmla="*/ 1105196 w 1120091"/>
              <a:gd name="connsiteY174" fmla="*/ 746232 h 1316703"/>
              <a:gd name="connsiteX175" fmla="*/ 1082853 w 1120091"/>
              <a:gd name="connsiteY175" fmla="*/ 761127 h 1316703"/>
              <a:gd name="connsiteX176" fmla="*/ 1057532 w 1120091"/>
              <a:gd name="connsiteY176" fmla="*/ 735805 h 1316703"/>
              <a:gd name="connsiteX177" fmla="*/ 1082853 w 1120091"/>
              <a:gd name="connsiteY177" fmla="*/ 713463 h 1316703"/>
              <a:gd name="connsiteX178" fmla="*/ 725379 w 1120091"/>
              <a:gd name="connsiteY178" fmla="*/ 677716 h 1316703"/>
              <a:gd name="connsiteX179" fmla="*/ 755169 w 1120091"/>
              <a:gd name="connsiteY179" fmla="*/ 706015 h 1316703"/>
              <a:gd name="connsiteX180" fmla="*/ 761127 w 1120091"/>
              <a:gd name="connsiteY180" fmla="*/ 704526 h 1316703"/>
              <a:gd name="connsiteX181" fmla="*/ 776022 w 1120091"/>
              <a:gd name="connsiteY181" fmla="*/ 719421 h 1316703"/>
              <a:gd name="connsiteX182" fmla="*/ 761127 w 1120091"/>
              <a:gd name="connsiteY182" fmla="*/ 734316 h 1316703"/>
              <a:gd name="connsiteX183" fmla="*/ 746232 w 1120091"/>
              <a:gd name="connsiteY183" fmla="*/ 732826 h 1316703"/>
              <a:gd name="connsiteX184" fmla="*/ 744742 w 1120091"/>
              <a:gd name="connsiteY184" fmla="*/ 734316 h 1316703"/>
              <a:gd name="connsiteX185" fmla="*/ 749211 w 1120091"/>
              <a:gd name="connsiteY185" fmla="*/ 750700 h 1316703"/>
              <a:gd name="connsiteX186" fmla="*/ 741763 w 1120091"/>
              <a:gd name="connsiteY186" fmla="*/ 771552 h 1316703"/>
              <a:gd name="connsiteX187" fmla="*/ 758148 w 1120091"/>
              <a:gd name="connsiteY187" fmla="*/ 789426 h 1316703"/>
              <a:gd name="connsiteX188" fmla="*/ 758148 w 1120091"/>
              <a:gd name="connsiteY188" fmla="*/ 792405 h 1316703"/>
              <a:gd name="connsiteX189" fmla="*/ 762616 w 1120091"/>
              <a:gd name="connsiteY189" fmla="*/ 790916 h 1316703"/>
              <a:gd name="connsiteX190" fmla="*/ 781980 w 1120091"/>
              <a:gd name="connsiteY190" fmla="*/ 810279 h 1316703"/>
              <a:gd name="connsiteX191" fmla="*/ 764106 w 1120091"/>
              <a:gd name="connsiteY191" fmla="*/ 828153 h 1316703"/>
              <a:gd name="connsiteX192" fmla="*/ 765595 w 1120091"/>
              <a:gd name="connsiteY192" fmla="*/ 832622 h 1316703"/>
              <a:gd name="connsiteX193" fmla="*/ 753679 w 1120091"/>
              <a:gd name="connsiteY193" fmla="*/ 844538 h 1316703"/>
              <a:gd name="connsiteX194" fmla="*/ 741763 w 1120091"/>
              <a:gd name="connsiteY194" fmla="*/ 832622 h 1316703"/>
              <a:gd name="connsiteX195" fmla="*/ 749211 w 1120091"/>
              <a:gd name="connsiteY195" fmla="*/ 822195 h 1316703"/>
              <a:gd name="connsiteX196" fmla="*/ 744742 w 1120091"/>
              <a:gd name="connsiteY196" fmla="*/ 808790 h 1316703"/>
              <a:gd name="connsiteX197" fmla="*/ 744742 w 1120091"/>
              <a:gd name="connsiteY197" fmla="*/ 805811 h 1316703"/>
              <a:gd name="connsiteX198" fmla="*/ 740274 w 1120091"/>
              <a:gd name="connsiteY198" fmla="*/ 807300 h 1316703"/>
              <a:gd name="connsiteX199" fmla="*/ 720910 w 1120091"/>
              <a:gd name="connsiteY199" fmla="*/ 787937 h 1316703"/>
              <a:gd name="connsiteX200" fmla="*/ 722400 w 1120091"/>
              <a:gd name="connsiteY200" fmla="*/ 783468 h 1316703"/>
              <a:gd name="connsiteX201" fmla="*/ 714952 w 1120091"/>
              <a:gd name="connsiteY201" fmla="*/ 784958 h 1316703"/>
              <a:gd name="connsiteX202" fmla="*/ 679205 w 1120091"/>
              <a:gd name="connsiteY202" fmla="*/ 755169 h 1316703"/>
              <a:gd name="connsiteX203" fmla="*/ 649415 w 1120091"/>
              <a:gd name="connsiteY203" fmla="*/ 777510 h 1316703"/>
              <a:gd name="connsiteX204" fmla="*/ 618137 w 1120091"/>
              <a:gd name="connsiteY204" fmla="*/ 746232 h 1316703"/>
              <a:gd name="connsiteX205" fmla="*/ 649415 w 1120091"/>
              <a:gd name="connsiteY205" fmla="*/ 714952 h 1316703"/>
              <a:gd name="connsiteX206" fmla="*/ 679205 w 1120091"/>
              <a:gd name="connsiteY206" fmla="*/ 738784 h 1316703"/>
              <a:gd name="connsiteX207" fmla="*/ 697078 w 1120091"/>
              <a:gd name="connsiteY207" fmla="*/ 714952 h 1316703"/>
              <a:gd name="connsiteX208" fmla="*/ 695590 w 1120091"/>
              <a:gd name="connsiteY208" fmla="*/ 707505 h 1316703"/>
              <a:gd name="connsiteX209" fmla="*/ 725379 w 1120091"/>
              <a:gd name="connsiteY209" fmla="*/ 677716 h 1316703"/>
              <a:gd name="connsiteX210" fmla="*/ 1084343 w 1120091"/>
              <a:gd name="connsiteY210" fmla="*/ 673247 h 1316703"/>
              <a:gd name="connsiteX211" fmla="*/ 1102217 w 1120091"/>
              <a:gd name="connsiteY211" fmla="*/ 691120 h 1316703"/>
              <a:gd name="connsiteX212" fmla="*/ 1084343 w 1120091"/>
              <a:gd name="connsiteY212" fmla="*/ 708994 h 1316703"/>
              <a:gd name="connsiteX213" fmla="*/ 1066469 w 1120091"/>
              <a:gd name="connsiteY213" fmla="*/ 691120 h 1316703"/>
              <a:gd name="connsiteX214" fmla="*/ 1084343 w 1120091"/>
              <a:gd name="connsiteY214" fmla="*/ 673247 h 1316703"/>
              <a:gd name="connsiteX215" fmla="*/ 999443 w 1120091"/>
              <a:gd name="connsiteY215" fmla="*/ 655373 h 1316703"/>
              <a:gd name="connsiteX216" fmla="*/ 1014338 w 1120091"/>
              <a:gd name="connsiteY216" fmla="*/ 670267 h 1316703"/>
              <a:gd name="connsiteX217" fmla="*/ 999443 w 1120091"/>
              <a:gd name="connsiteY217" fmla="*/ 685162 h 1316703"/>
              <a:gd name="connsiteX218" fmla="*/ 984548 w 1120091"/>
              <a:gd name="connsiteY218" fmla="*/ 670267 h 1316703"/>
              <a:gd name="connsiteX219" fmla="*/ 999443 w 1120091"/>
              <a:gd name="connsiteY219" fmla="*/ 655373 h 1316703"/>
              <a:gd name="connsiteX220" fmla="*/ 500466 w 1120091"/>
              <a:gd name="connsiteY220" fmla="*/ 653884 h 1316703"/>
              <a:gd name="connsiteX221" fmla="*/ 518340 w 1120091"/>
              <a:gd name="connsiteY221" fmla="*/ 671757 h 1316703"/>
              <a:gd name="connsiteX222" fmla="*/ 500466 w 1120091"/>
              <a:gd name="connsiteY222" fmla="*/ 689631 h 1316703"/>
              <a:gd name="connsiteX223" fmla="*/ 482592 w 1120091"/>
              <a:gd name="connsiteY223" fmla="*/ 671757 h 1316703"/>
              <a:gd name="connsiteX224" fmla="*/ 500466 w 1120091"/>
              <a:gd name="connsiteY224" fmla="*/ 653884 h 1316703"/>
              <a:gd name="connsiteX225" fmla="*/ 652394 w 1120091"/>
              <a:gd name="connsiteY225" fmla="*/ 641969 h 1316703"/>
              <a:gd name="connsiteX226" fmla="*/ 670268 w 1120091"/>
              <a:gd name="connsiteY226" fmla="*/ 659842 h 1316703"/>
              <a:gd name="connsiteX227" fmla="*/ 652394 w 1120091"/>
              <a:gd name="connsiteY227" fmla="*/ 677716 h 1316703"/>
              <a:gd name="connsiteX228" fmla="*/ 634520 w 1120091"/>
              <a:gd name="connsiteY228" fmla="*/ 659842 h 1316703"/>
              <a:gd name="connsiteX229" fmla="*/ 652394 w 1120091"/>
              <a:gd name="connsiteY229" fmla="*/ 641969 h 1316703"/>
              <a:gd name="connsiteX230" fmla="*/ 1035191 w 1120091"/>
              <a:gd name="connsiteY230" fmla="*/ 631541 h 1316703"/>
              <a:gd name="connsiteX231" fmla="*/ 1053064 w 1120091"/>
              <a:gd name="connsiteY231" fmla="*/ 649414 h 1316703"/>
              <a:gd name="connsiteX232" fmla="*/ 1035191 w 1120091"/>
              <a:gd name="connsiteY232" fmla="*/ 667288 h 1316703"/>
              <a:gd name="connsiteX233" fmla="*/ 1017317 w 1120091"/>
              <a:gd name="connsiteY233" fmla="*/ 649414 h 1316703"/>
              <a:gd name="connsiteX234" fmla="*/ 1035191 w 1120091"/>
              <a:gd name="connsiteY234" fmla="*/ 631541 h 1316703"/>
              <a:gd name="connsiteX235" fmla="*/ 716442 w 1120091"/>
              <a:gd name="connsiteY235" fmla="*/ 627074 h 1316703"/>
              <a:gd name="connsiteX236" fmla="*/ 731337 w 1120091"/>
              <a:gd name="connsiteY236" fmla="*/ 641968 h 1316703"/>
              <a:gd name="connsiteX237" fmla="*/ 716442 w 1120091"/>
              <a:gd name="connsiteY237" fmla="*/ 656863 h 1316703"/>
              <a:gd name="connsiteX238" fmla="*/ 701547 w 1120091"/>
              <a:gd name="connsiteY238" fmla="*/ 641968 h 1316703"/>
              <a:gd name="connsiteX239" fmla="*/ 716442 w 1120091"/>
              <a:gd name="connsiteY239" fmla="*/ 627074 h 1316703"/>
              <a:gd name="connsiteX240" fmla="*/ 487061 w 1120091"/>
              <a:gd name="connsiteY240" fmla="*/ 607710 h 1316703"/>
              <a:gd name="connsiteX241" fmla="*/ 503446 w 1120091"/>
              <a:gd name="connsiteY241" fmla="*/ 624093 h 1316703"/>
              <a:gd name="connsiteX242" fmla="*/ 487061 w 1120091"/>
              <a:gd name="connsiteY242" fmla="*/ 640478 h 1316703"/>
              <a:gd name="connsiteX243" fmla="*/ 470677 w 1120091"/>
              <a:gd name="connsiteY243" fmla="*/ 624093 h 1316703"/>
              <a:gd name="connsiteX244" fmla="*/ 487061 w 1120091"/>
              <a:gd name="connsiteY244" fmla="*/ 607710 h 1316703"/>
              <a:gd name="connsiteX245" fmla="*/ 765595 w 1120091"/>
              <a:gd name="connsiteY245" fmla="*/ 601752 h 1316703"/>
              <a:gd name="connsiteX246" fmla="*/ 774532 w 1120091"/>
              <a:gd name="connsiteY246" fmla="*/ 610689 h 1316703"/>
              <a:gd name="connsiteX247" fmla="*/ 765595 w 1120091"/>
              <a:gd name="connsiteY247" fmla="*/ 619626 h 1316703"/>
              <a:gd name="connsiteX248" fmla="*/ 756658 w 1120091"/>
              <a:gd name="connsiteY248" fmla="*/ 610689 h 1316703"/>
              <a:gd name="connsiteX249" fmla="*/ 765595 w 1120091"/>
              <a:gd name="connsiteY249" fmla="*/ 601752 h 1316703"/>
              <a:gd name="connsiteX250" fmla="*/ 394714 w 1120091"/>
              <a:gd name="connsiteY250" fmla="*/ 588347 h 1316703"/>
              <a:gd name="connsiteX251" fmla="*/ 442378 w 1120091"/>
              <a:gd name="connsiteY251" fmla="*/ 636010 h 1316703"/>
              <a:gd name="connsiteX252" fmla="*/ 394714 w 1120091"/>
              <a:gd name="connsiteY252" fmla="*/ 683674 h 1316703"/>
              <a:gd name="connsiteX253" fmla="*/ 347051 w 1120091"/>
              <a:gd name="connsiteY253" fmla="*/ 636010 h 1316703"/>
              <a:gd name="connsiteX254" fmla="*/ 394714 w 1120091"/>
              <a:gd name="connsiteY254" fmla="*/ 588347 h 1316703"/>
              <a:gd name="connsiteX255" fmla="*/ 205550 w 1120091"/>
              <a:gd name="connsiteY255" fmla="*/ 586857 h 1316703"/>
              <a:gd name="connsiteX256" fmla="*/ 271087 w 1120091"/>
              <a:gd name="connsiteY256" fmla="*/ 652394 h 1316703"/>
              <a:gd name="connsiteX257" fmla="*/ 205550 w 1120091"/>
              <a:gd name="connsiteY257" fmla="*/ 717931 h 1316703"/>
              <a:gd name="connsiteX258" fmla="*/ 140012 w 1120091"/>
              <a:gd name="connsiteY258" fmla="*/ 652394 h 1316703"/>
              <a:gd name="connsiteX259" fmla="*/ 205550 w 1120091"/>
              <a:gd name="connsiteY259" fmla="*/ 586857 h 1316703"/>
              <a:gd name="connsiteX260" fmla="*/ 324708 w 1120091"/>
              <a:gd name="connsiteY260" fmla="*/ 577920 h 1316703"/>
              <a:gd name="connsiteX261" fmla="*/ 335136 w 1120091"/>
              <a:gd name="connsiteY261" fmla="*/ 588345 h 1316703"/>
              <a:gd name="connsiteX262" fmla="*/ 324708 w 1120091"/>
              <a:gd name="connsiteY262" fmla="*/ 598773 h 1316703"/>
              <a:gd name="connsiteX263" fmla="*/ 314283 w 1120091"/>
              <a:gd name="connsiteY263" fmla="*/ 588345 h 1316703"/>
              <a:gd name="connsiteX264" fmla="*/ 324708 w 1120091"/>
              <a:gd name="connsiteY264" fmla="*/ 577920 h 1316703"/>
              <a:gd name="connsiteX265" fmla="*/ 668779 w 1120091"/>
              <a:gd name="connsiteY265" fmla="*/ 574940 h 1316703"/>
              <a:gd name="connsiteX266" fmla="*/ 680695 w 1120091"/>
              <a:gd name="connsiteY266" fmla="*/ 586856 h 1316703"/>
              <a:gd name="connsiteX267" fmla="*/ 668779 w 1120091"/>
              <a:gd name="connsiteY267" fmla="*/ 598772 h 1316703"/>
              <a:gd name="connsiteX268" fmla="*/ 656863 w 1120091"/>
              <a:gd name="connsiteY268" fmla="*/ 586856 h 1316703"/>
              <a:gd name="connsiteX269" fmla="*/ 668779 w 1120091"/>
              <a:gd name="connsiteY269" fmla="*/ 574940 h 1316703"/>
              <a:gd name="connsiteX270" fmla="*/ 1099238 w 1120091"/>
              <a:gd name="connsiteY270" fmla="*/ 568983 h 1316703"/>
              <a:gd name="connsiteX271" fmla="*/ 1109666 w 1120091"/>
              <a:gd name="connsiteY271" fmla="*/ 579408 h 1316703"/>
              <a:gd name="connsiteX272" fmla="*/ 1099238 w 1120091"/>
              <a:gd name="connsiteY272" fmla="*/ 589836 h 1316703"/>
              <a:gd name="connsiteX273" fmla="*/ 1088813 w 1120091"/>
              <a:gd name="connsiteY273" fmla="*/ 579408 h 1316703"/>
              <a:gd name="connsiteX274" fmla="*/ 1099238 w 1120091"/>
              <a:gd name="connsiteY274" fmla="*/ 568983 h 1316703"/>
              <a:gd name="connsiteX275" fmla="*/ 981568 w 1120091"/>
              <a:gd name="connsiteY275" fmla="*/ 531747 h 1316703"/>
              <a:gd name="connsiteX276" fmla="*/ 1000932 w 1120091"/>
              <a:gd name="connsiteY276" fmla="*/ 551109 h 1316703"/>
              <a:gd name="connsiteX277" fmla="*/ 981568 w 1120091"/>
              <a:gd name="connsiteY277" fmla="*/ 570473 h 1316703"/>
              <a:gd name="connsiteX278" fmla="*/ 962205 w 1120091"/>
              <a:gd name="connsiteY278" fmla="*/ 551109 h 1316703"/>
              <a:gd name="connsiteX279" fmla="*/ 981568 w 1120091"/>
              <a:gd name="connsiteY279" fmla="*/ 531747 h 1316703"/>
              <a:gd name="connsiteX280" fmla="*/ 680694 w 1120091"/>
              <a:gd name="connsiteY280" fmla="*/ 497488 h 1316703"/>
              <a:gd name="connsiteX281" fmla="*/ 695589 w 1120091"/>
              <a:gd name="connsiteY281" fmla="*/ 512382 h 1316703"/>
              <a:gd name="connsiteX282" fmla="*/ 680694 w 1120091"/>
              <a:gd name="connsiteY282" fmla="*/ 527277 h 1316703"/>
              <a:gd name="connsiteX283" fmla="*/ 665799 w 1120091"/>
              <a:gd name="connsiteY283" fmla="*/ 512382 h 1316703"/>
              <a:gd name="connsiteX284" fmla="*/ 680694 w 1120091"/>
              <a:gd name="connsiteY284" fmla="*/ 497488 h 1316703"/>
              <a:gd name="connsiteX285" fmla="*/ 494509 w 1120091"/>
              <a:gd name="connsiteY285" fmla="*/ 497488 h 1316703"/>
              <a:gd name="connsiteX286" fmla="*/ 518341 w 1120091"/>
              <a:gd name="connsiteY286" fmla="*/ 521319 h 1316703"/>
              <a:gd name="connsiteX287" fmla="*/ 494509 w 1120091"/>
              <a:gd name="connsiteY287" fmla="*/ 545151 h 1316703"/>
              <a:gd name="connsiteX288" fmla="*/ 470677 w 1120091"/>
              <a:gd name="connsiteY288" fmla="*/ 521319 h 1316703"/>
              <a:gd name="connsiteX289" fmla="*/ 494509 w 1120091"/>
              <a:gd name="connsiteY289" fmla="*/ 497488 h 1316703"/>
              <a:gd name="connsiteX290" fmla="*/ 1023274 w 1120091"/>
              <a:gd name="connsiteY290" fmla="*/ 495999 h 1316703"/>
              <a:gd name="connsiteX291" fmla="*/ 1045617 w 1120091"/>
              <a:gd name="connsiteY291" fmla="*/ 518340 h 1316703"/>
              <a:gd name="connsiteX292" fmla="*/ 1023274 w 1120091"/>
              <a:gd name="connsiteY292" fmla="*/ 540683 h 1316703"/>
              <a:gd name="connsiteX293" fmla="*/ 1000932 w 1120091"/>
              <a:gd name="connsiteY293" fmla="*/ 518340 h 1316703"/>
              <a:gd name="connsiteX294" fmla="*/ 1023274 w 1120091"/>
              <a:gd name="connsiteY294" fmla="*/ 495999 h 1316703"/>
              <a:gd name="connsiteX295" fmla="*/ 933907 w 1120091"/>
              <a:gd name="connsiteY295" fmla="*/ 440888 h 1316703"/>
              <a:gd name="connsiteX296" fmla="*/ 965186 w 1120091"/>
              <a:gd name="connsiteY296" fmla="*/ 454292 h 1316703"/>
              <a:gd name="connsiteX297" fmla="*/ 993487 w 1120091"/>
              <a:gd name="connsiteY297" fmla="*/ 491530 h 1316703"/>
              <a:gd name="connsiteX298" fmla="*/ 954760 w 1120091"/>
              <a:gd name="connsiteY298" fmla="*/ 530256 h 1316703"/>
              <a:gd name="connsiteX299" fmla="*/ 941354 w 1120091"/>
              <a:gd name="connsiteY299" fmla="*/ 527277 h 1316703"/>
              <a:gd name="connsiteX300" fmla="*/ 935396 w 1120091"/>
              <a:gd name="connsiteY300" fmla="*/ 527277 h 1316703"/>
              <a:gd name="connsiteX301" fmla="*/ 936886 w 1120091"/>
              <a:gd name="connsiteY301" fmla="*/ 534724 h 1316703"/>
              <a:gd name="connsiteX302" fmla="*/ 913054 w 1120091"/>
              <a:gd name="connsiteY302" fmla="*/ 558556 h 1316703"/>
              <a:gd name="connsiteX303" fmla="*/ 889223 w 1120091"/>
              <a:gd name="connsiteY303" fmla="*/ 534724 h 1316703"/>
              <a:gd name="connsiteX304" fmla="*/ 902627 w 1120091"/>
              <a:gd name="connsiteY304" fmla="*/ 513871 h 1316703"/>
              <a:gd name="connsiteX305" fmla="*/ 890711 w 1120091"/>
              <a:gd name="connsiteY305" fmla="*/ 484082 h 1316703"/>
              <a:gd name="connsiteX306" fmla="*/ 933907 w 1120091"/>
              <a:gd name="connsiteY306" fmla="*/ 440888 h 1316703"/>
              <a:gd name="connsiteX307" fmla="*/ 783469 w 1120091"/>
              <a:gd name="connsiteY307" fmla="*/ 437909 h 1316703"/>
              <a:gd name="connsiteX308" fmla="*/ 826665 w 1120091"/>
              <a:gd name="connsiteY308" fmla="*/ 481103 h 1316703"/>
              <a:gd name="connsiteX309" fmla="*/ 783469 w 1120091"/>
              <a:gd name="connsiteY309" fmla="*/ 524299 h 1316703"/>
              <a:gd name="connsiteX310" fmla="*/ 777511 w 1120091"/>
              <a:gd name="connsiteY310" fmla="*/ 524299 h 1316703"/>
              <a:gd name="connsiteX311" fmla="*/ 779001 w 1120091"/>
              <a:gd name="connsiteY311" fmla="*/ 531746 h 1316703"/>
              <a:gd name="connsiteX312" fmla="*/ 762616 w 1120091"/>
              <a:gd name="connsiteY312" fmla="*/ 548131 h 1316703"/>
              <a:gd name="connsiteX313" fmla="*/ 746232 w 1120091"/>
              <a:gd name="connsiteY313" fmla="*/ 531746 h 1316703"/>
              <a:gd name="connsiteX314" fmla="*/ 758148 w 1120091"/>
              <a:gd name="connsiteY314" fmla="*/ 515362 h 1316703"/>
              <a:gd name="connsiteX315" fmla="*/ 740275 w 1120091"/>
              <a:gd name="connsiteY315" fmla="*/ 481103 h 1316703"/>
              <a:gd name="connsiteX316" fmla="*/ 783469 w 1120091"/>
              <a:gd name="connsiteY316" fmla="*/ 437909 h 1316703"/>
              <a:gd name="connsiteX317" fmla="*/ 277044 w 1120091"/>
              <a:gd name="connsiteY317" fmla="*/ 434930 h 1316703"/>
              <a:gd name="connsiteX318" fmla="*/ 294918 w 1120091"/>
              <a:gd name="connsiteY318" fmla="*/ 452803 h 1316703"/>
              <a:gd name="connsiteX319" fmla="*/ 277044 w 1120091"/>
              <a:gd name="connsiteY319" fmla="*/ 470677 h 1316703"/>
              <a:gd name="connsiteX320" fmla="*/ 259170 w 1120091"/>
              <a:gd name="connsiteY320" fmla="*/ 452803 h 1316703"/>
              <a:gd name="connsiteX321" fmla="*/ 277044 w 1120091"/>
              <a:gd name="connsiteY321" fmla="*/ 434930 h 1316703"/>
              <a:gd name="connsiteX322" fmla="*/ 1045617 w 1120091"/>
              <a:gd name="connsiteY322" fmla="*/ 385778 h 1316703"/>
              <a:gd name="connsiteX323" fmla="*/ 1056045 w 1120091"/>
              <a:gd name="connsiteY323" fmla="*/ 396203 h 1316703"/>
              <a:gd name="connsiteX324" fmla="*/ 1045617 w 1120091"/>
              <a:gd name="connsiteY324" fmla="*/ 406631 h 1316703"/>
              <a:gd name="connsiteX325" fmla="*/ 1035192 w 1120091"/>
              <a:gd name="connsiteY325" fmla="*/ 396203 h 1316703"/>
              <a:gd name="connsiteX326" fmla="*/ 1045617 w 1120091"/>
              <a:gd name="connsiteY326" fmla="*/ 385778 h 1316703"/>
              <a:gd name="connsiteX327" fmla="*/ 805810 w 1120091"/>
              <a:gd name="connsiteY327" fmla="*/ 342582 h 1316703"/>
              <a:gd name="connsiteX328" fmla="*/ 822195 w 1120091"/>
              <a:gd name="connsiteY328" fmla="*/ 358965 h 1316703"/>
              <a:gd name="connsiteX329" fmla="*/ 805810 w 1120091"/>
              <a:gd name="connsiteY329" fmla="*/ 375350 h 1316703"/>
              <a:gd name="connsiteX330" fmla="*/ 789426 w 1120091"/>
              <a:gd name="connsiteY330" fmla="*/ 358965 h 1316703"/>
              <a:gd name="connsiteX331" fmla="*/ 805810 w 1120091"/>
              <a:gd name="connsiteY331" fmla="*/ 342582 h 1316703"/>
              <a:gd name="connsiteX332" fmla="*/ 652394 w 1120091"/>
              <a:gd name="connsiteY332" fmla="*/ 323220 h 1316703"/>
              <a:gd name="connsiteX333" fmla="*/ 694100 w 1120091"/>
              <a:gd name="connsiteY333" fmla="*/ 364925 h 1316703"/>
              <a:gd name="connsiteX334" fmla="*/ 692611 w 1120091"/>
              <a:gd name="connsiteY334" fmla="*/ 375351 h 1316703"/>
              <a:gd name="connsiteX335" fmla="*/ 737295 w 1120091"/>
              <a:gd name="connsiteY335" fmla="*/ 427483 h 1316703"/>
              <a:gd name="connsiteX336" fmla="*/ 683674 w 1120091"/>
              <a:gd name="connsiteY336" fmla="*/ 481105 h 1316703"/>
              <a:gd name="connsiteX337" fmla="*/ 636011 w 1120091"/>
              <a:gd name="connsiteY337" fmla="*/ 451315 h 1316703"/>
              <a:gd name="connsiteX338" fmla="*/ 625584 w 1120091"/>
              <a:gd name="connsiteY338" fmla="*/ 454294 h 1316703"/>
              <a:gd name="connsiteX339" fmla="*/ 604731 w 1120091"/>
              <a:gd name="connsiteY339" fmla="*/ 430462 h 1316703"/>
              <a:gd name="connsiteX340" fmla="*/ 628563 w 1120091"/>
              <a:gd name="connsiteY340" fmla="*/ 406631 h 1316703"/>
              <a:gd name="connsiteX341" fmla="*/ 636011 w 1120091"/>
              <a:gd name="connsiteY341" fmla="*/ 408119 h 1316703"/>
              <a:gd name="connsiteX342" fmla="*/ 637499 w 1120091"/>
              <a:gd name="connsiteY342" fmla="*/ 403652 h 1316703"/>
              <a:gd name="connsiteX343" fmla="*/ 610689 w 1120091"/>
              <a:gd name="connsiteY343" fmla="*/ 364925 h 1316703"/>
              <a:gd name="connsiteX344" fmla="*/ 652394 w 1120091"/>
              <a:gd name="connsiteY344" fmla="*/ 323220 h 1316703"/>
              <a:gd name="connsiteX345" fmla="*/ 1015827 w 1120091"/>
              <a:gd name="connsiteY345" fmla="*/ 269598 h 1316703"/>
              <a:gd name="connsiteX346" fmla="*/ 1051575 w 1120091"/>
              <a:gd name="connsiteY346" fmla="*/ 305345 h 1316703"/>
              <a:gd name="connsiteX347" fmla="*/ 1015827 w 1120091"/>
              <a:gd name="connsiteY347" fmla="*/ 341093 h 1316703"/>
              <a:gd name="connsiteX348" fmla="*/ 980080 w 1120091"/>
              <a:gd name="connsiteY348" fmla="*/ 305345 h 1316703"/>
              <a:gd name="connsiteX349" fmla="*/ 1015827 w 1120091"/>
              <a:gd name="connsiteY349" fmla="*/ 269598 h 1316703"/>
              <a:gd name="connsiteX350" fmla="*/ 926458 w 1120091"/>
              <a:gd name="connsiteY350" fmla="*/ 257682 h 1316703"/>
              <a:gd name="connsiteX351" fmla="*/ 950290 w 1120091"/>
              <a:gd name="connsiteY351" fmla="*/ 281513 h 1316703"/>
              <a:gd name="connsiteX352" fmla="*/ 926458 w 1120091"/>
              <a:gd name="connsiteY352" fmla="*/ 305345 h 1316703"/>
              <a:gd name="connsiteX353" fmla="*/ 907094 w 1120091"/>
              <a:gd name="connsiteY353" fmla="*/ 294918 h 1316703"/>
              <a:gd name="connsiteX354" fmla="*/ 898157 w 1120091"/>
              <a:gd name="connsiteY354" fmla="*/ 297897 h 1316703"/>
              <a:gd name="connsiteX355" fmla="*/ 884752 w 1120091"/>
              <a:gd name="connsiteY355" fmla="*/ 284492 h 1316703"/>
              <a:gd name="connsiteX356" fmla="*/ 898157 w 1120091"/>
              <a:gd name="connsiteY356" fmla="*/ 271086 h 1316703"/>
              <a:gd name="connsiteX357" fmla="*/ 902626 w 1120091"/>
              <a:gd name="connsiteY357" fmla="*/ 274065 h 1316703"/>
              <a:gd name="connsiteX358" fmla="*/ 926458 w 1120091"/>
              <a:gd name="connsiteY358" fmla="*/ 257682 h 1316703"/>
              <a:gd name="connsiteX359" fmla="*/ 844536 w 1120091"/>
              <a:gd name="connsiteY359" fmla="*/ 253213 h 1316703"/>
              <a:gd name="connsiteX360" fmla="*/ 857942 w 1120091"/>
              <a:gd name="connsiteY360" fmla="*/ 266617 h 1316703"/>
              <a:gd name="connsiteX361" fmla="*/ 844536 w 1120091"/>
              <a:gd name="connsiteY361" fmla="*/ 280023 h 1316703"/>
              <a:gd name="connsiteX362" fmla="*/ 831131 w 1120091"/>
              <a:gd name="connsiteY362" fmla="*/ 266617 h 1316703"/>
              <a:gd name="connsiteX363" fmla="*/ 844536 w 1120091"/>
              <a:gd name="connsiteY363" fmla="*/ 253213 h 1316703"/>
              <a:gd name="connsiteX364" fmla="*/ 1075407 w 1120091"/>
              <a:gd name="connsiteY364" fmla="*/ 220444 h 1316703"/>
              <a:gd name="connsiteX365" fmla="*/ 1088813 w 1120091"/>
              <a:gd name="connsiteY365" fmla="*/ 233848 h 1316703"/>
              <a:gd name="connsiteX366" fmla="*/ 1075407 w 1120091"/>
              <a:gd name="connsiteY366" fmla="*/ 247254 h 1316703"/>
              <a:gd name="connsiteX367" fmla="*/ 1062002 w 1120091"/>
              <a:gd name="connsiteY367" fmla="*/ 233848 h 1316703"/>
              <a:gd name="connsiteX368" fmla="*/ 1075407 w 1120091"/>
              <a:gd name="connsiteY368" fmla="*/ 220444 h 1316703"/>
              <a:gd name="connsiteX369" fmla="*/ 688141 w 1120091"/>
              <a:gd name="connsiteY369" fmla="*/ 134055 h 1316703"/>
              <a:gd name="connsiteX370" fmla="*/ 732826 w 1120091"/>
              <a:gd name="connsiteY370" fmla="*/ 178739 h 1316703"/>
              <a:gd name="connsiteX371" fmla="*/ 688141 w 1120091"/>
              <a:gd name="connsiteY371" fmla="*/ 223424 h 1316703"/>
              <a:gd name="connsiteX372" fmla="*/ 643457 w 1120091"/>
              <a:gd name="connsiteY372" fmla="*/ 178739 h 1316703"/>
              <a:gd name="connsiteX373" fmla="*/ 688141 w 1120091"/>
              <a:gd name="connsiteY373" fmla="*/ 134055 h 1316703"/>
              <a:gd name="connsiteX374" fmla="*/ 889223 w 1120091"/>
              <a:gd name="connsiteY374" fmla="*/ 105755 h 1316703"/>
              <a:gd name="connsiteX375" fmla="*/ 898160 w 1120091"/>
              <a:gd name="connsiteY375" fmla="*/ 114692 h 1316703"/>
              <a:gd name="connsiteX376" fmla="*/ 889223 w 1120091"/>
              <a:gd name="connsiteY376" fmla="*/ 123629 h 1316703"/>
              <a:gd name="connsiteX377" fmla="*/ 880286 w 1120091"/>
              <a:gd name="connsiteY377" fmla="*/ 114692 h 1316703"/>
              <a:gd name="connsiteX378" fmla="*/ 889223 w 1120091"/>
              <a:gd name="connsiteY378" fmla="*/ 105755 h 1316703"/>
              <a:gd name="connsiteX379" fmla="*/ 425993 w 1120091"/>
              <a:gd name="connsiteY379" fmla="*/ 74475 h 1316703"/>
              <a:gd name="connsiteX380" fmla="*/ 442378 w 1120091"/>
              <a:gd name="connsiteY380" fmla="*/ 90858 h 1316703"/>
              <a:gd name="connsiteX381" fmla="*/ 425993 w 1120091"/>
              <a:gd name="connsiteY381" fmla="*/ 107243 h 1316703"/>
              <a:gd name="connsiteX382" fmla="*/ 409609 w 1120091"/>
              <a:gd name="connsiteY382" fmla="*/ 90858 h 1316703"/>
              <a:gd name="connsiteX383" fmla="*/ 425993 w 1120091"/>
              <a:gd name="connsiteY383" fmla="*/ 74475 h 1316703"/>
              <a:gd name="connsiteX384" fmla="*/ 1085832 w 1120091"/>
              <a:gd name="connsiteY384" fmla="*/ 65538 h 1316703"/>
              <a:gd name="connsiteX385" fmla="*/ 1105196 w 1120091"/>
              <a:gd name="connsiteY385" fmla="*/ 84900 h 1316703"/>
              <a:gd name="connsiteX386" fmla="*/ 1085832 w 1120091"/>
              <a:gd name="connsiteY386" fmla="*/ 104264 h 1316703"/>
              <a:gd name="connsiteX387" fmla="*/ 1066469 w 1120091"/>
              <a:gd name="connsiteY387" fmla="*/ 84900 h 1316703"/>
              <a:gd name="connsiteX388" fmla="*/ 1085832 w 1120091"/>
              <a:gd name="connsiteY388" fmla="*/ 65538 h 1316703"/>
              <a:gd name="connsiteX389" fmla="*/ 971143 w 1120091"/>
              <a:gd name="connsiteY389" fmla="*/ 0 h 1316703"/>
              <a:gd name="connsiteX390" fmla="*/ 1005402 w 1120091"/>
              <a:gd name="connsiteY390" fmla="*/ 34258 h 1316703"/>
              <a:gd name="connsiteX391" fmla="*/ 971143 w 1120091"/>
              <a:gd name="connsiteY391" fmla="*/ 68517 h 1316703"/>
              <a:gd name="connsiteX392" fmla="*/ 936886 w 1120091"/>
              <a:gd name="connsiteY392" fmla="*/ 34258 h 1316703"/>
              <a:gd name="connsiteX393" fmla="*/ 971143 w 1120091"/>
              <a:gd name="connsiteY393" fmla="*/ 0 h 1316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</a:cxnLst>
            <a:rect l="l" t="t" r="r" b="b"/>
            <a:pathLst>
              <a:path w="1120091" h="1316703">
                <a:moveTo>
                  <a:pt x="472166" y="1283935"/>
                </a:moveTo>
                <a:cubicBezTo>
                  <a:pt x="481103" y="1283935"/>
                  <a:pt x="487060" y="1291381"/>
                  <a:pt x="488551" y="1300318"/>
                </a:cubicBezTo>
                <a:cubicBezTo>
                  <a:pt x="488551" y="1309255"/>
                  <a:pt x="481103" y="1316703"/>
                  <a:pt x="472166" y="1316703"/>
                </a:cubicBezTo>
                <a:cubicBezTo>
                  <a:pt x="463229" y="1316703"/>
                  <a:pt x="455782" y="1309255"/>
                  <a:pt x="455782" y="1300318"/>
                </a:cubicBezTo>
                <a:cubicBezTo>
                  <a:pt x="455782" y="1291381"/>
                  <a:pt x="463229" y="1283935"/>
                  <a:pt x="472166" y="1283935"/>
                </a:cubicBezTo>
                <a:close/>
                <a:moveTo>
                  <a:pt x="731336" y="1270530"/>
                </a:moveTo>
                <a:cubicBezTo>
                  <a:pt x="743252" y="1270530"/>
                  <a:pt x="753679" y="1279466"/>
                  <a:pt x="753679" y="1292871"/>
                </a:cubicBezTo>
                <a:cubicBezTo>
                  <a:pt x="753679" y="1306277"/>
                  <a:pt x="743252" y="1315214"/>
                  <a:pt x="731336" y="1315214"/>
                </a:cubicBezTo>
                <a:cubicBezTo>
                  <a:pt x="719420" y="1315214"/>
                  <a:pt x="708994" y="1306277"/>
                  <a:pt x="708994" y="1292871"/>
                </a:cubicBezTo>
                <a:cubicBezTo>
                  <a:pt x="708994" y="1280955"/>
                  <a:pt x="719420" y="1270530"/>
                  <a:pt x="731336" y="1270530"/>
                </a:cubicBezTo>
                <a:close/>
                <a:moveTo>
                  <a:pt x="484083" y="1225846"/>
                </a:moveTo>
                <a:cubicBezTo>
                  <a:pt x="491530" y="1225846"/>
                  <a:pt x="495999" y="1231803"/>
                  <a:pt x="495999" y="1237761"/>
                </a:cubicBezTo>
                <a:cubicBezTo>
                  <a:pt x="495999" y="1243719"/>
                  <a:pt x="491530" y="1248187"/>
                  <a:pt x="484083" y="1249677"/>
                </a:cubicBezTo>
                <a:cubicBezTo>
                  <a:pt x="476635" y="1249677"/>
                  <a:pt x="472167" y="1243719"/>
                  <a:pt x="472167" y="1237761"/>
                </a:cubicBezTo>
                <a:cubicBezTo>
                  <a:pt x="472167" y="1230313"/>
                  <a:pt x="478125" y="1225846"/>
                  <a:pt x="484083" y="1225846"/>
                </a:cubicBezTo>
                <a:close/>
                <a:moveTo>
                  <a:pt x="1024765" y="1142435"/>
                </a:moveTo>
                <a:cubicBezTo>
                  <a:pt x="1029232" y="1142435"/>
                  <a:pt x="1033702" y="1146902"/>
                  <a:pt x="1033702" y="1151372"/>
                </a:cubicBezTo>
                <a:cubicBezTo>
                  <a:pt x="1033702" y="1155839"/>
                  <a:pt x="1029232" y="1160309"/>
                  <a:pt x="1024765" y="1160309"/>
                </a:cubicBezTo>
                <a:cubicBezTo>
                  <a:pt x="1020295" y="1160309"/>
                  <a:pt x="1015828" y="1155839"/>
                  <a:pt x="1015828" y="1151372"/>
                </a:cubicBezTo>
                <a:cubicBezTo>
                  <a:pt x="1015828" y="1146902"/>
                  <a:pt x="1020295" y="1142435"/>
                  <a:pt x="1024765" y="1142435"/>
                </a:cubicBezTo>
                <a:close/>
                <a:moveTo>
                  <a:pt x="355988" y="1132007"/>
                </a:moveTo>
                <a:cubicBezTo>
                  <a:pt x="378330" y="1132007"/>
                  <a:pt x="396203" y="1149880"/>
                  <a:pt x="397694" y="1173712"/>
                </a:cubicBezTo>
                <a:cubicBezTo>
                  <a:pt x="397694" y="1197544"/>
                  <a:pt x="378330" y="1215418"/>
                  <a:pt x="355988" y="1215418"/>
                </a:cubicBezTo>
                <a:cubicBezTo>
                  <a:pt x="332156" y="1215418"/>
                  <a:pt x="314283" y="1196054"/>
                  <a:pt x="314283" y="1173712"/>
                </a:cubicBezTo>
                <a:cubicBezTo>
                  <a:pt x="314283" y="1149880"/>
                  <a:pt x="333645" y="1132007"/>
                  <a:pt x="355988" y="1132007"/>
                </a:cubicBezTo>
                <a:close/>
                <a:moveTo>
                  <a:pt x="181718" y="1117113"/>
                </a:moveTo>
                <a:cubicBezTo>
                  <a:pt x="195124" y="1117113"/>
                  <a:pt x="207040" y="1127538"/>
                  <a:pt x="207040" y="1142433"/>
                </a:cubicBezTo>
                <a:cubicBezTo>
                  <a:pt x="207040" y="1157328"/>
                  <a:pt x="195124" y="1169243"/>
                  <a:pt x="181718" y="1167755"/>
                </a:cubicBezTo>
                <a:cubicBezTo>
                  <a:pt x="168313" y="1167755"/>
                  <a:pt x="156397" y="1157328"/>
                  <a:pt x="156397" y="1142433"/>
                </a:cubicBezTo>
                <a:cubicBezTo>
                  <a:pt x="156397" y="1129028"/>
                  <a:pt x="166823" y="1117113"/>
                  <a:pt x="181718" y="1117113"/>
                </a:cubicBezTo>
                <a:close/>
                <a:moveTo>
                  <a:pt x="786447" y="1114134"/>
                </a:moveTo>
                <a:cubicBezTo>
                  <a:pt x="807300" y="1114134"/>
                  <a:pt x="823685" y="1130517"/>
                  <a:pt x="823685" y="1151370"/>
                </a:cubicBezTo>
                <a:cubicBezTo>
                  <a:pt x="823685" y="1172223"/>
                  <a:pt x="807300" y="1188608"/>
                  <a:pt x="786447" y="1188608"/>
                </a:cubicBezTo>
                <a:cubicBezTo>
                  <a:pt x="765594" y="1188608"/>
                  <a:pt x="749211" y="1172223"/>
                  <a:pt x="749211" y="1151370"/>
                </a:cubicBezTo>
                <a:cubicBezTo>
                  <a:pt x="749211" y="1130517"/>
                  <a:pt x="765594" y="1114134"/>
                  <a:pt x="786447" y="1114134"/>
                </a:cubicBezTo>
                <a:close/>
                <a:moveTo>
                  <a:pt x="485572" y="1100729"/>
                </a:moveTo>
                <a:cubicBezTo>
                  <a:pt x="507914" y="1100729"/>
                  <a:pt x="524299" y="1118602"/>
                  <a:pt x="524299" y="1139455"/>
                </a:cubicBezTo>
                <a:cubicBezTo>
                  <a:pt x="524299" y="1161797"/>
                  <a:pt x="506425" y="1178182"/>
                  <a:pt x="485572" y="1178182"/>
                </a:cubicBezTo>
                <a:cubicBezTo>
                  <a:pt x="464719" y="1178182"/>
                  <a:pt x="446846" y="1161797"/>
                  <a:pt x="446846" y="1139455"/>
                </a:cubicBezTo>
                <a:cubicBezTo>
                  <a:pt x="446846" y="1117112"/>
                  <a:pt x="464719" y="1100729"/>
                  <a:pt x="485572" y="1100729"/>
                </a:cubicBezTo>
                <a:close/>
                <a:moveTo>
                  <a:pt x="1038169" y="1085834"/>
                </a:moveTo>
                <a:cubicBezTo>
                  <a:pt x="1047106" y="1085834"/>
                  <a:pt x="1054554" y="1093280"/>
                  <a:pt x="1054554" y="1102217"/>
                </a:cubicBezTo>
                <a:cubicBezTo>
                  <a:pt x="1054554" y="1111154"/>
                  <a:pt x="1047106" y="1118602"/>
                  <a:pt x="1038169" y="1118602"/>
                </a:cubicBezTo>
                <a:cubicBezTo>
                  <a:pt x="1029232" y="1118602"/>
                  <a:pt x="1021785" y="1111154"/>
                  <a:pt x="1021785" y="1102217"/>
                </a:cubicBezTo>
                <a:cubicBezTo>
                  <a:pt x="1021785" y="1093280"/>
                  <a:pt x="1029232" y="1085834"/>
                  <a:pt x="1038169" y="1085834"/>
                </a:cubicBezTo>
                <a:close/>
                <a:moveTo>
                  <a:pt x="445355" y="1060512"/>
                </a:moveTo>
                <a:cubicBezTo>
                  <a:pt x="457271" y="1060512"/>
                  <a:pt x="467698" y="1070937"/>
                  <a:pt x="467698" y="1082853"/>
                </a:cubicBezTo>
                <a:cubicBezTo>
                  <a:pt x="467698" y="1094769"/>
                  <a:pt x="457271" y="1105196"/>
                  <a:pt x="445355" y="1105196"/>
                </a:cubicBezTo>
                <a:cubicBezTo>
                  <a:pt x="433439" y="1105196"/>
                  <a:pt x="423013" y="1094769"/>
                  <a:pt x="423013" y="1082853"/>
                </a:cubicBezTo>
                <a:cubicBezTo>
                  <a:pt x="423013" y="1070937"/>
                  <a:pt x="433439" y="1060512"/>
                  <a:pt x="445355" y="1060512"/>
                </a:cubicBezTo>
                <a:close/>
                <a:moveTo>
                  <a:pt x="278535" y="1009870"/>
                </a:moveTo>
                <a:cubicBezTo>
                  <a:pt x="283002" y="1009870"/>
                  <a:pt x="287472" y="1014337"/>
                  <a:pt x="287472" y="1018807"/>
                </a:cubicBezTo>
                <a:cubicBezTo>
                  <a:pt x="287472" y="1023274"/>
                  <a:pt x="283002" y="1027744"/>
                  <a:pt x="278535" y="1027744"/>
                </a:cubicBezTo>
                <a:cubicBezTo>
                  <a:pt x="274065" y="1027744"/>
                  <a:pt x="269598" y="1023274"/>
                  <a:pt x="269598" y="1018807"/>
                </a:cubicBezTo>
                <a:cubicBezTo>
                  <a:pt x="269598" y="1014337"/>
                  <a:pt x="274065" y="1009870"/>
                  <a:pt x="278535" y="1009870"/>
                </a:cubicBezTo>
                <a:close/>
                <a:moveTo>
                  <a:pt x="241297" y="994975"/>
                </a:moveTo>
                <a:cubicBezTo>
                  <a:pt x="255281" y="994975"/>
                  <a:pt x="266619" y="1006310"/>
                  <a:pt x="266619" y="1020295"/>
                </a:cubicBezTo>
                <a:cubicBezTo>
                  <a:pt x="266619" y="1034280"/>
                  <a:pt x="255281" y="1045617"/>
                  <a:pt x="241297" y="1045617"/>
                </a:cubicBezTo>
                <a:cubicBezTo>
                  <a:pt x="227312" y="1045617"/>
                  <a:pt x="215976" y="1034280"/>
                  <a:pt x="215976" y="1020295"/>
                </a:cubicBezTo>
                <a:cubicBezTo>
                  <a:pt x="215976" y="1006310"/>
                  <a:pt x="227312" y="994975"/>
                  <a:pt x="241297" y="994975"/>
                </a:cubicBezTo>
                <a:close/>
                <a:moveTo>
                  <a:pt x="719420" y="929438"/>
                </a:moveTo>
                <a:cubicBezTo>
                  <a:pt x="731336" y="929438"/>
                  <a:pt x="741763" y="936884"/>
                  <a:pt x="743252" y="948800"/>
                </a:cubicBezTo>
                <a:cubicBezTo>
                  <a:pt x="746231" y="947311"/>
                  <a:pt x="750700" y="947311"/>
                  <a:pt x="753679" y="947311"/>
                </a:cubicBezTo>
                <a:cubicBezTo>
                  <a:pt x="776021" y="947311"/>
                  <a:pt x="795385" y="966674"/>
                  <a:pt x="795385" y="989017"/>
                </a:cubicBezTo>
                <a:cubicBezTo>
                  <a:pt x="795385" y="1011358"/>
                  <a:pt x="777511" y="1030722"/>
                  <a:pt x="753679" y="1030722"/>
                </a:cubicBezTo>
                <a:cubicBezTo>
                  <a:pt x="749210" y="1030722"/>
                  <a:pt x="744742" y="1029232"/>
                  <a:pt x="740273" y="1027743"/>
                </a:cubicBezTo>
                <a:cubicBezTo>
                  <a:pt x="735805" y="1050085"/>
                  <a:pt x="716441" y="1066470"/>
                  <a:pt x="692609" y="1066470"/>
                </a:cubicBezTo>
                <a:cubicBezTo>
                  <a:pt x="691121" y="1066470"/>
                  <a:pt x="688142" y="1066470"/>
                  <a:pt x="686652" y="1066470"/>
                </a:cubicBezTo>
                <a:cubicBezTo>
                  <a:pt x="688142" y="1070937"/>
                  <a:pt x="688142" y="1073916"/>
                  <a:pt x="688142" y="1078386"/>
                </a:cubicBezTo>
                <a:cubicBezTo>
                  <a:pt x="688142" y="1082853"/>
                  <a:pt x="688142" y="1087323"/>
                  <a:pt x="686652" y="1091790"/>
                </a:cubicBezTo>
                <a:cubicBezTo>
                  <a:pt x="694100" y="1100727"/>
                  <a:pt x="698567" y="1112643"/>
                  <a:pt x="698567" y="1124559"/>
                </a:cubicBezTo>
                <a:cubicBezTo>
                  <a:pt x="698567" y="1148390"/>
                  <a:pt x="683673" y="1167754"/>
                  <a:pt x="662820" y="1175201"/>
                </a:cubicBezTo>
                <a:cubicBezTo>
                  <a:pt x="665799" y="1178180"/>
                  <a:pt x="667289" y="1182649"/>
                  <a:pt x="667289" y="1188607"/>
                </a:cubicBezTo>
                <a:cubicBezTo>
                  <a:pt x="667289" y="1202012"/>
                  <a:pt x="656862" y="1212439"/>
                  <a:pt x="643457" y="1212439"/>
                </a:cubicBezTo>
                <a:cubicBezTo>
                  <a:pt x="630051" y="1212439"/>
                  <a:pt x="619626" y="1202012"/>
                  <a:pt x="619626" y="1188607"/>
                </a:cubicBezTo>
                <a:cubicBezTo>
                  <a:pt x="619626" y="1182649"/>
                  <a:pt x="621114" y="1178180"/>
                  <a:pt x="622605" y="1175201"/>
                </a:cubicBezTo>
                <a:cubicBezTo>
                  <a:pt x="606219" y="1169243"/>
                  <a:pt x="594304" y="1155839"/>
                  <a:pt x="589836" y="1137965"/>
                </a:cubicBezTo>
                <a:cubicBezTo>
                  <a:pt x="577920" y="1133496"/>
                  <a:pt x="568983" y="1123070"/>
                  <a:pt x="566004" y="1111154"/>
                </a:cubicBezTo>
                <a:cubicBezTo>
                  <a:pt x="563025" y="1114133"/>
                  <a:pt x="558556" y="1115622"/>
                  <a:pt x="554088" y="1115622"/>
                </a:cubicBezTo>
                <a:cubicBezTo>
                  <a:pt x="543661" y="1115622"/>
                  <a:pt x="536215" y="1106685"/>
                  <a:pt x="536215" y="1097748"/>
                </a:cubicBezTo>
                <a:cubicBezTo>
                  <a:pt x="536215" y="1087323"/>
                  <a:pt x="545151" y="1079874"/>
                  <a:pt x="554088" y="1079874"/>
                </a:cubicBezTo>
                <a:cubicBezTo>
                  <a:pt x="557067" y="1079874"/>
                  <a:pt x="560046" y="1081365"/>
                  <a:pt x="563025" y="1082853"/>
                </a:cubicBezTo>
                <a:cubicBezTo>
                  <a:pt x="563025" y="1081365"/>
                  <a:pt x="563025" y="1079874"/>
                  <a:pt x="563025" y="1076895"/>
                </a:cubicBezTo>
                <a:cubicBezTo>
                  <a:pt x="563025" y="1057533"/>
                  <a:pt x="571962" y="1041148"/>
                  <a:pt x="586857" y="1029232"/>
                </a:cubicBezTo>
                <a:cubicBezTo>
                  <a:pt x="579409" y="1020295"/>
                  <a:pt x="574941" y="1009870"/>
                  <a:pt x="574941" y="997954"/>
                </a:cubicBezTo>
                <a:cubicBezTo>
                  <a:pt x="574941" y="971143"/>
                  <a:pt x="597283" y="948800"/>
                  <a:pt x="624093" y="948800"/>
                </a:cubicBezTo>
                <a:cubicBezTo>
                  <a:pt x="643457" y="948800"/>
                  <a:pt x="658352" y="960716"/>
                  <a:pt x="667289" y="975611"/>
                </a:cubicBezTo>
                <a:cubicBezTo>
                  <a:pt x="674736" y="972632"/>
                  <a:pt x="682184" y="969653"/>
                  <a:pt x="691121" y="969653"/>
                </a:cubicBezTo>
                <a:cubicBezTo>
                  <a:pt x="694100" y="969653"/>
                  <a:pt x="697079" y="971143"/>
                  <a:pt x="700058" y="971143"/>
                </a:cubicBezTo>
                <a:cubicBezTo>
                  <a:pt x="697079" y="966674"/>
                  <a:pt x="694100" y="960716"/>
                  <a:pt x="694100" y="954758"/>
                </a:cubicBezTo>
                <a:cubicBezTo>
                  <a:pt x="694100" y="939863"/>
                  <a:pt x="706016" y="929438"/>
                  <a:pt x="719420" y="929438"/>
                </a:cubicBezTo>
                <a:close/>
                <a:moveTo>
                  <a:pt x="458761" y="926459"/>
                </a:moveTo>
                <a:cubicBezTo>
                  <a:pt x="467698" y="926459"/>
                  <a:pt x="473656" y="929438"/>
                  <a:pt x="479613" y="935395"/>
                </a:cubicBezTo>
                <a:cubicBezTo>
                  <a:pt x="479613" y="935395"/>
                  <a:pt x="481104" y="935395"/>
                  <a:pt x="481104" y="935395"/>
                </a:cubicBezTo>
                <a:cubicBezTo>
                  <a:pt x="497487" y="935395"/>
                  <a:pt x="512382" y="948800"/>
                  <a:pt x="512382" y="966674"/>
                </a:cubicBezTo>
                <a:cubicBezTo>
                  <a:pt x="512382" y="971143"/>
                  <a:pt x="512382" y="974122"/>
                  <a:pt x="510893" y="977101"/>
                </a:cubicBezTo>
                <a:cubicBezTo>
                  <a:pt x="536214" y="977101"/>
                  <a:pt x="557066" y="997954"/>
                  <a:pt x="555578" y="1021785"/>
                </a:cubicBezTo>
                <a:cubicBezTo>
                  <a:pt x="555578" y="1045617"/>
                  <a:pt x="536214" y="1066470"/>
                  <a:pt x="510893" y="1066470"/>
                </a:cubicBezTo>
                <a:cubicBezTo>
                  <a:pt x="487062" y="1066470"/>
                  <a:pt x="466209" y="1047106"/>
                  <a:pt x="466209" y="1021785"/>
                </a:cubicBezTo>
                <a:cubicBezTo>
                  <a:pt x="466209" y="1012848"/>
                  <a:pt x="469188" y="1005400"/>
                  <a:pt x="473656" y="997954"/>
                </a:cubicBezTo>
                <a:cubicBezTo>
                  <a:pt x="466209" y="994975"/>
                  <a:pt x="458761" y="990505"/>
                  <a:pt x="454293" y="983059"/>
                </a:cubicBezTo>
                <a:cubicBezTo>
                  <a:pt x="440887" y="980080"/>
                  <a:pt x="430461" y="968164"/>
                  <a:pt x="430461" y="954758"/>
                </a:cubicBezTo>
                <a:cubicBezTo>
                  <a:pt x="430461" y="939863"/>
                  <a:pt x="442377" y="926459"/>
                  <a:pt x="458761" y="926459"/>
                </a:cubicBezTo>
                <a:close/>
                <a:moveTo>
                  <a:pt x="591326" y="911564"/>
                </a:moveTo>
                <a:cubicBezTo>
                  <a:pt x="601751" y="911564"/>
                  <a:pt x="609200" y="919010"/>
                  <a:pt x="609200" y="929437"/>
                </a:cubicBezTo>
                <a:cubicBezTo>
                  <a:pt x="609200" y="939863"/>
                  <a:pt x="601751" y="947311"/>
                  <a:pt x="591326" y="947311"/>
                </a:cubicBezTo>
                <a:cubicBezTo>
                  <a:pt x="580899" y="947311"/>
                  <a:pt x="573452" y="939863"/>
                  <a:pt x="573452" y="929437"/>
                </a:cubicBezTo>
                <a:cubicBezTo>
                  <a:pt x="573452" y="919010"/>
                  <a:pt x="580899" y="911564"/>
                  <a:pt x="591326" y="911564"/>
                </a:cubicBezTo>
                <a:close/>
                <a:moveTo>
                  <a:pt x="924968" y="886244"/>
                </a:moveTo>
                <a:cubicBezTo>
                  <a:pt x="934017" y="886244"/>
                  <a:pt x="941353" y="893579"/>
                  <a:pt x="941353" y="902627"/>
                </a:cubicBezTo>
                <a:cubicBezTo>
                  <a:pt x="941353" y="911676"/>
                  <a:pt x="934017" y="919012"/>
                  <a:pt x="924968" y="919012"/>
                </a:cubicBezTo>
                <a:cubicBezTo>
                  <a:pt x="915920" y="919012"/>
                  <a:pt x="908584" y="911676"/>
                  <a:pt x="908584" y="902627"/>
                </a:cubicBezTo>
                <a:cubicBezTo>
                  <a:pt x="908584" y="893579"/>
                  <a:pt x="915920" y="886244"/>
                  <a:pt x="924968" y="886244"/>
                </a:cubicBezTo>
                <a:close/>
                <a:moveTo>
                  <a:pt x="232360" y="875817"/>
                </a:moveTo>
                <a:cubicBezTo>
                  <a:pt x="245522" y="875817"/>
                  <a:pt x="256192" y="886486"/>
                  <a:pt x="256192" y="899648"/>
                </a:cubicBezTo>
                <a:cubicBezTo>
                  <a:pt x="256192" y="912810"/>
                  <a:pt x="245522" y="923480"/>
                  <a:pt x="232360" y="923480"/>
                </a:cubicBezTo>
                <a:cubicBezTo>
                  <a:pt x="219198" y="923480"/>
                  <a:pt x="208528" y="912810"/>
                  <a:pt x="208528" y="899648"/>
                </a:cubicBezTo>
                <a:cubicBezTo>
                  <a:pt x="208528" y="886486"/>
                  <a:pt x="219198" y="875817"/>
                  <a:pt x="232360" y="875817"/>
                </a:cubicBezTo>
                <a:close/>
                <a:moveTo>
                  <a:pt x="22342" y="859433"/>
                </a:moveTo>
                <a:cubicBezTo>
                  <a:pt x="34258" y="859433"/>
                  <a:pt x="44685" y="869858"/>
                  <a:pt x="44685" y="881774"/>
                </a:cubicBezTo>
                <a:cubicBezTo>
                  <a:pt x="44685" y="893690"/>
                  <a:pt x="34258" y="904117"/>
                  <a:pt x="22342" y="904117"/>
                </a:cubicBezTo>
                <a:cubicBezTo>
                  <a:pt x="10426" y="904117"/>
                  <a:pt x="0" y="893690"/>
                  <a:pt x="0" y="881774"/>
                </a:cubicBezTo>
                <a:cubicBezTo>
                  <a:pt x="0" y="869858"/>
                  <a:pt x="10426" y="859433"/>
                  <a:pt x="22342" y="859433"/>
                </a:cubicBezTo>
                <a:close/>
                <a:moveTo>
                  <a:pt x="817726" y="846027"/>
                </a:moveTo>
                <a:cubicBezTo>
                  <a:pt x="832621" y="846027"/>
                  <a:pt x="846027" y="859431"/>
                  <a:pt x="844537" y="874326"/>
                </a:cubicBezTo>
                <a:cubicBezTo>
                  <a:pt x="844537" y="878795"/>
                  <a:pt x="843048" y="883263"/>
                  <a:pt x="841558" y="887732"/>
                </a:cubicBezTo>
                <a:cubicBezTo>
                  <a:pt x="851985" y="889221"/>
                  <a:pt x="859432" y="896669"/>
                  <a:pt x="863901" y="907095"/>
                </a:cubicBezTo>
                <a:cubicBezTo>
                  <a:pt x="866880" y="904116"/>
                  <a:pt x="869859" y="902627"/>
                  <a:pt x="874327" y="902627"/>
                </a:cubicBezTo>
                <a:cubicBezTo>
                  <a:pt x="883263" y="902627"/>
                  <a:pt x="890712" y="910073"/>
                  <a:pt x="890712" y="919010"/>
                </a:cubicBezTo>
                <a:cubicBezTo>
                  <a:pt x="890712" y="927947"/>
                  <a:pt x="883263" y="935395"/>
                  <a:pt x="874327" y="935395"/>
                </a:cubicBezTo>
                <a:cubicBezTo>
                  <a:pt x="871348" y="935395"/>
                  <a:pt x="866880" y="933905"/>
                  <a:pt x="863901" y="930926"/>
                </a:cubicBezTo>
                <a:cubicBezTo>
                  <a:pt x="862411" y="935395"/>
                  <a:pt x="860922" y="938374"/>
                  <a:pt x="857943" y="941353"/>
                </a:cubicBezTo>
                <a:cubicBezTo>
                  <a:pt x="857943" y="944332"/>
                  <a:pt x="857943" y="945821"/>
                  <a:pt x="857943" y="947311"/>
                </a:cubicBezTo>
                <a:cubicBezTo>
                  <a:pt x="857943" y="966674"/>
                  <a:pt x="843048" y="981569"/>
                  <a:pt x="823684" y="981569"/>
                </a:cubicBezTo>
                <a:cubicBezTo>
                  <a:pt x="804321" y="981569"/>
                  <a:pt x="789427" y="966674"/>
                  <a:pt x="789427" y="947311"/>
                </a:cubicBezTo>
                <a:cubicBezTo>
                  <a:pt x="789427" y="936884"/>
                  <a:pt x="793894" y="927947"/>
                  <a:pt x="801342" y="921989"/>
                </a:cubicBezTo>
                <a:cubicBezTo>
                  <a:pt x="801342" y="921989"/>
                  <a:pt x="801342" y="921989"/>
                  <a:pt x="801342" y="920501"/>
                </a:cubicBezTo>
                <a:cubicBezTo>
                  <a:pt x="801342" y="913052"/>
                  <a:pt x="802831" y="907095"/>
                  <a:pt x="807300" y="901137"/>
                </a:cubicBezTo>
                <a:cubicBezTo>
                  <a:pt x="796873" y="896669"/>
                  <a:pt x="789427" y="886242"/>
                  <a:pt x="789427" y="874326"/>
                </a:cubicBezTo>
                <a:cubicBezTo>
                  <a:pt x="789427" y="859431"/>
                  <a:pt x="801342" y="846027"/>
                  <a:pt x="817726" y="846027"/>
                </a:cubicBezTo>
                <a:close/>
                <a:moveTo>
                  <a:pt x="658352" y="843048"/>
                </a:moveTo>
                <a:cubicBezTo>
                  <a:pt x="673247" y="843048"/>
                  <a:pt x="686653" y="854963"/>
                  <a:pt x="686653" y="871347"/>
                </a:cubicBezTo>
                <a:cubicBezTo>
                  <a:pt x="686653" y="886242"/>
                  <a:pt x="673247" y="899648"/>
                  <a:pt x="658352" y="899648"/>
                </a:cubicBezTo>
                <a:cubicBezTo>
                  <a:pt x="643457" y="899648"/>
                  <a:pt x="630052" y="887732"/>
                  <a:pt x="630052" y="871347"/>
                </a:cubicBezTo>
                <a:cubicBezTo>
                  <a:pt x="630052" y="854963"/>
                  <a:pt x="643457" y="843048"/>
                  <a:pt x="658352" y="843048"/>
                </a:cubicBezTo>
                <a:close/>
                <a:moveTo>
                  <a:pt x="160865" y="841559"/>
                </a:moveTo>
                <a:cubicBezTo>
                  <a:pt x="165335" y="841559"/>
                  <a:pt x="168314" y="844538"/>
                  <a:pt x="168314" y="849005"/>
                </a:cubicBezTo>
                <a:cubicBezTo>
                  <a:pt x="168314" y="853475"/>
                  <a:pt x="165335" y="856454"/>
                  <a:pt x="160865" y="856454"/>
                </a:cubicBezTo>
                <a:cubicBezTo>
                  <a:pt x="157886" y="856454"/>
                  <a:pt x="153419" y="853475"/>
                  <a:pt x="153419" y="849005"/>
                </a:cubicBezTo>
                <a:cubicBezTo>
                  <a:pt x="153419" y="844538"/>
                  <a:pt x="156398" y="841559"/>
                  <a:pt x="160865" y="841559"/>
                </a:cubicBezTo>
                <a:close/>
                <a:moveTo>
                  <a:pt x="658351" y="795384"/>
                </a:moveTo>
                <a:cubicBezTo>
                  <a:pt x="668776" y="795384"/>
                  <a:pt x="676225" y="804320"/>
                  <a:pt x="676225" y="813257"/>
                </a:cubicBezTo>
                <a:cubicBezTo>
                  <a:pt x="676225" y="823683"/>
                  <a:pt x="668776" y="831131"/>
                  <a:pt x="658351" y="831131"/>
                </a:cubicBezTo>
                <a:cubicBezTo>
                  <a:pt x="647924" y="831131"/>
                  <a:pt x="640477" y="822194"/>
                  <a:pt x="640477" y="813257"/>
                </a:cubicBezTo>
                <a:cubicBezTo>
                  <a:pt x="640477" y="802830"/>
                  <a:pt x="649414" y="795384"/>
                  <a:pt x="658351" y="795384"/>
                </a:cubicBezTo>
                <a:close/>
                <a:moveTo>
                  <a:pt x="577920" y="758148"/>
                </a:moveTo>
                <a:cubicBezTo>
                  <a:pt x="591326" y="758148"/>
                  <a:pt x="603242" y="770063"/>
                  <a:pt x="603242" y="783468"/>
                </a:cubicBezTo>
                <a:cubicBezTo>
                  <a:pt x="603242" y="796874"/>
                  <a:pt x="591326" y="808790"/>
                  <a:pt x="577920" y="808790"/>
                </a:cubicBezTo>
                <a:cubicBezTo>
                  <a:pt x="564515" y="808790"/>
                  <a:pt x="554088" y="796874"/>
                  <a:pt x="552599" y="783468"/>
                </a:cubicBezTo>
                <a:cubicBezTo>
                  <a:pt x="552599" y="770063"/>
                  <a:pt x="564515" y="758148"/>
                  <a:pt x="577920" y="758148"/>
                </a:cubicBezTo>
                <a:close/>
                <a:moveTo>
                  <a:pt x="458762" y="755169"/>
                </a:moveTo>
                <a:cubicBezTo>
                  <a:pt x="482619" y="755169"/>
                  <a:pt x="501958" y="774508"/>
                  <a:pt x="501958" y="798363"/>
                </a:cubicBezTo>
                <a:cubicBezTo>
                  <a:pt x="501958" y="822220"/>
                  <a:pt x="482619" y="841559"/>
                  <a:pt x="458762" y="841559"/>
                </a:cubicBezTo>
                <a:cubicBezTo>
                  <a:pt x="434907" y="841559"/>
                  <a:pt x="415568" y="822220"/>
                  <a:pt x="415568" y="798363"/>
                </a:cubicBezTo>
                <a:cubicBezTo>
                  <a:pt x="415568" y="774508"/>
                  <a:pt x="434907" y="755169"/>
                  <a:pt x="458762" y="755169"/>
                </a:cubicBezTo>
                <a:close/>
                <a:moveTo>
                  <a:pt x="309813" y="717931"/>
                </a:moveTo>
                <a:cubicBezTo>
                  <a:pt x="317260" y="717931"/>
                  <a:pt x="324708" y="725377"/>
                  <a:pt x="324708" y="732825"/>
                </a:cubicBezTo>
                <a:cubicBezTo>
                  <a:pt x="324708" y="740272"/>
                  <a:pt x="318750" y="747720"/>
                  <a:pt x="309813" y="747720"/>
                </a:cubicBezTo>
                <a:cubicBezTo>
                  <a:pt x="300876" y="747720"/>
                  <a:pt x="294918" y="740272"/>
                  <a:pt x="294918" y="732825"/>
                </a:cubicBezTo>
                <a:cubicBezTo>
                  <a:pt x="294918" y="725377"/>
                  <a:pt x="302365" y="717931"/>
                  <a:pt x="309813" y="717931"/>
                </a:cubicBezTo>
                <a:close/>
                <a:moveTo>
                  <a:pt x="1082853" y="713463"/>
                </a:moveTo>
                <a:cubicBezTo>
                  <a:pt x="1087322" y="713463"/>
                  <a:pt x="1091790" y="714952"/>
                  <a:pt x="1094769" y="716442"/>
                </a:cubicBezTo>
                <a:cubicBezTo>
                  <a:pt x="1097748" y="714952"/>
                  <a:pt x="1100727" y="713463"/>
                  <a:pt x="1103706" y="713463"/>
                </a:cubicBezTo>
                <a:cubicBezTo>
                  <a:pt x="1112642" y="713463"/>
                  <a:pt x="1120091" y="720910"/>
                  <a:pt x="1120091" y="729847"/>
                </a:cubicBezTo>
                <a:cubicBezTo>
                  <a:pt x="1120091" y="738784"/>
                  <a:pt x="1114133" y="744742"/>
                  <a:pt x="1105196" y="746232"/>
                </a:cubicBezTo>
                <a:cubicBezTo>
                  <a:pt x="1102217" y="755169"/>
                  <a:pt x="1093280" y="761127"/>
                  <a:pt x="1082853" y="761127"/>
                </a:cubicBezTo>
                <a:cubicBezTo>
                  <a:pt x="1067958" y="761127"/>
                  <a:pt x="1057532" y="749211"/>
                  <a:pt x="1057532" y="735805"/>
                </a:cubicBezTo>
                <a:cubicBezTo>
                  <a:pt x="1057532" y="720910"/>
                  <a:pt x="1069448" y="710484"/>
                  <a:pt x="1082853" y="713463"/>
                </a:cubicBezTo>
                <a:close/>
                <a:moveTo>
                  <a:pt x="725379" y="677716"/>
                </a:moveTo>
                <a:cubicBezTo>
                  <a:pt x="741763" y="677716"/>
                  <a:pt x="753679" y="691120"/>
                  <a:pt x="755169" y="706015"/>
                </a:cubicBezTo>
                <a:cubicBezTo>
                  <a:pt x="758148" y="704526"/>
                  <a:pt x="759637" y="704526"/>
                  <a:pt x="761127" y="704526"/>
                </a:cubicBezTo>
                <a:cubicBezTo>
                  <a:pt x="768574" y="704526"/>
                  <a:pt x="776022" y="711973"/>
                  <a:pt x="776022" y="719421"/>
                </a:cubicBezTo>
                <a:cubicBezTo>
                  <a:pt x="776022" y="726868"/>
                  <a:pt x="770064" y="734316"/>
                  <a:pt x="761127" y="734316"/>
                </a:cubicBezTo>
                <a:cubicBezTo>
                  <a:pt x="755169" y="734316"/>
                  <a:pt x="750700" y="731337"/>
                  <a:pt x="746232" y="732826"/>
                </a:cubicBezTo>
                <a:cubicBezTo>
                  <a:pt x="746232" y="732826"/>
                  <a:pt x="744742" y="734316"/>
                  <a:pt x="744742" y="734316"/>
                </a:cubicBezTo>
                <a:cubicBezTo>
                  <a:pt x="747721" y="738784"/>
                  <a:pt x="749211" y="744742"/>
                  <a:pt x="749211" y="750700"/>
                </a:cubicBezTo>
                <a:cubicBezTo>
                  <a:pt x="749211" y="758148"/>
                  <a:pt x="746232" y="765594"/>
                  <a:pt x="741763" y="771552"/>
                </a:cubicBezTo>
                <a:cubicBezTo>
                  <a:pt x="750700" y="773043"/>
                  <a:pt x="758148" y="780489"/>
                  <a:pt x="758148" y="789426"/>
                </a:cubicBezTo>
                <a:cubicBezTo>
                  <a:pt x="758148" y="790916"/>
                  <a:pt x="758148" y="790916"/>
                  <a:pt x="758148" y="792405"/>
                </a:cubicBezTo>
                <a:cubicBezTo>
                  <a:pt x="759637" y="790916"/>
                  <a:pt x="761127" y="790916"/>
                  <a:pt x="762616" y="790916"/>
                </a:cubicBezTo>
                <a:cubicBezTo>
                  <a:pt x="773043" y="790916"/>
                  <a:pt x="781980" y="799853"/>
                  <a:pt x="781980" y="810279"/>
                </a:cubicBezTo>
                <a:cubicBezTo>
                  <a:pt x="781980" y="819216"/>
                  <a:pt x="774531" y="828153"/>
                  <a:pt x="764106" y="828153"/>
                </a:cubicBezTo>
                <a:cubicBezTo>
                  <a:pt x="765595" y="829643"/>
                  <a:pt x="765595" y="831132"/>
                  <a:pt x="765595" y="832622"/>
                </a:cubicBezTo>
                <a:cubicBezTo>
                  <a:pt x="765595" y="838580"/>
                  <a:pt x="759637" y="844538"/>
                  <a:pt x="753679" y="844538"/>
                </a:cubicBezTo>
                <a:cubicBezTo>
                  <a:pt x="747721" y="844538"/>
                  <a:pt x="741763" y="838580"/>
                  <a:pt x="741763" y="832622"/>
                </a:cubicBezTo>
                <a:cubicBezTo>
                  <a:pt x="741763" y="828153"/>
                  <a:pt x="744742" y="823685"/>
                  <a:pt x="749211" y="822195"/>
                </a:cubicBezTo>
                <a:cubicBezTo>
                  <a:pt x="746232" y="817727"/>
                  <a:pt x="744742" y="813258"/>
                  <a:pt x="744742" y="808790"/>
                </a:cubicBezTo>
                <a:cubicBezTo>
                  <a:pt x="744742" y="807300"/>
                  <a:pt x="744742" y="807300"/>
                  <a:pt x="744742" y="805811"/>
                </a:cubicBezTo>
                <a:cubicBezTo>
                  <a:pt x="743253" y="807300"/>
                  <a:pt x="741763" y="807300"/>
                  <a:pt x="740274" y="807300"/>
                </a:cubicBezTo>
                <a:cubicBezTo>
                  <a:pt x="729847" y="807300"/>
                  <a:pt x="720910" y="798363"/>
                  <a:pt x="720910" y="787937"/>
                </a:cubicBezTo>
                <a:cubicBezTo>
                  <a:pt x="720910" y="786447"/>
                  <a:pt x="722400" y="784958"/>
                  <a:pt x="722400" y="783468"/>
                </a:cubicBezTo>
                <a:cubicBezTo>
                  <a:pt x="720910" y="784958"/>
                  <a:pt x="717931" y="784958"/>
                  <a:pt x="714952" y="784958"/>
                </a:cubicBezTo>
                <a:cubicBezTo>
                  <a:pt x="697078" y="784958"/>
                  <a:pt x="682184" y="773043"/>
                  <a:pt x="679205" y="755169"/>
                </a:cubicBezTo>
                <a:cubicBezTo>
                  <a:pt x="674737" y="767085"/>
                  <a:pt x="664310" y="777510"/>
                  <a:pt x="649415" y="777510"/>
                </a:cubicBezTo>
                <a:cubicBezTo>
                  <a:pt x="631541" y="777510"/>
                  <a:pt x="618137" y="764106"/>
                  <a:pt x="618137" y="746232"/>
                </a:cubicBezTo>
                <a:cubicBezTo>
                  <a:pt x="618137" y="728358"/>
                  <a:pt x="633031" y="714952"/>
                  <a:pt x="649415" y="714952"/>
                </a:cubicBezTo>
                <a:cubicBezTo>
                  <a:pt x="664310" y="714952"/>
                  <a:pt x="676226" y="725379"/>
                  <a:pt x="679205" y="738784"/>
                </a:cubicBezTo>
                <a:cubicBezTo>
                  <a:pt x="682184" y="728358"/>
                  <a:pt x="688141" y="719421"/>
                  <a:pt x="697078" y="714952"/>
                </a:cubicBezTo>
                <a:cubicBezTo>
                  <a:pt x="695590" y="711973"/>
                  <a:pt x="695590" y="710484"/>
                  <a:pt x="695590" y="707505"/>
                </a:cubicBezTo>
                <a:cubicBezTo>
                  <a:pt x="695590" y="691120"/>
                  <a:pt x="708994" y="677716"/>
                  <a:pt x="725379" y="677716"/>
                </a:cubicBezTo>
                <a:close/>
                <a:moveTo>
                  <a:pt x="1084343" y="673247"/>
                </a:moveTo>
                <a:cubicBezTo>
                  <a:pt x="1094768" y="673247"/>
                  <a:pt x="1102217" y="682183"/>
                  <a:pt x="1102217" y="691120"/>
                </a:cubicBezTo>
                <a:cubicBezTo>
                  <a:pt x="1102217" y="701546"/>
                  <a:pt x="1094768" y="708994"/>
                  <a:pt x="1084343" y="708994"/>
                </a:cubicBezTo>
                <a:cubicBezTo>
                  <a:pt x="1073916" y="708994"/>
                  <a:pt x="1066469" y="700057"/>
                  <a:pt x="1066469" y="691120"/>
                </a:cubicBezTo>
                <a:cubicBezTo>
                  <a:pt x="1066469" y="680693"/>
                  <a:pt x="1075406" y="673247"/>
                  <a:pt x="1084343" y="673247"/>
                </a:cubicBezTo>
                <a:close/>
                <a:moveTo>
                  <a:pt x="999443" y="655373"/>
                </a:moveTo>
                <a:cubicBezTo>
                  <a:pt x="1008380" y="655373"/>
                  <a:pt x="1014338" y="661330"/>
                  <a:pt x="1014338" y="670267"/>
                </a:cubicBezTo>
                <a:cubicBezTo>
                  <a:pt x="1014338" y="679204"/>
                  <a:pt x="1008380" y="685162"/>
                  <a:pt x="999443" y="685162"/>
                </a:cubicBezTo>
                <a:cubicBezTo>
                  <a:pt x="990506" y="685162"/>
                  <a:pt x="984548" y="679204"/>
                  <a:pt x="984548" y="670267"/>
                </a:cubicBezTo>
                <a:cubicBezTo>
                  <a:pt x="984548" y="661330"/>
                  <a:pt x="990506" y="655373"/>
                  <a:pt x="999443" y="655373"/>
                </a:cubicBezTo>
                <a:close/>
                <a:moveTo>
                  <a:pt x="500466" y="653884"/>
                </a:moveTo>
                <a:cubicBezTo>
                  <a:pt x="510891" y="653884"/>
                  <a:pt x="518340" y="661330"/>
                  <a:pt x="518340" y="671757"/>
                </a:cubicBezTo>
                <a:cubicBezTo>
                  <a:pt x="518340" y="682183"/>
                  <a:pt x="510891" y="689631"/>
                  <a:pt x="500466" y="689631"/>
                </a:cubicBezTo>
                <a:cubicBezTo>
                  <a:pt x="490039" y="689631"/>
                  <a:pt x="482592" y="682183"/>
                  <a:pt x="482592" y="671757"/>
                </a:cubicBezTo>
                <a:cubicBezTo>
                  <a:pt x="482592" y="661330"/>
                  <a:pt x="490039" y="653884"/>
                  <a:pt x="500466" y="653884"/>
                </a:cubicBezTo>
                <a:close/>
                <a:moveTo>
                  <a:pt x="652394" y="641969"/>
                </a:moveTo>
                <a:cubicBezTo>
                  <a:pt x="662819" y="641969"/>
                  <a:pt x="670268" y="649415"/>
                  <a:pt x="670268" y="659842"/>
                </a:cubicBezTo>
                <a:cubicBezTo>
                  <a:pt x="670268" y="670268"/>
                  <a:pt x="662819" y="677716"/>
                  <a:pt x="652394" y="677716"/>
                </a:cubicBezTo>
                <a:cubicBezTo>
                  <a:pt x="641967" y="677716"/>
                  <a:pt x="634520" y="670268"/>
                  <a:pt x="634520" y="659842"/>
                </a:cubicBezTo>
                <a:cubicBezTo>
                  <a:pt x="634520" y="650905"/>
                  <a:pt x="643457" y="641969"/>
                  <a:pt x="652394" y="641969"/>
                </a:cubicBezTo>
                <a:close/>
                <a:moveTo>
                  <a:pt x="1035191" y="631541"/>
                </a:moveTo>
                <a:cubicBezTo>
                  <a:pt x="1045616" y="631541"/>
                  <a:pt x="1053064" y="638987"/>
                  <a:pt x="1053064" y="649414"/>
                </a:cubicBezTo>
                <a:cubicBezTo>
                  <a:pt x="1053064" y="659840"/>
                  <a:pt x="1045616" y="667288"/>
                  <a:pt x="1035191" y="667288"/>
                </a:cubicBezTo>
                <a:cubicBezTo>
                  <a:pt x="1024764" y="667288"/>
                  <a:pt x="1015827" y="658351"/>
                  <a:pt x="1017317" y="649414"/>
                </a:cubicBezTo>
                <a:cubicBezTo>
                  <a:pt x="1017317" y="638987"/>
                  <a:pt x="1024764" y="631541"/>
                  <a:pt x="1035191" y="631541"/>
                </a:cubicBezTo>
                <a:close/>
                <a:moveTo>
                  <a:pt x="716442" y="627074"/>
                </a:moveTo>
                <a:cubicBezTo>
                  <a:pt x="723889" y="627074"/>
                  <a:pt x="731337" y="633031"/>
                  <a:pt x="731337" y="641968"/>
                </a:cubicBezTo>
                <a:cubicBezTo>
                  <a:pt x="731337" y="649415"/>
                  <a:pt x="725379" y="656863"/>
                  <a:pt x="716442" y="656863"/>
                </a:cubicBezTo>
                <a:cubicBezTo>
                  <a:pt x="708994" y="656863"/>
                  <a:pt x="701547" y="649415"/>
                  <a:pt x="701547" y="641968"/>
                </a:cubicBezTo>
                <a:cubicBezTo>
                  <a:pt x="701547" y="634520"/>
                  <a:pt x="707505" y="627074"/>
                  <a:pt x="716442" y="627074"/>
                </a:cubicBezTo>
                <a:close/>
                <a:moveTo>
                  <a:pt x="487061" y="607710"/>
                </a:moveTo>
                <a:cubicBezTo>
                  <a:pt x="495998" y="607710"/>
                  <a:pt x="503446" y="615156"/>
                  <a:pt x="503446" y="624093"/>
                </a:cubicBezTo>
                <a:cubicBezTo>
                  <a:pt x="503446" y="633030"/>
                  <a:pt x="495998" y="640478"/>
                  <a:pt x="487061" y="640478"/>
                </a:cubicBezTo>
                <a:cubicBezTo>
                  <a:pt x="478124" y="640478"/>
                  <a:pt x="470677" y="633030"/>
                  <a:pt x="470677" y="624093"/>
                </a:cubicBezTo>
                <a:cubicBezTo>
                  <a:pt x="470677" y="615156"/>
                  <a:pt x="478124" y="607710"/>
                  <a:pt x="487061" y="607710"/>
                </a:cubicBezTo>
                <a:close/>
                <a:moveTo>
                  <a:pt x="765595" y="601752"/>
                </a:moveTo>
                <a:cubicBezTo>
                  <a:pt x="770062" y="601752"/>
                  <a:pt x="774532" y="606219"/>
                  <a:pt x="774532" y="610689"/>
                </a:cubicBezTo>
                <a:cubicBezTo>
                  <a:pt x="774532" y="616647"/>
                  <a:pt x="770062" y="619626"/>
                  <a:pt x="765595" y="619626"/>
                </a:cubicBezTo>
                <a:cubicBezTo>
                  <a:pt x="761125" y="619626"/>
                  <a:pt x="756658" y="615156"/>
                  <a:pt x="756658" y="610689"/>
                </a:cubicBezTo>
                <a:cubicBezTo>
                  <a:pt x="756658" y="606219"/>
                  <a:pt x="761125" y="601752"/>
                  <a:pt x="765595" y="601752"/>
                </a:cubicBezTo>
                <a:close/>
                <a:moveTo>
                  <a:pt x="394714" y="588347"/>
                </a:moveTo>
                <a:cubicBezTo>
                  <a:pt x="421525" y="588347"/>
                  <a:pt x="442378" y="609199"/>
                  <a:pt x="442378" y="636010"/>
                </a:cubicBezTo>
                <a:cubicBezTo>
                  <a:pt x="442378" y="662821"/>
                  <a:pt x="421525" y="683674"/>
                  <a:pt x="394714" y="683674"/>
                </a:cubicBezTo>
                <a:cubicBezTo>
                  <a:pt x="367903" y="683674"/>
                  <a:pt x="347051" y="662821"/>
                  <a:pt x="347051" y="636010"/>
                </a:cubicBezTo>
                <a:cubicBezTo>
                  <a:pt x="347051" y="609199"/>
                  <a:pt x="367903" y="588347"/>
                  <a:pt x="394714" y="588347"/>
                </a:cubicBezTo>
                <a:close/>
                <a:moveTo>
                  <a:pt x="205550" y="586857"/>
                </a:moveTo>
                <a:cubicBezTo>
                  <a:pt x="241297" y="586857"/>
                  <a:pt x="271087" y="616646"/>
                  <a:pt x="271087" y="652394"/>
                </a:cubicBezTo>
                <a:cubicBezTo>
                  <a:pt x="271087" y="688141"/>
                  <a:pt x="241297" y="717931"/>
                  <a:pt x="205550" y="717931"/>
                </a:cubicBezTo>
                <a:cubicBezTo>
                  <a:pt x="168312" y="717931"/>
                  <a:pt x="140012" y="689630"/>
                  <a:pt x="140012" y="652394"/>
                </a:cubicBezTo>
                <a:cubicBezTo>
                  <a:pt x="140012" y="616646"/>
                  <a:pt x="169802" y="586857"/>
                  <a:pt x="205550" y="586857"/>
                </a:cubicBezTo>
                <a:close/>
                <a:moveTo>
                  <a:pt x="324708" y="577920"/>
                </a:moveTo>
                <a:cubicBezTo>
                  <a:pt x="330666" y="577920"/>
                  <a:pt x="335136" y="582387"/>
                  <a:pt x="335136" y="588345"/>
                </a:cubicBezTo>
                <a:cubicBezTo>
                  <a:pt x="335136" y="594303"/>
                  <a:pt x="330666" y="598773"/>
                  <a:pt x="324708" y="598773"/>
                </a:cubicBezTo>
                <a:cubicBezTo>
                  <a:pt x="318750" y="598773"/>
                  <a:pt x="314283" y="594303"/>
                  <a:pt x="314283" y="588345"/>
                </a:cubicBezTo>
                <a:cubicBezTo>
                  <a:pt x="314283" y="582387"/>
                  <a:pt x="318750" y="577920"/>
                  <a:pt x="324708" y="577920"/>
                </a:cubicBezTo>
                <a:close/>
                <a:moveTo>
                  <a:pt x="668779" y="574940"/>
                </a:moveTo>
                <a:cubicBezTo>
                  <a:pt x="674737" y="574940"/>
                  <a:pt x="680695" y="580898"/>
                  <a:pt x="680695" y="586856"/>
                </a:cubicBezTo>
                <a:cubicBezTo>
                  <a:pt x="680695" y="592814"/>
                  <a:pt x="676226" y="598772"/>
                  <a:pt x="668779" y="598772"/>
                </a:cubicBezTo>
                <a:cubicBezTo>
                  <a:pt x="662821" y="598772"/>
                  <a:pt x="656863" y="594303"/>
                  <a:pt x="656863" y="586856"/>
                </a:cubicBezTo>
                <a:cubicBezTo>
                  <a:pt x="656863" y="579408"/>
                  <a:pt x="662821" y="573450"/>
                  <a:pt x="668779" y="574940"/>
                </a:cubicBezTo>
                <a:close/>
                <a:moveTo>
                  <a:pt x="1099238" y="568983"/>
                </a:moveTo>
                <a:cubicBezTo>
                  <a:pt x="1105196" y="568983"/>
                  <a:pt x="1109666" y="573450"/>
                  <a:pt x="1109666" y="579408"/>
                </a:cubicBezTo>
                <a:cubicBezTo>
                  <a:pt x="1109666" y="583878"/>
                  <a:pt x="1105196" y="588345"/>
                  <a:pt x="1099238" y="589836"/>
                </a:cubicBezTo>
                <a:cubicBezTo>
                  <a:pt x="1093280" y="589836"/>
                  <a:pt x="1088813" y="585366"/>
                  <a:pt x="1088813" y="579408"/>
                </a:cubicBezTo>
                <a:cubicBezTo>
                  <a:pt x="1088813" y="573450"/>
                  <a:pt x="1093280" y="568983"/>
                  <a:pt x="1099238" y="568983"/>
                </a:cubicBezTo>
                <a:close/>
                <a:moveTo>
                  <a:pt x="981568" y="531747"/>
                </a:moveTo>
                <a:cubicBezTo>
                  <a:pt x="991995" y="531747"/>
                  <a:pt x="1000932" y="540683"/>
                  <a:pt x="1000932" y="551109"/>
                </a:cubicBezTo>
                <a:cubicBezTo>
                  <a:pt x="1000932" y="561536"/>
                  <a:pt x="991995" y="570473"/>
                  <a:pt x="981568" y="570473"/>
                </a:cubicBezTo>
                <a:cubicBezTo>
                  <a:pt x="971142" y="570473"/>
                  <a:pt x="962205" y="561536"/>
                  <a:pt x="962205" y="551109"/>
                </a:cubicBezTo>
                <a:cubicBezTo>
                  <a:pt x="962205" y="540683"/>
                  <a:pt x="971142" y="531747"/>
                  <a:pt x="981568" y="531747"/>
                </a:cubicBezTo>
                <a:close/>
                <a:moveTo>
                  <a:pt x="680694" y="497488"/>
                </a:moveTo>
                <a:cubicBezTo>
                  <a:pt x="688141" y="497488"/>
                  <a:pt x="695589" y="503445"/>
                  <a:pt x="695589" y="512382"/>
                </a:cubicBezTo>
                <a:cubicBezTo>
                  <a:pt x="695589" y="519829"/>
                  <a:pt x="689631" y="527277"/>
                  <a:pt x="680694" y="527277"/>
                </a:cubicBezTo>
                <a:cubicBezTo>
                  <a:pt x="673246" y="527277"/>
                  <a:pt x="665799" y="521319"/>
                  <a:pt x="665799" y="512382"/>
                </a:cubicBezTo>
                <a:cubicBezTo>
                  <a:pt x="665799" y="504934"/>
                  <a:pt x="671757" y="497488"/>
                  <a:pt x="680694" y="497488"/>
                </a:cubicBezTo>
                <a:close/>
                <a:moveTo>
                  <a:pt x="494509" y="497488"/>
                </a:moveTo>
                <a:cubicBezTo>
                  <a:pt x="507914" y="497488"/>
                  <a:pt x="518341" y="507913"/>
                  <a:pt x="518341" y="521319"/>
                </a:cubicBezTo>
                <a:cubicBezTo>
                  <a:pt x="518341" y="534724"/>
                  <a:pt x="507914" y="545151"/>
                  <a:pt x="494509" y="545151"/>
                </a:cubicBezTo>
                <a:cubicBezTo>
                  <a:pt x="481103" y="545151"/>
                  <a:pt x="470677" y="534724"/>
                  <a:pt x="470677" y="521319"/>
                </a:cubicBezTo>
                <a:cubicBezTo>
                  <a:pt x="470677" y="507913"/>
                  <a:pt x="481103" y="497488"/>
                  <a:pt x="494509" y="497488"/>
                </a:cubicBezTo>
                <a:close/>
                <a:moveTo>
                  <a:pt x="1023274" y="495999"/>
                </a:moveTo>
                <a:cubicBezTo>
                  <a:pt x="1035190" y="495999"/>
                  <a:pt x="1045617" y="506424"/>
                  <a:pt x="1045617" y="518340"/>
                </a:cubicBezTo>
                <a:cubicBezTo>
                  <a:pt x="1045617" y="530256"/>
                  <a:pt x="1035190" y="540683"/>
                  <a:pt x="1023274" y="540683"/>
                </a:cubicBezTo>
                <a:cubicBezTo>
                  <a:pt x="1011358" y="540683"/>
                  <a:pt x="1000932" y="530256"/>
                  <a:pt x="1000932" y="518340"/>
                </a:cubicBezTo>
                <a:cubicBezTo>
                  <a:pt x="1000932" y="506424"/>
                  <a:pt x="1011358" y="495999"/>
                  <a:pt x="1023274" y="495999"/>
                </a:cubicBezTo>
                <a:close/>
                <a:moveTo>
                  <a:pt x="933907" y="440888"/>
                </a:moveTo>
                <a:cubicBezTo>
                  <a:pt x="945823" y="440888"/>
                  <a:pt x="957739" y="445355"/>
                  <a:pt x="965186" y="454292"/>
                </a:cubicBezTo>
                <a:cubicBezTo>
                  <a:pt x="981571" y="458761"/>
                  <a:pt x="993487" y="473656"/>
                  <a:pt x="993487" y="491530"/>
                </a:cubicBezTo>
                <a:cubicBezTo>
                  <a:pt x="993487" y="513871"/>
                  <a:pt x="975613" y="530256"/>
                  <a:pt x="954760" y="530256"/>
                </a:cubicBezTo>
                <a:cubicBezTo>
                  <a:pt x="950291" y="530256"/>
                  <a:pt x="945823" y="528766"/>
                  <a:pt x="941354" y="527277"/>
                </a:cubicBezTo>
                <a:cubicBezTo>
                  <a:pt x="938375" y="527277"/>
                  <a:pt x="936886" y="527277"/>
                  <a:pt x="935396" y="527277"/>
                </a:cubicBezTo>
                <a:cubicBezTo>
                  <a:pt x="936886" y="528766"/>
                  <a:pt x="936886" y="531745"/>
                  <a:pt x="936886" y="534724"/>
                </a:cubicBezTo>
                <a:cubicBezTo>
                  <a:pt x="936886" y="548130"/>
                  <a:pt x="926459" y="558556"/>
                  <a:pt x="913054" y="558556"/>
                </a:cubicBezTo>
                <a:cubicBezTo>
                  <a:pt x="899648" y="558556"/>
                  <a:pt x="889223" y="548130"/>
                  <a:pt x="889223" y="534724"/>
                </a:cubicBezTo>
                <a:cubicBezTo>
                  <a:pt x="889223" y="525787"/>
                  <a:pt x="895180" y="518340"/>
                  <a:pt x="902627" y="513871"/>
                </a:cubicBezTo>
                <a:cubicBezTo>
                  <a:pt x="895180" y="506425"/>
                  <a:pt x="890711" y="495997"/>
                  <a:pt x="890711" y="484082"/>
                </a:cubicBezTo>
                <a:cubicBezTo>
                  <a:pt x="890711" y="460250"/>
                  <a:pt x="910075" y="440888"/>
                  <a:pt x="933907" y="440888"/>
                </a:cubicBezTo>
                <a:close/>
                <a:moveTo>
                  <a:pt x="783469" y="437909"/>
                </a:moveTo>
                <a:cubicBezTo>
                  <a:pt x="807301" y="437909"/>
                  <a:pt x="826665" y="457271"/>
                  <a:pt x="826665" y="481103"/>
                </a:cubicBezTo>
                <a:cubicBezTo>
                  <a:pt x="826665" y="504935"/>
                  <a:pt x="807301" y="524299"/>
                  <a:pt x="783469" y="524299"/>
                </a:cubicBezTo>
                <a:cubicBezTo>
                  <a:pt x="781980" y="524299"/>
                  <a:pt x="779001" y="524299"/>
                  <a:pt x="777511" y="524299"/>
                </a:cubicBezTo>
                <a:cubicBezTo>
                  <a:pt x="777511" y="525788"/>
                  <a:pt x="779001" y="528767"/>
                  <a:pt x="779001" y="531746"/>
                </a:cubicBezTo>
                <a:cubicBezTo>
                  <a:pt x="779001" y="540683"/>
                  <a:pt x="771553" y="548131"/>
                  <a:pt x="762616" y="548131"/>
                </a:cubicBezTo>
                <a:cubicBezTo>
                  <a:pt x="753679" y="548131"/>
                  <a:pt x="746232" y="540683"/>
                  <a:pt x="746232" y="531746"/>
                </a:cubicBezTo>
                <a:cubicBezTo>
                  <a:pt x="746232" y="524299"/>
                  <a:pt x="750700" y="516851"/>
                  <a:pt x="758148" y="515362"/>
                </a:cubicBezTo>
                <a:cubicBezTo>
                  <a:pt x="747721" y="507914"/>
                  <a:pt x="740275" y="495998"/>
                  <a:pt x="740275" y="481103"/>
                </a:cubicBezTo>
                <a:cubicBezTo>
                  <a:pt x="740275" y="457271"/>
                  <a:pt x="759637" y="437909"/>
                  <a:pt x="783469" y="437909"/>
                </a:cubicBezTo>
                <a:close/>
                <a:moveTo>
                  <a:pt x="277044" y="434930"/>
                </a:moveTo>
                <a:cubicBezTo>
                  <a:pt x="287469" y="434930"/>
                  <a:pt x="294918" y="443866"/>
                  <a:pt x="294918" y="452803"/>
                </a:cubicBezTo>
                <a:cubicBezTo>
                  <a:pt x="294918" y="463229"/>
                  <a:pt x="285981" y="470677"/>
                  <a:pt x="277044" y="470677"/>
                </a:cubicBezTo>
                <a:cubicBezTo>
                  <a:pt x="268107" y="470677"/>
                  <a:pt x="260659" y="463229"/>
                  <a:pt x="259170" y="452803"/>
                </a:cubicBezTo>
                <a:cubicBezTo>
                  <a:pt x="259170" y="442376"/>
                  <a:pt x="268107" y="434930"/>
                  <a:pt x="277044" y="434930"/>
                </a:cubicBezTo>
                <a:close/>
                <a:moveTo>
                  <a:pt x="1045617" y="385778"/>
                </a:moveTo>
                <a:cubicBezTo>
                  <a:pt x="1050087" y="385778"/>
                  <a:pt x="1054554" y="390245"/>
                  <a:pt x="1056045" y="396203"/>
                </a:cubicBezTo>
                <a:cubicBezTo>
                  <a:pt x="1056045" y="402161"/>
                  <a:pt x="1051575" y="406631"/>
                  <a:pt x="1045617" y="406631"/>
                </a:cubicBezTo>
                <a:cubicBezTo>
                  <a:pt x="1039659" y="406631"/>
                  <a:pt x="1035192" y="402161"/>
                  <a:pt x="1035192" y="396203"/>
                </a:cubicBezTo>
                <a:cubicBezTo>
                  <a:pt x="1035192" y="390245"/>
                  <a:pt x="1039659" y="385778"/>
                  <a:pt x="1045617" y="385778"/>
                </a:cubicBezTo>
                <a:close/>
                <a:moveTo>
                  <a:pt x="805810" y="342582"/>
                </a:moveTo>
                <a:cubicBezTo>
                  <a:pt x="814859" y="342582"/>
                  <a:pt x="822195" y="349917"/>
                  <a:pt x="822195" y="358965"/>
                </a:cubicBezTo>
                <a:cubicBezTo>
                  <a:pt x="822195" y="368014"/>
                  <a:pt x="814859" y="375350"/>
                  <a:pt x="805810" y="375350"/>
                </a:cubicBezTo>
                <a:cubicBezTo>
                  <a:pt x="796762" y="375350"/>
                  <a:pt x="789426" y="368014"/>
                  <a:pt x="789426" y="358965"/>
                </a:cubicBezTo>
                <a:cubicBezTo>
                  <a:pt x="789426" y="349917"/>
                  <a:pt x="796762" y="342582"/>
                  <a:pt x="805810" y="342582"/>
                </a:cubicBezTo>
                <a:close/>
                <a:moveTo>
                  <a:pt x="652394" y="323220"/>
                </a:moveTo>
                <a:cubicBezTo>
                  <a:pt x="674737" y="323220"/>
                  <a:pt x="694100" y="341093"/>
                  <a:pt x="694100" y="364925"/>
                </a:cubicBezTo>
                <a:cubicBezTo>
                  <a:pt x="694100" y="369393"/>
                  <a:pt x="694100" y="372372"/>
                  <a:pt x="692611" y="375351"/>
                </a:cubicBezTo>
                <a:cubicBezTo>
                  <a:pt x="717931" y="379820"/>
                  <a:pt x="737295" y="400673"/>
                  <a:pt x="737295" y="427483"/>
                </a:cubicBezTo>
                <a:cubicBezTo>
                  <a:pt x="737295" y="457273"/>
                  <a:pt x="713464" y="481105"/>
                  <a:pt x="683674" y="481105"/>
                </a:cubicBezTo>
                <a:cubicBezTo>
                  <a:pt x="662821" y="481105"/>
                  <a:pt x="644948" y="469189"/>
                  <a:pt x="636011" y="451315"/>
                </a:cubicBezTo>
                <a:cubicBezTo>
                  <a:pt x="633032" y="452804"/>
                  <a:pt x="628563" y="454294"/>
                  <a:pt x="625584" y="454294"/>
                </a:cubicBezTo>
                <a:cubicBezTo>
                  <a:pt x="612179" y="454294"/>
                  <a:pt x="601752" y="443867"/>
                  <a:pt x="604731" y="430462"/>
                </a:cubicBezTo>
                <a:cubicBezTo>
                  <a:pt x="604731" y="417056"/>
                  <a:pt x="615158" y="406631"/>
                  <a:pt x="628563" y="406631"/>
                </a:cubicBezTo>
                <a:cubicBezTo>
                  <a:pt x="631541" y="406631"/>
                  <a:pt x="633032" y="406631"/>
                  <a:pt x="636011" y="408119"/>
                </a:cubicBezTo>
                <a:cubicBezTo>
                  <a:pt x="636011" y="406631"/>
                  <a:pt x="637499" y="405140"/>
                  <a:pt x="637499" y="403652"/>
                </a:cubicBezTo>
                <a:cubicBezTo>
                  <a:pt x="621116" y="397694"/>
                  <a:pt x="610689" y="382799"/>
                  <a:pt x="610689" y="364925"/>
                </a:cubicBezTo>
                <a:cubicBezTo>
                  <a:pt x="610689" y="342582"/>
                  <a:pt x="628563" y="323220"/>
                  <a:pt x="652394" y="323220"/>
                </a:cubicBezTo>
                <a:close/>
                <a:moveTo>
                  <a:pt x="1015827" y="269598"/>
                </a:moveTo>
                <a:cubicBezTo>
                  <a:pt x="1035190" y="269598"/>
                  <a:pt x="1051575" y="284492"/>
                  <a:pt x="1051575" y="305345"/>
                </a:cubicBezTo>
                <a:cubicBezTo>
                  <a:pt x="1051575" y="324708"/>
                  <a:pt x="1036680" y="341093"/>
                  <a:pt x="1015827" y="341093"/>
                </a:cubicBezTo>
                <a:cubicBezTo>
                  <a:pt x="996463" y="341093"/>
                  <a:pt x="980080" y="326198"/>
                  <a:pt x="980080" y="305345"/>
                </a:cubicBezTo>
                <a:cubicBezTo>
                  <a:pt x="980080" y="285981"/>
                  <a:pt x="996463" y="269598"/>
                  <a:pt x="1015827" y="269598"/>
                </a:cubicBezTo>
                <a:close/>
                <a:moveTo>
                  <a:pt x="926458" y="257682"/>
                </a:moveTo>
                <a:cubicBezTo>
                  <a:pt x="939862" y="257682"/>
                  <a:pt x="950290" y="268107"/>
                  <a:pt x="950290" y="281513"/>
                </a:cubicBezTo>
                <a:cubicBezTo>
                  <a:pt x="950290" y="294918"/>
                  <a:pt x="939862" y="305345"/>
                  <a:pt x="926458" y="305345"/>
                </a:cubicBezTo>
                <a:cubicBezTo>
                  <a:pt x="919010" y="305345"/>
                  <a:pt x="911563" y="300876"/>
                  <a:pt x="907094" y="294918"/>
                </a:cubicBezTo>
                <a:cubicBezTo>
                  <a:pt x="904115" y="296408"/>
                  <a:pt x="901136" y="297897"/>
                  <a:pt x="898157" y="297897"/>
                </a:cubicBezTo>
                <a:cubicBezTo>
                  <a:pt x="890710" y="297897"/>
                  <a:pt x="884752" y="291939"/>
                  <a:pt x="884752" y="284492"/>
                </a:cubicBezTo>
                <a:cubicBezTo>
                  <a:pt x="884752" y="277044"/>
                  <a:pt x="890710" y="271086"/>
                  <a:pt x="898157" y="271086"/>
                </a:cubicBezTo>
                <a:cubicBezTo>
                  <a:pt x="899647" y="271086"/>
                  <a:pt x="901136" y="271086"/>
                  <a:pt x="902626" y="274065"/>
                </a:cubicBezTo>
                <a:cubicBezTo>
                  <a:pt x="907094" y="265128"/>
                  <a:pt x="916031" y="257682"/>
                  <a:pt x="926458" y="257682"/>
                </a:cubicBezTo>
                <a:close/>
                <a:moveTo>
                  <a:pt x="844536" y="253213"/>
                </a:moveTo>
                <a:cubicBezTo>
                  <a:pt x="851940" y="253213"/>
                  <a:pt x="857942" y="259214"/>
                  <a:pt x="857942" y="266617"/>
                </a:cubicBezTo>
                <a:cubicBezTo>
                  <a:pt x="857942" y="274021"/>
                  <a:pt x="851940" y="280023"/>
                  <a:pt x="844536" y="280023"/>
                </a:cubicBezTo>
                <a:cubicBezTo>
                  <a:pt x="837133" y="280023"/>
                  <a:pt x="831131" y="274021"/>
                  <a:pt x="831131" y="266617"/>
                </a:cubicBezTo>
                <a:cubicBezTo>
                  <a:pt x="831131" y="259214"/>
                  <a:pt x="837133" y="253213"/>
                  <a:pt x="844536" y="253213"/>
                </a:cubicBezTo>
                <a:close/>
                <a:moveTo>
                  <a:pt x="1075407" y="220444"/>
                </a:moveTo>
                <a:cubicBezTo>
                  <a:pt x="1082855" y="220444"/>
                  <a:pt x="1088813" y="226401"/>
                  <a:pt x="1088813" y="233848"/>
                </a:cubicBezTo>
                <a:cubicBezTo>
                  <a:pt x="1088813" y="241296"/>
                  <a:pt x="1082855" y="247254"/>
                  <a:pt x="1075407" y="247254"/>
                </a:cubicBezTo>
                <a:cubicBezTo>
                  <a:pt x="1069449" y="247254"/>
                  <a:pt x="1063491" y="241296"/>
                  <a:pt x="1062002" y="233848"/>
                </a:cubicBezTo>
                <a:cubicBezTo>
                  <a:pt x="1062002" y="226401"/>
                  <a:pt x="1067960" y="220444"/>
                  <a:pt x="1075407" y="220444"/>
                </a:cubicBezTo>
                <a:close/>
                <a:moveTo>
                  <a:pt x="688141" y="134055"/>
                </a:moveTo>
                <a:cubicBezTo>
                  <a:pt x="713462" y="134055"/>
                  <a:pt x="732826" y="153417"/>
                  <a:pt x="732826" y="178739"/>
                </a:cubicBezTo>
                <a:cubicBezTo>
                  <a:pt x="732826" y="204060"/>
                  <a:pt x="711973" y="223424"/>
                  <a:pt x="688141" y="223424"/>
                </a:cubicBezTo>
                <a:cubicBezTo>
                  <a:pt x="662819" y="223424"/>
                  <a:pt x="643457" y="204060"/>
                  <a:pt x="643457" y="178739"/>
                </a:cubicBezTo>
                <a:cubicBezTo>
                  <a:pt x="643457" y="153417"/>
                  <a:pt x="664309" y="134055"/>
                  <a:pt x="688141" y="134055"/>
                </a:cubicBezTo>
                <a:close/>
                <a:moveTo>
                  <a:pt x="889223" y="105755"/>
                </a:moveTo>
                <a:cubicBezTo>
                  <a:pt x="893690" y="105755"/>
                  <a:pt x="898160" y="110222"/>
                  <a:pt x="898160" y="114692"/>
                </a:cubicBezTo>
                <a:cubicBezTo>
                  <a:pt x="898160" y="119159"/>
                  <a:pt x="893690" y="123629"/>
                  <a:pt x="889223" y="123629"/>
                </a:cubicBezTo>
                <a:cubicBezTo>
                  <a:pt x="883265" y="123629"/>
                  <a:pt x="880286" y="120650"/>
                  <a:pt x="880286" y="114692"/>
                </a:cubicBezTo>
                <a:cubicBezTo>
                  <a:pt x="880286" y="110222"/>
                  <a:pt x="884753" y="105755"/>
                  <a:pt x="889223" y="105755"/>
                </a:cubicBezTo>
                <a:close/>
                <a:moveTo>
                  <a:pt x="425993" y="74475"/>
                </a:moveTo>
                <a:cubicBezTo>
                  <a:pt x="434930" y="74475"/>
                  <a:pt x="442378" y="81921"/>
                  <a:pt x="442378" y="90858"/>
                </a:cubicBezTo>
                <a:cubicBezTo>
                  <a:pt x="442378" y="99795"/>
                  <a:pt x="434930" y="107243"/>
                  <a:pt x="425993" y="107243"/>
                </a:cubicBezTo>
                <a:cubicBezTo>
                  <a:pt x="417056" y="107243"/>
                  <a:pt x="409609" y="99795"/>
                  <a:pt x="409609" y="90858"/>
                </a:cubicBezTo>
                <a:cubicBezTo>
                  <a:pt x="409609" y="81921"/>
                  <a:pt x="417056" y="74475"/>
                  <a:pt x="425993" y="74475"/>
                </a:cubicBezTo>
                <a:close/>
                <a:moveTo>
                  <a:pt x="1085832" y="65538"/>
                </a:moveTo>
                <a:cubicBezTo>
                  <a:pt x="1096259" y="65538"/>
                  <a:pt x="1105196" y="74474"/>
                  <a:pt x="1105196" y="84900"/>
                </a:cubicBezTo>
                <a:cubicBezTo>
                  <a:pt x="1105196" y="95327"/>
                  <a:pt x="1096259" y="104264"/>
                  <a:pt x="1085832" y="104264"/>
                </a:cubicBezTo>
                <a:cubicBezTo>
                  <a:pt x="1073916" y="104264"/>
                  <a:pt x="1066469" y="95327"/>
                  <a:pt x="1066469" y="84900"/>
                </a:cubicBezTo>
                <a:cubicBezTo>
                  <a:pt x="1066469" y="74474"/>
                  <a:pt x="1075406" y="65538"/>
                  <a:pt x="1085832" y="65538"/>
                </a:cubicBezTo>
                <a:close/>
                <a:moveTo>
                  <a:pt x="971143" y="0"/>
                </a:moveTo>
                <a:cubicBezTo>
                  <a:pt x="990507" y="0"/>
                  <a:pt x="1005402" y="14895"/>
                  <a:pt x="1005402" y="34258"/>
                </a:cubicBezTo>
                <a:cubicBezTo>
                  <a:pt x="1005402" y="53622"/>
                  <a:pt x="990507" y="68517"/>
                  <a:pt x="971143" y="68517"/>
                </a:cubicBezTo>
                <a:cubicBezTo>
                  <a:pt x="951780" y="68517"/>
                  <a:pt x="936886" y="53622"/>
                  <a:pt x="936886" y="34258"/>
                </a:cubicBezTo>
                <a:cubicBezTo>
                  <a:pt x="936886" y="14895"/>
                  <a:pt x="951780" y="0"/>
                  <a:pt x="971143" y="0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525" name="Freeform: Shape 524">
            <a:extLst>
              <a:ext uri="{FF2B5EF4-FFF2-40B4-BE49-F238E27FC236}">
                <a16:creationId xmlns:a16="http://schemas.microsoft.com/office/drawing/2014/main" id="{51799439-5780-4708-87E2-55B87C552856}"/>
              </a:ext>
            </a:extLst>
          </p:cNvPr>
          <p:cNvSpPr/>
          <p:nvPr/>
        </p:nvSpPr>
        <p:spPr>
          <a:xfrm rot="7056479">
            <a:off x="9348567" y="4135124"/>
            <a:ext cx="1455645" cy="977651"/>
          </a:xfrm>
          <a:custGeom>
            <a:avLst/>
            <a:gdLst>
              <a:gd name="connsiteX0" fmla="*/ 1366642 w 1455645"/>
              <a:gd name="connsiteY0" fmla="*/ 419387 h 977651"/>
              <a:gd name="connsiteX1" fmla="*/ 1363564 w 1455645"/>
              <a:gd name="connsiteY1" fmla="*/ 410310 h 977651"/>
              <a:gd name="connsiteX2" fmla="*/ 1368845 w 1455645"/>
              <a:gd name="connsiteY2" fmla="*/ 401828 h 977651"/>
              <a:gd name="connsiteX3" fmla="*/ 1358090 w 1455645"/>
              <a:gd name="connsiteY3" fmla="*/ 388855 h 977651"/>
              <a:gd name="connsiteX4" fmla="*/ 1372545 w 1455645"/>
              <a:gd name="connsiteY4" fmla="*/ 378237 h 977651"/>
              <a:gd name="connsiteX5" fmla="*/ 1383300 w 1455645"/>
              <a:gd name="connsiteY5" fmla="*/ 391210 h 977651"/>
              <a:gd name="connsiteX6" fmla="*/ 1378020 w 1455645"/>
              <a:gd name="connsiteY6" fmla="*/ 399693 h 977651"/>
              <a:gd name="connsiteX7" fmla="*/ 1388775 w 1455645"/>
              <a:gd name="connsiteY7" fmla="*/ 412666 h 977651"/>
              <a:gd name="connsiteX8" fmla="*/ 1375803 w 1455645"/>
              <a:gd name="connsiteY8" fmla="*/ 423421 h 977651"/>
              <a:gd name="connsiteX9" fmla="*/ 1366642 w 1455645"/>
              <a:gd name="connsiteY9" fmla="*/ 419387 h 977651"/>
              <a:gd name="connsiteX10" fmla="*/ 1335622 w 1455645"/>
              <a:gd name="connsiteY10" fmla="*/ 375159 h 977651"/>
              <a:gd name="connsiteX11" fmla="*/ 1331993 w 1455645"/>
              <a:gd name="connsiteY11" fmla="*/ 363975 h 977651"/>
              <a:gd name="connsiteX12" fmla="*/ 1348209 w 1455645"/>
              <a:gd name="connsiteY12" fmla="*/ 350530 h 977651"/>
              <a:gd name="connsiteX13" fmla="*/ 1361653 w 1455645"/>
              <a:gd name="connsiteY13" fmla="*/ 366746 h 977651"/>
              <a:gd name="connsiteX14" fmla="*/ 1345437 w 1455645"/>
              <a:gd name="connsiteY14" fmla="*/ 380190 h 977651"/>
              <a:gd name="connsiteX15" fmla="*/ 1335622 w 1455645"/>
              <a:gd name="connsiteY15" fmla="*/ 375159 h 977651"/>
              <a:gd name="connsiteX16" fmla="*/ 1303620 w 1455645"/>
              <a:gd name="connsiteY16" fmla="*/ 331405 h 977651"/>
              <a:gd name="connsiteX17" fmla="*/ 1311728 w 1455645"/>
              <a:gd name="connsiteY17" fmla="*/ 324682 h 977651"/>
              <a:gd name="connsiteX18" fmla="*/ 1318451 w 1455645"/>
              <a:gd name="connsiteY18" fmla="*/ 332791 h 977651"/>
              <a:gd name="connsiteX19" fmla="*/ 1310342 w 1455645"/>
              <a:gd name="connsiteY19" fmla="*/ 339513 h 977651"/>
              <a:gd name="connsiteX20" fmla="*/ 1303620 w 1455645"/>
              <a:gd name="connsiteY20" fmla="*/ 331405 h 977651"/>
              <a:gd name="connsiteX21" fmla="*/ 1274764 w 1455645"/>
              <a:gd name="connsiteY21" fmla="*/ 384059 h 977651"/>
              <a:gd name="connsiteX22" fmla="*/ 1284494 w 1455645"/>
              <a:gd name="connsiteY22" fmla="*/ 375992 h 977651"/>
              <a:gd name="connsiteX23" fmla="*/ 1292560 w 1455645"/>
              <a:gd name="connsiteY23" fmla="*/ 385722 h 977651"/>
              <a:gd name="connsiteX24" fmla="*/ 1282830 w 1455645"/>
              <a:gd name="connsiteY24" fmla="*/ 393788 h 977651"/>
              <a:gd name="connsiteX25" fmla="*/ 1274764 w 1455645"/>
              <a:gd name="connsiteY25" fmla="*/ 384059 h 977651"/>
              <a:gd name="connsiteX26" fmla="*/ 1353934 w 1455645"/>
              <a:gd name="connsiteY26" fmla="*/ 593415 h 977651"/>
              <a:gd name="connsiteX27" fmla="*/ 1368528 w 1455645"/>
              <a:gd name="connsiteY27" fmla="*/ 581315 h 977651"/>
              <a:gd name="connsiteX28" fmla="*/ 1380628 w 1455645"/>
              <a:gd name="connsiteY28" fmla="*/ 595910 h 977651"/>
              <a:gd name="connsiteX29" fmla="*/ 1366033 w 1455645"/>
              <a:gd name="connsiteY29" fmla="*/ 608009 h 977651"/>
              <a:gd name="connsiteX30" fmla="*/ 1353934 w 1455645"/>
              <a:gd name="connsiteY30" fmla="*/ 593415 h 977651"/>
              <a:gd name="connsiteX31" fmla="*/ 1387334 w 1455645"/>
              <a:gd name="connsiteY31" fmla="*/ 664228 h 977651"/>
              <a:gd name="connsiteX32" fmla="*/ 1378370 w 1455645"/>
              <a:gd name="connsiteY32" fmla="*/ 636089 h 977651"/>
              <a:gd name="connsiteX33" fmla="*/ 1420532 w 1455645"/>
              <a:gd name="connsiteY33" fmla="*/ 601133 h 977651"/>
              <a:gd name="connsiteX34" fmla="*/ 1455487 w 1455645"/>
              <a:gd name="connsiteY34" fmla="*/ 643296 h 977651"/>
              <a:gd name="connsiteX35" fmla="*/ 1413325 w 1455645"/>
              <a:gd name="connsiteY35" fmla="*/ 678251 h 977651"/>
              <a:gd name="connsiteX36" fmla="*/ 1387334 w 1455645"/>
              <a:gd name="connsiteY36" fmla="*/ 664228 h 977651"/>
              <a:gd name="connsiteX37" fmla="*/ 1289734 w 1455645"/>
              <a:gd name="connsiteY37" fmla="*/ 524022 h 977651"/>
              <a:gd name="connsiteX38" fmla="*/ 1283096 w 1455645"/>
              <a:gd name="connsiteY38" fmla="*/ 503018 h 977651"/>
              <a:gd name="connsiteX39" fmla="*/ 1309457 w 1455645"/>
              <a:gd name="connsiteY39" fmla="*/ 477059 h 977651"/>
              <a:gd name="connsiteX40" fmla="*/ 1327155 w 1455645"/>
              <a:gd name="connsiteY40" fmla="*/ 463754 h 977651"/>
              <a:gd name="connsiteX41" fmla="*/ 1341945 w 1455645"/>
              <a:gd name="connsiteY41" fmla="*/ 481591 h 977651"/>
              <a:gd name="connsiteX42" fmla="*/ 1333420 w 1455645"/>
              <a:gd name="connsiteY42" fmla="*/ 492762 h 977651"/>
              <a:gd name="connsiteX43" fmla="*/ 1337828 w 1455645"/>
              <a:gd name="connsiteY43" fmla="*/ 509630 h 977651"/>
              <a:gd name="connsiteX44" fmla="*/ 1328612 w 1455645"/>
              <a:gd name="connsiteY44" fmla="*/ 528216 h 977651"/>
              <a:gd name="connsiteX45" fmla="*/ 1331024 w 1455645"/>
              <a:gd name="connsiteY45" fmla="*/ 534425 h 977651"/>
              <a:gd name="connsiteX46" fmla="*/ 1321294 w 1455645"/>
              <a:gd name="connsiteY46" fmla="*/ 542492 h 977651"/>
              <a:gd name="connsiteX47" fmla="*/ 1313089 w 1455645"/>
              <a:gd name="connsiteY47" fmla="*/ 534246 h 977651"/>
              <a:gd name="connsiteX48" fmla="*/ 1308639 w 1455645"/>
              <a:gd name="connsiteY48" fmla="*/ 533830 h 977651"/>
              <a:gd name="connsiteX49" fmla="*/ 1289734 w 1455645"/>
              <a:gd name="connsiteY49" fmla="*/ 524022 h 977651"/>
              <a:gd name="connsiteX50" fmla="*/ 1237637 w 1455645"/>
              <a:gd name="connsiteY50" fmla="*/ 669312 h 977651"/>
              <a:gd name="connsiteX51" fmla="*/ 1233090 w 1455645"/>
              <a:gd name="connsiteY51" fmla="*/ 653928 h 977651"/>
              <a:gd name="connsiteX52" fmla="*/ 1243651 w 1455645"/>
              <a:gd name="connsiteY52" fmla="*/ 636963 h 977651"/>
              <a:gd name="connsiteX53" fmla="*/ 1229875 w 1455645"/>
              <a:gd name="connsiteY53" fmla="*/ 592293 h 977651"/>
              <a:gd name="connsiteX54" fmla="*/ 1238301 w 1455645"/>
              <a:gd name="connsiteY54" fmla="*/ 566153 h 977651"/>
              <a:gd name="connsiteX55" fmla="*/ 1233851 w 1455645"/>
              <a:gd name="connsiteY55" fmla="*/ 565737 h 977651"/>
              <a:gd name="connsiteX56" fmla="*/ 1210996 w 1455645"/>
              <a:gd name="connsiteY56" fmla="*/ 538169 h 977651"/>
              <a:gd name="connsiteX57" fmla="*/ 1213033 w 1455645"/>
              <a:gd name="connsiteY57" fmla="*/ 532375 h 977651"/>
              <a:gd name="connsiteX58" fmla="*/ 1204039 w 1455645"/>
              <a:gd name="connsiteY58" fmla="*/ 516576 h 977651"/>
              <a:gd name="connsiteX59" fmla="*/ 1221875 w 1455645"/>
              <a:gd name="connsiteY59" fmla="*/ 501787 h 977651"/>
              <a:gd name="connsiteX60" fmla="*/ 1235597 w 1455645"/>
              <a:gd name="connsiteY60" fmla="*/ 515037 h 977651"/>
              <a:gd name="connsiteX61" fmla="*/ 1240047 w 1455645"/>
              <a:gd name="connsiteY61" fmla="*/ 515453 h 977651"/>
              <a:gd name="connsiteX62" fmla="*/ 1262902 w 1455645"/>
              <a:gd name="connsiteY62" fmla="*/ 543019 h 977651"/>
              <a:gd name="connsiteX63" fmla="*/ 1262763 w 1455645"/>
              <a:gd name="connsiteY63" fmla="*/ 544503 h 977651"/>
              <a:gd name="connsiteX64" fmla="*/ 1297843 w 1455645"/>
              <a:gd name="connsiteY64" fmla="*/ 537308 h 977651"/>
              <a:gd name="connsiteX65" fmla="*/ 1352964 w 1455645"/>
              <a:gd name="connsiteY65" fmla="*/ 603796 h 977651"/>
              <a:gd name="connsiteX66" fmla="*/ 1286480 w 1455645"/>
              <a:gd name="connsiteY66" fmla="*/ 658917 h 977651"/>
              <a:gd name="connsiteX67" fmla="*/ 1276235 w 1455645"/>
              <a:gd name="connsiteY67" fmla="*/ 656464 h 977651"/>
              <a:gd name="connsiteX68" fmla="*/ 1251912 w 1455645"/>
              <a:gd name="connsiteY68" fmla="*/ 676630 h 977651"/>
              <a:gd name="connsiteX69" fmla="*/ 1237637 w 1455645"/>
              <a:gd name="connsiteY69" fmla="*/ 669312 h 977651"/>
              <a:gd name="connsiteX70" fmla="*/ 1155635 w 1455645"/>
              <a:gd name="connsiteY70" fmla="*/ 700357 h 977651"/>
              <a:gd name="connsiteX71" fmla="*/ 1149681 w 1455645"/>
              <a:gd name="connsiteY71" fmla="*/ 682038 h 977651"/>
              <a:gd name="connsiteX72" fmla="*/ 1177247 w 1455645"/>
              <a:gd name="connsiteY72" fmla="*/ 659182 h 977651"/>
              <a:gd name="connsiteX73" fmla="*/ 1200103 w 1455645"/>
              <a:gd name="connsiteY73" fmla="*/ 686750 h 977651"/>
              <a:gd name="connsiteX74" fmla="*/ 1172535 w 1455645"/>
              <a:gd name="connsiteY74" fmla="*/ 709603 h 977651"/>
              <a:gd name="connsiteX75" fmla="*/ 1155635 w 1455645"/>
              <a:gd name="connsiteY75" fmla="*/ 700357 h 977651"/>
              <a:gd name="connsiteX76" fmla="*/ 824229 w 1455645"/>
              <a:gd name="connsiteY76" fmla="*/ 98491 h 977651"/>
              <a:gd name="connsiteX77" fmla="*/ 819016 w 1455645"/>
              <a:gd name="connsiteY77" fmla="*/ 84899 h 977651"/>
              <a:gd name="connsiteX78" fmla="*/ 838378 w 1455645"/>
              <a:gd name="connsiteY78" fmla="*/ 65537 h 977651"/>
              <a:gd name="connsiteX79" fmla="*/ 857743 w 1455645"/>
              <a:gd name="connsiteY79" fmla="*/ 84900 h 977651"/>
              <a:gd name="connsiteX80" fmla="*/ 838378 w 1455645"/>
              <a:gd name="connsiteY80" fmla="*/ 104263 h 977651"/>
              <a:gd name="connsiteX81" fmla="*/ 824229 w 1455645"/>
              <a:gd name="connsiteY81" fmla="*/ 98491 h 977651"/>
              <a:gd name="connsiteX82" fmla="*/ 1116735 w 1455645"/>
              <a:gd name="connsiteY82" fmla="*/ 698405 h 977651"/>
              <a:gd name="connsiteX83" fmla="*/ 1131328 w 1455645"/>
              <a:gd name="connsiteY83" fmla="*/ 686305 h 977651"/>
              <a:gd name="connsiteX84" fmla="*/ 1143429 w 1455645"/>
              <a:gd name="connsiteY84" fmla="*/ 700900 h 977651"/>
              <a:gd name="connsiteX85" fmla="*/ 1128834 w 1455645"/>
              <a:gd name="connsiteY85" fmla="*/ 712999 h 977651"/>
              <a:gd name="connsiteX86" fmla="*/ 1116735 w 1455645"/>
              <a:gd name="connsiteY86" fmla="*/ 698405 h 977651"/>
              <a:gd name="connsiteX87" fmla="*/ 814549 w 1455645"/>
              <a:gd name="connsiteY87" fmla="*/ 233848 h 977651"/>
              <a:gd name="connsiteX88" fmla="*/ 827953 w 1455645"/>
              <a:gd name="connsiteY88" fmla="*/ 220443 h 977651"/>
              <a:gd name="connsiteX89" fmla="*/ 841359 w 1455645"/>
              <a:gd name="connsiteY89" fmla="*/ 233848 h 977651"/>
              <a:gd name="connsiteX90" fmla="*/ 827953 w 1455645"/>
              <a:gd name="connsiteY90" fmla="*/ 247254 h 977651"/>
              <a:gd name="connsiteX91" fmla="*/ 814549 w 1455645"/>
              <a:gd name="connsiteY91" fmla="*/ 233848 h 977651"/>
              <a:gd name="connsiteX92" fmla="*/ 882354 w 1455645"/>
              <a:gd name="connsiteY92" fmla="*/ 407040 h 977651"/>
              <a:gd name="connsiteX93" fmla="*/ 876399 w 1455645"/>
              <a:gd name="connsiteY93" fmla="*/ 388719 h 977651"/>
              <a:gd name="connsiteX94" fmla="*/ 880335 w 1455645"/>
              <a:gd name="connsiteY94" fmla="*/ 378615 h 977651"/>
              <a:gd name="connsiteX95" fmla="*/ 863274 w 1455645"/>
              <a:gd name="connsiteY95" fmla="*/ 353084 h 977651"/>
              <a:gd name="connsiteX96" fmla="*/ 890841 w 1455645"/>
              <a:gd name="connsiteY96" fmla="*/ 330229 h 977651"/>
              <a:gd name="connsiteX97" fmla="*/ 913697 w 1455645"/>
              <a:gd name="connsiteY97" fmla="*/ 357796 h 977651"/>
              <a:gd name="connsiteX98" fmla="*/ 911243 w 1455645"/>
              <a:gd name="connsiteY98" fmla="*/ 368039 h 977651"/>
              <a:gd name="connsiteX99" fmla="*/ 926822 w 1455645"/>
              <a:gd name="connsiteY99" fmla="*/ 393431 h 977651"/>
              <a:gd name="connsiteX100" fmla="*/ 899256 w 1455645"/>
              <a:gd name="connsiteY100" fmla="*/ 416286 h 977651"/>
              <a:gd name="connsiteX101" fmla="*/ 882354 w 1455645"/>
              <a:gd name="connsiteY101" fmla="*/ 407040 h 977651"/>
              <a:gd name="connsiteX102" fmla="*/ 699300 w 1455645"/>
              <a:gd name="connsiteY102" fmla="*/ 58648 h 977651"/>
              <a:gd name="connsiteX103" fmla="*/ 689432 w 1455645"/>
              <a:gd name="connsiteY103" fmla="*/ 34258 h 977651"/>
              <a:gd name="connsiteX104" fmla="*/ 723689 w 1455645"/>
              <a:gd name="connsiteY104" fmla="*/ 0 h 977651"/>
              <a:gd name="connsiteX105" fmla="*/ 757948 w 1455645"/>
              <a:gd name="connsiteY105" fmla="*/ 34257 h 977651"/>
              <a:gd name="connsiteX106" fmla="*/ 723689 w 1455645"/>
              <a:gd name="connsiteY106" fmla="*/ 68516 h 977651"/>
              <a:gd name="connsiteX107" fmla="*/ 699300 w 1455645"/>
              <a:gd name="connsiteY107" fmla="*/ 58648 h 977651"/>
              <a:gd name="connsiteX108" fmla="*/ 1041019 w 1455645"/>
              <a:gd name="connsiteY108" fmla="*/ 724241 h 977651"/>
              <a:gd name="connsiteX109" fmla="*/ 1050748 w 1455645"/>
              <a:gd name="connsiteY109" fmla="*/ 716175 h 977651"/>
              <a:gd name="connsiteX110" fmla="*/ 1058815 w 1455645"/>
              <a:gd name="connsiteY110" fmla="*/ 725904 h 977651"/>
              <a:gd name="connsiteX111" fmla="*/ 1049085 w 1455645"/>
              <a:gd name="connsiteY111" fmla="*/ 733971 h 977651"/>
              <a:gd name="connsiteX112" fmla="*/ 1041019 w 1455645"/>
              <a:gd name="connsiteY112" fmla="*/ 724241 h 977651"/>
              <a:gd name="connsiteX113" fmla="*/ 889998 w 1455645"/>
              <a:gd name="connsiteY113" fmla="*/ 451326 h 977651"/>
              <a:gd name="connsiteX114" fmla="*/ 901349 w 1455645"/>
              <a:gd name="connsiteY114" fmla="*/ 441913 h 977651"/>
              <a:gd name="connsiteX115" fmla="*/ 910761 w 1455645"/>
              <a:gd name="connsiteY115" fmla="*/ 453266 h 977651"/>
              <a:gd name="connsiteX116" fmla="*/ 899409 w 1455645"/>
              <a:gd name="connsiteY116" fmla="*/ 462676 h 977651"/>
              <a:gd name="connsiteX117" fmla="*/ 889998 w 1455645"/>
              <a:gd name="connsiteY117" fmla="*/ 451326 h 977651"/>
              <a:gd name="connsiteX118" fmla="*/ 913534 w 1455645"/>
              <a:gd name="connsiteY118" fmla="*/ 603683 h 977651"/>
              <a:gd name="connsiteX119" fmla="*/ 902917 w 1455645"/>
              <a:gd name="connsiteY119" fmla="*/ 569219 h 977651"/>
              <a:gd name="connsiteX120" fmla="*/ 933492 w 1455645"/>
              <a:gd name="connsiteY120" fmla="*/ 530190 h 977651"/>
              <a:gd name="connsiteX121" fmla="*/ 920879 w 1455645"/>
              <a:gd name="connsiteY121" fmla="*/ 505075 h 977651"/>
              <a:gd name="connsiteX122" fmla="*/ 934822 w 1455645"/>
              <a:gd name="connsiteY122" fmla="*/ 483938 h 977651"/>
              <a:gd name="connsiteX123" fmla="*/ 947419 w 1455645"/>
              <a:gd name="connsiteY123" fmla="*/ 461180 h 977651"/>
              <a:gd name="connsiteX124" fmla="*/ 946215 w 1455645"/>
              <a:gd name="connsiteY124" fmla="*/ 458075 h 977651"/>
              <a:gd name="connsiteX125" fmla="*/ 940144 w 1455645"/>
              <a:gd name="connsiteY125" fmla="*/ 459004 h 977651"/>
              <a:gd name="connsiteX126" fmla="*/ 930732 w 1455645"/>
              <a:gd name="connsiteY126" fmla="*/ 447653 h 977651"/>
              <a:gd name="connsiteX127" fmla="*/ 942084 w 1455645"/>
              <a:gd name="connsiteY127" fmla="*/ 438242 h 977651"/>
              <a:gd name="connsiteX128" fmla="*/ 946394 w 1455645"/>
              <a:gd name="connsiteY128" fmla="*/ 440140 h 977651"/>
              <a:gd name="connsiteX129" fmla="*/ 963441 w 1455645"/>
              <a:gd name="connsiteY129" fmla="*/ 417798 h 977651"/>
              <a:gd name="connsiteX130" fmla="*/ 982762 w 1455645"/>
              <a:gd name="connsiteY130" fmla="*/ 403148 h 977651"/>
              <a:gd name="connsiteX131" fmla="*/ 998106 w 1455645"/>
              <a:gd name="connsiteY131" fmla="*/ 415053 h 977651"/>
              <a:gd name="connsiteX132" fmla="*/ 1012284 w 1455645"/>
              <a:gd name="connsiteY132" fmla="*/ 407403 h 977651"/>
              <a:gd name="connsiteX133" fmla="*/ 1027074 w 1455645"/>
              <a:gd name="connsiteY133" fmla="*/ 425241 h 977651"/>
              <a:gd name="connsiteX134" fmla="*/ 1018410 w 1455645"/>
              <a:gd name="connsiteY134" fmla="*/ 437895 h 977651"/>
              <a:gd name="connsiteX135" fmla="*/ 1019340 w 1455645"/>
              <a:gd name="connsiteY135" fmla="*/ 443965 h 977651"/>
              <a:gd name="connsiteX136" fmla="*/ 1052632 w 1455645"/>
              <a:gd name="connsiteY136" fmla="*/ 503923 h 977651"/>
              <a:gd name="connsiteX137" fmla="*/ 995182 w 1455645"/>
              <a:gd name="connsiteY137" fmla="*/ 558393 h 977651"/>
              <a:gd name="connsiteX138" fmla="*/ 996111 w 1455645"/>
              <a:gd name="connsiteY138" fmla="*/ 564464 h 977651"/>
              <a:gd name="connsiteX139" fmla="*/ 1022015 w 1455645"/>
              <a:gd name="connsiteY139" fmla="*/ 559405 h 977651"/>
              <a:gd name="connsiteX140" fmla="*/ 1069071 w 1455645"/>
              <a:gd name="connsiteY140" fmla="*/ 616161 h 977651"/>
              <a:gd name="connsiteX141" fmla="*/ 1055779 w 1455645"/>
              <a:gd name="connsiteY141" fmla="*/ 646335 h 977651"/>
              <a:gd name="connsiteX142" fmla="*/ 1056431 w 1455645"/>
              <a:gd name="connsiteY142" fmla="*/ 655371 h 977651"/>
              <a:gd name="connsiteX143" fmla="*/ 1028863 w 1455645"/>
              <a:gd name="connsiteY143" fmla="*/ 678226 h 977651"/>
              <a:gd name="connsiteX144" fmla="*/ 1007866 w 1455645"/>
              <a:gd name="connsiteY144" fmla="*/ 662801 h 977651"/>
              <a:gd name="connsiteX145" fmla="*/ 967117 w 1455645"/>
              <a:gd name="connsiteY145" fmla="*/ 618601 h 977651"/>
              <a:gd name="connsiteX146" fmla="*/ 945938 w 1455645"/>
              <a:gd name="connsiteY146" fmla="*/ 621111 h 977651"/>
              <a:gd name="connsiteX147" fmla="*/ 913534 w 1455645"/>
              <a:gd name="connsiteY147" fmla="*/ 603683 h 977651"/>
              <a:gd name="connsiteX148" fmla="*/ 787738 w 1455645"/>
              <a:gd name="connsiteY148" fmla="*/ 396204 h 977651"/>
              <a:gd name="connsiteX149" fmla="*/ 798164 w 1455645"/>
              <a:gd name="connsiteY149" fmla="*/ 385778 h 977651"/>
              <a:gd name="connsiteX150" fmla="*/ 808591 w 1455645"/>
              <a:gd name="connsiteY150" fmla="*/ 396203 h 977651"/>
              <a:gd name="connsiteX151" fmla="*/ 798164 w 1455645"/>
              <a:gd name="connsiteY151" fmla="*/ 406630 h 977651"/>
              <a:gd name="connsiteX152" fmla="*/ 787738 w 1455645"/>
              <a:gd name="connsiteY152" fmla="*/ 396204 h 977651"/>
              <a:gd name="connsiteX153" fmla="*/ 632833 w 1455645"/>
              <a:gd name="connsiteY153" fmla="*/ 114692 h 977651"/>
              <a:gd name="connsiteX154" fmla="*/ 641769 w 1455645"/>
              <a:gd name="connsiteY154" fmla="*/ 105755 h 977651"/>
              <a:gd name="connsiteX155" fmla="*/ 650707 w 1455645"/>
              <a:gd name="connsiteY155" fmla="*/ 114692 h 977651"/>
              <a:gd name="connsiteX156" fmla="*/ 641770 w 1455645"/>
              <a:gd name="connsiteY156" fmla="*/ 123629 h 977651"/>
              <a:gd name="connsiteX157" fmla="*/ 632833 w 1455645"/>
              <a:gd name="connsiteY157" fmla="*/ 114692 h 977651"/>
              <a:gd name="connsiteX158" fmla="*/ 980658 w 1455645"/>
              <a:gd name="connsiteY158" fmla="*/ 809853 h 977651"/>
              <a:gd name="connsiteX159" fmla="*/ 990388 w 1455645"/>
              <a:gd name="connsiteY159" fmla="*/ 801787 h 977651"/>
              <a:gd name="connsiteX160" fmla="*/ 998455 w 1455645"/>
              <a:gd name="connsiteY160" fmla="*/ 811516 h 977651"/>
              <a:gd name="connsiteX161" fmla="*/ 988725 w 1455645"/>
              <a:gd name="connsiteY161" fmla="*/ 819583 h 977651"/>
              <a:gd name="connsiteX162" fmla="*/ 980658 w 1455645"/>
              <a:gd name="connsiteY162" fmla="*/ 809853 h 977651"/>
              <a:gd name="connsiteX163" fmla="*/ 841359 w 1455645"/>
              <a:gd name="connsiteY163" fmla="*/ 579408 h 977651"/>
              <a:gd name="connsiteX164" fmla="*/ 851785 w 1455645"/>
              <a:gd name="connsiteY164" fmla="*/ 568983 h 977651"/>
              <a:gd name="connsiteX165" fmla="*/ 862212 w 1455645"/>
              <a:gd name="connsiteY165" fmla="*/ 579408 h 977651"/>
              <a:gd name="connsiteX166" fmla="*/ 851785 w 1455645"/>
              <a:gd name="connsiteY166" fmla="*/ 589835 h 977651"/>
              <a:gd name="connsiteX167" fmla="*/ 841359 w 1455645"/>
              <a:gd name="connsiteY167" fmla="*/ 579408 h 977651"/>
              <a:gd name="connsiteX168" fmla="*/ 637299 w 1455645"/>
              <a:gd name="connsiteY168" fmla="*/ 284492 h 977651"/>
              <a:gd name="connsiteX169" fmla="*/ 650703 w 1455645"/>
              <a:gd name="connsiteY169" fmla="*/ 271086 h 977651"/>
              <a:gd name="connsiteX170" fmla="*/ 655173 w 1455645"/>
              <a:gd name="connsiteY170" fmla="*/ 274065 h 977651"/>
              <a:gd name="connsiteX171" fmla="*/ 679004 w 1455645"/>
              <a:gd name="connsiteY171" fmla="*/ 257682 h 977651"/>
              <a:gd name="connsiteX172" fmla="*/ 702836 w 1455645"/>
              <a:gd name="connsiteY172" fmla="*/ 281513 h 977651"/>
              <a:gd name="connsiteX173" fmla="*/ 679004 w 1455645"/>
              <a:gd name="connsiteY173" fmla="*/ 305345 h 977651"/>
              <a:gd name="connsiteX174" fmla="*/ 659640 w 1455645"/>
              <a:gd name="connsiteY174" fmla="*/ 294917 h 977651"/>
              <a:gd name="connsiteX175" fmla="*/ 650703 w 1455645"/>
              <a:gd name="connsiteY175" fmla="*/ 297897 h 977651"/>
              <a:gd name="connsiteX176" fmla="*/ 637299 w 1455645"/>
              <a:gd name="connsiteY176" fmla="*/ 284492 h 977651"/>
              <a:gd name="connsiteX177" fmla="*/ 760181 w 1455645"/>
              <a:gd name="connsiteY177" fmla="*/ 533979 h 977651"/>
              <a:gd name="connsiteX178" fmla="*/ 753479 w 1455645"/>
              <a:gd name="connsiteY178" fmla="*/ 518340 h 977651"/>
              <a:gd name="connsiteX179" fmla="*/ 775821 w 1455645"/>
              <a:gd name="connsiteY179" fmla="*/ 495998 h 977651"/>
              <a:gd name="connsiteX180" fmla="*/ 798163 w 1455645"/>
              <a:gd name="connsiteY180" fmla="*/ 518339 h 977651"/>
              <a:gd name="connsiteX181" fmla="*/ 775820 w 1455645"/>
              <a:gd name="connsiteY181" fmla="*/ 540682 h 977651"/>
              <a:gd name="connsiteX182" fmla="*/ 760181 w 1455645"/>
              <a:gd name="connsiteY182" fmla="*/ 533979 h 977651"/>
              <a:gd name="connsiteX183" fmla="*/ 678285 w 1455645"/>
              <a:gd name="connsiteY183" fmla="*/ 395637 h 977651"/>
              <a:gd name="connsiteX184" fmla="*/ 686392 w 1455645"/>
              <a:gd name="connsiteY184" fmla="*/ 388915 h 977651"/>
              <a:gd name="connsiteX185" fmla="*/ 693115 w 1455645"/>
              <a:gd name="connsiteY185" fmla="*/ 397022 h 977651"/>
              <a:gd name="connsiteX186" fmla="*/ 692977 w 1455645"/>
              <a:gd name="connsiteY186" fmla="*/ 398506 h 977651"/>
              <a:gd name="connsiteX187" fmla="*/ 709470 w 1455645"/>
              <a:gd name="connsiteY187" fmla="*/ 382096 h 977651"/>
              <a:gd name="connsiteX188" fmla="*/ 707613 w 1455645"/>
              <a:gd name="connsiteY188" fmla="*/ 369955 h 977651"/>
              <a:gd name="connsiteX189" fmla="*/ 738423 w 1455645"/>
              <a:gd name="connsiteY189" fmla="*/ 344409 h 977651"/>
              <a:gd name="connsiteX190" fmla="*/ 758353 w 1455645"/>
              <a:gd name="connsiteY190" fmla="*/ 355248 h 977651"/>
              <a:gd name="connsiteX191" fmla="*/ 757287 w 1455645"/>
              <a:gd name="connsiteY191" fmla="*/ 350661 h 977651"/>
              <a:gd name="connsiteX192" fmla="*/ 763180 w 1455645"/>
              <a:gd name="connsiteY192" fmla="*/ 339617 h 977651"/>
              <a:gd name="connsiteX193" fmla="*/ 764022 w 1455645"/>
              <a:gd name="connsiteY193" fmla="*/ 339353 h 977651"/>
              <a:gd name="connsiteX194" fmla="*/ 749891 w 1455645"/>
              <a:gd name="connsiteY194" fmla="*/ 333700 h 977651"/>
              <a:gd name="connsiteX195" fmla="*/ 749456 w 1455645"/>
              <a:gd name="connsiteY195" fmla="*/ 334408 h 977651"/>
              <a:gd name="connsiteX196" fmla="*/ 736012 w 1455645"/>
              <a:gd name="connsiteY196" fmla="*/ 338200 h 977651"/>
              <a:gd name="connsiteX197" fmla="*/ 724245 w 1455645"/>
              <a:gd name="connsiteY197" fmla="*/ 332052 h 977651"/>
              <a:gd name="connsiteX198" fmla="*/ 719879 w 1455645"/>
              <a:gd name="connsiteY198" fmla="*/ 318741 h 977651"/>
              <a:gd name="connsiteX199" fmla="*/ 726027 w 1455645"/>
              <a:gd name="connsiteY199" fmla="*/ 306974 h 977651"/>
              <a:gd name="connsiteX200" fmla="*/ 732889 w 1455645"/>
              <a:gd name="connsiteY200" fmla="*/ 304724 h 977651"/>
              <a:gd name="connsiteX201" fmla="*/ 743239 w 1455645"/>
              <a:gd name="connsiteY201" fmla="*/ 280211 h 977651"/>
              <a:gd name="connsiteX202" fmla="*/ 768374 w 1455645"/>
              <a:gd name="connsiteY202" fmla="*/ 269598 h 977651"/>
              <a:gd name="connsiteX203" fmla="*/ 804121 w 1455645"/>
              <a:gd name="connsiteY203" fmla="*/ 305345 h 977651"/>
              <a:gd name="connsiteX204" fmla="*/ 794067 w 1455645"/>
              <a:gd name="connsiteY204" fmla="*/ 330480 h 977651"/>
              <a:gd name="connsiteX205" fmla="*/ 777695 w 1455645"/>
              <a:gd name="connsiteY205" fmla="*/ 337244 h 977651"/>
              <a:gd name="connsiteX206" fmla="*/ 786167 w 1455645"/>
              <a:gd name="connsiteY206" fmla="*/ 341765 h 977651"/>
              <a:gd name="connsiteX207" fmla="*/ 789914 w 1455645"/>
              <a:gd name="connsiteY207" fmla="*/ 353710 h 977651"/>
              <a:gd name="connsiteX208" fmla="*/ 772075 w 1455645"/>
              <a:gd name="connsiteY208" fmla="*/ 368498 h 977651"/>
              <a:gd name="connsiteX209" fmla="*/ 762110 w 1455645"/>
              <a:gd name="connsiteY209" fmla="*/ 363080 h 977651"/>
              <a:gd name="connsiteX210" fmla="*/ 762622 w 1455645"/>
              <a:gd name="connsiteY210" fmla="*/ 373598 h 977651"/>
              <a:gd name="connsiteX211" fmla="*/ 747058 w 1455645"/>
              <a:gd name="connsiteY211" fmla="*/ 396079 h 977651"/>
              <a:gd name="connsiteX212" fmla="*/ 750121 w 1455645"/>
              <a:gd name="connsiteY212" fmla="*/ 411325 h 977651"/>
              <a:gd name="connsiteX213" fmla="*/ 717689 w 1455645"/>
              <a:gd name="connsiteY213" fmla="*/ 438214 h 977651"/>
              <a:gd name="connsiteX214" fmla="*/ 690800 w 1455645"/>
              <a:gd name="connsiteY214" fmla="*/ 405782 h 977651"/>
              <a:gd name="connsiteX215" fmla="*/ 692838 w 1455645"/>
              <a:gd name="connsiteY215" fmla="*/ 399988 h 977651"/>
              <a:gd name="connsiteX216" fmla="*/ 685006 w 1455645"/>
              <a:gd name="connsiteY216" fmla="*/ 403745 h 977651"/>
              <a:gd name="connsiteX217" fmla="*/ 678285 w 1455645"/>
              <a:gd name="connsiteY217" fmla="*/ 395637 h 977651"/>
              <a:gd name="connsiteX218" fmla="*/ 824042 w 1455645"/>
              <a:gd name="connsiteY218" fmla="*/ 703407 h 977651"/>
              <a:gd name="connsiteX219" fmla="*/ 819016 w 1455645"/>
              <a:gd name="connsiteY219" fmla="*/ 691119 h 977651"/>
              <a:gd name="connsiteX220" fmla="*/ 836890 w 1455645"/>
              <a:gd name="connsiteY220" fmla="*/ 673246 h 977651"/>
              <a:gd name="connsiteX221" fmla="*/ 854763 w 1455645"/>
              <a:gd name="connsiteY221" fmla="*/ 691119 h 977651"/>
              <a:gd name="connsiteX222" fmla="*/ 836890 w 1455645"/>
              <a:gd name="connsiteY222" fmla="*/ 708994 h 977651"/>
              <a:gd name="connsiteX223" fmla="*/ 824042 w 1455645"/>
              <a:gd name="connsiteY223" fmla="*/ 703407 h 977651"/>
              <a:gd name="connsiteX224" fmla="*/ 583678 w 1455645"/>
              <a:gd name="connsiteY224" fmla="*/ 266617 h 977651"/>
              <a:gd name="connsiteX225" fmla="*/ 597083 w 1455645"/>
              <a:gd name="connsiteY225" fmla="*/ 253212 h 977651"/>
              <a:gd name="connsiteX226" fmla="*/ 610489 w 1455645"/>
              <a:gd name="connsiteY226" fmla="*/ 266617 h 977651"/>
              <a:gd name="connsiteX227" fmla="*/ 597083 w 1455645"/>
              <a:gd name="connsiteY227" fmla="*/ 280023 h 977651"/>
              <a:gd name="connsiteX228" fmla="*/ 583678 w 1455645"/>
              <a:gd name="connsiteY228" fmla="*/ 266617 h 977651"/>
              <a:gd name="connsiteX229" fmla="*/ 774331 w 1455645"/>
              <a:gd name="connsiteY229" fmla="*/ 661703 h 977651"/>
              <a:gd name="connsiteX230" fmla="*/ 769863 w 1455645"/>
              <a:gd name="connsiteY230" fmla="*/ 649414 h 977651"/>
              <a:gd name="connsiteX231" fmla="*/ 787737 w 1455645"/>
              <a:gd name="connsiteY231" fmla="*/ 631541 h 977651"/>
              <a:gd name="connsiteX232" fmla="*/ 805610 w 1455645"/>
              <a:gd name="connsiteY232" fmla="*/ 649414 h 977651"/>
              <a:gd name="connsiteX233" fmla="*/ 787737 w 1455645"/>
              <a:gd name="connsiteY233" fmla="*/ 667288 h 977651"/>
              <a:gd name="connsiteX234" fmla="*/ 774331 w 1455645"/>
              <a:gd name="connsiteY234" fmla="*/ 661703 h 977651"/>
              <a:gd name="connsiteX235" fmla="*/ 720523 w 1455645"/>
              <a:gd name="connsiteY235" fmla="*/ 564701 h 977651"/>
              <a:gd name="connsiteX236" fmla="*/ 714752 w 1455645"/>
              <a:gd name="connsiteY236" fmla="*/ 551109 h 977651"/>
              <a:gd name="connsiteX237" fmla="*/ 734114 w 1455645"/>
              <a:gd name="connsiteY237" fmla="*/ 531746 h 977651"/>
              <a:gd name="connsiteX238" fmla="*/ 753479 w 1455645"/>
              <a:gd name="connsiteY238" fmla="*/ 551109 h 977651"/>
              <a:gd name="connsiteX239" fmla="*/ 734114 w 1455645"/>
              <a:gd name="connsiteY239" fmla="*/ 570473 h 977651"/>
              <a:gd name="connsiteX240" fmla="*/ 720523 w 1455645"/>
              <a:gd name="connsiteY240" fmla="*/ 564701 h 977651"/>
              <a:gd name="connsiteX241" fmla="*/ 817154 w 1455645"/>
              <a:gd name="connsiteY241" fmla="*/ 753492 h 977651"/>
              <a:gd name="connsiteX242" fmla="*/ 810079 w 1455645"/>
              <a:gd name="connsiteY242" fmla="*/ 735805 h 977651"/>
              <a:gd name="connsiteX243" fmla="*/ 835400 w 1455645"/>
              <a:gd name="connsiteY243" fmla="*/ 713463 h 977651"/>
              <a:gd name="connsiteX244" fmla="*/ 847316 w 1455645"/>
              <a:gd name="connsiteY244" fmla="*/ 716442 h 977651"/>
              <a:gd name="connsiteX245" fmla="*/ 856253 w 1455645"/>
              <a:gd name="connsiteY245" fmla="*/ 713463 h 977651"/>
              <a:gd name="connsiteX246" fmla="*/ 872638 w 1455645"/>
              <a:gd name="connsiteY246" fmla="*/ 729847 h 977651"/>
              <a:gd name="connsiteX247" fmla="*/ 857743 w 1455645"/>
              <a:gd name="connsiteY247" fmla="*/ 746232 h 977651"/>
              <a:gd name="connsiteX248" fmla="*/ 835400 w 1455645"/>
              <a:gd name="connsiteY248" fmla="*/ 761126 h 977651"/>
              <a:gd name="connsiteX249" fmla="*/ 817154 w 1455645"/>
              <a:gd name="connsiteY249" fmla="*/ 753492 h 977651"/>
              <a:gd name="connsiteX250" fmla="*/ 768517 w 1455645"/>
              <a:gd name="connsiteY250" fmla="*/ 710743 h 977651"/>
              <a:gd name="connsiteX251" fmla="*/ 783110 w 1455645"/>
              <a:gd name="connsiteY251" fmla="*/ 698642 h 977651"/>
              <a:gd name="connsiteX252" fmla="*/ 795211 w 1455645"/>
              <a:gd name="connsiteY252" fmla="*/ 713238 h 977651"/>
              <a:gd name="connsiteX253" fmla="*/ 780616 w 1455645"/>
              <a:gd name="connsiteY253" fmla="*/ 725337 h 977651"/>
              <a:gd name="connsiteX254" fmla="*/ 768517 w 1455645"/>
              <a:gd name="connsiteY254" fmla="*/ 710743 h 977651"/>
              <a:gd name="connsiteX255" fmla="*/ 741192 w 1455645"/>
              <a:gd name="connsiteY255" fmla="*/ 681066 h 977651"/>
              <a:gd name="connsiteX256" fmla="*/ 737095 w 1455645"/>
              <a:gd name="connsiteY256" fmla="*/ 670267 h 977651"/>
              <a:gd name="connsiteX257" fmla="*/ 751990 w 1455645"/>
              <a:gd name="connsiteY257" fmla="*/ 655372 h 977651"/>
              <a:gd name="connsiteX258" fmla="*/ 766885 w 1455645"/>
              <a:gd name="connsiteY258" fmla="*/ 670267 h 977651"/>
              <a:gd name="connsiteX259" fmla="*/ 751990 w 1455645"/>
              <a:gd name="connsiteY259" fmla="*/ 685162 h 977651"/>
              <a:gd name="connsiteX260" fmla="*/ 741192 w 1455645"/>
              <a:gd name="connsiteY260" fmla="*/ 681066 h 977651"/>
              <a:gd name="connsiteX261" fmla="*/ 648657 w 1455645"/>
              <a:gd name="connsiteY261" fmla="*/ 551667 h 977651"/>
              <a:gd name="connsiteX262" fmla="*/ 641769 w 1455645"/>
              <a:gd name="connsiteY262" fmla="*/ 534724 h 977651"/>
              <a:gd name="connsiteX263" fmla="*/ 655173 w 1455645"/>
              <a:gd name="connsiteY263" fmla="*/ 513872 h 977651"/>
              <a:gd name="connsiteX264" fmla="*/ 643258 w 1455645"/>
              <a:gd name="connsiteY264" fmla="*/ 484082 h 977651"/>
              <a:gd name="connsiteX265" fmla="*/ 686453 w 1455645"/>
              <a:gd name="connsiteY265" fmla="*/ 440888 h 977651"/>
              <a:gd name="connsiteX266" fmla="*/ 717732 w 1455645"/>
              <a:gd name="connsiteY266" fmla="*/ 454292 h 977651"/>
              <a:gd name="connsiteX267" fmla="*/ 746033 w 1455645"/>
              <a:gd name="connsiteY267" fmla="*/ 491530 h 977651"/>
              <a:gd name="connsiteX268" fmla="*/ 707306 w 1455645"/>
              <a:gd name="connsiteY268" fmla="*/ 530256 h 977651"/>
              <a:gd name="connsiteX269" fmla="*/ 693900 w 1455645"/>
              <a:gd name="connsiteY269" fmla="*/ 527277 h 977651"/>
              <a:gd name="connsiteX270" fmla="*/ 687942 w 1455645"/>
              <a:gd name="connsiteY270" fmla="*/ 527277 h 977651"/>
              <a:gd name="connsiteX271" fmla="*/ 689432 w 1455645"/>
              <a:gd name="connsiteY271" fmla="*/ 534724 h 977651"/>
              <a:gd name="connsiteX272" fmla="*/ 665600 w 1455645"/>
              <a:gd name="connsiteY272" fmla="*/ 558555 h 977651"/>
              <a:gd name="connsiteX273" fmla="*/ 648657 w 1455645"/>
              <a:gd name="connsiteY273" fmla="*/ 551667 h 977651"/>
              <a:gd name="connsiteX274" fmla="*/ 546772 w 1455645"/>
              <a:gd name="connsiteY274" fmla="*/ 370550 h 977651"/>
              <a:gd name="connsiteX275" fmla="*/ 541973 w 1455645"/>
              <a:gd name="connsiteY275" fmla="*/ 358965 h 977651"/>
              <a:gd name="connsiteX276" fmla="*/ 558356 w 1455645"/>
              <a:gd name="connsiteY276" fmla="*/ 342581 h 977651"/>
              <a:gd name="connsiteX277" fmla="*/ 574741 w 1455645"/>
              <a:gd name="connsiteY277" fmla="*/ 358964 h 977651"/>
              <a:gd name="connsiteX278" fmla="*/ 558356 w 1455645"/>
              <a:gd name="connsiteY278" fmla="*/ 375349 h 977651"/>
              <a:gd name="connsiteX279" fmla="*/ 546772 w 1455645"/>
              <a:gd name="connsiteY279" fmla="*/ 370550 h 977651"/>
              <a:gd name="connsiteX280" fmla="*/ 766438 w 1455645"/>
              <a:gd name="connsiteY280" fmla="*/ 867066 h 977651"/>
              <a:gd name="connsiteX281" fmla="*/ 762628 w 1455645"/>
              <a:gd name="connsiteY281" fmla="*/ 853806 h 977651"/>
              <a:gd name="connsiteX282" fmla="*/ 782087 w 1455645"/>
              <a:gd name="connsiteY282" fmla="*/ 837673 h 977651"/>
              <a:gd name="connsiteX283" fmla="*/ 794879 w 1455645"/>
              <a:gd name="connsiteY283" fmla="*/ 844852 h 977651"/>
              <a:gd name="connsiteX284" fmla="*/ 833619 w 1455645"/>
              <a:gd name="connsiteY284" fmla="*/ 830521 h 977651"/>
              <a:gd name="connsiteX285" fmla="*/ 877984 w 1455645"/>
              <a:gd name="connsiteY285" fmla="*/ 884034 h 977651"/>
              <a:gd name="connsiteX286" fmla="*/ 824472 w 1455645"/>
              <a:gd name="connsiteY286" fmla="*/ 928400 h 977651"/>
              <a:gd name="connsiteX287" fmla="*/ 791342 w 1455645"/>
              <a:gd name="connsiteY287" fmla="*/ 910719 h 977651"/>
              <a:gd name="connsiteX288" fmla="*/ 780105 w 1455645"/>
              <a:gd name="connsiteY288" fmla="*/ 874888 h 977651"/>
              <a:gd name="connsiteX289" fmla="*/ 780243 w 1455645"/>
              <a:gd name="connsiteY289" fmla="*/ 873404 h 977651"/>
              <a:gd name="connsiteX290" fmla="*/ 778761 w 1455645"/>
              <a:gd name="connsiteY290" fmla="*/ 873265 h 977651"/>
              <a:gd name="connsiteX291" fmla="*/ 766438 w 1455645"/>
              <a:gd name="connsiteY291" fmla="*/ 867066 h 977651"/>
              <a:gd name="connsiteX292" fmla="*/ 408849 w 1455645"/>
              <a:gd name="connsiteY292" fmla="*/ 210577 h 977651"/>
              <a:gd name="connsiteX293" fmla="*/ 396003 w 1455645"/>
              <a:gd name="connsiteY293" fmla="*/ 178739 h 977651"/>
              <a:gd name="connsiteX294" fmla="*/ 440687 w 1455645"/>
              <a:gd name="connsiteY294" fmla="*/ 134054 h 977651"/>
              <a:gd name="connsiteX295" fmla="*/ 485372 w 1455645"/>
              <a:gd name="connsiteY295" fmla="*/ 178739 h 977651"/>
              <a:gd name="connsiteX296" fmla="*/ 440687 w 1455645"/>
              <a:gd name="connsiteY296" fmla="*/ 223424 h 977651"/>
              <a:gd name="connsiteX297" fmla="*/ 408849 w 1455645"/>
              <a:gd name="connsiteY297" fmla="*/ 210577 h 977651"/>
              <a:gd name="connsiteX298" fmla="*/ 715448 w 1455645"/>
              <a:gd name="connsiteY298" fmla="*/ 846406 h 977651"/>
              <a:gd name="connsiteX299" fmla="*/ 728422 w 1455645"/>
              <a:gd name="connsiteY299" fmla="*/ 835651 h 977651"/>
              <a:gd name="connsiteX300" fmla="*/ 739177 w 1455645"/>
              <a:gd name="connsiteY300" fmla="*/ 848623 h 977651"/>
              <a:gd name="connsiteX301" fmla="*/ 726204 w 1455645"/>
              <a:gd name="connsiteY301" fmla="*/ 859379 h 977651"/>
              <a:gd name="connsiteX302" fmla="*/ 715448 w 1455645"/>
              <a:gd name="connsiteY302" fmla="*/ 846406 h 977651"/>
              <a:gd name="connsiteX303" fmla="*/ 438439 w 1455645"/>
              <a:gd name="connsiteY303" fmla="*/ 320865 h 977651"/>
              <a:gd name="connsiteX304" fmla="*/ 448168 w 1455645"/>
              <a:gd name="connsiteY304" fmla="*/ 312798 h 977651"/>
              <a:gd name="connsiteX305" fmla="*/ 456235 w 1455645"/>
              <a:gd name="connsiteY305" fmla="*/ 322528 h 977651"/>
              <a:gd name="connsiteX306" fmla="*/ 446505 w 1455645"/>
              <a:gd name="connsiteY306" fmla="*/ 330594 h 977651"/>
              <a:gd name="connsiteX307" fmla="*/ 438439 w 1455645"/>
              <a:gd name="connsiteY307" fmla="*/ 320865 h 977651"/>
              <a:gd name="connsiteX308" fmla="*/ 596513 w 1455645"/>
              <a:gd name="connsiteY308" fmla="*/ 630342 h 977651"/>
              <a:gd name="connsiteX309" fmla="*/ 609486 w 1455645"/>
              <a:gd name="connsiteY309" fmla="*/ 619588 h 977651"/>
              <a:gd name="connsiteX310" fmla="*/ 620241 w 1455645"/>
              <a:gd name="connsiteY310" fmla="*/ 632560 h 977651"/>
              <a:gd name="connsiteX311" fmla="*/ 607269 w 1455645"/>
              <a:gd name="connsiteY311" fmla="*/ 643315 h 977651"/>
              <a:gd name="connsiteX312" fmla="*/ 596513 w 1455645"/>
              <a:gd name="connsiteY312" fmla="*/ 630342 h 977651"/>
              <a:gd name="connsiteX313" fmla="*/ 674905 w 1455645"/>
              <a:gd name="connsiteY313" fmla="*/ 834014 h 977651"/>
              <a:gd name="connsiteX314" fmla="*/ 669003 w 1455645"/>
              <a:gd name="connsiteY314" fmla="*/ 815138 h 977651"/>
              <a:gd name="connsiteX315" fmla="*/ 696569 w 1455645"/>
              <a:gd name="connsiteY315" fmla="*/ 792282 h 977651"/>
              <a:gd name="connsiteX316" fmla="*/ 719425 w 1455645"/>
              <a:gd name="connsiteY316" fmla="*/ 819850 h 977651"/>
              <a:gd name="connsiteX317" fmla="*/ 691857 w 1455645"/>
              <a:gd name="connsiteY317" fmla="*/ 842704 h 977651"/>
              <a:gd name="connsiteX318" fmla="*/ 674905 w 1455645"/>
              <a:gd name="connsiteY318" fmla="*/ 834014 h 977651"/>
              <a:gd name="connsiteX319" fmla="*/ 387076 w 1455645"/>
              <a:gd name="connsiteY319" fmla="*/ 314195 h 977651"/>
              <a:gd name="connsiteX320" fmla="*/ 383330 w 1455645"/>
              <a:gd name="connsiteY320" fmla="*/ 302252 h 977651"/>
              <a:gd name="connsiteX321" fmla="*/ 401167 w 1455645"/>
              <a:gd name="connsiteY321" fmla="*/ 287463 h 977651"/>
              <a:gd name="connsiteX322" fmla="*/ 415956 w 1455645"/>
              <a:gd name="connsiteY322" fmla="*/ 305301 h 977651"/>
              <a:gd name="connsiteX323" fmla="*/ 398118 w 1455645"/>
              <a:gd name="connsiteY323" fmla="*/ 320089 h 977651"/>
              <a:gd name="connsiteX324" fmla="*/ 387076 w 1455645"/>
              <a:gd name="connsiteY324" fmla="*/ 314195 h 977651"/>
              <a:gd name="connsiteX325" fmla="*/ 503620 w 1455645"/>
              <a:gd name="connsiteY325" fmla="*/ 543289 h 977651"/>
              <a:gd name="connsiteX326" fmla="*/ 498779 w 1455645"/>
              <a:gd name="connsiteY326" fmla="*/ 531746 h 977651"/>
              <a:gd name="connsiteX327" fmla="*/ 510695 w 1455645"/>
              <a:gd name="connsiteY327" fmla="*/ 515361 h 977651"/>
              <a:gd name="connsiteX328" fmla="*/ 492821 w 1455645"/>
              <a:gd name="connsiteY328" fmla="*/ 481103 h 977651"/>
              <a:gd name="connsiteX329" fmla="*/ 536015 w 1455645"/>
              <a:gd name="connsiteY329" fmla="*/ 437909 h 977651"/>
              <a:gd name="connsiteX330" fmla="*/ 579211 w 1455645"/>
              <a:gd name="connsiteY330" fmla="*/ 481103 h 977651"/>
              <a:gd name="connsiteX331" fmla="*/ 536015 w 1455645"/>
              <a:gd name="connsiteY331" fmla="*/ 524299 h 977651"/>
              <a:gd name="connsiteX332" fmla="*/ 530057 w 1455645"/>
              <a:gd name="connsiteY332" fmla="*/ 524299 h 977651"/>
              <a:gd name="connsiteX333" fmla="*/ 531548 w 1455645"/>
              <a:gd name="connsiteY333" fmla="*/ 531745 h 977651"/>
              <a:gd name="connsiteX334" fmla="*/ 515163 w 1455645"/>
              <a:gd name="connsiteY334" fmla="*/ 548131 h 977651"/>
              <a:gd name="connsiteX335" fmla="*/ 503620 w 1455645"/>
              <a:gd name="connsiteY335" fmla="*/ 543289 h 977651"/>
              <a:gd name="connsiteX336" fmla="*/ 543894 w 1455645"/>
              <a:gd name="connsiteY336" fmla="*/ 641134 h 977651"/>
              <a:gd name="connsiteX337" fmla="*/ 538676 w 1455645"/>
              <a:gd name="connsiteY337" fmla="*/ 624938 h 977651"/>
              <a:gd name="connsiteX338" fmla="*/ 562999 w 1455645"/>
              <a:gd name="connsiteY338" fmla="*/ 604771 h 977651"/>
              <a:gd name="connsiteX339" fmla="*/ 583166 w 1455645"/>
              <a:gd name="connsiteY339" fmla="*/ 629096 h 977651"/>
              <a:gd name="connsiteX340" fmla="*/ 558842 w 1455645"/>
              <a:gd name="connsiteY340" fmla="*/ 649261 h 977651"/>
              <a:gd name="connsiteX341" fmla="*/ 543894 w 1455645"/>
              <a:gd name="connsiteY341" fmla="*/ 641134 h 977651"/>
              <a:gd name="connsiteX342" fmla="*/ 509205 w 1455645"/>
              <a:gd name="connsiteY342" fmla="*/ 610689 h 977651"/>
              <a:gd name="connsiteX343" fmla="*/ 518142 w 1455645"/>
              <a:gd name="connsiteY343" fmla="*/ 601752 h 977651"/>
              <a:gd name="connsiteX344" fmla="*/ 527079 w 1455645"/>
              <a:gd name="connsiteY344" fmla="*/ 610689 h 977651"/>
              <a:gd name="connsiteX345" fmla="*/ 518142 w 1455645"/>
              <a:gd name="connsiteY345" fmla="*/ 619626 h 977651"/>
              <a:gd name="connsiteX346" fmla="*/ 509205 w 1455645"/>
              <a:gd name="connsiteY346" fmla="*/ 610689 h 977651"/>
              <a:gd name="connsiteX347" fmla="*/ 536411 w 1455645"/>
              <a:gd name="connsiteY347" fmla="*/ 741225 h 977651"/>
              <a:gd name="connsiteX348" fmla="*/ 533285 w 1455645"/>
              <a:gd name="connsiteY348" fmla="*/ 730648 h 977651"/>
              <a:gd name="connsiteX349" fmla="*/ 547879 w 1455645"/>
              <a:gd name="connsiteY349" fmla="*/ 718548 h 977651"/>
              <a:gd name="connsiteX350" fmla="*/ 552190 w 1455645"/>
              <a:gd name="connsiteY350" fmla="*/ 720447 h 977651"/>
              <a:gd name="connsiteX351" fmla="*/ 542405 w 1455645"/>
              <a:gd name="connsiteY351" fmla="*/ 697093 h 977651"/>
              <a:gd name="connsiteX352" fmla="*/ 571593 w 1455645"/>
              <a:gd name="connsiteY352" fmla="*/ 672893 h 977651"/>
              <a:gd name="connsiteX353" fmla="*/ 595002 w 1455645"/>
              <a:gd name="connsiteY353" fmla="*/ 694529 h 977651"/>
              <a:gd name="connsiteX354" fmla="*/ 622806 w 1455645"/>
              <a:gd name="connsiteY354" fmla="*/ 685159 h 977651"/>
              <a:gd name="connsiteX355" fmla="*/ 654933 w 1455645"/>
              <a:gd name="connsiteY355" fmla="*/ 725560 h 977651"/>
              <a:gd name="connsiteX356" fmla="*/ 616015 w 1455645"/>
              <a:gd name="connsiteY356" fmla="*/ 757826 h 977651"/>
              <a:gd name="connsiteX357" fmla="*/ 583471 w 1455645"/>
              <a:gd name="connsiteY357" fmla="*/ 721874 h 977651"/>
              <a:gd name="connsiteX358" fmla="*/ 566604 w 1455645"/>
              <a:gd name="connsiteY358" fmla="*/ 726281 h 977651"/>
              <a:gd name="connsiteX359" fmla="*/ 556361 w 1455645"/>
              <a:gd name="connsiteY359" fmla="*/ 723829 h 977651"/>
              <a:gd name="connsiteX360" fmla="*/ 561323 w 1455645"/>
              <a:gd name="connsiteY360" fmla="*/ 734764 h 977651"/>
              <a:gd name="connsiteX361" fmla="*/ 546729 w 1455645"/>
              <a:gd name="connsiteY361" fmla="*/ 746864 h 977651"/>
              <a:gd name="connsiteX362" fmla="*/ 536411 w 1455645"/>
              <a:gd name="connsiteY362" fmla="*/ 741225 h 977651"/>
              <a:gd name="connsiteX363" fmla="*/ 361559 w 1455645"/>
              <a:gd name="connsiteY363" fmla="*/ 447404 h 977651"/>
              <a:gd name="connsiteX364" fmla="*/ 357277 w 1455645"/>
              <a:gd name="connsiteY364" fmla="*/ 430462 h 977651"/>
              <a:gd name="connsiteX365" fmla="*/ 381109 w 1455645"/>
              <a:gd name="connsiteY365" fmla="*/ 406630 h 977651"/>
              <a:gd name="connsiteX366" fmla="*/ 388557 w 1455645"/>
              <a:gd name="connsiteY366" fmla="*/ 408119 h 977651"/>
              <a:gd name="connsiteX367" fmla="*/ 390045 w 1455645"/>
              <a:gd name="connsiteY367" fmla="*/ 403651 h 977651"/>
              <a:gd name="connsiteX368" fmla="*/ 363235 w 1455645"/>
              <a:gd name="connsiteY368" fmla="*/ 364924 h 977651"/>
              <a:gd name="connsiteX369" fmla="*/ 404941 w 1455645"/>
              <a:gd name="connsiteY369" fmla="*/ 323219 h 977651"/>
              <a:gd name="connsiteX370" fmla="*/ 446646 w 1455645"/>
              <a:gd name="connsiteY370" fmla="*/ 364925 h 977651"/>
              <a:gd name="connsiteX371" fmla="*/ 445157 w 1455645"/>
              <a:gd name="connsiteY371" fmla="*/ 375350 h 977651"/>
              <a:gd name="connsiteX372" fmla="*/ 489842 w 1455645"/>
              <a:gd name="connsiteY372" fmla="*/ 427483 h 977651"/>
              <a:gd name="connsiteX373" fmla="*/ 436221 w 1455645"/>
              <a:gd name="connsiteY373" fmla="*/ 481105 h 977651"/>
              <a:gd name="connsiteX374" fmla="*/ 388557 w 1455645"/>
              <a:gd name="connsiteY374" fmla="*/ 451315 h 977651"/>
              <a:gd name="connsiteX375" fmla="*/ 378130 w 1455645"/>
              <a:gd name="connsiteY375" fmla="*/ 454293 h 977651"/>
              <a:gd name="connsiteX376" fmla="*/ 361559 w 1455645"/>
              <a:gd name="connsiteY376" fmla="*/ 447404 h 977651"/>
              <a:gd name="connsiteX377" fmla="*/ 458749 w 1455645"/>
              <a:gd name="connsiteY377" fmla="*/ 652208 h 977651"/>
              <a:gd name="connsiteX378" fmla="*/ 454094 w 1455645"/>
              <a:gd name="connsiteY378" fmla="*/ 641968 h 977651"/>
              <a:gd name="connsiteX379" fmla="*/ 468989 w 1455645"/>
              <a:gd name="connsiteY379" fmla="*/ 627073 h 977651"/>
              <a:gd name="connsiteX380" fmla="*/ 483884 w 1455645"/>
              <a:gd name="connsiteY380" fmla="*/ 641968 h 977651"/>
              <a:gd name="connsiteX381" fmla="*/ 468989 w 1455645"/>
              <a:gd name="connsiteY381" fmla="*/ 656863 h 977651"/>
              <a:gd name="connsiteX382" fmla="*/ 458749 w 1455645"/>
              <a:gd name="connsiteY382" fmla="*/ 652208 h 977651"/>
              <a:gd name="connsiteX383" fmla="*/ 166996 w 1455645"/>
              <a:gd name="connsiteY383" fmla="*/ 102401 h 977651"/>
              <a:gd name="connsiteX384" fmla="*/ 162156 w 1455645"/>
              <a:gd name="connsiteY384" fmla="*/ 90858 h 977651"/>
              <a:gd name="connsiteX385" fmla="*/ 178539 w 1455645"/>
              <a:gd name="connsiteY385" fmla="*/ 74474 h 977651"/>
              <a:gd name="connsiteX386" fmla="*/ 194924 w 1455645"/>
              <a:gd name="connsiteY386" fmla="*/ 90857 h 977651"/>
              <a:gd name="connsiteX387" fmla="*/ 178539 w 1455645"/>
              <a:gd name="connsiteY387" fmla="*/ 107242 h 977651"/>
              <a:gd name="connsiteX388" fmla="*/ 166996 w 1455645"/>
              <a:gd name="connsiteY388" fmla="*/ 102401 h 977651"/>
              <a:gd name="connsiteX389" fmla="*/ 547869 w 1455645"/>
              <a:gd name="connsiteY389" fmla="*/ 856739 h 977651"/>
              <a:gd name="connsiteX390" fmla="*/ 542587 w 1455645"/>
              <a:gd name="connsiteY390" fmla="*/ 839228 h 977651"/>
              <a:gd name="connsiteX391" fmla="*/ 568532 w 1455645"/>
              <a:gd name="connsiteY391" fmla="*/ 817717 h 977651"/>
              <a:gd name="connsiteX392" fmla="*/ 590043 w 1455645"/>
              <a:gd name="connsiteY392" fmla="*/ 843663 h 977651"/>
              <a:gd name="connsiteX393" fmla="*/ 564098 w 1455645"/>
              <a:gd name="connsiteY393" fmla="*/ 865173 h 977651"/>
              <a:gd name="connsiteX394" fmla="*/ 547869 w 1455645"/>
              <a:gd name="connsiteY394" fmla="*/ 856739 h 977651"/>
              <a:gd name="connsiteX395" fmla="*/ 396378 w 1455645"/>
              <a:gd name="connsiteY395" fmla="*/ 582844 h 977651"/>
              <a:gd name="connsiteX396" fmla="*/ 388086 w 1455645"/>
              <a:gd name="connsiteY396" fmla="*/ 555516 h 977651"/>
              <a:gd name="connsiteX397" fmla="*/ 401298 w 1455645"/>
              <a:gd name="connsiteY397" fmla="*/ 530196 h 977651"/>
              <a:gd name="connsiteX398" fmla="*/ 423612 w 1455645"/>
              <a:gd name="connsiteY398" fmla="*/ 523425 h 977651"/>
              <a:gd name="connsiteX399" fmla="*/ 423000 w 1455645"/>
              <a:gd name="connsiteY399" fmla="*/ 523180 h 977651"/>
              <a:gd name="connsiteX400" fmla="*/ 418346 w 1455645"/>
              <a:gd name="connsiteY400" fmla="*/ 512381 h 977651"/>
              <a:gd name="connsiteX401" fmla="*/ 433241 w 1455645"/>
              <a:gd name="connsiteY401" fmla="*/ 497487 h 977651"/>
              <a:gd name="connsiteX402" fmla="*/ 448135 w 1455645"/>
              <a:gd name="connsiteY402" fmla="*/ 512381 h 977651"/>
              <a:gd name="connsiteX403" fmla="*/ 444039 w 1455645"/>
              <a:gd name="connsiteY403" fmla="*/ 522621 h 977651"/>
              <a:gd name="connsiteX404" fmla="*/ 436352 w 1455645"/>
              <a:gd name="connsiteY404" fmla="*/ 525935 h 977651"/>
              <a:gd name="connsiteX405" fmla="*/ 453945 w 1455645"/>
              <a:gd name="connsiteY405" fmla="*/ 535116 h 977651"/>
              <a:gd name="connsiteX406" fmla="*/ 462237 w 1455645"/>
              <a:gd name="connsiteY406" fmla="*/ 562445 h 977651"/>
              <a:gd name="connsiteX407" fmla="*/ 449025 w 1455645"/>
              <a:gd name="connsiteY407" fmla="*/ 587763 h 977651"/>
              <a:gd name="connsiteX408" fmla="*/ 430747 w 1455645"/>
              <a:gd name="connsiteY408" fmla="*/ 593309 h 977651"/>
              <a:gd name="connsiteX409" fmla="*/ 430075 w 1455645"/>
              <a:gd name="connsiteY409" fmla="*/ 595048 h 977651"/>
              <a:gd name="connsiteX410" fmla="*/ 421325 w 1455645"/>
              <a:gd name="connsiteY410" fmla="*/ 598771 h 977651"/>
              <a:gd name="connsiteX411" fmla="*/ 413133 w 1455645"/>
              <a:gd name="connsiteY411" fmla="*/ 595606 h 977651"/>
              <a:gd name="connsiteX412" fmla="*/ 410934 w 1455645"/>
              <a:gd name="connsiteY412" fmla="*/ 590439 h 977651"/>
              <a:gd name="connsiteX413" fmla="*/ 586371 w 1455645"/>
              <a:gd name="connsiteY413" fmla="*/ 962997 h 977651"/>
              <a:gd name="connsiteX414" fmla="*/ 600964 w 1455645"/>
              <a:gd name="connsiteY414" fmla="*/ 950896 h 977651"/>
              <a:gd name="connsiteX415" fmla="*/ 613065 w 1455645"/>
              <a:gd name="connsiteY415" fmla="*/ 965491 h 977651"/>
              <a:gd name="connsiteX416" fmla="*/ 598470 w 1455645"/>
              <a:gd name="connsiteY416" fmla="*/ 977591 h 977651"/>
              <a:gd name="connsiteX417" fmla="*/ 586371 w 1455645"/>
              <a:gd name="connsiteY417" fmla="*/ 962997 h 977651"/>
              <a:gd name="connsiteX418" fmla="*/ 531653 w 1455645"/>
              <a:gd name="connsiteY418" fmla="*/ 896175 h 977651"/>
              <a:gd name="connsiteX419" fmla="*/ 527908 w 1455645"/>
              <a:gd name="connsiteY419" fmla="*/ 884231 h 977651"/>
              <a:gd name="connsiteX420" fmla="*/ 545745 w 1455645"/>
              <a:gd name="connsiteY420" fmla="*/ 869443 h 977651"/>
              <a:gd name="connsiteX421" fmla="*/ 560534 w 1455645"/>
              <a:gd name="connsiteY421" fmla="*/ 887281 h 977651"/>
              <a:gd name="connsiteX422" fmla="*/ 542696 w 1455645"/>
              <a:gd name="connsiteY422" fmla="*/ 902068 h 977651"/>
              <a:gd name="connsiteX423" fmla="*/ 531653 w 1455645"/>
              <a:gd name="connsiteY423" fmla="*/ 896175 h 977651"/>
              <a:gd name="connsiteX424" fmla="*/ 471180 w 1455645"/>
              <a:gd name="connsiteY424" fmla="*/ 866961 h 977651"/>
              <a:gd name="connsiteX425" fmla="*/ 484153 w 1455645"/>
              <a:gd name="connsiteY425" fmla="*/ 856206 h 977651"/>
              <a:gd name="connsiteX426" fmla="*/ 494908 w 1455645"/>
              <a:gd name="connsiteY426" fmla="*/ 869178 h 977651"/>
              <a:gd name="connsiteX427" fmla="*/ 481936 w 1455645"/>
              <a:gd name="connsiteY427" fmla="*/ 879934 h 977651"/>
              <a:gd name="connsiteX428" fmla="*/ 471180 w 1455645"/>
              <a:gd name="connsiteY428" fmla="*/ 866961 h 977651"/>
              <a:gd name="connsiteX429" fmla="*/ 177773 w 1455645"/>
              <a:gd name="connsiteY429" fmla="*/ 408372 h 977651"/>
              <a:gd name="connsiteX430" fmla="*/ 174073 w 1455645"/>
              <a:gd name="connsiteY430" fmla="*/ 396391 h 977651"/>
              <a:gd name="connsiteX431" fmla="*/ 191910 w 1455645"/>
              <a:gd name="connsiteY431" fmla="*/ 381602 h 977651"/>
              <a:gd name="connsiteX432" fmla="*/ 206699 w 1455645"/>
              <a:gd name="connsiteY432" fmla="*/ 399441 h 977651"/>
              <a:gd name="connsiteX433" fmla="*/ 188861 w 1455645"/>
              <a:gd name="connsiteY433" fmla="*/ 414228 h 977651"/>
              <a:gd name="connsiteX434" fmla="*/ 177773 w 1455645"/>
              <a:gd name="connsiteY434" fmla="*/ 408372 h 977651"/>
              <a:gd name="connsiteX435" fmla="*/ 355152 w 1455645"/>
              <a:gd name="connsiteY435" fmla="*/ 881924 h 977651"/>
              <a:gd name="connsiteX436" fmla="*/ 346745 w 1455645"/>
              <a:gd name="connsiteY436" fmla="*/ 853837 h 977651"/>
              <a:gd name="connsiteX437" fmla="*/ 388907 w 1455645"/>
              <a:gd name="connsiteY437" fmla="*/ 818882 h 977651"/>
              <a:gd name="connsiteX438" fmla="*/ 423862 w 1455645"/>
              <a:gd name="connsiteY438" fmla="*/ 861044 h 977651"/>
              <a:gd name="connsiteX439" fmla="*/ 381700 w 1455645"/>
              <a:gd name="connsiteY439" fmla="*/ 895999 h 977651"/>
              <a:gd name="connsiteX440" fmla="*/ 355152 w 1455645"/>
              <a:gd name="connsiteY440" fmla="*/ 881924 h 977651"/>
              <a:gd name="connsiteX441" fmla="*/ 19536 w 1455645"/>
              <a:gd name="connsiteY441" fmla="*/ 241140 h 977651"/>
              <a:gd name="connsiteX442" fmla="*/ 16733 w 1455645"/>
              <a:gd name="connsiteY442" fmla="*/ 223115 h 977651"/>
              <a:gd name="connsiteX443" fmla="*/ 20808 w 1455645"/>
              <a:gd name="connsiteY443" fmla="*/ 211528 h 977651"/>
              <a:gd name="connsiteX444" fmla="*/ 18673 w 1455645"/>
              <a:gd name="connsiteY444" fmla="*/ 202352 h 977651"/>
              <a:gd name="connsiteX445" fmla="*/ 36510 w 1455645"/>
              <a:gd name="connsiteY445" fmla="*/ 187563 h 977651"/>
              <a:gd name="connsiteX446" fmla="*/ 51438 w 1455645"/>
              <a:gd name="connsiteY446" fmla="*/ 203918 h 977651"/>
              <a:gd name="connsiteX447" fmla="*/ 64189 w 1455645"/>
              <a:gd name="connsiteY447" fmla="*/ 227549 h 977651"/>
              <a:gd name="connsiteX448" fmla="*/ 36621 w 1455645"/>
              <a:gd name="connsiteY448" fmla="*/ 250404 h 977651"/>
              <a:gd name="connsiteX449" fmla="*/ 19536 w 1455645"/>
              <a:gd name="connsiteY449" fmla="*/ 241140 h 977651"/>
              <a:gd name="connsiteX450" fmla="*/ 308178 w 1455645"/>
              <a:gd name="connsiteY450" fmla="*/ 906333 h 977651"/>
              <a:gd name="connsiteX451" fmla="*/ 302960 w 1455645"/>
              <a:gd name="connsiteY451" fmla="*/ 890138 h 977651"/>
              <a:gd name="connsiteX452" fmla="*/ 327283 w 1455645"/>
              <a:gd name="connsiteY452" fmla="*/ 869971 h 977651"/>
              <a:gd name="connsiteX453" fmla="*/ 347450 w 1455645"/>
              <a:gd name="connsiteY453" fmla="*/ 894296 h 977651"/>
              <a:gd name="connsiteX454" fmla="*/ 323126 w 1455645"/>
              <a:gd name="connsiteY454" fmla="*/ 914461 h 977651"/>
              <a:gd name="connsiteX455" fmla="*/ 308178 w 1455645"/>
              <a:gd name="connsiteY455" fmla="*/ 906333 h 977651"/>
              <a:gd name="connsiteX456" fmla="*/ 219602 w 1455645"/>
              <a:gd name="connsiteY456" fmla="*/ 737612 h 977651"/>
              <a:gd name="connsiteX457" fmla="*/ 208364 w 1455645"/>
              <a:gd name="connsiteY457" fmla="*/ 701781 h 977651"/>
              <a:gd name="connsiteX458" fmla="*/ 239078 w 1455645"/>
              <a:gd name="connsiteY458" fmla="*/ 661267 h 977651"/>
              <a:gd name="connsiteX459" fmla="*/ 235643 w 1455645"/>
              <a:gd name="connsiteY459" fmla="*/ 638815 h 977651"/>
              <a:gd name="connsiteX460" fmla="*/ 228064 w 1455645"/>
              <a:gd name="connsiteY460" fmla="*/ 635637 h 977651"/>
              <a:gd name="connsiteX461" fmla="*/ 226212 w 1455645"/>
              <a:gd name="connsiteY461" fmla="*/ 631221 h 977651"/>
              <a:gd name="connsiteX462" fmla="*/ 220810 w 1455645"/>
              <a:gd name="connsiteY462" fmla="*/ 632632 h 977651"/>
              <a:gd name="connsiteX463" fmla="*/ 197955 w 1455645"/>
              <a:gd name="connsiteY463" fmla="*/ 605066 h 977651"/>
              <a:gd name="connsiteX464" fmla="*/ 219451 w 1455645"/>
              <a:gd name="connsiteY464" fmla="*/ 583140 h 977651"/>
              <a:gd name="connsiteX465" fmla="*/ 218939 w 1455645"/>
              <a:gd name="connsiteY465" fmla="*/ 572619 h 977651"/>
              <a:gd name="connsiteX466" fmla="*/ 234079 w 1455645"/>
              <a:gd name="connsiteY466" fmla="*/ 544675 h 977651"/>
              <a:gd name="connsiteX467" fmla="*/ 240681 w 1455645"/>
              <a:gd name="connsiteY467" fmla="*/ 542559 h 977651"/>
              <a:gd name="connsiteX468" fmla="*/ 230112 w 1455645"/>
              <a:gd name="connsiteY468" fmla="*/ 538261 h 977651"/>
              <a:gd name="connsiteX469" fmla="*/ 228812 w 1455645"/>
              <a:gd name="connsiteY469" fmla="*/ 535064 h 977651"/>
              <a:gd name="connsiteX470" fmla="*/ 222265 w 1455645"/>
              <a:gd name="connsiteY470" fmla="*/ 537026 h 977651"/>
              <a:gd name="connsiteX471" fmla="*/ 198162 w 1455645"/>
              <a:gd name="connsiteY471" fmla="*/ 522806 h 977651"/>
              <a:gd name="connsiteX472" fmla="*/ 196679 w 1455645"/>
              <a:gd name="connsiteY472" fmla="*/ 522667 h 977651"/>
              <a:gd name="connsiteX473" fmla="*/ 177954 w 1455645"/>
              <a:gd name="connsiteY473" fmla="*/ 514933 h 977651"/>
              <a:gd name="connsiteX474" fmla="*/ 149597 w 1455645"/>
              <a:gd name="connsiteY474" fmla="*/ 530236 h 977651"/>
              <a:gd name="connsiteX475" fmla="*/ 130692 w 1455645"/>
              <a:gd name="connsiteY475" fmla="*/ 520428 h 977651"/>
              <a:gd name="connsiteX476" fmla="*/ 124053 w 1455645"/>
              <a:gd name="connsiteY476" fmla="*/ 499425 h 977651"/>
              <a:gd name="connsiteX477" fmla="*/ 154724 w 1455645"/>
              <a:gd name="connsiteY477" fmla="*/ 475364 h 977651"/>
              <a:gd name="connsiteX478" fmla="*/ 167795 w 1455645"/>
              <a:gd name="connsiteY478" fmla="*/ 479578 h 977651"/>
              <a:gd name="connsiteX479" fmla="*/ 189152 w 1455645"/>
              <a:gd name="connsiteY479" fmla="*/ 459133 h 977651"/>
              <a:gd name="connsiteX480" fmla="*/ 185674 w 1455645"/>
              <a:gd name="connsiteY480" fmla="*/ 448337 h 977651"/>
              <a:gd name="connsiteX481" fmla="*/ 203511 w 1455645"/>
              <a:gd name="connsiteY481" fmla="*/ 433547 h 977651"/>
              <a:gd name="connsiteX482" fmla="*/ 218301 w 1455645"/>
              <a:gd name="connsiteY482" fmla="*/ 451386 h 977651"/>
              <a:gd name="connsiteX483" fmla="*/ 212881 w 1455645"/>
              <a:gd name="connsiteY483" fmla="*/ 461351 h 977651"/>
              <a:gd name="connsiteX484" fmla="*/ 222708 w 1455645"/>
              <a:gd name="connsiteY484" fmla="*/ 468253 h 977651"/>
              <a:gd name="connsiteX485" fmla="*/ 228640 w 1455645"/>
              <a:gd name="connsiteY485" fmla="*/ 468807 h 977651"/>
              <a:gd name="connsiteX486" fmla="*/ 252006 w 1455645"/>
              <a:gd name="connsiteY486" fmla="*/ 480901 h 977651"/>
              <a:gd name="connsiteX487" fmla="*/ 258355 w 1455645"/>
              <a:gd name="connsiteY487" fmla="*/ 502082 h 977651"/>
              <a:gd name="connsiteX488" fmla="*/ 263998 w 1455645"/>
              <a:gd name="connsiteY488" fmla="*/ 504376 h 977651"/>
              <a:gd name="connsiteX489" fmla="*/ 270887 w 1455645"/>
              <a:gd name="connsiteY489" fmla="*/ 521319 h 977651"/>
              <a:gd name="connsiteX490" fmla="*/ 265161 w 1455645"/>
              <a:gd name="connsiteY490" fmla="*/ 535400 h 977651"/>
              <a:gd name="connsiteX491" fmla="*/ 292339 w 1455645"/>
              <a:gd name="connsiteY491" fmla="*/ 549558 h 977651"/>
              <a:gd name="connsiteX492" fmla="*/ 301988 w 1455645"/>
              <a:gd name="connsiteY492" fmla="*/ 580380 h 977651"/>
              <a:gd name="connsiteX493" fmla="*/ 297775 w 1455645"/>
              <a:gd name="connsiteY493" fmla="*/ 593451 h 977651"/>
              <a:gd name="connsiteX494" fmla="*/ 331898 w 1455645"/>
              <a:gd name="connsiteY494" fmla="*/ 644510 h 977651"/>
              <a:gd name="connsiteX495" fmla="*/ 331344 w 1455645"/>
              <a:gd name="connsiteY495" fmla="*/ 650443 h 977651"/>
              <a:gd name="connsiteX496" fmla="*/ 343347 w 1455645"/>
              <a:gd name="connsiteY496" fmla="*/ 650067 h 977651"/>
              <a:gd name="connsiteX497" fmla="*/ 356555 w 1455645"/>
              <a:gd name="connsiteY497" fmla="*/ 652799 h 977651"/>
              <a:gd name="connsiteX498" fmla="*/ 390290 w 1455645"/>
              <a:gd name="connsiteY498" fmla="*/ 643983 h 977651"/>
              <a:gd name="connsiteX499" fmla="*/ 395566 w 1455645"/>
              <a:gd name="connsiteY499" fmla="*/ 646229 h 977651"/>
              <a:gd name="connsiteX500" fmla="*/ 404941 w 1455645"/>
              <a:gd name="connsiteY500" fmla="*/ 641968 h 977651"/>
              <a:gd name="connsiteX501" fmla="*/ 422814 w 1455645"/>
              <a:gd name="connsiteY501" fmla="*/ 659842 h 977651"/>
              <a:gd name="connsiteX502" fmla="*/ 422678 w 1455645"/>
              <a:gd name="connsiteY502" fmla="*/ 660189 h 977651"/>
              <a:gd name="connsiteX503" fmla="*/ 437386 w 1455645"/>
              <a:gd name="connsiteY503" fmla="*/ 684288 h 977651"/>
              <a:gd name="connsiteX504" fmla="*/ 451150 w 1455645"/>
              <a:gd name="connsiteY504" fmla="*/ 681085 h 977651"/>
              <a:gd name="connsiteX505" fmla="*/ 472661 w 1455645"/>
              <a:gd name="connsiteY505" fmla="*/ 707031 h 977651"/>
              <a:gd name="connsiteX506" fmla="*/ 446715 w 1455645"/>
              <a:gd name="connsiteY506" fmla="*/ 728542 h 977651"/>
              <a:gd name="connsiteX507" fmla="*/ 433644 w 1455645"/>
              <a:gd name="connsiteY507" fmla="*/ 724328 h 977651"/>
              <a:gd name="connsiteX508" fmla="*/ 393521 w 1455645"/>
              <a:gd name="connsiteY508" fmla="*/ 753491 h 977651"/>
              <a:gd name="connsiteX509" fmla="*/ 364609 w 1455645"/>
              <a:gd name="connsiteY509" fmla="*/ 774725 h 977651"/>
              <a:gd name="connsiteX510" fmla="*/ 367949 w 1455645"/>
              <a:gd name="connsiteY510" fmla="*/ 787004 h 977651"/>
              <a:gd name="connsiteX511" fmla="*/ 348489 w 1455645"/>
              <a:gd name="connsiteY511" fmla="*/ 803137 h 977651"/>
              <a:gd name="connsiteX512" fmla="*/ 346325 w 1455645"/>
              <a:gd name="connsiteY512" fmla="*/ 801945 h 977651"/>
              <a:gd name="connsiteX513" fmla="*/ 330466 w 1455645"/>
              <a:gd name="connsiteY513" fmla="*/ 808789 h 977651"/>
              <a:gd name="connsiteX514" fmla="*/ 305146 w 1455645"/>
              <a:gd name="connsiteY514" fmla="*/ 783467 h 977651"/>
              <a:gd name="connsiteX515" fmla="*/ 311720 w 1455645"/>
              <a:gd name="connsiteY515" fmla="*/ 768235 h 977651"/>
              <a:gd name="connsiteX516" fmla="*/ 304302 w 1455645"/>
              <a:gd name="connsiteY516" fmla="*/ 765722 h 977651"/>
              <a:gd name="connsiteX517" fmla="*/ 284982 w 1455645"/>
              <a:gd name="connsiteY517" fmla="*/ 746339 h 977651"/>
              <a:gd name="connsiteX518" fmla="*/ 252731 w 1455645"/>
              <a:gd name="connsiteY518" fmla="*/ 755294 h 977651"/>
              <a:gd name="connsiteX519" fmla="*/ 219602 w 1455645"/>
              <a:gd name="connsiteY519" fmla="*/ 737612 h 977651"/>
              <a:gd name="connsiteX520" fmla="*/ 172050 w 1455645"/>
              <a:gd name="connsiteY520" fmla="*/ 744201 h 977651"/>
              <a:gd name="connsiteX521" fmla="*/ 168240 w 1455645"/>
              <a:gd name="connsiteY521" fmla="*/ 730942 h 977651"/>
              <a:gd name="connsiteX522" fmla="*/ 187699 w 1455645"/>
              <a:gd name="connsiteY522" fmla="*/ 714808 h 977651"/>
              <a:gd name="connsiteX523" fmla="*/ 203832 w 1455645"/>
              <a:gd name="connsiteY523" fmla="*/ 734268 h 977651"/>
              <a:gd name="connsiteX524" fmla="*/ 184373 w 1455645"/>
              <a:gd name="connsiteY524" fmla="*/ 750401 h 977651"/>
              <a:gd name="connsiteX525" fmla="*/ 172050 w 1455645"/>
              <a:gd name="connsiteY525" fmla="*/ 744201 h 977651"/>
              <a:gd name="connsiteX526" fmla="*/ 66829 w 1455645"/>
              <a:gd name="connsiteY526" fmla="*/ 588345 h 977651"/>
              <a:gd name="connsiteX527" fmla="*/ 77255 w 1455645"/>
              <a:gd name="connsiteY527" fmla="*/ 577920 h 977651"/>
              <a:gd name="connsiteX528" fmla="*/ 87682 w 1455645"/>
              <a:gd name="connsiteY528" fmla="*/ 588345 h 977651"/>
              <a:gd name="connsiteX529" fmla="*/ 77255 w 1455645"/>
              <a:gd name="connsiteY529" fmla="*/ 598772 h 977651"/>
              <a:gd name="connsiteX530" fmla="*/ 66829 w 1455645"/>
              <a:gd name="connsiteY530" fmla="*/ 588345 h 977651"/>
              <a:gd name="connsiteX531" fmla="*/ 112393 w 1455645"/>
              <a:gd name="connsiteY531" fmla="*/ 678226 h 977651"/>
              <a:gd name="connsiteX532" fmla="*/ 106257 w 1455645"/>
              <a:gd name="connsiteY532" fmla="*/ 657831 h 977651"/>
              <a:gd name="connsiteX533" fmla="*/ 107498 w 1455645"/>
              <a:gd name="connsiteY533" fmla="*/ 655440 h 977651"/>
              <a:gd name="connsiteX534" fmla="*/ 99597 w 1455645"/>
              <a:gd name="connsiteY534" fmla="*/ 636010 h 977651"/>
              <a:gd name="connsiteX535" fmla="*/ 147261 w 1455645"/>
              <a:gd name="connsiteY535" fmla="*/ 588347 h 977651"/>
              <a:gd name="connsiteX536" fmla="*/ 194924 w 1455645"/>
              <a:gd name="connsiteY536" fmla="*/ 636010 h 977651"/>
              <a:gd name="connsiteX537" fmla="*/ 166019 w 1455645"/>
              <a:gd name="connsiteY537" fmla="*/ 679996 h 977651"/>
              <a:gd name="connsiteX538" fmla="*/ 147935 w 1455645"/>
              <a:gd name="connsiteY538" fmla="*/ 683542 h 977651"/>
              <a:gd name="connsiteX539" fmla="*/ 131801 w 1455645"/>
              <a:gd name="connsiteY539" fmla="*/ 688641 h 977651"/>
              <a:gd name="connsiteX540" fmla="*/ 112393 w 1455645"/>
              <a:gd name="connsiteY540" fmla="*/ 678226 h 977651"/>
              <a:gd name="connsiteX541" fmla="*/ 177374 w 1455645"/>
              <a:gd name="connsiteY541" fmla="*/ 885319 h 977651"/>
              <a:gd name="connsiteX542" fmla="*/ 170736 w 1455645"/>
              <a:gd name="connsiteY542" fmla="*/ 864318 h 977651"/>
              <a:gd name="connsiteX543" fmla="*/ 181574 w 1455645"/>
              <a:gd name="connsiteY543" fmla="*/ 844386 h 977651"/>
              <a:gd name="connsiteX544" fmla="*/ 181713 w 1455645"/>
              <a:gd name="connsiteY544" fmla="*/ 842903 h 977651"/>
              <a:gd name="connsiteX545" fmla="*/ 215766 w 1455645"/>
              <a:gd name="connsiteY545" fmla="*/ 814671 h 977651"/>
              <a:gd name="connsiteX546" fmla="*/ 226009 w 1455645"/>
              <a:gd name="connsiteY546" fmla="*/ 817123 h 977651"/>
              <a:gd name="connsiteX547" fmla="*/ 274657 w 1455645"/>
              <a:gd name="connsiteY547" fmla="*/ 776790 h 977651"/>
              <a:gd name="connsiteX548" fmla="*/ 314990 w 1455645"/>
              <a:gd name="connsiteY548" fmla="*/ 825438 h 977651"/>
              <a:gd name="connsiteX549" fmla="*/ 266342 w 1455645"/>
              <a:gd name="connsiteY549" fmla="*/ 865771 h 977651"/>
              <a:gd name="connsiteX550" fmla="*/ 243307 w 1455645"/>
              <a:gd name="connsiteY550" fmla="*/ 856140 h 977651"/>
              <a:gd name="connsiteX551" fmla="*/ 226675 w 1455645"/>
              <a:gd name="connsiteY551" fmla="*/ 874032 h 977651"/>
              <a:gd name="connsiteX552" fmla="*/ 196280 w 1455645"/>
              <a:gd name="connsiteY552" fmla="*/ 895127 h 977651"/>
              <a:gd name="connsiteX553" fmla="*/ 177374 w 1455645"/>
              <a:gd name="connsiteY553" fmla="*/ 885319 h 977651"/>
              <a:gd name="connsiteX554" fmla="*/ 62662 w 1455645"/>
              <a:gd name="connsiteY554" fmla="*/ 666101 h 977651"/>
              <a:gd name="connsiteX555" fmla="*/ 58800 w 1455645"/>
              <a:gd name="connsiteY555" fmla="*/ 653398 h 977651"/>
              <a:gd name="connsiteX556" fmla="*/ 78259 w 1455645"/>
              <a:gd name="connsiteY556" fmla="*/ 637264 h 977651"/>
              <a:gd name="connsiteX557" fmla="*/ 94392 w 1455645"/>
              <a:gd name="connsiteY557" fmla="*/ 656724 h 977651"/>
              <a:gd name="connsiteX558" fmla="*/ 74934 w 1455645"/>
              <a:gd name="connsiteY558" fmla="*/ 672857 h 977651"/>
              <a:gd name="connsiteX559" fmla="*/ 62662 w 1455645"/>
              <a:gd name="connsiteY559" fmla="*/ 666101 h 977651"/>
              <a:gd name="connsiteX560" fmla="*/ 20197 w 1455645"/>
              <a:gd name="connsiteY560" fmla="*/ 748335 h 977651"/>
              <a:gd name="connsiteX561" fmla="*/ 14243 w 1455645"/>
              <a:gd name="connsiteY561" fmla="*/ 730016 h 977651"/>
              <a:gd name="connsiteX562" fmla="*/ 41809 w 1455645"/>
              <a:gd name="connsiteY562" fmla="*/ 707160 h 977651"/>
              <a:gd name="connsiteX563" fmla="*/ 64665 w 1455645"/>
              <a:gd name="connsiteY563" fmla="*/ 734728 h 977651"/>
              <a:gd name="connsiteX564" fmla="*/ 37097 w 1455645"/>
              <a:gd name="connsiteY564" fmla="*/ 757581 h 977651"/>
              <a:gd name="connsiteX565" fmla="*/ 20197 w 1455645"/>
              <a:gd name="connsiteY565" fmla="*/ 748335 h 977651"/>
              <a:gd name="connsiteX566" fmla="*/ 9944 w 1455645"/>
              <a:gd name="connsiteY566" fmla="*/ 879966 h 977651"/>
              <a:gd name="connsiteX567" fmla="*/ 190 w 1455645"/>
              <a:gd name="connsiteY567" fmla="*/ 848379 h 977651"/>
              <a:gd name="connsiteX568" fmla="*/ 47215 w 1455645"/>
              <a:gd name="connsiteY568" fmla="*/ 809389 h 977651"/>
              <a:gd name="connsiteX569" fmla="*/ 86205 w 1455645"/>
              <a:gd name="connsiteY569" fmla="*/ 856417 h 977651"/>
              <a:gd name="connsiteX570" fmla="*/ 39177 w 1455645"/>
              <a:gd name="connsiteY570" fmla="*/ 895405 h 977651"/>
              <a:gd name="connsiteX571" fmla="*/ 9944 w 1455645"/>
              <a:gd name="connsiteY571" fmla="*/ 879966 h 977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</a:cxnLst>
            <a:rect l="l" t="t" r="r" b="b"/>
            <a:pathLst>
              <a:path w="1455645" h="977651">
                <a:moveTo>
                  <a:pt x="1366642" y="419387"/>
                </a:moveTo>
                <a:cubicBezTo>
                  <a:pt x="1364423" y="417123"/>
                  <a:pt x="1363217" y="414018"/>
                  <a:pt x="1363564" y="410310"/>
                </a:cubicBezTo>
                <a:cubicBezTo>
                  <a:pt x="1363841" y="407344"/>
                  <a:pt x="1365602" y="404516"/>
                  <a:pt x="1368845" y="401828"/>
                </a:cubicBezTo>
                <a:cubicBezTo>
                  <a:pt x="1362913" y="401273"/>
                  <a:pt x="1357535" y="394786"/>
                  <a:pt x="1358090" y="388855"/>
                </a:cubicBezTo>
                <a:cubicBezTo>
                  <a:pt x="1358783" y="381441"/>
                  <a:pt x="1366612" y="377683"/>
                  <a:pt x="1372545" y="378237"/>
                </a:cubicBezTo>
                <a:cubicBezTo>
                  <a:pt x="1378476" y="378792"/>
                  <a:pt x="1383854" y="385278"/>
                  <a:pt x="1383300" y="391210"/>
                </a:cubicBezTo>
                <a:cubicBezTo>
                  <a:pt x="1383023" y="394177"/>
                  <a:pt x="1381125" y="398488"/>
                  <a:pt x="1378020" y="399693"/>
                </a:cubicBezTo>
                <a:cubicBezTo>
                  <a:pt x="1383952" y="400247"/>
                  <a:pt x="1389468" y="405251"/>
                  <a:pt x="1388775" y="412666"/>
                </a:cubicBezTo>
                <a:cubicBezTo>
                  <a:pt x="1388221" y="418598"/>
                  <a:pt x="1383217" y="424114"/>
                  <a:pt x="1375803" y="423421"/>
                </a:cubicBezTo>
                <a:cubicBezTo>
                  <a:pt x="1372094" y="423074"/>
                  <a:pt x="1368862" y="421650"/>
                  <a:pt x="1366642" y="419387"/>
                </a:cubicBezTo>
                <a:close/>
                <a:moveTo>
                  <a:pt x="1335622" y="375159"/>
                </a:moveTo>
                <a:cubicBezTo>
                  <a:pt x="1333084" y="372305"/>
                  <a:pt x="1331577" y="368423"/>
                  <a:pt x="1331993" y="363975"/>
                </a:cubicBezTo>
                <a:cubicBezTo>
                  <a:pt x="1332824" y="355076"/>
                  <a:pt x="1340793" y="349837"/>
                  <a:pt x="1348209" y="350530"/>
                </a:cubicBezTo>
                <a:cubicBezTo>
                  <a:pt x="1355623" y="351223"/>
                  <a:pt x="1362484" y="357848"/>
                  <a:pt x="1361653" y="366746"/>
                </a:cubicBezTo>
                <a:cubicBezTo>
                  <a:pt x="1360960" y="374162"/>
                  <a:pt x="1352851" y="380883"/>
                  <a:pt x="1345437" y="380190"/>
                </a:cubicBezTo>
                <a:cubicBezTo>
                  <a:pt x="1341729" y="379844"/>
                  <a:pt x="1338160" y="378014"/>
                  <a:pt x="1335622" y="375159"/>
                </a:cubicBezTo>
                <a:close/>
                <a:moveTo>
                  <a:pt x="1303620" y="331405"/>
                </a:moveTo>
                <a:cubicBezTo>
                  <a:pt x="1304036" y="326956"/>
                  <a:pt x="1307279" y="324266"/>
                  <a:pt x="1311728" y="324682"/>
                </a:cubicBezTo>
                <a:cubicBezTo>
                  <a:pt x="1316178" y="325098"/>
                  <a:pt x="1318867" y="328342"/>
                  <a:pt x="1318451" y="332791"/>
                </a:cubicBezTo>
                <a:cubicBezTo>
                  <a:pt x="1318035" y="337239"/>
                  <a:pt x="1314792" y="339928"/>
                  <a:pt x="1310342" y="339513"/>
                </a:cubicBezTo>
                <a:cubicBezTo>
                  <a:pt x="1305894" y="339097"/>
                  <a:pt x="1303205" y="335854"/>
                  <a:pt x="1303620" y="331405"/>
                </a:cubicBezTo>
                <a:close/>
                <a:moveTo>
                  <a:pt x="1274764" y="384059"/>
                </a:moveTo>
                <a:cubicBezTo>
                  <a:pt x="1275179" y="379611"/>
                  <a:pt x="1280043" y="375576"/>
                  <a:pt x="1284494" y="375992"/>
                </a:cubicBezTo>
                <a:cubicBezTo>
                  <a:pt x="1288942" y="376407"/>
                  <a:pt x="1292976" y="381274"/>
                  <a:pt x="1292560" y="385722"/>
                </a:cubicBezTo>
                <a:cubicBezTo>
                  <a:pt x="1292144" y="390171"/>
                  <a:pt x="1287279" y="394204"/>
                  <a:pt x="1282830" y="393788"/>
                </a:cubicBezTo>
                <a:cubicBezTo>
                  <a:pt x="1278380" y="393372"/>
                  <a:pt x="1274348" y="388508"/>
                  <a:pt x="1274764" y="384059"/>
                </a:cubicBezTo>
                <a:close/>
                <a:moveTo>
                  <a:pt x="1353934" y="593415"/>
                </a:moveTo>
                <a:cubicBezTo>
                  <a:pt x="1354627" y="586000"/>
                  <a:pt x="1361113" y="580622"/>
                  <a:pt x="1368528" y="581315"/>
                </a:cubicBezTo>
                <a:cubicBezTo>
                  <a:pt x="1374460" y="581870"/>
                  <a:pt x="1379837" y="588356"/>
                  <a:pt x="1380628" y="595910"/>
                </a:cubicBezTo>
                <a:cubicBezTo>
                  <a:pt x="1379935" y="603324"/>
                  <a:pt x="1373449" y="608702"/>
                  <a:pt x="1366033" y="608009"/>
                </a:cubicBezTo>
                <a:cubicBezTo>
                  <a:pt x="1358619" y="607316"/>
                  <a:pt x="1353241" y="600830"/>
                  <a:pt x="1353934" y="593415"/>
                </a:cubicBezTo>
                <a:close/>
                <a:moveTo>
                  <a:pt x="1387334" y="664228"/>
                </a:moveTo>
                <a:cubicBezTo>
                  <a:pt x="1380948" y="656525"/>
                  <a:pt x="1377399" y="646470"/>
                  <a:pt x="1378370" y="636089"/>
                </a:cubicBezTo>
                <a:cubicBezTo>
                  <a:pt x="1380310" y="615327"/>
                  <a:pt x="1398286" y="599055"/>
                  <a:pt x="1420532" y="601133"/>
                </a:cubicBezTo>
                <a:cubicBezTo>
                  <a:pt x="1441294" y="603074"/>
                  <a:pt x="1457427" y="622533"/>
                  <a:pt x="1455487" y="643296"/>
                </a:cubicBezTo>
                <a:cubicBezTo>
                  <a:pt x="1453547" y="664058"/>
                  <a:pt x="1434088" y="680191"/>
                  <a:pt x="1413325" y="678251"/>
                </a:cubicBezTo>
                <a:cubicBezTo>
                  <a:pt x="1402944" y="677280"/>
                  <a:pt x="1393720" y="671930"/>
                  <a:pt x="1387334" y="664228"/>
                </a:cubicBezTo>
                <a:close/>
                <a:moveTo>
                  <a:pt x="1289734" y="524022"/>
                </a:moveTo>
                <a:cubicBezTo>
                  <a:pt x="1285012" y="518532"/>
                  <a:pt x="1282334" y="511175"/>
                  <a:pt x="1283096" y="503018"/>
                </a:cubicBezTo>
                <a:cubicBezTo>
                  <a:pt x="1284482" y="488189"/>
                  <a:pt x="1295832" y="478778"/>
                  <a:pt x="1309457" y="477059"/>
                </a:cubicBezTo>
                <a:cubicBezTo>
                  <a:pt x="1310150" y="469644"/>
                  <a:pt x="1318258" y="462922"/>
                  <a:pt x="1327155" y="463754"/>
                </a:cubicBezTo>
                <a:cubicBezTo>
                  <a:pt x="1336054" y="464586"/>
                  <a:pt x="1342776" y="472692"/>
                  <a:pt x="1341945" y="481591"/>
                </a:cubicBezTo>
                <a:cubicBezTo>
                  <a:pt x="1341529" y="486040"/>
                  <a:pt x="1339768" y="488868"/>
                  <a:pt x="1333420" y="492762"/>
                </a:cubicBezTo>
                <a:cubicBezTo>
                  <a:pt x="1337454" y="497628"/>
                  <a:pt x="1338382" y="503698"/>
                  <a:pt x="1337828" y="509630"/>
                </a:cubicBezTo>
                <a:cubicBezTo>
                  <a:pt x="1337135" y="517044"/>
                  <a:pt x="1333476" y="524183"/>
                  <a:pt x="1328612" y="528216"/>
                </a:cubicBezTo>
                <a:cubicBezTo>
                  <a:pt x="1329956" y="529838"/>
                  <a:pt x="1331301" y="531459"/>
                  <a:pt x="1331024" y="534425"/>
                </a:cubicBezTo>
                <a:cubicBezTo>
                  <a:pt x="1330608" y="538875"/>
                  <a:pt x="1327226" y="543046"/>
                  <a:pt x="1321294" y="542492"/>
                </a:cubicBezTo>
                <a:cubicBezTo>
                  <a:pt x="1316844" y="542076"/>
                  <a:pt x="1314155" y="538833"/>
                  <a:pt x="1313089" y="534246"/>
                </a:cubicBezTo>
                <a:cubicBezTo>
                  <a:pt x="1311605" y="534107"/>
                  <a:pt x="1310123" y="533969"/>
                  <a:pt x="1308639" y="533830"/>
                </a:cubicBezTo>
                <a:cubicBezTo>
                  <a:pt x="1301224" y="533137"/>
                  <a:pt x="1294457" y="529513"/>
                  <a:pt x="1289734" y="524022"/>
                </a:cubicBezTo>
                <a:close/>
                <a:moveTo>
                  <a:pt x="1237637" y="669312"/>
                </a:moveTo>
                <a:cubicBezTo>
                  <a:pt x="1234276" y="665258"/>
                  <a:pt x="1232536" y="659860"/>
                  <a:pt x="1233090" y="653928"/>
                </a:cubicBezTo>
                <a:cubicBezTo>
                  <a:pt x="1233783" y="646513"/>
                  <a:pt x="1237303" y="640858"/>
                  <a:pt x="1243651" y="636963"/>
                </a:cubicBezTo>
                <a:cubicBezTo>
                  <a:pt x="1234379" y="624129"/>
                  <a:pt x="1228350" y="608605"/>
                  <a:pt x="1229875" y="592293"/>
                </a:cubicBezTo>
                <a:cubicBezTo>
                  <a:pt x="1230844" y="581911"/>
                  <a:pt x="1233159" y="573152"/>
                  <a:pt x="1238301" y="566153"/>
                </a:cubicBezTo>
                <a:cubicBezTo>
                  <a:pt x="1236817" y="566015"/>
                  <a:pt x="1235335" y="565876"/>
                  <a:pt x="1233851" y="565737"/>
                </a:cubicBezTo>
                <a:cubicBezTo>
                  <a:pt x="1220504" y="564490"/>
                  <a:pt x="1209749" y="551517"/>
                  <a:pt x="1210996" y="538169"/>
                </a:cubicBezTo>
                <a:cubicBezTo>
                  <a:pt x="1211135" y="536687"/>
                  <a:pt x="1212894" y="533860"/>
                  <a:pt x="1213033" y="532375"/>
                </a:cubicBezTo>
                <a:cubicBezTo>
                  <a:pt x="1207378" y="528855"/>
                  <a:pt x="1203484" y="522507"/>
                  <a:pt x="1204039" y="516576"/>
                </a:cubicBezTo>
                <a:cubicBezTo>
                  <a:pt x="1204870" y="507677"/>
                  <a:pt x="1212978" y="500956"/>
                  <a:pt x="1221875" y="501787"/>
                </a:cubicBezTo>
                <a:cubicBezTo>
                  <a:pt x="1229292" y="502480"/>
                  <a:pt x="1234669" y="508966"/>
                  <a:pt x="1235597" y="515037"/>
                </a:cubicBezTo>
                <a:cubicBezTo>
                  <a:pt x="1237081" y="515176"/>
                  <a:pt x="1238563" y="515315"/>
                  <a:pt x="1240047" y="515453"/>
                </a:cubicBezTo>
                <a:cubicBezTo>
                  <a:pt x="1253393" y="516700"/>
                  <a:pt x="1264149" y="529673"/>
                  <a:pt x="1262902" y="543019"/>
                </a:cubicBezTo>
                <a:cubicBezTo>
                  <a:pt x="1262763" y="544503"/>
                  <a:pt x="1262763" y="544503"/>
                  <a:pt x="1262763" y="544503"/>
                </a:cubicBezTo>
                <a:cubicBezTo>
                  <a:pt x="1273699" y="539541"/>
                  <a:pt x="1285979" y="536200"/>
                  <a:pt x="1297843" y="537308"/>
                </a:cubicBezTo>
                <a:cubicBezTo>
                  <a:pt x="1331952" y="540497"/>
                  <a:pt x="1356152" y="569686"/>
                  <a:pt x="1352964" y="603796"/>
                </a:cubicBezTo>
                <a:cubicBezTo>
                  <a:pt x="1349777" y="637904"/>
                  <a:pt x="1320588" y="662105"/>
                  <a:pt x="1286480" y="658917"/>
                </a:cubicBezTo>
                <a:cubicBezTo>
                  <a:pt x="1283513" y="658639"/>
                  <a:pt x="1279202" y="656742"/>
                  <a:pt x="1276235" y="656464"/>
                </a:cubicBezTo>
                <a:cubicBezTo>
                  <a:pt x="1275265" y="666845"/>
                  <a:pt x="1263777" y="677739"/>
                  <a:pt x="1251912" y="676630"/>
                </a:cubicBezTo>
                <a:cubicBezTo>
                  <a:pt x="1245980" y="676076"/>
                  <a:pt x="1240998" y="673367"/>
                  <a:pt x="1237637" y="669312"/>
                </a:cubicBezTo>
                <a:close/>
                <a:moveTo>
                  <a:pt x="1155635" y="700357"/>
                </a:moveTo>
                <a:cubicBezTo>
                  <a:pt x="1151434" y="695290"/>
                  <a:pt x="1149057" y="688711"/>
                  <a:pt x="1149681" y="682038"/>
                </a:cubicBezTo>
                <a:cubicBezTo>
                  <a:pt x="1150928" y="668689"/>
                  <a:pt x="1163901" y="657935"/>
                  <a:pt x="1177247" y="659182"/>
                </a:cubicBezTo>
                <a:cubicBezTo>
                  <a:pt x="1190595" y="660429"/>
                  <a:pt x="1201351" y="673402"/>
                  <a:pt x="1200103" y="686750"/>
                </a:cubicBezTo>
                <a:cubicBezTo>
                  <a:pt x="1198856" y="700095"/>
                  <a:pt x="1185883" y="710851"/>
                  <a:pt x="1172535" y="709603"/>
                </a:cubicBezTo>
                <a:cubicBezTo>
                  <a:pt x="1165862" y="708980"/>
                  <a:pt x="1159836" y="705424"/>
                  <a:pt x="1155635" y="700357"/>
                </a:cubicBezTo>
                <a:close/>
                <a:moveTo>
                  <a:pt x="824229" y="98491"/>
                </a:moveTo>
                <a:cubicBezTo>
                  <a:pt x="820877" y="94954"/>
                  <a:pt x="819016" y="90113"/>
                  <a:pt x="819016" y="84899"/>
                </a:cubicBezTo>
                <a:cubicBezTo>
                  <a:pt x="819017" y="74474"/>
                  <a:pt x="827953" y="65537"/>
                  <a:pt x="838378" y="65537"/>
                </a:cubicBezTo>
                <a:cubicBezTo>
                  <a:pt x="848806" y="65537"/>
                  <a:pt x="857742" y="74474"/>
                  <a:pt x="857743" y="84900"/>
                </a:cubicBezTo>
                <a:cubicBezTo>
                  <a:pt x="857743" y="95327"/>
                  <a:pt x="848806" y="104263"/>
                  <a:pt x="838378" y="104263"/>
                </a:cubicBezTo>
                <a:cubicBezTo>
                  <a:pt x="832421" y="104263"/>
                  <a:pt x="827580" y="102029"/>
                  <a:pt x="824229" y="98491"/>
                </a:cubicBezTo>
                <a:close/>
                <a:moveTo>
                  <a:pt x="1116735" y="698405"/>
                </a:moveTo>
                <a:cubicBezTo>
                  <a:pt x="1117428" y="690990"/>
                  <a:pt x="1123914" y="685612"/>
                  <a:pt x="1131328" y="686305"/>
                </a:cubicBezTo>
                <a:cubicBezTo>
                  <a:pt x="1137260" y="686860"/>
                  <a:pt x="1142638" y="693346"/>
                  <a:pt x="1143429" y="700900"/>
                </a:cubicBezTo>
                <a:cubicBezTo>
                  <a:pt x="1142736" y="708314"/>
                  <a:pt x="1136250" y="713692"/>
                  <a:pt x="1128834" y="712999"/>
                </a:cubicBezTo>
                <a:cubicBezTo>
                  <a:pt x="1121420" y="712306"/>
                  <a:pt x="1116042" y="705820"/>
                  <a:pt x="1116735" y="698405"/>
                </a:cubicBezTo>
                <a:close/>
                <a:moveTo>
                  <a:pt x="814549" y="233848"/>
                </a:moveTo>
                <a:cubicBezTo>
                  <a:pt x="814549" y="226401"/>
                  <a:pt x="820507" y="220444"/>
                  <a:pt x="827953" y="220443"/>
                </a:cubicBezTo>
                <a:cubicBezTo>
                  <a:pt x="835401" y="220444"/>
                  <a:pt x="841359" y="226402"/>
                  <a:pt x="841359" y="233848"/>
                </a:cubicBezTo>
                <a:cubicBezTo>
                  <a:pt x="841359" y="241296"/>
                  <a:pt x="835401" y="247254"/>
                  <a:pt x="827953" y="247254"/>
                </a:cubicBezTo>
                <a:cubicBezTo>
                  <a:pt x="821995" y="247254"/>
                  <a:pt x="816037" y="241296"/>
                  <a:pt x="814549" y="233848"/>
                </a:cubicBezTo>
                <a:close/>
                <a:moveTo>
                  <a:pt x="882354" y="407040"/>
                </a:moveTo>
                <a:cubicBezTo>
                  <a:pt x="878153" y="401973"/>
                  <a:pt x="875776" y="395393"/>
                  <a:pt x="876399" y="388719"/>
                </a:cubicBezTo>
                <a:cubicBezTo>
                  <a:pt x="876815" y="384269"/>
                  <a:pt x="877092" y="381303"/>
                  <a:pt x="880335" y="378615"/>
                </a:cubicBezTo>
                <a:cubicBezTo>
                  <a:pt x="868749" y="374539"/>
                  <a:pt x="862166" y="364949"/>
                  <a:pt x="863274" y="353084"/>
                </a:cubicBezTo>
                <a:cubicBezTo>
                  <a:pt x="864521" y="339738"/>
                  <a:pt x="877494" y="328982"/>
                  <a:pt x="890841" y="330229"/>
                </a:cubicBezTo>
                <a:cubicBezTo>
                  <a:pt x="904189" y="331477"/>
                  <a:pt x="914945" y="344450"/>
                  <a:pt x="913697" y="357796"/>
                </a:cubicBezTo>
                <a:cubicBezTo>
                  <a:pt x="913281" y="362246"/>
                  <a:pt x="913004" y="365212"/>
                  <a:pt x="911243" y="368039"/>
                </a:cubicBezTo>
                <a:cubicBezTo>
                  <a:pt x="921348" y="371976"/>
                  <a:pt x="927931" y="381567"/>
                  <a:pt x="926822" y="393431"/>
                </a:cubicBezTo>
                <a:cubicBezTo>
                  <a:pt x="925575" y="406778"/>
                  <a:pt x="912602" y="417533"/>
                  <a:pt x="899256" y="416286"/>
                </a:cubicBezTo>
                <a:cubicBezTo>
                  <a:pt x="892582" y="415663"/>
                  <a:pt x="886556" y="412107"/>
                  <a:pt x="882354" y="407040"/>
                </a:cubicBezTo>
                <a:close/>
                <a:moveTo>
                  <a:pt x="699300" y="58648"/>
                </a:moveTo>
                <a:cubicBezTo>
                  <a:pt x="693156" y="52504"/>
                  <a:pt x="689432" y="43940"/>
                  <a:pt x="689432" y="34258"/>
                </a:cubicBezTo>
                <a:cubicBezTo>
                  <a:pt x="689432" y="14895"/>
                  <a:pt x="704327" y="0"/>
                  <a:pt x="723689" y="0"/>
                </a:cubicBezTo>
                <a:cubicBezTo>
                  <a:pt x="743054" y="0"/>
                  <a:pt x="757948" y="14895"/>
                  <a:pt x="757948" y="34257"/>
                </a:cubicBezTo>
                <a:cubicBezTo>
                  <a:pt x="757948" y="53622"/>
                  <a:pt x="743053" y="68517"/>
                  <a:pt x="723689" y="68516"/>
                </a:cubicBezTo>
                <a:cubicBezTo>
                  <a:pt x="714008" y="68517"/>
                  <a:pt x="705444" y="64793"/>
                  <a:pt x="699300" y="58648"/>
                </a:cubicBezTo>
                <a:close/>
                <a:moveTo>
                  <a:pt x="1041019" y="724241"/>
                </a:moveTo>
                <a:cubicBezTo>
                  <a:pt x="1041478" y="719327"/>
                  <a:pt x="1045833" y="715716"/>
                  <a:pt x="1050748" y="716175"/>
                </a:cubicBezTo>
                <a:cubicBezTo>
                  <a:pt x="1055662" y="716634"/>
                  <a:pt x="1059274" y="720990"/>
                  <a:pt x="1058815" y="725904"/>
                </a:cubicBezTo>
                <a:cubicBezTo>
                  <a:pt x="1058356" y="730820"/>
                  <a:pt x="1053999" y="734430"/>
                  <a:pt x="1049085" y="733971"/>
                </a:cubicBezTo>
                <a:cubicBezTo>
                  <a:pt x="1044170" y="733511"/>
                  <a:pt x="1040559" y="729157"/>
                  <a:pt x="1041019" y="724241"/>
                </a:cubicBezTo>
                <a:close/>
                <a:moveTo>
                  <a:pt x="889998" y="451326"/>
                </a:moveTo>
                <a:cubicBezTo>
                  <a:pt x="890553" y="445393"/>
                  <a:pt x="895417" y="441359"/>
                  <a:pt x="901349" y="441913"/>
                </a:cubicBezTo>
                <a:cubicBezTo>
                  <a:pt x="907281" y="442468"/>
                  <a:pt x="911315" y="447334"/>
                  <a:pt x="910761" y="453266"/>
                </a:cubicBezTo>
                <a:cubicBezTo>
                  <a:pt x="910206" y="459197"/>
                  <a:pt x="905341" y="463230"/>
                  <a:pt x="899409" y="462676"/>
                </a:cubicBezTo>
                <a:cubicBezTo>
                  <a:pt x="893476" y="462121"/>
                  <a:pt x="889444" y="457257"/>
                  <a:pt x="889998" y="451326"/>
                </a:cubicBezTo>
                <a:close/>
                <a:moveTo>
                  <a:pt x="913534" y="603683"/>
                </a:moveTo>
                <a:cubicBezTo>
                  <a:pt x="905821" y="594174"/>
                  <a:pt x="901739" y="581825"/>
                  <a:pt x="902917" y="569219"/>
                </a:cubicBezTo>
                <a:cubicBezTo>
                  <a:pt x="904580" y="551423"/>
                  <a:pt x="917969" y="536218"/>
                  <a:pt x="933492" y="530190"/>
                </a:cubicBezTo>
                <a:cubicBezTo>
                  <a:pt x="925009" y="524908"/>
                  <a:pt x="919909" y="515456"/>
                  <a:pt x="920879" y="505075"/>
                </a:cubicBezTo>
                <a:cubicBezTo>
                  <a:pt x="921710" y="496178"/>
                  <a:pt x="926990" y="487695"/>
                  <a:pt x="934822" y="483938"/>
                </a:cubicBezTo>
                <a:cubicBezTo>
                  <a:pt x="937136" y="475178"/>
                  <a:pt x="942279" y="468180"/>
                  <a:pt x="947419" y="461180"/>
                </a:cubicBezTo>
                <a:cubicBezTo>
                  <a:pt x="946076" y="459559"/>
                  <a:pt x="946076" y="459559"/>
                  <a:pt x="946215" y="458075"/>
                </a:cubicBezTo>
                <a:cubicBezTo>
                  <a:pt x="944731" y="457936"/>
                  <a:pt x="943110" y="459282"/>
                  <a:pt x="940144" y="459004"/>
                </a:cubicBezTo>
                <a:cubicBezTo>
                  <a:pt x="934212" y="458450"/>
                  <a:pt x="930178" y="453585"/>
                  <a:pt x="930732" y="447653"/>
                </a:cubicBezTo>
                <a:cubicBezTo>
                  <a:pt x="931286" y="441720"/>
                  <a:pt x="936152" y="437688"/>
                  <a:pt x="942084" y="438242"/>
                </a:cubicBezTo>
                <a:cubicBezTo>
                  <a:pt x="943566" y="438381"/>
                  <a:pt x="945050" y="438519"/>
                  <a:pt x="946394" y="440140"/>
                </a:cubicBezTo>
                <a:cubicBezTo>
                  <a:pt x="948848" y="429899"/>
                  <a:pt x="955473" y="423037"/>
                  <a:pt x="963441" y="417798"/>
                </a:cubicBezTo>
                <a:cubicBezTo>
                  <a:pt x="965757" y="409039"/>
                  <a:pt x="973864" y="402317"/>
                  <a:pt x="982762" y="403148"/>
                </a:cubicBezTo>
                <a:cubicBezTo>
                  <a:pt x="990178" y="403842"/>
                  <a:pt x="995694" y="408844"/>
                  <a:pt x="998106" y="415053"/>
                </a:cubicBezTo>
                <a:cubicBezTo>
                  <a:pt x="1000143" y="409260"/>
                  <a:pt x="1006352" y="406848"/>
                  <a:pt x="1012284" y="407403"/>
                </a:cubicBezTo>
                <a:cubicBezTo>
                  <a:pt x="1021182" y="408234"/>
                  <a:pt x="1027905" y="416343"/>
                  <a:pt x="1027074" y="425241"/>
                </a:cubicBezTo>
                <a:cubicBezTo>
                  <a:pt x="1026519" y="431174"/>
                  <a:pt x="1023138" y="435345"/>
                  <a:pt x="1018410" y="437895"/>
                </a:cubicBezTo>
                <a:cubicBezTo>
                  <a:pt x="1018272" y="439378"/>
                  <a:pt x="1019617" y="440999"/>
                  <a:pt x="1019340" y="443965"/>
                </a:cubicBezTo>
                <a:cubicBezTo>
                  <a:pt x="1040753" y="454942"/>
                  <a:pt x="1054988" y="478713"/>
                  <a:pt x="1052632" y="503923"/>
                </a:cubicBezTo>
                <a:cubicBezTo>
                  <a:pt x="1049860" y="533583"/>
                  <a:pt x="1025258" y="556716"/>
                  <a:pt x="995182" y="558393"/>
                </a:cubicBezTo>
                <a:cubicBezTo>
                  <a:pt x="994905" y="561359"/>
                  <a:pt x="996250" y="562982"/>
                  <a:pt x="996111" y="564464"/>
                </a:cubicBezTo>
                <a:cubicBezTo>
                  <a:pt x="1003942" y="560708"/>
                  <a:pt x="1013117" y="558574"/>
                  <a:pt x="1022015" y="559405"/>
                </a:cubicBezTo>
                <a:cubicBezTo>
                  <a:pt x="1050194" y="562039"/>
                  <a:pt x="1071704" y="587985"/>
                  <a:pt x="1069071" y="616161"/>
                </a:cubicBezTo>
                <a:cubicBezTo>
                  <a:pt x="1067962" y="628025"/>
                  <a:pt x="1062542" y="637991"/>
                  <a:pt x="1055779" y="646335"/>
                </a:cubicBezTo>
                <a:cubicBezTo>
                  <a:pt x="1056986" y="649440"/>
                  <a:pt x="1056708" y="652405"/>
                  <a:pt x="1056431" y="655371"/>
                </a:cubicBezTo>
                <a:cubicBezTo>
                  <a:pt x="1055184" y="668718"/>
                  <a:pt x="1043693" y="679612"/>
                  <a:pt x="1028863" y="678226"/>
                </a:cubicBezTo>
                <a:cubicBezTo>
                  <a:pt x="1019965" y="677395"/>
                  <a:pt x="1011621" y="670631"/>
                  <a:pt x="1007866" y="662801"/>
                </a:cubicBezTo>
                <a:cubicBezTo>
                  <a:pt x="984276" y="659100"/>
                  <a:pt x="968143" y="639641"/>
                  <a:pt x="967117" y="618601"/>
                </a:cubicBezTo>
                <a:cubicBezTo>
                  <a:pt x="959424" y="620874"/>
                  <a:pt x="953353" y="621804"/>
                  <a:pt x="945938" y="621111"/>
                </a:cubicBezTo>
                <a:cubicBezTo>
                  <a:pt x="932591" y="619863"/>
                  <a:pt x="921247" y="613193"/>
                  <a:pt x="913534" y="603683"/>
                </a:cubicBezTo>
                <a:close/>
                <a:moveTo>
                  <a:pt x="787738" y="396204"/>
                </a:moveTo>
                <a:cubicBezTo>
                  <a:pt x="787738" y="390245"/>
                  <a:pt x="792206" y="385778"/>
                  <a:pt x="798164" y="385778"/>
                </a:cubicBezTo>
                <a:cubicBezTo>
                  <a:pt x="802633" y="385778"/>
                  <a:pt x="807101" y="390245"/>
                  <a:pt x="808591" y="396203"/>
                </a:cubicBezTo>
                <a:cubicBezTo>
                  <a:pt x="808591" y="402161"/>
                  <a:pt x="804122" y="406630"/>
                  <a:pt x="798164" y="406630"/>
                </a:cubicBezTo>
                <a:cubicBezTo>
                  <a:pt x="792206" y="406630"/>
                  <a:pt x="787738" y="402161"/>
                  <a:pt x="787738" y="396204"/>
                </a:cubicBezTo>
                <a:close/>
                <a:moveTo>
                  <a:pt x="632833" y="114692"/>
                </a:moveTo>
                <a:cubicBezTo>
                  <a:pt x="632832" y="110222"/>
                  <a:pt x="637300" y="105755"/>
                  <a:pt x="641769" y="105755"/>
                </a:cubicBezTo>
                <a:cubicBezTo>
                  <a:pt x="646237" y="105754"/>
                  <a:pt x="650706" y="110222"/>
                  <a:pt x="650707" y="114692"/>
                </a:cubicBezTo>
                <a:cubicBezTo>
                  <a:pt x="650707" y="119159"/>
                  <a:pt x="646237" y="123628"/>
                  <a:pt x="641770" y="123629"/>
                </a:cubicBezTo>
                <a:cubicBezTo>
                  <a:pt x="635811" y="123628"/>
                  <a:pt x="632832" y="120649"/>
                  <a:pt x="632833" y="114692"/>
                </a:cubicBezTo>
                <a:close/>
                <a:moveTo>
                  <a:pt x="980658" y="809853"/>
                </a:moveTo>
                <a:cubicBezTo>
                  <a:pt x="981074" y="805405"/>
                  <a:pt x="985938" y="801371"/>
                  <a:pt x="990388" y="801787"/>
                </a:cubicBezTo>
                <a:cubicBezTo>
                  <a:pt x="994836" y="802202"/>
                  <a:pt x="998870" y="807068"/>
                  <a:pt x="998455" y="811516"/>
                </a:cubicBezTo>
                <a:cubicBezTo>
                  <a:pt x="998038" y="815966"/>
                  <a:pt x="993173" y="819999"/>
                  <a:pt x="988725" y="819583"/>
                </a:cubicBezTo>
                <a:cubicBezTo>
                  <a:pt x="984275" y="819167"/>
                  <a:pt x="980242" y="814303"/>
                  <a:pt x="980658" y="809853"/>
                </a:cubicBezTo>
                <a:close/>
                <a:moveTo>
                  <a:pt x="841359" y="579408"/>
                </a:moveTo>
                <a:cubicBezTo>
                  <a:pt x="841359" y="573450"/>
                  <a:pt x="845827" y="568983"/>
                  <a:pt x="851785" y="568983"/>
                </a:cubicBezTo>
                <a:cubicBezTo>
                  <a:pt x="857743" y="568983"/>
                  <a:pt x="862213" y="573450"/>
                  <a:pt x="862212" y="579408"/>
                </a:cubicBezTo>
                <a:cubicBezTo>
                  <a:pt x="862212" y="583878"/>
                  <a:pt x="857743" y="588345"/>
                  <a:pt x="851785" y="589835"/>
                </a:cubicBezTo>
                <a:cubicBezTo>
                  <a:pt x="845827" y="589835"/>
                  <a:pt x="841359" y="585366"/>
                  <a:pt x="841359" y="579408"/>
                </a:cubicBezTo>
                <a:close/>
                <a:moveTo>
                  <a:pt x="637299" y="284492"/>
                </a:moveTo>
                <a:cubicBezTo>
                  <a:pt x="637299" y="277044"/>
                  <a:pt x="643257" y="271086"/>
                  <a:pt x="650703" y="271086"/>
                </a:cubicBezTo>
                <a:cubicBezTo>
                  <a:pt x="652193" y="271086"/>
                  <a:pt x="653682" y="271086"/>
                  <a:pt x="655173" y="274065"/>
                </a:cubicBezTo>
                <a:cubicBezTo>
                  <a:pt x="659640" y="265128"/>
                  <a:pt x="668577" y="257682"/>
                  <a:pt x="679004" y="257682"/>
                </a:cubicBezTo>
                <a:cubicBezTo>
                  <a:pt x="692409" y="257682"/>
                  <a:pt x="702836" y="268107"/>
                  <a:pt x="702836" y="281513"/>
                </a:cubicBezTo>
                <a:cubicBezTo>
                  <a:pt x="702836" y="294918"/>
                  <a:pt x="692409" y="305345"/>
                  <a:pt x="679004" y="305345"/>
                </a:cubicBezTo>
                <a:cubicBezTo>
                  <a:pt x="671556" y="305345"/>
                  <a:pt x="664109" y="300876"/>
                  <a:pt x="659640" y="294917"/>
                </a:cubicBezTo>
                <a:cubicBezTo>
                  <a:pt x="656661" y="296408"/>
                  <a:pt x="653682" y="297897"/>
                  <a:pt x="650703" y="297897"/>
                </a:cubicBezTo>
                <a:cubicBezTo>
                  <a:pt x="643257" y="297897"/>
                  <a:pt x="637299" y="291939"/>
                  <a:pt x="637299" y="284492"/>
                </a:cubicBezTo>
                <a:close/>
                <a:moveTo>
                  <a:pt x="760181" y="533979"/>
                </a:moveTo>
                <a:cubicBezTo>
                  <a:pt x="756085" y="529883"/>
                  <a:pt x="753479" y="524297"/>
                  <a:pt x="753479" y="518340"/>
                </a:cubicBezTo>
                <a:cubicBezTo>
                  <a:pt x="753479" y="506424"/>
                  <a:pt x="763905" y="495998"/>
                  <a:pt x="775821" y="495998"/>
                </a:cubicBezTo>
                <a:cubicBezTo>
                  <a:pt x="787736" y="495998"/>
                  <a:pt x="798163" y="506423"/>
                  <a:pt x="798163" y="518339"/>
                </a:cubicBezTo>
                <a:cubicBezTo>
                  <a:pt x="798164" y="530256"/>
                  <a:pt x="787736" y="540682"/>
                  <a:pt x="775820" y="540682"/>
                </a:cubicBezTo>
                <a:cubicBezTo>
                  <a:pt x="769862" y="540682"/>
                  <a:pt x="764277" y="538076"/>
                  <a:pt x="760181" y="533979"/>
                </a:cubicBezTo>
                <a:close/>
                <a:moveTo>
                  <a:pt x="678285" y="395637"/>
                </a:moveTo>
                <a:cubicBezTo>
                  <a:pt x="678701" y="391189"/>
                  <a:pt x="681944" y="388499"/>
                  <a:pt x="686392" y="388915"/>
                </a:cubicBezTo>
                <a:cubicBezTo>
                  <a:pt x="690842" y="389331"/>
                  <a:pt x="693531" y="392574"/>
                  <a:pt x="693115" y="397022"/>
                </a:cubicBezTo>
                <a:cubicBezTo>
                  <a:pt x="693115" y="397022"/>
                  <a:pt x="692977" y="398506"/>
                  <a:pt x="692977" y="398506"/>
                </a:cubicBezTo>
                <a:cubicBezTo>
                  <a:pt x="696636" y="391368"/>
                  <a:pt x="701638" y="385851"/>
                  <a:pt x="709470" y="382096"/>
                </a:cubicBezTo>
                <a:cubicBezTo>
                  <a:pt x="708263" y="378991"/>
                  <a:pt x="707197" y="374403"/>
                  <a:pt x="707613" y="369955"/>
                </a:cubicBezTo>
                <a:cubicBezTo>
                  <a:pt x="709137" y="353641"/>
                  <a:pt x="723592" y="343023"/>
                  <a:pt x="738423" y="344409"/>
                </a:cubicBezTo>
                <a:cubicBezTo>
                  <a:pt x="747321" y="345241"/>
                  <a:pt x="754460" y="348900"/>
                  <a:pt x="758353" y="355248"/>
                </a:cubicBezTo>
                <a:cubicBezTo>
                  <a:pt x="757010" y="353627"/>
                  <a:pt x="757148" y="352143"/>
                  <a:pt x="757287" y="350661"/>
                </a:cubicBezTo>
                <a:cubicBezTo>
                  <a:pt x="757703" y="346212"/>
                  <a:pt x="759937" y="342306"/>
                  <a:pt x="763180" y="339617"/>
                </a:cubicBezTo>
                <a:lnTo>
                  <a:pt x="764022" y="339353"/>
                </a:lnTo>
                <a:lnTo>
                  <a:pt x="749891" y="333700"/>
                </a:lnTo>
                <a:lnTo>
                  <a:pt x="749456" y="334408"/>
                </a:lnTo>
                <a:cubicBezTo>
                  <a:pt x="745454" y="337213"/>
                  <a:pt x="740461" y="338617"/>
                  <a:pt x="736012" y="338200"/>
                </a:cubicBezTo>
                <a:cubicBezTo>
                  <a:pt x="731563" y="337785"/>
                  <a:pt x="727287" y="335516"/>
                  <a:pt x="724245" y="332052"/>
                </a:cubicBezTo>
                <a:cubicBezTo>
                  <a:pt x="721203" y="328589"/>
                  <a:pt x="719393" y="323932"/>
                  <a:pt x="719879" y="318741"/>
                </a:cubicBezTo>
                <a:cubicBezTo>
                  <a:pt x="720294" y="314292"/>
                  <a:pt x="722564" y="310017"/>
                  <a:pt x="726027" y="306974"/>
                </a:cubicBezTo>
                <a:lnTo>
                  <a:pt x="732889" y="304724"/>
                </a:lnTo>
                <a:lnTo>
                  <a:pt x="743239" y="280211"/>
                </a:lnTo>
                <a:cubicBezTo>
                  <a:pt x="749755" y="273694"/>
                  <a:pt x="758692" y="269598"/>
                  <a:pt x="768374" y="269598"/>
                </a:cubicBezTo>
                <a:cubicBezTo>
                  <a:pt x="787736" y="269598"/>
                  <a:pt x="804121" y="284493"/>
                  <a:pt x="804121" y="305345"/>
                </a:cubicBezTo>
                <a:cubicBezTo>
                  <a:pt x="804121" y="315027"/>
                  <a:pt x="800398" y="323964"/>
                  <a:pt x="794067" y="330480"/>
                </a:cubicBezTo>
                <a:lnTo>
                  <a:pt x="777695" y="337244"/>
                </a:lnTo>
                <a:lnTo>
                  <a:pt x="786167" y="341765"/>
                </a:lnTo>
                <a:cubicBezTo>
                  <a:pt x="788857" y="345009"/>
                  <a:pt x="790329" y="349261"/>
                  <a:pt x="789914" y="353710"/>
                </a:cubicBezTo>
                <a:cubicBezTo>
                  <a:pt x="789082" y="362608"/>
                  <a:pt x="780973" y="369329"/>
                  <a:pt x="772075" y="368498"/>
                </a:cubicBezTo>
                <a:cubicBezTo>
                  <a:pt x="767627" y="368082"/>
                  <a:pt x="764799" y="366323"/>
                  <a:pt x="762110" y="363080"/>
                </a:cubicBezTo>
                <a:cubicBezTo>
                  <a:pt x="761833" y="366046"/>
                  <a:pt x="762899" y="370632"/>
                  <a:pt x="762622" y="373598"/>
                </a:cubicBezTo>
                <a:cubicBezTo>
                  <a:pt x="761652" y="383981"/>
                  <a:pt x="754889" y="392324"/>
                  <a:pt x="747058" y="396079"/>
                </a:cubicBezTo>
                <a:cubicBezTo>
                  <a:pt x="749609" y="400807"/>
                  <a:pt x="750537" y="406877"/>
                  <a:pt x="750121" y="411325"/>
                </a:cubicBezTo>
                <a:cubicBezTo>
                  <a:pt x="748596" y="427639"/>
                  <a:pt x="734003" y="439739"/>
                  <a:pt x="717689" y="438214"/>
                </a:cubicBezTo>
                <a:cubicBezTo>
                  <a:pt x="701376" y="436689"/>
                  <a:pt x="689275" y="422096"/>
                  <a:pt x="690800" y="405782"/>
                </a:cubicBezTo>
                <a:cubicBezTo>
                  <a:pt x="690938" y="404299"/>
                  <a:pt x="692699" y="401473"/>
                  <a:pt x="692838" y="399988"/>
                </a:cubicBezTo>
                <a:cubicBezTo>
                  <a:pt x="691077" y="402816"/>
                  <a:pt x="687972" y="404022"/>
                  <a:pt x="685006" y="403745"/>
                </a:cubicBezTo>
                <a:cubicBezTo>
                  <a:pt x="680558" y="403329"/>
                  <a:pt x="677869" y="400086"/>
                  <a:pt x="678285" y="395637"/>
                </a:cubicBezTo>
                <a:close/>
                <a:moveTo>
                  <a:pt x="824042" y="703407"/>
                </a:moveTo>
                <a:cubicBezTo>
                  <a:pt x="820877" y="700056"/>
                  <a:pt x="819015" y="695587"/>
                  <a:pt x="819016" y="691119"/>
                </a:cubicBezTo>
                <a:cubicBezTo>
                  <a:pt x="819016" y="680692"/>
                  <a:pt x="827952" y="673246"/>
                  <a:pt x="836890" y="673246"/>
                </a:cubicBezTo>
                <a:cubicBezTo>
                  <a:pt x="847315" y="673246"/>
                  <a:pt x="854763" y="682183"/>
                  <a:pt x="854763" y="691119"/>
                </a:cubicBezTo>
                <a:cubicBezTo>
                  <a:pt x="854763" y="701545"/>
                  <a:pt x="847315" y="708993"/>
                  <a:pt x="836890" y="708994"/>
                </a:cubicBezTo>
                <a:cubicBezTo>
                  <a:pt x="831676" y="708993"/>
                  <a:pt x="827207" y="706759"/>
                  <a:pt x="824042" y="703407"/>
                </a:cubicBezTo>
                <a:close/>
                <a:moveTo>
                  <a:pt x="583678" y="266617"/>
                </a:moveTo>
                <a:cubicBezTo>
                  <a:pt x="583678" y="259214"/>
                  <a:pt x="589680" y="253212"/>
                  <a:pt x="597083" y="253212"/>
                </a:cubicBezTo>
                <a:cubicBezTo>
                  <a:pt x="604487" y="253213"/>
                  <a:pt x="610489" y="259214"/>
                  <a:pt x="610489" y="266617"/>
                </a:cubicBezTo>
                <a:cubicBezTo>
                  <a:pt x="610489" y="274022"/>
                  <a:pt x="604487" y="280023"/>
                  <a:pt x="597083" y="280023"/>
                </a:cubicBezTo>
                <a:cubicBezTo>
                  <a:pt x="589680" y="280023"/>
                  <a:pt x="583679" y="274021"/>
                  <a:pt x="583678" y="266617"/>
                </a:cubicBezTo>
                <a:close/>
                <a:moveTo>
                  <a:pt x="774331" y="661703"/>
                </a:moveTo>
                <a:cubicBezTo>
                  <a:pt x="770980" y="658351"/>
                  <a:pt x="769118" y="653882"/>
                  <a:pt x="769863" y="649414"/>
                </a:cubicBezTo>
                <a:cubicBezTo>
                  <a:pt x="769864" y="638988"/>
                  <a:pt x="777310" y="631541"/>
                  <a:pt x="787737" y="631541"/>
                </a:cubicBezTo>
                <a:cubicBezTo>
                  <a:pt x="798162" y="631541"/>
                  <a:pt x="805611" y="638988"/>
                  <a:pt x="805610" y="649414"/>
                </a:cubicBezTo>
                <a:cubicBezTo>
                  <a:pt x="805611" y="659840"/>
                  <a:pt x="798162" y="667288"/>
                  <a:pt x="787737" y="667288"/>
                </a:cubicBezTo>
                <a:cubicBezTo>
                  <a:pt x="782524" y="667288"/>
                  <a:pt x="777683" y="665054"/>
                  <a:pt x="774331" y="661703"/>
                </a:cubicBezTo>
                <a:close/>
                <a:moveTo>
                  <a:pt x="720523" y="564701"/>
                </a:moveTo>
                <a:cubicBezTo>
                  <a:pt x="716986" y="561163"/>
                  <a:pt x="714752" y="556322"/>
                  <a:pt x="714752" y="551109"/>
                </a:cubicBezTo>
                <a:cubicBezTo>
                  <a:pt x="714752" y="540683"/>
                  <a:pt x="723689" y="531746"/>
                  <a:pt x="734114" y="531746"/>
                </a:cubicBezTo>
                <a:cubicBezTo>
                  <a:pt x="744541" y="531746"/>
                  <a:pt x="753478" y="540683"/>
                  <a:pt x="753479" y="551109"/>
                </a:cubicBezTo>
                <a:cubicBezTo>
                  <a:pt x="753478" y="561536"/>
                  <a:pt x="744541" y="570472"/>
                  <a:pt x="734114" y="570473"/>
                </a:cubicBezTo>
                <a:cubicBezTo>
                  <a:pt x="728902" y="570472"/>
                  <a:pt x="724061" y="568238"/>
                  <a:pt x="720523" y="564701"/>
                </a:cubicBezTo>
                <a:close/>
                <a:moveTo>
                  <a:pt x="817154" y="753492"/>
                </a:moveTo>
                <a:cubicBezTo>
                  <a:pt x="812685" y="748838"/>
                  <a:pt x="810079" y="742507"/>
                  <a:pt x="810079" y="735805"/>
                </a:cubicBezTo>
                <a:cubicBezTo>
                  <a:pt x="810079" y="720910"/>
                  <a:pt x="821995" y="710485"/>
                  <a:pt x="835400" y="713463"/>
                </a:cubicBezTo>
                <a:cubicBezTo>
                  <a:pt x="839869" y="713463"/>
                  <a:pt x="844337" y="714952"/>
                  <a:pt x="847316" y="716442"/>
                </a:cubicBezTo>
                <a:cubicBezTo>
                  <a:pt x="850295" y="714952"/>
                  <a:pt x="853273" y="713463"/>
                  <a:pt x="856253" y="713463"/>
                </a:cubicBezTo>
                <a:cubicBezTo>
                  <a:pt x="865189" y="713463"/>
                  <a:pt x="872638" y="720910"/>
                  <a:pt x="872638" y="729847"/>
                </a:cubicBezTo>
                <a:cubicBezTo>
                  <a:pt x="872638" y="738783"/>
                  <a:pt x="866680" y="744741"/>
                  <a:pt x="857743" y="746232"/>
                </a:cubicBezTo>
                <a:cubicBezTo>
                  <a:pt x="854764" y="755169"/>
                  <a:pt x="845827" y="761127"/>
                  <a:pt x="835400" y="761126"/>
                </a:cubicBezTo>
                <a:cubicBezTo>
                  <a:pt x="827952" y="761126"/>
                  <a:pt x="821622" y="758147"/>
                  <a:pt x="817154" y="753492"/>
                </a:cubicBezTo>
                <a:close/>
                <a:moveTo>
                  <a:pt x="768517" y="710743"/>
                </a:moveTo>
                <a:cubicBezTo>
                  <a:pt x="769206" y="703371"/>
                  <a:pt x="775739" y="697954"/>
                  <a:pt x="783110" y="698642"/>
                </a:cubicBezTo>
                <a:cubicBezTo>
                  <a:pt x="790483" y="699331"/>
                  <a:pt x="795900" y="705866"/>
                  <a:pt x="795211" y="713238"/>
                </a:cubicBezTo>
                <a:cubicBezTo>
                  <a:pt x="794522" y="720609"/>
                  <a:pt x="787988" y="726026"/>
                  <a:pt x="780616" y="725337"/>
                </a:cubicBezTo>
                <a:cubicBezTo>
                  <a:pt x="773245" y="724648"/>
                  <a:pt x="767828" y="718114"/>
                  <a:pt x="768517" y="710743"/>
                </a:cubicBezTo>
                <a:close/>
                <a:moveTo>
                  <a:pt x="741192" y="681066"/>
                </a:moveTo>
                <a:cubicBezTo>
                  <a:pt x="738585" y="678459"/>
                  <a:pt x="737096" y="674735"/>
                  <a:pt x="737095" y="670267"/>
                </a:cubicBezTo>
                <a:cubicBezTo>
                  <a:pt x="737095" y="661330"/>
                  <a:pt x="743053" y="655373"/>
                  <a:pt x="751990" y="655372"/>
                </a:cubicBezTo>
                <a:cubicBezTo>
                  <a:pt x="760927" y="655373"/>
                  <a:pt x="766885" y="661330"/>
                  <a:pt x="766885" y="670267"/>
                </a:cubicBezTo>
                <a:cubicBezTo>
                  <a:pt x="766885" y="679204"/>
                  <a:pt x="760927" y="685162"/>
                  <a:pt x="751990" y="685162"/>
                </a:cubicBezTo>
                <a:cubicBezTo>
                  <a:pt x="747522" y="685162"/>
                  <a:pt x="743799" y="683673"/>
                  <a:pt x="741192" y="681066"/>
                </a:cubicBezTo>
                <a:close/>
                <a:moveTo>
                  <a:pt x="648657" y="551667"/>
                </a:moveTo>
                <a:cubicBezTo>
                  <a:pt x="644375" y="547385"/>
                  <a:pt x="641769" y="541427"/>
                  <a:pt x="641769" y="534724"/>
                </a:cubicBezTo>
                <a:cubicBezTo>
                  <a:pt x="641769" y="525787"/>
                  <a:pt x="647727" y="518340"/>
                  <a:pt x="655173" y="513872"/>
                </a:cubicBezTo>
                <a:cubicBezTo>
                  <a:pt x="647727" y="506425"/>
                  <a:pt x="643258" y="495998"/>
                  <a:pt x="643258" y="484082"/>
                </a:cubicBezTo>
                <a:cubicBezTo>
                  <a:pt x="643258" y="460250"/>
                  <a:pt x="662622" y="440888"/>
                  <a:pt x="686453" y="440888"/>
                </a:cubicBezTo>
                <a:cubicBezTo>
                  <a:pt x="698369" y="440888"/>
                  <a:pt x="710285" y="445355"/>
                  <a:pt x="717732" y="454292"/>
                </a:cubicBezTo>
                <a:cubicBezTo>
                  <a:pt x="734117" y="458762"/>
                  <a:pt x="746032" y="473656"/>
                  <a:pt x="746033" y="491530"/>
                </a:cubicBezTo>
                <a:cubicBezTo>
                  <a:pt x="746033" y="513872"/>
                  <a:pt x="728159" y="530256"/>
                  <a:pt x="707306" y="530256"/>
                </a:cubicBezTo>
                <a:cubicBezTo>
                  <a:pt x="702837" y="530256"/>
                  <a:pt x="698369" y="528766"/>
                  <a:pt x="693900" y="527277"/>
                </a:cubicBezTo>
                <a:cubicBezTo>
                  <a:pt x="690921" y="527277"/>
                  <a:pt x="689432" y="527278"/>
                  <a:pt x="687942" y="527277"/>
                </a:cubicBezTo>
                <a:cubicBezTo>
                  <a:pt x="689432" y="528766"/>
                  <a:pt x="689432" y="531745"/>
                  <a:pt x="689432" y="534724"/>
                </a:cubicBezTo>
                <a:cubicBezTo>
                  <a:pt x="689432" y="548130"/>
                  <a:pt x="679005" y="558555"/>
                  <a:pt x="665600" y="558555"/>
                </a:cubicBezTo>
                <a:cubicBezTo>
                  <a:pt x="658897" y="558556"/>
                  <a:pt x="652940" y="555949"/>
                  <a:pt x="648657" y="551667"/>
                </a:cubicBezTo>
                <a:close/>
                <a:moveTo>
                  <a:pt x="546772" y="370550"/>
                </a:moveTo>
                <a:cubicBezTo>
                  <a:pt x="543807" y="367586"/>
                  <a:pt x="541974" y="363490"/>
                  <a:pt x="541973" y="358965"/>
                </a:cubicBezTo>
                <a:cubicBezTo>
                  <a:pt x="541973" y="349917"/>
                  <a:pt x="549309" y="342581"/>
                  <a:pt x="558356" y="342581"/>
                </a:cubicBezTo>
                <a:cubicBezTo>
                  <a:pt x="567406" y="342581"/>
                  <a:pt x="574741" y="349916"/>
                  <a:pt x="574741" y="358964"/>
                </a:cubicBezTo>
                <a:cubicBezTo>
                  <a:pt x="574741" y="368014"/>
                  <a:pt x="567406" y="375350"/>
                  <a:pt x="558356" y="375349"/>
                </a:cubicBezTo>
                <a:cubicBezTo>
                  <a:pt x="553833" y="375350"/>
                  <a:pt x="549737" y="373516"/>
                  <a:pt x="546772" y="370550"/>
                </a:cubicBezTo>
                <a:close/>
                <a:moveTo>
                  <a:pt x="766438" y="867066"/>
                </a:moveTo>
                <a:cubicBezTo>
                  <a:pt x="763581" y="863619"/>
                  <a:pt x="762143" y="858997"/>
                  <a:pt x="762628" y="853806"/>
                </a:cubicBezTo>
                <a:cubicBezTo>
                  <a:pt x="763598" y="843426"/>
                  <a:pt x="771705" y="836702"/>
                  <a:pt x="782087" y="837673"/>
                </a:cubicBezTo>
                <a:cubicBezTo>
                  <a:pt x="786535" y="838089"/>
                  <a:pt x="790708" y="841470"/>
                  <a:pt x="794879" y="844852"/>
                </a:cubicBezTo>
                <a:cubicBezTo>
                  <a:pt x="804748" y="835304"/>
                  <a:pt x="818788" y="829134"/>
                  <a:pt x="833619" y="830521"/>
                </a:cubicBezTo>
                <a:cubicBezTo>
                  <a:pt x="860313" y="833015"/>
                  <a:pt x="880478" y="857340"/>
                  <a:pt x="877984" y="884034"/>
                </a:cubicBezTo>
                <a:cubicBezTo>
                  <a:pt x="875489" y="910729"/>
                  <a:pt x="851166" y="930894"/>
                  <a:pt x="824472" y="928400"/>
                </a:cubicBezTo>
                <a:cubicBezTo>
                  <a:pt x="811125" y="927152"/>
                  <a:pt x="799409" y="920448"/>
                  <a:pt x="791342" y="910719"/>
                </a:cubicBezTo>
                <a:cubicBezTo>
                  <a:pt x="783276" y="900989"/>
                  <a:pt x="778857" y="888234"/>
                  <a:pt x="780105" y="874888"/>
                </a:cubicBezTo>
                <a:cubicBezTo>
                  <a:pt x="780105" y="874888"/>
                  <a:pt x="780243" y="873404"/>
                  <a:pt x="780243" y="873404"/>
                </a:cubicBezTo>
                <a:cubicBezTo>
                  <a:pt x="778761" y="873265"/>
                  <a:pt x="778761" y="873265"/>
                  <a:pt x="778761" y="873265"/>
                </a:cubicBezTo>
                <a:cubicBezTo>
                  <a:pt x="773570" y="872780"/>
                  <a:pt x="769295" y="870511"/>
                  <a:pt x="766438" y="867066"/>
                </a:cubicBezTo>
                <a:close/>
                <a:moveTo>
                  <a:pt x="408849" y="210577"/>
                </a:moveTo>
                <a:cubicBezTo>
                  <a:pt x="400843" y="202570"/>
                  <a:pt x="396003" y="191399"/>
                  <a:pt x="396003" y="178739"/>
                </a:cubicBezTo>
                <a:cubicBezTo>
                  <a:pt x="396002" y="153417"/>
                  <a:pt x="416855" y="134055"/>
                  <a:pt x="440687" y="134054"/>
                </a:cubicBezTo>
                <a:cubicBezTo>
                  <a:pt x="466008" y="134054"/>
                  <a:pt x="485372" y="153417"/>
                  <a:pt x="485372" y="178739"/>
                </a:cubicBezTo>
                <a:cubicBezTo>
                  <a:pt x="485372" y="204060"/>
                  <a:pt x="464519" y="223424"/>
                  <a:pt x="440687" y="223424"/>
                </a:cubicBezTo>
                <a:cubicBezTo>
                  <a:pt x="428026" y="223424"/>
                  <a:pt x="416855" y="218583"/>
                  <a:pt x="408849" y="210577"/>
                </a:cubicBezTo>
                <a:close/>
                <a:moveTo>
                  <a:pt x="715448" y="846406"/>
                </a:moveTo>
                <a:cubicBezTo>
                  <a:pt x="716003" y="840474"/>
                  <a:pt x="722489" y="835096"/>
                  <a:pt x="728422" y="835651"/>
                </a:cubicBezTo>
                <a:cubicBezTo>
                  <a:pt x="735835" y="836343"/>
                  <a:pt x="739731" y="842692"/>
                  <a:pt x="739177" y="848623"/>
                </a:cubicBezTo>
                <a:cubicBezTo>
                  <a:pt x="738622" y="854555"/>
                  <a:pt x="732136" y="859933"/>
                  <a:pt x="726204" y="859379"/>
                </a:cubicBezTo>
                <a:cubicBezTo>
                  <a:pt x="718788" y="858686"/>
                  <a:pt x="714894" y="852338"/>
                  <a:pt x="715448" y="846406"/>
                </a:cubicBezTo>
                <a:close/>
                <a:moveTo>
                  <a:pt x="438439" y="320865"/>
                </a:moveTo>
                <a:cubicBezTo>
                  <a:pt x="438854" y="316417"/>
                  <a:pt x="443718" y="312382"/>
                  <a:pt x="448168" y="312798"/>
                </a:cubicBezTo>
                <a:cubicBezTo>
                  <a:pt x="452617" y="313213"/>
                  <a:pt x="456651" y="318080"/>
                  <a:pt x="456235" y="322528"/>
                </a:cubicBezTo>
                <a:cubicBezTo>
                  <a:pt x="455819" y="326977"/>
                  <a:pt x="450954" y="331010"/>
                  <a:pt x="446505" y="330594"/>
                </a:cubicBezTo>
                <a:cubicBezTo>
                  <a:pt x="442055" y="330178"/>
                  <a:pt x="438023" y="325314"/>
                  <a:pt x="438439" y="320865"/>
                </a:cubicBezTo>
                <a:close/>
                <a:moveTo>
                  <a:pt x="596513" y="630342"/>
                </a:moveTo>
                <a:cubicBezTo>
                  <a:pt x="597126" y="623791"/>
                  <a:pt x="602933" y="618975"/>
                  <a:pt x="609486" y="619588"/>
                </a:cubicBezTo>
                <a:cubicBezTo>
                  <a:pt x="616038" y="620199"/>
                  <a:pt x="620854" y="626008"/>
                  <a:pt x="620241" y="632560"/>
                </a:cubicBezTo>
                <a:cubicBezTo>
                  <a:pt x="619629" y="639114"/>
                  <a:pt x="613821" y="643928"/>
                  <a:pt x="607269" y="643315"/>
                </a:cubicBezTo>
                <a:cubicBezTo>
                  <a:pt x="600716" y="642703"/>
                  <a:pt x="595901" y="636896"/>
                  <a:pt x="596513" y="630342"/>
                </a:cubicBezTo>
                <a:close/>
                <a:moveTo>
                  <a:pt x="674905" y="834014"/>
                </a:moveTo>
                <a:cubicBezTo>
                  <a:pt x="670686" y="829133"/>
                  <a:pt x="668310" y="822553"/>
                  <a:pt x="669003" y="815138"/>
                </a:cubicBezTo>
                <a:cubicBezTo>
                  <a:pt x="670250" y="801789"/>
                  <a:pt x="683223" y="791035"/>
                  <a:pt x="696569" y="792282"/>
                </a:cubicBezTo>
                <a:cubicBezTo>
                  <a:pt x="709917" y="793529"/>
                  <a:pt x="720811" y="805019"/>
                  <a:pt x="719425" y="819850"/>
                </a:cubicBezTo>
                <a:cubicBezTo>
                  <a:pt x="718178" y="833196"/>
                  <a:pt x="705205" y="843951"/>
                  <a:pt x="691857" y="842704"/>
                </a:cubicBezTo>
                <a:cubicBezTo>
                  <a:pt x="685184" y="842080"/>
                  <a:pt x="679124" y="838896"/>
                  <a:pt x="674905" y="834014"/>
                </a:cubicBezTo>
                <a:close/>
                <a:moveTo>
                  <a:pt x="387076" y="314195"/>
                </a:moveTo>
                <a:cubicBezTo>
                  <a:pt x="384387" y="310953"/>
                  <a:pt x="382915" y="306701"/>
                  <a:pt x="383330" y="302252"/>
                </a:cubicBezTo>
                <a:cubicBezTo>
                  <a:pt x="384162" y="293354"/>
                  <a:pt x="392269" y="286631"/>
                  <a:pt x="401167" y="287463"/>
                </a:cubicBezTo>
                <a:cubicBezTo>
                  <a:pt x="410065" y="288294"/>
                  <a:pt x="416788" y="296403"/>
                  <a:pt x="415956" y="305301"/>
                </a:cubicBezTo>
                <a:cubicBezTo>
                  <a:pt x="415125" y="314199"/>
                  <a:pt x="407016" y="320920"/>
                  <a:pt x="398118" y="320089"/>
                </a:cubicBezTo>
                <a:cubicBezTo>
                  <a:pt x="393669" y="319673"/>
                  <a:pt x="389764" y="317438"/>
                  <a:pt x="387076" y="314195"/>
                </a:cubicBezTo>
                <a:close/>
                <a:moveTo>
                  <a:pt x="503620" y="543289"/>
                </a:moveTo>
                <a:cubicBezTo>
                  <a:pt x="500641" y="540310"/>
                  <a:pt x="498779" y="536214"/>
                  <a:pt x="498779" y="531746"/>
                </a:cubicBezTo>
                <a:cubicBezTo>
                  <a:pt x="498779" y="524299"/>
                  <a:pt x="503247" y="516850"/>
                  <a:pt x="510695" y="515361"/>
                </a:cubicBezTo>
                <a:cubicBezTo>
                  <a:pt x="500268" y="507914"/>
                  <a:pt x="492821" y="495998"/>
                  <a:pt x="492821" y="481103"/>
                </a:cubicBezTo>
                <a:cubicBezTo>
                  <a:pt x="492821" y="457271"/>
                  <a:pt x="512184" y="437909"/>
                  <a:pt x="536015" y="437909"/>
                </a:cubicBezTo>
                <a:cubicBezTo>
                  <a:pt x="559847" y="437908"/>
                  <a:pt x="579211" y="457271"/>
                  <a:pt x="579211" y="481103"/>
                </a:cubicBezTo>
                <a:cubicBezTo>
                  <a:pt x="579211" y="504934"/>
                  <a:pt x="559847" y="524299"/>
                  <a:pt x="536015" y="524299"/>
                </a:cubicBezTo>
                <a:cubicBezTo>
                  <a:pt x="534527" y="524299"/>
                  <a:pt x="531548" y="524298"/>
                  <a:pt x="530057" y="524299"/>
                </a:cubicBezTo>
                <a:cubicBezTo>
                  <a:pt x="530058" y="525787"/>
                  <a:pt x="531548" y="528766"/>
                  <a:pt x="531548" y="531745"/>
                </a:cubicBezTo>
                <a:cubicBezTo>
                  <a:pt x="531548" y="540683"/>
                  <a:pt x="524100" y="548131"/>
                  <a:pt x="515163" y="548131"/>
                </a:cubicBezTo>
                <a:cubicBezTo>
                  <a:pt x="510694" y="548131"/>
                  <a:pt x="506599" y="546269"/>
                  <a:pt x="503620" y="543289"/>
                </a:cubicBezTo>
                <a:close/>
                <a:moveTo>
                  <a:pt x="543894" y="641134"/>
                </a:moveTo>
                <a:cubicBezTo>
                  <a:pt x="540197" y="636674"/>
                  <a:pt x="538122" y="630870"/>
                  <a:pt x="538676" y="624938"/>
                </a:cubicBezTo>
                <a:cubicBezTo>
                  <a:pt x="539785" y="613074"/>
                  <a:pt x="549653" y="603524"/>
                  <a:pt x="562999" y="604771"/>
                </a:cubicBezTo>
                <a:cubicBezTo>
                  <a:pt x="576347" y="606018"/>
                  <a:pt x="584275" y="617232"/>
                  <a:pt x="583166" y="629096"/>
                </a:cubicBezTo>
                <a:cubicBezTo>
                  <a:pt x="582058" y="640960"/>
                  <a:pt x="572190" y="650509"/>
                  <a:pt x="558842" y="649261"/>
                </a:cubicBezTo>
                <a:cubicBezTo>
                  <a:pt x="552910" y="648707"/>
                  <a:pt x="547591" y="645592"/>
                  <a:pt x="543894" y="641134"/>
                </a:cubicBezTo>
                <a:close/>
                <a:moveTo>
                  <a:pt x="509205" y="610689"/>
                </a:moveTo>
                <a:cubicBezTo>
                  <a:pt x="509205" y="606219"/>
                  <a:pt x="513673" y="601752"/>
                  <a:pt x="518142" y="601752"/>
                </a:cubicBezTo>
                <a:cubicBezTo>
                  <a:pt x="522609" y="601751"/>
                  <a:pt x="527079" y="606219"/>
                  <a:pt x="527079" y="610689"/>
                </a:cubicBezTo>
                <a:cubicBezTo>
                  <a:pt x="527079" y="616646"/>
                  <a:pt x="522610" y="619626"/>
                  <a:pt x="518142" y="619626"/>
                </a:cubicBezTo>
                <a:cubicBezTo>
                  <a:pt x="513672" y="619625"/>
                  <a:pt x="509205" y="615157"/>
                  <a:pt x="509205" y="610689"/>
                </a:cubicBezTo>
                <a:close/>
                <a:moveTo>
                  <a:pt x="536411" y="741225"/>
                </a:moveTo>
                <a:cubicBezTo>
                  <a:pt x="534075" y="738201"/>
                  <a:pt x="532939" y="734355"/>
                  <a:pt x="533285" y="730648"/>
                </a:cubicBezTo>
                <a:cubicBezTo>
                  <a:pt x="533978" y="723233"/>
                  <a:pt x="540464" y="717855"/>
                  <a:pt x="547879" y="718548"/>
                </a:cubicBezTo>
                <a:cubicBezTo>
                  <a:pt x="549363" y="718687"/>
                  <a:pt x="550706" y="720309"/>
                  <a:pt x="552190" y="720447"/>
                </a:cubicBezTo>
                <a:cubicBezTo>
                  <a:pt x="545190" y="715304"/>
                  <a:pt x="541574" y="705991"/>
                  <a:pt x="542405" y="697093"/>
                </a:cubicBezTo>
                <a:cubicBezTo>
                  <a:pt x="543791" y="682263"/>
                  <a:pt x="556764" y="671507"/>
                  <a:pt x="571593" y="672893"/>
                </a:cubicBezTo>
                <a:cubicBezTo>
                  <a:pt x="583458" y="674002"/>
                  <a:pt x="593006" y="683869"/>
                  <a:pt x="595002" y="694529"/>
                </a:cubicBezTo>
                <a:cubicBezTo>
                  <a:pt x="603111" y="687805"/>
                  <a:pt x="612425" y="684189"/>
                  <a:pt x="622806" y="685159"/>
                </a:cubicBezTo>
                <a:cubicBezTo>
                  <a:pt x="642086" y="686961"/>
                  <a:pt x="656873" y="704798"/>
                  <a:pt x="654933" y="725560"/>
                </a:cubicBezTo>
                <a:cubicBezTo>
                  <a:pt x="653132" y="744840"/>
                  <a:pt x="635295" y="759628"/>
                  <a:pt x="616015" y="757826"/>
                </a:cubicBezTo>
                <a:cubicBezTo>
                  <a:pt x="596736" y="756024"/>
                  <a:pt x="583292" y="739808"/>
                  <a:pt x="583471" y="721874"/>
                </a:cubicBezTo>
                <a:cubicBezTo>
                  <a:pt x="578607" y="725908"/>
                  <a:pt x="572536" y="726835"/>
                  <a:pt x="566604" y="726281"/>
                </a:cubicBezTo>
                <a:cubicBezTo>
                  <a:pt x="563639" y="726004"/>
                  <a:pt x="559189" y="725588"/>
                  <a:pt x="556361" y="723829"/>
                </a:cubicBezTo>
                <a:cubicBezTo>
                  <a:pt x="559189" y="725588"/>
                  <a:pt x="561739" y="730316"/>
                  <a:pt x="561323" y="734764"/>
                </a:cubicBezTo>
                <a:cubicBezTo>
                  <a:pt x="560630" y="742179"/>
                  <a:pt x="554144" y="747557"/>
                  <a:pt x="546729" y="746864"/>
                </a:cubicBezTo>
                <a:cubicBezTo>
                  <a:pt x="542281" y="746449"/>
                  <a:pt x="538746" y="744248"/>
                  <a:pt x="536411" y="741225"/>
                </a:cubicBezTo>
                <a:close/>
                <a:moveTo>
                  <a:pt x="361559" y="447404"/>
                </a:moveTo>
                <a:cubicBezTo>
                  <a:pt x="357650" y="443122"/>
                  <a:pt x="355788" y="437164"/>
                  <a:pt x="357277" y="430462"/>
                </a:cubicBezTo>
                <a:cubicBezTo>
                  <a:pt x="357277" y="417056"/>
                  <a:pt x="367704" y="406630"/>
                  <a:pt x="381109" y="406630"/>
                </a:cubicBezTo>
                <a:cubicBezTo>
                  <a:pt x="384088" y="406630"/>
                  <a:pt x="385579" y="406631"/>
                  <a:pt x="388557" y="408119"/>
                </a:cubicBezTo>
                <a:cubicBezTo>
                  <a:pt x="388557" y="406630"/>
                  <a:pt x="390046" y="405140"/>
                  <a:pt x="390045" y="403651"/>
                </a:cubicBezTo>
                <a:cubicBezTo>
                  <a:pt x="373662" y="397693"/>
                  <a:pt x="363235" y="382798"/>
                  <a:pt x="363235" y="364924"/>
                </a:cubicBezTo>
                <a:cubicBezTo>
                  <a:pt x="363235" y="342581"/>
                  <a:pt x="381109" y="323220"/>
                  <a:pt x="404941" y="323219"/>
                </a:cubicBezTo>
                <a:cubicBezTo>
                  <a:pt x="427284" y="323219"/>
                  <a:pt x="446646" y="341093"/>
                  <a:pt x="446646" y="364925"/>
                </a:cubicBezTo>
                <a:cubicBezTo>
                  <a:pt x="446646" y="369393"/>
                  <a:pt x="446646" y="372371"/>
                  <a:pt x="445157" y="375350"/>
                </a:cubicBezTo>
                <a:cubicBezTo>
                  <a:pt x="470478" y="379820"/>
                  <a:pt x="489842" y="400672"/>
                  <a:pt x="489842" y="427483"/>
                </a:cubicBezTo>
                <a:cubicBezTo>
                  <a:pt x="489842" y="457273"/>
                  <a:pt x="466010" y="481105"/>
                  <a:pt x="436221" y="481105"/>
                </a:cubicBezTo>
                <a:cubicBezTo>
                  <a:pt x="415368" y="481104"/>
                  <a:pt x="397494" y="469189"/>
                  <a:pt x="388557" y="451315"/>
                </a:cubicBezTo>
                <a:cubicBezTo>
                  <a:pt x="385578" y="452803"/>
                  <a:pt x="381109" y="454294"/>
                  <a:pt x="378130" y="454293"/>
                </a:cubicBezTo>
                <a:cubicBezTo>
                  <a:pt x="371428" y="454293"/>
                  <a:pt x="365470" y="451686"/>
                  <a:pt x="361559" y="447404"/>
                </a:cubicBezTo>
                <a:close/>
                <a:moveTo>
                  <a:pt x="458749" y="652208"/>
                </a:moveTo>
                <a:cubicBezTo>
                  <a:pt x="455956" y="649415"/>
                  <a:pt x="454094" y="645691"/>
                  <a:pt x="454094" y="641968"/>
                </a:cubicBezTo>
                <a:cubicBezTo>
                  <a:pt x="454094" y="634520"/>
                  <a:pt x="460052" y="627074"/>
                  <a:pt x="468989" y="627073"/>
                </a:cubicBezTo>
                <a:cubicBezTo>
                  <a:pt x="476436" y="627073"/>
                  <a:pt x="483884" y="633031"/>
                  <a:pt x="483884" y="641968"/>
                </a:cubicBezTo>
                <a:cubicBezTo>
                  <a:pt x="483884" y="649415"/>
                  <a:pt x="477926" y="656863"/>
                  <a:pt x="468989" y="656863"/>
                </a:cubicBezTo>
                <a:cubicBezTo>
                  <a:pt x="465265" y="656863"/>
                  <a:pt x="461541" y="655001"/>
                  <a:pt x="458749" y="652208"/>
                </a:cubicBezTo>
                <a:close/>
                <a:moveTo>
                  <a:pt x="166996" y="102401"/>
                </a:moveTo>
                <a:cubicBezTo>
                  <a:pt x="164017" y="99422"/>
                  <a:pt x="162156" y="95326"/>
                  <a:pt x="162156" y="90858"/>
                </a:cubicBezTo>
                <a:cubicBezTo>
                  <a:pt x="162155" y="81920"/>
                  <a:pt x="169602" y="74474"/>
                  <a:pt x="178539" y="74474"/>
                </a:cubicBezTo>
                <a:cubicBezTo>
                  <a:pt x="187475" y="74474"/>
                  <a:pt x="194924" y="81921"/>
                  <a:pt x="194924" y="90857"/>
                </a:cubicBezTo>
                <a:cubicBezTo>
                  <a:pt x="194924" y="99794"/>
                  <a:pt x="187476" y="107243"/>
                  <a:pt x="178539" y="107242"/>
                </a:cubicBezTo>
                <a:cubicBezTo>
                  <a:pt x="174070" y="107242"/>
                  <a:pt x="169974" y="105380"/>
                  <a:pt x="166996" y="102401"/>
                </a:cubicBezTo>
                <a:close/>
                <a:moveTo>
                  <a:pt x="547869" y="856739"/>
                </a:moveTo>
                <a:cubicBezTo>
                  <a:pt x="544004" y="852076"/>
                  <a:pt x="541963" y="845902"/>
                  <a:pt x="542587" y="839228"/>
                </a:cubicBezTo>
                <a:cubicBezTo>
                  <a:pt x="543834" y="825881"/>
                  <a:pt x="555184" y="816470"/>
                  <a:pt x="568532" y="817717"/>
                </a:cubicBezTo>
                <a:cubicBezTo>
                  <a:pt x="581879" y="818964"/>
                  <a:pt x="591290" y="830316"/>
                  <a:pt x="590043" y="843663"/>
                </a:cubicBezTo>
                <a:cubicBezTo>
                  <a:pt x="588796" y="857010"/>
                  <a:pt x="577444" y="866421"/>
                  <a:pt x="564098" y="865173"/>
                </a:cubicBezTo>
                <a:cubicBezTo>
                  <a:pt x="557423" y="864549"/>
                  <a:pt x="551734" y="861400"/>
                  <a:pt x="547869" y="856739"/>
                </a:cubicBezTo>
                <a:close/>
                <a:moveTo>
                  <a:pt x="396378" y="582844"/>
                </a:moveTo>
                <a:cubicBezTo>
                  <a:pt x="390328" y="575546"/>
                  <a:pt x="387116" y="565896"/>
                  <a:pt x="388086" y="555516"/>
                </a:cubicBezTo>
                <a:cubicBezTo>
                  <a:pt x="389056" y="545134"/>
                  <a:pt x="394001" y="536246"/>
                  <a:pt x="401298" y="530196"/>
                </a:cubicBezTo>
                <a:lnTo>
                  <a:pt x="423612" y="523425"/>
                </a:lnTo>
                <a:lnTo>
                  <a:pt x="423000" y="523180"/>
                </a:lnTo>
                <a:cubicBezTo>
                  <a:pt x="420208" y="520573"/>
                  <a:pt x="418346" y="516850"/>
                  <a:pt x="418346" y="512381"/>
                </a:cubicBezTo>
                <a:cubicBezTo>
                  <a:pt x="418346" y="504933"/>
                  <a:pt x="424304" y="497487"/>
                  <a:pt x="433241" y="497487"/>
                </a:cubicBezTo>
                <a:cubicBezTo>
                  <a:pt x="440687" y="497487"/>
                  <a:pt x="448135" y="503445"/>
                  <a:pt x="448135" y="512381"/>
                </a:cubicBezTo>
                <a:cubicBezTo>
                  <a:pt x="448136" y="516105"/>
                  <a:pt x="446646" y="519829"/>
                  <a:pt x="444039" y="522621"/>
                </a:cubicBezTo>
                <a:lnTo>
                  <a:pt x="436352" y="525935"/>
                </a:lnTo>
                <a:lnTo>
                  <a:pt x="453945" y="535116"/>
                </a:lnTo>
                <a:cubicBezTo>
                  <a:pt x="459995" y="542414"/>
                  <a:pt x="463208" y="552064"/>
                  <a:pt x="462237" y="562445"/>
                </a:cubicBezTo>
                <a:cubicBezTo>
                  <a:pt x="461267" y="572825"/>
                  <a:pt x="456323" y="581713"/>
                  <a:pt x="449025" y="587763"/>
                </a:cubicBezTo>
                <a:lnTo>
                  <a:pt x="430747" y="593309"/>
                </a:lnTo>
                <a:lnTo>
                  <a:pt x="430075" y="595048"/>
                </a:lnTo>
                <a:cubicBezTo>
                  <a:pt x="428027" y="597282"/>
                  <a:pt x="425048" y="598771"/>
                  <a:pt x="421325" y="598771"/>
                </a:cubicBezTo>
                <a:cubicBezTo>
                  <a:pt x="418346" y="598771"/>
                  <a:pt x="415367" y="597654"/>
                  <a:pt x="413133" y="595606"/>
                </a:cubicBezTo>
                <a:lnTo>
                  <a:pt x="410934" y="590439"/>
                </a:lnTo>
                <a:close/>
                <a:moveTo>
                  <a:pt x="586371" y="962997"/>
                </a:moveTo>
                <a:cubicBezTo>
                  <a:pt x="587064" y="955581"/>
                  <a:pt x="592067" y="950065"/>
                  <a:pt x="600964" y="950896"/>
                </a:cubicBezTo>
                <a:cubicBezTo>
                  <a:pt x="608380" y="951590"/>
                  <a:pt x="613758" y="958076"/>
                  <a:pt x="613065" y="965491"/>
                </a:cubicBezTo>
                <a:cubicBezTo>
                  <a:pt x="612372" y="972906"/>
                  <a:pt x="605886" y="978284"/>
                  <a:pt x="598470" y="977591"/>
                </a:cubicBezTo>
                <a:cubicBezTo>
                  <a:pt x="591056" y="976898"/>
                  <a:pt x="585678" y="970411"/>
                  <a:pt x="586371" y="962997"/>
                </a:cubicBezTo>
                <a:close/>
                <a:moveTo>
                  <a:pt x="531653" y="896175"/>
                </a:moveTo>
                <a:cubicBezTo>
                  <a:pt x="528965" y="892932"/>
                  <a:pt x="527492" y="888681"/>
                  <a:pt x="527908" y="884231"/>
                </a:cubicBezTo>
                <a:cubicBezTo>
                  <a:pt x="528739" y="875334"/>
                  <a:pt x="536708" y="870095"/>
                  <a:pt x="545745" y="869443"/>
                </a:cubicBezTo>
                <a:cubicBezTo>
                  <a:pt x="554643" y="870274"/>
                  <a:pt x="561365" y="878383"/>
                  <a:pt x="560534" y="887281"/>
                </a:cubicBezTo>
                <a:cubicBezTo>
                  <a:pt x="559703" y="896179"/>
                  <a:pt x="551593" y="902900"/>
                  <a:pt x="542696" y="902068"/>
                </a:cubicBezTo>
                <a:cubicBezTo>
                  <a:pt x="538247" y="901653"/>
                  <a:pt x="534342" y="899418"/>
                  <a:pt x="531653" y="896175"/>
                </a:cubicBezTo>
                <a:close/>
                <a:moveTo>
                  <a:pt x="471180" y="866961"/>
                </a:moveTo>
                <a:cubicBezTo>
                  <a:pt x="471873" y="859546"/>
                  <a:pt x="478221" y="855651"/>
                  <a:pt x="484153" y="856206"/>
                </a:cubicBezTo>
                <a:cubicBezTo>
                  <a:pt x="490085" y="856760"/>
                  <a:pt x="494118" y="861626"/>
                  <a:pt x="494908" y="869178"/>
                </a:cubicBezTo>
                <a:cubicBezTo>
                  <a:pt x="494216" y="876595"/>
                  <a:pt x="487868" y="880488"/>
                  <a:pt x="481936" y="879934"/>
                </a:cubicBezTo>
                <a:cubicBezTo>
                  <a:pt x="474520" y="879241"/>
                  <a:pt x="470626" y="872893"/>
                  <a:pt x="471180" y="866961"/>
                </a:cubicBezTo>
                <a:close/>
                <a:moveTo>
                  <a:pt x="177773" y="408372"/>
                </a:moveTo>
                <a:cubicBezTo>
                  <a:pt x="175097" y="405144"/>
                  <a:pt x="173653" y="400896"/>
                  <a:pt x="174073" y="396391"/>
                </a:cubicBezTo>
                <a:cubicBezTo>
                  <a:pt x="174915" y="387381"/>
                  <a:pt x="182902" y="380760"/>
                  <a:pt x="191910" y="381602"/>
                </a:cubicBezTo>
                <a:cubicBezTo>
                  <a:pt x="200920" y="382444"/>
                  <a:pt x="207542" y="390431"/>
                  <a:pt x="206699" y="399441"/>
                </a:cubicBezTo>
                <a:cubicBezTo>
                  <a:pt x="205857" y="408449"/>
                  <a:pt x="197872" y="415071"/>
                  <a:pt x="188861" y="414228"/>
                </a:cubicBezTo>
                <a:cubicBezTo>
                  <a:pt x="184357" y="413808"/>
                  <a:pt x="180450" y="411600"/>
                  <a:pt x="177773" y="408372"/>
                </a:cubicBezTo>
                <a:close/>
                <a:moveTo>
                  <a:pt x="355152" y="881924"/>
                </a:moveTo>
                <a:cubicBezTo>
                  <a:pt x="348952" y="874239"/>
                  <a:pt x="345775" y="864218"/>
                  <a:pt x="346745" y="853837"/>
                </a:cubicBezTo>
                <a:cubicBezTo>
                  <a:pt x="348824" y="831593"/>
                  <a:pt x="368144" y="816941"/>
                  <a:pt x="388907" y="818882"/>
                </a:cubicBezTo>
                <a:cubicBezTo>
                  <a:pt x="411151" y="820961"/>
                  <a:pt x="425802" y="840281"/>
                  <a:pt x="423862" y="861044"/>
                </a:cubicBezTo>
                <a:cubicBezTo>
                  <a:pt x="421922" y="881806"/>
                  <a:pt x="403945" y="898078"/>
                  <a:pt x="381700" y="895999"/>
                </a:cubicBezTo>
                <a:cubicBezTo>
                  <a:pt x="370577" y="894959"/>
                  <a:pt x="361353" y="889610"/>
                  <a:pt x="355152" y="881924"/>
                </a:cubicBezTo>
                <a:close/>
                <a:moveTo>
                  <a:pt x="19536" y="241140"/>
                </a:moveTo>
                <a:cubicBezTo>
                  <a:pt x="15891" y="236125"/>
                  <a:pt x="14626" y="229650"/>
                  <a:pt x="16733" y="223115"/>
                </a:cubicBezTo>
                <a:cubicBezTo>
                  <a:pt x="17148" y="218664"/>
                  <a:pt x="19047" y="214355"/>
                  <a:pt x="20808" y="211528"/>
                </a:cubicBezTo>
                <a:cubicBezTo>
                  <a:pt x="19601" y="208423"/>
                  <a:pt x="18396" y="205319"/>
                  <a:pt x="18673" y="202352"/>
                </a:cubicBezTo>
                <a:cubicBezTo>
                  <a:pt x="19504" y="193454"/>
                  <a:pt x="27612" y="186731"/>
                  <a:pt x="36510" y="187563"/>
                </a:cubicBezTo>
                <a:cubicBezTo>
                  <a:pt x="45408" y="188395"/>
                  <a:pt x="50786" y="194881"/>
                  <a:pt x="51438" y="203918"/>
                </a:cubicBezTo>
                <a:cubicBezTo>
                  <a:pt x="60059" y="207715"/>
                  <a:pt x="65159" y="217168"/>
                  <a:pt x="64189" y="227549"/>
                </a:cubicBezTo>
                <a:cubicBezTo>
                  <a:pt x="62803" y="242379"/>
                  <a:pt x="49969" y="251651"/>
                  <a:pt x="36621" y="250404"/>
                </a:cubicBezTo>
                <a:cubicBezTo>
                  <a:pt x="29206" y="249710"/>
                  <a:pt x="23181" y="246156"/>
                  <a:pt x="19536" y="241140"/>
                </a:cubicBezTo>
                <a:close/>
                <a:moveTo>
                  <a:pt x="308178" y="906333"/>
                </a:moveTo>
                <a:cubicBezTo>
                  <a:pt x="304481" y="901874"/>
                  <a:pt x="302406" y="896071"/>
                  <a:pt x="302960" y="890138"/>
                </a:cubicBezTo>
                <a:cubicBezTo>
                  <a:pt x="304069" y="878274"/>
                  <a:pt x="315420" y="868863"/>
                  <a:pt x="327283" y="869971"/>
                </a:cubicBezTo>
                <a:cubicBezTo>
                  <a:pt x="339148" y="871080"/>
                  <a:pt x="348559" y="882432"/>
                  <a:pt x="347450" y="894296"/>
                </a:cubicBezTo>
                <a:cubicBezTo>
                  <a:pt x="346342" y="906161"/>
                  <a:pt x="334990" y="915571"/>
                  <a:pt x="323126" y="914461"/>
                </a:cubicBezTo>
                <a:cubicBezTo>
                  <a:pt x="317194" y="913907"/>
                  <a:pt x="311875" y="910792"/>
                  <a:pt x="308178" y="906333"/>
                </a:cubicBezTo>
                <a:close/>
                <a:moveTo>
                  <a:pt x="219602" y="737612"/>
                </a:moveTo>
                <a:cubicBezTo>
                  <a:pt x="211535" y="727883"/>
                  <a:pt x="207117" y="715128"/>
                  <a:pt x="208364" y="701781"/>
                </a:cubicBezTo>
                <a:cubicBezTo>
                  <a:pt x="210166" y="682501"/>
                  <a:pt x="223416" y="668779"/>
                  <a:pt x="239078" y="661267"/>
                </a:cubicBezTo>
                <a:lnTo>
                  <a:pt x="235643" y="638815"/>
                </a:lnTo>
                <a:lnTo>
                  <a:pt x="228064" y="635637"/>
                </a:lnTo>
                <a:lnTo>
                  <a:pt x="226212" y="631221"/>
                </a:lnTo>
                <a:lnTo>
                  <a:pt x="220810" y="632632"/>
                </a:lnTo>
                <a:cubicBezTo>
                  <a:pt x="205980" y="631247"/>
                  <a:pt x="196708" y="618413"/>
                  <a:pt x="197955" y="605066"/>
                </a:cubicBezTo>
                <a:cubicBezTo>
                  <a:pt x="199064" y="593202"/>
                  <a:pt x="207448" y="583513"/>
                  <a:pt x="219451" y="583140"/>
                </a:cubicBezTo>
                <a:cubicBezTo>
                  <a:pt x="218246" y="580035"/>
                  <a:pt x="218662" y="575585"/>
                  <a:pt x="218939" y="572619"/>
                </a:cubicBezTo>
                <a:cubicBezTo>
                  <a:pt x="219978" y="561496"/>
                  <a:pt x="225768" y="551565"/>
                  <a:pt x="234079" y="544675"/>
                </a:cubicBezTo>
                <a:lnTo>
                  <a:pt x="240681" y="542559"/>
                </a:lnTo>
                <a:lnTo>
                  <a:pt x="230112" y="538261"/>
                </a:lnTo>
                <a:lnTo>
                  <a:pt x="228812" y="535064"/>
                </a:lnTo>
                <a:lnTo>
                  <a:pt x="222265" y="537026"/>
                </a:lnTo>
                <a:cubicBezTo>
                  <a:pt x="211883" y="536056"/>
                  <a:pt x="203401" y="530777"/>
                  <a:pt x="198162" y="522806"/>
                </a:cubicBezTo>
                <a:cubicBezTo>
                  <a:pt x="198162" y="522806"/>
                  <a:pt x="198162" y="522806"/>
                  <a:pt x="196679" y="522667"/>
                </a:cubicBezTo>
                <a:cubicBezTo>
                  <a:pt x="189264" y="521975"/>
                  <a:pt x="183470" y="519938"/>
                  <a:pt x="177954" y="514933"/>
                </a:cubicBezTo>
                <a:cubicBezTo>
                  <a:pt x="172535" y="524900"/>
                  <a:pt x="161461" y="531344"/>
                  <a:pt x="149597" y="530236"/>
                </a:cubicBezTo>
                <a:cubicBezTo>
                  <a:pt x="142181" y="529542"/>
                  <a:pt x="135415" y="525919"/>
                  <a:pt x="130692" y="520428"/>
                </a:cubicBezTo>
                <a:cubicBezTo>
                  <a:pt x="125969" y="514938"/>
                  <a:pt x="123290" y="507581"/>
                  <a:pt x="124053" y="499425"/>
                </a:cubicBezTo>
                <a:cubicBezTo>
                  <a:pt x="125439" y="484596"/>
                  <a:pt x="140033" y="472495"/>
                  <a:pt x="154724" y="475364"/>
                </a:cubicBezTo>
                <a:cubicBezTo>
                  <a:pt x="159174" y="475780"/>
                  <a:pt x="163484" y="477678"/>
                  <a:pt x="167795" y="479578"/>
                </a:cubicBezTo>
                <a:cubicBezTo>
                  <a:pt x="170248" y="469335"/>
                  <a:pt x="178356" y="462613"/>
                  <a:pt x="189152" y="459133"/>
                </a:cubicBezTo>
                <a:cubicBezTo>
                  <a:pt x="186463" y="455890"/>
                  <a:pt x="185258" y="452785"/>
                  <a:pt x="185674" y="448337"/>
                </a:cubicBezTo>
                <a:cubicBezTo>
                  <a:pt x="186505" y="439439"/>
                  <a:pt x="194613" y="432716"/>
                  <a:pt x="203511" y="433547"/>
                </a:cubicBezTo>
                <a:cubicBezTo>
                  <a:pt x="212409" y="434379"/>
                  <a:pt x="219132" y="442488"/>
                  <a:pt x="218301" y="451386"/>
                </a:cubicBezTo>
                <a:cubicBezTo>
                  <a:pt x="218023" y="454353"/>
                  <a:pt x="216124" y="458662"/>
                  <a:pt x="212881" y="461351"/>
                </a:cubicBezTo>
                <a:cubicBezTo>
                  <a:pt x="217192" y="463250"/>
                  <a:pt x="220020" y="465010"/>
                  <a:pt x="222708" y="468253"/>
                </a:cubicBezTo>
                <a:cubicBezTo>
                  <a:pt x="225674" y="468530"/>
                  <a:pt x="227156" y="468668"/>
                  <a:pt x="228640" y="468807"/>
                </a:cubicBezTo>
                <a:cubicBezTo>
                  <a:pt x="238280" y="469708"/>
                  <a:pt x="246460" y="474212"/>
                  <a:pt x="252006" y="480901"/>
                </a:cubicBezTo>
                <a:lnTo>
                  <a:pt x="258355" y="502082"/>
                </a:lnTo>
                <a:lnTo>
                  <a:pt x="263998" y="504376"/>
                </a:lnTo>
                <a:cubicBezTo>
                  <a:pt x="268280" y="508658"/>
                  <a:pt x="270887" y="514616"/>
                  <a:pt x="270887" y="521319"/>
                </a:cubicBezTo>
                <a:lnTo>
                  <a:pt x="265161" y="535400"/>
                </a:lnTo>
                <a:lnTo>
                  <a:pt x="292339" y="549558"/>
                </a:lnTo>
                <a:cubicBezTo>
                  <a:pt x="299247" y="557684"/>
                  <a:pt x="303097" y="568516"/>
                  <a:pt x="301988" y="580380"/>
                </a:cubicBezTo>
                <a:cubicBezTo>
                  <a:pt x="301572" y="584830"/>
                  <a:pt x="299673" y="589140"/>
                  <a:pt x="297775" y="593451"/>
                </a:cubicBezTo>
                <a:cubicBezTo>
                  <a:pt x="319603" y="599977"/>
                  <a:pt x="334116" y="620782"/>
                  <a:pt x="331898" y="644510"/>
                </a:cubicBezTo>
                <a:cubicBezTo>
                  <a:pt x="331760" y="645993"/>
                  <a:pt x="331483" y="648959"/>
                  <a:pt x="331344" y="650443"/>
                </a:cubicBezTo>
                <a:cubicBezTo>
                  <a:pt x="335931" y="649374"/>
                  <a:pt x="338897" y="649651"/>
                  <a:pt x="343347" y="650067"/>
                </a:cubicBezTo>
                <a:cubicBezTo>
                  <a:pt x="347795" y="650483"/>
                  <a:pt x="352245" y="650899"/>
                  <a:pt x="356555" y="652799"/>
                </a:cubicBezTo>
                <a:cubicBezTo>
                  <a:pt x="366146" y="646214"/>
                  <a:pt x="378426" y="642874"/>
                  <a:pt x="390290" y="643983"/>
                </a:cubicBezTo>
                <a:lnTo>
                  <a:pt x="395566" y="646229"/>
                </a:lnTo>
                <a:lnTo>
                  <a:pt x="404941" y="641968"/>
                </a:lnTo>
                <a:cubicBezTo>
                  <a:pt x="415366" y="641968"/>
                  <a:pt x="422814" y="649415"/>
                  <a:pt x="422814" y="659842"/>
                </a:cubicBezTo>
                <a:lnTo>
                  <a:pt x="422678" y="660189"/>
                </a:lnTo>
                <a:lnTo>
                  <a:pt x="437386" y="684288"/>
                </a:lnTo>
                <a:cubicBezTo>
                  <a:pt x="440629" y="681599"/>
                  <a:pt x="445218" y="680531"/>
                  <a:pt x="451150" y="681085"/>
                </a:cubicBezTo>
                <a:cubicBezTo>
                  <a:pt x="464496" y="682332"/>
                  <a:pt x="473909" y="693685"/>
                  <a:pt x="472661" y="707031"/>
                </a:cubicBezTo>
                <a:cubicBezTo>
                  <a:pt x="471413" y="720379"/>
                  <a:pt x="460062" y="729789"/>
                  <a:pt x="446715" y="728542"/>
                </a:cubicBezTo>
                <a:cubicBezTo>
                  <a:pt x="440783" y="727988"/>
                  <a:pt x="436472" y="726090"/>
                  <a:pt x="433644" y="724328"/>
                </a:cubicBezTo>
                <a:cubicBezTo>
                  <a:pt x="426188" y="740088"/>
                  <a:pt x="411733" y="750705"/>
                  <a:pt x="393521" y="753491"/>
                </a:cubicBezTo>
                <a:cubicBezTo>
                  <a:pt x="387963" y="764939"/>
                  <a:pt x="376750" y="772867"/>
                  <a:pt x="364609" y="774725"/>
                </a:cubicBezTo>
                <a:cubicBezTo>
                  <a:pt x="367298" y="777968"/>
                  <a:pt x="368365" y="782556"/>
                  <a:pt x="367949" y="787004"/>
                </a:cubicBezTo>
                <a:cubicBezTo>
                  <a:pt x="366978" y="797386"/>
                  <a:pt x="357388" y="803969"/>
                  <a:pt x="348489" y="803137"/>
                </a:cubicBezTo>
                <a:lnTo>
                  <a:pt x="346325" y="801945"/>
                </a:lnTo>
                <a:lnTo>
                  <a:pt x="330466" y="808789"/>
                </a:lnTo>
                <a:cubicBezTo>
                  <a:pt x="317062" y="808789"/>
                  <a:pt x="306635" y="796873"/>
                  <a:pt x="305146" y="783467"/>
                </a:cubicBezTo>
                <a:lnTo>
                  <a:pt x="311720" y="768235"/>
                </a:lnTo>
                <a:lnTo>
                  <a:pt x="304302" y="765722"/>
                </a:lnTo>
                <a:cubicBezTo>
                  <a:pt x="296712" y="760899"/>
                  <a:pt x="290222" y="754309"/>
                  <a:pt x="284982" y="746339"/>
                </a:cubicBezTo>
                <a:cubicBezTo>
                  <a:pt x="275391" y="752924"/>
                  <a:pt x="264595" y="756402"/>
                  <a:pt x="252731" y="755294"/>
                </a:cubicBezTo>
                <a:cubicBezTo>
                  <a:pt x="239384" y="754046"/>
                  <a:pt x="227669" y="747342"/>
                  <a:pt x="219602" y="737612"/>
                </a:cubicBezTo>
                <a:close/>
                <a:moveTo>
                  <a:pt x="172050" y="744201"/>
                </a:moveTo>
                <a:cubicBezTo>
                  <a:pt x="169192" y="740755"/>
                  <a:pt x="167755" y="736133"/>
                  <a:pt x="168240" y="730942"/>
                </a:cubicBezTo>
                <a:cubicBezTo>
                  <a:pt x="169210" y="720562"/>
                  <a:pt x="177317" y="713839"/>
                  <a:pt x="187699" y="714808"/>
                </a:cubicBezTo>
                <a:cubicBezTo>
                  <a:pt x="198079" y="715778"/>
                  <a:pt x="204802" y="723887"/>
                  <a:pt x="203832" y="734268"/>
                </a:cubicBezTo>
                <a:cubicBezTo>
                  <a:pt x="202861" y="744649"/>
                  <a:pt x="194753" y="751371"/>
                  <a:pt x="184373" y="750401"/>
                </a:cubicBezTo>
                <a:cubicBezTo>
                  <a:pt x="179182" y="749916"/>
                  <a:pt x="174906" y="747647"/>
                  <a:pt x="172050" y="744201"/>
                </a:cubicBezTo>
                <a:close/>
                <a:moveTo>
                  <a:pt x="66829" y="588345"/>
                </a:moveTo>
                <a:cubicBezTo>
                  <a:pt x="66829" y="582387"/>
                  <a:pt x="71297" y="577920"/>
                  <a:pt x="77255" y="577920"/>
                </a:cubicBezTo>
                <a:cubicBezTo>
                  <a:pt x="83213" y="577920"/>
                  <a:pt x="87682" y="582387"/>
                  <a:pt x="87682" y="588345"/>
                </a:cubicBezTo>
                <a:cubicBezTo>
                  <a:pt x="87682" y="594303"/>
                  <a:pt x="83213" y="598772"/>
                  <a:pt x="77255" y="598772"/>
                </a:cubicBezTo>
                <a:cubicBezTo>
                  <a:pt x="71297" y="598772"/>
                  <a:pt x="66829" y="594303"/>
                  <a:pt x="66829" y="588345"/>
                </a:cubicBezTo>
                <a:close/>
                <a:moveTo>
                  <a:pt x="112393" y="678226"/>
                </a:moveTo>
                <a:cubicBezTo>
                  <a:pt x="107872" y="672568"/>
                  <a:pt x="105565" y="665247"/>
                  <a:pt x="106257" y="657831"/>
                </a:cubicBezTo>
                <a:lnTo>
                  <a:pt x="107498" y="655440"/>
                </a:lnTo>
                <a:lnTo>
                  <a:pt x="99597" y="636010"/>
                </a:lnTo>
                <a:cubicBezTo>
                  <a:pt x="99597" y="609200"/>
                  <a:pt x="120450" y="588347"/>
                  <a:pt x="147261" y="588347"/>
                </a:cubicBezTo>
                <a:cubicBezTo>
                  <a:pt x="174072" y="588346"/>
                  <a:pt x="194924" y="609199"/>
                  <a:pt x="194924" y="636010"/>
                </a:cubicBezTo>
                <a:cubicBezTo>
                  <a:pt x="194925" y="656118"/>
                  <a:pt x="183195" y="672875"/>
                  <a:pt x="166019" y="679996"/>
                </a:cubicBezTo>
                <a:lnTo>
                  <a:pt x="147935" y="683542"/>
                </a:lnTo>
                <a:lnTo>
                  <a:pt x="131801" y="688641"/>
                </a:lnTo>
                <a:cubicBezTo>
                  <a:pt x="123645" y="687879"/>
                  <a:pt x="116912" y="683884"/>
                  <a:pt x="112393" y="678226"/>
                </a:cubicBezTo>
                <a:close/>
                <a:moveTo>
                  <a:pt x="177374" y="885319"/>
                </a:moveTo>
                <a:cubicBezTo>
                  <a:pt x="172652" y="879830"/>
                  <a:pt x="169974" y="872474"/>
                  <a:pt x="170736" y="864318"/>
                </a:cubicBezTo>
                <a:cubicBezTo>
                  <a:pt x="171567" y="855419"/>
                  <a:pt x="175088" y="849765"/>
                  <a:pt x="181574" y="844386"/>
                </a:cubicBezTo>
                <a:cubicBezTo>
                  <a:pt x="181574" y="844386"/>
                  <a:pt x="181713" y="842903"/>
                  <a:pt x="181713" y="842903"/>
                </a:cubicBezTo>
                <a:cubicBezTo>
                  <a:pt x="183237" y="826590"/>
                  <a:pt x="197970" y="813008"/>
                  <a:pt x="215766" y="814671"/>
                </a:cubicBezTo>
                <a:cubicBezTo>
                  <a:pt x="220215" y="815086"/>
                  <a:pt x="223182" y="815363"/>
                  <a:pt x="226009" y="817123"/>
                </a:cubicBezTo>
                <a:cubicBezTo>
                  <a:pt x="228365" y="791913"/>
                  <a:pt x="251068" y="773091"/>
                  <a:pt x="274657" y="776790"/>
                </a:cubicBezTo>
                <a:cubicBezTo>
                  <a:pt x="298386" y="779008"/>
                  <a:pt x="317346" y="800228"/>
                  <a:pt x="314990" y="825438"/>
                </a:cubicBezTo>
                <a:cubicBezTo>
                  <a:pt x="312773" y="849167"/>
                  <a:pt x="291553" y="868127"/>
                  <a:pt x="266342" y="865771"/>
                </a:cubicBezTo>
                <a:cubicBezTo>
                  <a:pt x="257444" y="864940"/>
                  <a:pt x="250305" y="861281"/>
                  <a:pt x="243307" y="856140"/>
                </a:cubicBezTo>
                <a:cubicBezTo>
                  <a:pt x="239648" y="863277"/>
                  <a:pt x="234505" y="870276"/>
                  <a:pt x="226675" y="874032"/>
                </a:cubicBezTo>
                <a:cubicBezTo>
                  <a:pt x="222462" y="887103"/>
                  <a:pt x="209627" y="896374"/>
                  <a:pt x="196280" y="895127"/>
                </a:cubicBezTo>
                <a:cubicBezTo>
                  <a:pt x="188864" y="894434"/>
                  <a:pt x="182097" y="890810"/>
                  <a:pt x="177374" y="885319"/>
                </a:cubicBezTo>
                <a:close/>
                <a:moveTo>
                  <a:pt x="62662" y="666101"/>
                </a:moveTo>
                <a:cubicBezTo>
                  <a:pt x="59823" y="662469"/>
                  <a:pt x="58385" y="657847"/>
                  <a:pt x="58800" y="653398"/>
                </a:cubicBezTo>
                <a:cubicBezTo>
                  <a:pt x="59770" y="643018"/>
                  <a:pt x="69362" y="636433"/>
                  <a:pt x="78259" y="637264"/>
                </a:cubicBezTo>
                <a:cubicBezTo>
                  <a:pt x="88640" y="638235"/>
                  <a:pt x="95362" y="646343"/>
                  <a:pt x="94392" y="656724"/>
                </a:cubicBezTo>
                <a:cubicBezTo>
                  <a:pt x="93422" y="667105"/>
                  <a:pt x="83831" y="673689"/>
                  <a:pt x="74934" y="672857"/>
                </a:cubicBezTo>
                <a:cubicBezTo>
                  <a:pt x="69743" y="672373"/>
                  <a:pt x="65501" y="669732"/>
                  <a:pt x="62662" y="666101"/>
                </a:cubicBezTo>
                <a:close/>
                <a:moveTo>
                  <a:pt x="20197" y="748335"/>
                </a:moveTo>
                <a:cubicBezTo>
                  <a:pt x="15996" y="743268"/>
                  <a:pt x="13619" y="736689"/>
                  <a:pt x="14243" y="730016"/>
                </a:cubicBezTo>
                <a:cubicBezTo>
                  <a:pt x="15490" y="716667"/>
                  <a:pt x="28463" y="705912"/>
                  <a:pt x="41809" y="707160"/>
                </a:cubicBezTo>
                <a:cubicBezTo>
                  <a:pt x="55157" y="708407"/>
                  <a:pt x="65912" y="721380"/>
                  <a:pt x="64665" y="734728"/>
                </a:cubicBezTo>
                <a:cubicBezTo>
                  <a:pt x="63417" y="748073"/>
                  <a:pt x="50583" y="757347"/>
                  <a:pt x="37097" y="757581"/>
                </a:cubicBezTo>
                <a:cubicBezTo>
                  <a:pt x="30424" y="756958"/>
                  <a:pt x="24398" y="753402"/>
                  <a:pt x="20197" y="748335"/>
                </a:cubicBezTo>
                <a:close/>
                <a:moveTo>
                  <a:pt x="9944" y="879966"/>
                </a:moveTo>
                <a:cubicBezTo>
                  <a:pt x="2889" y="871456"/>
                  <a:pt x="-920" y="860255"/>
                  <a:pt x="190" y="848379"/>
                </a:cubicBezTo>
                <a:cubicBezTo>
                  <a:pt x="2409" y="824626"/>
                  <a:pt x="23464" y="807169"/>
                  <a:pt x="47215" y="809389"/>
                </a:cubicBezTo>
                <a:cubicBezTo>
                  <a:pt x="70969" y="811609"/>
                  <a:pt x="88425" y="832664"/>
                  <a:pt x="86205" y="856417"/>
                </a:cubicBezTo>
                <a:cubicBezTo>
                  <a:pt x="83985" y="880169"/>
                  <a:pt x="62931" y="897625"/>
                  <a:pt x="39177" y="895405"/>
                </a:cubicBezTo>
                <a:cubicBezTo>
                  <a:pt x="27302" y="894295"/>
                  <a:pt x="17000" y="888477"/>
                  <a:pt x="9944" y="879966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35" name="TextBox 528">
            <a:extLst>
              <a:ext uri="{FF2B5EF4-FFF2-40B4-BE49-F238E27FC236}">
                <a16:creationId xmlns:a16="http://schemas.microsoft.com/office/drawing/2014/main" id="{107B79FA-331F-442A-BF60-1B1A26495101}"/>
              </a:ext>
            </a:extLst>
          </p:cNvPr>
          <p:cNvSpPr txBox="1"/>
          <p:nvPr/>
        </p:nvSpPr>
        <p:spPr>
          <a:xfrm>
            <a:off x="1064063" y="2419668"/>
            <a:ext cx="4330339" cy="1938992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pt-BR" altLang="ko-KR" sz="4000" b="1" dirty="0">
                <a:cs typeface="Arial" pitchFamily="34" charset="0"/>
              </a:rPr>
              <a:t>PROG II</a:t>
            </a:r>
          </a:p>
          <a:p>
            <a:endParaRPr lang="pt-BR" altLang="ko-KR" sz="4000" b="1" dirty="0">
              <a:cs typeface="Arial" pitchFamily="34" charset="0"/>
            </a:endParaRPr>
          </a:p>
          <a:p>
            <a:r>
              <a:rPr lang="pt-BR" altLang="ko-KR" sz="4000" b="1" dirty="0">
                <a:cs typeface="Arial" pitchFamily="34" charset="0"/>
              </a:rPr>
              <a:t>PROJETO 2</a:t>
            </a:r>
            <a:endParaRPr lang="ko-KR" altLang="en-US" sz="4000" b="1" dirty="0">
              <a:cs typeface="Arial" pitchFamily="34" charset="0"/>
            </a:endParaRPr>
          </a:p>
        </p:txBody>
      </p:sp>
      <p:sp>
        <p:nvSpPr>
          <p:cNvPr id="294" name="Plus Sign 293">
            <a:extLst>
              <a:ext uri="{FF2B5EF4-FFF2-40B4-BE49-F238E27FC236}">
                <a16:creationId xmlns:a16="http://schemas.microsoft.com/office/drawing/2014/main" id="{E6A53C31-13EC-4A82-92D1-525B0EA3A6ED}"/>
              </a:ext>
            </a:extLst>
          </p:cNvPr>
          <p:cNvSpPr/>
          <p:nvPr/>
        </p:nvSpPr>
        <p:spPr>
          <a:xfrm>
            <a:off x="9597101" y="1999211"/>
            <a:ext cx="2550958" cy="33200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C286F24-E762-4AE8-B594-3E71B72CF4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2363" y="1976378"/>
            <a:ext cx="1968777" cy="3454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2181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3070387-F1D3-4DB6-854D-2725859D69AB}"/>
              </a:ext>
            </a:extLst>
          </p:cNvPr>
          <p:cNvGrpSpPr/>
          <p:nvPr/>
        </p:nvGrpSpPr>
        <p:grpSpPr>
          <a:xfrm rot="5400000">
            <a:off x="298697" y="-245777"/>
            <a:ext cx="1738265" cy="2229818"/>
            <a:chOff x="0" y="2486173"/>
            <a:chExt cx="1738265" cy="2229818"/>
          </a:xfrm>
        </p:grpSpPr>
        <p:sp>
          <p:nvSpPr>
            <p:cNvPr id="3" name="Arrow: Pentagon 2">
              <a:extLst>
                <a:ext uri="{FF2B5EF4-FFF2-40B4-BE49-F238E27FC236}">
                  <a16:creationId xmlns:a16="http://schemas.microsoft.com/office/drawing/2014/main" id="{98EE9BC8-58F3-41AA-93A4-D4FD260BF0BF}"/>
                </a:ext>
              </a:extLst>
            </p:cNvPr>
            <p:cNvSpPr/>
            <p:nvPr/>
          </p:nvSpPr>
          <p:spPr>
            <a:xfrm>
              <a:off x="0" y="2486173"/>
              <a:ext cx="1738265" cy="1030107"/>
            </a:xfrm>
            <a:prstGeom prst="homePlat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Arrow: Pentagon 3">
              <a:extLst>
                <a:ext uri="{FF2B5EF4-FFF2-40B4-BE49-F238E27FC236}">
                  <a16:creationId xmlns:a16="http://schemas.microsoft.com/office/drawing/2014/main" id="{4CD081D1-24CF-4F2A-A508-88003CACB4E8}"/>
                </a:ext>
              </a:extLst>
            </p:cNvPr>
            <p:cNvSpPr/>
            <p:nvPr/>
          </p:nvSpPr>
          <p:spPr>
            <a:xfrm>
              <a:off x="0" y="3685884"/>
              <a:ext cx="1738265" cy="1030107"/>
            </a:xfrm>
            <a:prstGeom prst="homePlat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10A16B8-4880-4FF9-B37C-98F16FA1101F}"/>
              </a:ext>
            </a:extLst>
          </p:cNvPr>
          <p:cNvSpPr/>
          <p:nvPr/>
        </p:nvSpPr>
        <p:spPr>
          <a:xfrm>
            <a:off x="318682" y="726080"/>
            <a:ext cx="566098" cy="546235"/>
          </a:xfrm>
          <a:custGeom>
            <a:avLst/>
            <a:gdLst>
              <a:gd name="connsiteX0" fmla="*/ 434340 w 1628775"/>
              <a:gd name="connsiteY0" fmla="*/ 348984 h 1571625"/>
              <a:gd name="connsiteX1" fmla="*/ 708660 w 1628775"/>
              <a:gd name="connsiteY1" fmla="*/ 18466 h 1571625"/>
              <a:gd name="connsiteX2" fmla="*/ 1204913 w 1628775"/>
              <a:gd name="connsiteY2" fmla="*/ 308979 h 1571625"/>
              <a:gd name="connsiteX3" fmla="*/ 1258253 w 1628775"/>
              <a:gd name="connsiteY3" fmla="*/ 349936 h 1571625"/>
              <a:gd name="connsiteX4" fmla="*/ 1463040 w 1628775"/>
              <a:gd name="connsiteY4" fmla="*/ 348984 h 1571625"/>
              <a:gd name="connsiteX5" fmla="*/ 1636395 w 1628775"/>
              <a:gd name="connsiteY5" fmla="*/ 520434 h 1571625"/>
              <a:gd name="connsiteX6" fmla="*/ 1636395 w 1628775"/>
              <a:gd name="connsiteY6" fmla="*/ 1411021 h 1571625"/>
              <a:gd name="connsiteX7" fmla="*/ 1470660 w 1628775"/>
              <a:gd name="connsiteY7" fmla="*/ 1579613 h 1571625"/>
              <a:gd name="connsiteX8" fmla="*/ 165735 w 1628775"/>
              <a:gd name="connsiteY8" fmla="*/ 1579613 h 1571625"/>
              <a:gd name="connsiteX9" fmla="*/ 0 w 1628775"/>
              <a:gd name="connsiteY9" fmla="*/ 1411974 h 1571625"/>
              <a:gd name="connsiteX10" fmla="*/ 0 w 1628775"/>
              <a:gd name="connsiteY10" fmla="*/ 516624 h 1571625"/>
              <a:gd name="connsiteX11" fmla="*/ 166688 w 1628775"/>
              <a:gd name="connsiteY11" fmla="*/ 348984 h 1571625"/>
              <a:gd name="connsiteX12" fmla="*/ 434340 w 1628775"/>
              <a:gd name="connsiteY12" fmla="*/ 348984 h 1571625"/>
              <a:gd name="connsiteX13" fmla="*/ 504825 w 1628775"/>
              <a:gd name="connsiteY13" fmla="*/ 881431 h 1571625"/>
              <a:gd name="connsiteX14" fmla="*/ 504825 w 1628775"/>
              <a:gd name="connsiteY14" fmla="*/ 1051929 h 1571625"/>
              <a:gd name="connsiteX15" fmla="*/ 670560 w 1628775"/>
              <a:gd name="connsiteY15" fmla="*/ 1050976 h 1571625"/>
              <a:gd name="connsiteX16" fmla="*/ 732472 w 1628775"/>
              <a:gd name="connsiteY16" fmla="*/ 1112888 h 1571625"/>
              <a:gd name="connsiteX17" fmla="*/ 732472 w 1628775"/>
              <a:gd name="connsiteY17" fmla="*/ 1279576 h 1571625"/>
              <a:gd name="connsiteX18" fmla="*/ 902970 w 1628775"/>
              <a:gd name="connsiteY18" fmla="*/ 1279576 h 1571625"/>
              <a:gd name="connsiteX19" fmla="*/ 902970 w 1628775"/>
              <a:gd name="connsiteY19" fmla="*/ 1154799 h 1571625"/>
              <a:gd name="connsiteX20" fmla="*/ 1002983 w 1628775"/>
              <a:gd name="connsiteY20" fmla="*/ 1051929 h 1571625"/>
              <a:gd name="connsiteX21" fmla="*/ 1131570 w 1628775"/>
              <a:gd name="connsiteY21" fmla="*/ 1051929 h 1571625"/>
              <a:gd name="connsiteX22" fmla="*/ 1131570 w 1628775"/>
              <a:gd name="connsiteY22" fmla="*/ 881431 h 1571625"/>
              <a:gd name="connsiteX23" fmla="*/ 962025 w 1628775"/>
              <a:gd name="connsiteY23" fmla="*/ 881431 h 1571625"/>
              <a:gd name="connsiteX24" fmla="*/ 902018 w 1628775"/>
              <a:gd name="connsiteY24" fmla="*/ 820471 h 1571625"/>
              <a:gd name="connsiteX25" fmla="*/ 902018 w 1628775"/>
              <a:gd name="connsiteY25" fmla="*/ 652831 h 1571625"/>
              <a:gd name="connsiteX26" fmla="*/ 731520 w 1628775"/>
              <a:gd name="connsiteY26" fmla="*/ 652831 h 1571625"/>
              <a:gd name="connsiteX27" fmla="*/ 731520 w 1628775"/>
              <a:gd name="connsiteY27" fmla="*/ 812851 h 1571625"/>
              <a:gd name="connsiteX28" fmla="*/ 665797 w 1628775"/>
              <a:gd name="connsiteY28" fmla="*/ 880479 h 1571625"/>
              <a:gd name="connsiteX29" fmla="*/ 504825 w 1628775"/>
              <a:gd name="connsiteY29" fmla="*/ 881431 h 1571625"/>
              <a:gd name="connsiteX30" fmla="*/ 516255 w 1628775"/>
              <a:gd name="connsiteY30" fmla="*/ 346126 h 1571625"/>
              <a:gd name="connsiteX31" fmla="*/ 1129665 w 1628775"/>
              <a:gd name="connsiteY31" fmla="*/ 346126 h 1571625"/>
              <a:gd name="connsiteX32" fmla="*/ 850583 w 1628775"/>
              <a:gd name="connsiteY32" fmla="*/ 79426 h 1571625"/>
              <a:gd name="connsiteX33" fmla="*/ 516255 w 1628775"/>
              <a:gd name="connsiteY33" fmla="*/ 346126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1628775" h="1571625">
                <a:moveTo>
                  <a:pt x="434340" y="348984"/>
                </a:moveTo>
                <a:cubicBezTo>
                  <a:pt x="464820" y="181343"/>
                  <a:pt x="552450" y="67996"/>
                  <a:pt x="708660" y="18466"/>
                </a:cubicBezTo>
                <a:cubicBezTo>
                  <a:pt x="929640" y="-51066"/>
                  <a:pt x="1155383" y="82284"/>
                  <a:pt x="1204913" y="308979"/>
                </a:cubicBezTo>
                <a:cubicBezTo>
                  <a:pt x="1212533" y="344221"/>
                  <a:pt x="1225868" y="350888"/>
                  <a:pt x="1258253" y="349936"/>
                </a:cubicBezTo>
                <a:cubicBezTo>
                  <a:pt x="1326833" y="348031"/>
                  <a:pt x="1394460" y="348984"/>
                  <a:pt x="1463040" y="348984"/>
                </a:cubicBezTo>
                <a:cubicBezTo>
                  <a:pt x="1568768" y="349936"/>
                  <a:pt x="1636395" y="415659"/>
                  <a:pt x="1636395" y="520434"/>
                </a:cubicBezTo>
                <a:cubicBezTo>
                  <a:pt x="1636395" y="817613"/>
                  <a:pt x="1636395" y="1113841"/>
                  <a:pt x="1636395" y="1411021"/>
                </a:cubicBezTo>
                <a:cubicBezTo>
                  <a:pt x="1636395" y="1511986"/>
                  <a:pt x="1569720" y="1579613"/>
                  <a:pt x="1470660" y="1579613"/>
                </a:cubicBezTo>
                <a:cubicBezTo>
                  <a:pt x="1035368" y="1580566"/>
                  <a:pt x="601028" y="1580566"/>
                  <a:pt x="165735" y="1579613"/>
                </a:cubicBezTo>
                <a:cubicBezTo>
                  <a:pt x="63818" y="1579613"/>
                  <a:pt x="0" y="1513891"/>
                  <a:pt x="0" y="1411974"/>
                </a:cubicBezTo>
                <a:cubicBezTo>
                  <a:pt x="0" y="1113841"/>
                  <a:pt x="0" y="814756"/>
                  <a:pt x="0" y="516624"/>
                </a:cubicBezTo>
                <a:cubicBezTo>
                  <a:pt x="0" y="415659"/>
                  <a:pt x="65722" y="348984"/>
                  <a:pt x="166688" y="348984"/>
                </a:cubicBezTo>
                <a:cubicBezTo>
                  <a:pt x="254318" y="348031"/>
                  <a:pt x="342900" y="348984"/>
                  <a:pt x="434340" y="348984"/>
                </a:cubicBezTo>
                <a:close/>
                <a:moveTo>
                  <a:pt x="504825" y="881431"/>
                </a:moveTo>
                <a:cubicBezTo>
                  <a:pt x="504825" y="941438"/>
                  <a:pt x="504825" y="994779"/>
                  <a:pt x="504825" y="1051929"/>
                </a:cubicBezTo>
                <a:cubicBezTo>
                  <a:pt x="562928" y="1051929"/>
                  <a:pt x="617220" y="1053834"/>
                  <a:pt x="670560" y="1050976"/>
                </a:cubicBezTo>
                <a:cubicBezTo>
                  <a:pt x="716280" y="1049071"/>
                  <a:pt x="733425" y="1068121"/>
                  <a:pt x="732472" y="1112888"/>
                </a:cubicBezTo>
                <a:cubicBezTo>
                  <a:pt x="730568" y="1168134"/>
                  <a:pt x="732472" y="1222426"/>
                  <a:pt x="732472" y="1279576"/>
                </a:cubicBezTo>
                <a:cubicBezTo>
                  <a:pt x="791528" y="1279576"/>
                  <a:pt x="844868" y="1279576"/>
                  <a:pt x="902970" y="1279576"/>
                </a:cubicBezTo>
                <a:cubicBezTo>
                  <a:pt x="902970" y="1235761"/>
                  <a:pt x="902970" y="1194804"/>
                  <a:pt x="902970" y="1154799"/>
                </a:cubicBezTo>
                <a:cubicBezTo>
                  <a:pt x="902970" y="1051929"/>
                  <a:pt x="902970" y="1051929"/>
                  <a:pt x="1002983" y="1051929"/>
                </a:cubicBezTo>
                <a:cubicBezTo>
                  <a:pt x="1044893" y="1051929"/>
                  <a:pt x="1087755" y="1051929"/>
                  <a:pt x="1131570" y="1051929"/>
                </a:cubicBezTo>
                <a:cubicBezTo>
                  <a:pt x="1131570" y="992874"/>
                  <a:pt x="1131570" y="938581"/>
                  <a:pt x="1131570" y="881431"/>
                </a:cubicBezTo>
                <a:cubicBezTo>
                  <a:pt x="1072515" y="881431"/>
                  <a:pt x="1017270" y="881431"/>
                  <a:pt x="962025" y="881431"/>
                </a:cubicBezTo>
                <a:cubicBezTo>
                  <a:pt x="921068" y="881431"/>
                  <a:pt x="901065" y="863334"/>
                  <a:pt x="902018" y="820471"/>
                </a:cubicBezTo>
                <a:cubicBezTo>
                  <a:pt x="903922" y="765226"/>
                  <a:pt x="902018" y="709981"/>
                  <a:pt x="902018" y="652831"/>
                </a:cubicBezTo>
                <a:cubicBezTo>
                  <a:pt x="842010" y="652831"/>
                  <a:pt x="787718" y="652831"/>
                  <a:pt x="731520" y="652831"/>
                </a:cubicBezTo>
                <a:cubicBezTo>
                  <a:pt x="731520" y="709029"/>
                  <a:pt x="731520" y="760463"/>
                  <a:pt x="731520" y="812851"/>
                </a:cubicBezTo>
                <a:cubicBezTo>
                  <a:pt x="731520" y="869049"/>
                  <a:pt x="720090" y="880479"/>
                  <a:pt x="665797" y="880479"/>
                </a:cubicBezTo>
                <a:cubicBezTo>
                  <a:pt x="612458" y="881431"/>
                  <a:pt x="559118" y="881431"/>
                  <a:pt x="504825" y="881431"/>
                </a:cubicBezTo>
                <a:close/>
                <a:moveTo>
                  <a:pt x="516255" y="346126"/>
                </a:moveTo>
                <a:cubicBezTo>
                  <a:pt x="722947" y="346126"/>
                  <a:pt x="925830" y="346126"/>
                  <a:pt x="1129665" y="346126"/>
                </a:cubicBezTo>
                <a:cubicBezTo>
                  <a:pt x="1119188" y="208966"/>
                  <a:pt x="989647" y="86093"/>
                  <a:pt x="850583" y="79426"/>
                </a:cubicBezTo>
                <a:cubicBezTo>
                  <a:pt x="679133" y="70854"/>
                  <a:pt x="543878" y="176581"/>
                  <a:pt x="516255" y="346126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744394D-4C03-4338-B0A0-6DDFDAFF7178}"/>
              </a:ext>
            </a:extLst>
          </p:cNvPr>
          <p:cNvSpPr/>
          <p:nvPr/>
        </p:nvSpPr>
        <p:spPr>
          <a:xfrm>
            <a:off x="1451530" y="705278"/>
            <a:ext cx="632308" cy="635619"/>
          </a:xfrm>
          <a:custGeom>
            <a:avLst/>
            <a:gdLst>
              <a:gd name="connsiteX0" fmla="*/ 549912 w 1819275"/>
              <a:gd name="connsiteY0" fmla="*/ 1441204 h 1828800"/>
              <a:gd name="connsiteX1" fmla="*/ 387035 w 1819275"/>
              <a:gd name="connsiteY1" fmla="*/ 1605987 h 1828800"/>
              <a:gd name="connsiteX2" fmla="*/ 459424 w 1819275"/>
              <a:gd name="connsiteY2" fmla="*/ 1663137 h 1828800"/>
              <a:gd name="connsiteX3" fmla="*/ 460377 w 1819275"/>
              <a:gd name="connsiteY3" fmla="*/ 1738384 h 1828800"/>
              <a:gd name="connsiteX4" fmla="*/ 457519 w 1819275"/>
              <a:gd name="connsiteY4" fmla="*/ 1742194 h 1828800"/>
              <a:gd name="connsiteX5" fmla="*/ 251779 w 1819275"/>
              <a:gd name="connsiteY5" fmla="*/ 1747909 h 1828800"/>
              <a:gd name="connsiteX6" fmla="*/ 26037 w 1819275"/>
              <a:gd name="connsiteY6" fmla="*/ 1523119 h 1828800"/>
              <a:gd name="connsiteX7" fmla="*/ 24132 w 1819275"/>
              <a:gd name="connsiteY7" fmla="*/ 1435489 h 1828800"/>
              <a:gd name="connsiteX8" fmla="*/ 91759 w 1819275"/>
              <a:gd name="connsiteY8" fmla="*/ 1367862 h 1828800"/>
              <a:gd name="connsiteX9" fmla="*/ 162244 w 1819275"/>
              <a:gd name="connsiteY9" fmla="*/ 1365957 h 1828800"/>
              <a:gd name="connsiteX10" fmla="*/ 224157 w 1819275"/>
              <a:gd name="connsiteY10" fmla="*/ 1434537 h 1828800"/>
              <a:gd name="connsiteX11" fmla="*/ 386082 w 1819275"/>
              <a:gd name="connsiteY11" fmla="*/ 1270707 h 1828800"/>
              <a:gd name="connsiteX12" fmla="*/ 327027 w 1819275"/>
              <a:gd name="connsiteY12" fmla="*/ 1224987 h 1828800"/>
              <a:gd name="connsiteX13" fmla="*/ 327979 w 1819275"/>
              <a:gd name="connsiteY13" fmla="*/ 1130689 h 1828800"/>
              <a:gd name="connsiteX14" fmla="*/ 1042354 w 1819275"/>
              <a:gd name="connsiteY14" fmla="*/ 411552 h 1828800"/>
              <a:gd name="connsiteX15" fmla="*/ 1321437 w 1819275"/>
              <a:gd name="connsiteY15" fmla="*/ 265819 h 1828800"/>
              <a:gd name="connsiteX16" fmla="*/ 1538607 w 1819275"/>
              <a:gd name="connsiteY16" fmla="*/ 213432 h 1828800"/>
              <a:gd name="connsiteX17" fmla="*/ 1581469 w 1819275"/>
              <a:gd name="connsiteY17" fmla="*/ 186762 h 1828800"/>
              <a:gd name="connsiteX18" fmla="*/ 1739585 w 1819275"/>
              <a:gd name="connsiteY18" fmla="*/ 28646 h 1828800"/>
              <a:gd name="connsiteX19" fmla="*/ 1811974 w 1819275"/>
              <a:gd name="connsiteY19" fmla="*/ 13407 h 1828800"/>
              <a:gd name="connsiteX20" fmla="*/ 1797687 w 1819275"/>
              <a:gd name="connsiteY20" fmla="*/ 90559 h 1828800"/>
              <a:gd name="connsiteX21" fmla="*/ 1617665 w 1819275"/>
              <a:gd name="connsiteY21" fmla="*/ 294394 h 1828800"/>
              <a:gd name="connsiteX22" fmla="*/ 1547179 w 1819275"/>
              <a:gd name="connsiteY22" fmla="*/ 559189 h 1828800"/>
              <a:gd name="connsiteX23" fmla="*/ 1416687 w 1819275"/>
              <a:gd name="connsiteY23" fmla="*/ 783027 h 1828800"/>
              <a:gd name="connsiteX24" fmla="*/ 711837 w 1819275"/>
              <a:gd name="connsiteY24" fmla="*/ 1485019 h 1828800"/>
              <a:gd name="connsiteX25" fmla="*/ 586107 w 1819275"/>
              <a:gd name="connsiteY25" fmla="*/ 1485971 h 1828800"/>
              <a:gd name="connsiteX26" fmla="*/ 549912 w 1819275"/>
              <a:gd name="connsiteY26" fmla="*/ 1441204 h 1828800"/>
              <a:gd name="connsiteX27" fmla="*/ 643257 w 1819275"/>
              <a:gd name="connsiteY27" fmla="*/ 1421202 h 1828800"/>
              <a:gd name="connsiteX28" fmla="*/ 1397637 w 1819275"/>
              <a:gd name="connsiteY28" fmla="*/ 667774 h 1828800"/>
              <a:gd name="connsiteX29" fmla="*/ 1156654 w 1819275"/>
              <a:gd name="connsiteY29" fmla="*/ 418219 h 1828800"/>
              <a:gd name="connsiteX30" fmla="*/ 1109982 w 1819275"/>
              <a:gd name="connsiteY30" fmla="*/ 466796 h 1828800"/>
              <a:gd name="connsiteX31" fmla="*/ 1224282 w 1819275"/>
              <a:gd name="connsiteY31" fmla="*/ 576334 h 1828800"/>
              <a:gd name="connsiteX32" fmla="*/ 1236665 w 1819275"/>
              <a:gd name="connsiteY32" fmla="*/ 645866 h 1828800"/>
              <a:gd name="connsiteX33" fmla="*/ 1163322 w 1819275"/>
              <a:gd name="connsiteY33" fmla="*/ 634437 h 1828800"/>
              <a:gd name="connsiteX34" fmla="*/ 1062357 w 1819275"/>
              <a:gd name="connsiteY34" fmla="*/ 523946 h 1828800"/>
              <a:gd name="connsiteX35" fmla="*/ 983299 w 1819275"/>
              <a:gd name="connsiteY35" fmla="*/ 595384 h 1828800"/>
              <a:gd name="connsiteX36" fmla="*/ 1054737 w 1819275"/>
              <a:gd name="connsiteY36" fmla="*/ 662059 h 1828800"/>
              <a:gd name="connsiteX37" fmla="*/ 1061404 w 1819275"/>
              <a:gd name="connsiteY37" fmla="*/ 728734 h 1828800"/>
              <a:gd name="connsiteX38" fmla="*/ 994729 w 1819275"/>
              <a:gd name="connsiteY38" fmla="*/ 722066 h 1828800"/>
              <a:gd name="connsiteX39" fmla="*/ 932817 w 1819275"/>
              <a:gd name="connsiteY39" fmla="*/ 656344 h 1828800"/>
              <a:gd name="connsiteX40" fmla="*/ 861379 w 1819275"/>
              <a:gd name="connsiteY40" fmla="*/ 714446 h 1828800"/>
              <a:gd name="connsiteX41" fmla="*/ 985204 w 1819275"/>
              <a:gd name="connsiteY41" fmla="*/ 832557 h 1828800"/>
              <a:gd name="connsiteX42" fmla="*/ 991872 w 1819275"/>
              <a:gd name="connsiteY42" fmla="*/ 885896 h 1828800"/>
              <a:gd name="connsiteX43" fmla="*/ 943294 w 1819275"/>
              <a:gd name="connsiteY43" fmla="*/ 899232 h 1828800"/>
              <a:gd name="connsiteX44" fmla="*/ 909957 w 1819275"/>
              <a:gd name="connsiteY44" fmla="*/ 873514 h 1828800"/>
              <a:gd name="connsiteX45" fmla="*/ 814707 w 1819275"/>
              <a:gd name="connsiteY45" fmla="*/ 763024 h 1828800"/>
              <a:gd name="connsiteX46" fmla="*/ 803277 w 1819275"/>
              <a:gd name="connsiteY46" fmla="*/ 777312 h 1828800"/>
              <a:gd name="connsiteX47" fmla="*/ 731840 w 1819275"/>
              <a:gd name="connsiteY47" fmla="*/ 843034 h 1828800"/>
              <a:gd name="connsiteX48" fmla="*/ 806135 w 1819275"/>
              <a:gd name="connsiteY48" fmla="*/ 908757 h 1828800"/>
              <a:gd name="connsiteX49" fmla="*/ 813754 w 1819275"/>
              <a:gd name="connsiteY49" fmla="*/ 973527 h 1828800"/>
              <a:gd name="connsiteX50" fmla="*/ 748985 w 1819275"/>
              <a:gd name="connsiteY50" fmla="*/ 966859 h 1828800"/>
              <a:gd name="connsiteX51" fmla="*/ 686119 w 1819275"/>
              <a:gd name="connsiteY51" fmla="*/ 891612 h 1828800"/>
              <a:gd name="connsiteX52" fmla="*/ 673737 w 1819275"/>
              <a:gd name="connsiteY52" fmla="*/ 903041 h 1828800"/>
              <a:gd name="connsiteX53" fmla="*/ 613729 w 1819275"/>
              <a:gd name="connsiteY53" fmla="*/ 956382 h 1828800"/>
              <a:gd name="connsiteX54" fmla="*/ 733744 w 1819275"/>
              <a:gd name="connsiteY54" fmla="*/ 1067824 h 1828800"/>
              <a:gd name="connsiteX55" fmla="*/ 744222 w 1819275"/>
              <a:gd name="connsiteY55" fmla="*/ 1138309 h 1828800"/>
              <a:gd name="connsiteX56" fmla="*/ 674690 w 1819275"/>
              <a:gd name="connsiteY56" fmla="*/ 1126879 h 1828800"/>
              <a:gd name="connsiteX57" fmla="*/ 566104 w 1819275"/>
              <a:gd name="connsiteY57" fmla="*/ 1010674 h 1828800"/>
              <a:gd name="connsiteX58" fmla="*/ 490857 w 1819275"/>
              <a:gd name="connsiteY58" fmla="*/ 1087827 h 1828800"/>
              <a:gd name="connsiteX59" fmla="*/ 565152 w 1819275"/>
              <a:gd name="connsiteY59" fmla="*/ 1155454 h 1828800"/>
              <a:gd name="connsiteX60" fmla="*/ 568010 w 1819275"/>
              <a:gd name="connsiteY60" fmla="*/ 1221177 h 1828800"/>
              <a:gd name="connsiteX61" fmla="*/ 507049 w 1819275"/>
              <a:gd name="connsiteY61" fmla="*/ 1212604 h 1828800"/>
              <a:gd name="connsiteX62" fmla="*/ 436565 w 1819275"/>
              <a:gd name="connsiteY62" fmla="*/ 1137357 h 1828800"/>
              <a:gd name="connsiteX63" fmla="*/ 398465 w 1819275"/>
              <a:gd name="connsiteY63" fmla="*/ 1172599 h 1828800"/>
              <a:gd name="connsiteX64" fmla="*/ 417515 w 1819275"/>
              <a:gd name="connsiteY64" fmla="*/ 1196412 h 1828800"/>
              <a:gd name="connsiteX65" fmla="*/ 643257 w 1819275"/>
              <a:gd name="connsiteY65" fmla="*/ 1421202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1819275" h="1828800">
                <a:moveTo>
                  <a:pt x="549912" y="1441204"/>
                </a:moveTo>
                <a:cubicBezTo>
                  <a:pt x="494667" y="1497402"/>
                  <a:pt x="447042" y="1545979"/>
                  <a:pt x="387035" y="1605987"/>
                </a:cubicBezTo>
                <a:cubicBezTo>
                  <a:pt x="409894" y="1624084"/>
                  <a:pt x="435612" y="1642182"/>
                  <a:pt x="459424" y="1663137"/>
                </a:cubicBezTo>
                <a:cubicBezTo>
                  <a:pt x="485142" y="1686949"/>
                  <a:pt x="484190" y="1712666"/>
                  <a:pt x="460377" y="1738384"/>
                </a:cubicBezTo>
                <a:cubicBezTo>
                  <a:pt x="459424" y="1739337"/>
                  <a:pt x="458472" y="1740289"/>
                  <a:pt x="457519" y="1742194"/>
                </a:cubicBezTo>
                <a:cubicBezTo>
                  <a:pt x="341315" y="1857446"/>
                  <a:pt x="361317" y="1858399"/>
                  <a:pt x="251779" y="1747909"/>
                </a:cubicBezTo>
                <a:cubicBezTo>
                  <a:pt x="177484" y="1672662"/>
                  <a:pt x="102237" y="1596462"/>
                  <a:pt x="26037" y="1523119"/>
                </a:cubicBezTo>
                <a:cubicBezTo>
                  <a:pt x="-5396" y="1492639"/>
                  <a:pt x="-11110" y="1466921"/>
                  <a:pt x="24132" y="1435489"/>
                </a:cubicBezTo>
                <a:cubicBezTo>
                  <a:pt x="47944" y="1414534"/>
                  <a:pt x="69852" y="1391674"/>
                  <a:pt x="91759" y="1367862"/>
                </a:cubicBezTo>
                <a:cubicBezTo>
                  <a:pt x="115572" y="1343096"/>
                  <a:pt x="139384" y="1345002"/>
                  <a:pt x="162244" y="1365957"/>
                </a:cubicBezTo>
                <a:cubicBezTo>
                  <a:pt x="185104" y="1387864"/>
                  <a:pt x="205107" y="1412629"/>
                  <a:pt x="224157" y="1434537"/>
                </a:cubicBezTo>
                <a:cubicBezTo>
                  <a:pt x="278449" y="1380244"/>
                  <a:pt x="327027" y="1330714"/>
                  <a:pt x="386082" y="1270707"/>
                </a:cubicBezTo>
                <a:cubicBezTo>
                  <a:pt x="368937" y="1257371"/>
                  <a:pt x="346077" y="1243084"/>
                  <a:pt x="327027" y="1224987"/>
                </a:cubicBezTo>
                <a:cubicBezTo>
                  <a:pt x="287974" y="1186887"/>
                  <a:pt x="288927" y="1169741"/>
                  <a:pt x="327979" y="1130689"/>
                </a:cubicBezTo>
                <a:cubicBezTo>
                  <a:pt x="567057" y="891612"/>
                  <a:pt x="809944" y="656344"/>
                  <a:pt x="1042354" y="411552"/>
                </a:cubicBezTo>
                <a:cubicBezTo>
                  <a:pt x="1122365" y="326779"/>
                  <a:pt x="1215710" y="290584"/>
                  <a:pt x="1321437" y="265819"/>
                </a:cubicBezTo>
                <a:cubicBezTo>
                  <a:pt x="1393827" y="248674"/>
                  <a:pt x="1466217" y="232482"/>
                  <a:pt x="1538607" y="213432"/>
                </a:cubicBezTo>
                <a:cubicBezTo>
                  <a:pt x="1554799" y="209621"/>
                  <a:pt x="1570040" y="198191"/>
                  <a:pt x="1581469" y="186762"/>
                </a:cubicBezTo>
                <a:cubicBezTo>
                  <a:pt x="1634810" y="135327"/>
                  <a:pt x="1687197" y="81987"/>
                  <a:pt x="1739585" y="28646"/>
                </a:cubicBezTo>
                <a:cubicBezTo>
                  <a:pt x="1760540" y="7691"/>
                  <a:pt x="1783399" y="-15168"/>
                  <a:pt x="1811974" y="13407"/>
                </a:cubicBezTo>
                <a:cubicBezTo>
                  <a:pt x="1841502" y="42934"/>
                  <a:pt x="1819594" y="66746"/>
                  <a:pt x="1797687" y="90559"/>
                </a:cubicBezTo>
                <a:cubicBezTo>
                  <a:pt x="1735774" y="157234"/>
                  <a:pt x="1659574" y="216289"/>
                  <a:pt x="1617665" y="294394"/>
                </a:cubicBezTo>
                <a:cubicBezTo>
                  <a:pt x="1575754" y="373452"/>
                  <a:pt x="1564324" y="469654"/>
                  <a:pt x="1547179" y="559189"/>
                </a:cubicBezTo>
                <a:cubicBezTo>
                  <a:pt x="1529082" y="650629"/>
                  <a:pt x="1483362" y="719209"/>
                  <a:pt x="1416687" y="783027"/>
                </a:cubicBezTo>
                <a:cubicBezTo>
                  <a:pt x="1179515" y="1014484"/>
                  <a:pt x="947104" y="1250704"/>
                  <a:pt x="711837" y="1485019"/>
                </a:cubicBezTo>
                <a:cubicBezTo>
                  <a:pt x="652782" y="1544074"/>
                  <a:pt x="645162" y="1545027"/>
                  <a:pt x="586107" y="1485971"/>
                </a:cubicBezTo>
                <a:cubicBezTo>
                  <a:pt x="574677" y="1471684"/>
                  <a:pt x="563247" y="1456444"/>
                  <a:pt x="549912" y="1441204"/>
                </a:cubicBezTo>
                <a:close/>
                <a:moveTo>
                  <a:pt x="643257" y="1421202"/>
                </a:moveTo>
                <a:cubicBezTo>
                  <a:pt x="899479" y="1165932"/>
                  <a:pt x="1151892" y="912566"/>
                  <a:pt x="1397637" y="667774"/>
                </a:cubicBezTo>
                <a:cubicBezTo>
                  <a:pt x="1319532" y="586812"/>
                  <a:pt x="1239522" y="503944"/>
                  <a:pt x="1156654" y="418219"/>
                </a:cubicBezTo>
                <a:cubicBezTo>
                  <a:pt x="1142367" y="433459"/>
                  <a:pt x="1128079" y="448699"/>
                  <a:pt x="1109982" y="466796"/>
                </a:cubicBezTo>
                <a:cubicBezTo>
                  <a:pt x="1150940" y="505849"/>
                  <a:pt x="1187135" y="541091"/>
                  <a:pt x="1224282" y="576334"/>
                </a:cubicBezTo>
                <a:cubicBezTo>
                  <a:pt x="1245237" y="596337"/>
                  <a:pt x="1261429" y="620149"/>
                  <a:pt x="1236665" y="645866"/>
                </a:cubicBezTo>
                <a:cubicBezTo>
                  <a:pt x="1209994" y="673489"/>
                  <a:pt x="1185229" y="657296"/>
                  <a:pt x="1163322" y="634437"/>
                </a:cubicBezTo>
                <a:cubicBezTo>
                  <a:pt x="1128079" y="596337"/>
                  <a:pt x="1092837" y="558237"/>
                  <a:pt x="1062357" y="523946"/>
                </a:cubicBezTo>
                <a:cubicBezTo>
                  <a:pt x="1030924" y="552521"/>
                  <a:pt x="1009017" y="572524"/>
                  <a:pt x="983299" y="595384"/>
                </a:cubicBezTo>
                <a:cubicBezTo>
                  <a:pt x="1008065" y="619196"/>
                  <a:pt x="1031877" y="640152"/>
                  <a:pt x="1054737" y="662059"/>
                </a:cubicBezTo>
                <a:cubicBezTo>
                  <a:pt x="1075692" y="682062"/>
                  <a:pt x="1084265" y="705874"/>
                  <a:pt x="1061404" y="728734"/>
                </a:cubicBezTo>
                <a:cubicBezTo>
                  <a:pt x="1039497" y="750641"/>
                  <a:pt x="1014732" y="743021"/>
                  <a:pt x="994729" y="722066"/>
                </a:cubicBezTo>
                <a:cubicBezTo>
                  <a:pt x="972822" y="698254"/>
                  <a:pt x="949962" y="674441"/>
                  <a:pt x="932817" y="656344"/>
                </a:cubicBezTo>
                <a:cubicBezTo>
                  <a:pt x="907099" y="677299"/>
                  <a:pt x="888049" y="692539"/>
                  <a:pt x="861379" y="714446"/>
                </a:cubicBezTo>
                <a:cubicBezTo>
                  <a:pt x="906147" y="756357"/>
                  <a:pt x="948057" y="792552"/>
                  <a:pt x="985204" y="832557"/>
                </a:cubicBezTo>
                <a:cubicBezTo>
                  <a:pt x="995682" y="843987"/>
                  <a:pt x="998540" y="871609"/>
                  <a:pt x="991872" y="885896"/>
                </a:cubicBezTo>
                <a:cubicBezTo>
                  <a:pt x="987110" y="896374"/>
                  <a:pt x="960440" y="900184"/>
                  <a:pt x="943294" y="899232"/>
                </a:cubicBezTo>
                <a:cubicBezTo>
                  <a:pt x="931865" y="898279"/>
                  <a:pt x="919482" y="883991"/>
                  <a:pt x="909957" y="873514"/>
                </a:cubicBezTo>
                <a:cubicBezTo>
                  <a:pt x="877572" y="837319"/>
                  <a:pt x="846140" y="800171"/>
                  <a:pt x="814707" y="763024"/>
                </a:cubicBezTo>
                <a:cubicBezTo>
                  <a:pt x="810897" y="767787"/>
                  <a:pt x="807087" y="772549"/>
                  <a:pt x="803277" y="777312"/>
                </a:cubicBezTo>
                <a:cubicBezTo>
                  <a:pt x="781369" y="797314"/>
                  <a:pt x="760415" y="817316"/>
                  <a:pt x="731840" y="843034"/>
                </a:cubicBezTo>
                <a:cubicBezTo>
                  <a:pt x="758510" y="866846"/>
                  <a:pt x="782322" y="887802"/>
                  <a:pt x="806135" y="908757"/>
                </a:cubicBezTo>
                <a:cubicBezTo>
                  <a:pt x="828042" y="928759"/>
                  <a:pt x="836615" y="956382"/>
                  <a:pt x="813754" y="973527"/>
                </a:cubicBezTo>
                <a:cubicBezTo>
                  <a:pt x="800419" y="983052"/>
                  <a:pt x="764224" y="978289"/>
                  <a:pt x="748985" y="966859"/>
                </a:cubicBezTo>
                <a:cubicBezTo>
                  <a:pt x="723267" y="947809"/>
                  <a:pt x="707074" y="917329"/>
                  <a:pt x="686119" y="891612"/>
                </a:cubicBezTo>
                <a:cubicBezTo>
                  <a:pt x="682310" y="895421"/>
                  <a:pt x="677547" y="899232"/>
                  <a:pt x="673737" y="903041"/>
                </a:cubicBezTo>
                <a:cubicBezTo>
                  <a:pt x="656592" y="918282"/>
                  <a:pt x="638494" y="934474"/>
                  <a:pt x="613729" y="956382"/>
                </a:cubicBezTo>
                <a:cubicBezTo>
                  <a:pt x="656592" y="996387"/>
                  <a:pt x="695644" y="1031629"/>
                  <a:pt x="733744" y="1067824"/>
                </a:cubicBezTo>
                <a:cubicBezTo>
                  <a:pt x="755652" y="1088779"/>
                  <a:pt x="768035" y="1113544"/>
                  <a:pt x="744222" y="1138309"/>
                </a:cubicBezTo>
                <a:cubicBezTo>
                  <a:pt x="719457" y="1163074"/>
                  <a:pt x="694692" y="1148787"/>
                  <a:pt x="674690" y="1126879"/>
                </a:cubicBezTo>
                <a:cubicBezTo>
                  <a:pt x="639447" y="1088779"/>
                  <a:pt x="603252" y="1050679"/>
                  <a:pt x="566104" y="1010674"/>
                </a:cubicBezTo>
                <a:cubicBezTo>
                  <a:pt x="538482" y="1038296"/>
                  <a:pt x="518479" y="1060204"/>
                  <a:pt x="490857" y="1087827"/>
                </a:cubicBezTo>
                <a:cubicBezTo>
                  <a:pt x="516574" y="1110687"/>
                  <a:pt x="541340" y="1132594"/>
                  <a:pt x="565152" y="1155454"/>
                </a:cubicBezTo>
                <a:cubicBezTo>
                  <a:pt x="586107" y="1175457"/>
                  <a:pt x="592774" y="1204032"/>
                  <a:pt x="568010" y="1221177"/>
                </a:cubicBezTo>
                <a:cubicBezTo>
                  <a:pt x="554674" y="1229749"/>
                  <a:pt x="522290" y="1224034"/>
                  <a:pt x="507049" y="1212604"/>
                </a:cubicBezTo>
                <a:cubicBezTo>
                  <a:pt x="481332" y="1193554"/>
                  <a:pt x="461329" y="1164979"/>
                  <a:pt x="436565" y="1137357"/>
                </a:cubicBezTo>
                <a:cubicBezTo>
                  <a:pt x="419419" y="1153549"/>
                  <a:pt x="409894" y="1162121"/>
                  <a:pt x="398465" y="1172599"/>
                </a:cubicBezTo>
                <a:cubicBezTo>
                  <a:pt x="407990" y="1184029"/>
                  <a:pt x="412752" y="1190696"/>
                  <a:pt x="417515" y="1196412"/>
                </a:cubicBezTo>
                <a:cubicBezTo>
                  <a:pt x="495619" y="1272612"/>
                  <a:pt x="571819" y="1348812"/>
                  <a:pt x="643257" y="1421202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23" name="Imagem 22">
            <a:extLst>
              <a:ext uri="{FF2B5EF4-FFF2-40B4-BE49-F238E27FC236}">
                <a16:creationId xmlns:a16="http://schemas.microsoft.com/office/drawing/2014/main" id="{9D8C3A0E-3DBE-49B3-9001-9DA8D0F58A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46641" y="505544"/>
            <a:ext cx="8990896" cy="5846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5989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3070387-F1D3-4DB6-854D-2725859D69AB}"/>
              </a:ext>
            </a:extLst>
          </p:cNvPr>
          <p:cNvGrpSpPr/>
          <p:nvPr/>
        </p:nvGrpSpPr>
        <p:grpSpPr>
          <a:xfrm rot="5400000">
            <a:off x="1858945" y="-845632"/>
            <a:ext cx="1738265" cy="3429529"/>
            <a:chOff x="0" y="2486173"/>
            <a:chExt cx="1738265" cy="3429529"/>
          </a:xfrm>
        </p:grpSpPr>
        <p:sp>
          <p:nvSpPr>
            <p:cNvPr id="3" name="Arrow: Pentagon 2">
              <a:extLst>
                <a:ext uri="{FF2B5EF4-FFF2-40B4-BE49-F238E27FC236}">
                  <a16:creationId xmlns:a16="http://schemas.microsoft.com/office/drawing/2014/main" id="{98EE9BC8-58F3-41AA-93A4-D4FD260BF0BF}"/>
                </a:ext>
              </a:extLst>
            </p:cNvPr>
            <p:cNvSpPr/>
            <p:nvPr/>
          </p:nvSpPr>
          <p:spPr>
            <a:xfrm>
              <a:off x="0" y="2486173"/>
              <a:ext cx="1738265" cy="1030107"/>
            </a:xfrm>
            <a:prstGeom prst="homePlat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Arrow: Pentagon 3">
              <a:extLst>
                <a:ext uri="{FF2B5EF4-FFF2-40B4-BE49-F238E27FC236}">
                  <a16:creationId xmlns:a16="http://schemas.microsoft.com/office/drawing/2014/main" id="{4CD081D1-24CF-4F2A-A508-88003CACB4E8}"/>
                </a:ext>
              </a:extLst>
            </p:cNvPr>
            <p:cNvSpPr/>
            <p:nvPr/>
          </p:nvSpPr>
          <p:spPr>
            <a:xfrm>
              <a:off x="0" y="3685884"/>
              <a:ext cx="1738265" cy="1030107"/>
            </a:xfrm>
            <a:prstGeom prst="homePlat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Arrow: Pentagon 4">
              <a:extLst>
                <a:ext uri="{FF2B5EF4-FFF2-40B4-BE49-F238E27FC236}">
                  <a16:creationId xmlns:a16="http://schemas.microsoft.com/office/drawing/2014/main" id="{6E51F087-801D-4853-A985-AF462A24666C}"/>
                </a:ext>
              </a:extLst>
            </p:cNvPr>
            <p:cNvSpPr/>
            <p:nvPr/>
          </p:nvSpPr>
          <p:spPr>
            <a:xfrm>
              <a:off x="0" y="4885595"/>
              <a:ext cx="1738265" cy="1030107"/>
            </a:xfrm>
            <a:prstGeom prst="homePlat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10A16B8-4880-4FF9-B37C-98F16FA1101F}"/>
              </a:ext>
            </a:extLst>
          </p:cNvPr>
          <p:cNvSpPr/>
          <p:nvPr/>
        </p:nvSpPr>
        <p:spPr>
          <a:xfrm>
            <a:off x="2478786" y="726080"/>
            <a:ext cx="566098" cy="546235"/>
          </a:xfrm>
          <a:custGeom>
            <a:avLst/>
            <a:gdLst>
              <a:gd name="connsiteX0" fmla="*/ 434340 w 1628775"/>
              <a:gd name="connsiteY0" fmla="*/ 348984 h 1571625"/>
              <a:gd name="connsiteX1" fmla="*/ 708660 w 1628775"/>
              <a:gd name="connsiteY1" fmla="*/ 18466 h 1571625"/>
              <a:gd name="connsiteX2" fmla="*/ 1204913 w 1628775"/>
              <a:gd name="connsiteY2" fmla="*/ 308979 h 1571625"/>
              <a:gd name="connsiteX3" fmla="*/ 1258253 w 1628775"/>
              <a:gd name="connsiteY3" fmla="*/ 349936 h 1571625"/>
              <a:gd name="connsiteX4" fmla="*/ 1463040 w 1628775"/>
              <a:gd name="connsiteY4" fmla="*/ 348984 h 1571625"/>
              <a:gd name="connsiteX5" fmla="*/ 1636395 w 1628775"/>
              <a:gd name="connsiteY5" fmla="*/ 520434 h 1571625"/>
              <a:gd name="connsiteX6" fmla="*/ 1636395 w 1628775"/>
              <a:gd name="connsiteY6" fmla="*/ 1411021 h 1571625"/>
              <a:gd name="connsiteX7" fmla="*/ 1470660 w 1628775"/>
              <a:gd name="connsiteY7" fmla="*/ 1579613 h 1571625"/>
              <a:gd name="connsiteX8" fmla="*/ 165735 w 1628775"/>
              <a:gd name="connsiteY8" fmla="*/ 1579613 h 1571625"/>
              <a:gd name="connsiteX9" fmla="*/ 0 w 1628775"/>
              <a:gd name="connsiteY9" fmla="*/ 1411974 h 1571625"/>
              <a:gd name="connsiteX10" fmla="*/ 0 w 1628775"/>
              <a:gd name="connsiteY10" fmla="*/ 516624 h 1571625"/>
              <a:gd name="connsiteX11" fmla="*/ 166688 w 1628775"/>
              <a:gd name="connsiteY11" fmla="*/ 348984 h 1571625"/>
              <a:gd name="connsiteX12" fmla="*/ 434340 w 1628775"/>
              <a:gd name="connsiteY12" fmla="*/ 348984 h 1571625"/>
              <a:gd name="connsiteX13" fmla="*/ 504825 w 1628775"/>
              <a:gd name="connsiteY13" fmla="*/ 881431 h 1571625"/>
              <a:gd name="connsiteX14" fmla="*/ 504825 w 1628775"/>
              <a:gd name="connsiteY14" fmla="*/ 1051929 h 1571625"/>
              <a:gd name="connsiteX15" fmla="*/ 670560 w 1628775"/>
              <a:gd name="connsiteY15" fmla="*/ 1050976 h 1571625"/>
              <a:gd name="connsiteX16" fmla="*/ 732472 w 1628775"/>
              <a:gd name="connsiteY16" fmla="*/ 1112888 h 1571625"/>
              <a:gd name="connsiteX17" fmla="*/ 732472 w 1628775"/>
              <a:gd name="connsiteY17" fmla="*/ 1279576 h 1571625"/>
              <a:gd name="connsiteX18" fmla="*/ 902970 w 1628775"/>
              <a:gd name="connsiteY18" fmla="*/ 1279576 h 1571625"/>
              <a:gd name="connsiteX19" fmla="*/ 902970 w 1628775"/>
              <a:gd name="connsiteY19" fmla="*/ 1154799 h 1571625"/>
              <a:gd name="connsiteX20" fmla="*/ 1002983 w 1628775"/>
              <a:gd name="connsiteY20" fmla="*/ 1051929 h 1571625"/>
              <a:gd name="connsiteX21" fmla="*/ 1131570 w 1628775"/>
              <a:gd name="connsiteY21" fmla="*/ 1051929 h 1571625"/>
              <a:gd name="connsiteX22" fmla="*/ 1131570 w 1628775"/>
              <a:gd name="connsiteY22" fmla="*/ 881431 h 1571625"/>
              <a:gd name="connsiteX23" fmla="*/ 962025 w 1628775"/>
              <a:gd name="connsiteY23" fmla="*/ 881431 h 1571625"/>
              <a:gd name="connsiteX24" fmla="*/ 902018 w 1628775"/>
              <a:gd name="connsiteY24" fmla="*/ 820471 h 1571625"/>
              <a:gd name="connsiteX25" fmla="*/ 902018 w 1628775"/>
              <a:gd name="connsiteY25" fmla="*/ 652831 h 1571625"/>
              <a:gd name="connsiteX26" fmla="*/ 731520 w 1628775"/>
              <a:gd name="connsiteY26" fmla="*/ 652831 h 1571625"/>
              <a:gd name="connsiteX27" fmla="*/ 731520 w 1628775"/>
              <a:gd name="connsiteY27" fmla="*/ 812851 h 1571625"/>
              <a:gd name="connsiteX28" fmla="*/ 665797 w 1628775"/>
              <a:gd name="connsiteY28" fmla="*/ 880479 h 1571625"/>
              <a:gd name="connsiteX29" fmla="*/ 504825 w 1628775"/>
              <a:gd name="connsiteY29" fmla="*/ 881431 h 1571625"/>
              <a:gd name="connsiteX30" fmla="*/ 516255 w 1628775"/>
              <a:gd name="connsiteY30" fmla="*/ 346126 h 1571625"/>
              <a:gd name="connsiteX31" fmla="*/ 1129665 w 1628775"/>
              <a:gd name="connsiteY31" fmla="*/ 346126 h 1571625"/>
              <a:gd name="connsiteX32" fmla="*/ 850583 w 1628775"/>
              <a:gd name="connsiteY32" fmla="*/ 79426 h 1571625"/>
              <a:gd name="connsiteX33" fmla="*/ 516255 w 1628775"/>
              <a:gd name="connsiteY33" fmla="*/ 346126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1628775" h="1571625">
                <a:moveTo>
                  <a:pt x="434340" y="348984"/>
                </a:moveTo>
                <a:cubicBezTo>
                  <a:pt x="464820" y="181343"/>
                  <a:pt x="552450" y="67996"/>
                  <a:pt x="708660" y="18466"/>
                </a:cubicBezTo>
                <a:cubicBezTo>
                  <a:pt x="929640" y="-51066"/>
                  <a:pt x="1155383" y="82284"/>
                  <a:pt x="1204913" y="308979"/>
                </a:cubicBezTo>
                <a:cubicBezTo>
                  <a:pt x="1212533" y="344221"/>
                  <a:pt x="1225868" y="350888"/>
                  <a:pt x="1258253" y="349936"/>
                </a:cubicBezTo>
                <a:cubicBezTo>
                  <a:pt x="1326833" y="348031"/>
                  <a:pt x="1394460" y="348984"/>
                  <a:pt x="1463040" y="348984"/>
                </a:cubicBezTo>
                <a:cubicBezTo>
                  <a:pt x="1568768" y="349936"/>
                  <a:pt x="1636395" y="415659"/>
                  <a:pt x="1636395" y="520434"/>
                </a:cubicBezTo>
                <a:cubicBezTo>
                  <a:pt x="1636395" y="817613"/>
                  <a:pt x="1636395" y="1113841"/>
                  <a:pt x="1636395" y="1411021"/>
                </a:cubicBezTo>
                <a:cubicBezTo>
                  <a:pt x="1636395" y="1511986"/>
                  <a:pt x="1569720" y="1579613"/>
                  <a:pt x="1470660" y="1579613"/>
                </a:cubicBezTo>
                <a:cubicBezTo>
                  <a:pt x="1035368" y="1580566"/>
                  <a:pt x="601028" y="1580566"/>
                  <a:pt x="165735" y="1579613"/>
                </a:cubicBezTo>
                <a:cubicBezTo>
                  <a:pt x="63818" y="1579613"/>
                  <a:pt x="0" y="1513891"/>
                  <a:pt x="0" y="1411974"/>
                </a:cubicBezTo>
                <a:cubicBezTo>
                  <a:pt x="0" y="1113841"/>
                  <a:pt x="0" y="814756"/>
                  <a:pt x="0" y="516624"/>
                </a:cubicBezTo>
                <a:cubicBezTo>
                  <a:pt x="0" y="415659"/>
                  <a:pt x="65722" y="348984"/>
                  <a:pt x="166688" y="348984"/>
                </a:cubicBezTo>
                <a:cubicBezTo>
                  <a:pt x="254318" y="348031"/>
                  <a:pt x="342900" y="348984"/>
                  <a:pt x="434340" y="348984"/>
                </a:cubicBezTo>
                <a:close/>
                <a:moveTo>
                  <a:pt x="504825" y="881431"/>
                </a:moveTo>
                <a:cubicBezTo>
                  <a:pt x="504825" y="941438"/>
                  <a:pt x="504825" y="994779"/>
                  <a:pt x="504825" y="1051929"/>
                </a:cubicBezTo>
                <a:cubicBezTo>
                  <a:pt x="562928" y="1051929"/>
                  <a:pt x="617220" y="1053834"/>
                  <a:pt x="670560" y="1050976"/>
                </a:cubicBezTo>
                <a:cubicBezTo>
                  <a:pt x="716280" y="1049071"/>
                  <a:pt x="733425" y="1068121"/>
                  <a:pt x="732472" y="1112888"/>
                </a:cubicBezTo>
                <a:cubicBezTo>
                  <a:pt x="730568" y="1168134"/>
                  <a:pt x="732472" y="1222426"/>
                  <a:pt x="732472" y="1279576"/>
                </a:cubicBezTo>
                <a:cubicBezTo>
                  <a:pt x="791528" y="1279576"/>
                  <a:pt x="844868" y="1279576"/>
                  <a:pt x="902970" y="1279576"/>
                </a:cubicBezTo>
                <a:cubicBezTo>
                  <a:pt x="902970" y="1235761"/>
                  <a:pt x="902970" y="1194804"/>
                  <a:pt x="902970" y="1154799"/>
                </a:cubicBezTo>
                <a:cubicBezTo>
                  <a:pt x="902970" y="1051929"/>
                  <a:pt x="902970" y="1051929"/>
                  <a:pt x="1002983" y="1051929"/>
                </a:cubicBezTo>
                <a:cubicBezTo>
                  <a:pt x="1044893" y="1051929"/>
                  <a:pt x="1087755" y="1051929"/>
                  <a:pt x="1131570" y="1051929"/>
                </a:cubicBezTo>
                <a:cubicBezTo>
                  <a:pt x="1131570" y="992874"/>
                  <a:pt x="1131570" y="938581"/>
                  <a:pt x="1131570" y="881431"/>
                </a:cubicBezTo>
                <a:cubicBezTo>
                  <a:pt x="1072515" y="881431"/>
                  <a:pt x="1017270" y="881431"/>
                  <a:pt x="962025" y="881431"/>
                </a:cubicBezTo>
                <a:cubicBezTo>
                  <a:pt x="921068" y="881431"/>
                  <a:pt x="901065" y="863334"/>
                  <a:pt x="902018" y="820471"/>
                </a:cubicBezTo>
                <a:cubicBezTo>
                  <a:pt x="903922" y="765226"/>
                  <a:pt x="902018" y="709981"/>
                  <a:pt x="902018" y="652831"/>
                </a:cubicBezTo>
                <a:cubicBezTo>
                  <a:pt x="842010" y="652831"/>
                  <a:pt x="787718" y="652831"/>
                  <a:pt x="731520" y="652831"/>
                </a:cubicBezTo>
                <a:cubicBezTo>
                  <a:pt x="731520" y="709029"/>
                  <a:pt x="731520" y="760463"/>
                  <a:pt x="731520" y="812851"/>
                </a:cubicBezTo>
                <a:cubicBezTo>
                  <a:pt x="731520" y="869049"/>
                  <a:pt x="720090" y="880479"/>
                  <a:pt x="665797" y="880479"/>
                </a:cubicBezTo>
                <a:cubicBezTo>
                  <a:pt x="612458" y="881431"/>
                  <a:pt x="559118" y="881431"/>
                  <a:pt x="504825" y="881431"/>
                </a:cubicBezTo>
                <a:close/>
                <a:moveTo>
                  <a:pt x="516255" y="346126"/>
                </a:moveTo>
                <a:cubicBezTo>
                  <a:pt x="722947" y="346126"/>
                  <a:pt x="925830" y="346126"/>
                  <a:pt x="1129665" y="346126"/>
                </a:cubicBezTo>
                <a:cubicBezTo>
                  <a:pt x="1119188" y="208966"/>
                  <a:pt x="989647" y="86093"/>
                  <a:pt x="850583" y="79426"/>
                </a:cubicBezTo>
                <a:cubicBezTo>
                  <a:pt x="679133" y="70854"/>
                  <a:pt x="543878" y="176581"/>
                  <a:pt x="516255" y="346126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744394D-4C03-4338-B0A0-6DDFDAFF7178}"/>
              </a:ext>
            </a:extLst>
          </p:cNvPr>
          <p:cNvSpPr/>
          <p:nvPr/>
        </p:nvSpPr>
        <p:spPr>
          <a:xfrm>
            <a:off x="3611634" y="705278"/>
            <a:ext cx="632308" cy="635619"/>
          </a:xfrm>
          <a:custGeom>
            <a:avLst/>
            <a:gdLst>
              <a:gd name="connsiteX0" fmla="*/ 549912 w 1819275"/>
              <a:gd name="connsiteY0" fmla="*/ 1441204 h 1828800"/>
              <a:gd name="connsiteX1" fmla="*/ 387035 w 1819275"/>
              <a:gd name="connsiteY1" fmla="*/ 1605987 h 1828800"/>
              <a:gd name="connsiteX2" fmla="*/ 459424 w 1819275"/>
              <a:gd name="connsiteY2" fmla="*/ 1663137 h 1828800"/>
              <a:gd name="connsiteX3" fmla="*/ 460377 w 1819275"/>
              <a:gd name="connsiteY3" fmla="*/ 1738384 h 1828800"/>
              <a:gd name="connsiteX4" fmla="*/ 457519 w 1819275"/>
              <a:gd name="connsiteY4" fmla="*/ 1742194 h 1828800"/>
              <a:gd name="connsiteX5" fmla="*/ 251779 w 1819275"/>
              <a:gd name="connsiteY5" fmla="*/ 1747909 h 1828800"/>
              <a:gd name="connsiteX6" fmla="*/ 26037 w 1819275"/>
              <a:gd name="connsiteY6" fmla="*/ 1523119 h 1828800"/>
              <a:gd name="connsiteX7" fmla="*/ 24132 w 1819275"/>
              <a:gd name="connsiteY7" fmla="*/ 1435489 h 1828800"/>
              <a:gd name="connsiteX8" fmla="*/ 91759 w 1819275"/>
              <a:gd name="connsiteY8" fmla="*/ 1367862 h 1828800"/>
              <a:gd name="connsiteX9" fmla="*/ 162244 w 1819275"/>
              <a:gd name="connsiteY9" fmla="*/ 1365957 h 1828800"/>
              <a:gd name="connsiteX10" fmla="*/ 224157 w 1819275"/>
              <a:gd name="connsiteY10" fmla="*/ 1434537 h 1828800"/>
              <a:gd name="connsiteX11" fmla="*/ 386082 w 1819275"/>
              <a:gd name="connsiteY11" fmla="*/ 1270707 h 1828800"/>
              <a:gd name="connsiteX12" fmla="*/ 327027 w 1819275"/>
              <a:gd name="connsiteY12" fmla="*/ 1224987 h 1828800"/>
              <a:gd name="connsiteX13" fmla="*/ 327979 w 1819275"/>
              <a:gd name="connsiteY13" fmla="*/ 1130689 h 1828800"/>
              <a:gd name="connsiteX14" fmla="*/ 1042354 w 1819275"/>
              <a:gd name="connsiteY14" fmla="*/ 411552 h 1828800"/>
              <a:gd name="connsiteX15" fmla="*/ 1321437 w 1819275"/>
              <a:gd name="connsiteY15" fmla="*/ 265819 h 1828800"/>
              <a:gd name="connsiteX16" fmla="*/ 1538607 w 1819275"/>
              <a:gd name="connsiteY16" fmla="*/ 213432 h 1828800"/>
              <a:gd name="connsiteX17" fmla="*/ 1581469 w 1819275"/>
              <a:gd name="connsiteY17" fmla="*/ 186762 h 1828800"/>
              <a:gd name="connsiteX18" fmla="*/ 1739585 w 1819275"/>
              <a:gd name="connsiteY18" fmla="*/ 28646 h 1828800"/>
              <a:gd name="connsiteX19" fmla="*/ 1811974 w 1819275"/>
              <a:gd name="connsiteY19" fmla="*/ 13407 h 1828800"/>
              <a:gd name="connsiteX20" fmla="*/ 1797687 w 1819275"/>
              <a:gd name="connsiteY20" fmla="*/ 90559 h 1828800"/>
              <a:gd name="connsiteX21" fmla="*/ 1617665 w 1819275"/>
              <a:gd name="connsiteY21" fmla="*/ 294394 h 1828800"/>
              <a:gd name="connsiteX22" fmla="*/ 1547179 w 1819275"/>
              <a:gd name="connsiteY22" fmla="*/ 559189 h 1828800"/>
              <a:gd name="connsiteX23" fmla="*/ 1416687 w 1819275"/>
              <a:gd name="connsiteY23" fmla="*/ 783027 h 1828800"/>
              <a:gd name="connsiteX24" fmla="*/ 711837 w 1819275"/>
              <a:gd name="connsiteY24" fmla="*/ 1485019 h 1828800"/>
              <a:gd name="connsiteX25" fmla="*/ 586107 w 1819275"/>
              <a:gd name="connsiteY25" fmla="*/ 1485971 h 1828800"/>
              <a:gd name="connsiteX26" fmla="*/ 549912 w 1819275"/>
              <a:gd name="connsiteY26" fmla="*/ 1441204 h 1828800"/>
              <a:gd name="connsiteX27" fmla="*/ 643257 w 1819275"/>
              <a:gd name="connsiteY27" fmla="*/ 1421202 h 1828800"/>
              <a:gd name="connsiteX28" fmla="*/ 1397637 w 1819275"/>
              <a:gd name="connsiteY28" fmla="*/ 667774 h 1828800"/>
              <a:gd name="connsiteX29" fmla="*/ 1156654 w 1819275"/>
              <a:gd name="connsiteY29" fmla="*/ 418219 h 1828800"/>
              <a:gd name="connsiteX30" fmla="*/ 1109982 w 1819275"/>
              <a:gd name="connsiteY30" fmla="*/ 466796 h 1828800"/>
              <a:gd name="connsiteX31" fmla="*/ 1224282 w 1819275"/>
              <a:gd name="connsiteY31" fmla="*/ 576334 h 1828800"/>
              <a:gd name="connsiteX32" fmla="*/ 1236665 w 1819275"/>
              <a:gd name="connsiteY32" fmla="*/ 645866 h 1828800"/>
              <a:gd name="connsiteX33" fmla="*/ 1163322 w 1819275"/>
              <a:gd name="connsiteY33" fmla="*/ 634437 h 1828800"/>
              <a:gd name="connsiteX34" fmla="*/ 1062357 w 1819275"/>
              <a:gd name="connsiteY34" fmla="*/ 523946 h 1828800"/>
              <a:gd name="connsiteX35" fmla="*/ 983299 w 1819275"/>
              <a:gd name="connsiteY35" fmla="*/ 595384 h 1828800"/>
              <a:gd name="connsiteX36" fmla="*/ 1054737 w 1819275"/>
              <a:gd name="connsiteY36" fmla="*/ 662059 h 1828800"/>
              <a:gd name="connsiteX37" fmla="*/ 1061404 w 1819275"/>
              <a:gd name="connsiteY37" fmla="*/ 728734 h 1828800"/>
              <a:gd name="connsiteX38" fmla="*/ 994729 w 1819275"/>
              <a:gd name="connsiteY38" fmla="*/ 722066 h 1828800"/>
              <a:gd name="connsiteX39" fmla="*/ 932817 w 1819275"/>
              <a:gd name="connsiteY39" fmla="*/ 656344 h 1828800"/>
              <a:gd name="connsiteX40" fmla="*/ 861379 w 1819275"/>
              <a:gd name="connsiteY40" fmla="*/ 714446 h 1828800"/>
              <a:gd name="connsiteX41" fmla="*/ 985204 w 1819275"/>
              <a:gd name="connsiteY41" fmla="*/ 832557 h 1828800"/>
              <a:gd name="connsiteX42" fmla="*/ 991872 w 1819275"/>
              <a:gd name="connsiteY42" fmla="*/ 885896 h 1828800"/>
              <a:gd name="connsiteX43" fmla="*/ 943294 w 1819275"/>
              <a:gd name="connsiteY43" fmla="*/ 899232 h 1828800"/>
              <a:gd name="connsiteX44" fmla="*/ 909957 w 1819275"/>
              <a:gd name="connsiteY44" fmla="*/ 873514 h 1828800"/>
              <a:gd name="connsiteX45" fmla="*/ 814707 w 1819275"/>
              <a:gd name="connsiteY45" fmla="*/ 763024 h 1828800"/>
              <a:gd name="connsiteX46" fmla="*/ 803277 w 1819275"/>
              <a:gd name="connsiteY46" fmla="*/ 777312 h 1828800"/>
              <a:gd name="connsiteX47" fmla="*/ 731840 w 1819275"/>
              <a:gd name="connsiteY47" fmla="*/ 843034 h 1828800"/>
              <a:gd name="connsiteX48" fmla="*/ 806135 w 1819275"/>
              <a:gd name="connsiteY48" fmla="*/ 908757 h 1828800"/>
              <a:gd name="connsiteX49" fmla="*/ 813754 w 1819275"/>
              <a:gd name="connsiteY49" fmla="*/ 973527 h 1828800"/>
              <a:gd name="connsiteX50" fmla="*/ 748985 w 1819275"/>
              <a:gd name="connsiteY50" fmla="*/ 966859 h 1828800"/>
              <a:gd name="connsiteX51" fmla="*/ 686119 w 1819275"/>
              <a:gd name="connsiteY51" fmla="*/ 891612 h 1828800"/>
              <a:gd name="connsiteX52" fmla="*/ 673737 w 1819275"/>
              <a:gd name="connsiteY52" fmla="*/ 903041 h 1828800"/>
              <a:gd name="connsiteX53" fmla="*/ 613729 w 1819275"/>
              <a:gd name="connsiteY53" fmla="*/ 956382 h 1828800"/>
              <a:gd name="connsiteX54" fmla="*/ 733744 w 1819275"/>
              <a:gd name="connsiteY54" fmla="*/ 1067824 h 1828800"/>
              <a:gd name="connsiteX55" fmla="*/ 744222 w 1819275"/>
              <a:gd name="connsiteY55" fmla="*/ 1138309 h 1828800"/>
              <a:gd name="connsiteX56" fmla="*/ 674690 w 1819275"/>
              <a:gd name="connsiteY56" fmla="*/ 1126879 h 1828800"/>
              <a:gd name="connsiteX57" fmla="*/ 566104 w 1819275"/>
              <a:gd name="connsiteY57" fmla="*/ 1010674 h 1828800"/>
              <a:gd name="connsiteX58" fmla="*/ 490857 w 1819275"/>
              <a:gd name="connsiteY58" fmla="*/ 1087827 h 1828800"/>
              <a:gd name="connsiteX59" fmla="*/ 565152 w 1819275"/>
              <a:gd name="connsiteY59" fmla="*/ 1155454 h 1828800"/>
              <a:gd name="connsiteX60" fmla="*/ 568010 w 1819275"/>
              <a:gd name="connsiteY60" fmla="*/ 1221177 h 1828800"/>
              <a:gd name="connsiteX61" fmla="*/ 507049 w 1819275"/>
              <a:gd name="connsiteY61" fmla="*/ 1212604 h 1828800"/>
              <a:gd name="connsiteX62" fmla="*/ 436565 w 1819275"/>
              <a:gd name="connsiteY62" fmla="*/ 1137357 h 1828800"/>
              <a:gd name="connsiteX63" fmla="*/ 398465 w 1819275"/>
              <a:gd name="connsiteY63" fmla="*/ 1172599 h 1828800"/>
              <a:gd name="connsiteX64" fmla="*/ 417515 w 1819275"/>
              <a:gd name="connsiteY64" fmla="*/ 1196412 h 1828800"/>
              <a:gd name="connsiteX65" fmla="*/ 643257 w 1819275"/>
              <a:gd name="connsiteY65" fmla="*/ 1421202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1819275" h="1828800">
                <a:moveTo>
                  <a:pt x="549912" y="1441204"/>
                </a:moveTo>
                <a:cubicBezTo>
                  <a:pt x="494667" y="1497402"/>
                  <a:pt x="447042" y="1545979"/>
                  <a:pt x="387035" y="1605987"/>
                </a:cubicBezTo>
                <a:cubicBezTo>
                  <a:pt x="409894" y="1624084"/>
                  <a:pt x="435612" y="1642182"/>
                  <a:pt x="459424" y="1663137"/>
                </a:cubicBezTo>
                <a:cubicBezTo>
                  <a:pt x="485142" y="1686949"/>
                  <a:pt x="484190" y="1712666"/>
                  <a:pt x="460377" y="1738384"/>
                </a:cubicBezTo>
                <a:cubicBezTo>
                  <a:pt x="459424" y="1739337"/>
                  <a:pt x="458472" y="1740289"/>
                  <a:pt x="457519" y="1742194"/>
                </a:cubicBezTo>
                <a:cubicBezTo>
                  <a:pt x="341315" y="1857446"/>
                  <a:pt x="361317" y="1858399"/>
                  <a:pt x="251779" y="1747909"/>
                </a:cubicBezTo>
                <a:cubicBezTo>
                  <a:pt x="177484" y="1672662"/>
                  <a:pt x="102237" y="1596462"/>
                  <a:pt x="26037" y="1523119"/>
                </a:cubicBezTo>
                <a:cubicBezTo>
                  <a:pt x="-5396" y="1492639"/>
                  <a:pt x="-11110" y="1466921"/>
                  <a:pt x="24132" y="1435489"/>
                </a:cubicBezTo>
                <a:cubicBezTo>
                  <a:pt x="47944" y="1414534"/>
                  <a:pt x="69852" y="1391674"/>
                  <a:pt x="91759" y="1367862"/>
                </a:cubicBezTo>
                <a:cubicBezTo>
                  <a:pt x="115572" y="1343096"/>
                  <a:pt x="139384" y="1345002"/>
                  <a:pt x="162244" y="1365957"/>
                </a:cubicBezTo>
                <a:cubicBezTo>
                  <a:pt x="185104" y="1387864"/>
                  <a:pt x="205107" y="1412629"/>
                  <a:pt x="224157" y="1434537"/>
                </a:cubicBezTo>
                <a:cubicBezTo>
                  <a:pt x="278449" y="1380244"/>
                  <a:pt x="327027" y="1330714"/>
                  <a:pt x="386082" y="1270707"/>
                </a:cubicBezTo>
                <a:cubicBezTo>
                  <a:pt x="368937" y="1257371"/>
                  <a:pt x="346077" y="1243084"/>
                  <a:pt x="327027" y="1224987"/>
                </a:cubicBezTo>
                <a:cubicBezTo>
                  <a:pt x="287974" y="1186887"/>
                  <a:pt x="288927" y="1169741"/>
                  <a:pt x="327979" y="1130689"/>
                </a:cubicBezTo>
                <a:cubicBezTo>
                  <a:pt x="567057" y="891612"/>
                  <a:pt x="809944" y="656344"/>
                  <a:pt x="1042354" y="411552"/>
                </a:cubicBezTo>
                <a:cubicBezTo>
                  <a:pt x="1122365" y="326779"/>
                  <a:pt x="1215710" y="290584"/>
                  <a:pt x="1321437" y="265819"/>
                </a:cubicBezTo>
                <a:cubicBezTo>
                  <a:pt x="1393827" y="248674"/>
                  <a:pt x="1466217" y="232482"/>
                  <a:pt x="1538607" y="213432"/>
                </a:cubicBezTo>
                <a:cubicBezTo>
                  <a:pt x="1554799" y="209621"/>
                  <a:pt x="1570040" y="198191"/>
                  <a:pt x="1581469" y="186762"/>
                </a:cubicBezTo>
                <a:cubicBezTo>
                  <a:pt x="1634810" y="135327"/>
                  <a:pt x="1687197" y="81987"/>
                  <a:pt x="1739585" y="28646"/>
                </a:cubicBezTo>
                <a:cubicBezTo>
                  <a:pt x="1760540" y="7691"/>
                  <a:pt x="1783399" y="-15168"/>
                  <a:pt x="1811974" y="13407"/>
                </a:cubicBezTo>
                <a:cubicBezTo>
                  <a:pt x="1841502" y="42934"/>
                  <a:pt x="1819594" y="66746"/>
                  <a:pt x="1797687" y="90559"/>
                </a:cubicBezTo>
                <a:cubicBezTo>
                  <a:pt x="1735774" y="157234"/>
                  <a:pt x="1659574" y="216289"/>
                  <a:pt x="1617665" y="294394"/>
                </a:cubicBezTo>
                <a:cubicBezTo>
                  <a:pt x="1575754" y="373452"/>
                  <a:pt x="1564324" y="469654"/>
                  <a:pt x="1547179" y="559189"/>
                </a:cubicBezTo>
                <a:cubicBezTo>
                  <a:pt x="1529082" y="650629"/>
                  <a:pt x="1483362" y="719209"/>
                  <a:pt x="1416687" y="783027"/>
                </a:cubicBezTo>
                <a:cubicBezTo>
                  <a:pt x="1179515" y="1014484"/>
                  <a:pt x="947104" y="1250704"/>
                  <a:pt x="711837" y="1485019"/>
                </a:cubicBezTo>
                <a:cubicBezTo>
                  <a:pt x="652782" y="1544074"/>
                  <a:pt x="645162" y="1545027"/>
                  <a:pt x="586107" y="1485971"/>
                </a:cubicBezTo>
                <a:cubicBezTo>
                  <a:pt x="574677" y="1471684"/>
                  <a:pt x="563247" y="1456444"/>
                  <a:pt x="549912" y="1441204"/>
                </a:cubicBezTo>
                <a:close/>
                <a:moveTo>
                  <a:pt x="643257" y="1421202"/>
                </a:moveTo>
                <a:cubicBezTo>
                  <a:pt x="899479" y="1165932"/>
                  <a:pt x="1151892" y="912566"/>
                  <a:pt x="1397637" y="667774"/>
                </a:cubicBezTo>
                <a:cubicBezTo>
                  <a:pt x="1319532" y="586812"/>
                  <a:pt x="1239522" y="503944"/>
                  <a:pt x="1156654" y="418219"/>
                </a:cubicBezTo>
                <a:cubicBezTo>
                  <a:pt x="1142367" y="433459"/>
                  <a:pt x="1128079" y="448699"/>
                  <a:pt x="1109982" y="466796"/>
                </a:cubicBezTo>
                <a:cubicBezTo>
                  <a:pt x="1150940" y="505849"/>
                  <a:pt x="1187135" y="541091"/>
                  <a:pt x="1224282" y="576334"/>
                </a:cubicBezTo>
                <a:cubicBezTo>
                  <a:pt x="1245237" y="596337"/>
                  <a:pt x="1261429" y="620149"/>
                  <a:pt x="1236665" y="645866"/>
                </a:cubicBezTo>
                <a:cubicBezTo>
                  <a:pt x="1209994" y="673489"/>
                  <a:pt x="1185229" y="657296"/>
                  <a:pt x="1163322" y="634437"/>
                </a:cubicBezTo>
                <a:cubicBezTo>
                  <a:pt x="1128079" y="596337"/>
                  <a:pt x="1092837" y="558237"/>
                  <a:pt x="1062357" y="523946"/>
                </a:cubicBezTo>
                <a:cubicBezTo>
                  <a:pt x="1030924" y="552521"/>
                  <a:pt x="1009017" y="572524"/>
                  <a:pt x="983299" y="595384"/>
                </a:cubicBezTo>
                <a:cubicBezTo>
                  <a:pt x="1008065" y="619196"/>
                  <a:pt x="1031877" y="640152"/>
                  <a:pt x="1054737" y="662059"/>
                </a:cubicBezTo>
                <a:cubicBezTo>
                  <a:pt x="1075692" y="682062"/>
                  <a:pt x="1084265" y="705874"/>
                  <a:pt x="1061404" y="728734"/>
                </a:cubicBezTo>
                <a:cubicBezTo>
                  <a:pt x="1039497" y="750641"/>
                  <a:pt x="1014732" y="743021"/>
                  <a:pt x="994729" y="722066"/>
                </a:cubicBezTo>
                <a:cubicBezTo>
                  <a:pt x="972822" y="698254"/>
                  <a:pt x="949962" y="674441"/>
                  <a:pt x="932817" y="656344"/>
                </a:cubicBezTo>
                <a:cubicBezTo>
                  <a:pt x="907099" y="677299"/>
                  <a:pt x="888049" y="692539"/>
                  <a:pt x="861379" y="714446"/>
                </a:cubicBezTo>
                <a:cubicBezTo>
                  <a:pt x="906147" y="756357"/>
                  <a:pt x="948057" y="792552"/>
                  <a:pt x="985204" y="832557"/>
                </a:cubicBezTo>
                <a:cubicBezTo>
                  <a:pt x="995682" y="843987"/>
                  <a:pt x="998540" y="871609"/>
                  <a:pt x="991872" y="885896"/>
                </a:cubicBezTo>
                <a:cubicBezTo>
                  <a:pt x="987110" y="896374"/>
                  <a:pt x="960440" y="900184"/>
                  <a:pt x="943294" y="899232"/>
                </a:cubicBezTo>
                <a:cubicBezTo>
                  <a:pt x="931865" y="898279"/>
                  <a:pt x="919482" y="883991"/>
                  <a:pt x="909957" y="873514"/>
                </a:cubicBezTo>
                <a:cubicBezTo>
                  <a:pt x="877572" y="837319"/>
                  <a:pt x="846140" y="800171"/>
                  <a:pt x="814707" y="763024"/>
                </a:cubicBezTo>
                <a:cubicBezTo>
                  <a:pt x="810897" y="767787"/>
                  <a:pt x="807087" y="772549"/>
                  <a:pt x="803277" y="777312"/>
                </a:cubicBezTo>
                <a:cubicBezTo>
                  <a:pt x="781369" y="797314"/>
                  <a:pt x="760415" y="817316"/>
                  <a:pt x="731840" y="843034"/>
                </a:cubicBezTo>
                <a:cubicBezTo>
                  <a:pt x="758510" y="866846"/>
                  <a:pt x="782322" y="887802"/>
                  <a:pt x="806135" y="908757"/>
                </a:cubicBezTo>
                <a:cubicBezTo>
                  <a:pt x="828042" y="928759"/>
                  <a:pt x="836615" y="956382"/>
                  <a:pt x="813754" y="973527"/>
                </a:cubicBezTo>
                <a:cubicBezTo>
                  <a:pt x="800419" y="983052"/>
                  <a:pt x="764224" y="978289"/>
                  <a:pt x="748985" y="966859"/>
                </a:cubicBezTo>
                <a:cubicBezTo>
                  <a:pt x="723267" y="947809"/>
                  <a:pt x="707074" y="917329"/>
                  <a:pt x="686119" y="891612"/>
                </a:cubicBezTo>
                <a:cubicBezTo>
                  <a:pt x="682310" y="895421"/>
                  <a:pt x="677547" y="899232"/>
                  <a:pt x="673737" y="903041"/>
                </a:cubicBezTo>
                <a:cubicBezTo>
                  <a:pt x="656592" y="918282"/>
                  <a:pt x="638494" y="934474"/>
                  <a:pt x="613729" y="956382"/>
                </a:cubicBezTo>
                <a:cubicBezTo>
                  <a:pt x="656592" y="996387"/>
                  <a:pt x="695644" y="1031629"/>
                  <a:pt x="733744" y="1067824"/>
                </a:cubicBezTo>
                <a:cubicBezTo>
                  <a:pt x="755652" y="1088779"/>
                  <a:pt x="768035" y="1113544"/>
                  <a:pt x="744222" y="1138309"/>
                </a:cubicBezTo>
                <a:cubicBezTo>
                  <a:pt x="719457" y="1163074"/>
                  <a:pt x="694692" y="1148787"/>
                  <a:pt x="674690" y="1126879"/>
                </a:cubicBezTo>
                <a:cubicBezTo>
                  <a:pt x="639447" y="1088779"/>
                  <a:pt x="603252" y="1050679"/>
                  <a:pt x="566104" y="1010674"/>
                </a:cubicBezTo>
                <a:cubicBezTo>
                  <a:pt x="538482" y="1038296"/>
                  <a:pt x="518479" y="1060204"/>
                  <a:pt x="490857" y="1087827"/>
                </a:cubicBezTo>
                <a:cubicBezTo>
                  <a:pt x="516574" y="1110687"/>
                  <a:pt x="541340" y="1132594"/>
                  <a:pt x="565152" y="1155454"/>
                </a:cubicBezTo>
                <a:cubicBezTo>
                  <a:pt x="586107" y="1175457"/>
                  <a:pt x="592774" y="1204032"/>
                  <a:pt x="568010" y="1221177"/>
                </a:cubicBezTo>
                <a:cubicBezTo>
                  <a:pt x="554674" y="1229749"/>
                  <a:pt x="522290" y="1224034"/>
                  <a:pt x="507049" y="1212604"/>
                </a:cubicBezTo>
                <a:cubicBezTo>
                  <a:pt x="481332" y="1193554"/>
                  <a:pt x="461329" y="1164979"/>
                  <a:pt x="436565" y="1137357"/>
                </a:cubicBezTo>
                <a:cubicBezTo>
                  <a:pt x="419419" y="1153549"/>
                  <a:pt x="409894" y="1162121"/>
                  <a:pt x="398465" y="1172599"/>
                </a:cubicBezTo>
                <a:cubicBezTo>
                  <a:pt x="407990" y="1184029"/>
                  <a:pt x="412752" y="1190696"/>
                  <a:pt x="417515" y="1196412"/>
                </a:cubicBezTo>
                <a:cubicBezTo>
                  <a:pt x="495619" y="1272612"/>
                  <a:pt x="571819" y="1348812"/>
                  <a:pt x="643257" y="1421202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76076825-A6FA-4522-B683-8F7C95476377}"/>
              </a:ext>
            </a:extLst>
          </p:cNvPr>
          <p:cNvSpPr/>
          <p:nvPr/>
        </p:nvSpPr>
        <p:spPr>
          <a:xfrm>
            <a:off x="1087372" y="779202"/>
            <a:ext cx="728744" cy="537187"/>
          </a:xfrm>
          <a:custGeom>
            <a:avLst/>
            <a:gdLst>
              <a:gd name="connsiteX0" fmla="*/ 285241 w 438171"/>
              <a:gd name="connsiteY0" fmla="*/ 156774 h 322994"/>
              <a:gd name="connsiteX1" fmla="*/ 250805 w 438171"/>
              <a:gd name="connsiteY1" fmla="*/ 191807 h 322994"/>
              <a:gd name="connsiteX2" fmla="*/ 285639 w 438171"/>
              <a:gd name="connsiteY2" fmla="*/ 225646 h 322994"/>
              <a:gd name="connsiteX3" fmla="*/ 320273 w 438171"/>
              <a:gd name="connsiteY3" fmla="*/ 190812 h 322994"/>
              <a:gd name="connsiteX4" fmla="*/ 285241 w 438171"/>
              <a:gd name="connsiteY4" fmla="*/ 156774 h 322994"/>
              <a:gd name="connsiteX5" fmla="*/ 286435 w 438171"/>
              <a:gd name="connsiteY5" fmla="*/ 113978 h 322994"/>
              <a:gd name="connsiteX6" fmla="*/ 362671 w 438171"/>
              <a:gd name="connsiteY6" fmla="*/ 190812 h 322994"/>
              <a:gd name="connsiteX7" fmla="*/ 285440 w 438171"/>
              <a:gd name="connsiteY7" fmla="*/ 267844 h 322994"/>
              <a:gd name="connsiteX8" fmla="*/ 209004 w 438171"/>
              <a:gd name="connsiteY8" fmla="*/ 190613 h 322994"/>
              <a:gd name="connsiteX9" fmla="*/ 286435 w 438171"/>
              <a:gd name="connsiteY9" fmla="*/ 113978 h 322994"/>
              <a:gd name="connsiteX10" fmla="*/ 286236 w 438171"/>
              <a:gd name="connsiteY10" fmla="*/ 97457 h 322994"/>
              <a:gd name="connsiteX11" fmla="*/ 192084 w 438171"/>
              <a:gd name="connsiteY11" fmla="*/ 190414 h 322994"/>
              <a:gd name="connsiteX12" fmla="*/ 282056 w 438171"/>
              <a:gd name="connsiteY12" fmla="*/ 284565 h 322994"/>
              <a:gd name="connsiteX13" fmla="*/ 378993 w 438171"/>
              <a:gd name="connsiteY13" fmla="*/ 193798 h 322994"/>
              <a:gd name="connsiteX14" fmla="*/ 286236 w 438171"/>
              <a:gd name="connsiteY14" fmla="*/ 97457 h 322994"/>
              <a:gd name="connsiteX15" fmla="*/ 166407 w 438171"/>
              <a:gd name="connsiteY15" fmla="*/ 89893 h 322994"/>
              <a:gd name="connsiteX16" fmla="*/ 285639 w 438171"/>
              <a:gd name="connsiteY16" fmla="*/ 90291 h 322994"/>
              <a:gd name="connsiteX17" fmla="*/ 405069 w 438171"/>
              <a:gd name="connsiteY17" fmla="*/ 90092 h 322994"/>
              <a:gd name="connsiteX18" fmla="*/ 419600 w 438171"/>
              <a:gd name="connsiteY18" fmla="*/ 98850 h 322994"/>
              <a:gd name="connsiteX19" fmla="*/ 415022 w 438171"/>
              <a:gd name="connsiteY19" fmla="*/ 250527 h 322994"/>
              <a:gd name="connsiteX20" fmla="*/ 278075 w 438171"/>
              <a:gd name="connsiteY20" fmla="*/ 322782 h 322994"/>
              <a:gd name="connsiteX21" fmla="*/ 151677 w 438171"/>
              <a:gd name="connsiteY21" fmla="*/ 98452 h 322994"/>
              <a:gd name="connsiteX22" fmla="*/ 166407 w 438171"/>
              <a:gd name="connsiteY22" fmla="*/ 89893 h 322994"/>
              <a:gd name="connsiteX23" fmla="*/ 156304 w 438171"/>
              <a:gd name="connsiteY23" fmla="*/ 494 h 322994"/>
              <a:gd name="connsiteX24" fmla="*/ 197060 w 438171"/>
              <a:gd name="connsiteY24" fmla="*/ 15249 h 322994"/>
              <a:gd name="connsiteX25" fmla="*/ 209402 w 438171"/>
              <a:gd name="connsiteY25" fmla="*/ 39135 h 322994"/>
              <a:gd name="connsiteX26" fmla="*/ 400689 w 438171"/>
              <a:gd name="connsiteY26" fmla="*/ 72575 h 322994"/>
              <a:gd name="connsiteX27" fmla="*/ 169193 w 438171"/>
              <a:gd name="connsiteY27" fmla="*/ 72575 h 322994"/>
              <a:gd name="connsiteX28" fmla="*/ 182131 w 438171"/>
              <a:gd name="connsiteY28" fmla="*/ 59438 h 322994"/>
              <a:gd name="connsiteX29" fmla="*/ 174965 w 438171"/>
              <a:gd name="connsiteY29" fmla="*/ 20225 h 322994"/>
              <a:gd name="connsiteX30" fmla="*/ 135752 w 438171"/>
              <a:gd name="connsiteY30" fmla="*/ 32367 h 322994"/>
              <a:gd name="connsiteX31" fmla="*/ 123212 w 438171"/>
              <a:gd name="connsiteY31" fmla="*/ 78746 h 322994"/>
              <a:gd name="connsiteX32" fmla="*/ 100919 w 438171"/>
              <a:gd name="connsiteY32" fmla="*/ 177873 h 322994"/>
              <a:gd name="connsiteX33" fmla="*/ 49762 w 438171"/>
              <a:gd name="connsiteY33" fmla="*/ 219873 h 322994"/>
              <a:gd name="connsiteX34" fmla="*/ 6170 w 438171"/>
              <a:gd name="connsiteY34" fmla="*/ 213901 h 322994"/>
              <a:gd name="connsiteX35" fmla="*/ 0 w 438171"/>
              <a:gd name="connsiteY35" fmla="*/ 203153 h 322994"/>
              <a:gd name="connsiteX36" fmla="*/ 11346 w 438171"/>
              <a:gd name="connsiteY36" fmla="*/ 197778 h 322994"/>
              <a:gd name="connsiteX37" fmla="*/ 13336 w 438171"/>
              <a:gd name="connsiteY37" fmla="*/ 198177 h 322994"/>
              <a:gd name="connsiteX38" fmla="*/ 89174 w 438171"/>
              <a:gd name="connsiteY38" fmla="*/ 162148 h 322994"/>
              <a:gd name="connsiteX39" fmla="*/ 105298 w 438171"/>
              <a:gd name="connsiteY39" fmla="*/ 85712 h 322994"/>
              <a:gd name="connsiteX40" fmla="*/ 118833 w 438171"/>
              <a:gd name="connsiteY40" fmla="*/ 26196 h 322994"/>
              <a:gd name="connsiteX41" fmla="*/ 156304 w 438171"/>
              <a:gd name="connsiteY41" fmla="*/ 494 h 322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438171" h="322994">
                <a:moveTo>
                  <a:pt x="285241" y="156774"/>
                </a:moveTo>
                <a:cubicBezTo>
                  <a:pt x="266530" y="156973"/>
                  <a:pt x="250407" y="173096"/>
                  <a:pt x="250805" y="191807"/>
                </a:cubicBezTo>
                <a:cubicBezTo>
                  <a:pt x="251203" y="210120"/>
                  <a:pt x="267326" y="225845"/>
                  <a:pt x="285639" y="225646"/>
                </a:cubicBezTo>
                <a:cubicBezTo>
                  <a:pt x="304748" y="225646"/>
                  <a:pt x="320472" y="209921"/>
                  <a:pt x="320273" y="190812"/>
                </a:cubicBezTo>
                <a:cubicBezTo>
                  <a:pt x="320074" y="171902"/>
                  <a:pt x="304548" y="156575"/>
                  <a:pt x="285241" y="156774"/>
                </a:cubicBezTo>
                <a:close/>
                <a:moveTo>
                  <a:pt x="286435" y="113978"/>
                </a:moveTo>
                <a:cubicBezTo>
                  <a:pt x="328434" y="114177"/>
                  <a:pt x="362671" y="148613"/>
                  <a:pt x="362671" y="190812"/>
                </a:cubicBezTo>
                <a:cubicBezTo>
                  <a:pt x="362671" y="233608"/>
                  <a:pt x="328236" y="267844"/>
                  <a:pt x="285440" y="267844"/>
                </a:cubicBezTo>
                <a:cubicBezTo>
                  <a:pt x="242445" y="267844"/>
                  <a:pt x="208805" y="234006"/>
                  <a:pt x="209004" y="190613"/>
                </a:cubicBezTo>
                <a:cubicBezTo>
                  <a:pt x="209004" y="147817"/>
                  <a:pt x="243241" y="113978"/>
                  <a:pt x="286435" y="113978"/>
                </a:cubicBezTo>
                <a:close/>
                <a:moveTo>
                  <a:pt x="286236" y="97457"/>
                </a:moveTo>
                <a:cubicBezTo>
                  <a:pt x="234682" y="97059"/>
                  <a:pt x="192681" y="138262"/>
                  <a:pt x="192084" y="190414"/>
                </a:cubicBezTo>
                <a:cubicBezTo>
                  <a:pt x="191487" y="240773"/>
                  <a:pt x="232890" y="284166"/>
                  <a:pt x="282056" y="284565"/>
                </a:cubicBezTo>
                <a:cubicBezTo>
                  <a:pt x="336198" y="284963"/>
                  <a:pt x="378396" y="245352"/>
                  <a:pt x="378993" y="193798"/>
                </a:cubicBezTo>
                <a:cubicBezTo>
                  <a:pt x="379591" y="140054"/>
                  <a:pt x="338984" y="97855"/>
                  <a:pt x="286236" y="97457"/>
                </a:cubicBezTo>
                <a:close/>
                <a:moveTo>
                  <a:pt x="166407" y="89893"/>
                </a:moveTo>
                <a:cubicBezTo>
                  <a:pt x="206018" y="90490"/>
                  <a:pt x="245828" y="90291"/>
                  <a:pt x="285639" y="90291"/>
                </a:cubicBezTo>
                <a:cubicBezTo>
                  <a:pt x="325449" y="90291"/>
                  <a:pt x="365259" y="90490"/>
                  <a:pt x="405069" y="90092"/>
                </a:cubicBezTo>
                <a:cubicBezTo>
                  <a:pt x="412434" y="90092"/>
                  <a:pt x="416415" y="92480"/>
                  <a:pt x="419600" y="98850"/>
                </a:cubicBezTo>
                <a:cubicBezTo>
                  <a:pt x="445078" y="150205"/>
                  <a:pt x="445078" y="201560"/>
                  <a:pt x="415022" y="250527"/>
                </a:cubicBezTo>
                <a:cubicBezTo>
                  <a:pt x="384169" y="300887"/>
                  <a:pt x="337193" y="325569"/>
                  <a:pt x="278075" y="322782"/>
                </a:cubicBezTo>
                <a:cubicBezTo>
                  <a:pt x="166208" y="317806"/>
                  <a:pt x="98132" y="196186"/>
                  <a:pt x="151677" y="98452"/>
                </a:cubicBezTo>
                <a:cubicBezTo>
                  <a:pt x="155260" y="92082"/>
                  <a:pt x="159042" y="89893"/>
                  <a:pt x="166407" y="89893"/>
                </a:cubicBezTo>
                <a:close/>
                <a:moveTo>
                  <a:pt x="156304" y="494"/>
                </a:moveTo>
                <a:cubicBezTo>
                  <a:pt x="171183" y="-1621"/>
                  <a:pt x="186610" y="3007"/>
                  <a:pt x="197060" y="15249"/>
                </a:cubicBezTo>
                <a:cubicBezTo>
                  <a:pt x="202434" y="21817"/>
                  <a:pt x="205022" y="30775"/>
                  <a:pt x="209402" y="39135"/>
                </a:cubicBezTo>
                <a:cubicBezTo>
                  <a:pt x="278074" y="-277"/>
                  <a:pt x="360680" y="21618"/>
                  <a:pt x="400689" y="72575"/>
                </a:cubicBezTo>
                <a:cubicBezTo>
                  <a:pt x="323856" y="72575"/>
                  <a:pt x="247819" y="72575"/>
                  <a:pt x="169193" y="72575"/>
                </a:cubicBezTo>
                <a:cubicBezTo>
                  <a:pt x="174368" y="67201"/>
                  <a:pt x="178150" y="63220"/>
                  <a:pt x="182131" y="59438"/>
                </a:cubicBezTo>
                <a:cubicBezTo>
                  <a:pt x="194871" y="47495"/>
                  <a:pt x="191288" y="26993"/>
                  <a:pt x="174965" y="20225"/>
                </a:cubicBezTo>
                <a:cubicBezTo>
                  <a:pt x="160236" y="14054"/>
                  <a:pt x="144909" y="18433"/>
                  <a:pt x="135752" y="32367"/>
                </a:cubicBezTo>
                <a:cubicBezTo>
                  <a:pt x="126596" y="46300"/>
                  <a:pt x="124008" y="62423"/>
                  <a:pt x="123212" y="78746"/>
                </a:cubicBezTo>
                <a:cubicBezTo>
                  <a:pt x="121421" y="112982"/>
                  <a:pt x="116843" y="146821"/>
                  <a:pt x="100919" y="177873"/>
                </a:cubicBezTo>
                <a:cubicBezTo>
                  <a:pt x="89772" y="199172"/>
                  <a:pt x="74445" y="215295"/>
                  <a:pt x="49762" y="219873"/>
                </a:cubicBezTo>
                <a:cubicBezTo>
                  <a:pt x="34635" y="222660"/>
                  <a:pt x="19905" y="219873"/>
                  <a:pt x="6170" y="213901"/>
                </a:cubicBezTo>
                <a:cubicBezTo>
                  <a:pt x="3185" y="212508"/>
                  <a:pt x="1990" y="206935"/>
                  <a:pt x="0" y="203153"/>
                </a:cubicBezTo>
                <a:cubicBezTo>
                  <a:pt x="3782" y="201361"/>
                  <a:pt x="7564" y="199371"/>
                  <a:pt x="11346" y="197778"/>
                </a:cubicBezTo>
                <a:cubicBezTo>
                  <a:pt x="11744" y="197579"/>
                  <a:pt x="12540" y="197977"/>
                  <a:pt x="13336" y="198177"/>
                </a:cubicBezTo>
                <a:cubicBezTo>
                  <a:pt x="52549" y="208925"/>
                  <a:pt x="72653" y="199570"/>
                  <a:pt x="89174" y="162148"/>
                </a:cubicBezTo>
                <a:cubicBezTo>
                  <a:pt x="99923" y="137864"/>
                  <a:pt x="103904" y="111987"/>
                  <a:pt x="105298" y="85712"/>
                </a:cubicBezTo>
                <a:cubicBezTo>
                  <a:pt x="106492" y="65011"/>
                  <a:pt x="108483" y="44708"/>
                  <a:pt x="118833" y="26196"/>
                </a:cubicBezTo>
                <a:cubicBezTo>
                  <a:pt x="127094" y="11467"/>
                  <a:pt x="141425" y="2609"/>
                  <a:pt x="156304" y="494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5" name="TextBox 67">
            <a:extLst>
              <a:ext uri="{FF2B5EF4-FFF2-40B4-BE49-F238E27FC236}">
                <a16:creationId xmlns:a16="http://schemas.microsoft.com/office/drawing/2014/main" id="{70B4880D-C146-4488-AB6C-F22CA454757E}"/>
              </a:ext>
            </a:extLst>
          </p:cNvPr>
          <p:cNvSpPr txBox="1"/>
          <p:nvPr/>
        </p:nvSpPr>
        <p:spPr>
          <a:xfrm>
            <a:off x="4718462" y="179037"/>
            <a:ext cx="6956007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t-BR" altLang="ko-KR" sz="24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PONTEIROS,VETORES DINÂMICOS, ARITMETICA DE PONTEIROS,DEFINIÇÃO DE TIPOS</a:t>
            </a:r>
            <a:endParaRPr lang="ko-KR" altLang="en-US" sz="2400" b="1" dirty="0">
              <a:solidFill>
                <a:schemeClr val="accent1"/>
              </a:solidFill>
              <a:latin typeface="+mj-lt"/>
              <a:cs typeface="Arial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B117548-5344-4102-A94C-1EBDDD11AD89}"/>
              </a:ext>
            </a:extLst>
          </p:cNvPr>
          <p:cNvSpPr txBox="1"/>
          <p:nvPr/>
        </p:nvSpPr>
        <p:spPr>
          <a:xfrm>
            <a:off x="348414" y="2002946"/>
            <a:ext cx="5045222" cy="38472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2000" b="1" dirty="0" err="1"/>
              <a:t>typedef</a:t>
            </a:r>
            <a:r>
              <a:rPr lang="pt-BR" sz="2000" b="1" dirty="0"/>
              <a:t> </a:t>
            </a:r>
            <a:r>
              <a:rPr lang="pt-BR" sz="2000" b="1" dirty="0" err="1"/>
              <a:t>cadastroDeFuncionarios</a:t>
            </a:r>
            <a:r>
              <a:rPr lang="pt-BR" sz="2000" b="1" dirty="0"/>
              <a:t>* </a:t>
            </a:r>
            <a:r>
              <a:rPr lang="pt-BR" sz="2000" b="1" dirty="0" err="1"/>
              <a:t>CadP</a:t>
            </a:r>
            <a:r>
              <a:rPr lang="pt-BR" sz="2000" b="1" dirty="0"/>
              <a:t>;</a:t>
            </a:r>
          </a:p>
          <a:p>
            <a:r>
              <a:rPr lang="pt-BR" dirty="0" err="1"/>
              <a:t>void</a:t>
            </a:r>
            <a:r>
              <a:rPr lang="pt-BR" dirty="0"/>
              <a:t> </a:t>
            </a:r>
            <a:r>
              <a:rPr lang="pt-BR" dirty="0" err="1"/>
              <a:t>ExibirFuncionario</a:t>
            </a:r>
            <a:r>
              <a:rPr lang="pt-BR" dirty="0"/>
              <a:t>(</a:t>
            </a:r>
            <a:r>
              <a:rPr lang="pt-BR" dirty="0" err="1"/>
              <a:t>int</a:t>
            </a:r>
            <a:r>
              <a:rPr lang="pt-BR" dirty="0"/>
              <a:t> acesso)</a:t>
            </a:r>
          </a:p>
          <a:p>
            <a:r>
              <a:rPr lang="pt-BR" dirty="0"/>
              <a:t>{</a:t>
            </a:r>
          </a:p>
          <a:p>
            <a:r>
              <a:rPr lang="pt-BR" dirty="0"/>
              <a:t>    </a:t>
            </a:r>
            <a:r>
              <a:rPr lang="pt-BR" dirty="0" err="1"/>
              <a:t>int</a:t>
            </a:r>
            <a:r>
              <a:rPr lang="pt-BR" dirty="0"/>
              <a:t> </a:t>
            </a:r>
            <a:r>
              <a:rPr lang="pt-BR" dirty="0" err="1"/>
              <a:t>qtd</a:t>
            </a:r>
            <a:r>
              <a:rPr lang="pt-BR" dirty="0"/>
              <a:t> = </a:t>
            </a:r>
            <a:r>
              <a:rPr lang="pt-BR" dirty="0" err="1"/>
              <a:t>number_func</a:t>
            </a:r>
            <a:r>
              <a:rPr lang="pt-BR" dirty="0"/>
              <a:t>();</a:t>
            </a:r>
          </a:p>
          <a:p>
            <a:r>
              <a:rPr lang="pt-BR" dirty="0"/>
              <a:t>    </a:t>
            </a:r>
            <a:r>
              <a:rPr lang="pt-BR" dirty="0" err="1"/>
              <a:t>ifstream</a:t>
            </a:r>
            <a:r>
              <a:rPr lang="pt-BR" dirty="0"/>
              <a:t> </a:t>
            </a:r>
            <a:r>
              <a:rPr lang="pt-BR" dirty="0" err="1"/>
              <a:t>directory</a:t>
            </a:r>
            <a:r>
              <a:rPr lang="pt-BR" dirty="0"/>
              <a:t>("funcionarios.txt");</a:t>
            </a:r>
          </a:p>
          <a:p>
            <a:r>
              <a:rPr lang="pt-BR" dirty="0"/>
              <a:t>    </a:t>
            </a:r>
            <a:r>
              <a:rPr lang="pt-BR" dirty="0" err="1"/>
              <a:t>int</a:t>
            </a:r>
            <a:r>
              <a:rPr lang="pt-BR" dirty="0"/>
              <a:t> i=0;</a:t>
            </a:r>
          </a:p>
          <a:p>
            <a:endParaRPr lang="pt-BR" dirty="0"/>
          </a:p>
          <a:p>
            <a:r>
              <a:rPr lang="pt-BR" dirty="0" err="1"/>
              <a:t>cout</a:t>
            </a:r>
            <a:r>
              <a:rPr lang="pt-BR" dirty="0"/>
              <a:t> &lt;&lt; "MEDICOS CADASTRADOS: " &lt;&lt; </a:t>
            </a:r>
            <a:r>
              <a:rPr lang="pt-BR" dirty="0" err="1"/>
              <a:t>endl</a:t>
            </a:r>
            <a:r>
              <a:rPr lang="pt-BR" dirty="0"/>
              <a:t> &lt;&lt; </a:t>
            </a:r>
            <a:r>
              <a:rPr lang="pt-BR" dirty="0" err="1"/>
              <a:t>endl</a:t>
            </a:r>
            <a:r>
              <a:rPr lang="pt-BR" dirty="0"/>
              <a:t>;</a:t>
            </a:r>
          </a:p>
          <a:p>
            <a:endParaRPr lang="pt-BR" sz="2000" b="1" dirty="0"/>
          </a:p>
          <a:p>
            <a:r>
              <a:rPr lang="pt-BR" sz="2000" b="1" dirty="0" err="1"/>
              <a:t>CadP</a:t>
            </a:r>
            <a:r>
              <a:rPr lang="pt-BR" sz="2000" b="1" dirty="0"/>
              <a:t> cadastro =  new </a:t>
            </a:r>
            <a:r>
              <a:rPr lang="pt-BR" sz="2000" b="1" dirty="0" err="1"/>
              <a:t>cadastroDeFuncionarios</a:t>
            </a:r>
            <a:r>
              <a:rPr lang="pt-BR" sz="2000" b="1" dirty="0"/>
              <a:t>[</a:t>
            </a:r>
            <a:r>
              <a:rPr lang="pt-BR" sz="2000" b="1" dirty="0" err="1"/>
              <a:t>qtd</a:t>
            </a:r>
            <a:r>
              <a:rPr lang="pt-BR" sz="2000" b="1" dirty="0"/>
              <a:t>];</a:t>
            </a:r>
          </a:p>
          <a:p>
            <a:endParaRPr lang="pt-BR" sz="2000" b="1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479840F0-0E4F-472A-93D3-0DE4B0563CEB}"/>
              </a:ext>
            </a:extLst>
          </p:cNvPr>
          <p:cNvSpPr txBox="1"/>
          <p:nvPr/>
        </p:nvSpPr>
        <p:spPr>
          <a:xfrm>
            <a:off x="5539410" y="2002946"/>
            <a:ext cx="6304176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directory.read</a:t>
            </a:r>
            <a:r>
              <a:rPr lang="pt-BR" dirty="0"/>
              <a:t>((char*)</a:t>
            </a:r>
            <a:r>
              <a:rPr lang="pt-BR" sz="2000" b="1" dirty="0"/>
              <a:t>(&amp;*(</a:t>
            </a:r>
            <a:r>
              <a:rPr lang="pt-BR" sz="2000" b="1" dirty="0" err="1"/>
              <a:t>cadastro+i</a:t>
            </a:r>
            <a:r>
              <a:rPr lang="pt-BR" sz="2000" b="1" dirty="0"/>
              <a:t>)), </a:t>
            </a:r>
            <a:r>
              <a:rPr lang="pt-BR" dirty="0" err="1"/>
              <a:t>sizeof</a:t>
            </a:r>
            <a:r>
              <a:rPr lang="pt-BR" dirty="0"/>
              <a:t>(</a:t>
            </a:r>
            <a:r>
              <a:rPr lang="pt-BR" dirty="0" err="1"/>
              <a:t>cadastroDeFuncionarios</a:t>
            </a:r>
            <a:r>
              <a:rPr lang="pt-BR" dirty="0"/>
              <a:t>));</a:t>
            </a:r>
          </a:p>
          <a:p>
            <a:r>
              <a:rPr lang="pt-BR" dirty="0"/>
              <a:t>    </a:t>
            </a:r>
            <a:r>
              <a:rPr lang="pt-BR" dirty="0" err="1"/>
              <a:t>while</a:t>
            </a:r>
            <a:r>
              <a:rPr lang="pt-BR" dirty="0"/>
              <a:t>(!</a:t>
            </a:r>
            <a:r>
              <a:rPr lang="pt-BR" dirty="0" err="1"/>
              <a:t>directory.eof</a:t>
            </a:r>
            <a:r>
              <a:rPr lang="pt-BR" dirty="0"/>
              <a:t>())</a:t>
            </a:r>
          </a:p>
          <a:p>
            <a:r>
              <a:rPr lang="pt-BR" dirty="0"/>
              <a:t>    {</a:t>
            </a:r>
          </a:p>
          <a:p>
            <a:r>
              <a:rPr lang="pt-BR" dirty="0"/>
              <a:t>	</a:t>
            </a:r>
            <a:r>
              <a:rPr lang="pt-BR" dirty="0" err="1"/>
              <a:t>cout</a:t>
            </a:r>
            <a:r>
              <a:rPr lang="pt-BR" dirty="0"/>
              <a:t> &lt;&lt; cadastro[i].nome &lt;&lt; </a:t>
            </a:r>
            <a:r>
              <a:rPr lang="pt-BR" dirty="0" err="1"/>
              <a:t>endl</a:t>
            </a:r>
            <a:r>
              <a:rPr lang="pt-BR" dirty="0"/>
              <a:t>;</a:t>
            </a:r>
          </a:p>
          <a:p>
            <a:r>
              <a:rPr lang="pt-BR" dirty="0"/>
              <a:t>	i++;</a:t>
            </a:r>
          </a:p>
          <a:p>
            <a:r>
              <a:rPr lang="pt-BR" dirty="0"/>
              <a:t>        </a:t>
            </a:r>
            <a:r>
              <a:rPr lang="pt-BR" dirty="0" err="1"/>
              <a:t>directory.read</a:t>
            </a:r>
            <a:r>
              <a:rPr lang="pt-BR" dirty="0"/>
              <a:t>((char*)(&amp;*(</a:t>
            </a:r>
            <a:r>
              <a:rPr lang="pt-BR" dirty="0" err="1"/>
              <a:t>cadastro+i</a:t>
            </a:r>
            <a:r>
              <a:rPr lang="pt-BR" dirty="0"/>
              <a:t>)), </a:t>
            </a:r>
            <a:r>
              <a:rPr lang="pt-BR" dirty="0" err="1"/>
              <a:t>sizeof</a:t>
            </a:r>
            <a:r>
              <a:rPr lang="pt-BR" dirty="0"/>
              <a:t>(</a:t>
            </a:r>
            <a:r>
              <a:rPr lang="pt-BR" dirty="0" err="1"/>
              <a:t>cadastroDeFuncionarios</a:t>
            </a:r>
            <a:r>
              <a:rPr lang="pt-BR" dirty="0"/>
              <a:t>));</a:t>
            </a:r>
          </a:p>
          <a:p>
            <a:r>
              <a:rPr lang="pt-BR" dirty="0"/>
              <a:t>    }</a:t>
            </a:r>
          </a:p>
          <a:p>
            <a:r>
              <a:rPr lang="pt-BR" dirty="0"/>
              <a:t>    </a:t>
            </a:r>
            <a:r>
              <a:rPr lang="pt-BR" dirty="0" err="1"/>
              <a:t>directory.close</a:t>
            </a:r>
            <a:r>
              <a:rPr lang="pt-BR" dirty="0"/>
              <a:t>();</a:t>
            </a:r>
          </a:p>
          <a:p>
            <a:r>
              <a:rPr lang="pt-BR" dirty="0"/>
              <a:t>    </a:t>
            </a:r>
            <a:r>
              <a:rPr lang="pt-BR" dirty="0" err="1"/>
              <a:t>RemoverFunc</a:t>
            </a:r>
            <a:r>
              <a:rPr lang="pt-BR" dirty="0"/>
              <a:t>(</a:t>
            </a:r>
            <a:r>
              <a:rPr lang="pt-BR" dirty="0" err="1"/>
              <a:t>cadastro,acesso</a:t>
            </a:r>
            <a:r>
              <a:rPr lang="pt-BR" dirty="0"/>
              <a:t>);</a:t>
            </a:r>
          </a:p>
          <a:p>
            <a:r>
              <a:rPr lang="pt-BR" dirty="0"/>
              <a:t>}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5CDDB958-3F1F-4BF6-9BCD-33B31699CB38}"/>
              </a:ext>
            </a:extLst>
          </p:cNvPr>
          <p:cNvSpPr txBox="1"/>
          <p:nvPr/>
        </p:nvSpPr>
        <p:spPr>
          <a:xfrm>
            <a:off x="5539411" y="1738265"/>
            <a:ext cx="644995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int</a:t>
            </a:r>
            <a:r>
              <a:rPr lang="pt-BR" dirty="0"/>
              <a:t> </a:t>
            </a:r>
            <a:r>
              <a:rPr lang="pt-BR" dirty="0" err="1"/>
              <a:t>number_func</a:t>
            </a:r>
            <a:r>
              <a:rPr lang="pt-BR" dirty="0"/>
              <a:t>()</a:t>
            </a:r>
          </a:p>
          <a:p>
            <a:r>
              <a:rPr lang="pt-BR" dirty="0"/>
              <a:t>{</a:t>
            </a:r>
          </a:p>
          <a:p>
            <a:r>
              <a:rPr lang="pt-BR" dirty="0"/>
              <a:t>    </a:t>
            </a:r>
            <a:r>
              <a:rPr lang="pt-BR" dirty="0" err="1"/>
              <a:t>ifstream</a:t>
            </a:r>
            <a:r>
              <a:rPr lang="pt-BR" dirty="0"/>
              <a:t> </a:t>
            </a:r>
            <a:r>
              <a:rPr lang="pt-BR" dirty="0" err="1"/>
              <a:t>directory</a:t>
            </a:r>
            <a:r>
              <a:rPr lang="pt-BR" dirty="0"/>
              <a:t>("funcionarios.txt", </a:t>
            </a:r>
            <a:r>
              <a:rPr lang="pt-BR" dirty="0" err="1"/>
              <a:t>ios</a:t>
            </a:r>
            <a:r>
              <a:rPr lang="pt-BR" dirty="0"/>
              <a:t>::in);</a:t>
            </a:r>
          </a:p>
          <a:p>
            <a:r>
              <a:rPr lang="pt-BR" dirty="0"/>
              <a:t>    </a:t>
            </a:r>
            <a:r>
              <a:rPr lang="pt-BR" dirty="0" err="1"/>
              <a:t>int</a:t>
            </a:r>
            <a:r>
              <a:rPr lang="pt-BR" dirty="0"/>
              <a:t> </a:t>
            </a:r>
            <a:r>
              <a:rPr lang="pt-BR" dirty="0" err="1"/>
              <a:t>counter</a:t>
            </a:r>
            <a:r>
              <a:rPr lang="pt-BR" dirty="0"/>
              <a:t>=0;</a:t>
            </a:r>
          </a:p>
          <a:p>
            <a:r>
              <a:rPr lang="pt-BR" dirty="0"/>
              <a:t>    </a:t>
            </a:r>
            <a:r>
              <a:rPr lang="pt-BR" dirty="0" err="1"/>
              <a:t>cadastroDeFuncionarios</a:t>
            </a:r>
            <a:r>
              <a:rPr lang="pt-BR" dirty="0"/>
              <a:t> </a:t>
            </a:r>
            <a:r>
              <a:rPr lang="pt-BR" dirty="0" err="1"/>
              <a:t>aux</a:t>
            </a:r>
            <a:r>
              <a:rPr lang="pt-BR" dirty="0"/>
              <a:t>;</a:t>
            </a:r>
          </a:p>
          <a:p>
            <a:r>
              <a:rPr lang="pt-BR" dirty="0"/>
              <a:t>    </a:t>
            </a:r>
            <a:r>
              <a:rPr lang="pt-BR" dirty="0" err="1"/>
              <a:t>directory.read</a:t>
            </a:r>
            <a:r>
              <a:rPr lang="pt-BR" dirty="0"/>
              <a:t>((char*)(&amp;</a:t>
            </a:r>
            <a:r>
              <a:rPr lang="pt-BR" dirty="0" err="1"/>
              <a:t>aux</a:t>
            </a:r>
            <a:r>
              <a:rPr lang="pt-BR" dirty="0"/>
              <a:t>),</a:t>
            </a:r>
            <a:r>
              <a:rPr lang="pt-BR" dirty="0" err="1"/>
              <a:t>sizeof</a:t>
            </a:r>
            <a:r>
              <a:rPr lang="pt-BR" dirty="0"/>
              <a:t>(</a:t>
            </a:r>
            <a:r>
              <a:rPr lang="pt-BR" dirty="0" err="1"/>
              <a:t>cadastroDeFuncionarios</a:t>
            </a:r>
            <a:r>
              <a:rPr lang="pt-BR" dirty="0"/>
              <a:t>));</a:t>
            </a:r>
          </a:p>
          <a:p>
            <a:r>
              <a:rPr lang="pt-BR" dirty="0"/>
              <a:t>    </a:t>
            </a:r>
            <a:r>
              <a:rPr lang="pt-BR" dirty="0" err="1"/>
              <a:t>while</a:t>
            </a:r>
            <a:r>
              <a:rPr lang="pt-BR" dirty="0"/>
              <a:t>(!</a:t>
            </a:r>
            <a:r>
              <a:rPr lang="pt-BR" dirty="0" err="1"/>
              <a:t>directory.eof</a:t>
            </a:r>
            <a:r>
              <a:rPr lang="pt-BR" dirty="0"/>
              <a:t>())</a:t>
            </a:r>
          </a:p>
          <a:p>
            <a:r>
              <a:rPr lang="pt-BR" dirty="0"/>
              <a:t>    {</a:t>
            </a:r>
          </a:p>
          <a:p>
            <a:pPr lvl="1"/>
            <a:r>
              <a:rPr lang="pt-BR" dirty="0" err="1"/>
              <a:t>directory.read</a:t>
            </a:r>
            <a:r>
              <a:rPr lang="pt-BR" dirty="0"/>
              <a:t>((char*)(&amp;</a:t>
            </a:r>
            <a:r>
              <a:rPr lang="pt-BR" dirty="0" err="1"/>
              <a:t>aux</a:t>
            </a:r>
            <a:r>
              <a:rPr lang="pt-BR" dirty="0"/>
              <a:t>), </a:t>
            </a:r>
            <a:r>
              <a:rPr lang="pt-BR" dirty="0" err="1"/>
              <a:t>sizeof</a:t>
            </a:r>
            <a:r>
              <a:rPr lang="pt-BR" dirty="0"/>
              <a:t>(</a:t>
            </a:r>
            <a:r>
              <a:rPr lang="pt-BR" dirty="0" err="1"/>
              <a:t>cadastroDeFuncionarios</a:t>
            </a:r>
            <a:r>
              <a:rPr lang="pt-BR" dirty="0"/>
              <a:t>));</a:t>
            </a:r>
          </a:p>
          <a:p>
            <a:r>
              <a:rPr lang="pt-BR" dirty="0"/>
              <a:t>        </a:t>
            </a:r>
            <a:r>
              <a:rPr lang="pt-BR" dirty="0" err="1"/>
              <a:t>counter</a:t>
            </a:r>
            <a:r>
              <a:rPr lang="pt-BR" dirty="0"/>
              <a:t>++;</a:t>
            </a:r>
          </a:p>
          <a:p>
            <a:r>
              <a:rPr lang="pt-BR" dirty="0"/>
              <a:t>    }</a:t>
            </a:r>
          </a:p>
          <a:p>
            <a:r>
              <a:rPr lang="pt-BR" dirty="0"/>
              <a:t>    </a:t>
            </a:r>
            <a:r>
              <a:rPr lang="pt-BR" dirty="0" err="1"/>
              <a:t>directory.close</a:t>
            </a:r>
            <a:r>
              <a:rPr lang="pt-BR" dirty="0"/>
              <a:t>();</a:t>
            </a:r>
          </a:p>
          <a:p>
            <a:r>
              <a:rPr lang="pt-BR" dirty="0"/>
              <a:t>    </a:t>
            </a:r>
            <a:r>
              <a:rPr lang="pt-BR" dirty="0" err="1"/>
              <a:t>return</a:t>
            </a:r>
            <a:r>
              <a:rPr lang="pt-BR" dirty="0"/>
              <a:t> </a:t>
            </a:r>
            <a:r>
              <a:rPr lang="pt-BR" dirty="0" err="1"/>
              <a:t>counter</a:t>
            </a:r>
            <a:r>
              <a:rPr lang="pt-BR" dirty="0"/>
              <a:t>;</a:t>
            </a:r>
          </a:p>
          <a:p>
            <a:endParaRPr lang="pt-BR" dirty="0"/>
          </a:p>
          <a:p>
            <a:r>
              <a:rPr lang="pt-B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45566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56" dur="2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4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59" dur="20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4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62" dur="20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4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65" dur="20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4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68" dur="20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4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71" dur="20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4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74" dur="20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4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77" dur="2000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4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80" dur="2000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4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83" dur="2000"/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4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86" dur="2000"/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4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89" dur="2000"/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4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92" dur="2000"/>
                                        <p:tgtEl>
                                          <p:spTgt spid="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4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95" dur="2000"/>
                                        <p:tgtEl>
                                          <p:spTgt spid="1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2000"/>
                            </p:stCondLst>
                            <p:childTnLst>
                              <p:par>
                                <p:cTn id="9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allAtOnce" animBg="1"/>
      <p:bldP spid="10" grpId="0"/>
      <p:bldP spid="13" grpId="0" build="allAtOnce"/>
      <p:bldP spid="13" grpId="1" build="allAtOnce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3070387-F1D3-4DB6-854D-2725859D69AB}"/>
              </a:ext>
            </a:extLst>
          </p:cNvPr>
          <p:cNvGrpSpPr/>
          <p:nvPr/>
        </p:nvGrpSpPr>
        <p:grpSpPr>
          <a:xfrm rot="5400000">
            <a:off x="1858945" y="-845632"/>
            <a:ext cx="1738265" cy="3429529"/>
            <a:chOff x="0" y="2486173"/>
            <a:chExt cx="1738265" cy="3429529"/>
          </a:xfrm>
        </p:grpSpPr>
        <p:sp>
          <p:nvSpPr>
            <p:cNvPr id="3" name="Arrow: Pentagon 2">
              <a:extLst>
                <a:ext uri="{FF2B5EF4-FFF2-40B4-BE49-F238E27FC236}">
                  <a16:creationId xmlns:a16="http://schemas.microsoft.com/office/drawing/2014/main" id="{98EE9BC8-58F3-41AA-93A4-D4FD260BF0BF}"/>
                </a:ext>
              </a:extLst>
            </p:cNvPr>
            <p:cNvSpPr/>
            <p:nvPr/>
          </p:nvSpPr>
          <p:spPr>
            <a:xfrm>
              <a:off x="0" y="2486173"/>
              <a:ext cx="1738265" cy="1030107"/>
            </a:xfrm>
            <a:prstGeom prst="homePlat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Arrow: Pentagon 3">
              <a:extLst>
                <a:ext uri="{FF2B5EF4-FFF2-40B4-BE49-F238E27FC236}">
                  <a16:creationId xmlns:a16="http://schemas.microsoft.com/office/drawing/2014/main" id="{4CD081D1-24CF-4F2A-A508-88003CACB4E8}"/>
                </a:ext>
              </a:extLst>
            </p:cNvPr>
            <p:cNvSpPr/>
            <p:nvPr/>
          </p:nvSpPr>
          <p:spPr>
            <a:xfrm>
              <a:off x="0" y="3685884"/>
              <a:ext cx="1738265" cy="1030107"/>
            </a:xfrm>
            <a:prstGeom prst="homePlat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Arrow: Pentagon 4">
              <a:extLst>
                <a:ext uri="{FF2B5EF4-FFF2-40B4-BE49-F238E27FC236}">
                  <a16:creationId xmlns:a16="http://schemas.microsoft.com/office/drawing/2014/main" id="{6E51F087-801D-4853-A985-AF462A24666C}"/>
                </a:ext>
              </a:extLst>
            </p:cNvPr>
            <p:cNvSpPr/>
            <p:nvPr/>
          </p:nvSpPr>
          <p:spPr>
            <a:xfrm>
              <a:off x="0" y="4885595"/>
              <a:ext cx="1738265" cy="1030107"/>
            </a:xfrm>
            <a:prstGeom prst="homePlat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10A16B8-4880-4FF9-B37C-98F16FA1101F}"/>
              </a:ext>
            </a:extLst>
          </p:cNvPr>
          <p:cNvSpPr/>
          <p:nvPr/>
        </p:nvSpPr>
        <p:spPr>
          <a:xfrm>
            <a:off x="2478786" y="726080"/>
            <a:ext cx="566098" cy="546235"/>
          </a:xfrm>
          <a:custGeom>
            <a:avLst/>
            <a:gdLst>
              <a:gd name="connsiteX0" fmla="*/ 434340 w 1628775"/>
              <a:gd name="connsiteY0" fmla="*/ 348984 h 1571625"/>
              <a:gd name="connsiteX1" fmla="*/ 708660 w 1628775"/>
              <a:gd name="connsiteY1" fmla="*/ 18466 h 1571625"/>
              <a:gd name="connsiteX2" fmla="*/ 1204913 w 1628775"/>
              <a:gd name="connsiteY2" fmla="*/ 308979 h 1571625"/>
              <a:gd name="connsiteX3" fmla="*/ 1258253 w 1628775"/>
              <a:gd name="connsiteY3" fmla="*/ 349936 h 1571625"/>
              <a:gd name="connsiteX4" fmla="*/ 1463040 w 1628775"/>
              <a:gd name="connsiteY4" fmla="*/ 348984 h 1571625"/>
              <a:gd name="connsiteX5" fmla="*/ 1636395 w 1628775"/>
              <a:gd name="connsiteY5" fmla="*/ 520434 h 1571625"/>
              <a:gd name="connsiteX6" fmla="*/ 1636395 w 1628775"/>
              <a:gd name="connsiteY6" fmla="*/ 1411021 h 1571625"/>
              <a:gd name="connsiteX7" fmla="*/ 1470660 w 1628775"/>
              <a:gd name="connsiteY7" fmla="*/ 1579613 h 1571625"/>
              <a:gd name="connsiteX8" fmla="*/ 165735 w 1628775"/>
              <a:gd name="connsiteY8" fmla="*/ 1579613 h 1571625"/>
              <a:gd name="connsiteX9" fmla="*/ 0 w 1628775"/>
              <a:gd name="connsiteY9" fmla="*/ 1411974 h 1571625"/>
              <a:gd name="connsiteX10" fmla="*/ 0 w 1628775"/>
              <a:gd name="connsiteY10" fmla="*/ 516624 h 1571625"/>
              <a:gd name="connsiteX11" fmla="*/ 166688 w 1628775"/>
              <a:gd name="connsiteY11" fmla="*/ 348984 h 1571625"/>
              <a:gd name="connsiteX12" fmla="*/ 434340 w 1628775"/>
              <a:gd name="connsiteY12" fmla="*/ 348984 h 1571625"/>
              <a:gd name="connsiteX13" fmla="*/ 504825 w 1628775"/>
              <a:gd name="connsiteY13" fmla="*/ 881431 h 1571625"/>
              <a:gd name="connsiteX14" fmla="*/ 504825 w 1628775"/>
              <a:gd name="connsiteY14" fmla="*/ 1051929 h 1571625"/>
              <a:gd name="connsiteX15" fmla="*/ 670560 w 1628775"/>
              <a:gd name="connsiteY15" fmla="*/ 1050976 h 1571625"/>
              <a:gd name="connsiteX16" fmla="*/ 732472 w 1628775"/>
              <a:gd name="connsiteY16" fmla="*/ 1112888 h 1571625"/>
              <a:gd name="connsiteX17" fmla="*/ 732472 w 1628775"/>
              <a:gd name="connsiteY17" fmla="*/ 1279576 h 1571625"/>
              <a:gd name="connsiteX18" fmla="*/ 902970 w 1628775"/>
              <a:gd name="connsiteY18" fmla="*/ 1279576 h 1571625"/>
              <a:gd name="connsiteX19" fmla="*/ 902970 w 1628775"/>
              <a:gd name="connsiteY19" fmla="*/ 1154799 h 1571625"/>
              <a:gd name="connsiteX20" fmla="*/ 1002983 w 1628775"/>
              <a:gd name="connsiteY20" fmla="*/ 1051929 h 1571625"/>
              <a:gd name="connsiteX21" fmla="*/ 1131570 w 1628775"/>
              <a:gd name="connsiteY21" fmla="*/ 1051929 h 1571625"/>
              <a:gd name="connsiteX22" fmla="*/ 1131570 w 1628775"/>
              <a:gd name="connsiteY22" fmla="*/ 881431 h 1571625"/>
              <a:gd name="connsiteX23" fmla="*/ 962025 w 1628775"/>
              <a:gd name="connsiteY23" fmla="*/ 881431 h 1571625"/>
              <a:gd name="connsiteX24" fmla="*/ 902018 w 1628775"/>
              <a:gd name="connsiteY24" fmla="*/ 820471 h 1571625"/>
              <a:gd name="connsiteX25" fmla="*/ 902018 w 1628775"/>
              <a:gd name="connsiteY25" fmla="*/ 652831 h 1571625"/>
              <a:gd name="connsiteX26" fmla="*/ 731520 w 1628775"/>
              <a:gd name="connsiteY26" fmla="*/ 652831 h 1571625"/>
              <a:gd name="connsiteX27" fmla="*/ 731520 w 1628775"/>
              <a:gd name="connsiteY27" fmla="*/ 812851 h 1571625"/>
              <a:gd name="connsiteX28" fmla="*/ 665797 w 1628775"/>
              <a:gd name="connsiteY28" fmla="*/ 880479 h 1571625"/>
              <a:gd name="connsiteX29" fmla="*/ 504825 w 1628775"/>
              <a:gd name="connsiteY29" fmla="*/ 881431 h 1571625"/>
              <a:gd name="connsiteX30" fmla="*/ 516255 w 1628775"/>
              <a:gd name="connsiteY30" fmla="*/ 346126 h 1571625"/>
              <a:gd name="connsiteX31" fmla="*/ 1129665 w 1628775"/>
              <a:gd name="connsiteY31" fmla="*/ 346126 h 1571625"/>
              <a:gd name="connsiteX32" fmla="*/ 850583 w 1628775"/>
              <a:gd name="connsiteY32" fmla="*/ 79426 h 1571625"/>
              <a:gd name="connsiteX33" fmla="*/ 516255 w 1628775"/>
              <a:gd name="connsiteY33" fmla="*/ 346126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1628775" h="1571625">
                <a:moveTo>
                  <a:pt x="434340" y="348984"/>
                </a:moveTo>
                <a:cubicBezTo>
                  <a:pt x="464820" y="181343"/>
                  <a:pt x="552450" y="67996"/>
                  <a:pt x="708660" y="18466"/>
                </a:cubicBezTo>
                <a:cubicBezTo>
                  <a:pt x="929640" y="-51066"/>
                  <a:pt x="1155383" y="82284"/>
                  <a:pt x="1204913" y="308979"/>
                </a:cubicBezTo>
                <a:cubicBezTo>
                  <a:pt x="1212533" y="344221"/>
                  <a:pt x="1225868" y="350888"/>
                  <a:pt x="1258253" y="349936"/>
                </a:cubicBezTo>
                <a:cubicBezTo>
                  <a:pt x="1326833" y="348031"/>
                  <a:pt x="1394460" y="348984"/>
                  <a:pt x="1463040" y="348984"/>
                </a:cubicBezTo>
                <a:cubicBezTo>
                  <a:pt x="1568768" y="349936"/>
                  <a:pt x="1636395" y="415659"/>
                  <a:pt x="1636395" y="520434"/>
                </a:cubicBezTo>
                <a:cubicBezTo>
                  <a:pt x="1636395" y="817613"/>
                  <a:pt x="1636395" y="1113841"/>
                  <a:pt x="1636395" y="1411021"/>
                </a:cubicBezTo>
                <a:cubicBezTo>
                  <a:pt x="1636395" y="1511986"/>
                  <a:pt x="1569720" y="1579613"/>
                  <a:pt x="1470660" y="1579613"/>
                </a:cubicBezTo>
                <a:cubicBezTo>
                  <a:pt x="1035368" y="1580566"/>
                  <a:pt x="601028" y="1580566"/>
                  <a:pt x="165735" y="1579613"/>
                </a:cubicBezTo>
                <a:cubicBezTo>
                  <a:pt x="63818" y="1579613"/>
                  <a:pt x="0" y="1513891"/>
                  <a:pt x="0" y="1411974"/>
                </a:cubicBezTo>
                <a:cubicBezTo>
                  <a:pt x="0" y="1113841"/>
                  <a:pt x="0" y="814756"/>
                  <a:pt x="0" y="516624"/>
                </a:cubicBezTo>
                <a:cubicBezTo>
                  <a:pt x="0" y="415659"/>
                  <a:pt x="65722" y="348984"/>
                  <a:pt x="166688" y="348984"/>
                </a:cubicBezTo>
                <a:cubicBezTo>
                  <a:pt x="254318" y="348031"/>
                  <a:pt x="342900" y="348984"/>
                  <a:pt x="434340" y="348984"/>
                </a:cubicBezTo>
                <a:close/>
                <a:moveTo>
                  <a:pt x="504825" y="881431"/>
                </a:moveTo>
                <a:cubicBezTo>
                  <a:pt x="504825" y="941438"/>
                  <a:pt x="504825" y="994779"/>
                  <a:pt x="504825" y="1051929"/>
                </a:cubicBezTo>
                <a:cubicBezTo>
                  <a:pt x="562928" y="1051929"/>
                  <a:pt x="617220" y="1053834"/>
                  <a:pt x="670560" y="1050976"/>
                </a:cubicBezTo>
                <a:cubicBezTo>
                  <a:pt x="716280" y="1049071"/>
                  <a:pt x="733425" y="1068121"/>
                  <a:pt x="732472" y="1112888"/>
                </a:cubicBezTo>
                <a:cubicBezTo>
                  <a:pt x="730568" y="1168134"/>
                  <a:pt x="732472" y="1222426"/>
                  <a:pt x="732472" y="1279576"/>
                </a:cubicBezTo>
                <a:cubicBezTo>
                  <a:pt x="791528" y="1279576"/>
                  <a:pt x="844868" y="1279576"/>
                  <a:pt x="902970" y="1279576"/>
                </a:cubicBezTo>
                <a:cubicBezTo>
                  <a:pt x="902970" y="1235761"/>
                  <a:pt x="902970" y="1194804"/>
                  <a:pt x="902970" y="1154799"/>
                </a:cubicBezTo>
                <a:cubicBezTo>
                  <a:pt x="902970" y="1051929"/>
                  <a:pt x="902970" y="1051929"/>
                  <a:pt x="1002983" y="1051929"/>
                </a:cubicBezTo>
                <a:cubicBezTo>
                  <a:pt x="1044893" y="1051929"/>
                  <a:pt x="1087755" y="1051929"/>
                  <a:pt x="1131570" y="1051929"/>
                </a:cubicBezTo>
                <a:cubicBezTo>
                  <a:pt x="1131570" y="992874"/>
                  <a:pt x="1131570" y="938581"/>
                  <a:pt x="1131570" y="881431"/>
                </a:cubicBezTo>
                <a:cubicBezTo>
                  <a:pt x="1072515" y="881431"/>
                  <a:pt x="1017270" y="881431"/>
                  <a:pt x="962025" y="881431"/>
                </a:cubicBezTo>
                <a:cubicBezTo>
                  <a:pt x="921068" y="881431"/>
                  <a:pt x="901065" y="863334"/>
                  <a:pt x="902018" y="820471"/>
                </a:cubicBezTo>
                <a:cubicBezTo>
                  <a:pt x="903922" y="765226"/>
                  <a:pt x="902018" y="709981"/>
                  <a:pt x="902018" y="652831"/>
                </a:cubicBezTo>
                <a:cubicBezTo>
                  <a:pt x="842010" y="652831"/>
                  <a:pt x="787718" y="652831"/>
                  <a:pt x="731520" y="652831"/>
                </a:cubicBezTo>
                <a:cubicBezTo>
                  <a:pt x="731520" y="709029"/>
                  <a:pt x="731520" y="760463"/>
                  <a:pt x="731520" y="812851"/>
                </a:cubicBezTo>
                <a:cubicBezTo>
                  <a:pt x="731520" y="869049"/>
                  <a:pt x="720090" y="880479"/>
                  <a:pt x="665797" y="880479"/>
                </a:cubicBezTo>
                <a:cubicBezTo>
                  <a:pt x="612458" y="881431"/>
                  <a:pt x="559118" y="881431"/>
                  <a:pt x="504825" y="881431"/>
                </a:cubicBezTo>
                <a:close/>
                <a:moveTo>
                  <a:pt x="516255" y="346126"/>
                </a:moveTo>
                <a:cubicBezTo>
                  <a:pt x="722947" y="346126"/>
                  <a:pt x="925830" y="346126"/>
                  <a:pt x="1129665" y="346126"/>
                </a:cubicBezTo>
                <a:cubicBezTo>
                  <a:pt x="1119188" y="208966"/>
                  <a:pt x="989647" y="86093"/>
                  <a:pt x="850583" y="79426"/>
                </a:cubicBezTo>
                <a:cubicBezTo>
                  <a:pt x="679133" y="70854"/>
                  <a:pt x="543878" y="176581"/>
                  <a:pt x="516255" y="346126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744394D-4C03-4338-B0A0-6DDFDAFF7178}"/>
              </a:ext>
            </a:extLst>
          </p:cNvPr>
          <p:cNvSpPr/>
          <p:nvPr/>
        </p:nvSpPr>
        <p:spPr>
          <a:xfrm>
            <a:off x="3611634" y="705278"/>
            <a:ext cx="632308" cy="635619"/>
          </a:xfrm>
          <a:custGeom>
            <a:avLst/>
            <a:gdLst>
              <a:gd name="connsiteX0" fmla="*/ 549912 w 1819275"/>
              <a:gd name="connsiteY0" fmla="*/ 1441204 h 1828800"/>
              <a:gd name="connsiteX1" fmla="*/ 387035 w 1819275"/>
              <a:gd name="connsiteY1" fmla="*/ 1605987 h 1828800"/>
              <a:gd name="connsiteX2" fmla="*/ 459424 w 1819275"/>
              <a:gd name="connsiteY2" fmla="*/ 1663137 h 1828800"/>
              <a:gd name="connsiteX3" fmla="*/ 460377 w 1819275"/>
              <a:gd name="connsiteY3" fmla="*/ 1738384 h 1828800"/>
              <a:gd name="connsiteX4" fmla="*/ 457519 w 1819275"/>
              <a:gd name="connsiteY4" fmla="*/ 1742194 h 1828800"/>
              <a:gd name="connsiteX5" fmla="*/ 251779 w 1819275"/>
              <a:gd name="connsiteY5" fmla="*/ 1747909 h 1828800"/>
              <a:gd name="connsiteX6" fmla="*/ 26037 w 1819275"/>
              <a:gd name="connsiteY6" fmla="*/ 1523119 h 1828800"/>
              <a:gd name="connsiteX7" fmla="*/ 24132 w 1819275"/>
              <a:gd name="connsiteY7" fmla="*/ 1435489 h 1828800"/>
              <a:gd name="connsiteX8" fmla="*/ 91759 w 1819275"/>
              <a:gd name="connsiteY8" fmla="*/ 1367862 h 1828800"/>
              <a:gd name="connsiteX9" fmla="*/ 162244 w 1819275"/>
              <a:gd name="connsiteY9" fmla="*/ 1365957 h 1828800"/>
              <a:gd name="connsiteX10" fmla="*/ 224157 w 1819275"/>
              <a:gd name="connsiteY10" fmla="*/ 1434537 h 1828800"/>
              <a:gd name="connsiteX11" fmla="*/ 386082 w 1819275"/>
              <a:gd name="connsiteY11" fmla="*/ 1270707 h 1828800"/>
              <a:gd name="connsiteX12" fmla="*/ 327027 w 1819275"/>
              <a:gd name="connsiteY12" fmla="*/ 1224987 h 1828800"/>
              <a:gd name="connsiteX13" fmla="*/ 327979 w 1819275"/>
              <a:gd name="connsiteY13" fmla="*/ 1130689 h 1828800"/>
              <a:gd name="connsiteX14" fmla="*/ 1042354 w 1819275"/>
              <a:gd name="connsiteY14" fmla="*/ 411552 h 1828800"/>
              <a:gd name="connsiteX15" fmla="*/ 1321437 w 1819275"/>
              <a:gd name="connsiteY15" fmla="*/ 265819 h 1828800"/>
              <a:gd name="connsiteX16" fmla="*/ 1538607 w 1819275"/>
              <a:gd name="connsiteY16" fmla="*/ 213432 h 1828800"/>
              <a:gd name="connsiteX17" fmla="*/ 1581469 w 1819275"/>
              <a:gd name="connsiteY17" fmla="*/ 186762 h 1828800"/>
              <a:gd name="connsiteX18" fmla="*/ 1739585 w 1819275"/>
              <a:gd name="connsiteY18" fmla="*/ 28646 h 1828800"/>
              <a:gd name="connsiteX19" fmla="*/ 1811974 w 1819275"/>
              <a:gd name="connsiteY19" fmla="*/ 13407 h 1828800"/>
              <a:gd name="connsiteX20" fmla="*/ 1797687 w 1819275"/>
              <a:gd name="connsiteY20" fmla="*/ 90559 h 1828800"/>
              <a:gd name="connsiteX21" fmla="*/ 1617665 w 1819275"/>
              <a:gd name="connsiteY21" fmla="*/ 294394 h 1828800"/>
              <a:gd name="connsiteX22" fmla="*/ 1547179 w 1819275"/>
              <a:gd name="connsiteY22" fmla="*/ 559189 h 1828800"/>
              <a:gd name="connsiteX23" fmla="*/ 1416687 w 1819275"/>
              <a:gd name="connsiteY23" fmla="*/ 783027 h 1828800"/>
              <a:gd name="connsiteX24" fmla="*/ 711837 w 1819275"/>
              <a:gd name="connsiteY24" fmla="*/ 1485019 h 1828800"/>
              <a:gd name="connsiteX25" fmla="*/ 586107 w 1819275"/>
              <a:gd name="connsiteY25" fmla="*/ 1485971 h 1828800"/>
              <a:gd name="connsiteX26" fmla="*/ 549912 w 1819275"/>
              <a:gd name="connsiteY26" fmla="*/ 1441204 h 1828800"/>
              <a:gd name="connsiteX27" fmla="*/ 643257 w 1819275"/>
              <a:gd name="connsiteY27" fmla="*/ 1421202 h 1828800"/>
              <a:gd name="connsiteX28" fmla="*/ 1397637 w 1819275"/>
              <a:gd name="connsiteY28" fmla="*/ 667774 h 1828800"/>
              <a:gd name="connsiteX29" fmla="*/ 1156654 w 1819275"/>
              <a:gd name="connsiteY29" fmla="*/ 418219 h 1828800"/>
              <a:gd name="connsiteX30" fmla="*/ 1109982 w 1819275"/>
              <a:gd name="connsiteY30" fmla="*/ 466796 h 1828800"/>
              <a:gd name="connsiteX31" fmla="*/ 1224282 w 1819275"/>
              <a:gd name="connsiteY31" fmla="*/ 576334 h 1828800"/>
              <a:gd name="connsiteX32" fmla="*/ 1236665 w 1819275"/>
              <a:gd name="connsiteY32" fmla="*/ 645866 h 1828800"/>
              <a:gd name="connsiteX33" fmla="*/ 1163322 w 1819275"/>
              <a:gd name="connsiteY33" fmla="*/ 634437 h 1828800"/>
              <a:gd name="connsiteX34" fmla="*/ 1062357 w 1819275"/>
              <a:gd name="connsiteY34" fmla="*/ 523946 h 1828800"/>
              <a:gd name="connsiteX35" fmla="*/ 983299 w 1819275"/>
              <a:gd name="connsiteY35" fmla="*/ 595384 h 1828800"/>
              <a:gd name="connsiteX36" fmla="*/ 1054737 w 1819275"/>
              <a:gd name="connsiteY36" fmla="*/ 662059 h 1828800"/>
              <a:gd name="connsiteX37" fmla="*/ 1061404 w 1819275"/>
              <a:gd name="connsiteY37" fmla="*/ 728734 h 1828800"/>
              <a:gd name="connsiteX38" fmla="*/ 994729 w 1819275"/>
              <a:gd name="connsiteY38" fmla="*/ 722066 h 1828800"/>
              <a:gd name="connsiteX39" fmla="*/ 932817 w 1819275"/>
              <a:gd name="connsiteY39" fmla="*/ 656344 h 1828800"/>
              <a:gd name="connsiteX40" fmla="*/ 861379 w 1819275"/>
              <a:gd name="connsiteY40" fmla="*/ 714446 h 1828800"/>
              <a:gd name="connsiteX41" fmla="*/ 985204 w 1819275"/>
              <a:gd name="connsiteY41" fmla="*/ 832557 h 1828800"/>
              <a:gd name="connsiteX42" fmla="*/ 991872 w 1819275"/>
              <a:gd name="connsiteY42" fmla="*/ 885896 h 1828800"/>
              <a:gd name="connsiteX43" fmla="*/ 943294 w 1819275"/>
              <a:gd name="connsiteY43" fmla="*/ 899232 h 1828800"/>
              <a:gd name="connsiteX44" fmla="*/ 909957 w 1819275"/>
              <a:gd name="connsiteY44" fmla="*/ 873514 h 1828800"/>
              <a:gd name="connsiteX45" fmla="*/ 814707 w 1819275"/>
              <a:gd name="connsiteY45" fmla="*/ 763024 h 1828800"/>
              <a:gd name="connsiteX46" fmla="*/ 803277 w 1819275"/>
              <a:gd name="connsiteY46" fmla="*/ 777312 h 1828800"/>
              <a:gd name="connsiteX47" fmla="*/ 731840 w 1819275"/>
              <a:gd name="connsiteY47" fmla="*/ 843034 h 1828800"/>
              <a:gd name="connsiteX48" fmla="*/ 806135 w 1819275"/>
              <a:gd name="connsiteY48" fmla="*/ 908757 h 1828800"/>
              <a:gd name="connsiteX49" fmla="*/ 813754 w 1819275"/>
              <a:gd name="connsiteY49" fmla="*/ 973527 h 1828800"/>
              <a:gd name="connsiteX50" fmla="*/ 748985 w 1819275"/>
              <a:gd name="connsiteY50" fmla="*/ 966859 h 1828800"/>
              <a:gd name="connsiteX51" fmla="*/ 686119 w 1819275"/>
              <a:gd name="connsiteY51" fmla="*/ 891612 h 1828800"/>
              <a:gd name="connsiteX52" fmla="*/ 673737 w 1819275"/>
              <a:gd name="connsiteY52" fmla="*/ 903041 h 1828800"/>
              <a:gd name="connsiteX53" fmla="*/ 613729 w 1819275"/>
              <a:gd name="connsiteY53" fmla="*/ 956382 h 1828800"/>
              <a:gd name="connsiteX54" fmla="*/ 733744 w 1819275"/>
              <a:gd name="connsiteY54" fmla="*/ 1067824 h 1828800"/>
              <a:gd name="connsiteX55" fmla="*/ 744222 w 1819275"/>
              <a:gd name="connsiteY55" fmla="*/ 1138309 h 1828800"/>
              <a:gd name="connsiteX56" fmla="*/ 674690 w 1819275"/>
              <a:gd name="connsiteY56" fmla="*/ 1126879 h 1828800"/>
              <a:gd name="connsiteX57" fmla="*/ 566104 w 1819275"/>
              <a:gd name="connsiteY57" fmla="*/ 1010674 h 1828800"/>
              <a:gd name="connsiteX58" fmla="*/ 490857 w 1819275"/>
              <a:gd name="connsiteY58" fmla="*/ 1087827 h 1828800"/>
              <a:gd name="connsiteX59" fmla="*/ 565152 w 1819275"/>
              <a:gd name="connsiteY59" fmla="*/ 1155454 h 1828800"/>
              <a:gd name="connsiteX60" fmla="*/ 568010 w 1819275"/>
              <a:gd name="connsiteY60" fmla="*/ 1221177 h 1828800"/>
              <a:gd name="connsiteX61" fmla="*/ 507049 w 1819275"/>
              <a:gd name="connsiteY61" fmla="*/ 1212604 h 1828800"/>
              <a:gd name="connsiteX62" fmla="*/ 436565 w 1819275"/>
              <a:gd name="connsiteY62" fmla="*/ 1137357 h 1828800"/>
              <a:gd name="connsiteX63" fmla="*/ 398465 w 1819275"/>
              <a:gd name="connsiteY63" fmla="*/ 1172599 h 1828800"/>
              <a:gd name="connsiteX64" fmla="*/ 417515 w 1819275"/>
              <a:gd name="connsiteY64" fmla="*/ 1196412 h 1828800"/>
              <a:gd name="connsiteX65" fmla="*/ 643257 w 1819275"/>
              <a:gd name="connsiteY65" fmla="*/ 1421202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1819275" h="1828800">
                <a:moveTo>
                  <a:pt x="549912" y="1441204"/>
                </a:moveTo>
                <a:cubicBezTo>
                  <a:pt x="494667" y="1497402"/>
                  <a:pt x="447042" y="1545979"/>
                  <a:pt x="387035" y="1605987"/>
                </a:cubicBezTo>
                <a:cubicBezTo>
                  <a:pt x="409894" y="1624084"/>
                  <a:pt x="435612" y="1642182"/>
                  <a:pt x="459424" y="1663137"/>
                </a:cubicBezTo>
                <a:cubicBezTo>
                  <a:pt x="485142" y="1686949"/>
                  <a:pt x="484190" y="1712666"/>
                  <a:pt x="460377" y="1738384"/>
                </a:cubicBezTo>
                <a:cubicBezTo>
                  <a:pt x="459424" y="1739337"/>
                  <a:pt x="458472" y="1740289"/>
                  <a:pt x="457519" y="1742194"/>
                </a:cubicBezTo>
                <a:cubicBezTo>
                  <a:pt x="341315" y="1857446"/>
                  <a:pt x="361317" y="1858399"/>
                  <a:pt x="251779" y="1747909"/>
                </a:cubicBezTo>
                <a:cubicBezTo>
                  <a:pt x="177484" y="1672662"/>
                  <a:pt x="102237" y="1596462"/>
                  <a:pt x="26037" y="1523119"/>
                </a:cubicBezTo>
                <a:cubicBezTo>
                  <a:pt x="-5396" y="1492639"/>
                  <a:pt x="-11110" y="1466921"/>
                  <a:pt x="24132" y="1435489"/>
                </a:cubicBezTo>
                <a:cubicBezTo>
                  <a:pt x="47944" y="1414534"/>
                  <a:pt x="69852" y="1391674"/>
                  <a:pt x="91759" y="1367862"/>
                </a:cubicBezTo>
                <a:cubicBezTo>
                  <a:pt x="115572" y="1343096"/>
                  <a:pt x="139384" y="1345002"/>
                  <a:pt x="162244" y="1365957"/>
                </a:cubicBezTo>
                <a:cubicBezTo>
                  <a:pt x="185104" y="1387864"/>
                  <a:pt x="205107" y="1412629"/>
                  <a:pt x="224157" y="1434537"/>
                </a:cubicBezTo>
                <a:cubicBezTo>
                  <a:pt x="278449" y="1380244"/>
                  <a:pt x="327027" y="1330714"/>
                  <a:pt x="386082" y="1270707"/>
                </a:cubicBezTo>
                <a:cubicBezTo>
                  <a:pt x="368937" y="1257371"/>
                  <a:pt x="346077" y="1243084"/>
                  <a:pt x="327027" y="1224987"/>
                </a:cubicBezTo>
                <a:cubicBezTo>
                  <a:pt x="287974" y="1186887"/>
                  <a:pt x="288927" y="1169741"/>
                  <a:pt x="327979" y="1130689"/>
                </a:cubicBezTo>
                <a:cubicBezTo>
                  <a:pt x="567057" y="891612"/>
                  <a:pt x="809944" y="656344"/>
                  <a:pt x="1042354" y="411552"/>
                </a:cubicBezTo>
                <a:cubicBezTo>
                  <a:pt x="1122365" y="326779"/>
                  <a:pt x="1215710" y="290584"/>
                  <a:pt x="1321437" y="265819"/>
                </a:cubicBezTo>
                <a:cubicBezTo>
                  <a:pt x="1393827" y="248674"/>
                  <a:pt x="1466217" y="232482"/>
                  <a:pt x="1538607" y="213432"/>
                </a:cubicBezTo>
                <a:cubicBezTo>
                  <a:pt x="1554799" y="209621"/>
                  <a:pt x="1570040" y="198191"/>
                  <a:pt x="1581469" y="186762"/>
                </a:cubicBezTo>
                <a:cubicBezTo>
                  <a:pt x="1634810" y="135327"/>
                  <a:pt x="1687197" y="81987"/>
                  <a:pt x="1739585" y="28646"/>
                </a:cubicBezTo>
                <a:cubicBezTo>
                  <a:pt x="1760540" y="7691"/>
                  <a:pt x="1783399" y="-15168"/>
                  <a:pt x="1811974" y="13407"/>
                </a:cubicBezTo>
                <a:cubicBezTo>
                  <a:pt x="1841502" y="42934"/>
                  <a:pt x="1819594" y="66746"/>
                  <a:pt x="1797687" y="90559"/>
                </a:cubicBezTo>
                <a:cubicBezTo>
                  <a:pt x="1735774" y="157234"/>
                  <a:pt x="1659574" y="216289"/>
                  <a:pt x="1617665" y="294394"/>
                </a:cubicBezTo>
                <a:cubicBezTo>
                  <a:pt x="1575754" y="373452"/>
                  <a:pt x="1564324" y="469654"/>
                  <a:pt x="1547179" y="559189"/>
                </a:cubicBezTo>
                <a:cubicBezTo>
                  <a:pt x="1529082" y="650629"/>
                  <a:pt x="1483362" y="719209"/>
                  <a:pt x="1416687" y="783027"/>
                </a:cubicBezTo>
                <a:cubicBezTo>
                  <a:pt x="1179515" y="1014484"/>
                  <a:pt x="947104" y="1250704"/>
                  <a:pt x="711837" y="1485019"/>
                </a:cubicBezTo>
                <a:cubicBezTo>
                  <a:pt x="652782" y="1544074"/>
                  <a:pt x="645162" y="1545027"/>
                  <a:pt x="586107" y="1485971"/>
                </a:cubicBezTo>
                <a:cubicBezTo>
                  <a:pt x="574677" y="1471684"/>
                  <a:pt x="563247" y="1456444"/>
                  <a:pt x="549912" y="1441204"/>
                </a:cubicBezTo>
                <a:close/>
                <a:moveTo>
                  <a:pt x="643257" y="1421202"/>
                </a:moveTo>
                <a:cubicBezTo>
                  <a:pt x="899479" y="1165932"/>
                  <a:pt x="1151892" y="912566"/>
                  <a:pt x="1397637" y="667774"/>
                </a:cubicBezTo>
                <a:cubicBezTo>
                  <a:pt x="1319532" y="586812"/>
                  <a:pt x="1239522" y="503944"/>
                  <a:pt x="1156654" y="418219"/>
                </a:cubicBezTo>
                <a:cubicBezTo>
                  <a:pt x="1142367" y="433459"/>
                  <a:pt x="1128079" y="448699"/>
                  <a:pt x="1109982" y="466796"/>
                </a:cubicBezTo>
                <a:cubicBezTo>
                  <a:pt x="1150940" y="505849"/>
                  <a:pt x="1187135" y="541091"/>
                  <a:pt x="1224282" y="576334"/>
                </a:cubicBezTo>
                <a:cubicBezTo>
                  <a:pt x="1245237" y="596337"/>
                  <a:pt x="1261429" y="620149"/>
                  <a:pt x="1236665" y="645866"/>
                </a:cubicBezTo>
                <a:cubicBezTo>
                  <a:pt x="1209994" y="673489"/>
                  <a:pt x="1185229" y="657296"/>
                  <a:pt x="1163322" y="634437"/>
                </a:cubicBezTo>
                <a:cubicBezTo>
                  <a:pt x="1128079" y="596337"/>
                  <a:pt x="1092837" y="558237"/>
                  <a:pt x="1062357" y="523946"/>
                </a:cubicBezTo>
                <a:cubicBezTo>
                  <a:pt x="1030924" y="552521"/>
                  <a:pt x="1009017" y="572524"/>
                  <a:pt x="983299" y="595384"/>
                </a:cubicBezTo>
                <a:cubicBezTo>
                  <a:pt x="1008065" y="619196"/>
                  <a:pt x="1031877" y="640152"/>
                  <a:pt x="1054737" y="662059"/>
                </a:cubicBezTo>
                <a:cubicBezTo>
                  <a:pt x="1075692" y="682062"/>
                  <a:pt x="1084265" y="705874"/>
                  <a:pt x="1061404" y="728734"/>
                </a:cubicBezTo>
                <a:cubicBezTo>
                  <a:pt x="1039497" y="750641"/>
                  <a:pt x="1014732" y="743021"/>
                  <a:pt x="994729" y="722066"/>
                </a:cubicBezTo>
                <a:cubicBezTo>
                  <a:pt x="972822" y="698254"/>
                  <a:pt x="949962" y="674441"/>
                  <a:pt x="932817" y="656344"/>
                </a:cubicBezTo>
                <a:cubicBezTo>
                  <a:pt x="907099" y="677299"/>
                  <a:pt x="888049" y="692539"/>
                  <a:pt x="861379" y="714446"/>
                </a:cubicBezTo>
                <a:cubicBezTo>
                  <a:pt x="906147" y="756357"/>
                  <a:pt x="948057" y="792552"/>
                  <a:pt x="985204" y="832557"/>
                </a:cubicBezTo>
                <a:cubicBezTo>
                  <a:pt x="995682" y="843987"/>
                  <a:pt x="998540" y="871609"/>
                  <a:pt x="991872" y="885896"/>
                </a:cubicBezTo>
                <a:cubicBezTo>
                  <a:pt x="987110" y="896374"/>
                  <a:pt x="960440" y="900184"/>
                  <a:pt x="943294" y="899232"/>
                </a:cubicBezTo>
                <a:cubicBezTo>
                  <a:pt x="931865" y="898279"/>
                  <a:pt x="919482" y="883991"/>
                  <a:pt x="909957" y="873514"/>
                </a:cubicBezTo>
                <a:cubicBezTo>
                  <a:pt x="877572" y="837319"/>
                  <a:pt x="846140" y="800171"/>
                  <a:pt x="814707" y="763024"/>
                </a:cubicBezTo>
                <a:cubicBezTo>
                  <a:pt x="810897" y="767787"/>
                  <a:pt x="807087" y="772549"/>
                  <a:pt x="803277" y="777312"/>
                </a:cubicBezTo>
                <a:cubicBezTo>
                  <a:pt x="781369" y="797314"/>
                  <a:pt x="760415" y="817316"/>
                  <a:pt x="731840" y="843034"/>
                </a:cubicBezTo>
                <a:cubicBezTo>
                  <a:pt x="758510" y="866846"/>
                  <a:pt x="782322" y="887802"/>
                  <a:pt x="806135" y="908757"/>
                </a:cubicBezTo>
                <a:cubicBezTo>
                  <a:pt x="828042" y="928759"/>
                  <a:pt x="836615" y="956382"/>
                  <a:pt x="813754" y="973527"/>
                </a:cubicBezTo>
                <a:cubicBezTo>
                  <a:pt x="800419" y="983052"/>
                  <a:pt x="764224" y="978289"/>
                  <a:pt x="748985" y="966859"/>
                </a:cubicBezTo>
                <a:cubicBezTo>
                  <a:pt x="723267" y="947809"/>
                  <a:pt x="707074" y="917329"/>
                  <a:pt x="686119" y="891612"/>
                </a:cubicBezTo>
                <a:cubicBezTo>
                  <a:pt x="682310" y="895421"/>
                  <a:pt x="677547" y="899232"/>
                  <a:pt x="673737" y="903041"/>
                </a:cubicBezTo>
                <a:cubicBezTo>
                  <a:pt x="656592" y="918282"/>
                  <a:pt x="638494" y="934474"/>
                  <a:pt x="613729" y="956382"/>
                </a:cubicBezTo>
                <a:cubicBezTo>
                  <a:pt x="656592" y="996387"/>
                  <a:pt x="695644" y="1031629"/>
                  <a:pt x="733744" y="1067824"/>
                </a:cubicBezTo>
                <a:cubicBezTo>
                  <a:pt x="755652" y="1088779"/>
                  <a:pt x="768035" y="1113544"/>
                  <a:pt x="744222" y="1138309"/>
                </a:cubicBezTo>
                <a:cubicBezTo>
                  <a:pt x="719457" y="1163074"/>
                  <a:pt x="694692" y="1148787"/>
                  <a:pt x="674690" y="1126879"/>
                </a:cubicBezTo>
                <a:cubicBezTo>
                  <a:pt x="639447" y="1088779"/>
                  <a:pt x="603252" y="1050679"/>
                  <a:pt x="566104" y="1010674"/>
                </a:cubicBezTo>
                <a:cubicBezTo>
                  <a:pt x="538482" y="1038296"/>
                  <a:pt x="518479" y="1060204"/>
                  <a:pt x="490857" y="1087827"/>
                </a:cubicBezTo>
                <a:cubicBezTo>
                  <a:pt x="516574" y="1110687"/>
                  <a:pt x="541340" y="1132594"/>
                  <a:pt x="565152" y="1155454"/>
                </a:cubicBezTo>
                <a:cubicBezTo>
                  <a:pt x="586107" y="1175457"/>
                  <a:pt x="592774" y="1204032"/>
                  <a:pt x="568010" y="1221177"/>
                </a:cubicBezTo>
                <a:cubicBezTo>
                  <a:pt x="554674" y="1229749"/>
                  <a:pt x="522290" y="1224034"/>
                  <a:pt x="507049" y="1212604"/>
                </a:cubicBezTo>
                <a:cubicBezTo>
                  <a:pt x="481332" y="1193554"/>
                  <a:pt x="461329" y="1164979"/>
                  <a:pt x="436565" y="1137357"/>
                </a:cubicBezTo>
                <a:cubicBezTo>
                  <a:pt x="419419" y="1153549"/>
                  <a:pt x="409894" y="1162121"/>
                  <a:pt x="398465" y="1172599"/>
                </a:cubicBezTo>
                <a:cubicBezTo>
                  <a:pt x="407990" y="1184029"/>
                  <a:pt x="412752" y="1190696"/>
                  <a:pt x="417515" y="1196412"/>
                </a:cubicBezTo>
                <a:cubicBezTo>
                  <a:pt x="495619" y="1272612"/>
                  <a:pt x="571819" y="1348812"/>
                  <a:pt x="643257" y="1421202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76076825-A6FA-4522-B683-8F7C95476377}"/>
              </a:ext>
            </a:extLst>
          </p:cNvPr>
          <p:cNvSpPr/>
          <p:nvPr/>
        </p:nvSpPr>
        <p:spPr>
          <a:xfrm>
            <a:off x="1087372" y="779202"/>
            <a:ext cx="728744" cy="537187"/>
          </a:xfrm>
          <a:custGeom>
            <a:avLst/>
            <a:gdLst>
              <a:gd name="connsiteX0" fmla="*/ 285241 w 438171"/>
              <a:gd name="connsiteY0" fmla="*/ 156774 h 322994"/>
              <a:gd name="connsiteX1" fmla="*/ 250805 w 438171"/>
              <a:gd name="connsiteY1" fmla="*/ 191807 h 322994"/>
              <a:gd name="connsiteX2" fmla="*/ 285639 w 438171"/>
              <a:gd name="connsiteY2" fmla="*/ 225646 h 322994"/>
              <a:gd name="connsiteX3" fmla="*/ 320273 w 438171"/>
              <a:gd name="connsiteY3" fmla="*/ 190812 h 322994"/>
              <a:gd name="connsiteX4" fmla="*/ 285241 w 438171"/>
              <a:gd name="connsiteY4" fmla="*/ 156774 h 322994"/>
              <a:gd name="connsiteX5" fmla="*/ 286435 w 438171"/>
              <a:gd name="connsiteY5" fmla="*/ 113978 h 322994"/>
              <a:gd name="connsiteX6" fmla="*/ 362671 w 438171"/>
              <a:gd name="connsiteY6" fmla="*/ 190812 h 322994"/>
              <a:gd name="connsiteX7" fmla="*/ 285440 w 438171"/>
              <a:gd name="connsiteY7" fmla="*/ 267844 h 322994"/>
              <a:gd name="connsiteX8" fmla="*/ 209004 w 438171"/>
              <a:gd name="connsiteY8" fmla="*/ 190613 h 322994"/>
              <a:gd name="connsiteX9" fmla="*/ 286435 w 438171"/>
              <a:gd name="connsiteY9" fmla="*/ 113978 h 322994"/>
              <a:gd name="connsiteX10" fmla="*/ 286236 w 438171"/>
              <a:gd name="connsiteY10" fmla="*/ 97457 h 322994"/>
              <a:gd name="connsiteX11" fmla="*/ 192084 w 438171"/>
              <a:gd name="connsiteY11" fmla="*/ 190414 h 322994"/>
              <a:gd name="connsiteX12" fmla="*/ 282056 w 438171"/>
              <a:gd name="connsiteY12" fmla="*/ 284565 h 322994"/>
              <a:gd name="connsiteX13" fmla="*/ 378993 w 438171"/>
              <a:gd name="connsiteY13" fmla="*/ 193798 h 322994"/>
              <a:gd name="connsiteX14" fmla="*/ 286236 w 438171"/>
              <a:gd name="connsiteY14" fmla="*/ 97457 h 322994"/>
              <a:gd name="connsiteX15" fmla="*/ 166407 w 438171"/>
              <a:gd name="connsiteY15" fmla="*/ 89893 h 322994"/>
              <a:gd name="connsiteX16" fmla="*/ 285639 w 438171"/>
              <a:gd name="connsiteY16" fmla="*/ 90291 h 322994"/>
              <a:gd name="connsiteX17" fmla="*/ 405069 w 438171"/>
              <a:gd name="connsiteY17" fmla="*/ 90092 h 322994"/>
              <a:gd name="connsiteX18" fmla="*/ 419600 w 438171"/>
              <a:gd name="connsiteY18" fmla="*/ 98850 h 322994"/>
              <a:gd name="connsiteX19" fmla="*/ 415022 w 438171"/>
              <a:gd name="connsiteY19" fmla="*/ 250527 h 322994"/>
              <a:gd name="connsiteX20" fmla="*/ 278075 w 438171"/>
              <a:gd name="connsiteY20" fmla="*/ 322782 h 322994"/>
              <a:gd name="connsiteX21" fmla="*/ 151677 w 438171"/>
              <a:gd name="connsiteY21" fmla="*/ 98452 h 322994"/>
              <a:gd name="connsiteX22" fmla="*/ 166407 w 438171"/>
              <a:gd name="connsiteY22" fmla="*/ 89893 h 322994"/>
              <a:gd name="connsiteX23" fmla="*/ 156304 w 438171"/>
              <a:gd name="connsiteY23" fmla="*/ 494 h 322994"/>
              <a:gd name="connsiteX24" fmla="*/ 197060 w 438171"/>
              <a:gd name="connsiteY24" fmla="*/ 15249 h 322994"/>
              <a:gd name="connsiteX25" fmla="*/ 209402 w 438171"/>
              <a:gd name="connsiteY25" fmla="*/ 39135 h 322994"/>
              <a:gd name="connsiteX26" fmla="*/ 400689 w 438171"/>
              <a:gd name="connsiteY26" fmla="*/ 72575 h 322994"/>
              <a:gd name="connsiteX27" fmla="*/ 169193 w 438171"/>
              <a:gd name="connsiteY27" fmla="*/ 72575 h 322994"/>
              <a:gd name="connsiteX28" fmla="*/ 182131 w 438171"/>
              <a:gd name="connsiteY28" fmla="*/ 59438 h 322994"/>
              <a:gd name="connsiteX29" fmla="*/ 174965 w 438171"/>
              <a:gd name="connsiteY29" fmla="*/ 20225 h 322994"/>
              <a:gd name="connsiteX30" fmla="*/ 135752 w 438171"/>
              <a:gd name="connsiteY30" fmla="*/ 32367 h 322994"/>
              <a:gd name="connsiteX31" fmla="*/ 123212 w 438171"/>
              <a:gd name="connsiteY31" fmla="*/ 78746 h 322994"/>
              <a:gd name="connsiteX32" fmla="*/ 100919 w 438171"/>
              <a:gd name="connsiteY32" fmla="*/ 177873 h 322994"/>
              <a:gd name="connsiteX33" fmla="*/ 49762 w 438171"/>
              <a:gd name="connsiteY33" fmla="*/ 219873 h 322994"/>
              <a:gd name="connsiteX34" fmla="*/ 6170 w 438171"/>
              <a:gd name="connsiteY34" fmla="*/ 213901 h 322994"/>
              <a:gd name="connsiteX35" fmla="*/ 0 w 438171"/>
              <a:gd name="connsiteY35" fmla="*/ 203153 h 322994"/>
              <a:gd name="connsiteX36" fmla="*/ 11346 w 438171"/>
              <a:gd name="connsiteY36" fmla="*/ 197778 h 322994"/>
              <a:gd name="connsiteX37" fmla="*/ 13336 w 438171"/>
              <a:gd name="connsiteY37" fmla="*/ 198177 h 322994"/>
              <a:gd name="connsiteX38" fmla="*/ 89174 w 438171"/>
              <a:gd name="connsiteY38" fmla="*/ 162148 h 322994"/>
              <a:gd name="connsiteX39" fmla="*/ 105298 w 438171"/>
              <a:gd name="connsiteY39" fmla="*/ 85712 h 322994"/>
              <a:gd name="connsiteX40" fmla="*/ 118833 w 438171"/>
              <a:gd name="connsiteY40" fmla="*/ 26196 h 322994"/>
              <a:gd name="connsiteX41" fmla="*/ 156304 w 438171"/>
              <a:gd name="connsiteY41" fmla="*/ 494 h 322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438171" h="322994">
                <a:moveTo>
                  <a:pt x="285241" y="156774"/>
                </a:moveTo>
                <a:cubicBezTo>
                  <a:pt x="266530" y="156973"/>
                  <a:pt x="250407" y="173096"/>
                  <a:pt x="250805" y="191807"/>
                </a:cubicBezTo>
                <a:cubicBezTo>
                  <a:pt x="251203" y="210120"/>
                  <a:pt x="267326" y="225845"/>
                  <a:pt x="285639" y="225646"/>
                </a:cubicBezTo>
                <a:cubicBezTo>
                  <a:pt x="304748" y="225646"/>
                  <a:pt x="320472" y="209921"/>
                  <a:pt x="320273" y="190812"/>
                </a:cubicBezTo>
                <a:cubicBezTo>
                  <a:pt x="320074" y="171902"/>
                  <a:pt x="304548" y="156575"/>
                  <a:pt x="285241" y="156774"/>
                </a:cubicBezTo>
                <a:close/>
                <a:moveTo>
                  <a:pt x="286435" y="113978"/>
                </a:moveTo>
                <a:cubicBezTo>
                  <a:pt x="328434" y="114177"/>
                  <a:pt x="362671" y="148613"/>
                  <a:pt x="362671" y="190812"/>
                </a:cubicBezTo>
                <a:cubicBezTo>
                  <a:pt x="362671" y="233608"/>
                  <a:pt x="328236" y="267844"/>
                  <a:pt x="285440" y="267844"/>
                </a:cubicBezTo>
                <a:cubicBezTo>
                  <a:pt x="242445" y="267844"/>
                  <a:pt x="208805" y="234006"/>
                  <a:pt x="209004" y="190613"/>
                </a:cubicBezTo>
                <a:cubicBezTo>
                  <a:pt x="209004" y="147817"/>
                  <a:pt x="243241" y="113978"/>
                  <a:pt x="286435" y="113978"/>
                </a:cubicBezTo>
                <a:close/>
                <a:moveTo>
                  <a:pt x="286236" y="97457"/>
                </a:moveTo>
                <a:cubicBezTo>
                  <a:pt x="234682" y="97059"/>
                  <a:pt x="192681" y="138262"/>
                  <a:pt x="192084" y="190414"/>
                </a:cubicBezTo>
                <a:cubicBezTo>
                  <a:pt x="191487" y="240773"/>
                  <a:pt x="232890" y="284166"/>
                  <a:pt x="282056" y="284565"/>
                </a:cubicBezTo>
                <a:cubicBezTo>
                  <a:pt x="336198" y="284963"/>
                  <a:pt x="378396" y="245352"/>
                  <a:pt x="378993" y="193798"/>
                </a:cubicBezTo>
                <a:cubicBezTo>
                  <a:pt x="379591" y="140054"/>
                  <a:pt x="338984" y="97855"/>
                  <a:pt x="286236" y="97457"/>
                </a:cubicBezTo>
                <a:close/>
                <a:moveTo>
                  <a:pt x="166407" y="89893"/>
                </a:moveTo>
                <a:cubicBezTo>
                  <a:pt x="206018" y="90490"/>
                  <a:pt x="245828" y="90291"/>
                  <a:pt x="285639" y="90291"/>
                </a:cubicBezTo>
                <a:cubicBezTo>
                  <a:pt x="325449" y="90291"/>
                  <a:pt x="365259" y="90490"/>
                  <a:pt x="405069" y="90092"/>
                </a:cubicBezTo>
                <a:cubicBezTo>
                  <a:pt x="412434" y="90092"/>
                  <a:pt x="416415" y="92480"/>
                  <a:pt x="419600" y="98850"/>
                </a:cubicBezTo>
                <a:cubicBezTo>
                  <a:pt x="445078" y="150205"/>
                  <a:pt x="445078" y="201560"/>
                  <a:pt x="415022" y="250527"/>
                </a:cubicBezTo>
                <a:cubicBezTo>
                  <a:pt x="384169" y="300887"/>
                  <a:pt x="337193" y="325569"/>
                  <a:pt x="278075" y="322782"/>
                </a:cubicBezTo>
                <a:cubicBezTo>
                  <a:pt x="166208" y="317806"/>
                  <a:pt x="98132" y="196186"/>
                  <a:pt x="151677" y="98452"/>
                </a:cubicBezTo>
                <a:cubicBezTo>
                  <a:pt x="155260" y="92082"/>
                  <a:pt x="159042" y="89893"/>
                  <a:pt x="166407" y="89893"/>
                </a:cubicBezTo>
                <a:close/>
                <a:moveTo>
                  <a:pt x="156304" y="494"/>
                </a:moveTo>
                <a:cubicBezTo>
                  <a:pt x="171183" y="-1621"/>
                  <a:pt x="186610" y="3007"/>
                  <a:pt x="197060" y="15249"/>
                </a:cubicBezTo>
                <a:cubicBezTo>
                  <a:pt x="202434" y="21817"/>
                  <a:pt x="205022" y="30775"/>
                  <a:pt x="209402" y="39135"/>
                </a:cubicBezTo>
                <a:cubicBezTo>
                  <a:pt x="278074" y="-277"/>
                  <a:pt x="360680" y="21618"/>
                  <a:pt x="400689" y="72575"/>
                </a:cubicBezTo>
                <a:cubicBezTo>
                  <a:pt x="323856" y="72575"/>
                  <a:pt x="247819" y="72575"/>
                  <a:pt x="169193" y="72575"/>
                </a:cubicBezTo>
                <a:cubicBezTo>
                  <a:pt x="174368" y="67201"/>
                  <a:pt x="178150" y="63220"/>
                  <a:pt x="182131" y="59438"/>
                </a:cubicBezTo>
                <a:cubicBezTo>
                  <a:pt x="194871" y="47495"/>
                  <a:pt x="191288" y="26993"/>
                  <a:pt x="174965" y="20225"/>
                </a:cubicBezTo>
                <a:cubicBezTo>
                  <a:pt x="160236" y="14054"/>
                  <a:pt x="144909" y="18433"/>
                  <a:pt x="135752" y="32367"/>
                </a:cubicBezTo>
                <a:cubicBezTo>
                  <a:pt x="126596" y="46300"/>
                  <a:pt x="124008" y="62423"/>
                  <a:pt x="123212" y="78746"/>
                </a:cubicBezTo>
                <a:cubicBezTo>
                  <a:pt x="121421" y="112982"/>
                  <a:pt x="116843" y="146821"/>
                  <a:pt x="100919" y="177873"/>
                </a:cubicBezTo>
                <a:cubicBezTo>
                  <a:pt x="89772" y="199172"/>
                  <a:pt x="74445" y="215295"/>
                  <a:pt x="49762" y="219873"/>
                </a:cubicBezTo>
                <a:cubicBezTo>
                  <a:pt x="34635" y="222660"/>
                  <a:pt x="19905" y="219873"/>
                  <a:pt x="6170" y="213901"/>
                </a:cubicBezTo>
                <a:cubicBezTo>
                  <a:pt x="3185" y="212508"/>
                  <a:pt x="1990" y="206935"/>
                  <a:pt x="0" y="203153"/>
                </a:cubicBezTo>
                <a:cubicBezTo>
                  <a:pt x="3782" y="201361"/>
                  <a:pt x="7564" y="199371"/>
                  <a:pt x="11346" y="197778"/>
                </a:cubicBezTo>
                <a:cubicBezTo>
                  <a:pt x="11744" y="197579"/>
                  <a:pt x="12540" y="197977"/>
                  <a:pt x="13336" y="198177"/>
                </a:cubicBezTo>
                <a:cubicBezTo>
                  <a:pt x="52549" y="208925"/>
                  <a:pt x="72653" y="199570"/>
                  <a:pt x="89174" y="162148"/>
                </a:cubicBezTo>
                <a:cubicBezTo>
                  <a:pt x="99923" y="137864"/>
                  <a:pt x="103904" y="111987"/>
                  <a:pt x="105298" y="85712"/>
                </a:cubicBezTo>
                <a:cubicBezTo>
                  <a:pt x="106492" y="65011"/>
                  <a:pt x="108483" y="44708"/>
                  <a:pt x="118833" y="26196"/>
                </a:cubicBezTo>
                <a:cubicBezTo>
                  <a:pt x="127094" y="11467"/>
                  <a:pt x="141425" y="2609"/>
                  <a:pt x="156304" y="494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5" name="TextBox 67">
            <a:extLst>
              <a:ext uri="{FF2B5EF4-FFF2-40B4-BE49-F238E27FC236}">
                <a16:creationId xmlns:a16="http://schemas.microsoft.com/office/drawing/2014/main" id="{70B4880D-C146-4488-AB6C-F22CA454757E}"/>
              </a:ext>
            </a:extLst>
          </p:cNvPr>
          <p:cNvSpPr txBox="1"/>
          <p:nvPr/>
        </p:nvSpPr>
        <p:spPr>
          <a:xfrm>
            <a:off x="6938394" y="879232"/>
            <a:ext cx="291479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t-BR" altLang="ko-KR" sz="24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RECURSIVIDADE</a:t>
            </a:r>
            <a:endParaRPr lang="ko-KR" altLang="en-US" sz="2400" b="1" dirty="0">
              <a:solidFill>
                <a:schemeClr val="accent1"/>
              </a:solidFill>
              <a:latin typeface="+mj-lt"/>
              <a:cs typeface="Arial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B117548-5344-4102-A94C-1EBDDD11AD89}"/>
              </a:ext>
            </a:extLst>
          </p:cNvPr>
          <p:cNvSpPr txBox="1"/>
          <p:nvPr/>
        </p:nvSpPr>
        <p:spPr>
          <a:xfrm>
            <a:off x="1528367" y="2321559"/>
            <a:ext cx="1082005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err="1"/>
              <a:t>void</a:t>
            </a:r>
            <a:r>
              <a:rPr lang="pt-BR" sz="2000" b="1" dirty="0"/>
              <a:t> login(</a:t>
            </a:r>
            <a:r>
              <a:rPr lang="pt-BR" sz="2000" b="1" dirty="0" err="1"/>
              <a:t>int</a:t>
            </a:r>
            <a:r>
              <a:rPr lang="pt-BR" sz="2000" b="1" dirty="0"/>
              <a:t> acesso)</a:t>
            </a:r>
          </a:p>
          <a:p>
            <a:r>
              <a:rPr lang="pt-BR" sz="2000" b="1" dirty="0"/>
              <a:t>{</a:t>
            </a:r>
          </a:p>
          <a:p>
            <a:r>
              <a:rPr lang="pt-BR" sz="2000" b="1" dirty="0"/>
              <a:t>    </a:t>
            </a:r>
            <a:r>
              <a:rPr lang="pt-BR" sz="2000" b="1" dirty="0" err="1"/>
              <a:t>if</a:t>
            </a:r>
            <a:r>
              <a:rPr lang="pt-BR" sz="2000" b="1" dirty="0"/>
              <a:t>(acesso &gt;= 0)</a:t>
            </a:r>
          </a:p>
          <a:p>
            <a:r>
              <a:rPr lang="pt-BR" sz="2000" b="1" dirty="0"/>
              <a:t>    {</a:t>
            </a:r>
          </a:p>
          <a:p>
            <a:r>
              <a:rPr lang="pt-BR" sz="2000" b="1" dirty="0"/>
              <a:t>         </a:t>
            </a:r>
            <a:r>
              <a:rPr lang="pt-BR" sz="2000" dirty="0" err="1"/>
              <a:t>cout</a:t>
            </a:r>
            <a:r>
              <a:rPr lang="pt-BR" sz="2000" dirty="0"/>
              <a:t> &lt;&lt; " USUARIO ";</a:t>
            </a:r>
          </a:p>
          <a:p>
            <a:r>
              <a:rPr lang="pt-BR" sz="2000" dirty="0"/>
              <a:t>         </a:t>
            </a:r>
            <a:r>
              <a:rPr lang="pt-BR" sz="2000" dirty="0" err="1"/>
              <a:t>cin.getline</a:t>
            </a:r>
            <a:r>
              <a:rPr lang="pt-BR" sz="2000" dirty="0"/>
              <a:t>(user,50);</a:t>
            </a:r>
          </a:p>
          <a:p>
            <a:r>
              <a:rPr lang="pt-BR" sz="2000" dirty="0"/>
              <a:t>         </a:t>
            </a:r>
            <a:r>
              <a:rPr lang="pt-BR" sz="2000" dirty="0" err="1"/>
              <a:t>cout</a:t>
            </a:r>
            <a:r>
              <a:rPr lang="pt-BR" sz="2000" dirty="0"/>
              <a:t> &lt;&lt; " SENHA ";</a:t>
            </a:r>
          </a:p>
          <a:p>
            <a:r>
              <a:rPr lang="pt-BR" sz="2000" dirty="0"/>
              <a:t>         </a:t>
            </a:r>
            <a:r>
              <a:rPr lang="pt-BR" sz="2000" dirty="0" err="1"/>
              <a:t>cin</a:t>
            </a:r>
            <a:r>
              <a:rPr lang="pt-BR" sz="2000" dirty="0"/>
              <a:t> &gt;&gt; senha</a:t>
            </a:r>
          </a:p>
          <a:p>
            <a:r>
              <a:rPr lang="pt-BR" sz="2000" dirty="0"/>
              <a:t>	</a:t>
            </a:r>
            <a:r>
              <a:rPr lang="pt-BR" sz="2000" dirty="0" err="1"/>
              <a:t>if</a:t>
            </a:r>
            <a:r>
              <a:rPr lang="pt-BR" sz="2000" dirty="0"/>
              <a:t>((</a:t>
            </a:r>
            <a:r>
              <a:rPr lang="pt-BR" sz="2000" dirty="0" err="1"/>
              <a:t>strcmp</a:t>
            </a:r>
            <a:r>
              <a:rPr lang="pt-BR" sz="2000" dirty="0"/>
              <a:t>(</a:t>
            </a:r>
            <a:r>
              <a:rPr lang="pt-BR" sz="2000" dirty="0" err="1"/>
              <a:t>user,usuario</a:t>
            </a:r>
            <a:r>
              <a:rPr lang="pt-BR" sz="2000" dirty="0"/>
              <a:t>) == 0 ) &amp;&amp; (</a:t>
            </a:r>
            <a:r>
              <a:rPr lang="pt-BR" sz="2000" dirty="0" err="1"/>
              <a:t>strcmp</a:t>
            </a:r>
            <a:r>
              <a:rPr lang="pt-BR" sz="2000" dirty="0"/>
              <a:t>(</a:t>
            </a:r>
            <a:r>
              <a:rPr lang="pt-BR" sz="2000" dirty="0" err="1"/>
              <a:t>senha,password</a:t>
            </a:r>
            <a:r>
              <a:rPr lang="pt-BR" sz="2000" dirty="0"/>
              <a:t>) == 0))// ADMIN</a:t>
            </a:r>
          </a:p>
          <a:p>
            <a:r>
              <a:rPr lang="pt-BR" sz="2000" dirty="0"/>
              <a:t>            {</a:t>
            </a:r>
          </a:p>
          <a:p>
            <a:r>
              <a:rPr lang="pt-BR" sz="2000" dirty="0"/>
              <a:t>                acesso = 2;</a:t>
            </a:r>
          </a:p>
          <a:p>
            <a:r>
              <a:rPr lang="pt-BR" sz="2000" dirty="0"/>
              <a:t>                </a:t>
            </a:r>
            <a:r>
              <a:rPr lang="pt-BR" sz="2000" dirty="0" err="1"/>
              <a:t>menuAdmin</a:t>
            </a:r>
            <a:r>
              <a:rPr lang="pt-BR" sz="2000" dirty="0"/>
              <a:t>(acesso);</a:t>
            </a:r>
          </a:p>
          <a:p>
            <a:r>
              <a:rPr lang="pt-BR" sz="2000" dirty="0"/>
              <a:t>            }           </a:t>
            </a:r>
            <a:endParaRPr lang="pt-BR" sz="2000" b="1" dirty="0"/>
          </a:p>
          <a:p>
            <a:r>
              <a:rPr lang="pt-BR" sz="2000" b="1" dirty="0"/>
              <a:t>     </a:t>
            </a:r>
          </a:p>
          <a:p>
            <a:endParaRPr lang="pt-BR" sz="2000" b="1" dirty="0"/>
          </a:p>
        </p:txBody>
      </p:sp>
    </p:spTree>
    <p:extLst>
      <p:ext uri="{BB962C8B-B14F-4D97-AF65-F5344CB8AC3E}">
        <p14:creationId xmlns:p14="http://schemas.microsoft.com/office/powerpoint/2010/main" val="190924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allAtOnce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3070387-F1D3-4DB6-854D-2725859D69AB}"/>
              </a:ext>
            </a:extLst>
          </p:cNvPr>
          <p:cNvGrpSpPr/>
          <p:nvPr/>
        </p:nvGrpSpPr>
        <p:grpSpPr>
          <a:xfrm rot="5400000">
            <a:off x="1858945" y="-845632"/>
            <a:ext cx="1738265" cy="3429529"/>
            <a:chOff x="0" y="2486173"/>
            <a:chExt cx="1738265" cy="3429529"/>
          </a:xfrm>
        </p:grpSpPr>
        <p:sp>
          <p:nvSpPr>
            <p:cNvPr id="3" name="Arrow: Pentagon 2">
              <a:extLst>
                <a:ext uri="{FF2B5EF4-FFF2-40B4-BE49-F238E27FC236}">
                  <a16:creationId xmlns:a16="http://schemas.microsoft.com/office/drawing/2014/main" id="{98EE9BC8-58F3-41AA-93A4-D4FD260BF0BF}"/>
                </a:ext>
              </a:extLst>
            </p:cNvPr>
            <p:cNvSpPr/>
            <p:nvPr/>
          </p:nvSpPr>
          <p:spPr>
            <a:xfrm>
              <a:off x="0" y="2486173"/>
              <a:ext cx="1738265" cy="1030107"/>
            </a:xfrm>
            <a:prstGeom prst="homePlat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Arrow: Pentagon 3">
              <a:extLst>
                <a:ext uri="{FF2B5EF4-FFF2-40B4-BE49-F238E27FC236}">
                  <a16:creationId xmlns:a16="http://schemas.microsoft.com/office/drawing/2014/main" id="{4CD081D1-24CF-4F2A-A508-88003CACB4E8}"/>
                </a:ext>
              </a:extLst>
            </p:cNvPr>
            <p:cNvSpPr/>
            <p:nvPr/>
          </p:nvSpPr>
          <p:spPr>
            <a:xfrm>
              <a:off x="0" y="3685884"/>
              <a:ext cx="1738265" cy="1030107"/>
            </a:xfrm>
            <a:prstGeom prst="homePlat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Arrow: Pentagon 4">
              <a:extLst>
                <a:ext uri="{FF2B5EF4-FFF2-40B4-BE49-F238E27FC236}">
                  <a16:creationId xmlns:a16="http://schemas.microsoft.com/office/drawing/2014/main" id="{6E51F087-801D-4853-A985-AF462A24666C}"/>
                </a:ext>
              </a:extLst>
            </p:cNvPr>
            <p:cNvSpPr/>
            <p:nvPr/>
          </p:nvSpPr>
          <p:spPr>
            <a:xfrm>
              <a:off x="0" y="4885595"/>
              <a:ext cx="1738265" cy="1030107"/>
            </a:xfrm>
            <a:prstGeom prst="homePlat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10A16B8-4880-4FF9-B37C-98F16FA1101F}"/>
              </a:ext>
            </a:extLst>
          </p:cNvPr>
          <p:cNvSpPr/>
          <p:nvPr/>
        </p:nvSpPr>
        <p:spPr>
          <a:xfrm>
            <a:off x="2478786" y="726080"/>
            <a:ext cx="566098" cy="546235"/>
          </a:xfrm>
          <a:custGeom>
            <a:avLst/>
            <a:gdLst>
              <a:gd name="connsiteX0" fmla="*/ 434340 w 1628775"/>
              <a:gd name="connsiteY0" fmla="*/ 348984 h 1571625"/>
              <a:gd name="connsiteX1" fmla="*/ 708660 w 1628775"/>
              <a:gd name="connsiteY1" fmla="*/ 18466 h 1571625"/>
              <a:gd name="connsiteX2" fmla="*/ 1204913 w 1628775"/>
              <a:gd name="connsiteY2" fmla="*/ 308979 h 1571625"/>
              <a:gd name="connsiteX3" fmla="*/ 1258253 w 1628775"/>
              <a:gd name="connsiteY3" fmla="*/ 349936 h 1571625"/>
              <a:gd name="connsiteX4" fmla="*/ 1463040 w 1628775"/>
              <a:gd name="connsiteY4" fmla="*/ 348984 h 1571625"/>
              <a:gd name="connsiteX5" fmla="*/ 1636395 w 1628775"/>
              <a:gd name="connsiteY5" fmla="*/ 520434 h 1571625"/>
              <a:gd name="connsiteX6" fmla="*/ 1636395 w 1628775"/>
              <a:gd name="connsiteY6" fmla="*/ 1411021 h 1571625"/>
              <a:gd name="connsiteX7" fmla="*/ 1470660 w 1628775"/>
              <a:gd name="connsiteY7" fmla="*/ 1579613 h 1571625"/>
              <a:gd name="connsiteX8" fmla="*/ 165735 w 1628775"/>
              <a:gd name="connsiteY8" fmla="*/ 1579613 h 1571625"/>
              <a:gd name="connsiteX9" fmla="*/ 0 w 1628775"/>
              <a:gd name="connsiteY9" fmla="*/ 1411974 h 1571625"/>
              <a:gd name="connsiteX10" fmla="*/ 0 w 1628775"/>
              <a:gd name="connsiteY10" fmla="*/ 516624 h 1571625"/>
              <a:gd name="connsiteX11" fmla="*/ 166688 w 1628775"/>
              <a:gd name="connsiteY11" fmla="*/ 348984 h 1571625"/>
              <a:gd name="connsiteX12" fmla="*/ 434340 w 1628775"/>
              <a:gd name="connsiteY12" fmla="*/ 348984 h 1571625"/>
              <a:gd name="connsiteX13" fmla="*/ 504825 w 1628775"/>
              <a:gd name="connsiteY13" fmla="*/ 881431 h 1571625"/>
              <a:gd name="connsiteX14" fmla="*/ 504825 w 1628775"/>
              <a:gd name="connsiteY14" fmla="*/ 1051929 h 1571625"/>
              <a:gd name="connsiteX15" fmla="*/ 670560 w 1628775"/>
              <a:gd name="connsiteY15" fmla="*/ 1050976 h 1571625"/>
              <a:gd name="connsiteX16" fmla="*/ 732472 w 1628775"/>
              <a:gd name="connsiteY16" fmla="*/ 1112888 h 1571625"/>
              <a:gd name="connsiteX17" fmla="*/ 732472 w 1628775"/>
              <a:gd name="connsiteY17" fmla="*/ 1279576 h 1571625"/>
              <a:gd name="connsiteX18" fmla="*/ 902970 w 1628775"/>
              <a:gd name="connsiteY18" fmla="*/ 1279576 h 1571625"/>
              <a:gd name="connsiteX19" fmla="*/ 902970 w 1628775"/>
              <a:gd name="connsiteY19" fmla="*/ 1154799 h 1571625"/>
              <a:gd name="connsiteX20" fmla="*/ 1002983 w 1628775"/>
              <a:gd name="connsiteY20" fmla="*/ 1051929 h 1571625"/>
              <a:gd name="connsiteX21" fmla="*/ 1131570 w 1628775"/>
              <a:gd name="connsiteY21" fmla="*/ 1051929 h 1571625"/>
              <a:gd name="connsiteX22" fmla="*/ 1131570 w 1628775"/>
              <a:gd name="connsiteY22" fmla="*/ 881431 h 1571625"/>
              <a:gd name="connsiteX23" fmla="*/ 962025 w 1628775"/>
              <a:gd name="connsiteY23" fmla="*/ 881431 h 1571625"/>
              <a:gd name="connsiteX24" fmla="*/ 902018 w 1628775"/>
              <a:gd name="connsiteY24" fmla="*/ 820471 h 1571625"/>
              <a:gd name="connsiteX25" fmla="*/ 902018 w 1628775"/>
              <a:gd name="connsiteY25" fmla="*/ 652831 h 1571625"/>
              <a:gd name="connsiteX26" fmla="*/ 731520 w 1628775"/>
              <a:gd name="connsiteY26" fmla="*/ 652831 h 1571625"/>
              <a:gd name="connsiteX27" fmla="*/ 731520 w 1628775"/>
              <a:gd name="connsiteY27" fmla="*/ 812851 h 1571625"/>
              <a:gd name="connsiteX28" fmla="*/ 665797 w 1628775"/>
              <a:gd name="connsiteY28" fmla="*/ 880479 h 1571625"/>
              <a:gd name="connsiteX29" fmla="*/ 504825 w 1628775"/>
              <a:gd name="connsiteY29" fmla="*/ 881431 h 1571625"/>
              <a:gd name="connsiteX30" fmla="*/ 516255 w 1628775"/>
              <a:gd name="connsiteY30" fmla="*/ 346126 h 1571625"/>
              <a:gd name="connsiteX31" fmla="*/ 1129665 w 1628775"/>
              <a:gd name="connsiteY31" fmla="*/ 346126 h 1571625"/>
              <a:gd name="connsiteX32" fmla="*/ 850583 w 1628775"/>
              <a:gd name="connsiteY32" fmla="*/ 79426 h 1571625"/>
              <a:gd name="connsiteX33" fmla="*/ 516255 w 1628775"/>
              <a:gd name="connsiteY33" fmla="*/ 346126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1628775" h="1571625">
                <a:moveTo>
                  <a:pt x="434340" y="348984"/>
                </a:moveTo>
                <a:cubicBezTo>
                  <a:pt x="464820" y="181343"/>
                  <a:pt x="552450" y="67996"/>
                  <a:pt x="708660" y="18466"/>
                </a:cubicBezTo>
                <a:cubicBezTo>
                  <a:pt x="929640" y="-51066"/>
                  <a:pt x="1155383" y="82284"/>
                  <a:pt x="1204913" y="308979"/>
                </a:cubicBezTo>
                <a:cubicBezTo>
                  <a:pt x="1212533" y="344221"/>
                  <a:pt x="1225868" y="350888"/>
                  <a:pt x="1258253" y="349936"/>
                </a:cubicBezTo>
                <a:cubicBezTo>
                  <a:pt x="1326833" y="348031"/>
                  <a:pt x="1394460" y="348984"/>
                  <a:pt x="1463040" y="348984"/>
                </a:cubicBezTo>
                <a:cubicBezTo>
                  <a:pt x="1568768" y="349936"/>
                  <a:pt x="1636395" y="415659"/>
                  <a:pt x="1636395" y="520434"/>
                </a:cubicBezTo>
                <a:cubicBezTo>
                  <a:pt x="1636395" y="817613"/>
                  <a:pt x="1636395" y="1113841"/>
                  <a:pt x="1636395" y="1411021"/>
                </a:cubicBezTo>
                <a:cubicBezTo>
                  <a:pt x="1636395" y="1511986"/>
                  <a:pt x="1569720" y="1579613"/>
                  <a:pt x="1470660" y="1579613"/>
                </a:cubicBezTo>
                <a:cubicBezTo>
                  <a:pt x="1035368" y="1580566"/>
                  <a:pt x="601028" y="1580566"/>
                  <a:pt x="165735" y="1579613"/>
                </a:cubicBezTo>
                <a:cubicBezTo>
                  <a:pt x="63818" y="1579613"/>
                  <a:pt x="0" y="1513891"/>
                  <a:pt x="0" y="1411974"/>
                </a:cubicBezTo>
                <a:cubicBezTo>
                  <a:pt x="0" y="1113841"/>
                  <a:pt x="0" y="814756"/>
                  <a:pt x="0" y="516624"/>
                </a:cubicBezTo>
                <a:cubicBezTo>
                  <a:pt x="0" y="415659"/>
                  <a:pt x="65722" y="348984"/>
                  <a:pt x="166688" y="348984"/>
                </a:cubicBezTo>
                <a:cubicBezTo>
                  <a:pt x="254318" y="348031"/>
                  <a:pt x="342900" y="348984"/>
                  <a:pt x="434340" y="348984"/>
                </a:cubicBezTo>
                <a:close/>
                <a:moveTo>
                  <a:pt x="504825" y="881431"/>
                </a:moveTo>
                <a:cubicBezTo>
                  <a:pt x="504825" y="941438"/>
                  <a:pt x="504825" y="994779"/>
                  <a:pt x="504825" y="1051929"/>
                </a:cubicBezTo>
                <a:cubicBezTo>
                  <a:pt x="562928" y="1051929"/>
                  <a:pt x="617220" y="1053834"/>
                  <a:pt x="670560" y="1050976"/>
                </a:cubicBezTo>
                <a:cubicBezTo>
                  <a:pt x="716280" y="1049071"/>
                  <a:pt x="733425" y="1068121"/>
                  <a:pt x="732472" y="1112888"/>
                </a:cubicBezTo>
                <a:cubicBezTo>
                  <a:pt x="730568" y="1168134"/>
                  <a:pt x="732472" y="1222426"/>
                  <a:pt x="732472" y="1279576"/>
                </a:cubicBezTo>
                <a:cubicBezTo>
                  <a:pt x="791528" y="1279576"/>
                  <a:pt x="844868" y="1279576"/>
                  <a:pt x="902970" y="1279576"/>
                </a:cubicBezTo>
                <a:cubicBezTo>
                  <a:pt x="902970" y="1235761"/>
                  <a:pt x="902970" y="1194804"/>
                  <a:pt x="902970" y="1154799"/>
                </a:cubicBezTo>
                <a:cubicBezTo>
                  <a:pt x="902970" y="1051929"/>
                  <a:pt x="902970" y="1051929"/>
                  <a:pt x="1002983" y="1051929"/>
                </a:cubicBezTo>
                <a:cubicBezTo>
                  <a:pt x="1044893" y="1051929"/>
                  <a:pt x="1087755" y="1051929"/>
                  <a:pt x="1131570" y="1051929"/>
                </a:cubicBezTo>
                <a:cubicBezTo>
                  <a:pt x="1131570" y="992874"/>
                  <a:pt x="1131570" y="938581"/>
                  <a:pt x="1131570" y="881431"/>
                </a:cubicBezTo>
                <a:cubicBezTo>
                  <a:pt x="1072515" y="881431"/>
                  <a:pt x="1017270" y="881431"/>
                  <a:pt x="962025" y="881431"/>
                </a:cubicBezTo>
                <a:cubicBezTo>
                  <a:pt x="921068" y="881431"/>
                  <a:pt x="901065" y="863334"/>
                  <a:pt x="902018" y="820471"/>
                </a:cubicBezTo>
                <a:cubicBezTo>
                  <a:pt x="903922" y="765226"/>
                  <a:pt x="902018" y="709981"/>
                  <a:pt x="902018" y="652831"/>
                </a:cubicBezTo>
                <a:cubicBezTo>
                  <a:pt x="842010" y="652831"/>
                  <a:pt x="787718" y="652831"/>
                  <a:pt x="731520" y="652831"/>
                </a:cubicBezTo>
                <a:cubicBezTo>
                  <a:pt x="731520" y="709029"/>
                  <a:pt x="731520" y="760463"/>
                  <a:pt x="731520" y="812851"/>
                </a:cubicBezTo>
                <a:cubicBezTo>
                  <a:pt x="731520" y="869049"/>
                  <a:pt x="720090" y="880479"/>
                  <a:pt x="665797" y="880479"/>
                </a:cubicBezTo>
                <a:cubicBezTo>
                  <a:pt x="612458" y="881431"/>
                  <a:pt x="559118" y="881431"/>
                  <a:pt x="504825" y="881431"/>
                </a:cubicBezTo>
                <a:close/>
                <a:moveTo>
                  <a:pt x="516255" y="346126"/>
                </a:moveTo>
                <a:cubicBezTo>
                  <a:pt x="722947" y="346126"/>
                  <a:pt x="925830" y="346126"/>
                  <a:pt x="1129665" y="346126"/>
                </a:cubicBezTo>
                <a:cubicBezTo>
                  <a:pt x="1119188" y="208966"/>
                  <a:pt x="989647" y="86093"/>
                  <a:pt x="850583" y="79426"/>
                </a:cubicBezTo>
                <a:cubicBezTo>
                  <a:pt x="679133" y="70854"/>
                  <a:pt x="543878" y="176581"/>
                  <a:pt x="516255" y="346126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744394D-4C03-4338-B0A0-6DDFDAFF7178}"/>
              </a:ext>
            </a:extLst>
          </p:cNvPr>
          <p:cNvSpPr/>
          <p:nvPr/>
        </p:nvSpPr>
        <p:spPr>
          <a:xfrm>
            <a:off x="3611634" y="705278"/>
            <a:ext cx="632308" cy="635619"/>
          </a:xfrm>
          <a:custGeom>
            <a:avLst/>
            <a:gdLst>
              <a:gd name="connsiteX0" fmla="*/ 549912 w 1819275"/>
              <a:gd name="connsiteY0" fmla="*/ 1441204 h 1828800"/>
              <a:gd name="connsiteX1" fmla="*/ 387035 w 1819275"/>
              <a:gd name="connsiteY1" fmla="*/ 1605987 h 1828800"/>
              <a:gd name="connsiteX2" fmla="*/ 459424 w 1819275"/>
              <a:gd name="connsiteY2" fmla="*/ 1663137 h 1828800"/>
              <a:gd name="connsiteX3" fmla="*/ 460377 w 1819275"/>
              <a:gd name="connsiteY3" fmla="*/ 1738384 h 1828800"/>
              <a:gd name="connsiteX4" fmla="*/ 457519 w 1819275"/>
              <a:gd name="connsiteY4" fmla="*/ 1742194 h 1828800"/>
              <a:gd name="connsiteX5" fmla="*/ 251779 w 1819275"/>
              <a:gd name="connsiteY5" fmla="*/ 1747909 h 1828800"/>
              <a:gd name="connsiteX6" fmla="*/ 26037 w 1819275"/>
              <a:gd name="connsiteY6" fmla="*/ 1523119 h 1828800"/>
              <a:gd name="connsiteX7" fmla="*/ 24132 w 1819275"/>
              <a:gd name="connsiteY7" fmla="*/ 1435489 h 1828800"/>
              <a:gd name="connsiteX8" fmla="*/ 91759 w 1819275"/>
              <a:gd name="connsiteY8" fmla="*/ 1367862 h 1828800"/>
              <a:gd name="connsiteX9" fmla="*/ 162244 w 1819275"/>
              <a:gd name="connsiteY9" fmla="*/ 1365957 h 1828800"/>
              <a:gd name="connsiteX10" fmla="*/ 224157 w 1819275"/>
              <a:gd name="connsiteY10" fmla="*/ 1434537 h 1828800"/>
              <a:gd name="connsiteX11" fmla="*/ 386082 w 1819275"/>
              <a:gd name="connsiteY11" fmla="*/ 1270707 h 1828800"/>
              <a:gd name="connsiteX12" fmla="*/ 327027 w 1819275"/>
              <a:gd name="connsiteY12" fmla="*/ 1224987 h 1828800"/>
              <a:gd name="connsiteX13" fmla="*/ 327979 w 1819275"/>
              <a:gd name="connsiteY13" fmla="*/ 1130689 h 1828800"/>
              <a:gd name="connsiteX14" fmla="*/ 1042354 w 1819275"/>
              <a:gd name="connsiteY14" fmla="*/ 411552 h 1828800"/>
              <a:gd name="connsiteX15" fmla="*/ 1321437 w 1819275"/>
              <a:gd name="connsiteY15" fmla="*/ 265819 h 1828800"/>
              <a:gd name="connsiteX16" fmla="*/ 1538607 w 1819275"/>
              <a:gd name="connsiteY16" fmla="*/ 213432 h 1828800"/>
              <a:gd name="connsiteX17" fmla="*/ 1581469 w 1819275"/>
              <a:gd name="connsiteY17" fmla="*/ 186762 h 1828800"/>
              <a:gd name="connsiteX18" fmla="*/ 1739585 w 1819275"/>
              <a:gd name="connsiteY18" fmla="*/ 28646 h 1828800"/>
              <a:gd name="connsiteX19" fmla="*/ 1811974 w 1819275"/>
              <a:gd name="connsiteY19" fmla="*/ 13407 h 1828800"/>
              <a:gd name="connsiteX20" fmla="*/ 1797687 w 1819275"/>
              <a:gd name="connsiteY20" fmla="*/ 90559 h 1828800"/>
              <a:gd name="connsiteX21" fmla="*/ 1617665 w 1819275"/>
              <a:gd name="connsiteY21" fmla="*/ 294394 h 1828800"/>
              <a:gd name="connsiteX22" fmla="*/ 1547179 w 1819275"/>
              <a:gd name="connsiteY22" fmla="*/ 559189 h 1828800"/>
              <a:gd name="connsiteX23" fmla="*/ 1416687 w 1819275"/>
              <a:gd name="connsiteY23" fmla="*/ 783027 h 1828800"/>
              <a:gd name="connsiteX24" fmla="*/ 711837 w 1819275"/>
              <a:gd name="connsiteY24" fmla="*/ 1485019 h 1828800"/>
              <a:gd name="connsiteX25" fmla="*/ 586107 w 1819275"/>
              <a:gd name="connsiteY25" fmla="*/ 1485971 h 1828800"/>
              <a:gd name="connsiteX26" fmla="*/ 549912 w 1819275"/>
              <a:gd name="connsiteY26" fmla="*/ 1441204 h 1828800"/>
              <a:gd name="connsiteX27" fmla="*/ 643257 w 1819275"/>
              <a:gd name="connsiteY27" fmla="*/ 1421202 h 1828800"/>
              <a:gd name="connsiteX28" fmla="*/ 1397637 w 1819275"/>
              <a:gd name="connsiteY28" fmla="*/ 667774 h 1828800"/>
              <a:gd name="connsiteX29" fmla="*/ 1156654 w 1819275"/>
              <a:gd name="connsiteY29" fmla="*/ 418219 h 1828800"/>
              <a:gd name="connsiteX30" fmla="*/ 1109982 w 1819275"/>
              <a:gd name="connsiteY30" fmla="*/ 466796 h 1828800"/>
              <a:gd name="connsiteX31" fmla="*/ 1224282 w 1819275"/>
              <a:gd name="connsiteY31" fmla="*/ 576334 h 1828800"/>
              <a:gd name="connsiteX32" fmla="*/ 1236665 w 1819275"/>
              <a:gd name="connsiteY32" fmla="*/ 645866 h 1828800"/>
              <a:gd name="connsiteX33" fmla="*/ 1163322 w 1819275"/>
              <a:gd name="connsiteY33" fmla="*/ 634437 h 1828800"/>
              <a:gd name="connsiteX34" fmla="*/ 1062357 w 1819275"/>
              <a:gd name="connsiteY34" fmla="*/ 523946 h 1828800"/>
              <a:gd name="connsiteX35" fmla="*/ 983299 w 1819275"/>
              <a:gd name="connsiteY35" fmla="*/ 595384 h 1828800"/>
              <a:gd name="connsiteX36" fmla="*/ 1054737 w 1819275"/>
              <a:gd name="connsiteY36" fmla="*/ 662059 h 1828800"/>
              <a:gd name="connsiteX37" fmla="*/ 1061404 w 1819275"/>
              <a:gd name="connsiteY37" fmla="*/ 728734 h 1828800"/>
              <a:gd name="connsiteX38" fmla="*/ 994729 w 1819275"/>
              <a:gd name="connsiteY38" fmla="*/ 722066 h 1828800"/>
              <a:gd name="connsiteX39" fmla="*/ 932817 w 1819275"/>
              <a:gd name="connsiteY39" fmla="*/ 656344 h 1828800"/>
              <a:gd name="connsiteX40" fmla="*/ 861379 w 1819275"/>
              <a:gd name="connsiteY40" fmla="*/ 714446 h 1828800"/>
              <a:gd name="connsiteX41" fmla="*/ 985204 w 1819275"/>
              <a:gd name="connsiteY41" fmla="*/ 832557 h 1828800"/>
              <a:gd name="connsiteX42" fmla="*/ 991872 w 1819275"/>
              <a:gd name="connsiteY42" fmla="*/ 885896 h 1828800"/>
              <a:gd name="connsiteX43" fmla="*/ 943294 w 1819275"/>
              <a:gd name="connsiteY43" fmla="*/ 899232 h 1828800"/>
              <a:gd name="connsiteX44" fmla="*/ 909957 w 1819275"/>
              <a:gd name="connsiteY44" fmla="*/ 873514 h 1828800"/>
              <a:gd name="connsiteX45" fmla="*/ 814707 w 1819275"/>
              <a:gd name="connsiteY45" fmla="*/ 763024 h 1828800"/>
              <a:gd name="connsiteX46" fmla="*/ 803277 w 1819275"/>
              <a:gd name="connsiteY46" fmla="*/ 777312 h 1828800"/>
              <a:gd name="connsiteX47" fmla="*/ 731840 w 1819275"/>
              <a:gd name="connsiteY47" fmla="*/ 843034 h 1828800"/>
              <a:gd name="connsiteX48" fmla="*/ 806135 w 1819275"/>
              <a:gd name="connsiteY48" fmla="*/ 908757 h 1828800"/>
              <a:gd name="connsiteX49" fmla="*/ 813754 w 1819275"/>
              <a:gd name="connsiteY49" fmla="*/ 973527 h 1828800"/>
              <a:gd name="connsiteX50" fmla="*/ 748985 w 1819275"/>
              <a:gd name="connsiteY50" fmla="*/ 966859 h 1828800"/>
              <a:gd name="connsiteX51" fmla="*/ 686119 w 1819275"/>
              <a:gd name="connsiteY51" fmla="*/ 891612 h 1828800"/>
              <a:gd name="connsiteX52" fmla="*/ 673737 w 1819275"/>
              <a:gd name="connsiteY52" fmla="*/ 903041 h 1828800"/>
              <a:gd name="connsiteX53" fmla="*/ 613729 w 1819275"/>
              <a:gd name="connsiteY53" fmla="*/ 956382 h 1828800"/>
              <a:gd name="connsiteX54" fmla="*/ 733744 w 1819275"/>
              <a:gd name="connsiteY54" fmla="*/ 1067824 h 1828800"/>
              <a:gd name="connsiteX55" fmla="*/ 744222 w 1819275"/>
              <a:gd name="connsiteY55" fmla="*/ 1138309 h 1828800"/>
              <a:gd name="connsiteX56" fmla="*/ 674690 w 1819275"/>
              <a:gd name="connsiteY56" fmla="*/ 1126879 h 1828800"/>
              <a:gd name="connsiteX57" fmla="*/ 566104 w 1819275"/>
              <a:gd name="connsiteY57" fmla="*/ 1010674 h 1828800"/>
              <a:gd name="connsiteX58" fmla="*/ 490857 w 1819275"/>
              <a:gd name="connsiteY58" fmla="*/ 1087827 h 1828800"/>
              <a:gd name="connsiteX59" fmla="*/ 565152 w 1819275"/>
              <a:gd name="connsiteY59" fmla="*/ 1155454 h 1828800"/>
              <a:gd name="connsiteX60" fmla="*/ 568010 w 1819275"/>
              <a:gd name="connsiteY60" fmla="*/ 1221177 h 1828800"/>
              <a:gd name="connsiteX61" fmla="*/ 507049 w 1819275"/>
              <a:gd name="connsiteY61" fmla="*/ 1212604 h 1828800"/>
              <a:gd name="connsiteX62" fmla="*/ 436565 w 1819275"/>
              <a:gd name="connsiteY62" fmla="*/ 1137357 h 1828800"/>
              <a:gd name="connsiteX63" fmla="*/ 398465 w 1819275"/>
              <a:gd name="connsiteY63" fmla="*/ 1172599 h 1828800"/>
              <a:gd name="connsiteX64" fmla="*/ 417515 w 1819275"/>
              <a:gd name="connsiteY64" fmla="*/ 1196412 h 1828800"/>
              <a:gd name="connsiteX65" fmla="*/ 643257 w 1819275"/>
              <a:gd name="connsiteY65" fmla="*/ 1421202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1819275" h="1828800">
                <a:moveTo>
                  <a:pt x="549912" y="1441204"/>
                </a:moveTo>
                <a:cubicBezTo>
                  <a:pt x="494667" y="1497402"/>
                  <a:pt x="447042" y="1545979"/>
                  <a:pt x="387035" y="1605987"/>
                </a:cubicBezTo>
                <a:cubicBezTo>
                  <a:pt x="409894" y="1624084"/>
                  <a:pt x="435612" y="1642182"/>
                  <a:pt x="459424" y="1663137"/>
                </a:cubicBezTo>
                <a:cubicBezTo>
                  <a:pt x="485142" y="1686949"/>
                  <a:pt x="484190" y="1712666"/>
                  <a:pt x="460377" y="1738384"/>
                </a:cubicBezTo>
                <a:cubicBezTo>
                  <a:pt x="459424" y="1739337"/>
                  <a:pt x="458472" y="1740289"/>
                  <a:pt x="457519" y="1742194"/>
                </a:cubicBezTo>
                <a:cubicBezTo>
                  <a:pt x="341315" y="1857446"/>
                  <a:pt x="361317" y="1858399"/>
                  <a:pt x="251779" y="1747909"/>
                </a:cubicBezTo>
                <a:cubicBezTo>
                  <a:pt x="177484" y="1672662"/>
                  <a:pt x="102237" y="1596462"/>
                  <a:pt x="26037" y="1523119"/>
                </a:cubicBezTo>
                <a:cubicBezTo>
                  <a:pt x="-5396" y="1492639"/>
                  <a:pt x="-11110" y="1466921"/>
                  <a:pt x="24132" y="1435489"/>
                </a:cubicBezTo>
                <a:cubicBezTo>
                  <a:pt x="47944" y="1414534"/>
                  <a:pt x="69852" y="1391674"/>
                  <a:pt x="91759" y="1367862"/>
                </a:cubicBezTo>
                <a:cubicBezTo>
                  <a:pt x="115572" y="1343096"/>
                  <a:pt x="139384" y="1345002"/>
                  <a:pt x="162244" y="1365957"/>
                </a:cubicBezTo>
                <a:cubicBezTo>
                  <a:pt x="185104" y="1387864"/>
                  <a:pt x="205107" y="1412629"/>
                  <a:pt x="224157" y="1434537"/>
                </a:cubicBezTo>
                <a:cubicBezTo>
                  <a:pt x="278449" y="1380244"/>
                  <a:pt x="327027" y="1330714"/>
                  <a:pt x="386082" y="1270707"/>
                </a:cubicBezTo>
                <a:cubicBezTo>
                  <a:pt x="368937" y="1257371"/>
                  <a:pt x="346077" y="1243084"/>
                  <a:pt x="327027" y="1224987"/>
                </a:cubicBezTo>
                <a:cubicBezTo>
                  <a:pt x="287974" y="1186887"/>
                  <a:pt x="288927" y="1169741"/>
                  <a:pt x="327979" y="1130689"/>
                </a:cubicBezTo>
                <a:cubicBezTo>
                  <a:pt x="567057" y="891612"/>
                  <a:pt x="809944" y="656344"/>
                  <a:pt x="1042354" y="411552"/>
                </a:cubicBezTo>
                <a:cubicBezTo>
                  <a:pt x="1122365" y="326779"/>
                  <a:pt x="1215710" y="290584"/>
                  <a:pt x="1321437" y="265819"/>
                </a:cubicBezTo>
                <a:cubicBezTo>
                  <a:pt x="1393827" y="248674"/>
                  <a:pt x="1466217" y="232482"/>
                  <a:pt x="1538607" y="213432"/>
                </a:cubicBezTo>
                <a:cubicBezTo>
                  <a:pt x="1554799" y="209621"/>
                  <a:pt x="1570040" y="198191"/>
                  <a:pt x="1581469" y="186762"/>
                </a:cubicBezTo>
                <a:cubicBezTo>
                  <a:pt x="1634810" y="135327"/>
                  <a:pt x="1687197" y="81987"/>
                  <a:pt x="1739585" y="28646"/>
                </a:cubicBezTo>
                <a:cubicBezTo>
                  <a:pt x="1760540" y="7691"/>
                  <a:pt x="1783399" y="-15168"/>
                  <a:pt x="1811974" y="13407"/>
                </a:cubicBezTo>
                <a:cubicBezTo>
                  <a:pt x="1841502" y="42934"/>
                  <a:pt x="1819594" y="66746"/>
                  <a:pt x="1797687" y="90559"/>
                </a:cubicBezTo>
                <a:cubicBezTo>
                  <a:pt x="1735774" y="157234"/>
                  <a:pt x="1659574" y="216289"/>
                  <a:pt x="1617665" y="294394"/>
                </a:cubicBezTo>
                <a:cubicBezTo>
                  <a:pt x="1575754" y="373452"/>
                  <a:pt x="1564324" y="469654"/>
                  <a:pt x="1547179" y="559189"/>
                </a:cubicBezTo>
                <a:cubicBezTo>
                  <a:pt x="1529082" y="650629"/>
                  <a:pt x="1483362" y="719209"/>
                  <a:pt x="1416687" y="783027"/>
                </a:cubicBezTo>
                <a:cubicBezTo>
                  <a:pt x="1179515" y="1014484"/>
                  <a:pt x="947104" y="1250704"/>
                  <a:pt x="711837" y="1485019"/>
                </a:cubicBezTo>
                <a:cubicBezTo>
                  <a:pt x="652782" y="1544074"/>
                  <a:pt x="645162" y="1545027"/>
                  <a:pt x="586107" y="1485971"/>
                </a:cubicBezTo>
                <a:cubicBezTo>
                  <a:pt x="574677" y="1471684"/>
                  <a:pt x="563247" y="1456444"/>
                  <a:pt x="549912" y="1441204"/>
                </a:cubicBezTo>
                <a:close/>
                <a:moveTo>
                  <a:pt x="643257" y="1421202"/>
                </a:moveTo>
                <a:cubicBezTo>
                  <a:pt x="899479" y="1165932"/>
                  <a:pt x="1151892" y="912566"/>
                  <a:pt x="1397637" y="667774"/>
                </a:cubicBezTo>
                <a:cubicBezTo>
                  <a:pt x="1319532" y="586812"/>
                  <a:pt x="1239522" y="503944"/>
                  <a:pt x="1156654" y="418219"/>
                </a:cubicBezTo>
                <a:cubicBezTo>
                  <a:pt x="1142367" y="433459"/>
                  <a:pt x="1128079" y="448699"/>
                  <a:pt x="1109982" y="466796"/>
                </a:cubicBezTo>
                <a:cubicBezTo>
                  <a:pt x="1150940" y="505849"/>
                  <a:pt x="1187135" y="541091"/>
                  <a:pt x="1224282" y="576334"/>
                </a:cubicBezTo>
                <a:cubicBezTo>
                  <a:pt x="1245237" y="596337"/>
                  <a:pt x="1261429" y="620149"/>
                  <a:pt x="1236665" y="645866"/>
                </a:cubicBezTo>
                <a:cubicBezTo>
                  <a:pt x="1209994" y="673489"/>
                  <a:pt x="1185229" y="657296"/>
                  <a:pt x="1163322" y="634437"/>
                </a:cubicBezTo>
                <a:cubicBezTo>
                  <a:pt x="1128079" y="596337"/>
                  <a:pt x="1092837" y="558237"/>
                  <a:pt x="1062357" y="523946"/>
                </a:cubicBezTo>
                <a:cubicBezTo>
                  <a:pt x="1030924" y="552521"/>
                  <a:pt x="1009017" y="572524"/>
                  <a:pt x="983299" y="595384"/>
                </a:cubicBezTo>
                <a:cubicBezTo>
                  <a:pt x="1008065" y="619196"/>
                  <a:pt x="1031877" y="640152"/>
                  <a:pt x="1054737" y="662059"/>
                </a:cubicBezTo>
                <a:cubicBezTo>
                  <a:pt x="1075692" y="682062"/>
                  <a:pt x="1084265" y="705874"/>
                  <a:pt x="1061404" y="728734"/>
                </a:cubicBezTo>
                <a:cubicBezTo>
                  <a:pt x="1039497" y="750641"/>
                  <a:pt x="1014732" y="743021"/>
                  <a:pt x="994729" y="722066"/>
                </a:cubicBezTo>
                <a:cubicBezTo>
                  <a:pt x="972822" y="698254"/>
                  <a:pt x="949962" y="674441"/>
                  <a:pt x="932817" y="656344"/>
                </a:cubicBezTo>
                <a:cubicBezTo>
                  <a:pt x="907099" y="677299"/>
                  <a:pt x="888049" y="692539"/>
                  <a:pt x="861379" y="714446"/>
                </a:cubicBezTo>
                <a:cubicBezTo>
                  <a:pt x="906147" y="756357"/>
                  <a:pt x="948057" y="792552"/>
                  <a:pt x="985204" y="832557"/>
                </a:cubicBezTo>
                <a:cubicBezTo>
                  <a:pt x="995682" y="843987"/>
                  <a:pt x="998540" y="871609"/>
                  <a:pt x="991872" y="885896"/>
                </a:cubicBezTo>
                <a:cubicBezTo>
                  <a:pt x="987110" y="896374"/>
                  <a:pt x="960440" y="900184"/>
                  <a:pt x="943294" y="899232"/>
                </a:cubicBezTo>
                <a:cubicBezTo>
                  <a:pt x="931865" y="898279"/>
                  <a:pt x="919482" y="883991"/>
                  <a:pt x="909957" y="873514"/>
                </a:cubicBezTo>
                <a:cubicBezTo>
                  <a:pt x="877572" y="837319"/>
                  <a:pt x="846140" y="800171"/>
                  <a:pt x="814707" y="763024"/>
                </a:cubicBezTo>
                <a:cubicBezTo>
                  <a:pt x="810897" y="767787"/>
                  <a:pt x="807087" y="772549"/>
                  <a:pt x="803277" y="777312"/>
                </a:cubicBezTo>
                <a:cubicBezTo>
                  <a:pt x="781369" y="797314"/>
                  <a:pt x="760415" y="817316"/>
                  <a:pt x="731840" y="843034"/>
                </a:cubicBezTo>
                <a:cubicBezTo>
                  <a:pt x="758510" y="866846"/>
                  <a:pt x="782322" y="887802"/>
                  <a:pt x="806135" y="908757"/>
                </a:cubicBezTo>
                <a:cubicBezTo>
                  <a:pt x="828042" y="928759"/>
                  <a:pt x="836615" y="956382"/>
                  <a:pt x="813754" y="973527"/>
                </a:cubicBezTo>
                <a:cubicBezTo>
                  <a:pt x="800419" y="983052"/>
                  <a:pt x="764224" y="978289"/>
                  <a:pt x="748985" y="966859"/>
                </a:cubicBezTo>
                <a:cubicBezTo>
                  <a:pt x="723267" y="947809"/>
                  <a:pt x="707074" y="917329"/>
                  <a:pt x="686119" y="891612"/>
                </a:cubicBezTo>
                <a:cubicBezTo>
                  <a:pt x="682310" y="895421"/>
                  <a:pt x="677547" y="899232"/>
                  <a:pt x="673737" y="903041"/>
                </a:cubicBezTo>
                <a:cubicBezTo>
                  <a:pt x="656592" y="918282"/>
                  <a:pt x="638494" y="934474"/>
                  <a:pt x="613729" y="956382"/>
                </a:cubicBezTo>
                <a:cubicBezTo>
                  <a:pt x="656592" y="996387"/>
                  <a:pt x="695644" y="1031629"/>
                  <a:pt x="733744" y="1067824"/>
                </a:cubicBezTo>
                <a:cubicBezTo>
                  <a:pt x="755652" y="1088779"/>
                  <a:pt x="768035" y="1113544"/>
                  <a:pt x="744222" y="1138309"/>
                </a:cubicBezTo>
                <a:cubicBezTo>
                  <a:pt x="719457" y="1163074"/>
                  <a:pt x="694692" y="1148787"/>
                  <a:pt x="674690" y="1126879"/>
                </a:cubicBezTo>
                <a:cubicBezTo>
                  <a:pt x="639447" y="1088779"/>
                  <a:pt x="603252" y="1050679"/>
                  <a:pt x="566104" y="1010674"/>
                </a:cubicBezTo>
                <a:cubicBezTo>
                  <a:pt x="538482" y="1038296"/>
                  <a:pt x="518479" y="1060204"/>
                  <a:pt x="490857" y="1087827"/>
                </a:cubicBezTo>
                <a:cubicBezTo>
                  <a:pt x="516574" y="1110687"/>
                  <a:pt x="541340" y="1132594"/>
                  <a:pt x="565152" y="1155454"/>
                </a:cubicBezTo>
                <a:cubicBezTo>
                  <a:pt x="586107" y="1175457"/>
                  <a:pt x="592774" y="1204032"/>
                  <a:pt x="568010" y="1221177"/>
                </a:cubicBezTo>
                <a:cubicBezTo>
                  <a:pt x="554674" y="1229749"/>
                  <a:pt x="522290" y="1224034"/>
                  <a:pt x="507049" y="1212604"/>
                </a:cubicBezTo>
                <a:cubicBezTo>
                  <a:pt x="481332" y="1193554"/>
                  <a:pt x="461329" y="1164979"/>
                  <a:pt x="436565" y="1137357"/>
                </a:cubicBezTo>
                <a:cubicBezTo>
                  <a:pt x="419419" y="1153549"/>
                  <a:pt x="409894" y="1162121"/>
                  <a:pt x="398465" y="1172599"/>
                </a:cubicBezTo>
                <a:cubicBezTo>
                  <a:pt x="407990" y="1184029"/>
                  <a:pt x="412752" y="1190696"/>
                  <a:pt x="417515" y="1196412"/>
                </a:cubicBezTo>
                <a:cubicBezTo>
                  <a:pt x="495619" y="1272612"/>
                  <a:pt x="571819" y="1348812"/>
                  <a:pt x="643257" y="1421202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76076825-A6FA-4522-B683-8F7C95476377}"/>
              </a:ext>
            </a:extLst>
          </p:cNvPr>
          <p:cNvSpPr/>
          <p:nvPr/>
        </p:nvSpPr>
        <p:spPr>
          <a:xfrm>
            <a:off x="1087372" y="779202"/>
            <a:ext cx="728744" cy="537187"/>
          </a:xfrm>
          <a:custGeom>
            <a:avLst/>
            <a:gdLst>
              <a:gd name="connsiteX0" fmla="*/ 285241 w 438171"/>
              <a:gd name="connsiteY0" fmla="*/ 156774 h 322994"/>
              <a:gd name="connsiteX1" fmla="*/ 250805 w 438171"/>
              <a:gd name="connsiteY1" fmla="*/ 191807 h 322994"/>
              <a:gd name="connsiteX2" fmla="*/ 285639 w 438171"/>
              <a:gd name="connsiteY2" fmla="*/ 225646 h 322994"/>
              <a:gd name="connsiteX3" fmla="*/ 320273 w 438171"/>
              <a:gd name="connsiteY3" fmla="*/ 190812 h 322994"/>
              <a:gd name="connsiteX4" fmla="*/ 285241 w 438171"/>
              <a:gd name="connsiteY4" fmla="*/ 156774 h 322994"/>
              <a:gd name="connsiteX5" fmla="*/ 286435 w 438171"/>
              <a:gd name="connsiteY5" fmla="*/ 113978 h 322994"/>
              <a:gd name="connsiteX6" fmla="*/ 362671 w 438171"/>
              <a:gd name="connsiteY6" fmla="*/ 190812 h 322994"/>
              <a:gd name="connsiteX7" fmla="*/ 285440 w 438171"/>
              <a:gd name="connsiteY7" fmla="*/ 267844 h 322994"/>
              <a:gd name="connsiteX8" fmla="*/ 209004 w 438171"/>
              <a:gd name="connsiteY8" fmla="*/ 190613 h 322994"/>
              <a:gd name="connsiteX9" fmla="*/ 286435 w 438171"/>
              <a:gd name="connsiteY9" fmla="*/ 113978 h 322994"/>
              <a:gd name="connsiteX10" fmla="*/ 286236 w 438171"/>
              <a:gd name="connsiteY10" fmla="*/ 97457 h 322994"/>
              <a:gd name="connsiteX11" fmla="*/ 192084 w 438171"/>
              <a:gd name="connsiteY11" fmla="*/ 190414 h 322994"/>
              <a:gd name="connsiteX12" fmla="*/ 282056 w 438171"/>
              <a:gd name="connsiteY12" fmla="*/ 284565 h 322994"/>
              <a:gd name="connsiteX13" fmla="*/ 378993 w 438171"/>
              <a:gd name="connsiteY13" fmla="*/ 193798 h 322994"/>
              <a:gd name="connsiteX14" fmla="*/ 286236 w 438171"/>
              <a:gd name="connsiteY14" fmla="*/ 97457 h 322994"/>
              <a:gd name="connsiteX15" fmla="*/ 166407 w 438171"/>
              <a:gd name="connsiteY15" fmla="*/ 89893 h 322994"/>
              <a:gd name="connsiteX16" fmla="*/ 285639 w 438171"/>
              <a:gd name="connsiteY16" fmla="*/ 90291 h 322994"/>
              <a:gd name="connsiteX17" fmla="*/ 405069 w 438171"/>
              <a:gd name="connsiteY17" fmla="*/ 90092 h 322994"/>
              <a:gd name="connsiteX18" fmla="*/ 419600 w 438171"/>
              <a:gd name="connsiteY18" fmla="*/ 98850 h 322994"/>
              <a:gd name="connsiteX19" fmla="*/ 415022 w 438171"/>
              <a:gd name="connsiteY19" fmla="*/ 250527 h 322994"/>
              <a:gd name="connsiteX20" fmla="*/ 278075 w 438171"/>
              <a:gd name="connsiteY20" fmla="*/ 322782 h 322994"/>
              <a:gd name="connsiteX21" fmla="*/ 151677 w 438171"/>
              <a:gd name="connsiteY21" fmla="*/ 98452 h 322994"/>
              <a:gd name="connsiteX22" fmla="*/ 166407 w 438171"/>
              <a:gd name="connsiteY22" fmla="*/ 89893 h 322994"/>
              <a:gd name="connsiteX23" fmla="*/ 156304 w 438171"/>
              <a:gd name="connsiteY23" fmla="*/ 494 h 322994"/>
              <a:gd name="connsiteX24" fmla="*/ 197060 w 438171"/>
              <a:gd name="connsiteY24" fmla="*/ 15249 h 322994"/>
              <a:gd name="connsiteX25" fmla="*/ 209402 w 438171"/>
              <a:gd name="connsiteY25" fmla="*/ 39135 h 322994"/>
              <a:gd name="connsiteX26" fmla="*/ 400689 w 438171"/>
              <a:gd name="connsiteY26" fmla="*/ 72575 h 322994"/>
              <a:gd name="connsiteX27" fmla="*/ 169193 w 438171"/>
              <a:gd name="connsiteY27" fmla="*/ 72575 h 322994"/>
              <a:gd name="connsiteX28" fmla="*/ 182131 w 438171"/>
              <a:gd name="connsiteY28" fmla="*/ 59438 h 322994"/>
              <a:gd name="connsiteX29" fmla="*/ 174965 w 438171"/>
              <a:gd name="connsiteY29" fmla="*/ 20225 h 322994"/>
              <a:gd name="connsiteX30" fmla="*/ 135752 w 438171"/>
              <a:gd name="connsiteY30" fmla="*/ 32367 h 322994"/>
              <a:gd name="connsiteX31" fmla="*/ 123212 w 438171"/>
              <a:gd name="connsiteY31" fmla="*/ 78746 h 322994"/>
              <a:gd name="connsiteX32" fmla="*/ 100919 w 438171"/>
              <a:gd name="connsiteY32" fmla="*/ 177873 h 322994"/>
              <a:gd name="connsiteX33" fmla="*/ 49762 w 438171"/>
              <a:gd name="connsiteY33" fmla="*/ 219873 h 322994"/>
              <a:gd name="connsiteX34" fmla="*/ 6170 w 438171"/>
              <a:gd name="connsiteY34" fmla="*/ 213901 h 322994"/>
              <a:gd name="connsiteX35" fmla="*/ 0 w 438171"/>
              <a:gd name="connsiteY35" fmla="*/ 203153 h 322994"/>
              <a:gd name="connsiteX36" fmla="*/ 11346 w 438171"/>
              <a:gd name="connsiteY36" fmla="*/ 197778 h 322994"/>
              <a:gd name="connsiteX37" fmla="*/ 13336 w 438171"/>
              <a:gd name="connsiteY37" fmla="*/ 198177 h 322994"/>
              <a:gd name="connsiteX38" fmla="*/ 89174 w 438171"/>
              <a:gd name="connsiteY38" fmla="*/ 162148 h 322994"/>
              <a:gd name="connsiteX39" fmla="*/ 105298 w 438171"/>
              <a:gd name="connsiteY39" fmla="*/ 85712 h 322994"/>
              <a:gd name="connsiteX40" fmla="*/ 118833 w 438171"/>
              <a:gd name="connsiteY40" fmla="*/ 26196 h 322994"/>
              <a:gd name="connsiteX41" fmla="*/ 156304 w 438171"/>
              <a:gd name="connsiteY41" fmla="*/ 494 h 322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438171" h="322994">
                <a:moveTo>
                  <a:pt x="285241" y="156774"/>
                </a:moveTo>
                <a:cubicBezTo>
                  <a:pt x="266530" y="156973"/>
                  <a:pt x="250407" y="173096"/>
                  <a:pt x="250805" y="191807"/>
                </a:cubicBezTo>
                <a:cubicBezTo>
                  <a:pt x="251203" y="210120"/>
                  <a:pt x="267326" y="225845"/>
                  <a:pt x="285639" y="225646"/>
                </a:cubicBezTo>
                <a:cubicBezTo>
                  <a:pt x="304748" y="225646"/>
                  <a:pt x="320472" y="209921"/>
                  <a:pt x="320273" y="190812"/>
                </a:cubicBezTo>
                <a:cubicBezTo>
                  <a:pt x="320074" y="171902"/>
                  <a:pt x="304548" y="156575"/>
                  <a:pt x="285241" y="156774"/>
                </a:cubicBezTo>
                <a:close/>
                <a:moveTo>
                  <a:pt x="286435" y="113978"/>
                </a:moveTo>
                <a:cubicBezTo>
                  <a:pt x="328434" y="114177"/>
                  <a:pt x="362671" y="148613"/>
                  <a:pt x="362671" y="190812"/>
                </a:cubicBezTo>
                <a:cubicBezTo>
                  <a:pt x="362671" y="233608"/>
                  <a:pt x="328236" y="267844"/>
                  <a:pt x="285440" y="267844"/>
                </a:cubicBezTo>
                <a:cubicBezTo>
                  <a:pt x="242445" y="267844"/>
                  <a:pt x="208805" y="234006"/>
                  <a:pt x="209004" y="190613"/>
                </a:cubicBezTo>
                <a:cubicBezTo>
                  <a:pt x="209004" y="147817"/>
                  <a:pt x="243241" y="113978"/>
                  <a:pt x="286435" y="113978"/>
                </a:cubicBezTo>
                <a:close/>
                <a:moveTo>
                  <a:pt x="286236" y="97457"/>
                </a:moveTo>
                <a:cubicBezTo>
                  <a:pt x="234682" y="97059"/>
                  <a:pt x="192681" y="138262"/>
                  <a:pt x="192084" y="190414"/>
                </a:cubicBezTo>
                <a:cubicBezTo>
                  <a:pt x="191487" y="240773"/>
                  <a:pt x="232890" y="284166"/>
                  <a:pt x="282056" y="284565"/>
                </a:cubicBezTo>
                <a:cubicBezTo>
                  <a:pt x="336198" y="284963"/>
                  <a:pt x="378396" y="245352"/>
                  <a:pt x="378993" y="193798"/>
                </a:cubicBezTo>
                <a:cubicBezTo>
                  <a:pt x="379591" y="140054"/>
                  <a:pt x="338984" y="97855"/>
                  <a:pt x="286236" y="97457"/>
                </a:cubicBezTo>
                <a:close/>
                <a:moveTo>
                  <a:pt x="166407" y="89893"/>
                </a:moveTo>
                <a:cubicBezTo>
                  <a:pt x="206018" y="90490"/>
                  <a:pt x="245828" y="90291"/>
                  <a:pt x="285639" y="90291"/>
                </a:cubicBezTo>
                <a:cubicBezTo>
                  <a:pt x="325449" y="90291"/>
                  <a:pt x="365259" y="90490"/>
                  <a:pt x="405069" y="90092"/>
                </a:cubicBezTo>
                <a:cubicBezTo>
                  <a:pt x="412434" y="90092"/>
                  <a:pt x="416415" y="92480"/>
                  <a:pt x="419600" y="98850"/>
                </a:cubicBezTo>
                <a:cubicBezTo>
                  <a:pt x="445078" y="150205"/>
                  <a:pt x="445078" y="201560"/>
                  <a:pt x="415022" y="250527"/>
                </a:cubicBezTo>
                <a:cubicBezTo>
                  <a:pt x="384169" y="300887"/>
                  <a:pt x="337193" y="325569"/>
                  <a:pt x="278075" y="322782"/>
                </a:cubicBezTo>
                <a:cubicBezTo>
                  <a:pt x="166208" y="317806"/>
                  <a:pt x="98132" y="196186"/>
                  <a:pt x="151677" y="98452"/>
                </a:cubicBezTo>
                <a:cubicBezTo>
                  <a:pt x="155260" y="92082"/>
                  <a:pt x="159042" y="89893"/>
                  <a:pt x="166407" y="89893"/>
                </a:cubicBezTo>
                <a:close/>
                <a:moveTo>
                  <a:pt x="156304" y="494"/>
                </a:moveTo>
                <a:cubicBezTo>
                  <a:pt x="171183" y="-1621"/>
                  <a:pt x="186610" y="3007"/>
                  <a:pt x="197060" y="15249"/>
                </a:cubicBezTo>
                <a:cubicBezTo>
                  <a:pt x="202434" y="21817"/>
                  <a:pt x="205022" y="30775"/>
                  <a:pt x="209402" y="39135"/>
                </a:cubicBezTo>
                <a:cubicBezTo>
                  <a:pt x="278074" y="-277"/>
                  <a:pt x="360680" y="21618"/>
                  <a:pt x="400689" y="72575"/>
                </a:cubicBezTo>
                <a:cubicBezTo>
                  <a:pt x="323856" y="72575"/>
                  <a:pt x="247819" y="72575"/>
                  <a:pt x="169193" y="72575"/>
                </a:cubicBezTo>
                <a:cubicBezTo>
                  <a:pt x="174368" y="67201"/>
                  <a:pt x="178150" y="63220"/>
                  <a:pt x="182131" y="59438"/>
                </a:cubicBezTo>
                <a:cubicBezTo>
                  <a:pt x="194871" y="47495"/>
                  <a:pt x="191288" y="26993"/>
                  <a:pt x="174965" y="20225"/>
                </a:cubicBezTo>
                <a:cubicBezTo>
                  <a:pt x="160236" y="14054"/>
                  <a:pt x="144909" y="18433"/>
                  <a:pt x="135752" y="32367"/>
                </a:cubicBezTo>
                <a:cubicBezTo>
                  <a:pt x="126596" y="46300"/>
                  <a:pt x="124008" y="62423"/>
                  <a:pt x="123212" y="78746"/>
                </a:cubicBezTo>
                <a:cubicBezTo>
                  <a:pt x="121421" y="112982"/>
                  <a:pt x="116843" y="146821"/>
                  <a:pt x="100919" y="177873"/>
                </a:cubicBezTo>
                <a:cubicBezTo>
                  <a:pt x="89772" y="199172"/>
                  <a:pt x="74445" y="215295"/>
                  <a:pt x="49762" y="219873"/>
                </a:cubicBezTo>
                <a:cubicBezTo>
                  <a:pt x="34635" y="222660"/>
                  <a:pt x="19905" y="219873"/>
                  <a:pt x="6170" y="213901"/>
                </a:cubicBezTo>
                <a:cubicBezTo>
                  <a:pt x="3185" y="212508"/>
                  <a:pt x="1990" y="206935"/>
                  <a:pt x="0" y="203153"/>
                </a:cubicBezTo>
                <a:cubicBezTo>
                  <a:pt x="3782" y="201361"/>
                  <a:pt x="7564" y="199371"/>
                  <a:pt x="11346" y="197778"/>
                </a:cubicBezTo>
                <a:cubicBezTo>
                  <a:pt x="11744" y="197579"/>
                  <a:pt x="12540" y="197977"/>
                  <a:pt x="13336" y="198177"/>
                </a:cubicBezTo>
                <a:cubicBezTo>
                  <a:pt x="52549" y="208925"/>
                  <a:pt x="72653" y="199570"/>
                  <a:pt x="89174" y="162148"/>
                </a:cubicBezTo>
                <a:cubicBezTo>
                  <a:pt x="99923" y="137864"/>
                  <a:pt x="103904" y="111987"/>
                  <a:pt x="105298" y="85712"/>
                </a:cubicBezTo>
                <a:cubicBezTo>
                  <a:pt x="106492" y="65011"/>
                  <a:pt x="108483" y="44708"/>
                  <a:pt x="118833" y="26196"/>
                </a:cubicBezTo>
                <a:cubicBezTo>
                  <a:pt x="127094" y="11467"/>
                  <a:pt x="141425" y="2609"/>
                  <a:pt x="156304" y="494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5" name="TextBox 67">
            <a:extLst>
              <a:ext uri="{FF2B5EF4-FFF2-40B4-BE49-F238E27FC236}">
                <a16:creationId xmlns:a16="http://schemas.microsoft.com/office/drawing/2014/main" id="{70B4880D-C146-4488-AB6C-F22CA454757E}"/>
              </a:ext>
            </a:extLst>
          </p:cNvPr>
          <p:cNvSpPr txBox="1"/>
          <p:nvPr/>
        </p:nvSpPr>
        <p:spPr>
          <a:xfrm>
            <a:off x="6938394" y="879232"/>
            <a:ext cx="291479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t-BR" altLang="ko-KR" sz="24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RECURSIVIDADE</a:t>
            </a:r>
            <a:endParaRPr lang="ko-KR" altLang="en-US" sz="2400" b="1" dirty="0">
              <a:solidFill>
                <a:schemeClr val="accent1"/>
              </a:solidFill>
              <a:latin typeface="+mj-lt"/>
              <a:cs typeface="Arial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B117548-5344-4102-A94C-1EBDDD11AD89}"/>
              </a:ext>
            </a:extLst>
          </p:cNvPr>
          <p:cNvSpPr txBox="1"/>
          <p:nvPr/>
        </p:nvSpPr>
        <p:spPr>
          <a:xfrm>
            <a:off x="1239424" y="2071736"/>
            <a:ext cx="1082005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	</a:t>
            </a:r>
            <a:r>
              <a:rPr lang="pt-BR" sz="2000" dirty="0" err="1"/>
              <a:t>if</a:t>
            </a:r>
            <a:r>
              <a:rPr lang="pt-BR" sz="2000" dirty="0"/>
              <a:t>((</a:t>
            </a:r>
            <a:r>
              <a:rPr lang="pt-BR" sz="2000" dirty="0" err="1"/>
              <a:t>strcmp</a:t>
            </a:r>
            <a:r>
              <a:rPr lang="pt-BR" sz="2000" dirty="0"/>
              <a:t>(user,usuario2) == 0 ) &amp;&amp; (</a:t>
            </a:r>
            <a:r>
              <a:rPr lang="pt-BR" sz="2000" dirty="0" err="1"/>
              <a:t>strcmp</a:t>
            </a:r>
            <a:r>
              <a:rPr lang="pt-BR" sz="2000" dirty="0"/>
              <a:t>(senha,password2) == 0))</a:t>
            </a:r>
          </a:p>
          <a:p>
            <a:r>
              <a:rPr lang="pt-BR" sz="2000" dirty="0"/>
              <a:t>            {</a:t>
            </a:r>
          </a:p>
          <a:p>
            <a:r>
              <a:rPr lang="pt-BR" sz="2000" dirty="0"/>
              <a:t>                acesso = 2;</a:t>
            </a:r>
          </a:p>
          <a:p>
            <a:r>
              <a:rPr lang="pt-BR" sz="2000" dirty="0"/>
              <a:t>                </a:t>
            </a:r>
            <a:r>
              <a:rPr lang="pt-BR" sz="2000" dirty="0" err="1"/>
              <a:t>menuAtendente</a:t>
            </a:r>
            <a:r>
              <a:rPr lang="pt-BR" sz="2000" dirty="0"/>
              <a:t>(acesso);</a:t>
            </a:r>
          </a:p>
          <a:p>
            <a:r>
              <a:rPr lang="pt-BR" sz="2000" dirty="0"/>
              <a:t>            }</a:t>
            </a:r>
          </a:p>
          <a:p>
            <a:endParaRPr lang="pt-BR" sz="2000" dirty="0"/>
          </a:p>
          <a:p>
            <a:r>
              <a:rPr lang="pt-BR" sz="2000" dirty="0"/>
              <a:t>	</a:t>
            </a:r>
            <a:r>
              <a:rPr lang="pt-BR" sz="2000" dirty="0" err="1"/>
              <a:t>else</a:t>
            </a:r>
            <a:endParaRPr lang="pt-BR" sz="2000" dirty="0"/>
          </a:p>
          <a:p>
            <a:r>
              <a:rPr lang="pt-BR" sz="2000" dirty="0"/>
              <a:t>            {</a:t>
            </a:r>
          </a:p>
          <a:p>
            <a:r>
              <a:rPr lang="pt-BR" sz="2000" dirty="0"/>
              <a:t>	  </a:t>
            </a:r>
            <a:r>
              <a:rPr lang="pt-BR" sz="2000" dirty="0" err="1"/>
              <a:t>cout</a:t>
            </a:r>
            <a:r>
              <a:rPr lang="pt-BR" sz="2000" dirty="0"/>
              <a:t> &lt;&lt; " USUARIO OU SENHA INCORRETO ";</a:t>
            </a:r>
          </a:p>
          <a:p>
            <a:r>
              <a:rPr lang="pt-BR" sz="2000" dirty="0"/>
              <a:t>	  </a:t>
            </a:r>
            <a:r>
              <a:rPr lang="pt-BR" sz="2000" dirty="0" err="1"/>
              <a:t>cout</a:t>
            </a:r>
            <a:r>
              <a:rPr lang="pt-BR" sz="2000" dirty="0"/>
              <a:t> &lt;&lt; " VOCE TEM + " &lt;&lt; acesso &lt;&lt; " TENTATIVAS RESTANTES" ;</a:t>
            </a:r>
          </a:p>
          <a:p>
            <a:r>
              <a:rPr lang="pt-BR" sz="2000" dirty="0"/>
              <a:t>	  </a:t>
            </a:r>
            <a:r>
              <a:rPr lang="pt-BR" sz="2000" dirty="0" err="1"/>
              <a:t>cout</a:t>
            </a:r>
            <a:r>
              <a:rPr lang="pt-BR" sz="2000" dirty="0"/>
              <a:t> &lt;&lt; " PESSIONE ENTER PARA TENTAR NOVAMENTE " ;</a:t>
            </a:r>
          </a:p>
          <a:p>
            <a:r>
              <a:rPr lang="pt-BR" sz="2000" dirty="0"/>
              <a:t>                </a:t>
            </a:r>
            <a:r>
              <a:rPr lang="pt-BR" sz="2000" dirty="0" err="1"/>
              <a:t>getchar</a:t>
            </a:r>
            <a:r>
              <a:rPr lang="pt-BR" sz="2000" dirty="0"/>
              <a:t>();</a:t>
            </a:r>
          </a:p>
          <a:p>
            <a:r>
              <a:rPr lang="pt-BR" sz="2000" dirty="0"/>
              <a:t>                </a:t>
            </a:r>
            <a:r>
              <a:rPr lang="pt-BR" sz="2000" b="1" dirty="0"/>
              <a:t>login(acesso-1);</a:t>
            </a:r>
          </a:p>
          <a:p>
            <a:r>
              <a:rPr lang="pt-BR" sz="2000" dirty="0"/>
              <a:t>            }</a:t>
            </a:r>
          </a:p>
          <a:p>
            <a:r>
              <a:rPr lang="pt-BR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62891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3070387-F1D3-4DB6-854D-2725859D69AB}"/>
              </a:ext>
            </a:extLst>
          </p:cNvPr>
          <p:cNvGrpSpPr/>
          <p:nvPr/>
        </p:nvGrpSpPr>
        <p:grpSpPr>
          <a:xfrm rot="5400000">
            <a:off x="298697" y="-245777"/>
            <a:ext cx="1738265" cy="2229818"/>
            <a:chOff x="0" y="2486173"/>
            <a:chExt cx="1738265" cy="2229818"/>
          </a:xfrm>
        </p:grpSpPr>
        <p:sp>
          <p:nvSpPr>
            <p:cNvPr id="3" name="Arrow: Pentagon 2">
              <a:extLst>
                <a:ext uri="{FF2B5EF4-FFF2-40B4-BE49-F238E27FC236}">
                  <a16:creationId xmlns:a16="http://schemas.microsoft.com/office/drawing/2014/main" id="{98EE9BC8-58F3-41AA-93A4-D4FD260BF0BF}"/>
                </a:ext>
              </a:extLst>
            </p:cNvPr>
            <p:cNvSpPr/>
            <p:nvPr/>
          </p:nvSpPr>
          <p:spPr>
            <a:xfrm>
              <a:off x="0" y="2486173"/>
              <a:ext cx="1738265" cy="1030107"/>
            </a:xfrm>
            <a:prstGeom prst="homePlat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Arrow: Pentagon 3">
              <a:extLst>
                <a:ext uri="{FF2B5EF4-FFF2-40B4-BE49-F238E27FC236}">
                  <a16:creationId xmlns:a16="http://schemas.microsoft.com/office/drawing/2014/main" id="{4CD081D1-24CF-4F2A-A508-88003CACB4E8}"/>
                </a:ext>
              </a:extLst>
            </p:cNvPr>
            <p:cNvSpPr/>
            <p:nvPr/>
          </p:nvSpPr>
          <p:spPr>
            <a:xfrm>
              <a:off x="0" y="3685884"/>
              <a:ext cx="1738265" cy="1030107"/>
            </a:xfrm>
            <a:prstGeom prst="homePlat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10A16B8-4880-4FF9-B37C-98F16FA1101F}"/>
              </a:ext>
            </a:extLst>
          </p:cNvPr>
          <p:cNvSpPr/>
          <p:nvPr/>
        </p:nvSpPr>
        <p:spPr>
          <a:xfrm>
            <a:off x="318682" y="726080"/>
            <a:ext cx="566098" cy="546235"/>
          </a:xfrm>
          <a:custGeom>
            <a:avLst/>
            <a:gdLst>
              <a:gd name="connsiteX0" fmla="*/ 434340 w 1628775"/>
              <a:gd name="connsiteY0" fmla="*/ 348984 h 1571625"/>
              <a:gd name="connsiteX1" fmla="*/ 708660 w 1628775"/>
              <a:gd name="connsiteY1" fmla="*/ 18466 h 1571625"/>
              <a:gd name="connsiteX2" fmla="*/ 1204913 w 1628775"/>
              <a:gd name="connsiteY2" fmla="*/ 308979 h 1571625"/>
              <a:gd name="connsiteX3" fmla="*/ 1258253 w 1628775"/>
              <a:gd name="connsiteY3" fmla="*/ 349936 h 1571625"/>
              <a:gd name="connsiteX4" fmla="*/ 1463040 w 1628775"/>
              <a:gd name="connsiteY4" fmla="*/ 348984 h 1571625"/>
              <a:gd name="connsiteX5" fmla="*/ 1636395 w 1628775"/>
              <a:gd name="connsiteY5" fmla="*/ 520434 h 1571625"/>
              <a:gd name="connsiteX6" fmla="*/ 1636395 w 1628775"/>
              <a:gd name="connsiteY6" fmla="*/ 1411021 h 1571625"/>
              <a:gd name="connsiteX7" fmla="*/ 1470660 w 1628775"/>
              <a:gd name="connsiteY7" fmla="*/ 1579613 h 1571625"/>
              <a:gd name="connsiteX8" fmla="*/ 165735 w 1628775"/>
              <a:gd name="connsiteY8" fmla="*/ 1579613 h 1571625"/>
              <a:gd name="connsiteX9" fmla="*/ 0 w 1628775"/>
              <a:gd name="connsiteY9" fmla="*/ 1411974 h 1571625"/>
              <a:gd name="connsiteX10" fmla="*/ 0 w 1628775"/>
              <a:gd name="connsiteY10" fmla="*/ 516624 h 1571625"/>
              <a:gd name="connsiteX11" fmla="*/ 166688 w 1628775"/>
              <a:gd name="connsiteY11" fmla="*/ 348984 h 1571625"/>
              <a:gd name="connsiteX12" fmla="*/ 434340 w 1628775"/>
              <a:gd name="connsiteY12" fmla="*/ 348984 h 1571625"/>
              <a:gd name="connsiteX13" fmla="*/ 504825 w 1628775"/>
              <a:gd name="connsiteY13" fmla="*/ 881431 h 1571625"/>
              <a:gd name="connsiteX14" fmla="*/ 504825 w 1628775"/>
              <a:gd name="connsiteY14" fmla="*/ 1051929 h 1571625"/>
              <a:gd name="connsiteX15" fmla="*/ 670560 w 1628775"/>
              <a:gd name="connsiteY15" fmla="*/ 1050976 h 1571625"/>
              <a:gd name="connsiteX16" fmla="*/ 732472 w 1628775"/>
              <a:gd name="connsiteY16" fmla="*/ 1112888 h 1571625"/>
              <a:gd name="connsiteX17" fmla="*/ 732472 w 1628775"/>
              <a:gd name="connsiteY17" fmla="*/ 1279576 h 1571625"/>
              <a:gd name="connsiteX18" fmla="*/ 902970 w 1628775"/>
              <a:gd name="connsiteY18" fmla="*/ 1279576 h 1571625"/>
              <a:gd name="connsiteX19" fmla="*/ 902970 w 1628775"/>
              <a:gd name="connsiteY19" fmla="*/ 1154799 h 1571625"/>
              <a:gd name="connsiteX20" fmla="*/ 1002983 w 1628775"/>
              <a:gd name="connsiteY20" fmla="*/ 1051929 h 1571625"/>
              <a:gd name="connsiteX21" fmla="*/ 1131570 w 1628775"/>
              <a:gd name="connsiteY21" fmla="*/ 1051929 h 1571625"/>
              <a:gd name="connsiteX22" fmla="*/ 1131570 w 1628775"/>
              <a:gd name="connsiteY22" fmla="*/ 881431 h 1571625"/>
              <a:gd name="connsiteX23" fmla="*/ 962025 w 1628775"/>
              <a:gd name="connsiteY23" fmla="*/ 881431 h 1571625"/>
              <a:gd name="connsiteX24" fmla="*/ 902018 w 1628775"/>
              <a:gd name="connsiteY24" fmla="*/ 820471 h 1571625"/>
              <a:gd name="connsiteX25" fmla="*/ 902018 w 1628775"/>
              <a:gd name="connsiteY25" fmla="*/ 652831 h 1571625"/>
              <a:gd name="connsiteX26" fmla="*/ 731520 w 1628775"/>
              <a:gd name="connsiteY26" fmla="*/ 652831 h 1571625"/>
              <a:gd name="connsiteX27" fmla="*/ 731520 w 1628775"/>
              <a:gd name="connsiteY27" fmla="*/ 812851 h 1571625"/>
              <a:gd name="connsiteX28" fmla="*/ 665797 w 1628775"/>
              <a:gd name="connsiteY28" fmla="*/ 880479 h 1571625"/>
              <a:gd name="connsiteX29" fmla="*/ 504825 w 1628775"/>
              <a:gd name="connsiteY29" fmla="*/ 881431 h 1571625"/>
              <a:gd name="connsiteX30" fmla="*/ 516255 w 1628775"/>
              <a:gd name="connsiteY30" fmla="*/ 346126 h 1571625"/>
              <a:gd name="connsiteX31" fmla="*/ 1129665 w 1628775"/>
              <a:gd name="connsiteY31" fmla="*/ 346126 h 1571625"/>
              <a:gd name="connsiteX32" fmla="*/ 850583 w 1628775"/>
              <a:gd name="connsiteY32" fmla="*/ 79426 h 1571625"/>
              <a:gd name="connsiteX33" fmla="*/ 516255 w 1628775"/>
              <a:gd name="connsiteY33" fmla="*/ 346126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1628775" h="1571625">
                <a:moveTo>
                  <a:pt x="434340" y="348984"/>
                </a:moveTo>
                <a:cubicBezTo>
                  <a:pt x="464820" y="181343"/>
                  <a:pt x="552450" y="67996"/>
                  <a:pt x="708660" y="18466"/>
                </a:cubicBezTo>
                <a:cubicBezTo>
                  <a:pt x="929640" y="-51066"/>
                  <a:pt x="1155383" y="82284"/>
                  <a:pt x="1204913" y="308979"/>
                </a:cubicBezTo>
                <a:cubicBezTo>
                  <a:pt x="1212533" y="344221"/>
                  <a:pt x="1225868" y="350888"/>
                  <a:pt x="1258253" y="349936"/>
                </a:cubicBezTo>
                <a:cubicBezTo>
                  <a:pt x="1326833" y="348031"/>
                  <a:pt x="1394460" y="348984"/>
                  <a:pt x="1463040" y="348984"/>
                </a:cubicBezTo>
                <a:cubicBezTo>
                  <a:pt x="1568768" y="349936"/>
                  <a:pt x="1636395" y="415659"/>
                  <a:pt x="1636395" y="520434"/>
                </a:cubicBezTo>
                <a:cubicBezTo>
                  <a:pt x="1636395" y="817613"/>
                  <a:pt x="1636395" y="1113841"/>
                  <a:pt x="1636395" y="1411021"/>
                </a:cubicBezTo>
                <a:cubicBezTo>
                  <a:pt x="1636395" y="1511986"/>
                  <a:pt x="1569720" y="1579613"/>
                  <a:pt x="1470660" y="1579613"/>
                </a:cubicBezTo>
                <a:cubicBezTo>
                  <a:pt x="1035368" y="1580566"/>
                  <a:pt x="601028" y="1580566"/>
                  <a:pt x="165735" y="1579613"/>
                </a:cubicBezTo>
                <a:cubicBezTo>
                  <a:pt x="63818" y="1579613"/>
                  <a:pt x="0" y="1513891"/>
                  <a:pt x="0" y="1411974"/>
                </a:cubicBezTo>
                <a:cubicBezTo>
                  <a:pt x="0" y="1113841"/>
                  <a:pt x="0" y="814756"/>
                  <a:pt x="0" y="516624"/>
                </a:cubicBezTo>
                <a:cubicBezTo>
                  <a:pt x="0" y="415659"/>
                  <a:pt x="65722" y="348984"/>
                  <a:pt x="166688" y="348984"/>
                </a:cubicBezTo>
                <a:cubicBezTo>
                  <a:pt x="254318" y="348031"/>
                  <a:pt x="342900" y="348984"/>
                  <a:pt x="434340" y="348984"/>
                </a:cubicBezTo>
                <a:close/>
                <a:moveTo>
                  <a:pt x="504825" y="881431"/>
                </a:moveTo>
                <a:cubicBezTo>
                  <a:pt x="504825" y="941438"/>
                  <a:pt x="504825" y="994779"/>
                  <a:pt x="504825" y="1051929"/>
                </a:cubicBezTo>
                <a:cubicBezTo>
                  <a:pt x="562928" y="1051929"/>
                  <a:pt x="617220" y="1053834"/>
                  <a:pt x="670560" y="1050976"/>
                </a:cubicBezTo>
                <a:cubicBezTo>
                  <a:pt x="716280" y="1049071"/>
                  <a:pt x="733425" y="1068121"/>
                  <a:pt x="732472" y="1112888"/>
                </a:cubicBezTo>
                <a:cubicBezTo>
                  <a:pt x="730568" y="1168134"/>
                  <a:pt x="732472" y="1222426"/>
                  <a:pt x="732472" y="1279576"/>
                </a:cubicBezTo>
                <a:cubicBezTo>
                  <a:pt x="791528" y="1279576"/>
                  <a:pt x="844868" y="1279576"/>
                  <a:pt x="902970" y="1279576"/>
                </a:cubicBezTo>
                <a:cubicBezTo>
                  <a:pt x="902970" y="1235761"/>
                  <a:pt x="902970" y="1194804"/>
                  <a:pt x="902970" y="1154799"/>
                </a:cubicBezTo>
                <a:cubicBezTo>
                  <a:pt x="902970" y="1051929"/>
                  <a:pt x="902970" y="1051929"/>
                  <a:pt x="1002983" y="1051929"/>
                </a:cubicBezTo>
                <a:cubicBezTo>
                  <a:pt x="1044893" y="1051929"/>
                  <a:pt x="1087755" y="1051929"/>
                  <a:pt x="1131570" y="1051929"/>
                </a:cubicBezTo>
                <a:cubicBezTo>
                  <a:pt x="1131570" y="992874"/>
                  <a:pt x="1131570" y="938581"/>
                  <a:pt x="1131570" y="881431"/>
                </a:cubicBezTo>
                <a:cubicBezTo>
                  <a:pt x="1072515" y="881431"/>
                  <a:pt x="1017270" y="881431"/>
                  <a:pt x="962025" y="881431"/>
                </a:cubicBezTo>
                <a:cubicBezTo>
                  <a:pt x="921068" y="881431"/>
                  <a:pt x="901065" y="863334"/>
                  <a:pt x="902018" y="820471"/>
                </a:cubicBezTo>
                <a:cubicBezTo>
                  <a:pt x="903922" y="765226"/>
                  <a:pt x="902018" y="709981"/>
                  <a:pt x="902018" y="652831"/>
                </a:cubicBezTo>
                <a:cubicBezTo>
                  <a:pt x="842010" y="652831"/>
                  <a:pt x="787718" y="652831"/>
                  <a:pt x="731520" y="652831"/>
                </a:cubicBezTo>
                <a:cubicBezTo>
                  <a:pt x="731520" y="709029"/>
                  <a:pt x="731520" y="760463"/>
                  <a:pt x="731520" y="812851"/>
                </a:cubicBezTo>
                <a:cubicBezTo>
                  <a:pt x="731520" y="869049"/>
                  <a:pt x="720090" y="880479"/>
                  <a:pt x="665797" y="880479"/>
                </a:cubicBezTo>
                <a:cubicBezTo>
                  <a:pt x="612458" y="881431"/>
                  <a:pt x="559118" y="881431"/>
                  <a:pt x="504825" y="881431"/>
                </a:cubicBezTo>
                <a:close/>
                <a:moveTo>
                  <a:pt x="516255" y="346126"/>
                </a:moveTo>
                <a:cubicBezTo>
                  <a:pt x="722947" y="346126"/>
                  <a:pt x="925830" y="346126"/>
                  <a:pt x="1129665" y="346126"/>
                </a:cubicBezTo>
                <a:cubicBezTo>
                  <a:pt x="1119188" y="208966"/>
                  <a:pt x="989647" y="86093"/>
                  <a:pt x="850583" y="79426"/>
                </a:cubicBezTo>
                <a:cubicBezTo>
                  <a:pt x="679133" y="70854"/>
                  <a:pt x="543878" y="176581"/>
                  <a:pt x="516255" y="346126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744394D-4C03-4338-B0A0-6DDFDAFF7178}"/>
              </a:ext>
            </a:extLst>
          </p:cNvPr>
          <p:cNvSpPr/>
          <p:nvPr/>
        </p:nvSpPr>
        <p:spPr>
          <a:xfrm>
            <a:off x="1451530" y="705278"/>
            <a:ext cx="632308" cy="635619"/>
          </a:xfrm>
          <a:custGeom>
            <a:avLst/>
            <a:gdLst>
              <a:gd name="connsiteX0" fmla="*/ 549912 w 1819275"/>
              <a:gd name="connsiteY0" fmla="*/ 1441204 h 1828800"/>
              <a:gd name="connsiteX1" fmla="*/ 387035 w 1819275"/>
              <a:gd name="connsiteY1" fmla="*/ 1605987 h 1828800"/>
              <a:gd name="connsiteX2" fmla="*/ 459424 w 1819275"/>
              <a:gd name="connsiteY2" fmla="*/ 1663137 h 1828800"/>
              <a:gd name="connsiteX3" fmla="*/ 460377 w 1819275"/>
              <a:gd name="connsiteY3" fmla="*/ 1738384 h 1828800"/>
              <a:gd name="connsiteX4" fmla="*/ 457519 w 1819275"/>
              <a:gd name="connsiteY4" fmla="*/ 1742194 h 1828800"/>
              <a:gd name="connsiteX5" fmla="*/ 251779 w 1819275"/>
              <a:gd name="connsiteY5" fmla="*/ 1747909 h 1828800"/>
              <a:gd name="connsiteX6" fmla="*/ 26037 w 1819275"/>
              <a:gd name="connsiteY6" fmla="*/ 1523119 h 1828800"/>
              <a:gd name="connsiteX7" fmla="*/ 24132 w 1819275"/>
              <a:gd name="connsiteY7" fmla="*/ 1435489 h 1828800"/>
              <a:gd name="connsiteX8" fmla="*/ 91759 w 1819275"/>
              <a:gd name="connsiteY8" fmla="*/ 1367862 h 1828800"/>
              <a:gd name="connsiteX9" fmla="*/ 162244 w 1819275"/>
              <a:gd name="connsiteY9" fmla="*/ 1365957 h 1828800"/>
              <a:gd name="connsiteX10" fmla="*/ 224157 w 1819275"/>
              <a:gd name="connsiteY10" fmla="*/ 1434537 h 1828800"/>
              <a:gd name="connsiteX11" fmla="*/ 386082 w 1819275"/>
              <a:gd name="connsiteY11" fmla="*/ 1270707 h 1828800"/>
              <a:gd name="connsiteX12" fmla="*/ 327027 w 1819275"/>
              <a:gd name="connsiteY12" fmla="*/ 1224987 h 1828800"/>
              <a:gd name="connsiteX13" fmla="*/ 327979 w 1819275"/>
              <a:gd name="connsiteY13" fmla="*/ 1130689 h 1828800"/>
              <a:gd name="connsiteX14" fmla="*/ 1042354 w 1819275"/>
              <a:gd name="connsiteY14" fmla="*/ 411552 h 1828800"/>
              <a:gd name="connsiteX15" fmla="*/ 1321437 w 1819275"/>
              <a:gd name="connsiteY15" fmla="*/ 265819 h 1828800"/>
              <a:gd name="connsiteX16" fmla="*/ 1538607 w 1819275"/>
              <a:gd name="connsiteY16" fmla="*/ 213432 h 1828800"/>
              <a:gd name="connsiteX17" fmla="*/ 1581469 w 1819275"/>
              <a:gd name="connsiteY17" fmla="*/ 186762 h 1828800"/>
              <a:gd name="connsiteX18" fmla="*/ 1739585 w 1819275"/>
              <a:gd name="connsiteY18" fmla="*/ 28646 h 1828800"/>
              <a:gd name="connsiteX19" fmla="*/ 1811974 w 1819275"/>
              <a:gd name="connsiteY19" fmla="*/ 13407 h 1828800"/>
              <a:gd name="connsiteX20" fmla="*/ 1797687 w 1819275"/>
              <a:gd name="connsiteY20" fmla="*/ 90559 h 1828800"/>
              <a:gd name="connsiteX21" fmla="*/ 1617665 w 1819275"/>
              <a:gd name="connsiteY21" fmla="*/ 294394 h 1828800"/>
              <a:gd name="connsiteX22" fmla="*/ 1547179 w 1819275"/>
              <a:gd name="connsiteY22" fmla="*/ 559189 h 1828800"/>
              <a:gd name="connsiteX23" fmla="*/ 1416687 w 1819275"/>
              <a:gd name="connsiteY23" fmla="*/ 783027 h 1828800"/>
              <a:gd name="connsiteX24" fmla="*/ 711837 w 1819275"/>
              <a:gd name="connsiteY24" fmla="*/ 1485019 h 1828800"/>
              <a:gd name="connsiteX25" fmla="*/ 586107 w 1819275"/>
              <a:gd name="connsiteY25" fmla="*/ 1485971 h 1828800"/>
              <a:gd name="connsiteX26" fmla="*/ 549912 w 1819275"/>
              <a:gd name="connsiteY26" fmla="*/ 1441204 h 1828800"/>
              <a:gd name="connsiteX27" fmla="*/ 643257 w 1819275"/>
              <a:gd name="connsiteY27" fmla="*/ 1421202 h 1828800"/>
              <a:gd name="connsiteX28" fmla="*/ 1397637 w 1819275"/>
              <a:gd name="connsiteY28" fmla="*/ 667774 h 1828800"/>
              <a:gd name="connsiteX29" fmla="*/ 1156654 w 1819275"/>
              <a:gd name="connsiteY29" fmla="*/ 418219 h 1828800"/>
              <a:gd name="connsiteX30" fmla="*/ 1109982 w 1819275"/>
              <a:gd name="connsiteY30" fmla="*/ 466796 h 1828800"/>
              <a:gd name="connsiteX31" fmla="*/ 1224282 w 1819275"/>
              <a:gd name="connsiteY31" fmla="*/ 576334 h 1828800"/>
              <a:gd name="connsiteX32" fmla="*/ 1236665 w 1819275"/>
              <a:gd name="connsiteY32" fmla="*/ 645866 h 1828800"/>
              <a:gd name="connsiteX33" fmla="*/ 1163322 w 1819275"/>
              <a:gd name="connsiteY33" fmla="*/ 634437 h 1828800"/>
              <a:gd name="connsiteX34" fmla="*/ 1062357 w 1819275"/>
              <a:gd name="connsiteY34" fmla="*/ 523946 h 1828800"/>
              <a:gd name="connsiteX35" fmla="*/ 983299 w 1819275"/>
              <a:gd name="connsiteY35" fmla="*/ 595384 h 1828800"/>
              <a:gd name="connsiteX36" fmla="*/ 1054737 w 1819275"/>
              <a:gd name="connsiteY36" fmla="*/ 662059 h 1828800"/>
              <a:gd name="connsiteX37" fmla="*/ 1061404 w 1819275"/>
              <a:gd name="connsiteY37" fmla="*/ 728734 h 1828800"/>
              <a:gd name="connsiteX38" fmla="*/ 994729 w 1819275"/>
              <a:gd name="connsiteY38" fmla="*/ 722066 h 1828800"/>
              <a:gd name="connsiteX39" fmla="*/ 932817 w 1819275"/>
              <a:gd name="connsiteY39" fmla="*/ 656344 h 1828800"/>
              <a:gd name="connsiteX40" fmla="*/ 861379 w 1819275"/>
              <a:gd name="connsiteY40" fmla="*/ 714446 h 1828800"/>
              <a:gd name="connsiteX41" fmla="*/ 985204 w 1819275"/>
              <a:gd name="connsiteY41" fmla="*/ 832557 h 1828800"/>
              <a:gd name="connsiteX42" fmla="*/ 991872 w 1819275"/>
              <a:gd name="connsiteY42" fmla="*/ 885896 h 1828800"/>
              <a:gd name="connsiteX43" fmla="*/ 943294 w 1819275"/>
              <a:gd name="connsiteY43" fmla="*/ 899232 h 1828800"/>
              <a:gd name="connsiteX44" fmla="*/ 909957 w 1819275"/>
              <a:gd name="connsiteY44" fmla="*/ 873514 h 1828800"/>
              <a:gd name="connsiteX45" fmla="*/ 814707 w 1819275"/>
              <a:gd name="connsiteY45" fmla="*/ 763024 h 1828800"/>
              <a:gd name="connsiteX46" fmla="*/ 803277 w 1819275"/>
              <a:gd name="connsiteY46" fmla="*/ 777312 h 1828800"/>
              <a:gd name="connsiteX47" fmla="*/ 731840 w 1819275"/>
              <a:gd name="connsiteY47" fmla="*/ 843034 h 1828800"/>
              <a:gd name="connsiteX48" fmla="*/ 806135 w 1819275"/>
              <a:gd name="connsiteY48" fmla="*/ 908757 h 1828800"/>
              <a:gd name="connsiteX49" fmla="*/ 813754 w 1819275"/>
              <a:gd name="connsiteY49" fmla="*/ 973527 h 1828800"/>
              <a:gd name="connsiteX50" fmla="*/ 748985 w 1819275"/>
              <a:gd name="connsiteY50" fmla="*/ 966859 h 1828800"/>
              <a:gd name="connsiteX51" fmla="*/ 686119 w 1819275"/>
              <a:gd name="connsiteY51" fmla="*/ 891612 h 1828800"/>
              <a:gd name="connsiteX52" fmla="*/ 673737 w 1819275"/>
              <a:gd name="connsiteY52" fmla="*/ 903041 h 1828800"/>
              <a:gd name="connsiteX53" fmla="*/ 613729 w 1819275"/>
              <a:gd name="connsiteY53" fmla="*/ 956382 h 1828800"/>
              <a:gd name="connsiteX54" fmla="*/ 733744 w 1819275"/>
              <a:gd name="connsiteY54" fmla="*/ 1067824 h 1828800"/>
              <a:gd name="connsiteX55" fmla="*/ 744222 w 1819275"/>
              <a:gd name="connsiteY55" fmla="*/ 1138309 h 1828800"/>
              <a:gd name="connsiteX56" fmla="*/ 674690 w 1819275"/>
              <a:gd name="connsiteY56" fmla="*/ 1126879 h 1828800"/>
              <a:gd name="connsiteX57" fmla="*/ 566104 w 1819275"/>
              <a:gd name="connsiteY57" fmla="*/ 1010674 h 1828800"/>
              <a:gd name="connsiteX58" fmla="*/ 490857 w 1819275"/>
              <a:gd name="connsiteY58" fmla="*/ 1087827 h 1828800"/>
              <a:gd name="connsiteX59" fmla="*/ 565152 w 1819275"/>
              <a:gd name="connsiteY59" fmla="*/ 1155454 h 1828800"/>
              <a:gd name="connsiteX60" fmla="*/ 568010 w 1819275"/>
              <a:gd name="connsiteY60" fmla="*/ 1221177 h 1828800"/>
              <a:gd name="connsiteX61" fmla="*/ 507049 w 1819275"/>
              <a:gd name="connsiteY61" fmla="*/ 1212604 h 1828800"/>
              <a:gd name="connsiteX62" fmla="*/ 436565 w 1819275"/>
              <a:gd name="connsiteY62" fmla="*/ 1137357 h 1828800"/>
              <a:gd name="connsiteX63" fmla="*/ 398465 w 1819275"/>
              <a:gd name="connsiteY63" fmla="*/ 1172599 h 1828800"/>
              <a:gd name="connsiteX64" fmla="*/ 417515 w 1819275"/>
              <a:gd name="connsiteY64" fmla="*/ 1196412 h 1828800"/>
              <a:gd name="connsiteX65" fmla="*/ 643257 w 1819275"/>
              <a:gd name="connsiteY65" fmla="*/ 1421202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1819275" h="1828800">
                <a:moveTo>
                  <a:pt x="549912" y="1441204"/>
                </a:moveTo>
                <a:cubicBezTo>
                  <a:pt x="494667" y="1497402"/>
                  <a:pt x="447042" y="1545979"/>
                  <a:pt x="387035" y="1605987"/>
                </a:cubicBezTo>
                <a:cubicBezTo>
                  <a:pt x="409894" y="1624084"/>
                  <a:pt x="435612" y="1642182"/>
                  <a:pt x="459424" y="1663137"/>
                </a:cubicBezTo>
                <a:cubicBezTo>
                  <a:pt x="485142" y="1686949"/>
                  <a:pt x="484190" y="1712666"/>
                  <a:pt x="460377" y="1738384"/>
                </a:cubicBezTo>
                <a:cubicBezTo>
                  <a:pt x="459424" y="1739337"/>
                  <a:pt x="458472" y="1740289"/>
                  <a:pt x="457519" y="1742194"/>
                </a:cubicBezTo>
                <a:cubicBezTo>
                  <a:pt x="341315" y="1857446"/>
                  <a:pt x="361317" y="1858399"/>
                  <a:pt x="251779" y="1747909"/>
                </a:cubicBezTo>
                <a:cubicBezTo>
                  <a:pt x="177484" y="1672662"/>
                  <a:pt x="102237" y="1596462"/>
                  <a:pt x="26037" y="1523119"/>
                </a:cubicBezTo>
                <a:cubicBezTo>
                  <a:pt x="-5396" y="1492639"/>
                  <a:pt x="-11110" y="1466921"/>
                  <a:pt x="24132" y="1435489"/>
                </a:cubicBezTo>
                <a:cubicBezTo>
                  <a:pt x="47944" y="1414534"/>
                  <a:pt x="69852" y="1391674"/>
                  <a:pt x="91759" y="1367862"/>
                </a:cubicBezTo>
                <a:cubicBezTo>
                  <a:pt x="115572" y="1343096"/>
                  <a:pt x="139384" y="1345002"/>
                  <a:pt x="162244" y="1365957"/>
                </a:cubicBezTo>
                <a:cubicBezTo>
                  <a:pt x="185104" y="1387864"/>
                  <a:pt x="205107" y="1412629"/>
                  <a:pt x="224157" y="1434537"/>
                </a:cubicBezTo>
                <a:cubicBezTo>
                  <a:pt x="278449" y="1380244"/>
                  <a:pt x="327027" y="1330714"/>
                  <a:pt x="386082" y="1270707"/>
                </a:cubicBezTo>
                <a:cubicBezTo>
                  <a:pt x="368937" y="1257371"/>
                  <a:pt x="346077" y="1243084"/>
                  <a:pt x="327027" y="1224987"/>
                </a:cubicBezTo>
                <a:cubicBezTo>
                  <a:pt x="287974" y="1186887"/>
                  <a:pt x="288927" y="1169741"/>
                  <a:pt x="327979" y="1130689"/>
                </a:cubicBezTo>
                <a:cubicBezTo>
                  <a:pt x="567057" y="891612"/>
                  <a:pt x="809944" y="656344"/>
                  <a:pt x="1042354" y="411552"/>
                </a:cubicBezTo>
                <a:cubicBezTo>
                  <a:pt x="1122365" y="326779"/>
                  <a:pt x="1215710" y="290584"/>
                  <a:pt x="1321437" y="265819"/>
                </a:cubicBezTo>
                <a:cubicBezTo>
                  <a:pt x="1393827" y="248674"/>
                  <a:pt x="1466217" y="232482"/>
                  <a:pt x="1538607" y="213432"/>
                </a:cubicBezTo>
                <a:cubicBezTo>
                  <a:pt x="1554799" y="209621"/>
                  <a:pt x="1570040" y="198191"/>
                  <a:pt x="1581469" y="186762"/>
                </a:cubicBezTo>
                <a:cubicBezTo>
                  <a:pt x="1634810" y="135327"/>
                  <a:pt x="1687197" y="81987"/>
                  <a:pt x="1739585" y="28646"/>
                </a:cubicBezTo>
                <a:cubicBezTo>
                  <a:pt x="1760540" y="7691"/>
                  <a:pt x="1783399" y="-15168"/>
                  <a:pt x="1811974" y="13407"/>
                </a:cubicBezTo>
                <a:cubicBezTo>
                  <a:pt x="1841502" y="42934"/>
                  <a:pt x="1819594" y="66746"/>
                  <a:pt x="1797687" y="90559"/>
                </a:cubicBezTo>
                <a:cubicBezTo>
                  <a:pt x="1735774" y="157234"/>
                  <a:pt x="1659574" y="216289"/>
                  <a:pt x="1617665" y="294394"/>
                </a:cubicBezTo>
                <a:cubicBezTo>
                  <a:pt x="1575754" y="373452"/>
                  <a:pt x="1564324" y="469654"/>
                  <a:pt x="1547179" y="559189"/>
                </a:cubicBezTo>
                <a:cubicBezTo>
                  <a:pt x="1529082" y="650629"/>
                  <a:pt x="1483362" y="719209"/>
                  <a:pt x="1416687" y="783027"/>
                </a:cubicBezTo>
                <a:cubicBezTo>
                  <a:pt x="1179515" y="1014484"/>
                  <a:pt x="947104" y="1250704"/>
                  <a:pt x="711837" y="1485019"/>
                </a:cubicBezTo>
                <a:cubicBezTo>
                  <a:pt x="652782" y="1544074"/>
                  <a:pt x="645162" y="1545027"/>
                  <a:pt x="586107" y="1485971"/>
                </a:cubicBezTo>
                <a:cubicBezTo>
                  <a:pt x="574677" y="1471684"/>
                  <a:pt x="563247" y="1456444"/>
                  <a:pt x="549912" y="1441204"/>
                </a:cubicBezTo>
                <a:close/>
                <a:moveTo>
                  <a:pt x="643257" y="1421202"/>
                </a:moveTo>
                <a:cubicBezTo>
                  <a:pt x="899479" y="1165932"/>
                  <a:pt x="1151892" y="912566"/>
                  <a:pt x="1397637" y="667774"/>
                </a:cubicBezTo>
                <a:cubicBezTo>
                  <a:pt x="1319532" y="586812"/>
                  <a:pt x="1239522" y="503944"/>
                  <a:pt x="1156654" y="418219"/>
                </a:cubicBezTo>
                <a:cubicBezTo>
                  <a:pt x="1142367" y="433459"/>
                  <a:pt x="1128079" y="448699"/>
                  <a:pt x="1109982" y="466796"/>
                </a:cubicBezTo>
                <a:cubicBezTo>
                  <a:pt x="1150940" y="505849"/>
                  <a:pt x="1187135" y="541091"/>
                  <a:pt x="1224282" y="576334"/>
                </a:cubicBezTo>
                <a:cubicBezTo>
                  <a:pt x="1245237" y="596337"/>
                  <a:pt x="1261429" y="620149"/>
                  <a:pt x="1236665" y="645866"/>
                </a:cubicBezTo>
                <a:cubicBezTo>
                  <a:pt x="1209994" y="673489"/>
                  <a:pt x="1185229" y="657296"/>
                  <a:pt x="1163322" y="634437"/>
                </a:cubicBezTo>
                <a:cubicBezTo>
                  <a:pt x="1128079" y="596337"/>
                  <a:pt x="1092837" y="558237"/>
                  <a:pt x="1062357" y="523946"/>
                </a:cubicBezTo>
                <a:cubicBezTo>
                  <a:pt x="1030924" y="552521"/>
                  <a:pt x="1009017" y="572524"/>
                  <a:pt x="983299" y="595384"/>
                </a:cubicBezTo>
                <a:cubicBezTo>
                  <a:pt x="1008065" y="619196"/>
                  <a:pt x="1031877" y="640152"/>
                  <a:pt x="1054737" y="662059"/>
                </a:cubicBezTo>
                <a:cubicBezTo>
                  <a:pt x="1075692" y="682062"/>
                  <a:pt x="1084265" y="705874"/>
                  <a:pt x="1061404" y="728734"/>
                </a:cubicBezTo>
                <a:cubicBezTo>
                  <a:pt x="1039497" y="750641"/>
                  <a:pt x="1014732" y="743021"/>
                  <a:pt x="994729" y="722066"/>
                </a:cubicBezTo>
                <a:cubicBezTo>
                  <a:pt x="972822" y="698254"/>
                  <a:pt x="949962" y="674441"/>
                  <a:pt x="932817" y="656344"/>
                </a:cubicBezTo>
                <a:cubicBezTo>
                  <a:pt x="907099" y="677299"/>
                  <a:pt x="888049" y="692539"/>
                  <a:pt x="861379" y="714446"/>
                </a:cubicBezTo>
                <a:cubicBezTo>
                  <a:pt x="906147" y="756357"/>
                  <a:pt x="948057" y="792552"/>
                  <a:pt x="985204" y="832557"/>
                </a:cubicBezTo>
                <a:cubicBezTo>
                  <a:pt x="995682" y="843987"/>
                  <a:pt x="998540" y="871609"/>
                  <a:pt x="991872" y="885896"/>
                </a:cubicBezTo>
                <a:cubicBezTo>
                  <a:pt x="987110" y="896374"/>
                  <a:pt x="960440" y="900184"/>
                  <a:pt x="943294" y="899232"/>
                </a:cubicBezTo>
                <a:cubicBezTo>
                  <a:pt x="931865" y="898279"/>
                  <a:pt x="919482" y="883991"/>
                  <a:pt x="909957" y="873514"/>
                </a:cubicBezTo>
                <a:cubicBezTo>
                  <a:pt x="877572" y="837319"/>
                  <a:pt x="846140" y="800171"/>
                  <a:pt x="814707" y="763024"/>
                </a:cubicBezTo>
                <a:cubicBezTo>
                  <a:pt x="810897" y="767787"/>
                  <a:pt x="807087" y="772549"/>
                  <a:pt x="803277" y="777312"/>
                </a:cubicBezTo>
                <a:cubicBezTo>
                  <a:pt x="781369" y="797314"/>
                  <a:pt x="760415" y="817316"/>
                  <a:pt x="731840" y="843034"/>
                </a:cubicBezTo>
                <a:cubicBezTo>
                  <a:pt x="758510" y="866846"/>
                  <a:pt x="782322" y="887802"/>
                  <a:pt x="806135" y="908757"/>
                </a:cubicBezTo>
                <a:cubicBezTo>
                  <a:pt x="828042" y="928759"/>
                  <a:pt x="836615" y="956382"/>
                  <a:pt x="813754" y="973527"/>
                </a:cubicBezTo>
                <a:cubicBezTo>
                  <a:pt x="800419" y="983052"/>
                  <a:pt x="764224" y="978289"/>
                  <a:pt x="748985" y="966859"/>
                </a:cubicBezTo>
                <a:cubicBezTo>
                  <a:pt x="723267" y="947809"/>
                  <a:pt x="707074" y="917329"/>
                  <a:pt x="686119" y="891612"/>
                </a:cubicBezTo>
                <a:cubicBezTo>
                  <a:pt x="682310" y="895421"/>
                  <a:pt x="677547" y="899232"/>
                  <a:pt x="673737" y="903041"/>
                </a:cubicBezTo>
                <a:cubicBezTo>
                  <a:pt x="656592" y="918282"/>
                  <a:pt x="638494" y="934474"/>
                  <a:pt x="613729" y="956382"/>
                </a:cubicBezTo>
                <a:cubicBezTo>
                  <a:pt x="656592" y="996387"/>
                  <a:pt x="695644" y="1031629"/>
                  <a:pt x="733744" y="1067824"/>
                </a:cubicBezTo>
                <a:cubicBezTo>
                  <a:pt x="755652" y="1088779"/>
                  <a:pt x="768035" y="1113544"/>
                  <a:pt x="744222" y="1138309"/>
                </a:cubicBezTo>
                <a:cubicBezTo>
                  <a:pt x="719457" y="1163074"/>
                  <a:pt x="694692" y="1148787"/>
                  <a:pt x="674690" y="1126879"/>
                </a:cubicBezTo>
                <a:cubicBezTo>
                  <a:pt x="639447" y="1088779"/>
                  <a:pt x="603252" y="1050679"/>
                  <a:pt x="566104" y="1010674"/>
                </a:cubicBezTo>
                <a:cubicBezTo>
                  <a:pt x="538482" y="1038296"/>
                  <a:pt x="518479" y="1060204"/>
                  <a:pt x="490857" y="1087827"/>
                </a:cubicBezTo>
                <a:cubicBezTo>
                  <a:pt x="516574" y="1110687"/>
                  <a:pt x="541340" y="1132594"/>
                  <a:pt x="565152" y="1155454"/>
                </a:cubicBezTo>
                <a:cubicBezTo>
                  <a:pt x="586107" y="1175457"/>
                  <a:pt x="592774" y="1204032"/>
                  <a:pt x="568010" y="1221177"/>
                </a:cubicBezTo>
                <a:cubicBezTo>
                  <a:pt x="554674" y="1229749"/>
                  <a:pt x="522290" y="1224034"/>
                  <a:pt x="507049" y="1212604"/>
                </a:cubicBezTo>
                <a:cubicBezTo>
                  <a:pt x="481332" y="1193554"/>
                  <a:pt x="461329" y="1164979"/>
                  <a:pt x="436565" y="1137357"/>
                </a:cubicBezTo>
                <a:cubicBezTo>
                  <a:pt x="419419" y="1153549"/>
                  <a:pt x="409894" y="1162121"/>
                  <a:pt x="398465" y="1172599"/>
                </a:cubicBezTo>
                <a:cubicBezTo>
                  <a:pt x="407990" y="1184029"/>
                  <a:pt x="412752" y="1190696"/>
                  <a:pt x="417515" y="1196412"/>
                </a:cubicBezTo>
                <a:cubicBezTo>
                  <a:pt x="495619" y="1272612"/>
                  <a:pt x="571819" y="1348812"/>
                  <a:pt x="643257" y="1421202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23" name="Imagem 22">
            <a:extLst>
              <a:ext uri="{FF2B5EF4-FFF2-40B4-BE49-F238E27FC236}">
                <a16:creationId xmlns:a16="http://schemas.microsoft.com/office/drawing/2014/main" id="{9D8C3A0E-3DBE-49B3-9001-9DA8D0F58A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46641" y="514864"/>
            <a:ext cx="8990896" cy="5828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7313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0B11D52-2D2A-47E9-8A08-27A67ED5F477}"/>
              </a:ext>
            </a:extLst>
          </p:cNvPr>
          <p:cNvGrpSpPr/>
          <p:nvPr/>
        </p:nvGrpSpPr>
        <p:grpSpPr>
          <a:xfrm>
            <a:off x="3087158" y="284905"/>
            <a:ext cx="6067597" cy="3998426"/>
            <a:chOff x="2010490" y="69385"/>
            <a:chExt cx="6067597" cy="3998426"/>
          </a:xfrm>
        </p:grpSpPr>
        <p:sp>
          <p:nvSpPr>
            <p:cNvPr id="9" name="Oval 50">
              <a:extLst>
                <a:ext uri="{FF2B5EF4-FFF2-40B4-BE49-F238E27FC236}">
                  <a16:creationId xmlns:a16="http://schemas.microsoft.com/office/drawing/2014/main" id="{51110724-A962-449F-B99C-76700914436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00227" y="1782227"/>
              <a:ext cx="590289" cy="666693"/>
            </a:xfrm>
            <a:custGeom>
              <a:avLst/>
              <a:gdLst/>
              <a:ahLst/>
              <a:cxnLst/>
              <a:rect l="l" t="t" r="r" b="b"/>
              <a:pathLst>
                <a:path w="2868687" h="3240000">
                  <a:moveTo>
                    <a:pt x="1433799" y="2290728"/>
                  </a:moveTo>
                  <a:cubicBezTo>
                    <a:pt x="1317650" y="2346839"/>
                    <a:pt x="1203301" y="2394700"/>
                    <a:pt x="1093028" y="2434329"/>
                  </a:cubicBezTo>
                  <a:cubicBezTo>
                    <a:pt x="1167481" y="2812207"/>
                    <a:pt x="1292592" y="3060000"/>
                    <a:pt x="1434343" y="3060000"/>
                  </a:cubicBezTo>
                  <a:cubicBezTo>
                    <a:pt x="1576138" y="3060000"/>
                    <a:pt x="1701284" y="2812053"/>
                    <a:pt x="1774025" y="2433735"/>
                  </a:cubicBezTo>
                  <a:cubicBezTo>
                    <a:pt x="1663854" y="2394452"/>
                    <a:pt x="1549823" y="2346469"/>
                    <a:pt x="1433799" y="2290728"/>
                  </a:cubicBezTo>
                  <a:close/>
                  <a:moveTo>
                    <a:pt x="1824954" y="2078037"/>
                  </a:moveTo>
                  <a:cubicBezTo>
                    <a:pt x="1794480" y="2097450"/>
                    <a:pt x="1763147" y="2116057"/>
                    <a:pt x="1731343" y="2134419"/>
                  </a:cubicBezTo>
                  <a:lnTo>
                    <a:pt x="1635415" y="2187161"/>
                  </a:lnTo>
                  <a:cubicBezTo>
                    <a:pt x="1691788" y="2215044"/>
                    <a:pt x="1747931" y="2239109"/>
                    <a:pt x="1803378" y="2259350"/>
                  </a:cubicBezTo>
                  <a:cubicBezTo>
                    <a:pt x="1812120" y="2201101"/>
                    <a:pt x="1819148" y="2140526"/>
                    <a:pt x="1824954" y="2078037"/>
                  </a:cubicBezTo>
                  <a:close/>
                  <a:moveTo>
                    <a:pt x="1042306" y="2077178"/>
                  </a:moveTo>
                  <a:cubicBezTo>
                    <a:pt x="1047949" y="2140175"/>
                    <a:pt x="1055328" y="2201182"/>
                    <a:pt x="1063873" y="2259905"/>
                  </a:cubicBezTo>
                  <a:cubicBezTo>
                    <a:pt x="1119365" y="2238275"/>
                    <a:pt x="1176217" y="2214355"/>
                    <a:pt x="1233887" y="2187801"/>
                  </a:cubicBezTo>
                  <a:cubicBezTo>
                    <a:pt x="1201538" y="2170955"/>
                    <a:pt x="1169452" y="2152957"/>
                    <a:pt x="1137343" y="2134419"/>
                  </a:cubicBezTo>
                  <a:close/>
                  <a:moveTo>
                    <a:pt x="559768" y="1732679"/>
                  </a:moveTo>
                  <a:cubicBezTo>
                    <a:pt x="268524" y="1984850"/>
                    <a:pt x="116369" y="2217202"/>
                    <a:pt x="187266" y="2340000"/>
                  </a:cubicBezTo>
                  <a:cubicBezTo>
                    <a:pt x="258144" y="2462764"/>
                    <a:pt x="535307" y="2447213"/>
                    <a:pt x="899736" y="2322555"/>
                  </a:cubicBezTo>
                  <a:cubicBezTo>
                    <a:pt x="878937" y="2207297"/>
                    <a:pt x="863223" y="2084405"/>
                    <a:pt x="853746" y="1955834"/>
                  </a:cubicBezTo>
                  <a:cubicBezTo>
                    <a:pt x="747454" y="1883220"/>
                    <a:pt x="648878" y="1808453"/>
                    <a:pt x="559768" y="1732679"/>
                  </a:cubicBezTo>
                  <a:close/>
                  <a:moveTo>
                    <a:pt x="2309048" y="1730507"/>
                  </a:moveTo>
                  <a:cubicBezTo>
                    <a:pt x="2220666" y="1807660"/>
                    <a:pt x="2121792" y="1882664"/>
                    <a:pt x="2015235" y="1955625"/>
                  </a:cubicBezTo>
                  <a:cubicBezTo>
                    <a:pt x="2005364" y="2084180"/>
                    <a:pt x="1989894" y="2207119"/>
                    <a:pt x="1967330" y="2322070"/>
                  </a:cubicBezTo>
                  <a:lnTo>
                    <a:pt x="2081685" y="2358048"/>
                  </a:lnTo>
                  <a:cubicBezTo>
                    <a:pt x="2116015" y="2320492"/>
                    <a:pt x="2165526" y="2297468"/>
                    <a:pt x="2220415" y="2297468"/>
                  </a:cubicBezTo>
                  <a:cubicBezTo>
                    <a:pt x="2302230" y="2297468"/>
                    <a:pt x="2372097" y="2348622"/>
                    <a:pt x="2399287" y="2420880"/>
                  </a:cubicBezTo>
                  <a:cubicBezTo>
                    <a:pt x="2542053" y="2432945"/>
                    <a:pt x="2642630" y="2407186"/>
                    <a:pt x="2681420" y="2340000"/>
                  </a:cubicBezTo>
                  <a:cubicBezTo>
                    <a:pt x="2752393" y="2217071"/>
                    <a:pt x="2599836" y="1984353"/>
                    <a:pt x="2309048" y="1730507"/>
                  </a:cubicBezTo>
                  <a:close/>
                  <a:moveTo>
                    <a:pt x="2026056" y="1510554"/>
                  </a:moveTo>
                  <a:cubicBezTo>
                    <a:pt x="2027893" y="1546708"/>
                    <a:pt x="2028343" y="1583211"/>
                    <a:pt x="2028343" y="1620000"/>
                  </a:cubicBezTo>
                  <a:lnTo>
                    <a:pt x="2024251" y="1730716"/>
                  </a:lnTo>
                  <a:lnTo>
                    <a:pt x="2173722" y="1619092"/>
                  </a:lnTo>
                  <a:cubicBezTo>
                    <a:pt x="2127526" y="1582190"/>
                    <a:pt x="2078507" y="1545517"/>
                    <a:pt x="2026056" y="1510554"/>
                  </a:cubicBezTo>
                  <a:close/>
                  <a:moveTo>
                    <a:pt x="844436" y="1509285"/>
                  </a:moveTo>
                  <a:lnTo>
                    <a:pt x="694964" y="1620908"/>
                  </a:lnTo>
                  <a:cubicBezTo>
                    <a:pt x="741160" y="1657811"/>
                    <a:pt x="790179" y="1694484"/>
                    <a:pt x="842630" y="1729447"/>
                  </a:cubicBezTo>
                  <a:cubicBezTo>
                    <a:pt x="840793" y="1693293"/>
                    <a:pt x="840343" y="1656790"/>
                    <a:pt x="840343" y="1620000"/>
                  </a:cubicBezTo>
                  <a:close/>
                  <a:moveTo>
                    <a:pt x="1434343" y="1361184"/>
                  </a:moveTo>
                  <a:cubicBezTo>
                    <a:pt x="1573534" y="1361184"/>
                    <a:pt x="1686371" y="1474021"/>
                    <a:pt x="1686371" y="1613212"/>
                  </a:cubicBezTo>
                  <a:cubicBezTo>
                    <a:pt x="1686371" y="1752403"/>
                    <a:pt x="1573534" y="1865240"/>
                    <a:pt x="1434343" y="1865240"/>
                  </a:cubicBezTo>
                  <a:cubicBezTo>
                    <a:pt x="1295152" y="1865240"/>
                    <a:pt x="1182315" y="1752403"/>
                    <a:pt x="1182315" y="1613212"/>
                  </a:cubicBezTo>
                  <a:cubicBezTo>
                    <a:pt x="1182315" y="1474021"/>
                    <a:pt x="1295152" y="1361184"/>
                    <a:pt x="1434343" y="1361184"/>
                  </a:cubicBezTo>
                  <a:close/>
                  <a:moveTo>
                    <a:pt x="1433770" y="1149513"/>
                  </a:moveTo>
                  <a:cubicBezTo>
                    <a:pt x="1365445" y="1183896"/>
                    <a:pt x="1296585" y="1221489"/>
                    <a:pt x="1227343" y="1261466"/>
                  </a:cubicBezTo>
                  <a:lnTo>
                    <a:pt x="1027157" y="1384911"/>
                  </a:lnTo>
                  <a:cubicBezTo>
                    <a:pt x="1022222" y="1461370"/>
                    <a:pt x="1020343" y="1539922"/>
                    <a:pt x="1020343" y="1620000"/>
                  </a:cubicBezTo>
                  <a:lnTo>
                    <a:pt x="1028287" y="1855786"/>
                  </a:lnTo>
                  <a:cubicBezTo>
                    <a:pt x="1091680" y="1898065"/>
                    <a:pt x="1158394" y="1938727"/>
                    <a:pt x="1227343" y="1978535"/>
                  </a:cubicBezTo>
                  <a:lnTo>
                    <a:pt x="1434916" y="2090488"/>
                  </a:lnTo>
                  <a:cubicBezTo>
                    <a:pt x="1503241" y="2056105"/>
                    <a:pt x="1572101" y="2018511"/>
                    <a:pt x="1641343" y="1978535"/>
                  </a:cubicBezTo>
                  <a:lnTo>
                    <a:pt x="1841530" y="1855090"/>
                  </a:lnTo>
                  <a:cubicBezTo>
                    <a:pt x="1846464" y="1778631"/>
                    <a:pt x="1848343" y="1700079"/>
                    <a:pt x="1848343" y="1620000"/>
                  </a:cubicBezTo>
                  <a:lnTo>
                    <a:pt x="1840399" y="1384214"/>
                  </a:lnTo>
                  <a:cubicBezTo>
                    <a:pt x="1777006" y="1341936"/>
                    <a:pt x="1710293" y="1301274"/>
                    <a:pt x="1641343" y="1261466"/>
                  </a:cubicBezTo>
                  <a:close/>
                  <a:moveTo>
                    <a:pt x="1065308" y="980650"/>
                  </a:moveTo>
                  <a:cubicBezTo>
                    <a:pt x="1056566" y="1038899"/>
                    <a:pt x="1049538" y="1099475"/>
                    <a:pt x="1043732" y="1161964"/>
                  </a:cubicBezTo>
                  <a:cubicBezTo>
                    <a:pt x="1074206" y="1142551"/>
                    <a:pt x="1105539" y="1123943"/>
                    <a:pt x="1137343" y="1105581"/>
                  </a:cubicBezTo>
                  <a:lnTo>
                    <a:pt x="1233271" y="1052839"/>
                  </a:lnTo>
                  <a:cubicBezTo>
                    <a:pt x="1176898" y="1024957"/>
                    <a:pt x="1120756" y="1000892"/>
                    <a:pt x="1065308" y="980650"/>
                  </a:cubicBezTo>
                  <a:close/>
                  <a:moveTo>
                    <a:pt x="1804814" y="980095"/>
                  </a:moveTo>
                  <a:cubicBezTo>
                    <a:pt x="1749321" y="1001726"/>
                    <a:pt x="1692469" y="1025646"/>
                    <a:pt x="1634800" y="1052200"/>
                  </a:cubicBezTo>
                  <a:cubicBezTo>
                    <a:pt x="1667149" y="1069046"/>
                    <a:pt x="1699234" y="1087043"/>
                    <a:pt x="1731343" y="1105581"/>
                  </a:cubicBezTo>
                  <a:lnTo>
                    <a:pt x="1826380" y="1162822"/>
                  </a:lnTo>
                  <a:cubicBezTo>
                    <a:pt x="1820738" y="1099825"/>
                    <a:pt x="1813359" y="1038819"/>
                    <a:pt x="1804814" y="980095"/>
                  </a:cubicBezTo>
                  <a:close/>
                  <a:moveTo>
                    <a:pt x="2432236" y="816002"/>
                  </a:moveTo>
                  <a:cubicBezTo>
                    <a:pt x="2308930" y="820546"/>
                    <a:pt x="2149627" y="855445"/>
                    <a:pt x="1968950" y="917446"/>
                  </a:cubicBezTo>
                  <a:cubicBezTo>
                    <a:pt x="1989749" y="1032703"/>
                    <a:pt x="2005463" y="1155596"/>
                    <a:pt x="2014941" y="1284167"/>
                  </a:cubicBezTo>
                  <a:cubicBezTo>
                    <a:pt x="2121232" y="1356780"/>
                    <a:pt x="2219808" y="1431548"/>
                    <a:pt x="2308918" y="1507322"/>
                  </a:cubicBezTo>
                  <a:cubicBezTo>
                    <a:pt x="2600162" y="1255150"/>
                    <a:pt x="2752317" y="1022798"/>
                    <a:pt x="2681420" y="900000"/>
                  </a:cubicBezTo>
                  <a:cubicBezTo>
                    <a:pt x="2645694" y="838121"/>
                    <a:pt x="2557557" y="811383"/>
                    <a:pt x="2432236" y="816002"/>
                  </a:cubicBezTo>
                  <a:close/>
                  <a:moveTo>
                    <a:pt x="436450" y="816001"/>
                  </a:moveTo>
                  <a:cubicBezTo>
                    <a:pt x="311129" y="811383"/>
                    <a:pt x="222992" y="838121"/>
                    <a:pt x="187266" y="900000"/>
                  </a:cubicBezTo>
                  <a:cubicBezTo>
                    <a:pt x="158404" y="949991"/>
                    <a:pt x="166508" y="1018139"/>
                    <a:pt x="206887" y="1097970"/>
                  </a:cubicBezTo>
                  <a:cubicBezTo>
                    <a:pt x="213842" y="1096217"/>
                    <a:pt x="221021" y="1095812"/>
                    <a:pt x="228294" y="1095812"/>
                  </a:cubicBezTo>
                  <a:cubicBezTo>
                    <a:pt x="334372" y="1095812"/>
                    <a:pt x="420366" y="1181806"/>
                    <a:pt x="420366" y="1287884"/>
                  </a:cubicBezTo>
                  <a:cubicBezTo>
                    <a:pt x="420366" y="1314219"/>
                    <a:pt x="415066" y="1339317"/>
                    <a:pt x="405427" y="1362148"/>
                  </a:cubicBezTo>
                  <a:cubicBezTo>
                    <a:pt x="450585" y="1410442"/>
                    <a:pt x="502437" y="1459559"/>
                    <a:pt x="559639" y="1509493"/>
                  </a:cubicBezTo>
                  <a:cubicBezTo>
                    <a:pt x="648020" y="1432341"/>
                    <a:pt x="746894" y="1357336"/>
                    <a:pt x="853451" y="1284376"/>
                  </a:cubicBezTo>
                  <a:cubicBezTo>
                    <a:pt x="863322" y="1155820"/>
                    <a:pt x="878792" y="1032881"/>
                    <a:pt x="901357" y="917930"/>
                  </a:cubicBezTo>
                  <a:cubicBezTo>
                    <a:pt x="719999" y="855651"/>
                    <a:pt x="560119" y="820559"/>
                    <a:pt x="436450" y="816001"/>
                  </a:cubicBezTo>
                  <a:close/>
                  <a:moveTo>
                    <a:pt x="1434343" y="180000"/>
                  </a:moveTo>
                  <a:cubicBezTo>
                    <a:pt x="1292548" y="180000"/>
                    <a:pt x="1167402" y="427948"/>
                    <a:pt x="1094661" y="806265"/>
                  </a:cubicBezTo>
                  <a:cubicBezTo>
                    <a:pt x="1204832" y="845548"/>
                    <a:pt x="1318864" y="893532"/>
                    <a:pt x="1434887" y="949272"/>
                  </a:cubicBezTo>
                  <a:cubicBezTo>
                    <a:pt x="1551037" y="893162"/>
                    <a:pt x="1665385" y="845301"/>
                    <a:pt x="1775658" y="805671"/>
                  </a:cubicBezTo>
                  <a:cubicBezTo>
                    <a:pt x="1751860" y="684885"/>
                    <a:pt x="1722886" y="577390"/>
                    <a:pt x="1688823" y="487405"/>
                  </a:cubicBezTo>
                  <a:cubicBezTo>
                    <a:pt x="1688009" y="487647"/>
                    <a:pt x="1687191" y="487652"/>
                    <a:pt x="1686371" y="487652"/>
                  </a:cubicBezTo>
                  <a:cubicBezTo>
                    <a:pt x="1580293" y="487652"/>
                    <a:pt x="1494299" y="401658"/>
                    <a:pt x="1494299" y="295580"/>
                  </a:cubicBezTo>
                  <a:cubicBezTo>
                    <a:pt x="1494299" y="264819"/>
                    <a:pt x="1501530" y="235747"/>
                    <a:pt x="1516122" y="210837"/>
                  </a:cubicBezTo>
                  <a:cubicBezTo>
                    <a:pt x="1490583" y="189985"/>
                    <a:pt x="1462798" y="180000"/>
                    <a:pt x="1434343" y="180000"/>
                  </a:cubicBezTo>
                  <a:close/>
                  <a:moveTo>
                    <a:pt x="1434343" y="0"/>
                  </a:moveTo>
                  <a:cubicBezTo>
                    <a:pt x="1509303" y="0"/>
                    <a:pt x="1581019" y="37868"/>
                    <a:pt x="1646062" y="107907"/>
                  </a:cubicBezTo>
                  <a:cubicBezTo>
                    <a:pt x="1659037" y="104972"/>
                    <a:pt x="1672533" y="103508"/>
                    <a:pt x="1686371" y="103508"/>
                  </a:cubicBezTo>
                  <a:cubicBezTo>
                    <a:pt x="1792449" y="103508"/>
                    <a:pt x="1878443" y="189502"/>
                    <a:pt x="1878443" y="295580"/>
                  </a:cubicBezTo>
                  <a:cubicBezTo>
                    <a:pt x="1878443" y="342831"/>
                    <a:pt x="1861381" y="386097"/>
                    <a:pt x="1831228" y="417985"/>
                  </a:cubicBezTo>
                  <a:cubicBezTo>
                    <a:pt x="1871860" y="515668"/>
                    <a:pt x="1906636" y="628220"/>
                    <a:pt x="1935357" y="752219"/>
                  </a:cubicBezTo>
                  <a:cubicBezTo>
                    <a:pt x="2379384" y="616814"/>
                    <a:pt x="2731816" y="627289"/>
                    <a:pt x="2837304" y="810000"/>
                  </a:cubicBezTo>
                  <a:cubicBezTo>
                    <a:pt x="2942793" y="992711"/>
                    <a:pt x="2775650" y="1303161"/>
                    <a:pt x="2436521" y="1620139"/>
                  </a:cubicBezTo>
                  <a:cubicBezTo>
                    <a:pt x="2775698" y="1936928"/>
                    <a:pt x="2942777" y="2247316"/>
                    <a:pt x="2837304" y="2430000"/>
                  </a:cubicBezTo>
                  <a:cubicBezTo>
                    <a:pt x="2771439" y="2544083"/>
                    <a:pt x="2609300" y="2591017"/>
                    <a:pt x="2388706" y="2577188"/>
                  </a:cubicBezTo>
                  <a:cubicBezTo>
                    <a:pt x="2358753" y="2639691"/>
                    <a:pt x="2294480" y="2681612"/>
                    <a:pt x="2220415" y="2681612"/>
                  </a:cubicBezTo>
                  <a:cubicBezTo>
                    <a:pt x="2122541" y="2681612"/>
                    <a:pt x="2041764" y="2608405"/>
                    <a:pt x="2030773" y="2513644"/>
                  </a:cubicBezTo>
                  <a:cubicBezTo>
                    <a:pt x="1999304" y="2506661"/>
                    <a:pt x="1967635" y="2497623"/>
                    <a:pt x="1935485" y="2487821"/>
                  </a:cubicBezTo>
                  <a:cubicBezTo>
                    <a:pt x="1830610" y="2940018"/>
                    <a:pt x="1645322" y="3240000"/>
                    <a:pt x="1434343" y="3240000"/>
                  </a:cubicBezTo>
                  <a:cubicBezTo>
                    <a:pt x="1223366" y="3240000"/>
                    <a:pt x="1038079" y="2940023"/>
                    <a:pt x="933330" y="2487781"/>
                  </a:cubicBezTo>
                  <a:cubicBezTo>
                    <a:pt x="489302" y="2623186"/>
                    <a:pt x="136870" y="2612712"/>
                    <a:pt x="31382" y="2430000"/>
                  </a:cubicBezTo>
                  <a:cubicBezTo>
                    <a:pt x="-74106" y="2247290"/>
                    <a:pt x="93037" y="1936840"/>
                    <a:pt x="432165" y="1619862"/>
                  </a:cubicBezTo>
                  <a:cubicBezTo>
                    <a:pt x="378689" y="1569916"/>
                    <a:pt x="329491" y="1520128"/>
                    <a:pt x="285801" y="1470219"/>
                  </a:cubicBezTo>
                  <a:cubicBezTo>
                    <a:pt x="267844" y="1476857"/>
                    <a:pt x="248431" y="1479956"/>
                    <a:pt x="228294" y="1479956"/>
                  </a:cubicBezTo>
                  <a:cubicBezTo>
                    <a:pt x="122216" y="1479956"/>
                    <a:pt x="36222" y="1393962"/>
                    <a:pt x="36222" y="1287884"/>
                  </a:cubicBezTo>
                  <a:cubicBezTo>
                    <a:pt x="36222" y="1246866"/>
                    <a:pt x="49080" y="1208850"/>
                    <a:pt x="73868" y="1179672"/>
                  </a:cubicBezTo>
                  <a:cubicBezTo>
                    <a:pt x="-4733" y="1033688"/>
                    <a:pt x="-23287" y="904690"/>
                    <a:pt x="31382" y="810000"/>
                  </a:cubicBezTo>
                  <a:cubicBezTo>
                    <a:pt x="136860" y="627306"/>
                    <a:pt x="489234" y="616816"/>
                    <a:pt x="933201" y="752179"/>
                  </a:cubicBezTo>
                  <a:cubicBezTo>
                    <a:pt x="1038076" y="299982"/>
                    <a:pt x="1223365" y="0"/>
                    <a:pt x="1434343" y="0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0" name="Heart 17">
              <a:extLst>
                <a:ext uri="{FF2B5EF4-FFF2-40B4-BE49-F238E27FC236}">
                  <a16:creationId xmlns:a16="http://schemas.microsoft.com/office/drawing/2014/main" id="{DF9D1AFD-FED6-4037-84B1-E5BB31FB3022}"/>
                </a:ext>
              </a:extLst>
            </p:cNvPr>
            <p:cNvSpPr/>
            <p:nvPr/>
          </p:nvSpPr>
          <p:spPr>
            <a:xfrm>
              <a:off x="5877356" y="1187920"/>
              <a:ext cx="630815" cy="618490"/>
            </a:xfrm>
            <a:custGeom>
              <a:avLst/>
              <a:gdLst/>
              <a:ahLst/>
              <a:cxnLst/>
              <a:rect l="l" t="t" r="r" b="b"/>
              <a:pathLst>
                <a:path w="3263621" h="3199863">
                  <a:moveTo>
                    <a:pt x="1896188" y="786599"/>
                  </a:moveTo>
                  <a:cubicBezTo>
                    <a:pt x="1878938" y="786251"/>
                    <a:pt x="1861335" y="789280"/>
                    <a:pt x="1844305" y="796082"/>
                  </a:cubicBezTo>
                  <a:cubicBezTo>
                    <a:pt x="1792333" y="816839"/>
                    <a:pt x="1760707" y="866742"/>
                    <a:pt x="1761231" y="919486"/>
                  </a:cubicBezTo>
                  <a:lnTo>
                    <a:pt x="1573886" y="1618665"/>
                  </a:lnTo>
                  <a:lnTo>
                    <a:pt x="1438574" y="1113672"/>
                  </a:lnTo>
                  <a:cubicBezTo>
                    <a:pt x="1424335" y="1060531"/>
                    <a:pt x="1379808" y="1023594"/>
                    <a:pt x="1328543" y="1016456"/>
                  </a:cubicBezTo>
                  <a:cubicBezTo>
                    <a:pt x="1320071" y="1015276"/>
                    <a:pt x="1311415" y="1014911"/>
                    <a:pt x="1302836" y="1018067"/>
                  </a:cubicBezTo>
                  <a:lnTo>
                    <a:pt x="1300556" y="1017667"/>
                  </a:lnTo>
                  <a:cubicBezTo>
                    <a:pt x="1298914" y="1017711"/>
                    <a:pt x="1297275" y="1017786"/>
                    <a:pt x="1295680" y="1018515"/>
                  </a:cubicBezTo>
                  <a:lnTo>
                    <a:pt x="1275904" y="1019755"/>
                  </a:lnTo>
                  <a:cubicBezTo>
                    <a:pt x="1273459" y="1020410"/>
                    <a:pt x="1271049" y="1021129"/>
                    <a:pt x="1269080" y="1023145"/>
                  </a:cubicBezTo>
                  <a:cubicBezTo>
                    <a:pt x="1229892" y="1033156"/>
                    <a:pt x="1196286" y="1061513"/>
                    <a:pt x="1180414" y="1102068"/>
                  </a:cubicBezTo>
                  <a:lnTo>
                    <a:pt x="902406" y="1812437"/>
                  </a:lnTo>
                  <a:lnTo>
                    <a:pt x="612897" y="1812437"/>
                  </a:lnTo>
                  <a:cubicBezTo>
                    <a:pt x="539543" y="1812437"/>
                    <a:pt x="480078" y="1871902"/>
                    <a:pt x="480078" y="1945256"/>
                  </a:cubicBezTo>
                  <a:cubicBezTo>
                    <a:pt x="480078" y="2018610"/>
                    <a:pt x="539543" y="2078075"/>
                    <a:pt x="612897" y="2078075"/>
                  </a:cubicBezTo>
                  <a:lnTo>
                    <a:pt x="966673" y="2078075"/>
                  </a:lnTo>
                  <a:cubicBezTo>
                    <a:pt x="1008666" y="2088839"/>
                    <a:pt x="1051924" y="2075535"/>
                    <a:pt x="1081835" y="2045978"/>
                  </a:cubicBezTo>
                  <a:cubicBezTo>
                    <a:pt x="1105846" y="2028294"/>
                    <a:pt x="1122213" y="2001701"/>
                    <a:pt x="1125659" y="1970866"/>
                  </a:cubicBezTo>
                  <a:lnTo>
                    <a:pt x="1284498" y="1565001"/>
                  </a:lnTo>
                  <a:lnTo>
                    <a:pt x="1443089" y="2156868"/>
                  </a:lnTo>
                  <a:cubicBezTo>
                    <a:pt x="1455914" y="2204733"/>
                    <a:pt x="1493311" y="2239452"/>
                    <a:pt x="1538593" y="2249086"/>
                  </a:cubicBezTo>
                  <a:lnTo>
                    <a:pt x="1542015" y="2250785"/>
                  </a:lnTo>
                  <a:cubicBezTo>
                    <a:pt x="1542604" y="2250943"/>
                    <a:pt x="1543193" y="2251097"/>
                    <a:pt x="1543870" y="2250902"/>
                  </a:cubicBezTo>
                  <a:cubicBezTo>
                    <a:pt x="1553422" y="2254514"/>
                    <a:pt x="1563610" y="2255524"/>
                    <a:pt x="1573886" y="2252783"/>
                  </a:cubicBezTo>
                  <a:cubicBezTo>
                    <a:pt x="1584162" y="2255524"/>
                    <a:pt x="1594351" y="2254515"/>
                    <a:pt x="1603903" y="2250901"/>
                  </a:cubicBezTo>
                  <a:lnTo>
                    <a:pt x="1605758" y="2250785"/>
                  </a:lnTo>
                  <a:cubicBezTo>
                    <a:pt x="1606974" y="2250459"/>
                    <a:pt x="1608181" y="2250118"/>
                    <a:pt x="1609178" y="2249086"/>
                  </a:cubicBezTo>
                  <a:cubicBezTo>
                    <a:pt x="1654461" y="2239453"/>
                    <a:pt x="1691859" y="2204734"/>
                    <a:pt x="1704684" y="2156868"/>
                  </a:cubicBezTo>
                  <a:lnTo>
                    <a:pt x="1921541" y="1347547"/>
                  </a:lnTo>
                  <a:lnTo>
                    <a:pt x="2181705" y="1998928"/>
                  </a:lnTo>
                  <a:cubicBezTo>
                    <a:pt x="2205326" y="2058070"/>
                    <a:pt x="2266689" y="2090865"/>
                    <a:pt x="2326593" y="2078075"/>
                  </a:cubicBezTo>
                  <a:lnTo>
                    <a:pt x="2671200" y="2078075"/>
                  </a:lnTo>
                  <a:cubicBezTo>
                    <a:pt x="2744554" y="2078075"/>
                    <a:pt x="2804019" y="2018610"/>
                    <a:pt x="2804019" y="1945256"/>
                  </a:cubicBezTo>
                  <a:cubicBezTo>
                    <a:pt x="2804019" y="1871902"/>
                    <a:pt x="2744554" y="1812437"/>
                    <a:pt x="2671200" y="1812437"/>
                  </a:cubicBezTo>
                  <a:lnTo>
                    <a:pt x="2393261" y="1812437"/>
                  </a:lnTo>
                  <a:lnTo>
                    <a:pt x="2016914" y="870162"/>
                  </a:lnTo>
                  <a:cubicBezTo>
                    <a:pt x="1996508" y="819071"/>
                    <a:pt x="1947937" y="787642"/>
                    <a:pt x="1896188" y="786599"/>
                  </a:cubicBezTo>
                  <a:close/>
                  <a:moveTo>
                    <a:pt x="773454" y="106"/>
                  </a:moveTo>
                  <a:cubicBezTo>
                    <a:pt x="1097282" y="5742"/>
                    <a:pt x="1441967" y="238301"/>
                    <a:pt x="1631811" y="769863"/>
                  </a:cubicBezTo>
                  <a:cubicBezTo>
                    <a:pt x="2306811" y="-1120137"/>
                    <a:pt x="4939311" y="769863"/>
                    <a:pt x="1631811" y="3199863"/>
                  </a:cubicBezTo>
                  <a:cubicBezTo>
                    <a:pt x="-745455" y="1453301"/>
                    <a:pt x="-54107" y="-14297"/>
                    <a:pt x="773454" y="106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1" name="Rounded Rectangle 25">
              <a:extLst>
                <a:ext uri="{FF2B5EF4-FFF2-40B4-BE49-F238E27FC236}">
                  <a16:creationId xmlns:a16="http://schemas.microsoft.com/office/drawing/2014/main" id="{FE9ADF17-55F7-4487-BB69-F3E550716E67}"/>
                </a:ext>
              </a:extLst>
            </p:cNvPr>
            <p:cNvSpPr/>
            <p:nvPr/>
          </p:nvSpPr>
          <p:spPr>
            <a:xfrm>
              <a:off x="3663862" y="1179969"/>
              <a:ext cx="626244" cy="527796"/>
            </a:xfrm>
            <a:custGeom>
              <a:avLst/>
              <a:gdLst/>
              <a:ahLst/>
              <a:cxnLst/>
              <a:rect l="l" t="t" r="r" b="b"/>
              <a:pathLst>
                <a:path w="3240000" h="2730652">
                  <a:moveTo>
                    <a:pt x="1452811" y="1541940"/>
                  </a:moveTo>
                  <a:lnTo>
                    <a:pt x="1452811" y="1831951"/>
                  </a:lnTo>
                  <a:lnTo>
                    <a:pt x="1162800" y="1831951"/>
                  </a:lnTo>
                  <a:lnTo>
                    <a:pt x="1162800" y="2166329"/>
                  </a:lnTo>
                  <a:lnTo>
                    <a:pt x="1452811" y="2166329"/>
                  </a:lnTo>
                  <a:lnTo>
                    <a:pt x="1452811" y="2456340"/>
                  </a:lnTo>
                  <a:lnTo>
                    <a:pt x="1787189" y="2456340"/>
                  </a:lnTo>
                  <a:lnTo>
                    <a:pt x="1787189" y="2166329"/>
                  </a:lnTo>
                  <a:lnTo>
                    <a:pt x="2077200" y="2166329"/>
                  </a:lnTo>
                  <a:lnTo>
                    <a:pt x="2077200" y="1831951"/>
                  </a:lnTo>
                  <a:lnTo>
                    <a:pt x="1787189" y="1831951"/>
                  </a:lnTo>
                  <a:lnTo>
                    <a:pt x="1787189" y="1541940"/>
                  </a:lnTo>
                  <a:close/>
                  <a:moveTo>
                    <a:pt x="0" y="1278453"/>
                  </a:moveTo>
                  <a:lnTo>
                    <a:pt x="3240000" y="1278453"/>
                  </a:lnTo>
                  <a:lnTo>
                    <a:pt x="3240000" y="2376509"/>
                  </a:lnTo>
                  <a:cubicBezTo>
                    <a:pt x="3240000" y="2572097"/>
                    <a:pt x="3081445" y="2730652"/>
                    <a:pt x="2885857" y="2730652"/>
                  </a:cubicBezTo>
                  <a:lnTo>
                    <a:pt x="354143" y="2730652"/>
                  </a:lnTo>
                  <a:cubicBezTo>
                    <a:pt x="158555" y="2730652"/>
                    <a:pt x="0" y="2572097"/>
                    <a:pt x="0" y="2376509"/>
                  </a:cubicBezTo>
                  <a:close/>
                  <a:moveTo>
                    <a:pt x="1001150" y="200505"/>
                  </a:moveTo>
                  <a:cubicBezTo>
                    <a:pt x="933045" y="200505"/>
                    <a:pt x="877834" y="255715"/>
                    <a:pt x="877834" y="323821"/>
                  </a:cubicBezTo>
                  <a:lnTo>
                    <a:pt x="877834" y="605836"/>
                  </a:lnTo>
                  <a:lnTo>
                    <a:pt x="2362163" y="605836"/>
                  </a:lnTo>
                  <a:lnTo>
                    <a:pt x="2362163" y="323821"/>
                  </a:lnTo>
                  <a:cubicBezTo>
                    <a:pt x="2362163" y="255715"/>
                    <a:pt x="2306952" y="200505"/>
                    <a:pt x="2238846" y="200505"/>
                  </a:cubicBezTo>
                  <a:close/>
                  <a:moveTo>
                    <a:pt x="843301" y="0"/>
                  </a:moveTo>
                  <a:lnTo>
                    <a:pt x="2396696" y="0"/>
                  </a:lnTo>
                  <a:cubicBezTo>
                    <a:pt x="2488075" y="0"/>
                    <a:pt x="2562152" y="74077"/>
                    <a:pt x="2562152" y="165456"/>
                  </a:cubicBezTo>
                  <a:lnTo>
                    <a:pt x="2562152" y="605836"/>
                  </a:lnTo>
                  <a:lnTo>
                    <a:pt x="2885857" y="605836"/>
                  </a:lnTo>
                  <a:cubicBezTo>
                    <a:pt x="3081445" y="605836"/>
                    <a:pt x="3240000" y="764391"/>
                    <a:pt x="3240000" y="959979"/>
                  </a:cubicBezTo>
                  <a:lnTo>
                    <a:pt x="3240000" y="1134437"/>
                  </a:lnTo>
                  <a:lnTo>
                    <a:pt x="0" y="1134437"/>
                  </a:lnTo>
                  <a:lnTo>
                    <a:pt x="0" y="959979"/>
                  </a:lnTo>
                  <a:cubicBezTo>
                    <a:pt x="0" y="764391"/>
                    <a:pt x="158555" y="605836"/>
                    <a:pt x="354143" y="605836"/>
                  </a:cubicBezTo>
                  <a:lnTo>
                    <a:pt x="677845" y="605836"/>
                  </a:lnTo>
                  <a:lnTo>
                    <a:pt x="677845" y="165456"/>
                  </a:lnTo>
                  <a:cubicBezTo>
                    <a:pt x="677845" y="74077"/>
                    <a:pt x="751923" y="0"/>
                    <a:pt x="843301" y="0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2" name="Chord 32">
              <a:extLst>
                <a:ext uri="{FF2B5EF4-FFF2-40B4-BE49-F238E27FC236}">
                  <a16:creationId xmlns:a16="http://schemas.microsoft.com/office/drawing/2014/main" id="{AE04F637-FE9F-4F26-8171-ABB5AD542A1C}"/>
                </a:ext>
              </a:extLst>
            </p:cNvPr>
            <p:cNvSpPr/>
            <p:nvPr/>
          </p:nvSpPr>
          <p:spPr>
            <a:xfrm>
              <a:off x="4769069" y="3060549"/>
              <a:ext cx="626244" cy="620754"/>
            </a:xfrm>
            <a:custGeom>
              <a:avLst/>
              <a:gdLst/>
              <a:ahLst/>
              <a:cxnLst/>
              <a:rect l="l" t="t" r="r" b="b"/>
              <a:pathLst>
                <a:path w="3240000" h="3211580">
                  <a:moveTo>
                    <a:pt x="991906" y="2959580"/>
                  </a:moveTo>
                  <a:lnTo>
                    <a:pt x="2193254" y="2959580"/>
                  </a:lnTo>
                  <a:cubicBezTo>
                    <a:pt x="2215674" y="2959580"/>
                    <a:pt x="2233849" y="2977755"/>
                    <a:pt x="2233849" y="3000175"/>
                  </a:cubicBezTo>
                  <a:lnTo>
                    <a:pt x="2233849" y="3170985"/>
                  </a:lnTo>
                  <a:cubicBezTo>
                    <a:pt x="2233849" y="3193405"/>
                    <a:pt x="2215674" y="3211580"/>
                    <a:pt x="2193254" y="3211580"/>
                  </a:cubicBezTo>
                  <a:lnTo>
                    <a:pt x="991906" y="3211580"/>
                  </a:lnTo>
                  <a:cubicBezTo>
                    <a:pt x="969486" y="3211580"/>
                    <a:pt x="951311" y="3193405"/>
                    <a:pt x="951311" y="3170985"/>
                  </a:cubicBezTo>
                  <a:lnTo>
                    <a:pt x="951311" y="3000175"/>
                  </a:lnTo>
                  <a:cubicBezTo>
                    <a:pt x="951311" y="2977755"/>
                    <a:pt x="969486" y="2959580"/>
                    <a:pt x="991906" y="2959580"/>
                  </a:cubicBezTo>
                  <a:close/>
                  <a:moveTo>
                    <a:pt x="1439043" y="1763796"/>
                  </a:moveTo>
                  <a:lnTo>
                    <a:pt x="1439043" y="2067459"/>
                  </a:lnTo>
                  <a:lnTo>
                    <a:pt x="1135380" y="2067459"/>
                  </a:lnTo>
                  <a:lnTo>
                    <a:pt x="1135380" y="2374533"/>
                  </a:lnTo>
                  <a:lnTo>
                    <a:pt x="1439043" y="2374533"/>
                  </a:lnTo>
                  <a:lnTo>
                    <a:pt x="1439043" y="2678196"/>
                  </a:lnTo>
                  <a:lnTo>
                    <a:pt x="1746117" y="2678196"/>
                  </a:lnTo>
                  <a:lnTo>
                    <a:pt x="1746117" y="2374533"/>
                  </a:lnTo>
                  <a:lnTo>
                    <a:pt x="2049780" y="2374533"/>
                  </a:lnTo>
                  <a:lnTo>
                    <a:pt x="2049780" y="2067459"/>
                  </a:lnTo>
                  <a:lnTo>
                    <a:pt x="1746117" y="2067459"/>
                  </a:lnTo>
                  <a:lnTo>
                    <a:pt x="1746117" y="1763796"/>
                  </a:lnTo>
                  <a:close/>
                  <a:moveTo>
                    <a:pt x="128358" y="1541040"/>
                  </a:moveTo>
                  <a:lnTo>
                    <a:pt x="3056915" y="1550917"/>
                  </a:lnTo>
                  <a:cubicBezTo>
                    <a:pt x="3061111" y="2078028"/>
                    <a:pt x="2781683" y="2566719"/>
                    <a:pt x="2325284" y="2830467"/>
                  </a:cubicBezTo>
                  <a:lnTo>
                    <a:pt x="2182018" y="2900953"/>
                  </a:lnTo>
                  <a:lnTo>
                    <a:pt x="1002135" y="2900953"/>
                  </a:lnTo>
                  <a:cubicBezTo>
                    <a:pt x="950374" y="2879821"/>
                    <a:pt x="900231" y="2854191"/>
                    <a:pt x="851341" y="2825496"/>
                  </a:cubicBezTo>
                  <a:cubicBezTo>
                    <a:pt x="396732" y="2558675"/>
                    <a:pt x="120607" y="2068110"/>
                    <a:pt x="128358" y="1541040"/>
                  </a:cubicBezTo>
                  <a:close/>
                  <a:moveTo>
                    <a:pt x="61067" y="1230414"/>
                  </a:moveTo>
                  <a:lnTo>
                    <a:pt x="3178933" y="1230414"/>
                  </a:lnTo>
                  <a:cubicBezTo>
                    <a:pt x="3212659" y="1230414"/>
                    <a:pt x="3240000" y="1257755"/>
                    <a:pt x="3240000" y="1291481"/>
                  </a:cubicBezTo>
                  <a:lnTo>
                    <a:pt x="3240000" y="1421347"/>
                  </a:lnTo>
                  <a:cubicBezTo>
                    <a:pt x="3240000" y="1455073"/>
                    <a:pt x="3212659" y="1482414"/>
                    <a:pt x="3178933" y="1482414"/>
                  </a:cubicBezTo>
                  <a:lnTo>
                    <a:pt x="61067" y="1482414"/>
                  </a:lnTo>
                  <a:cubicBezTo>
                    <a:pt x="27341" y="1482414"/>
                    <a:pt x="0" y="1455073"/>
                    <a:pt x="0" y="1421347"/>
                  </a:cubicBezTo>
                  <a:lnTo>
                    <a:pt x="0" y="1291481"/>
                  </a:lnTo>
                  <a:cubicBezTo>
                    <a:pt x="0" y="1257755"/>
                    <a:pt x="27341" y="1230414"/>
                    <a:pt x="61067" y="1230414"/>
                  </a:cubicBezTo>
                  <a:close/>
                  <a:moveTo>
                    <a:pt x="2481726" y="315922"/>
                  </a:moveTo>
                  <a:lnTo>
                    <a:pt x="2862412" y="696608"/>
                  </a:lnTo>
                  <a:lnTo>
                    <a:pt x="2420437" y="1138584"/>
                  </a:lnTo>
                  <a:lnTo>
                    <a:pt x="1659064" y="1138584"/>
                  </a:lnTo>
                  <a:close/>
                  <a:moveTo>
                    <a:pt x="2730827" y="0"/>
                  </a:moveTo>
                  <a:cubicBezTo>
                    <a:pt x="2765703" y="0"/>
                    <a:pt x="2800581" y="13305"/>
                    <a:pt x="2827191" y="39915"/>
                  </a:cubicBezTo>
                  <a:lnTo>
                    <a:pt x="3143636" y="356360"/>
                  </a:lnTo>
                  <a:cubicBezTo>
                    <a:pt x="3196857" y="409581"/>
                    <a:pt x="3196857" y="495868"/>
                    <a:pt x="3143636" y="549088"/>
                  </a:cubicBezTo>
                  <a:lnTo>
                    <a:pt x="3082882" y="609843"/>
                  </a:lnTo>
                  <a:cubicBezTo>
                    <a:pt x="3029661" y="663063"/>
                    <a:pt x="2943375" y="663064"/>
                    <a:pt x="2890155" y="609843"/>
                  </a:cubicBezTo>
                  <a:lnTo>
                    <a:pt x="2573708" y="293397"/>
                  </a:lnTo>
                  <a:cubicBezTo>
                    <a:pt x="2520488" y="240176"/>
                    <a:pt x="2520488" y="153889"/>
                    <a:pt x="2573708" y="100669"/>
                  </a:cubicBezTo>
                  <a:lnTo>
                    <a:pt x="2634463" y="39914"/>
                  </a:lnTo>
                  <a:cubicBezTo>
                    <a:pt x="2661073" y="13305"/>
                    <a:pt x="2695950" y="0"/>
                    <a:pt x="2730827" y="0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3" name="Rounded Rectangle 40">
              <a:extLst>
                <a:ext uri="{FF2B5EF4-FFF2-40B4-BE49-F238E27FC236}">
                  <a16:creationId xmlns:a16="http://schemas.microsoft.com/office/drawing/2014/main" id="{E265DB81-A870-416F-BBA8-9C4DA5494FCD}"/>
                </a:ext>
              </a:extLst>
            </p:cNvPr>
            <p:cNvSpPr/>
            <p:nvPr/>
          </p:nvSpPr>
          <p:spPr>
            <a:xfrm rot="2942052">
              <a:off x="4794935" y="521557"/>
              <a:ext cx="582119" cy="619285"/>
            </a:xfrm>
            <a:custGeom>
              <a:avLst/>
              <a:gdLst/>
              <a:ahLst/>
              <a:cxnLst/>
              <a:rect l="l" t="t" r="r" b="b"/>
              <a:pathLst>
                <a:path w="3011706" h="3204001">
                  <a:moveTo>
                    <a:pt x="2432249" y="1011942"/>
                  </a:moveTo>
                  <a:cubicBezTo>
                    <a:pt x="2423608" y="1019482"/>
                    <a:pt x="2416303" y="1028841"/>
                    <a:pt x="2410966" y="1039800"/>
                  </a:cubicBezTo>
                  <a:lnTo>
                    <a:pt x="1969837" y="1945620"/>
                  </a:lnTo>
                  <a:cubicBezTo>
                    <a:pt x="1948488" y="1989457"/>
                    <a:pt x="1966719" y="2042300"/>
                    <a:pt x="2010556" y="2063648"/>
                  </a:cubicBezTo>
                  <a:cubicBezTo>
                    <a:pt x="2054392" y="2084996"/>
                    <a:pt x="2107235" y="2066766"/>
                    <a:pt x="2128583" y="2022929"/>
                  </a:cubicBezTo>
                  <a:lnTo>
                    <a:pt x="2569712" y="1117109"/>
                  </a:lnTo>
                  <a:cubicBezTo>
                    <a:pt x="2591061" y="1073271"/>
                    <a:pt x="2572830" y="1020430"/>
                    <a:pt x="2528993" y="999081"/>
                  </a:cubicBezTo>
                  <a:cubicBezTo>
                    <a:pt x="2496115" y="983070"/>
                    <a:pt x="2458172" y="989322"/>
                    <a:pt x="2432249" y="1011942"/>
                  </a:cubicBezTo>
                  <a:close/>
                  <a:moveTo>
                    <a:pt x="1709549" y="1044955"/>
                  </a:moveTo>
                  <a:cubicBezTo>
                    <a:pt x="1978186" y="735551"/>
                    <a:pt x="2446780" y="702502"/>
                    <a:pt x="2756184" y="971139"/>
                  </a:cubicBezTo>
                  <a:cubicBezTo>
                    <a:pt x="3065588" y="1239776"/>
                    <a:pt x="3098636" y="1708370"/>
                    <a:pt x="2830000" y="2017774"/>
                  </a:cubicBezTo>
                  <a:cubicBezTo>
                    <a:pt x="2561363" y="2327178"/>
                    <a:pt x="2092769" y="2360227"/>
                    <a:pt x="1783365" y="2091590"/>
                  </a:cubicBezTo>
                  <a:cubicBezTo>
                    <a:pt x="1473960" y="1822953"/>
                    <a:pt x="1440912" y="1354359"/>
                    <a:pt x="1709549" y="1044955"/>
                  </a:cubicBezTo>
                  <a:close/>
                  <a:moveTo>
                    <a:pt x="208197" y="1872243"/>
                  </a:moveTo>
                  <a:cubicBezTo>
                    <a:pt x="195168" y="1885273"/>
                    <a:pt x="187109" y="1903273"/>
                    <a:pt x="187109" y="1923155"/>
                  </a:cubicBezTo>
                  <a:lnTo>
                    <a:pt x="187109" y="2715155"/>
                  </a:lnTo>
                  <a:cubicBezTo>
                    <a:pt x="187109" y="2754920"/>
                    <a:pt x="219344" y="2787155"/>
                    <a:pt x="259109" y="2787155"/>
                  </a:cubicBezTo>
                  <a:cubicBezTo>
                    <a:pt x="298874" y="2787155"/>
                    <a:pt x="331109" y="2754920"/>
                    <a:pt x="331109" y="2715155"/>
                  </a:cubicBezTo>
                  <a:lnTo>
                    <a:pt x="331109" y="1923155"/>
                  </a:lnTo>
                  <a:cubicBezTo>
                    <a:pt x="331109" y="1883390"/>
                    <a:pt x="298874" y="1851155"/>
                    <a:pt x="259109" y="1851155"/>
                  </a:cubicBezTo>
                  <a:cubicBezTo>
                    <a:pt x="239226" y="1851156"/>
                    <a:pt x="221226" y="1859214"/>
                    <a:pt x="208197" y="1872243"/>
                  </a:cubicBezTo>
                  <a:close/>
                  <a:moveTo>
                    <a:pt x="0" y="1625202"/>
                  </a:moveTo>
                  <a:cubicBezTo>
                    <a:pt x="418057" y="1737228"/>
                    <a:pt x="858998" y="1737384"/>
                    <a:pt x="1277606" y="1625336"/>
                  </a:cubicBezTo>
                  <a:cubicBezTo>
                    <a:pt x="1277605" y="1938624"/>
                    <a:pt x="1277605" y="2251911"/>
                    <a:pt x="1277605" y="2565198"/>
                  </a:cubicBezTo>
                  <a:cubicBezTo>
                    <a:pt x="1277605" y="2917999"/>
                    <a:pt x="991603" y="3204001"/>
                    <a:pt x="638802" y="3204001"/>
                  </a:cubicBezTo>
                  <a:lnTo>
                    <a:pt x="638803" y="3204000"/>
                  </a:lnTo>
                  <a:cubicBezTo>
                    <a:pt x="286002" y="3204000"/>
                    <a:pt x="0" y="2917999"/>
                    <a:pt x="0" y="2565197"/>
                  </a:cubicBezTo>
                  <a:close/>
                  <a:moveTo>
                    <a:pt x="208197" y="459897"/>
                  </a:moveTo>
                  <a:cubicBezTo>
                    <a:pt x="195167" y="472926"/>
                    <a:pt x="187109" y="490926"/>
                    <a:pt x="187109" y="510808"/>
                  </a:cubicBezTo>
                  <a:lnTo>
                    <a:pt x="187109" y="1302808"/>
                  </a:lnTo>
                  <a:cubicBezTo>
                    <a:pt x="187109" y="1342573"/>
                    <a:pt x="219344" y="1374808"/>
                    <a:pt x="259109" y="1374808"/>
                  </a:cubicBezTo>
                  <a:cubicBezTo>
                    <a:pt x="298874" y="1374808"/>
                    <a:pt x="331109" y="1342573"/>
                    <a:pt x="331109" y="1302808"/>
                  </a:cubicBezTo>
                  <a:lnTo>
                    <a:pt x="331109" y="510808"/>
                  </a:lnTo>
                  <a:cubicBezTo>
                    <a:pt x="331109" y="471043"/>
                    <a:pt x="298874" y="438808"/>
                    <a:pt x="259109" y="438808"/>
                  </a:cubicBezTo>
                  <a:cubicBezTo>
                    <a:pt x="239226" y="438808"/>
                    <a:pt x="221226" y="446867"/>
                    <a:pt x="208197" y="459897"/>
                  </a:cubicBezTo>
                  <a:close/>
                  <a:moveTo>
                    <a:pt x="187101" y="187101"/>
                  </a:moveTo>
                  <a:cubicBezTo>
                    <a:pt x="302701" y="71501"/>
                    <a:pt x="462402" y="0"/>
                    <a:pt x="638803" y="0"/>
                  </a:cubicBezTo>
                  <a:cubicBezTo>
                    <a:pt x="991604" y="0"/>
                    <a:pt x="1277606" y="286002"/>
                    <a:pt x="1277606" y="638803"/>
                  </a:cubicBezTo>
                  <a:lnTo>
                    <a:pt x="1277606" y="1497764"/>
                  </a:lnTo>
                  <a:cubicBezTo>
                    <a:pt x="859958" y="1616355"/>
                    <a:pt x="417375" y="1616210"/>
                    <a:pt x="0" y="1498771"/>
                  </a:cubicBezTo>
                  <a:lnTo>
                    <a:pt x="0" y="638803"/>
                  </a:lnTo>
                  <a:cubicBezTo>
                    <a:pt x="0" y="462403"/>
                    <a:pt x="71500" y="302702"/>
                    <a:pt x="187101" y="187101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4" name="Rounded Rectangle 17">
              <a:extLst>
                <a:ext uri="{FF2B5EF4-FFF2-40B4-BE49-F238E27FC236}">
                  <a16:creationId xmlns:a16="http://schemas.microsoft.com/office/drawing/2014/main" id="{8CB9F5E6-2F81-4998-927D-9CD3E6DBA34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49946" y="2388764"/>
              <a:ext cx="419021" cy="666693"/>
            </a:xfrm>
            <a:custGeom>
              <a:avLst/>
              <a:gdLst/>
              <a:ahLst/>
              <a:cxnLst/>
              <a:rect l="l" t="t" r="r" b="b"/>
              <a:pathLst>
                <a:path w="2016224" h="3207971">
                  <a:moveTo>
                    <a:pt x="854575" y="1382799"/>
                  </a:moveTo>
                  <a:lnTo>
                    <a:pt x="854575" y="1686462"/>
                  </a:lnTo>
                  <a:lnTo>
                    <a:pt x="550912" y="1686462"/>
                  </a:lnTo>
                  <a:lnTo>
                    <a:pt x="550912" y="1993536"/>
                  </a:lnTo>
                  <a:lnTo>
                    <a:pt x="854575" y="1993536"/>
                  </a:lnTo>
                  <a:lnTo>
                    <a:pt x="854575" y="2297199"/>
                  </a:lnTo>
                  <a:lnTo>
                    <a:pt x="1161649" y="2297199"/>
                  </a:lnTo>
                  <a:lnTo>
                    <a:pt x="1161649" y="1993536"/>
                  </a:lnTo>
                  <a:lnTo>
                    <a:pt x="1465312" y="1993536"/>
                  </a:lnTo>
                  <a:lnTo>
                    <a:pt x="1465312" y="1686462"/>
                  </a:lnTo>
                  <a:lnTo>
                    <a:pt x="1161649" y="1686462"/>
                  </a:lnTo>
                  <a:lnTo>
                    <a:pt x="1161649" y="1382799"/>
                  </a:lnTo>
                  <a:close/>
                  <a:moveTo>
                    <a:pt x="397285" y="941591"/>
                  </a:moveTo>
                  <a:lnTo>
                    <a:pt x="1618940" y="941591"/>
                  </a:lnTo>
                  <a:lnTo>
                    <a:pt x="1618940" y="2738407"/>
                  </a:lnTo>
                  <a:lnTo>
                    <a:pt x="397285" y="2738407"/>
                  </a:lnTo>
                  <a:close/>
                  <a:moveTo>
                    <a:pt x="305673" y="849979"/>
                  </a:moveTo>
                  <a:lnTo>
                    <a:pt x="305673" y="2830019"/>
                  </a:lnTo>
                  <a:lnTo>
                    <a:pt x="1710552" y="2830019"/>
                  </a:lnTo>
                  <a:lnTo>
                    <a:pt x="1710552" y="849979"/>
                  </a:lnTo>
                  <a:close/>
                  <a:moveTo>
                    <a:pt x="240515" y="472027"/>
                  </a:moveTo>
                  <a:lnTo>
                    <a:pt x="1775709" y="472027"/>
                  </a:lnTo>
                  <a:cubicBezTo>
                    <a:pt x="1908542" y="472027"/>
                    <a:pt x="2016224" y="579709"/>
                    <a:pt x="2016224" y="712542"/>
                  </a:cubicBezTo>
                  <a:lnTo>
                    <a:pt x="2016224" y="2967456"/>
                  </a:lnTo>
                  <a:cubicBezTo>
                    <a:pt x="2016224" y="3100289"/>
                    <a:pt x="1908542" y="3207971"/>
                    <a:pt x="1775709" y="3207971"/>
                  </a:cubicBezTo>
                  <a:lnTo>
                    <a:pt x="240515" y="3207971"/>
                  </a:lnTo>
                  <a:cubicBezTo>
                    <a:pt x="107682" y="3207971"/>
                    <a:pt x="0" y="3100289"/>
                    <a:pt x="0" y="2967456"/>
                  </a:cubicBezTo>
                  <a:lnTo>
                    <a:pt x="0" y="712542"/>
                  </a:lnTo>
                  <a:cubicBezTo>
                    <a:pt x="0" y="579709"/>
                    <a:pt x="107682" y="472027"/>
                    <a:pt x="240515" y="472027"/>
                  </a:cubicBezTo>
                  <a:close/>
                  <a:moveTo>
                    <a:pt x="515787" y="0"/>
                  </a:moveTo>
                  <a:lnTo>
                    <a:pt x="1500437" y="0"/>
                  </a:lnTo>
                  <a:cubicBezTo>
                    <a:pt x="1541893" y="0"/>
                    <a:pt x="1575500" y="33607"/>
                    <a:pt x="1575500" y="75063"/>
                  </a:cubicBezTo>
                  <a:lnTo>
                    <a:pt x="1575500" y="367990"/>
                  </a:lnTo>
                  <a:lnTo>
                    <a:pt x="440724" y="367990"/>
                  </a:lnTo>
                  <a:lnTo>
                    <a:pt x="440724" y="75063"/>
                  </a:lnTo>
                  <a:cubicBezTo>
                    <a:pt x="440724" y="33607"/>
                    <a:pt x="474331" y="0"/>
                    <a:pt x="515787" y="0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5" name="Oval 25">
              <a:extLst>
                <a:ext uri="{FF2B5EF4-FFF2-40B4-BE49-F238E27FC236}">
                  <a16:creationId xmlns:a16="http://schemas.microsoft.com/office/drawing/2014/main" id="{DE59C326-BB9E-4F3F-A091-9EB785FE697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85679" y="1760667"/>
              <a:ext cx="665788" cy="666693"/>
            </a:xfrm>
            <a:custGeom>
              <a:avLst/>
              <a:gdLst/>
              <a:ahLst/>
              <a:cxnLst/>
              <a:rect l="l" t="t" r="r" b="b"/>
              <a:pathLst>
                <a:path w="3225370" h="3229762">
                  <a:moveTo>
                    <a:pt x="1355872" y="0"/>
                  </a:moveTo>
                  <a:cubicBezTo>
                    <a:pt x="1564636" y="0"/>
                    <a:pt x="1733872" y="169236"/>
                    <a:pt x="1733872" y="378000"/>
                  </a:cubicBezTo>
                  <a:cubicBezTo>
                    <a:pt x="1733872" y="530834"/>
                    <a:pt x="1643169" y="662483"/>
                    <a:pt x="1512292" y="721255"/>
                  </a:cubicBezTo>
                  <a:lnTo>
                    <a:pt x="1607042" y="1169019"/>
                  </a:lnTo>
                  <a:cubicBezTo>
                    <a:pt x="1611319" y="1167786"/>
                    <a:pt x="1615651" y="1167712"/>
                    <a:pt x="1620000" y="1167712"/>
                  </a:cubicBezTo>
                  <a:cubicBezTo>
                    <a:pt x="1828764" y="1167712"/>
                    <a:pt x="1998000" y="1336948"/>
                    <a:pt x="1998000" y="1545712"/>
                  </a:cubicBezTo>
                  <a:lnTo>
                    <a:pt x="1996362" y="1567711"/>
                  </a:lnTo>
                  <a:lnTo>
                    <a:pt x="2525816" y="1711728"/>
                  </a:lnTo>
                  <a:cubicBezTo>
                    <a:pt x="2591164" y="1602543"/>
                    <a:pt x="2710810" y="1530128"/>
                    <a:pt x="2847370" y="1530128"/>
                  </a:cubicBezTo>
                  <a:cubicBezTo>
                    <a:pt x="3056134" y="1530128"/>
                    <a:pt x="3225370" y="1699364"/>
                    <a:pt x="3225370" y="1908128"/>
                  </a:cubicBezTo>
                  <a:cubicBezTo>
                    <a:pt x="3225370" y="2116892"/>
                    <a:pt x="3056134" y="2286128"/>
                    <a:pt x="2847370" y="2286128"/>
                  </a:cubicBezTo>
                  <a:cubicBezTo>
                    <a:pt x="2638606" y="2286128"/>
                    <a:pt x="2469370" y="2116892"/>
                    <a:pt x="2469370" y="1908128"/>
                  </a:cubicBezTo>
                  <a:lnTo>
                    <a:pt x="2475505" y="1847275"/>
                  </a:lnTo>
                  <a:lnTo>
                    <a:pt x="1957861" y="1706471"/>
                  </a:lnTo>
                  <a:cubicBezTo>
                    <a:pt x="1922674" y="1789256"/>
                    <a:pt x="1855841" y="1854310"/>
                    <a:pt x="1773397" y="1890608"/>
                  </a:cubicBezTo>
                  <a:lnTo>
                    <a:pt x="1908290" y="2478637"/>
                  </a:lnTo>
                  <a:cubicBezTo>
                    <a:pt x="2094333" y="2500701"/>
                    <a:pt x="2237929" y="2659462"/>
                    <a:pt x="2237929" y="2851762"/>
                  </a:cubicBezTo>
                  <a:cubicBezTo>
                    <a:pt x="2237929" y="3060526"/>
                    <a:pt x="2068693" y="3229762"/>
                    <a:pt x="1859929" y="3229762"/>
                  </a:cubicBezTo>
                  <a:cubicBezTo>
                    <a:pt x="1651165" y="3229762"/>
                    <a:pt x="1481929" y="3060526"/>
                    <a:pt x="1481929" y="2851762"/>
                  </a:cubicBezTo>
                  <a:cubicBezTo>
                    <a:pt x="1481929" y="2676759"/>
                    <a:pt x="1600854" y="2529533"/>
                    <a:pt x="1762693" y="2487978"/>
                  </a:cubicBezTo>
                  <a:lnTo>
                    <a:pt x="1632951" y="1922407"/>
                  </a:lnTo>
                  <a:cubicBezTo>
                    <a:pt x="1628677" y="1923639"/>
                    <a:pt x="1624347" y="1923712"/>
                    <a:pt x="1620000" y="1923712"/>
                  </a:cubicBezTo>
                  <a:cubicBezTo>
                    <a:pt x="1474614" y="1923712"/>
                    <a:pt x="1348399" y="1841634"/>
                    <a:pt x="1286703" y="1720478"/>
                  </a:cubicBezTo>
                  <a:lnTo>
                    <a:pt x="726463" y="1950491"/>
                  </a:lnTo>
                  <a:cubicBezTo>
                    <a:pt x="745503" y="1995553"/>
                    <a:pt x="756000" y="2045092"/>
                    <a:pt x="756000" y="2097083"/>
                  </a:cubicBezTo>
                  <a:cubicBezTo>
                    <a:pt x="756000" y="2305847"/>
                    <a:pt x="586764" y="2475083"/>
                    <a:pt x="378000" y="2475083"/>
                  </a:cubicBezTo>
                  <a:cubicBezTo>
                    <a:pt x="169236" y="2475083"/>
                    <a:pt x="0" y="2305847"/>
                    <a:pt x="0" y="2097083"/>
                  </a:cubicBezTo>
                  <a:cubicBezTo>
                    <a:pt x="0" y="1888319"/>
                    <a:pt x="169236" y="1719083"/>
                    <a:pt x="378000" y="1719083"/>
                  </a:cubicBezTo>
                  <a:cubicBezTo>
                    <a:pt x="481765" y="1719083"/>
                    <a:pt x="575764" y="1760894"/>
                    <a:pt x="643957" y="1828700"/>
                  </a:cubicBezTo>
                  <a:lnTo>
                    <a:pt x="1245626" y="1581679"/>
                  </a:lnTo>
                  <a:cubicBezTo>
                    <a:pt x="1242578" y="1569964"/>
                    <a:pt x="1242000" y="1557905"/>
                    <a:pt x="1242000" y="1545712"/>
                  </a:cubicBezTo>
                  <a:cubicBezTo>
                    <a:pt x="1242000" y="1391666"/>
                    <a:pt x="1334148" y="1259142"/>
                    <a:pt x="1466584" y="1200827"/>
                  </a:cubicBezTo>
                  <a:lnTo>
                    <a:pt x="1372109" y="754363"/>
                  </a:lnTo>
                  <a:cubicBezTo>
                    <a:pt x="1366762" y="755885"/>
                    <a:pt x="1361331" y="756000"/>
                    <a:pt x="1355872" y="756000"/>
                  </a:cubicBezTo>
                  <a:cubicBezTo>
                    <a:pt x="1147108" y="756000"/>
                    <a:pt x="977872" y="586764"/>
                    <a:pt x="977872" y="378000"/>
                  </a:cubicBezTo>
                  <a:cubicBezTo>
                    <a:pt x="977872" y="169236"/>
                    <a:pt x="1147108" y="0"/>
                    <a:pt x="1355872" y="0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6" name="Block Arc 20">
              <a:extLst>
                <a:ext uri="{FF2B5EF4-FFF2-40B4-BE49-F238E27FC236}">
                  <a16:creationId xmlns:a16="http://schemas.microsoft.com/office/drawing/2014/main" id="{25F860C6-D857-4DAE-98BB-48F618B36A6F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3611777" y="2385438"/>
              <a:ext cx="690373" cy="748576"/>
            </a:xfrm>
            <a:custGeom>
              <a:avLst/>
              <a:gdLst/>
              <a:ahLst/>
              <a:cxnLst/>
              <a:rect l="l" t="t" r="r" b="b"/>
              <a:pathLst>
                <a:path w="2958558" h="3207983">
                  <a:moveTo>
                    <a:pt x="376920" y="2960896"/>
                  </a:moveTo>
                  <a:cubicBezTo>
                    <a:pt x="266613" y="2960896"/>
                    <a:pt x="177192" y="2871475"/>
                    <a:pt x="177192" y="2761168"/>
                  </a:cubicBezTo>
                  <a:cubicBezTo>
                    <a:pt x="177192" y="2650861"/>
                    <a:pt x="266613" y="2561440"/>
                    <a:pt x="376920" y="2561440"/>
                  </a:cubicBezTo>
                  <a:cubicBezTo>
                    <a:pt x="487227" y="2561440"/>
                    <a:pt x="576648" y="2650861"/>
                    <a:pt x="576648" y="2761168"/>
                  </a:cubicBezTo>
                  <a:cubicBezTo>
                    <a:pt x="576648" y="2871475"/>
                    <a:pt x="487227" y="2960896"/>
                    <a:pt x="376920" y="2960896"/>
                  </a:cubicBezTo>
                  <a:close/>
                  <a:moveTo>
                    <a:pt x="376921" y="3072323"/>
                  </a:moveTo>
                  <a:cubicBezTo>
                    <a:pt x="539434" y="3072323"/>
                    <a:pt x="671176" y="2940581"/>
                    <a:pt x="671176" y="2778068"/>
                  </a:cubicBezTo>
                  <a:cubicBezTo>
                    <a:pt x="671176" y="2615555"/>
                    <a:pt x="539434" y="2483813"/>
                    <a:pt x="376921" y="2483813"/>
                  </a:cubicBezTo>
                  <a:cubicBezTo>
                    <a:pt x="214408" y="2483813"/>
                    <a:pt x="82666" y="2615555"/>
                    <a:pt x="82666" y="2778068"/>
                  </a:cubicBezTo>
                  <a:cubicBezTo>
                    <a:pt x="82666" y="2940581"/>
                    <a:pt x="214408" y="3072323"/>
                    <a:pt x="376921" y="3072323"/>
                  </a:cubicBezTo>
                  <a:close/>
                  <a:moveTo>
                    <a:pt x="2379939" y="3207575"/>
                  </a:moveTo>
                  <a:cubicBezTo>
                    <a:pt x="2342159" y="3210380"/>
                    <a:pt x="2303308" y="3198772"/>
                    <a:pt x="2272342" y="3172087"/>
                  </a:cubicBezTo>
                  <a:cubicBezTo>
                    <a:pt x="2210411" y="3118717"/>
                    <a:pt x="2203469" y="3025247"/>
                    <a:pt x="2256839" y="2963315"/>
                  </a:cubicBezTo>
                  <a:cubicBezTo>
                    <a:pt x="2292137" y="2922355"/>
                    <a:pt x="2344975" y="2905450"/>
                    <a:pt x="2394194" y="2916618"/>
                  </a:cubicBezTo>
                  <a:lnTo>
                    <a:pt x="2482323" y="2842744"/>
                  </a:lnTo>
                  <a:lnTo>
                    <a:pt x="2486558" y="2847797"/>
                  </a:lnTo>
                  <a:cubicBezTo>
                    <a:pt x="2638916" y="2767056"/>
                    <a:pt x="2628462" y="2744879"/>
                    <a:pt x="2689889" y="2690172"/>
                  </a:cubicBezTo>
                  <a:cubicBezTo>
                    <a:pt x="2722819" y="2655246"/>
                    <a:pt x="2732363" y="2657367"/>
                    <a:pt x="2726376" y="2568558"/>
                  </a:cubicBezTo>
                  <a:lnTo>
                    <a:pt x="2730335" y="2568172"/>
                  </a:lnTo>
                  <a:lnTo>
                    <a:pt x="2726098" y="2568172"/>
                  </a:lnTo>
                  <a:lnTo>
                    <a:pt x="2726098" y="2140027"/>
                  </a:lnTo>
                  <a:lnTo>
                    <a:pt x="2686068" y="2140105"/>
                  </a:lnTo>
                  <a:cubicBezTo>
                    <a:pt x="2685662" y="1932305"/>
                    <a:pt x="2574529" y="1740506"/>
                    <a:pt x="2394530" y="1636956"/>
                  </a:cubicBezTo>
                  <a:cubicBezTo>
                    <a:pt x="2214320" y="1533284"/>
                    <a:pt x="1992511" y="1533845"/>
                    <a:pt x="1812826" y="1638426"/>
                  </a:cubicBezTo>
                  <a:cubicBezTo>
                    <a:pt x="1633353" y="1742884"/>
                    <a:pt x="1523189" y="1935240"/>
                    <a:pt x="1523830" y="2143038"/>
                  </a:cubicBezTo>
                  <a:lnTo>
                    <a:pt x="1483625" y="2143162"/>
                  </a:lnTo>
                  <a:lnTo>
                    <a:pt x="1483625" y="2568172"/>
                  </a:lnTo>
                  <a:lnTo>
                    <a:pt x="1479388" y="2568172"/>
                  </a:lnTo>
                  <a:lnTo>
                    <a:pt x="1483347" y="2568558"/>
                  </a:lnTo>
                  <a:cubicBezTo>
                    <a:pt x="1477359" y="2657367"/>
                    <a:pt x="1486903" y="2655246"/>
                    <a:pt x="1519833" y="2690172"/>
                  </a:cubicBezTo>
                  <a:cubicBezTo>
                    <a:pt x="1581261" y="2744879"/>
                    <a:pt x="1570806" y="2767057"/>
                    <a:pt x="1723166" y="2847797"/>
                  </a:cubicBezTo>
                  <a:lnTo>
                    <a:pt x="1727402" y="2842744"/>
                  </a:lnTo>
                  <a:lnTo>
                    <a:pt x="1815530" y="2916618"/>
                  </a:lnTo>
                  <a:cubicBezTo>
                    <a:pt x="1864749" y="2905450"/>
                    <a:pt x="1917587" y="2922356"/>
                    <a:pt x="1952884" y="2963315"/>
                  </a:cubicBezTo>
                  <a:cubicBezTo>
                    <a:pt x="2006254" y="3025247"/>
                    <a:pt x="1999313" y="3118717"/>
                    <a:pt x="1937381" y="3172087"/>
                  </a:cubicBezTo>
                  <a:cubicBezTo>
                    <a:pt x="1906416" y="3198772"/>
                    <a:pt x="1867565" y="3210380"/>
                    <a:pt x="1829785" y="3207575"/>
                  </a:cubicBezTo>
                  <a:cubicBezTo>
                    <a:pt x="1792004" y="3204769"/>
                    <a:pt x="1755294" y="3187551"/>
                    <a:pt x="1728609" y="3156586"/>
                  </a:cubicBezTo>
                  <a:cubicBezTo>
                    <a:pt x="1704170" y="3128225"/>
                    <a:pt x="1692377" y="3093251"/>
                    <a:pt x="1694258" y="3058558"/>
                  </a:cubicBezTo>
                  <a:lnTo>
                    <a:pt x="1607474" y="2985811"/>
                  </a:lnTo>
                  <a:lnTo>
                    <a:pt x="1609754" y="2983092"/>
                  </a:lnTo>
                  <a:cubicBezTo>
                    <a:pt x="1505378" y="2914609"/>
                    <a:pt x="1454899" y="2874388"/>
                    <a:pt x="1372959" y="2808609"/>
                  </a:cubicBezTo>
                  <a:cubicBezTo>
                    <a:pt x="1301402" y="2768123"/>
                    <a:pt x="1295976" y="2652344"/>
                    <a:pt x="1300245" y="2568172"/>
                  </a:cubicBezTo>
                  <a:lnTo>
                    <a:pt x="1296941" y="2568172"/>
                  </a:lnTo>
                  <a:lnTo>
                    <a:pt x="1296941" y="2143739"/>
                  </a:lnTo>
                  <a:lnTo>
                    <a:pt x="1251342" y="2143880"/>
                  </a:lnTo>
                  <a:cubicBezTo>
                    <a:pt x="1250400" y="1838694"/>
                    <a:pt x="1412261" y="1556194"/>
                    <a:pt x="1675942" y="1402813"/>
                  </a:cubicBezTo>
                  <a:cubicBezTo>
                    <a:pt x="1778114" y="1343381"/>
                    <a:pt x="1889554" y="1306836"/>
                    <a:pt x="2003205" y="1293823"/>
                  </a:cubicBezTo>
                  <a:lnTo>
                    <a:pt x="2003205" y="878785"/>
                  </a:lnTo>
                  <a:lnTo>
                    <a:pt x="1998176" y="878621"/>
                  </a:lnTo>
                  <a:cubicBezTo>
                    <a:pt x="2009560" y="630102"/>
                    <a:pt x="1847671" y="398939"/>
                    <a:pt x="1584243" y="287563"/>
                  </a:cubicBezTo>
                  <a:cubicBezTo>
                    <a:pt x="1373323" y="198386"/>
                    <a:pt x="1125012" y="198092"/>
                    <a:pt x="913796" y="286769"/>
                  </a:cubicBezTo>
                  <a:cubicBezTo>
                    <a:pt x="650203" y="397436"/>
                    <a:pt x="487575" y="627955"/>
                    <a:pt x="497878" y="876315"/>
                  </a:cubicBezTo>
                  <a:lnTo>
                    <a:pt x="492947" y="876461"/>
                  </a:lnTo>
                  <a:lnTo>
                    <a:pt x="492947" y="2424958"/>
                  </a:lnTo>
                  <a:cubicBezTo>
                    <a:pt x="646520" y="2471832"/>
                    <a:pt x="757382" y="2615059"/>
                    <a:pt x="757382" y="2784179"/>
                  </a:cubicBezTo>
                  <a:cubicBezTo>
                    <a:pt x="757382" y="2993324"/>
                    <a:pt x="587836" y="3162870"/>
                    <a:pt x="378691" y="3162870"/>
                  </a:cubicBezTo>
                  <a:cubicBezTo>
                    <a:pt x="169546" y="3162870"/>
                    <a:pt x="0" y="2993324"/>
                    <a:pt x="0" y="2784179"/>
                  </a:cubicBezTo>
                  <a:cubicBezTo>
                    <a:pt x="0" y="2610447"/>
                    <a:pt x="116991" y="2464039"/>
                    <a:pt x="276947" y="2421074"/>
                  </a:cubicBezTo>
                  <a:lnTo>
                    <a:pt x="276947" y="783746"/>
                  </a:lnTo>
                  <a:lnTo>
                    <a:pt x="281758" y="783746"/>
                  </a:lnTo>
                  <a:cubicBezTo>
                    <a:pt x="307533" y="493124"/>
                    <a:pt x="502412" y="231983"/>
                    <a:pt x="801266" y="95774"/>
                  </a:cubicBezTo>
                  <a:cubicBezTo>
                    <a:pt x="1082323" y="-32324"/>
                    <a:pt x="1416727" y="-31901"/>
                    <a:pt x="1697364" y="96907"/>
                  </a:cubicBezTo>
                  <a:cubicBezTo>
                    <a:pt x="1994951" y="233494"/>
                    <a:pt x="2188714" y="494056"/>
                    <a:pt x="2214549" y="783746"/>
                  </a:cubicBezTo>
                  <a:lnTo>
                    <a:pt x="2219205" y="783746"/>
                  </a:lnTo>
                  <a:lnTo>
                    <a:pt x="2219205" y="1295162"/>
                  </a:lnTo>
                  <a:cubicBezTo>
                    <a:pt x="2327099" y="1309357"/>
                    <a:pt x="2432799" y="1344641"/>
                    <a:pt x="2530224" y="1400656"/>
                  </a:cubicBezTo>
                  <a:cubicBezTo>
                    <a:pt x="2794677" y="1552703"/>
                    <a:pt x="2957961" y="1834385"/>
                    <a:pt x="2958558" y="2139573"/>
                  </a:cubicBezTo>
                  <a:lnTo>
                    <a:pt x="2912782" y="2139663"/>
                  </a:lnTo>
                  <a:lnTo>
                    <a:pt x="2912782" y="2568172"/>
                  </a:lnTo>
                  <a:lnTo>
                    <a:pt x="2909478" y="2568172"/>
                  </a:lnTo>
                  <a:cubicBezTo>
                    <a:pt x="2913747" y="2652344"/>
                    <a:pt x="2908320" y="2768123"/>
                    <a:pt x="2836763" y="2808609"/>
                  </a:cubicBezTo>
                  <a:cubicBezTo>
                    <a:pt x="2754824" y="2874388"/>
                    <a:pt x="2704345" y="2914609"/>
                    <a:pt x="2599970" y="2983091"/>
                  </a:cubicBezTo>
                  <a:lnTo>
                    <a:pt x="2602250" y="2985811"/>
                  </a:lnTo>
                  <a:lnTo>
                    <a:pt x="2515466" y="3058559"/>
                  </a:lnTo>
                  <a:cubicBezTo>
                    <a:pt x="2517346" y="3093252"/>
                    <a:pt x="2505554" y="3128225"/>
                    <a:pt x="2481114" y="3156586"/>
                  </a:cubicBezTo>
                  <a:cubicBezTo>
                    <a:pt x="2454429" y="3187551"/>
                    <a:pt x="2417719" y="3204769"/>
                    <a:pt x="2379939" y="3207575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17" name="Trapezoid 28">
              <a:extLst>
                <a:ext uri="{FF2B5EF4-FFF2-40B4-BE49-F238E27FC236}">
                  <a16:creationId xmlns:a16="http://schemas.microsoft.com/office/drawing/2014/main" id="{B608ACD4-AF3D-4EB2-8BD0-604B865AEF6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98936" y="1729045"/>
              <a:ext cx="550124" cy="666693"/>
            </a:xfrm>
            <a:custGeom>
              <a:avLst/>
              <a:gdLst/>
              <a:ahLst/>
              <a:cxnLst/>
              <a:rect l="l" t="t" r="r" b="b"/>
              <a:pathLst>
                <a:path w="2664297" h="3228846">
                  <a:moveTo>
                    <a:pt x="2006233" y="1910002"/>
                  </a:moveTo>
                  <a:cubicBezTo>
                    <a:pt x="2195393" y="2270441"/>
                    <a:pt x="2396463" y="2592453"/>
                    <a:pt x="2218318" y="2693318"/>
                  </a:cubicBezTo>
                  <a:cubicBezTo>
                    <a:pt x="1760490" y="2959655"/>
                    <a:pt x="875097" y="3011972"/>
                    <a:pt x="413381" y="2693318"/>
                  </a:cubicBezTo>
                  <a:cubicBezTo>
                    <a:pt x="278026" y="2578660"/>
                    <a:pt x="448417" y="2270210"/>
                    <a:pt x="622358" y="1918652"/>
                  </a:cubicBezTo>
                  <a:close/>
                  <a:moveTo>
                    <a:pt x="998355" y="318176"/>
                  </a:moveTo>
                  <a:lnTo>
                    <a:pt x="1054483" y="938365"/>
                  </a:lnTo>
                  <a:cubicBezTo>
                    <a:pt x="1073419" y="1202005"/>
                    <a:pt x="-94533" y="2544942"/>
                    <a:pt x="263185" y="2803859"/>
                  </a:cubicBezTo>
                  <a:cubicBezTo>
                    <a:pt x="799752" y="3120272"/>
                    <a:pt x="1828684" y="3068324"/>
                    <a:pt x="2360732" y="2803859"/>
                  </a:cubicBezTo>
                  <a:cubicBezTo>
                    <a:pt x="2817826" y="2582721"/>
                    <a:pt x="1567592" y="1249230"/>
                    <a:pt x="1559424" y="938364"/>
                  </a:cubicBezTo>
                  <a:lnTo>
                    <a:pt x="1635785" y="320808"/>
                  </a:lnTo>
                  <a:lnTo>
                    <a:pt x="1616510" y="323841"/>
                  </a:lnTo>
                  <a:cubicBezTo>
                    <a:pt x="1541035" y="362546"/>
                    <a:pt x="1432716" y="386340"/>
                    <a:pt x="1312455" y="386340"/>
                  </a:cubicBezTo>
                  <a:cubicBezTo>
                    <a:pt x="1186664" y="386340"/>
                    <a:pt x="1073940" y="360308"/>
                    <a:pt x="998355" y="318176"/>
                  </a:cubicBezTo>
                  <a:close/>
                  <a:moveTo>
                    <a:pt x="1312455" y="60748"/>
                  </a:moveTo>
                  <a:cubicBezTo>
                    <a:pt x="1155275" y="60748"/>
                    <a:pt x="1027857" y="120035"/>
                    <a:pt x="1027857" y="193171"/>
                  </a:cubicBezTo>
                  <a:cubicBezTo>
                    <a:pt x="1027857" y="266307"/>
                    <a:pt x="1155275" y="325594"/>
                    <a:pt x="1312455" y="325594"/>
                  </a:cubicBezTo>
                  <a:cubicBezTo>
                    <a:pt x="1469634" y="325594"/>
                    <a:pt x="1597052" y="266307"/>
                    <a:pt x="1597052" y="193171"/>
                  </a:cubicBezTo>
                  <a:cubicBezTo>
                    <a:pt x="1597052" y="120035"/>
                    <a:pt x="1469634" y="60748"/>
                    <a:pt x="1312455" y="60748"/>
                  </a:cubicBezTo>
                  <a:close/>
                  <a:moveTo>
                    <a:pt x="1312455" y="0"/>
                  </a:moveTo>
                  <a:cubicBezTo>
                    <a:pt x="1537130" y="0"/>
                    <a:pt x="1720121" y="83046"/>
                    <a:pt x="1726235" y="186847"/>
                  </a:cubicBezTo>
                  <a:cubicBezTo>
                    <a:pt x="1726742" y="186524"/>
                    <a:pt x="1727174" y="186120"/>
                    <a:pt x="1727606" y="185717"/>
                  </a:cubicBezTo>
                  <a:lnTo>
                    <a:pt x="1727102" y="190850"/>
                  </a:lnTo>
                  <a:cubicBezTo>
                    <a:pt x="1727595" y="191614"/>
                    <a:pt x="1727605" y="192391"/>
                    <a:pt x="1727605" y="193170"/>
                  </a:cubicBezTo>
                  <a:lnTo>
                    <a:pt x="1726271" y="199326"/>
                  </a:lnTo>
                  <a:lnTo>
                    <a:pt x="1655630" y="919826"/>
                  </a:lnTo>
                  <a:cubicBezTo>
                    <a:pt x="1665213" y="1268678"/>
                    <a:pt x="3079202" y="2735754"/>
                    <a:pt x="2542920" y="2983914"/>
                  </a:cubicBezTo>
                  <a:cubicBezTo>
                    <a:pt x="1918698" y="3280693"/>
                    <a:pt x="711513" y="3338989"/>
                    <a:pt x="81991" y="2983914"/>
                  </a:cubicBezTo>
                  <a:cubicBezTo>
                    <a:pt x="-337699" y="2693358"/>
                    <a:pt x="991496" y="1215684"/>
                    <a:pt x="969280" y="919828"/>
                  </a:cubicBezTo>
                  <a:lnTo>
                    <a:pt x="898640" y="199335"/>
                  </a:lnTo>
                  <a:cubicBezTo>
                    <a:pt x="897375" y="197339"/>
                    <a:pt x="897304" y="195258"/>
                    <a:pt x="897304" y="193170"/>
                  </a:cubicBezTo>
                  <a:lnTo>
                    <a:pt x="897808" y="190847"/>
                  </a:lnTo>
                  <a:lnTo>
                    <a:pt x="897305" y="185717"/>
                  </a:lnTo>
                  <a:lnTo>
                    <a:pt x="898687" y="186789"/>
                  </a:lnTo>
                  <a:cubicBezTo>
                    <a:pt x="904857" y="83015"/>
                    <a:pt x="1087821" y="0"/>
                    <a:pt x="1312455" y="0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0427E8AB-D05D-4436-B0C1-33034CD3DCE0}"/>
                </a:ext>
              </a:extLst>
            </p:cNvPr>
            <p:cNvSpPr/>
            <p:nvPr/>
          </p:nvSpPr>
          <p:spPr>
            <a:xfrm>
              <a:off x="2010490" y="69385"/>
              <a:ext cx="6067597" cy="3998426"/>
            </a:xfrm>
            <a:custGeom>
              <a:avLst/>
              <a:gdLst>
                <a:gd name="connsiteX0" fmla="*/ 2751292 w 6067597"/>
                <a:gd name="connsiteY0" fmla="*/ 2648105 h 3998426"/>
                <a:gd name="connsiteX1" fmla="*/ 2745981 w 6067597"/>
                <a:gd name="connsiteY1" fmla="*/ 2673756 h 3998426"/>
                <a:gd name="connsiteX2" fmla="*/ 2667699 w 6067597"/>
                <a:gd name="connsiteY2" fmla="*/ 2726031 h 3998426"/>
                <a:gd name="connsiteX3" fmla="*/ 2648849 w 6067597"/>
                <a:gd name="connsiteY3" fmla="*/ 2722128 h 3998426"/>
                <a:gd name="connsiteX4" fmla="*/ 2365394 w 6067597"/>
                <a:gd name="connsiteY4" fmla="*/ 3213923 h 3998426"/>
                <a:gd name="connsiteX5" fmla="*/ 2379798 w 6067597"/>
                <a:gd name="connsiteY5" fmla="*/ 3235111 h 3998426"/>
                <a:gd name="connsiteX6" fmla="*/ 2386589 w 6067597"/>
                <a:gd name="connsiteY6" fmla="*/ 3267909 h 3998426"/>
                <a:gd name="connsiteX7" fmla="*/ 2379798 w 6067597"/>
                <a:gd name="connsiteY7" fmla="*/ 3300707 h 3998426"/>
                <a:gd name="connsiteX8" fmla="*/ 2363037 w 6067597"/>
                <a:gd name="connsiteY8" fmla="*/ 3325361 h 3998426"/>
                <a:gd name="connsiteX9" fmla="*/ 2654946 w 6067597"/>
                <a:gd name="connsiteY9" fmla="*/ 3832069 h 3998426"/>
                <a:gd name="connsiteX10" fmla="*/ 2673246 w 6067597"/>
                <a:gd name="connsiteY10" fmla="*/ 3828280 h 3998426"/>
                <a:gd name="connsiteX11" fmla="*/ 2733121 w 6067597"/>
                <a:gd name="connsiteY11" fmla="*/ 3853478 h 3998426"/>
                <a:gd name="connsiteX12" fmla="*/ 2748996 w 6067597"/>
                <a:gd name="connsiteY12" fmla="*/ 3876830 h 3998426"/>
                <a:gd name="connsiteX13" fmla="*/ 3362832 w 6067597"/>
                <a:gd name="connsiteY13" fmla="*/ 3876830 h 3998426"/>
                <a:gd name="connsiteX14" fmla="*/ 3378334 w 6067597"/>
                <a:gd name="connsiteY14" fmla="*/ 3853478 h 3998426"/>
                <a:gd name="connsiteX15" fmla="*/ 3405323 w 6067597"/>
                <a:gd name="connsiteY15" fmla="*/ 3835071 h 3998426"/>
                <a:gd name="connsiteX16" fmla="*/ 3411361 w 6067597"/>
                <a:gd name="connsiteY16" fmla="*/ 3833850 h 3998426"/>
                <a:gd name="connsiteX17" fmla="*/ 3701314 w 6067597"/>
                <a:gd name="connsiteY17" fmla="*/ 3331887 h 3998426"/>
                <a:gd name="connsiteX18" fmla="*/ 3695277 w 6067597"/>
                <a:gd name="connsiteY18" fmla="*/ 3327783 h 3998426"/>
                <a:gd name="connsiteX19" fmla="*/ 3670079 w 6067597"/>
                <a:gd name="connsiteY19" fmla="*/ 3267909 h 3998426"/>
                <a:gd name="connsiteX20" fmla="*/ 3695971 w 6067597"/>
                <a:gd name="connsiteY20" fmla="*/ 3208034 h 3998426"/>
                <a:gd name="connsiteX21" fmla="*/ 3699014 w 6067597"/>
                <a:gd name="connsiteY21" fmla="*/ 3205932 h 3998426"/>
                <a:gd name="connsiteX22" fmla="*/ 3421549 w 6067597"/>
                <a:gd name="connsiteY22" fmla="*/ 2725730 h 3998426"/>
                <a:gd name="connsiteX23" fmla="*/ 3411162 w 6067597"/>
                <a:gd name="connsiteY23" fmla="*/ 2727881 h 3998426"/>
                <a:gd name="connsiteX24" fmla="*/ 3332879 w 6067597"/>
                <a:gd name="connsiteY24" fmla="*/ 2675606 h 3998426"/>
                <a:gd name="connsiteX25" fmla="*/ 3327185 w 6067597"/>
                <a:gd name="connsiteY25" fmla="*/ 2648105 h 3998426"/>
                <a:gd name="connsiteX26" fmla="*/ 3861774 w 6067597"/>
                <a:gd name="connsiteY26" fmla="*/ 2038357 h 3998426"/>
                <a:gd name="connsiteX27" fmla="*/ 3861174 w 6067597"/>
                <a:gd name="connsiteY27" fmla="*/ 2041257 h 3998426"/>
                <a:gd name="connsiteX28" fmla="*/ 3782892 w 6067597"/>
                <a:gd name="connsiteY28" fmla="*/ 2093532 h 3998426"/>
                <a:gd name="connsiteX29" fmla="*/ 3759616 w 6067597"/>
                <a:gd name="connsiteY29" fmla="*/ 2088713 h 3998426"/>
                <a:gd name="connsiteX30" fmla="*/ 3473610 w 6067597"/>
                <a:gd name="connsiteY30" fmla="*/ 2586718 h 3998426"/>
                <a:gd name="connsiteX31" fmla="*/ 3489444 w 6067597"/>
                <a:gd name="connsiteY31" fmla="*/ 2610010 h 3998426"/>
                <a:gd name="connsiteX32" fmla="*/ 3496235 w 6067597"/>
                <a:gd name="connsiteY32" fmla="*/ 2642808 h 3998426"/>
                <a:gd name="connsiteX33" fmla="*/ 3489444 w 6067597"/>
                <a:gd name="connsiteY33" fmla="*/ 2675606 h 3998426"/>
                <a:gd name="connsiteX34" fmla="*/ 3472559 w 6067597"/>
                <a:gd name="connsiteY34" fmla="*/ 2700443 h 3998426"/>
                <a:gd name="connsiteX35" fmla="*/ 3750370 w 6067597"/>
                <a:gd name="connsiteY35" fmla="*/ 3183834 h 3998426"/>
                <a:gd name="connsiteX36" fmla="*/ 3755152 w 6067597"/>
                <a:gd name="connsiteY36" fmla="*/ 3182836 h 3998426"/>
                <a:gd name="connsiteX37" fmla="*/ 3833434 w 6067597"/>
                <a:gd name="connsiteY37" fmla="*/ 3235111 h 3998426"/>
                <a:gd name="connsiteX38" fmla="*/ 3840054 w 6067597"/>
                <a:gd name="connsiteY38" fmla="*/ 3267082 h 3998426"/>
                <a:gd name="connsiteX39" fmla="*/ 4494338 w 6067597"/>
                <a:gd name="connsiteY39" fmla="*/ 3267082 h 3998426"/>
                <a:gd name="connsiteX40" fmla="*/ 4816006 w 6067597"/>
                <a:gd name="connsiteY40" fmla="*/ 2710216 h 3998426"/>
                <a:gd name="connsiteX41" fmla="*/ 4804923 w 6067597"/>
                <a:gd name="connsiteY41" fmla="*/ 2702682 h 3998426"/>
                <a:gd name="connsiteX42" fmla="*/ 4779725 w 6067597"/>
                <a:gd name="connsiteY42" fmla="*/ 2642808 h 3998426"/>
                <a:gd name="connsiteX43" fmla="*/ 4804923 w 6067597"/>
                <a:gd name="connsiteY43" fmla="*/ 2582933 h 3998426"/>
                <a:gd name="connsiteX44" fmla="*/ 4807166 w 6067597"/>
                <a:gd name="connsiteY44" fmla="*/ 2581408 h 3998426"/>
                <a:gd name="connsiteX45" fmla="*/ 4520363 w 6067597"/>
                <a:gd name="connsiteY45" fmla="*/ 2082014 h 3998426"/>
                <a:gd name="connsiteX46" fmla="*/ 4500463 w 6067597"/>
                <a:gd name="connsiteY46" fmla="*/ 2086134 h 3998426"/>
                <a:gd name="connsiteX47" fmla="*/ 4453227 w 6067597"/>
                <a:gd name="connsiteY47" fmla="*/ 2071407 h 3998426"/>
                <a:gd name="connsiteX48" fmla="*/ 4425900 w 6067597"/>
                <a:gd name="connsiteY48" fmla="*/ 2038357 h 3998426"/>
                <a:gd name="connsiteX49" fmla="*/ 1622108 w 6067597"/>
                <a:gd name="connsiteY49" fmla="*/ 2038357 h 3998426"/>
                <a:gd name="connsiteX50" fmla="*/ 1610530 w 6067597"/>
                <a:gd name="connsiteY50" fmla="*/ 2055388 h 3998426"/>
                <a:gd name="connsiteX51" fmla="*/ 1550655 w 6067597"/>
                <a:gd name="connsiteY51" fmla="*/ 2080587 h 3998426"/>
                <a:gd name="connsiteX52" fmla="*/ 1548886 w 6067597"/>
                <a:gd name="connsiteY52" fmla="*/ 2080220 h 3998426"/>
                <a:gd name="connsiteX53" fmla="*/ 1264284 w 6067597"/>
                <a:gd name="connsiteY53" fmla="*/ 2575779 h 3998426"/>
                <a:gd name="connsiteX54" fmla="*/ 1272087 w 6067597"/>
                <a:gd name="connsiteY54" fmla="*/ 2581083 h 3998426"/>
                <a:gd name="connsiteX55" fmla="*/ 1297285 w 6067597"/>
                <a:gd name="connsiteY55" fmla="*/ 2640958 h 3998426"/>
                <a:gd name="connsiteX56" fmla="*/ 1272087 w 6067597"/>
                <a:gd name="connsiteY56" fmla="*/ 2700832 h 3998426"/>
                <a:gd name="connsiteX57" fmla="*/ 1253858 w 6067597"/>
                <a:gd name="connsiteY57" fmla="*/ 2713225 h 3998426"/>
                <a:gd name="connsiteX58" fmla="*/ 1537858 w 6067597"/>
                <a:gd name="connsiteY58" fmla="*/ 3206206 h 3998426"/>
                <a:gd name="connsiteX59" fmla="*/ 1549297 w 6067597"/>
                <a:gd name="connsiteY59" fmla="*/ 3198613 h 3998426"/>
                <a:gd name="connsiteX60" fmla="*/ 1582094 w 6067597"/>
                <a:gd name="connsiteY60" fmla="*/ 3192082 h 3998426"/>
                <a:gd name="connsiteX61" fmla="*/ 1660376 w 6067597"/>
                <a:gd name="connsiteY61" fmla="*/ 3244357 h 3998426"/>
                <a:gd name="connsiteX62" fmla="*/ 1665081 w 6067597"/>
                <a:gd name="connsiteY62" fmla="*/ 3267082 h 3998426"/>
                <a:gd name="connsiteX63" fmla="*/ 2216614 w 6067597"/>
                <a:gd name="connsiteY63" fmla="*/ 3267082 h 3998426"/>
                <a:gd name="connsiteX64" fmla="*/ 2223233 w 6067597"/>
                <a:gd name="connsiteY64" fmla="*/ 3235111 h 3998426"/>
                <a:gd name="connsiteX65" fmla="*/ 2301516 w 6067597"/>
                <a:gd name="connsiteY65" fmla="*/ 3182836 h 3998426"/>
                <a:gd name="connsiteX66" fmla="*/ 2316723 w 6067597"/>
                <a:gd name="connsiteY66" fmla="*/ 3185985 h 3998426"/>
                <a:gd name="connsiteX67" fmla="*/ 2601556 w 6067597"/>
                <a:gd name="connsiteY67" fmla="*/ 2691613 h 3998426"/>
                <a:gd name="connsiteX68" fmla="*/ 2589416 w 6067597"/>
                <a:gd name="connsiteY68" fmla="*/ 2673756 h 3998426"/>
                <a:gd name="connsiteX69" fmla="*/ 2582626 w 6067597"/>
                <a:gd name="connsiteY69" fmla="*/ 2640958 h 3998426"/>
                <a:gd name="connsiteX70" fmla="*/ 2589157 w 6067597"/>
                <a:gd name="connsiteY70" fmla="*/ 2608160 h 3998426"/>
                <a:gd name="connsiteX71" fmla="*/ 2598681 w 6067597"/>
                <a:gd name="connsiteY71" fmla="*/ 2593811 h 3998426"/>
                <a:gd name="connsiteX72" fmla="*/ 2309617 w 6067597"/>
                <a:gd name="connsiteY72" fmla="*/ 2090479 h 3998426"/>
                <a:gd name="connsiteX73" fmla="*/ 2304235 w 6067597"/>
                <a:gd name="connsiteY73" fmla="*/ 2089643 h 3998426"/>
                <a:gd name="connsiteX74" fmla="*/ 2250973 w 6067597"/>
                <a:gd name="connsiteY74" fmla="*/ 2041257 h 3998426"/>
                <a:gd name="connsiteX75" fmla="*/ 2250373 w 6067597"/>
                <a:gd name="connsiteY75" fmla="*/ 2038357 h 3998426"/>
                <a:gd name="connsiteX76" fmla="*/ 2713096 w 6067597"/>
                <a:gd name="connsiteY76" fmla="*/ 1403586 h 3998426"/>
                <a:gd name="connsiteX77" fmla="*/ 2687550 w 6067597"/>
                <a:gd name="connsiteY77" fmla="*/ 1420953 h 3998426"/>
                <a:gd name="connsiteX78" fmla="*/ 2654752 w 6067597"/>
                <a:gd name="connsiteY78" fmla="*/ 1427744 h 3998426"/>
                <a:gd name="connsiteX79" fmla="*/ 2654437 w 6067597"/>
                <a:gd name="connsiteY79" fmla="*/ 1427679 h 3998426"/>
                <a:gd name="connsiteX80" fmla="*/ 2364036 w 6067597"/>
                <a:gd name="connsiteY80" fmla="*/ 1931525 h 3998426"/>
                <a:gd name="connsiteX81" fmla="*/ 2389130 w 6067597"/>
                <a:gd name="connsiteY81" fmla="*/ 1948584 h 3998426"/>
                <a:gd name="connsiteX82" fmla="*/ 2414329 w 6067597"/>
                <a:gd name="connsiteY82" fmla="*/ 2008459 h 3998426"/>
                <a:gd name="connsiteX83" fmla="*/ 2389130 w 6067597"/>
                <a:gd name="connsiteY83" fmla="*/ 2068333 h 3998426"/>
                <a:gd name="connsiteX84" fmla="*/ 2362362 w 6067597"/>
                <a:gd name="connsiteY84" fmla="*/ 2086531 h 3998426"/>
                <a:gd name="connsiteX85" fmla="*/ 2635812 w 6067597"/>
                <a:gd name="connsiteY85" fmla="*/ 2562334 h 3998426"/>
                <a:gd name="connsiteX86" fmla="*/ 2667699 w 6067597"/>
                <a:gd name="connsiteY86" fmla="*/ 2555885 h 3998426"/>
                <a:gd name="connsiteX87" fmla="*/ 2727573 w 6067597"/>
                <a:gd name="connsiteY87" fmla="*/ 2581083 h 3998426"/>
                <a:gd name="connsiteX88" fmla="*/ 2740760 w 6067597"/>
                <a:gd name="connsiteY88" fmla="*/ 2600480 h 3998426"/>
                <a:gd name="connsiteX89" fmla="*/ 3338945 w 6067597"/>
                <a:gd name="connsiteY89" fmla="*/ 2600480 h 3998426"/>
                <a:gd name="connsiteX90" fmla="*/ 3350594 w 6067597"/>
                <a:gd name="connsiteY90" fmla="*/ 2582933 h 3998426"/>
                <a:gd name="connsiteX91" fmla="*/ 3411162 w 6067597"/>
                <a:gd name="connsiteY91" fmla="*/ 2557735 h 3998426"/>
                <a:gd name="connsiteX92" fmla="*/ 3432626 w 6067597"/>
                <a:gd name="connsiteY92" fmla="*/ 2562179 h 3998426"/>
                <a:gd name="connsiteX93" fmla="*/ 3719845 w 6067597"/>
                <a:gd name="connsiteY93" fmla="*/ 2063667 h 3998426"/>
                <a:gd name="connsiteX94" fmla="*/ 3704610 w 6067597"/>
                <a:gd name="connsiteY94" fmla="*/ 2041257 h 3998426"/>
                <a:gd name="connsiteX95" fmla="*/ 3697819 w 6067597"/>
                <a:gd name="connsiteY95" fmla="*/ 2008459 h 3998426"/>
                <a:gd name="connsiteX96" fmla="*/ 3704610 w 6067597"/>
                <a:gd name="connsiteY96" fmla="*/ 1975661 h 3998426"/>
                <a:gd name="connsiteX97" fmla="*/ 3718602 w 6067597"/>
                <a:gd name="connsiteY97" fmla="*/ 1955078 h 3998426"/>
                <a:gd name="connsiteX98" fmla="*/ 3428683 w 6067597"/>
                <a:gd name="connsiteY98" fmla="*/ 1453324 h 3998426"/>
                <a:gd name="connsiteX99" fmla="*/ 3409311 w 6067597"/>
                <a:gd name="connsiteY99" fmla="*/ 1457335 h 3998426"/>
                <a:gd name="connsiteX100" fmla="*/ 3331029 w 6067597"/>
                <a:gd name="connsiteY100" fmla="*/ 1405060 h 3998426"/>
                <a:gd name="connsiteX101" fmla="*/ 3330724 w 6067597"/>
                <a:gd name="connsiteY101" fmla="*/ 1403586 h 3998426"/>
                <a:gd name="connsiteX102" fmla="*/ 4945558 w 6067597"/>
                <a:gd name="connsiteY102" fmla="*/ 1393089 h 3998426"/>
                <a:gd name="connsiteX103" fmla="*/ 4943080 w 6067597"/>
                <a:gd name="connsiteY103" fmla="*/ 1405060 h 3998426"/>
                <a:gd name="connsiteX104" fmla="*/ 4864798 w 6067597"/>
                <a:gd name="connsiteY104" fmla="*/ 1457335 h 3998426"/>
                <a:gd name="connsiteX105" fmla="*/ 4854215 w 6067597"/>
                <a:gd name="connsiteY105" fmla="*/ 1455144 h 3998426"/>
                <a:gd name="connsiteX106" fmla="*/ 4567772 w 6067597"/>
                <a:gd name="connsiteY106" fmla="*/ 1952122 h 3998426"/>
                <a:gd name="connsiteX107" fmla="*/ 4578745 w 6067597"/>
                <a:gd name="connsiteY107" fmla="*/ 1968263 h 3998426"/>
                <a:gd name="connsiteX108" fmla="*/ 4585536 w 6067597"/>
                <a:gd name="connsiteY108" fmla="*/ 2001061 h 3998426"/>
                <a:gd name="connsiteX109" fmla="*/ 4578745 w 6067597"/>
                <a:gd name="connsiteY109" fmla="*/ 2033859 h 3998426"/>
                <a:gd name="connsiteX110" fmla="*/ 4562461 w 6067597"/>
                <a:gd name="connsiteY110" fmla="*/ 2057813 h 3998426"/>
                <a:gd name="connsiteX111" fmla="*/ 4851988 w 6067597"/>
                <a:gd name="connsiteY111" fmla="*/ 2560387 h 3998426"/>
                <a:gd name="connsiteX112" fmla="*/ 4864798 w 6067597"/>
                <a:gd name="connsiteY112" fmla="*/ 2557735 h 3998426"/>
                <a:gd name="connsiteX113" fmla="*/ 4943080 w 6067597"/>
                <a:gd name="connsiteY113" fmla="*/ 2610010 h 3998426"/>
                <a:gd name="connsiteX114" fmla="*/ 4945524 w 6067597"/>
                <a:gd name="connsiteY114" fmla="*/ 2621814 h 3998426"/>
                <a:gd name="connsiteX115" fmla="*/ 5510489 w 6067597"/>
                <a:gd name="connsiteY115" fmla="*/ 2621814 h 3998426"/>
                <a:gd name="connsiteX116" fmla="*/ 5510241 w 6067597"/>
                <a:gd name="connsiteY116" fmla="*/ 2620615 h 3998426"/>
                <a:gd name="connsiteX117" fmla="*/ 5595314 w 6067597"/>
                <a:gd name="connsiteY117" fmla="*/ 2535542 h 3998426"/>
                <a:gd name="connsiteX118" fmla="*/ 5628112 w 6067597"/>
                <a:gd name="connsiteY118" fmla="*/ 2542333 h 3998426"/>
                <a:gd name="connsiteX119" fmla="*/ 5635993 w 6067597"/>
                <a:gd name="connsiteY119" fmla="*/ 2547691 h 3998426"/>
                <a:gd name="connsiteX120" fmla="*/ 5922730 w 6067597"/>
                <a:gd name="connsiteY120" fmla="*/ 2051297 h 3998426"/>
                <a:gd name="connsiteX121" fmla="*/ 5922650 w 6067597"/>
                <a:gd name="connsiteY121" fmla="*/ 2051242 h 3998426"/>
                <a:gd name="connsiteX122" fmla="*/ 5897451 w 6067597"/>
                <a:gd name="connsiteY122" fmla="*/ 1991369 h 3998426"/>
                <a:gd name="connsiteX123" fmla="*/ 5904242 w 6067597"/>
                <a:gd name="connsiteY123" fmla="*/ 1957790 h 3998426"/>
                <a:gd name="connsiteX124" fmla="*/ 5911949 w 6067597"/>
                <a:gd name="connsiteY124" fmla="*/ 1946490 h 3998426"/>
                <a:gd name="connsiteX125" fmla="*/ 5618559 w 6067597"/>
                <a:gd name="connsiteY125" fmla="*/ 1435627 h 3998426"/>
                <a:gd name="connsiteX126" fmla="*/ 5611959 w 6067597"/>
                <a:gd name="connsiteY126" fmla="*/ 1436993 h 3998426"/>
                <a:gd name="connsiteX127" fmla="*/ 5552084 w 6067597"/>
                <a:gd name="connsiteY127" fmla="*/ 1411794 h 3998426"/>
                <a:gd name="connsiteX128" fmla="*/ 5539368 w 6067597"/>
                <a:gd name="connsiteY128" fmla="*/ 1393089 h 3998426"/>
                <a:gd name="connsiteX129" fmla="*/ 553209 w 6067597"/>
                <a:gd name="connsiteY129" fmla="*/ 1393089 h 3998426"/>
                <a:gd name="connsiteX130" fmla="*/ 550730 w 6067597"/>
                <a:gd name="connsiteY130" fmla="*/ 1405060 h 3998426"/>
                <a:gd name="connsiteX131" fmla="*/ 472448 w 6067597"/>
                <a:gd name="connsiteY131" fmla="*/ 1457335 h 3998426"/>
                <a:gd name="connsiteX132" fmla="*/ 440939 w 6067597"/>
                <a:gd name="connsiteY132" fmla="*/ 1450811 h 3998426"/>
                <a:gd name="connsiteX133" fmla="*/ 145534 w 6067597"/>
                <a:gd name="connsiteY133" fmla="*/ 1965181 h 3998426"/>
                <a:gd name="connsiteX134" fmla="*/ 163355 w 6067597"/>
                <a:gd name="connsiteY134" fmla="*/ 1991395 h 3998426"/>
                <a:gd name="connsiteX135" fmla="*/ 170146 w 6067597"/>
                <a:gd name="connsiteY135" fmla="*/ 2024194 h 3998426"/>
                <a:gd name="connsiteX136" fmla="*/ 163355 w 6067597"/>
                <a:gd name="connsiteY136" fmla="*/ 2056992 h 3998426"/>
                <a:gd name="connsiteX137" fmla="*/ 155423 w 6067597"/>
                <a:gd name="connsiteY137" fmla="*/ 2068659 h 3998426"/>
                <a:gd name="connsiteX138" fmla="*/ 435185 w 6067597"/>
                <a:gd name="connsiteY138" fmla="*/ 2554283 h 3998426"/>
                <a:gd name="connsiteX139" fmla="*/ 439651 w 6067597"/>
                <a:gd name="connsiteY139" fmla="*/ 2551319 h 3998426"/>
                <a:gd name="connsiteX140" fmla="*/ 472448 w 6067597"/>
                <a:gd name="connsiteY140" fmla="*/ 2544788 h 3998426"/>
                <a:gd name="connsiteX141" fmla="*/ 550730 w 6067597"/>
                <a:gd name="connsiteY141" fmla="*/ 2597063 h 3998426"/>
                <a:gd name="connsiteX142" fmla="*/ 555855 w 6067597"/>
                <a:gd name="connsiteY142" fmla="*/ 2621814 h 3998426"/>
                <a:gd name="connsiteX143" fmla="*/ 1131103 w 6067597"/>
                <a:gd name="connsiteY143" fmla="*/ 2621814 h 3998426"/>
                <a:gd name="connsiteX144" fmla="*/ 1133930 w 6067597"/>
                <a:gd name="connsiteY144" fmla="*/ 2608160 h 3998426"/>
                <a:gd name="connsiteX145" fmla="*/ 1212212 w 6067597"/>
                <a:gd name="connsiteY145" fmla="*/ 2555885 h 3998426"/>
                <a:gd name="connsiteX146" fmla="*/ 1217359 w 6067597"/>
                <a:gd name="connsiteY146" fmla="*/ 2556951 h 3998426"/>
                <a:gd name="connsiteX147" fmla="*/ 1502485 w 6067597"/>
                <a:gd name="connsiteY147" fmla="*/ 2063345 h 3998426"/>
                <a:gd name="connsiteX148" fmla="*/ 1490781 w 6067597"/>
                <a:gd name="connsiteY148" fmla="*/ 2055388 h 3998426"/>
                <a:gd name="connsiteX149" fmla="*/ 1465582 w 6067597"/>
                <a:gd name="connsiteY149" fmla="*/ 1995515 h 3998426"/>
                <a:gd name="connsiteX150" fmla="*/ 1490781 w 6067597"/>
                <a:gd name="connsiteY150" fmla="*/ 1934947 h 3998426"/>
                <a:gd name="connsiteX151" fmla="*/ 1491201 w 6067597"/>
                <a:gd name="connsiteY151" fmla="*/ 1934668 h 3998426"/>
                <a:gd name="connsiteX152" fmla="*/ 1197912 w 6067597"/>
                <a:gd name="connsiteY152" fmla="*/ 1427081 h 3998426"/>
                <a:gd name="connsiteX153" fmla="*/ 1168318 w 6067597"/>
                <a:gd name="connsiteY153" fmla="*/ 1420954 h 3998426"/>
                <a:gd name="connsiteX154" fmla="*/ 1134618 w 6067597"/>
                <a:gd name="connsiteY154" fmla="*/ 1393089 h 3998426"/>
                <a:gd name="connsiteX155" fmla="*/ 3863568 w 6067597"/>
                <a:gd name="connsiteY155" fmla="*/ 753603 h 3998426"/>
                <a:gd name="connsiteX156" fmla="*/ 3861174 w 6067597"/>
                <a:gd name="connsiteY156" fmla="*/ 765163 h 3998426"/>
                <a:gd name="connsiteX157" fmla="*/ 3782892 w 6067597"/>
                <a:gd name="connsiteY157" fmla="*/ 817439 h 3998426"/>
                <a:gd name="connsiteX158" fmla="*/ 3756139 w 6067597"/>
                <a:gd name="connsiteY158" fmla="*/ 811899 h 3998426"/>
                <a:gd name="connsiteX159" fmla="*/ 3468099 w 6067597"/>
                <a:gd name="connsiteY159" fmla="*/ 1311649 h 3998426"/>
                <a:gd name="connsiteX160" fmla="*/ 3469186 w 6067597"/>
                <a:gd name="connsiteY160" fmla="*/ 1312387 h 3998426"/>
                <a:gd name="connsiteX161" fmla="*/ 3494384 w 6067597"/>
                <a:gd name="connsiteY161" fmla="*/ 1372262 h 3998426"/>
                <a:gd name="connsiteX162" fmla="*/ 3487593 w 6067597"/>
                <a:gd name="connsiteY162" fmla="*/ 1405060 h 3998426"/>
                <a:gd name="connsiteX163" fmla="*/ 3470480 w 6067597"/>
                <a:gd name="connsiteY163" fmla="*/ 1430233 h 3998426"/>
                <a:gd name="connsiteX164" fmla="*/ 3757597 w 6067597"/>
                <a:gd name="connsiteY164" fmla="*/ 1928624 h 3998426"/>
                <a:gd name="connsiteX165" fmla="*/ 3782892 w 6067597"/>
                <a:gd name="connsiteY165" fmla="*/ 1923387 h 3998426"/>
                <a:gd name="connsiteX166" fmla="*/ 3861174 w 6067597"/>
                <a:gd name="connsiteY166" fmla="*/ 1975661 h 3998426"/>
                <a:gd name="connsiteX167" fmla="*/ 3862555 w 6067597"/>
                <a:gd name="connsiteY167" fmla="*/ 1982329 h 3998426"/>
                <a:gd name="connsiteX168" fmla="*/ 4419178 w 6067597"/>
                <a:gd name="connsiteY168" fmla="*/ 1982329 h 3998426"/>
                <a:gd name="connsiteX169" fmla="*/ 4422181 w 6067597"/>
                <a:gd name="connsiteY169" fmla="*/ 1967483 h 3998426"/>
                <a:gd name="connsiteX170" fmla="*/ 4500463 w 6067597"/>
                <a:gd name="connsiteY170" fmla="*/ 1915989 h 3998426"/>
                <a:gd name="connsiteX171" fmla="*/ 4528636 w 6067597"/>
                <a:gd name="connsiteY171" fmla="*/ 1921822 h 3998426"/>
                <a:gd name="connsiteX172" fmla="*/ 4809123 w 6067597"/>
                <a:gd name="connsiteY172" fmla="*/ 1434992 h 3998426"/>
                <a:gd name="connsiteX173" fmla="*/ 4804923 w 6067597"/>
                <a:gd name="connsiteY173" fmla="*/ 1432137 h 3998426"/>
                <a:gd name="connsiteX174" fmla="*/ 4779725 w 6067597"/>
                <a:gd name="connsiteY174" fmla="*/ 1372262 h 3998426"/>
                <a:gd name="connsiteX175" fmla="*/ 4804923 w 6067597"/>
                <a:gd name="connsiteY175" fmla="*/ 1311694 h 3998426"/>
                <a:gd name="connsiteX176" fmla="*/ 4812801 w 6067597"/>
                <a:gd name="connsiteY176" fmla="*/ 1306465 h 3998426"/>
                <a:gd name="connsiteX177" fmla="*/ 4533745 w 6067597"/>
                <a:gd name="connsiteY177" fmla="*/ 820561 h 3998426"/>
                <a:gd name="connsiteX178" fmla="*/ 4504162 w 6067597"/>
                <a:gd name="connsiteY178" fmla="*/ 826687 h 3998426"/>
                <a:gd name="connsiteX179" fmla="*/ 4425880 w 6067597"/>
                <a:gd name="connsiteY179" fmla="*/ 774412 h 3998426"/>
                <a:gd name="connsiteX180" fmla="*/ 4421571 w 6067597"/>
                <a:gd name="connsiteY180" fmla="*/ 753603 h 3998426"/>
                <a:gd name="connsiteX181" fmla="*/ 1647674 w 6067597"/>
                <a:gd name="connsiteY181" fmla="*/ 753603 h 3998426"/>
                <a:gd name="connsiteX182" fmla="*/ 1632723 w 6067597"/>
                <a:gd name="connsiteY182" fmla="*/ 775596 h 3998426"/>
                <a:gd name="connsiteX183" fmla="*/ 1572848 w 6067597"/>
                <a:gd name="connsiteY183" fmla="*/ 800795 h 3998426"/>
                <a:gd name="connsiteX184" fmla="*/ 1548698 w 6067597"/>
                <a:gd name="connsiteY184" fmla="*/ 795794 h 3998426"/>
                <a:gd name="connsiteX185" fmla="*/ 1265337 w 6067597"/>
                <a:gd name="connsiteY185" fmla="*/ 1289191 h 3998426"/>
                <a:gd name="connsiteX186" fmla="*/ 1279398 w 6067597"/>
                <a:gd name="connsiteY186" fmla="*/ 1309873 h 3998426"/>
                <a:gd name="connsiteX187" fmla="*/ 1286189 w 6067597"/>
                <a:gd name="connsiteY187" fmla="*/ 1342672 h 3998426"/>
                <a:gd name="connsiteX188" fmla="*/ 1260990 w 6067597"/>
                <a:gd name="connsiteY188" fmla="*/ 1402546 h 3998426"/>
                <a:gd name="connsiteX189" fmla="*/ 1246811 w 6067597"/>
                <a:gd name="connsiteY189" fmla="*/ 1412185 h 3998426"/>
                <a:gd name="connsiteX190" fmla="*/ 1534962 w 6067597"/>
                <a:gd name="connsiteY190" fmla="*/ 1913567 h 3998426"/>
                <a:gd name="connsiteX191" fmla="*/ 1550655 w 6067597"/>
                <a:gd name="connsiteY191" fmla="*/ 1910442 h 3998426"/>
                <a:gd name="connsiteX192" fmla="*/ 1628937 w 6067597"/>
                <a:gd name="connsiteY192" fmla="*/ 1962716 h 3998426"/>
                <a:gd name="connsiteX193" fmla="*/ 1632998 w 6067597"/>
                <a:gd name="connsiteY193" fmla="*/ 1982328 h 3998426"/>
                <a:gd name="connsiteX194" fmla="*/ 2249386 w 6067597"/>
                <a:gd name="connsiteY194" fmla="*/ 1982328 h 3998426"/>
                <a:gd name="connsiteX195" fmla="*/ 2250714 w 6067597"/>
                <a:gd name="connsiteY195" fmla="*/ 1975661 h 3998426"/>
                <a:gd name="connsiteX196" fmla="*/ 2295678 w 6067597"/>
                <a:gd name="connsiteY196" fmla="*/ 1930178 h 3998426"/>
                <a:gd name="connsiteX197" fmla="*/ 2310597 w 6067597"/>
                <a:gd name="connsiteY197" fmla="*/ 1927161 h 3998426"/>
                <a:gd name="connsiteX198" fmla="*/ 2608346 w 6067597"/>
                <a:gd name="connsiteY198" fmla="*/ 1411702 h 3998426"/>
                <a:gd name="connsiteX199" fmla="*/ 2594877 w 6067597"/>
                <a:gd name="connsiteY199" fmla="*/ 1402546 h 3998426"/>
                <a:gd name="connsiteX200" fmla="*/ 2569679 w 6067597"/>
                <a:gd name="connsiteY200" fmla="*/ 1342672 h 3998426"/>
                <a:gd name="connsiteX201" fmla="*/ 2576470 w 6067597"/>
                <a:gd name="connsiteY201" fmla="*/ 1309873 h 3998426"/>
                <a:gd name="connsiteX202" fmla="*/ 2588764 w 6067597"/>
                <a:gd name="connsiteY202" fmla="*/ 1291789 h 3998426"/>
                <a:gd name="connsiteX203" fmla="*/ 2474142 w 6067597"/>
                <a:gd name="connsiteY203" fmla="*/ 1092204 h 3998426"/>
                <a:gd name="connsiteX204" fmla="*/ 2313494 w 6067597"/>
                <a:gd name="connsiteY204" fmla="*/ 814175 h 3998426"/>
                <a:gd name="connsiteX205" fmla="*/ 2296457 w 6067597"/>
                <a:gd name="connsiteY205" fmla="*/ 810648 h 3998426"/>
                <a:gd name="connsiteX206" fmla="*/ 2258909 w 6067597"/>
                <a:gd name="connsiteY206" fmla="*/ 779601 h 3998426"/>
                <a:gd name="connsiteX207" fmla="*/ 2250804 w 6067597"/>
                <a:gd name="connsiteY207" fmla="*/ 753603 h 3998426"/>
                <a:gd name="connsiteX208" fmla="*/ 2726667 w 6067597"/>
                <a:gd name="connsiteY208" fmla="*/ 127236 h 3998426"/>
                <a:gd name="connsiteX209" fmla="*/ 2714627 w 6067597"/>
                <a:gd name="connsiteY209" fmla="*/ 144947 h 3998426"/>
                <a:gd name="connsiteX210" fmla="*/ 2687550 w 6067597"/>
                <a:gd name="connsiteY210" fmla="*/ 163354 h 3998426"/>
                <a:gd name="connsiteX211" fmla="*/ 2656270 w 6067597"/>
                <a:gd name="connsiteY211" fmla="*/ 169831 h 3998426"/>
                <a:gd name="connsiteX212" fmla="*/ 2373638 w 6067597"/>
                <a:gd name="connsiteY212" fmla="*/ 661959 h 3998426"/>
                <a:gd name="connsiteX213" fmla="*/ 2389130 w 6067597"/>
                <a:gd name="connsiteY213" fmla="*/ 672491 h 3998426"/>
                <a:gd name="connsiteX214" fmla="*/ 2414329 w 6067597"/>
                <a:gd name="connsiteY214" fmla="*/ 732366 h 3998426"/>
                <a:gd name="connsiteX215" fmla="*/ 2389130 w 6067597"/>
                <a:gd name="connsiteY215" fmla="*/ 792240 h 3998426"/>
                <a:gd name="connsiteX216" fmla="*/ 2365941 w 6067597"/>
                <a:gd name="connsiteY216" fmla="*/ 808005 h 3998426"/>
                <a:gd name="connsiteX217" fmla="*/ 2627563 w 6067597"/>
                <a:gd name="connsiteY217" fmla="*/ 1263228 h 3998426"/>
                <a:gd name="connsiteX218" fmla="*/ 2654752 w 6067597"/>
                <a:gd name="connsiteY218" fmla="*/ 1257599 h 3998426"/>
                <a:gd name="connsiteX219" fmla="*/ 2739825 w 6067597"/>
                <a:gd name="connsiteY219" fmla="*/ 1342672 h 3998426"/>
                <a:gd name="connsiteX220" fmla="*/ 2737073 w 6067597"/>
                <a:gd name="connsiteY220" fmla="*/ 1355961 h 3998426"/>
                <a:gd name="connsiteX221" fmla="*/ 3327534 w 6067597"/>
                <a:gd name="connsiteY221" fmla="*/ 1355961 h 3998426"/>
                <a:gd name="connsiteX222" fmla="*/ 3331029 w 6067597"/>
                <a:gd name="connsiteY222" fmla="*/ 1338684 h 3998426"/>
                <a:gd name="connsiteX223" fmla="*/ 3409311 w 6067597"/>
                <a:gd name="connsiteY223" fmla="*/ 1287189 h 3998426"/>
                <a:gd name="connsiteX224" fmla="*/ 3424449 w 6067597"/>
                <a:gd name="connsiteY224" fmla="*/ 1290324 h 3998426"/>
                <a:gd name="connsiteX225" fmla="*/ 3713854 w 6067597"/>
                <a:gd name="connsiteY225" fmla="*/ 789310 h 3998426"/>
                <a:gd name="connsiteX226" fmla="*/ 3717144 w 6067597"/>
                <a:gd name="connsiteY226" fmla="*/ 783600 h 3998426"/>
                <a:gd name="connsiteX227" fmla="*/ 3704610 w 6067597"/>
                <a:gd name="connsiteY227" fmla="*/ 765163 h 3998426"/>
                <a:gd name="connsiteX228" fmla="*/ 3697819 w 6067597"/>
                <a:gd name="connsiteY228" fmla="*/ 732366 h 3998426"/>
                <a:gd name="connsiteX229" fmla="*/ 3704610 w 6067597"/>
                <a:gd name="connsiteY229" fmla="*/ 699567 h 3998426"/>
                <a:gd name="connsiteX230" fmla="*/ 3710880 w 6067597"/>
                <a:gd name="connsiteY230" fmla="*/ 690343 h 3998426"/>
                <a:gd name="connsiteX231" fmla="*/ 3422665 w 6067597"/>
                <a:gd name="connsiteY231" fmla="*/ 188490 h 3998426"/>
                <a:gd name="connsiteX232" fmla="*/ 3413010 w 6067597"/>
                <a:gd name="connsiteY232" fmla="*/ 190489 h 3998426"/>
                <a:gd name="connsiteX233" fmla="*/ 3334728 w 6067597"/>
                <a:gd name="connsiteY233" fmla="*/ 138214 h 3998426"/>
                <a:gd name="connsiteX234" fmla="*/ 3332455 w 6067597"/>
                <a:gd name="connsiteY234" fmla="*/ 127236 h 3998426"/>
                <a:gd name="connsiteX235" fmla="*/ 2654752 w 6067597"/>
                <a:gd name="connsiteY235" fmla="*/ 0 h 3998426"/>
                <a:gd name="connsiteX236" fmla="*/ 2733034 w 6067597"/>
                <a:gd name="connsiteY236" fmla="*/ 52274 h 3998426"/>
                <a:gd name="connsiteX237" fmla="*/ 2738694 w 6067597"/>
                <a:gd name="connsiteY237" fmla="*/ 79611 h 3998426"/>
                <a:gd name="connsiteX238" fmla="*/ 3333155 w 6067597"/>
                <a:gd name="connsiteY238" fmla="*/ 79611 h 3998426"/>
                <a:gd name="connsiteX239" fmla="*/ 3334728 w 6067597"/>
                <a:gd name="connsiteY239" fmla="*/ 71838 h 3998426"/>
                <a:gd name="connsiteX240" fmla="*/ 3413010 w 6067597"/>
                <a:gd name="connsiteY240" fmla="*/ 20343 h 3998426"/>
                <a:gd name="connsiteX241" fmla="*/ 3498083 w 6067597"/>
                <a:gd name="connsiteY241" fmla="*/ 105416 h 3998426"/>
                <a:gd name="connsiteX242" fmla="*/ 3472885 w 6067597"/>
                <a:gd name="connsiteY242" fmla="*/ 165290 h 3998426"/>
                <a:gd name="connsiteX243" fmla="*/ 3466747 w 6067597"/>
                <a:gd name="connsiteY243" fmla="*/ 169463 h 3998426"/>
                <a:gd name="connsiteX244" fmla="*/ 3746622 w 6067597"/>
                <a:gd name="connsiteY244" fmla="*/ 656444 h 3998426"/>
                <a:gd name="connsiteX245" fmla="*/ 3750094 w 6067597"/>
                <a:gd name="connsiteY245" fmla="*/ 654083 h 3998426"/>
                <a:gd name="connsiteX246" fmla="*/ 3782892 w 6067597"/>
                <a:gd name="connsiteY246" fmla="*/ 647293 h 3998426"/>
                <a:gd name="connsiteX247" fmla="*/ 3861174 w 6067597"/>
                <a:gd name="connsiteY247" fmla="*/ 699567 h 3998426"/>
                <a:gd name="connsiteX248" fmla="*/ 3862501 w 6067597"/>
                <a:gd name="connsiteY248" fmla="*/ 705978 h 3998426"/>
                <a:gd name="connsiteX249" fmla="*/ 4427808 w 6067597"/>
                <a:gd name="connsiteY249" fmla="*/ 705978 h 3998426"/>
                <a:gd name="connsiteX250" fmla="*/ 4444287 w 6067597"/>
                <a:gd name="connsiteY250" fmla="*/ 681739 h 3998426"/>
                <a:gd name="connsiteX251" fmla="*/ 4504162 w 6067597"/>
                <a:gd name="connsiteY251" fmla="*/ 656541 h 3998426"/>
                <a:gd name="connsiteX252" fmla="*/ 4589235 w 6067597"/>
                <a:gd name="connsiteY252" fmla="*/ 741614 h 3998426"/>
                <a:gd name="connsiteX253" fmla="*/ 4582444 w 6067597"/>
                <a:gd name="connsiteY253" fmla="*/ 774412 h 3998426"/>
                <a:gd name="connsiteX254" fmla="*/ 4571497 w 6067597"/>
                <a:gd name="connsiteY254" fmla="*/ 790515 h 3998426"/>
                <a:gd name="connsiteX255" fmla="*/ 4857749 w 6067597"/>
                <a:gd name="connsiteY255" fmla="*/ 1288593 h 3998426"/>
                <a:gd name="connsiteX256" fmla="*/ 4864798 w 6067597"/>
                <a:gd name="connsiteY256" fmla="*/ 1287189 h 3998426"/>
                <a:gd name="connsiteX257" fmla="*/ 4943080 w 6067597"/>
                <a:gd name="connsiteY257" fmla="*/ 1339464 h 3998426"/>
                <a:gd name="connsiteX258" fmla="*/ 4944322 w 6067597"/>
                <a:gd name="connsiteY258" fmla="*/ 1345464 h 3998426"/>
                <a:gd name="connsiteX259" fmla="*/ 5528171 w 6067597"/>
                <a:gd name="connsiteY259" fmla="*/ 1345464 h 3998426"/>
                <a:gd name="connsiteX260" fmla="*/ 5533417 w 6067597"/>
                <a:gd name="connsiteY260" fmla="*/ 1319122 h 3998426"/>
                <a:gd name="connsiteX261" fmla="*/ 5611959 w 6067597"/>
                <a:gd name="connsiteY261" fmla="*/ 1266847 h 3998426"/>
                <a:gd name="connsiteX262" fmla="*/ 5697032 w 6067597"/>
                <a:gd name="connsiteY262" fmla="*/ 1351920 h 3998426"/>
                <a:gd name="connsiteX263" fmla="*/ 5671833 w 6067597"/>
                <a:gd name="connsiteY263" fmla="*/ 1411794 h 3998426"/>
                <a:gd name="connsiteX264" fmla="*/ 5663233 w 6067597"/>
                <a:gd name="connsiteY264" fmla="*/ 1417641 h 3998426"/>
                <a:gd name="connsiteX265" fmla="*/ 5948348 w 6067597"/>
                <a:gd name="connsiteY265" fmla="*/ 1913741 h 3998426"/>
                <a:gd name="connsiteX266" fmla="*/ 5949726 w 6067597"/>
                <a:gd name="connsiteY266" fmla="*/ 1912826 h 3998426"/>
                <a:gd name="connsiteX267" fmla="*/ 5982524 w 6067597"/>
                <a:gd name="connsiteY267" fmla="*/ 1906296 h 3998426"/>
                <a:gd name="connsiteX268" fmla="*/ 6067597 w 6067597"/>
                <a:gd name="connsiteY268" fmla="*/ 1991369 h 3998426"/>
                <a:gd name="connsiteX269" fmla="*/ 5982524 w 6067597"/>
                <a:gd name="connsiteY269" fmla="*/ 2076441 h 3998426"/>
                <a:gd name="connsiteX270" fmla="*/ 5965562 w 6067597"/>
                <a:gd name="connsiteY270" fmla="*/ 2072929 h 3998426"/>
                <a:gd name="connsiteX271" fmla="*/ 5670999 w 6067597"/>
                <a:gd name="connsiteY271" fmla="*/ 2583996 h 3998426"/>
                <a:gd name="connsiteX272" fmla="*/ 5673596 w 6067597"/>
                <a:gd name="connsiteY272" fmla="*/ 2587817 h 3998426"/>
                <a:gd name="connsiteX273" fmla="*/ 5680387 w 6067597"/>
                <a:gd name="connsiteY273" fmla="*/ 2620615 h 3998426"/>
                <a:gd name="connsiteX274" fmla="*/ 5595314 w 6067597"/>
                <a:gd name="connsiteY274" fmla="*/ 2705688 h 3998426"/>
                <a:gd name="connsiteX275" fmla="*/ 5535439 w 6067597"/>
                <a:gd name="connsiteY275" fmla="*/ 2680489 h 3998426"/>
                <a:gd name="connsiteX276" fmla="*/ 5527927 w 6067597"/>
                <a:gd name="connsiteY276" fmla="*/ 2669439 h 3998426"/>
                <a:gd name="connsiteX277" fmla="*/ 4944357 w 6067597"/>
                <a:gd name="connsiteY277" fmla="*/ 2669439 h 3998426"/>
                <a:gd name="connsiteX278" fmla="*/ 4943080 w 6067597"/>
                <a:gd name="connsiteY278" fmla="*/ 2675606 h 3998426"/>
                <a:gd name="connsiteX279" fmla="*/ 4864798 w 6067597"/>
                <a:gd name="connsiteY279" fmla="*/ 2727881 h 3998426"/>
                <a:gd name="connsiteX280" fmla="*/ 4861531 w 6067597"/>
                <a:gd name="connsiteY280" fmla="*/ 2727204 h 3998426"/>
                <a:gd name="connsiteX281" fmla="*/ 4522913 w 6067597"/>
                <a:gd name="connsiteY281" fmla="*/ 3314707 h 3998426"/>
                <a:gd name="connsiteX282" fmla="*/ 3823916 w 6067597"/>
                <a:gd name="connsiteY282" fmla="*/ 3314707 h 3998426"/>
                <a:gd name="connsiteX283" fmla="*/ 3815027 w 6067597"/>
                <a:gd name="connsiteY283" fmla="*/ 3327783 h 3998426"/>
                <a:gd name="connsiteX284" fmla="*/ 3755152 w 6067597"/>
                <a:gd name="connsiteY284" fmla="*/ 3352982 h 3998426"/>
                <a:gd name="connsiteX285" fmla="*/ 3745625 w 6067597"/>
                <a:gd name="connsiteY285" fmla="*/ 3351009 h 3998426"/>
                <a:gd name="connsiteX286" fmla="*/ 3467168 w 6067597"/>
                <a:gd name="connsiteY286" fmla="*/ 3834133 h 3998426"/>
                <a:gd name="connsiteX287" fmla="*/ 3471699 w 6067597"/>
                <a:gd name="connsiteY287" fmla="*/ 3835071 h 3998426"/>
                <a:gd name="connsiteX288" fmla="*/ 3523975 w 6067597"/>
                <a:gd name="connsiteY288" fmla="*/ 3913353 h 3998426"/>
                <a:gd name="connsiteX289" fmla="*/ 3438902 w 6067597"/>
                <a:gd name="connsiteY289" fmla="*/ 3998426 h 3998426"/>
                <a:gd name="connsiteX290" fmla="*/ 3360619 w 6067597"/>
                <a:gd name="connsiteY290" fmla="*/ 3946151 h 3998426"/>
                <a:gd name="connsiteX291" fmla="*/ 3356127 w 6067597"/>
                <a:gd name="connsiteY291" fmla="*/ 3924455 h 3998426"/>
                <a:gd name="connsiteX292" fmla="*/ 2756020 w 6067597"/>
                <a:gd name="connsiteY292" fmla="*/ 3924455 h 3998426"/>
                <a:gd name="connsiteX293" fmla="*/ 2751528 w 6067597"/>
                <a:gd name="connsiteY293" fmla="*/ 3946151 h 3998426"/>
                <a:gd name="connsiteX294" fmla="*/ 2673246 w 6067597"/>
                <a:gd name="connsiteY294" fmla="*/ 3998426 h 3998426"/>
                <a:gd name="connsiteX295" fmla="*/ 2588173 w 6067597"/>
                <a:gd name="connsiteY295" fmla="*/ 3913353 h 3998426"/>
                <a:gd name="connsiteX296" fmla="*/ 2594964 w 6067597"/>
                <a:gd name="connsiteY296" fmla="*/ 3880555 h 3998426"/>
                <a:gd name="connsiteX297" fmla="*/ 2613198 w 6067597"/>
                <a:gd name="connsiteY297" fmla="*/ 3853733 h 3998426"/>
                <a:gd name="connsiteX298" fmla="*/ 2321471 w 6067597"/>
                <a:gd name="connsiteY298" fmla="*/ 3348850 h 3998426"/>
                <a:gd name="connsiteX299" fmla="*/ 2301516 w 6067597"/>
                <a:gd name="connsiteY299" fmla="*/ 3352982 h 3998426"/>
                <a:gd name="connsiteX300" fmla="*/ 2241641 w 6067597"/>
                <a:gd name="connsiteY300" fmla="*/ 3327783 h 3998426"/>
                <a:gd name="connsiteX301" fmla="*/ 2232751 w 6067597"/>
                <a:gd name="connsiteY301" fmla="*/ 3314707 h 3998426"/>
                <a:gd name="connsiteX302" fmla="*/ 1657144 w 6067597"/>
                <a:gd name="connsiteY302" fmla="*/ 3314707 h 3998426"/>
                <a:gd name="connsiteX303" fmla="*/ 1641969 w 6067597"/>
                <a:gd name="connsiteY303" fmla="*/ 3337029 h 3998426"/>
                <a:gd name="connsiteX304" fmla="*/ 1582094 w 6067597"/>
                <a:gd name="connsiteY304" fmla="*/ 3362228 h 3998426"/>
                <a:gd name="connsiteX305" fmla="*/ 1497021 w 6067597"/>
                <a:gd name="connsiteY305" fmla="*/ 3277155 h 3998426"/>
                <a:gd name="connsiteX306" fmla="*/ 1503812 w 6067597"/>
                <a:gd name="connsiteY306" fmla="*/ 3243577 h 3998426"/>
                <a:gd name="connsiteX307" fmla="*/ 1504541 w 6067597"/>
                <a:gd name="connsiteY307" fmla="*/ 3242508 h 3998426"/>
                <a:gd name="connsiteX308" fmla="*/ 1205513 w 6067597"/>
                <a:gd name="connsiteY308" fmla="*/ 2724990 h 3998426"/>
                <a:gd name="connsiteX309" fmla="*/ 1187193 w 6067597"/>
                <a:gd name="connsiteY309" fmla="*/ 2722142 h 3998426"/>
                <a:gd name="connsiteX310" fmla="*/ 1133930 w 6067597"/>
                <a:gd name="connsiteY310" fmla="*/ 2673756 h 3998426"/>
                <a:gd name="connsiteX311" fmla="*/ 1133036 w 6067597"/>
                <a:gd name="connsiteY311" fmla="*/ 2669439 h 3998426"/>
                <a:gd name="connsiteX312" fmla="*/ 546121 w 6067597"/>
                <a:gd name="connsiteY312" fmla="*/ 2669439 h 3998426"/>
                <a:gd name="connsiteX313" fmla="*/ 532323 w 6067597"/>
                <a:gd name="connsiteY313" fmla="*/ 2689735 h 3998426"/>
                <a:gd name="connsiteX314" fmla="*/ 472448 w 6067597"/>
                <a:gd name="connsiteY314" fmla="*/ 2714934 h 3998426"/>
                <a:gd name="connsiteX315" fmla="*/ 387375 w 6067597"/>
                <a:gd name="connsiteY315" fmla="*/ 2629861 h 3998426"/>
                <a:gd name="connsiteX316" fmla="*/ 394166 w 6067597"/>
                <a:gd name="connsiteY316" fmla="*/ 2596283 h 3998426"/>
                <a:gd name="connsiteX317" fmla="*/ 400111 w 6067597"/>
                <a:gd name="connsiteY317" fmla="*/ 2587565 h 3998426"/>
                <a:gd name="connsiteX318" fmla="*/ 119272 w 6067597"/>
                <a:gd name="connsiteY318" fmla="*/ 2101524 h 3998426"/>
                <a:gd name="connsiteX319" fmla="*/ 117871 w 6067597"/>
                <a:gd name="connsiteY319" fmla="*/ 2102476 h 3998426"/>
                <a:gd name="connsiteX320" fmla="*/ 85073 w 6067597"/>
                <a:gd name="connsiteY320" fmla="*/ 2109267 h 3998426"/>
                <a:gd name="connsiteX321" fmla="*/ 0 w 6067597"/>
                <a:gd name="connsiteY321" fmla="*/ 2024194 h 3998426"/>
                <a:gd name="connsiteX322" fmla="*/ 85073 w 6067597"/>
                <a:gd name="connsiteY322" fmla="*/ 1939121 h 3998426"/>
                <a:gd name="connsiteX323" fmla="*/ 103219 w 6067597"/>
                <a:gd name="connsiteY323" fmla="*/ 1942878 h 3998426"/>
                <a:gd name="connsiteX324" fmla="*/ 404405 w 6067597"/>
                <a:gd name="connsiteY324" fmla="*/ 1420121 h 3998426"/>
                <a:gd name="connsiteX325" fmla="*/ 394166 w 6067597"/>
                <a:gd name="connsiteY325" fmla="*/ 1405060 h 3998426"/>
                <a:gd name="connsiteX326" fmla="*/ 387375 w 6067597"/>
                <a:gd name="connsiteY326" fmla="*/ 1372262 h 3998426"/>
                <a:gd name="connsiteX327" fmla="*/ 472448 w 6067597"/>
                <a:gd name="connsiteY327" fmla="*/ 1287189 h 3998426"/>
                <a:gd name="connsiteX328" fmla="*/ 550730 w 6067597"/>
                <a:gd name="connsiteY328" fmla="*/ 1339464 h 3998426"/>
                <a:gd name="connsiteX329" fmla="*/ 551972 w 6067597"/>
                <a:gd name="connsiteY329" fmla="*/ 1345464 h 3998426"/>
                <a:gd name="connsiteX330" fmla="*/ 1116914 w 6067597"/>
                <a:gd name="connsiteY330" fmla="*/ 1345464 h 3998426"/>
                <a:gd name="connsiteX331" fmla="*/ 1116043 w 6067597"/>
                <a:gd name="connsiteY331" fmla="*/ 1342672 h 3998426"/>
                <a:gd name="connsiteX332" fmla="*/ 1201116 w 6067597"/>
                <a:gd name="connsiteY332" fmla="*/ 1257599 h 3998426"/>
                <a:gd name="connsiteX333" fmla="*/ 1225529 w 6067597"/>
                <a:gd name="connsiteY333" fmla="*/ 1262653 h 3998426"/>
                <a:gd name="connsiteX334" fmla="*/ 1509279 w 6067597"/>
                <a:gd name="connsiteY334" fmla="*/ 770162 h 3998426"/>
                <a:gd name="connsiteX335" fmla="*/ 1494566 w 6067597"/>
                <a:gd name="connsiteY335" fmla="*/ 748520 h 3998426"/>
                <a:gd name="connsiteX336" fmla="*/ 1487775 w 6067597"/>
                <a:gd name="connsiteY336" fmla="*/ 715722 h 3998426"/>
                <a:gd name="connsiteX337" fmla="*/ 1572848 w 6067597"/>
                <a:gd name="connsiteY337" fmla="*/ 630649 h 3998426"/>
                <a:gd name="connsiteX338" fmla="*/ 1651130 w 6067597"/>
                <a:gd name="connsiteY338" fmla="*/ 682924 h 3998426"/>
                <a:gd name="connsiteX339" fmla="*/ 1655904 w 6067597"/>
                <a:gd name="connsiteY339" fmla="*/ 705978 h 3998426"/>
                <a:gd name="connsiteX340" fmla="*/ 2252137 w 6067597"/>
                <a:gd name="connsiteY340" fmla="*/ 705978 h 3998426"/>
                <a:gd name="connsiteX341" fmla="*/ 2258422 w 6067597"/>
                <a:gd name="connsiteY341" fmla="*/ 685130 h 3998426"/>
                <a:gd name="connsiteX342" fmla="*/ 2295678 w 6067597"/>
                <a:gd name="connsiteY342" fmla="*/ 654084 h 3998426"/>
                <a:gd name="connsiteX343" fmla="*/ 2326693 w 6067597"/>
                <a:gd name="connsiteY343" fmla="*/ 647811 h 3998426"/>
                <a:gd name="connsiteX344" fmla="*/ 2610356 w 6067597"/>
                <a:gd name="connsiteY344" fmla="*/ 155470 h 3998426"/>
                <a:gd name="connsiteX345" fmla="*/ 2594877 w 6067597"/>
                <a:gd name="connsiteY345" fmla="*/ 144947 h 3998426"/>
                <a:gd name="connsiteX346" fmla="*/ 2569679 w 6067597"/>
                <a:gd name="connsiteY346" fmla="*/ 85072 h 3998426"/>
                <a:gd name="connsiteX347" fmla="*/ 2654752 w 6067597"/>
                <a:gd name="connsiteY347" fmla="*/ 0 h 3998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</a:cxnLst>
              <a:rect l="l" t="t" r="r" b="b"/>
              <a:pathLst>
                <a:path w="6067597" h="3998426">
                  <a:moveTo>
                    <a:pt x="2751292" y="2648105"/>
                  </a:moveTo>
                  <a:lnTo>
                    <a:pt x="2745981" y="2673756"/>
                  </a:lnTo>
                  <a:cubicBezTo>
                    <a:pt x="2732890" y="2704184"/>
                    <a:pt x="2702374" y="2726031"/>
                    <a:pt x="2667699" y="2726031"/>
                  </a:cubicBezTo>
                  <a:lnTo>
                    <a:pt x="2648849" y="2722128"/>
                  </a:lnTo>
                  <a:lnTo>
                    <a:pt x="2365394" y="3213923"/>
                  </a:lnTo>
                  <a:lnTo>
                    <a:pt x="2379798" y="3235111"/>
                  </a:lnTo>
                  <a:cubicBezTo>
                    <a:pt x="2384161" y="3245253"/>
                    <a:pt x="2386589" y="3256350"/>
                    <a:pt x="2386589" y="3267909"/>
                  </a:cubicBezTo>
                  <a:cubicBezTo>
                    <a:pt x="2386589" y="3279468"/>
                    <a:pt x="2384161" y="3290564"/>
                    <a:pt x="2379798" y="3300707"/>
                  </a:cubicBezTo>
                  <a:lnTo>
                    <a:pt x="2363037" y="3325361"/>
                  </a:lnTo>
                  <a:lnTo>
                    <a:pt x="2654946" y="3832069"/>
                  </a:lnTo>
                  <a:lnTo>
                    <a:pt x="2673246" y="3828280"/>
                  </a:lnTo>
                  <a:cubicBezTo>
                    <a:pt x="2696364" y="3828280"/>
                    <a:pt x="2717632" y="3837989"/>
                    <a:pt x="2733121" y="3853478"/>
                  </a:cubicBezTo>
                  <a:lnTo>
                    <a:pt x="2748996" y="3876830"/>
                  </a:lnTo>
                  <a:lnTo>
                    <a:pt x="3362832" y="3876830"/>
                  </a:lnTo>
                  <a:lnTo>
                    <a:pt x="3378334" y="3853478"/>
                  </a:lnTo>
                  <a:cubicBezTo>
                    <a:pt x="3385962" y="3845734"/>
                    <a:pt x="3395094" y="3839434"/>
                    <a:pt x="3405323" y="3835071"/>
                  </a:cubicBezTo>
                  <a:lnTo>
                    <a:pt x="3411361" y="3833850"/>
                  </a:lnTo>
                  <a:lnTo>
                    <a:pt x="3701314" y="3331887"/>
                  </a:lnTo>
                  <a:lnTo>
                    <a:pt x="3695277" y="3327783"/>
                  </a:lnTo>
                  <a:cubicBezTo>
                    <a:pt x="3679788" y="3312294"/>
                    <a:pt x="3670079" y="3291026"/>
                    <a:pt x="3670079" y="3267909"/>
                  </a:cubicBezTo>
                  <a:cubicBezTo>
                    <a:pt x="3671004" y="3244791"/>
                    <a:pt x="3680714" y="3223523"/>
                    <a:pt x="3695971" y="3208034"/>
                  </a:cubicBezTo>
                  <a:lnTo>
                    <a:pt x="3699014" y="3205932"/>
                  </a:lnTo>
                  <a:lnTo>
                    <a:pt x="3421549" y="2725730"/>
                  </a:lnTo>
                  <a:lnTo>
                    <a:pt x="3411162" y="2727881"/>
                  </a:lnTo>
                  <a:cubicBezTo>
                    <a:pt x="3376484" y="2727881"/>
                    <a:pt x="3345969" y="2706034"/>
                    <a:pt x="3332879" y="2675606"/>
                  </a:cubicBezTo>
                  <a:lnTo>
                    <a:pt x="3327185" y="2648105"/>
                  </a:lnTo>
                  <a:close/>
                  <a:moveTo>
                    <a:pt x="3861774" y="2038357"/>
                  </a:moveTo>
                  <a:lnTo>
                    <a:pt x="3861174" y="2041257"/>
                  </a:lnTo>
                  <a:cubicBezTo>
                    <a:pt x="3848084" y="2071685"/>
                    <a:pt x="3817569" y="2093532"/>
                    <a:pt x="3782892" y="2093532"/>
                  </a:cubicBezTo>
                  <a:lnTo>
                    <a:pt x="3759616" y="2088713"/>
                  </a:lnTo>
                  <a:lnTo>
                    <a:pt x="3473610" y="2586718"/>
                  </a:lnTo>
                  <a:lnTo>
                    <a:pt x="3489444" y="2610010"/>
                  </a:lnTo>
                  <a:cubicBezTo>
                    <a:pt x="3493807" y="2620152"/>
                    <a:pt x="3496235" y="2631249"/>
                    <a:pt x="3496235" y="2642808"/>
                  </a:cubicBezTo>
                  <a:cubicBezTo>
                    <a:pt x="3496235" y="2654367"/>
                    <a:pt x="3493807" y="2665463"/>
                    <a:pt x="3489444" y="2675606"/>
                  </a:cubicBezTo>
                  <a:lnTo>
                    <a:pt x="3472559" y="2700443"/>
                  </a:lnTo>
                  <a:lnTo>
                    <a:pt x="3750370" y="3183834"/>
                  </a:lnTo>
                  <a:lnTo>
                    <a:pt x="3755152" y="3182836"/>
                  </a:lnTo>
                  <a:cubicBezTo>
                    <a:pt x="3789829" y="3182836"/>
                    <a:pt x="3820344" y="3204682"/>
                    <a:pt x="3833434" y="3235111"/>
                  </a:cubicBezTo>
                  <a:lnTo>
                    <a:pt x="3840054" y="3267082"/>
                  </a:lnTo>
                  <a:lnTo>
                    <a:pt x="4494338" y="3267082"/>
                  </a:lnTo>
                  <a:lnTo>
                    <a:pt x="4816006" y="2710216"/>
                  </a:lnTo>
                  <a:lnTo>
                    <a:pt x="4804923" y="2702682"/>
                  </a:lnTo>
                  <a:cubicBezTo>
                    <a:pt x="4789434" y="2687193"/>
                    <a:pt x="4779725" y="2665925"/>
                    <a:pt x="4779725" y="2642808"/>
                  </a:cubicBezTo>
                  <a:cubicBezTo>
                    <a:pt x="4779725" y="2619690"/>
                    <a:pt x="4789434" y="2598422"/>
                    <a:pt x="4804923" y="2582933"/>
                  </a:cubicBezTo>
                  <a:lnTo>
                    <a:pt x="4807166" y="2581408"/>
                  </a:lnTo>
                  <a:lnTo>
                    <a:pt x="4520363" y="2082014"/>
                  </a:lnTo>
                  <a:lnTo>
                    <a:pt x="4500463" y="2086134"/>
                  </a:lnTo>
                  <a:cubicBezTo>
                    <a:pt x="4483125" y="2086134"/>
                    <a:pt x="4466827" y="2080672"/>
                    <a:pt x="4453227" y="2071407"/>
                  </a:cubicBezTo>
                  <a:lnTo>
                    <a:pt x="4425900" y="2038357"/>
                  </a:lnTo>
                  <a:close/>
                  <a:moveTo>
                    <a:pt x="1622108" y="2038357"/>
                  </a:moveTo>
                  <a:lnTo>
                    <a:pt x="1610530" y="2055388"/>
                  </a:lnTo>
                  <a:cubicBezTo>
                    <a:pt x="1595041" y="2070877"/>
                    <a:pt x="1573774" y="2080587"/>
                    <a:pt x="1550655" y="2080587"/>
                  </a:cubicBezTo>
                  <a:lnTo>
                    <a:pt x="1548886" y="2080220"/>
                  </a:lnTo>
                  <a:lnTo>
                    <a:pt x="1264284" y="2575779"/>
                  </a:lnTo>
                  <a:lnTo>
                    <a:pt x="1272087" y="2581083"/>
                  </a:lnTo>
                  <a:cubicBezTo>
                    <a:pt x="1287576" y="2596572"/>
                    <a:pt x="1297285" y="2617840"/>
                    <a:pt x="1297285" y="2640958"/>
                  </a:cubicBezTo>
                  <a:cubicBezTo>
                    <a:pt x="1297285" y="2664075"/>
                    <a:pt x="1287576" y="2685343"/>
                    <a:pt x="1272087" y="2700832"/>
                  </a:cubicBezTo>
                  <a:lnTo>
                    <a:pt x="1253858" y="2713225"/>
                  </a:lnTo>
                  <a:lnTo>
                    <a:pt x="1537858" y="3206206"/>
                  </a:lnTo>
                  <a:lnTo>
                    <a:pt x="1549297" y="3198613"/>
                  </a:lnTo>
                  <a:cubicBezTo>
                    <a:pt x="1559439" y="3194394"/>
                    <a:pt x="1570536" y="3192082"/>
                    <a:pt x="1582094" y="3192082"/>
                  </a:cubicBezTo>
                  <a:cubicBezTo>
                    <a:pt x="1616772" y="3192082"/>
                    <a:pt x="1647286" y="3213928"/>
                    <a:pt x="1660376" y="3244357"/>
                  </a:cubicBezTo>
                  <a:lnTo>
                    <a:pt x="1665081" y="3267082"/>
                  </a:lnTo>
                  <a:lnTo>
                    <a:pt x="2216614" y="3267082"/>
                  </a:lnTo>
                  <a:lnTo>
                    <a:pt x="2223233" y="3235111"/>
                  </a:lnTo>
                  <a:cubicBezTo>
                    <a:pt x="2236324" y="3204682"/>
                    <a:pt x="2266838" y="3182836"/>
                    <a:pt x="2301516" y="3182836"/>
                  </a:cubicBezTo>
                  <a:lnTo>
                    <a:pt x="2316723" y="3185985"/>
                  </a:lnTo>
                  <a:lnTo>
                    <a:pt x="2601556" y="2691613"/>
                  </a:lnTo>
                  <a:lnTo>
                    <a:pt x="2589416" y="2673756"/>
                  </a:lnTo>
                  <a:cubicBezTo>
                    <a:pt x="2585053" y="2663613"/>
                    <a:pt x="2582626" y="2652517"/>
                    <a:pt x="2582626" y="2640958"/>
                  </a:cubicBezTo>
                  <a:cubicBezTo>
                    <a:pt x="2582626" y="2629399"/>
                    <a:pt x="2584938" y="2618302"/>
                    <a:pt x="2589157" y="2608160"/>
                  </a:cubicBezTo>
                  <a:lnTo>
                    <a:pt x="2598681" y="2593811"/>
                  </a:lnTo>
                  <a:lnTo>
                    <a:pt x="2309617" y="2090479"/>
                  </a:lnTo>
                  <a:lnTo>
                    <a:pt x="2304235" y="2089643"/>
                  </a:lnTo>
                  <a:cubicBezTo>
                    <a:pt x="2280410" y="2082072"/>
                    <a:pt x="2260791" y="2064078"/>
                    <a:pt x="2250973" y="2041257"/>
                  </a:cubicBezTo>
                  <a:lnTo>
                    <a:pt x="2250373" y="2038357"/>
                  </a:lnTo>
                  <a:close/>
                  <a:moveTo>
                    <a:pt x="2713096" y="1403586"/>
                  </a:moveTo>
                  <a:lnTo>
                    <a:pt x="2687550" y="1420953"/>
                  </a:lnTo>
                  <a:cubicBezTo>
                    <a:pt x="2677407" y="1425317"/>
                    <a:pt x="2666311" y="1427744"/>
                    <a:pt x="2654752" y="1427744"/>
                  </a:cubicBezTo>
                  <a:lnTo>
                    <a:pt x="2654437" y="1427679"/>
                  </a:lnTo>
                  <a:lnTo>
                    <a:pt x="2364036" y="1931525"/>
                  </a:lnTo>
                  <a:lnTo>
                    <a:pt x="2389130" y="1948584"/>
                  </a:lnTo>
                  <a:cubicBezTo>
                    <a:pt x="2404619" y="1964073"/>
                    <a:pt x="2414329" y="1985341"/>
                    <a:pt x="2414329" y="2008459"/>
                  </a:cubicBezTo>
                  <a:cubicBezTo>
                    <a:pt x="2414329" y="2031576"/>
                    <a:pt x="2404619" y="2052844"/>
                    <a:pt x="2389130" y="2068333"/>
                  </a:cubicBezTo>
                  <a:lnTo>
                    <a:pt x="2362362" y="2086531"/>
                  </a:lnTo>
                  <a:lnTo>
                    <a:pt x="2635812" y="2562334"/>
                  </a:lnTo>
                  <a:lnTo>
                    <a:pt x="2667699" y="2555885"/>
                  </a:lnTo>
                  <a:cubicBezTo>
                    <a:pt x="2690816" y="2555885"/>
                    <a:pt x="2712084" y="2565594"/>
                    <a:pt x="2727573" y="2581083"/>
                  </a:cubicBezTo>
                  <a:lnTo>
                    <a:pt x="2740760" y="2600480"/>
                  </a:lnTo>
                  <a:lnTo>
                    <a:pt x="3338945" y="2600480"/>
                  </a:lnTo>
                  <a:lnTo>
                    <a:pt x="3350594" y="2582933"/>
                  </a:lnTo>
                  <a:cubicBezTo>
                    <a:pt x="3365851" y="2567444"/>
                    <a:pt x="3387120" y="2557735"/>
                    <a:pt x="3411162" y="2557735"/>
                  </a:cubicBezTo>
                  <a:lnTo>
                    <a:pt x="3432626" y="2562179"/>
                  </a:lnTo>
                  <a:lnTo>
                    <a:pt x="3719845" y="2063667"/>
                  </a:lnTo>
                  <a:lnTo>
                    <a:pt x="3704610" y="2041257"/>
                  </a:lnTo>
                  <a:cubicBezTo>
                    <a:pt x="3700246" y="2031114"/>
                    <a:pt x="3697819" y="2020018"/>
                    <a:pt x="3697819" y="2008459"/>
                  </a:cubicBezTo>
                  <a:cubicBezTo>
                    <a:pt x="3697819" y="1996900"/>
                    <a:pt x="3700246" y="1985804"/>
                    <a:pt x="3704610" y="1975661"/>
                  </a:cubicBezTo>
                  <a:lnTo>
                    <a:pt x="3718602" y="1955078"/>
                  </a:lnTo>
                  <a:lnTo>
                    <a:pt x="3428683" y="1453324"/>
                  </a:lnTo>
                  <a:lnTo>
                    <a:pt x="3409311" y="1457335"/>
                  </a:lnTo>
                  <a:cubicBezTo>
                    <a:pt x="3374635" y="1457335"/>
                    <a:pt x="3344119" y="1435488"/>
                    <a:pt x="3331029" y="1405060"/>
                  </a:cubicBezTo>
                  <a:lnTo>
                    <a:pt x="3330724" y="1403586"/>
                  </a:lnTo>
                  <a:close/>
                  <a:moveTo>
                    <a:pt x="4945558" y="1393089"/>
                  </a:moveTo>
                  <a:lnTo>
                    <a:pt x="4943080" y="1405060"/>
                  </a:lnTo>
                  <a:cubicBezTo>
                    <a:pt x="4929990" y="1435488"/>
                    <a:pt x="4899475" y="1457335"/>
                    <a:pt x="4864798" y="1457335"/>
                  </a:cubicBezTo>
                  <a:lnTo>
                    <a:pt x="4854215" y="1455144"/>
                  </a:lnTo>
                  <a:lnTo>
                    <a:pt x="4567772" y="1952122"/>
                  </a:lnTo>
                  <a:lnTo>
                    <a:pt x="4578745" y="1968263"/>
                  </a:lnTo>
                  <a:cubicBezTo>
                    <a:pt x="4583108" y="1978406"/>
                    <a:pt x="4585536" y="1989502"/>
                    <a:pt x="4585536" y="2001061"/>
                  </a:cubicBezTo>
                  <a:cubicBezTo>
                    <a:pt x="4585536" y="2012620"/>
                    <a:pt x="4583108" y="2023716"/>
                    <a:pt x="4578745" y="2033859"/>
                  </a:cubicBezTo>
                  <a:lnTo>
                    <a:pt x="4562461" y="2057813"/>
                  </a:lnTo>
                  <a:lnTo>
                    <a:pt x="4851988" y="2560387"/>
                  </a:lnTo>
                  <a:lnTo>
                    <a:pt x="4864798" y="2557735"/>
                  </a:lnTo>
                  <a:cubicBezTo>
                    <a:pt x="4899475" y="2557735"/>
                    <a:pt x="4929990" y="2579581"/>
                    <a:pt x="4943080" y="2610010"/>
                  </a:cubicBezTo>
                  <a:lnTo>
                    <a:pt x="4945524" y="2621814"/>
                  </a:lnTo>
                  <a:lnTo>
                    <a:pt x="5510489" y="2621814"/>
                  </a:lnTo>
                  <a:lnTo>
                    <a:pt x="5510241" y="2620615"/>
                  </a:lnTo>
                  <a:cubicBezTo>
                    <a:pt x="5510241" y="2572530"/>
                    <a:pt x="5549079" y="2535542"/>
                    <a:pt x="5595314" y="2535542"/>
                  </a:cubicBezTo>
                  <a:cubicBezTo>
                    <a:pt x="5606873" y="2535542"/>
                    <a:pt x="5617969" y="2537969"/>
                    <a:pt x="5628112" y="2542333"/>
                  </a:cubicBezTo>
                  <a:lnTo>
                    <a:pt x="5635993" y="2547691"/>
                  </a:lnTo>
                  <a:lnTo>
                    <a:pt x="5922730" y="2051297"/>
                  </a:lnTo>
                  <a:lnTo>
                    <a:pt x="5922650" y="2051242"/>
                  </a:lnTo>
                  <a:cubicBezTo>
                    <a:pt x="5907161" y="2035754"/>
                    <a:pt x="5897451" y="2014485"/>
                    <a:pt x="5897451" y="1991369"/>
                  </a:cubicBezTo>
                  <a:cubicBezTo>
                    <a:pt x="5897451" y="1979347"/>
                    <a:pt x="5899879" y="1968020"/>
                    <a:pt x="5904242" y="1957790"/>
                  </a:cubicBezTo>
                  <a:lnTo>
                    <a:pt x="5911949" y="1946490"/>
                  </a:lnTo>
                  <a:lnTo>
                    <a:pt x="5618559" y="1435627"/>
                  </a:lnTo>
                  <a:lnTo>
                    <a:pt x="5611959" y="1436993"/>
                  </a:lnTo>
                  <a:cubicBezTo>
                    <a:pt x="5588840" y="1436993"/>
                    <a:pt x="5567572" y="1427284"/>
                    <a:pt x="5552084" y="1411794"/>
                  </a:cubicBezTo>
                  <a:lnTo>
                    <a:pt x="5539368" y="1393089"/>
                  </a:lnTo>
                  <a:close/>
                  <a:moveTo>
                    <a:pt x="553209" y="1393089"/>
                  </a:moveTo>
                  <a:lnTo>
                    <a:pt x="550730" y="1405060"/>
                  </a:lnTo>
                  <a:cubicBezTo>
                    <a:pt x="537640" y="1435488"/>
                    <a:pt x="507125" y="1457335"/>
                    <a:pt x="472448" y="1457335"/>
                  </a:cubicBezTo>
                  <a:lnTo>
                    <a:pt x="440939" y="1450811"/>
                  </a:lnTo>
                  <a:lnTo>
                    <a:pt x="145534" y="1965181"/>
                  </a:lnTo>
                  <a:lnTo>
                    <a:pt x="163355" y="1991395"/>
                  </a:lnTo>
                  <a:cubicBezTo>
                    <a:pt x="167718" y="2001538"/>
                    <a:pt x="170146" y="2012635"/>
                    <a:pt x="170146" y="2024194"/>
                  </a:cubicBezTo>
                  <a:cubicBezTo>
                    <a:pt x="170146" y="2035753"/>
                    <a:pt x="167718" y="2046849"/>
                    <a:pt x="163355" y="2056992"/>
                  </a:cubicBezTo>
                  <a:lnTo>
                    <a:pt x="155423" y="2068659"/>
                  </a:lnTo>
                  <a:lnTo>
                    <a:pt x="435185" y="2554283"/>
                  </a:lnTo>
                  <a:lnTo>
                    <a:pt x="439651" y="2551319"/>
                  </a:lnTo>
                  <a:cubicBezTo>
                    <a:pt x="449793" y="2547100"/>
                    <a:pt x="460890" y="2544788"/>
                    <a:pt x="472448" y="2544788"/>
                  </a:cubicBezTo>
                  <a:cubicBezTo>
                    <a:pt x="507125" y="2544788"/>
                    <a:pt x="537640" y="2566634"/>
                    <a:pt x="550730" y="2597063"/>
                  </a:cubicBezTo>
                  <a:lnTo>
                    <a:pt x="555855" y="2621814"/>
                  </a:lnTo>
                  <a:lnTo>
                    <a:pt x="1131103" y="2621814"/>
                  </a:lnTo>
                  <a:lnTo>
                    <a:pt x="1133930" y="2608160"/>
                  </a:lnTo>
                  <a:cubicBezTo>
                    <a:pt x="1147021" y="2577731"/>
                    <a:pt x="1177536" y="2555885"/>
                    <a:pt x="1212212" y="2555885"/>
                  </a:cubicBezTo>
                  <a:lnTo>
                    <a:pt x="1217359" y="2556951"/>
                  </a:lnTo>
                  <a:lnTo>
                    <a:pt x="1502485" y="2063345"/>
                  </a:lnTo>
                  <a:lnTo>
                    <a:pt x="1490781" y="2055388"/>
                  </a:lnTo>
                  <a:cubicBezTo>
                    <a:pt x="1475292" y="2039900"/>
                    <a:pt x="1465582" y="2018632"/>
                    <a:pt x="1465582" y="1995515"/>
                  </a:cubicBezTo>
                  <a:cubicBezTo>
                    <a:pt x="1465582" y="1971472"/>
                    <a:pt x="1475292" y="1950204"/>
                    <a:pt x="1490781" y="1934947"/>
                  </a:cubicBezTo>
                  <a:lnTo>
                    <a:pt x="1491201" y="1934668"/>
                  </a:lnTo>
                  <a:lnTo>
                    <a:pt x="1197912" y="1427081"/>
                  </a:lnTo>
                  <a:lnTo>
                    <a:pt x="1168318" y="1420954"/>
                  </a:lnTo>
                  <a:lnTo>
                    <a:pt x="1134618" y="1393089"/>
                  </a:lnTo>
                  <a:close/>
                  <a:moveTo>
                    <a:pt x="3863568" y="753603"/>
                  </a:moveTo>
                  <a:lnTo>
                    <a:pt x="3861174" y="765163"/>
                  </a:lnTo>
                  <a:cubicBezTo>
                    <a:pt x="3848084" y="795592"/>
                    <a:pt x="3817569" y="817439"/>
                    <a:pt x="3782892" y="817439"/>
                  </a:cubicBezTo>
                  <a:lnTo>
                    <a:pt x="3756139" y="811899"/>
                  </a:lnTo>
                  <a:lnTo>
                    <a:pt x="3468099" y="1311649"/>
                  </a:lnTo>
                  <a:lnTo>
                    <a:pt x="3469186" y="1312387"/>
                  </a:lnTo>
                  <a:cubicBezTo>
                    <a:pt x="3484675" y="1327876"/>
                    <a:pt x="3494384" y="1349144"/>
                    <a:pt x="3494384" y="1372262"/>
                  </a:cubicBezTo>
                  <a:cubicBezTo>
                    <a:pt x="3494384" y="1383821"/>
                    <a:pt x="3491956" y="1394917"/>
                    <a:pt x="3487593" y="1405060"/>
                  </a:cubicBezTo>
                  <a:lnTo>
                    <a:pt x="3470480" y="1430233"/>
                  </a:lnTo>
                  <a:lnTo>
                    <a:pt x="3757597" y="1928624"/>
                  </a:lnTo>
                  <a:lnTo>
                    <a:pt x="3782892" y="1923387"/>
                  </a:lnTo>
                  <a:cubicBezTo>
                    <a:pt x="3817569" y="1923387"/>
                    <a:pt x="3848084" y="1945233"/>
                    <a:pt x="3861174" y="1975661"/>
                  </a:cubicBezTo>
                  <a:lnTo>
                    <a:pt x="3862555" y="1982329"/>
                  </a:lnTo>
                  <a:lnTo>
                    <a:pt x="4419178" y="1982329"/>
                  </a:lnTo>
                  <a:lnTo>
                    <a:pt x="4422181" y="1967483"/>
                  </a:lnTo>
                  <a:cubicBezTo>
                    <a:pt x="4435271" y="1936795"/>
                    <a:pt x="4465787" y="1915989"/>
                    <a:pt x="4500463" y="1915989"/>
                  </a:cubicBezTo>
                  <a:lnTo>
                    <a:pt x="4528636" y="1921822"/>
                  </a:lnTo>
                  <a:lnTo>
                    <a:pt x="4809123" y="1434992"/>
                  </a:lnTo>
                  <a:lnTo>
                    <a:pt x="4804923" y="1432137"/>
                  </a:lnTo>
                  <a:cubicBezTo>
                    <a:pt x="4789434" y="1416647"/>
                    <a:pt x="4779725" y="1395379"/>
                    <a:pt x="4779725" y="1372262"/>
                  </a:cubicBezTo>
                  <a:cubicBezTo>
                    <a:pt x="4779725" y="1348220"/>
                    <a:pt x="4789434" y="1326952"/>
                    <a:pt x="4804923" y="1311694"/>
                  </a:cubicBezTo>
                  <a:lnTo>
                    <a:pt x="4812801" y="1306465"/>
                  </a:lnTo>
                  <a:lnTo>
                    <a:pt x="4533745" y="820561"/>
                  </a:lnTo>
                  <a:lnTo>
                    <a:pt x="4504162" y="826687"/>
                  </a:lnTo>
                  <a:cubicBezTo>
                    <a:pt x="4469486" y="826687"/>
                    <a:pt x="4438970" y="804840"/>
                    <a:pt x="4425880" y="774412"/>
                  </a:cubicBezTo>
                  <a:lnTo>
                    <a:pt x="4421571" y="753603"/>
                  </a:lnTo>
                  <a:close/>
                  <a:moveTo>
                    <a:pt x="1647674" y="753603"/>
                  </a:moveTo>
                  <a:lnTo>
                    <a:pt x="1632723" y="775596"/>
                  </a:lnTo>
                  <a:cubicBezTo>
                    <a:pt x="1617234" y="791085"/>
                    <a:pt x="1595966" y="800795"/>
                    <a:pt x="1572848" y="800795"/>
                  </a:cubicBezTo>
                  <a:lnTo>
                    <a:pt x="1548698" y="795794"/>
                  </a:lnTo>
                  <a:lnTo>
                    <a:pt x="1265337" y="1289191"/>
                  </a:lnTo>
                  <a:lnTo>
                    <a:pt x="1279398" y="1309873"/>
                  </a:lnTo>
                  <a:cubicBezTo>
                    <a:pt x="1283761" y="1320016"/>
                    <a:pt x="1286189" y="1331113"/>
                    <a:pt x="1286189" y="1342672"/>
                  </a:cubicBezTo>
                  <a:cubicBezTo>
                    <a:pt x="1286189" y="1365789"/>
                    <a:pt x="1276479" y="1387057"/>
                    <a:pt x="1260990" y="1402546"/>
                  </a:cubicBezTo>
                  <a:lnTo>
                    <a:pt x="1246811" y="1412185"/>
                  </a:lnTo>
                  <a:lnTo>
                    <a:pt x="1534962" y="1913567"/>
                  </a:lnTo>
                  <a:lnTo>
                    <a:pt x="1550655" y="1910442"/>
                  </a:lnTo>
                  <a:cubicBezTo>
                    <a:pt x="1585332" y="1910442"/>
                    <a:pt x="1615847" y="1932288"/>
                    <a:pt x="1628937" y="1962716"/>
                  </a:cubicBezTo>
                  <a:lnTo>
                    <a:pt x="1632998" y="1982328"/>
                  </a:lnTo>
                  <a:lnTo>
                    <a:pt x="2249386" y="1982328"/>
                  </a:lnTo>
                  <a:lnTo>
                    <a:pt x="2250714" y="1975661"/>
                  </a:lnTo>
                  <a:cubicBezTo>
                    <a:pt x="2259152" y="1955375"/>
                    <a:pt x="2275218" y="1938904"/>
                    <a:pt x="2295678" y="1930178"/>
                  </a:cubicBezTo>
                  <a:lnTo>
                    <a:pt x="2310597" y="1927161"/>
                  </a:lnTo>
                  <a:lnTo>
                    <a:pt x="2608346" y="1411702"/>
                  </a:lnTo>
                  <a:lnTo>
                    <a:pt x="2594877" y="1402546"/>
                  </a:lnTo>
                  <a:cubicBezTo>
                    <a:pt x="2579388" y="1387057"/>
                    <a:pt x="2569679" y="1365789"/>
                    <a:pt x="2569679" y="1342672"/>
                  </a:cubicBezTo>
                  <a:cubicBezTo>
                    <a:pt x="2569679" y="1331113"/>
                    <a:pt x="2572106" y="1320016"/>
                    <a:pt x="2576470" y="1309873"/>
                  </a:cubicBezTo>
                  <a:lnTo>
                    <a:pt x="2588764" y="1291789"/>
                  </a:lnTo>
                  <a:lnTo>
                    <a:pt x="2474142" y="1092204"/>
                  </a:lnTo>
                  <a:lnTo>
                    <a:pt x="2313494" y="814175"/>
                  </a:lnTo>
                  <a:lnTo>
                    <a:pt x="2296457" y="810648"/>
                  </a:lnTo>
                  <a:cubicBezTo>
                    <a:pt x="2281243" y="804102"/>
                    <a:pt x="2268174" y="793201"/>
                    <a:pt x="2258909" y="779601"/>
                  </a:cubicBezTo>
                  <a:lnTo>
                    <a:pt x="2250804" y="753603"/>
                  </a:lnTo>
                  <a:close/>
                  <a:moveTo>
                    <a:pt x="2726667" y="127236"/>
                  </a:moveTo>
                  <a:lnTo>
                    <a:pt x="2714627" y="144947"/>
                  </a:lnTo>
                  <a:cubicBezTo>
                    <a:pt x="2706882" y="152691"/>
                    <a:pt x="2697693" y="158991"/>
                    <a:pt x="2687550" y="163354"/>
                  </a:cubicBezTo>
                  <a:lnTo>
                    <a:pt x="2656270" y="169831"/>
                  </a:lnTo>
                  <a:lnTo>
                    <a:pt x="2373638" y="661959"/>
                  </a:lnTo>
                  <a:lnTo>
                    <a:pt x="2389130" y="672491"/>
                  </a:lnTo>
                  <a:cubicBezTo>
                    <a:pt x="2404619" y="687979"/>
                    <a:pt x="2414329" y="709248"/>
                    <a:pt x="2414329" y="732366"/>
                  </a:cubicBezTo>
                  <a:cubicBezTo>
                    <a:pt x="2414329" y="755483"/>
                    <a:pt x="2404619" y="776751"/>
                    <a:pt x="2389130" y="792240"/>
                  </a:cubicBezTo>
                  <a:lnTo>
                    <a:pt x="2365941" y="808005"/>
                  </a:lnTo>
                  <a:lnTo>
                    <a:pt x="2627563" y="1263228"/>
                  </a:lnTo>
                  <a:lnTo>
                    <a:pt x="2654752" y="1257599"/>
                  </a:lnTo>
                  <a:cubicBezTo>
                    <a:pt x="2700988" y="1257599"/>
                    <a:pt x="2739825" y="1296435"/>
                    <a:pt x="2739825" y="1342672"/>
                  </a:cubicBezTo>
                  <a:lnTo>
                    <a:pt x="2737073" y="1355961"/>
                  </a:lnTo>
                  <a:lnTo>
                    <a:pt x="3327534" y="1355961"/>
                  </a:lnTo>
                  <a:lnTo>
                    <a:pt x="3331029" y="1338684"/>
                  </a:lnTo>
                  <a:cubicBezTo>
                    <a:pt x="3344119" y="1307995"/>
                    <a:pt x="3374635" y="1287189"/>
                    <a:pt x="3409311" y="1287189"/>
                  </a:cubicBezTo>
                  <a:lnTo>
                    <a:pt x="3424449" y="1290324"/>
                  </a:lnTo>
                  <a:lnTo>
                    <a:pt x="3713854" y="789310"/>
                  </a:lnTo>
                  <a:lnTo>
                    <a:pt x="3717144" y="783600"/>
                  </a:lnTo>
                  <a:lnTo>
                    <a:pt x="3704610" y="765163"/>
                  </a:lnTo>
                  <a:cubicBezTo>
                    <a:pt x="3700246" y="755021"/>
                    <a:pt x="3697819" y="743924"/>
                    <a:pt x="3697819" y="732366"/>
                  </a:cubicBezTo>
                  <a:cubicBezTo>
                    <a:pt x="3697819" y="720807"/>
                    <a:pt x="3700246" y="709710"/>
                    <a:pt x="3704610" y="699567"/>
                  </a:cubicBezTo>
                  <a:lnTo>
                    <a:pt x="3710880" y="690343"/>
                  </a:lnTo>
                  <a:lnTo>
                    <a:pt x="3422665" y="188490"/>
                  </a:lnTo>
                  <a:lnTo>
                    <a:pt x="3413010" y="190489"/>
                  </a:lnTo>
                  <a:cubicBezTo>
                    <a:pt x="3378334" y="190489"/>
                    <a:pt x="3347818" y="168642"/>
                    <a:pt x="3334728" y="138214"/>
                  </a:cubicBezTo>
                  <a:lnTo>
                    <a:pt x="3332455" y="127236"/>
                  </a:lnTo>
                  <a:close/>
                  <a:moveTo>
                    <a:pt x="2654752" y="0"/>
                  </a:moveTo>
                  <a:cubicBezTo>
                    <a:pt x="2689429" y="0"/>
                    <a:pt x="2719944" y="21845"/>
                    <a:pt x="2733034" y="52274"/>
                  </a:cubicBezTo>
                  <a:lnTo>
                    <a:pt x="2738694" y="79611"/>
                  </a:lnTo>
                  <a:lnTo>
                    <a:pt x="3333155" y="79611"/>
                  </a:lnTo>
                  <a:lnTo>
                    <a:pt x="3334728" y="71838"/>
                  </a:lnTo>
                  <a:cubicBezTo>
                    <a:pt x="3347818" y="41149"/>
                    <a:pt x="3378334" y="20343"/>
                    <a:pt x="3413010" y="20343"/>
                  </a:cubicBezTo>
                  <a:cubicBezTo>
                    <a:pt x="3459246" y="20343"/>
                    <a:pt x="3498083" y="59180"/>
                    <a:pt x="3498083" y="105416"/>
                  </a:cubicBezTo>
                  <a:cubicBezTo>
                    <a:pt x="3498083" y="128533"/>
                    <a:pt x="3488373" y="149801"/>
                    <a:pt x="3472885" y="165290"/>
                  </a:cubicBezTo>
                  <a:lnTo>
                    <a:pt x="3466747" y="169463"/>
                  </a:lnTo>
                  <a:lnTo>
                    <a:pt x="3746622" y="656444"/>
                  </a:lnTo>
                  <a:lnTo>
                    <a:pt x="3750094" y="654083"/>
                  </a:lnTo>
                  <a:cubicBezTo>
                    <a:pt x="3760237" y="649720"/>
                    <a:pt x="3771333" y="647293"/>
                    <a:pt x="3782892" y="647293"/>
                  </a:cubicBezTo>
                  <a:cubicBezTo>
                    <a:pt x="3817569" y="647293"/>
                    <a:pt x="3848084" y="669138"/>
                    <a:pt x="3861174" y="699567"/>
                  </a:cubicBezTo>
                  <a:lnTo>
                    <a:pt x="3862501" y="705978"/>
                  </a:lnTo>
                  <a:lnTo>
                    <a:pt x="4427808" y="705978"/>
                  </a:lnTo>
                  <a:lnTo>
                    <a:pt x="4444287" y="681739"/>
                  </a:lnTo>
                  <a:cubicBezTo>
                    <a:pt x="4459776" y="666250"/>
                    <a:pt x="4481044" y="656541"/>
                    <a:pt x="4504162" y="656541"/>
                  </a:cubicBezTo>
                  <a:cubicBezTo>
                    <a:pt x="4550398" y="656541"/>
                    <a:pt x="4589235" y="695378"/>
                    <a:pt x="4589235" y="741614"/>
                  </a:cubicBezTo>
                  <a:cubicBezTo>
                    <a:pt x="4589235" y="753173"/>
                    <a:pt x="4586807" y="764269"/>
                    <a:pt x="4582444" y="774412"/>
                  </a:cubicBezTo>
                  <a:lnTo>
                    <a:pt x="4571497" y="790515"/>
                  </a:lnTo>
                  <a:lnTo>
                    <a:pt x="4857749" y="1288593"/>
                  </a:lnTo>
                  <a:lnTo>
                    <a:pt x="4864798" y="1287189"/>
                  </a:lnTo>
                  <a:cubicBezTo>
                    <a:pt x="4899475" y="1287189"/>
                    <a:pt x="4929990" y="1309035"/>
                    <a:pt x="4943080" y="1339464"/>
                  </a:cubicBezTo>
                  <a:lnTo>
                    <a:pt x="4944322" y="1345464"/>
                  </a:lnTo>
                  <a:lnTo>
                    <a:pt x="5528171" y="1345464"/>
                  </a:lnTo>
                  <a:lnTo>
                    <a:pt x="5533417" y="1319122"/>
                  </a:lnTo>
                  <a:cubicBezTo>
                    <a:pt x="5546073" y="1288693"/>
                    <a:pt x="5575895" y="1266847"/>
                    <a:pt x="5611959" y="1266847"/>
                  </a:cubicBezTo>
                  <a:cubicBezTo>
                    <a:pt x="5658193" y="1266847"/>
                    <a:pt x="5697032" y="1305684"/>
                    <a:pt x="5697032" y="1351920"/>
                  </a:cubicBezTo>
                  <a:cubicBezTo>
                    <a:pt x="5697032" y="1375037"/>
                    <a:pt x="5687322" y="1396306"/>
                    <a:pt x="5671833" y="1411794"/>
                  </a:cubicBezTo>
                  <a:lnTo>
                    <a:pt x="5663233" y="1417641"/>
                  </a:lnTo>
                  <a:lnTo>
                    <a:pt x="5948348" y="1913741"/>
                  </a:lnTo>
                  <a:lnTo>
                    <a:pt x="5949726" y="1912826"/>
                  </a:lnTo>
                  <a:cubicBezTo>
                    <a:pt x="5959869" y="1908608"/>
                    <a:pt x="5970966" y="1906296"/>
                    <a:pt x="5982524" y="1906296"/>
                  </a:cubicBezTo>
                  <a:cubicBezTo>
                    <a:pt x="6028760" y="1906296"/>
                    <a:pt x="6067597" y="1945133"/>
                    <a:pt x="6067597" y="1991369"/>
                  </a:cubicBezTo>
                  <a:cubicBezTo>
                    <a:pt x="6067597" y="2037602"/>
                    <a:pt x="6028760" y="2076441"/>
                    <a:pt x="5982524" y="2076441"/>
                  </a:cubicBezTo>
                  <a:lnTo>
                    <a:pt x="5965562" y="2072929"/>
                  </a:lnTo>
                  <a:lnTo>
                    <a:pt x="5670999" y="2583996"/>
                  </a:lnTo>
                  <a:lnTo>
                    <a:pt x="5673596" y="2587817"/>
                  </a:lnTo>
                  <a:cubicBezTo>
                    <a:pt x="5677959" y="2597959"/>
                    <a:pt x="5680387" y="2609056"/>
                    <a:pt x="5680387" y="2620615"/>
                  </a:cubicBezTo>
                  <a:cubicBezTo>
                    <a:pt x="5680387" y="2666849"/>
                    <a:pt x="5641550" y="2705688"/>
                    <a:pt x="5595314" y="2705688"/>
                  </a:cubicBezTo>
                  <a:cubicBezTo>
                    <a:pt x="5572197" y="2705688"/>
                    <a:pt x="5550928" y="2695978"/>
                    <a:pt x="5535439" y="2680489"/>
                  </a:cubicBezTo>
                  <a:lnTo>
                    <a:pt x="5527927" y="2669439"/>
                  </a:lnTo>
                  <a:lnTo>
                    <a:pt x="4944357" y="2669439"/>
                  </a:lnTo>
                  <a:lnTo>
                    <a:pt x="4943080" y="2675606"/>
                  </a:lnTo>
                  <a:cubicBezTo>
                    <a:pt x="4929990" y="2706034"/>
                    <a:pt x="4899475" y="2727881"/>
                    <a:pt x="4864798" y="2727881"/>
                  </a:cubicBezTo>
                  <a:lnTo>
                    <a:pt x="4861531" y="2727204"/>
                  </a:lnTo>
                  <a:lnTo>
                    <a:pt x="4522913" y="3314707"/>
                  </a:lnTo>
                  <a:lnTo>
                    <a:pt x="3823916" y="3314707"/>
                  </a:lnTo>
                  <a:lnTo>
                    <a:pt x="3815027" y="3327783"/>
                  </a:lnTo>
                  <a:cubicBezTo>
                    <a:pt x="3799538" y="3343272"/>
                    <a:pt x="3778270" y="3352982"/>
                    <a:pt x="3755152" y="3352982"/>
                  </a:cubicBezTo>
                  <a:lnTo>
                    <a:pt x="3745625" y="3351009"/>
                  </a:lnTo>
                  <a:lnTo>
                    <a:pt x="3467168" y="3834133"/>
                  </a:lnTo>
                  <a:lnTo>
                    <a:pt x="3471699" y="3835071"/>
                  </a:lnTo>
                  <a:cubicBezTo>
                    <a:pt x="3502128" y="3848161"/>
                    <a:pt x="3523975" y="3878676"/>
                    <a:pt x="3523975" y="3913353"/>
                  </a:cubicBezTo>
                  <a:cubicBezTo>
                    <a:pt x="3523975" y="3959587"/>
                    <a:pt x="3485136" y="3998426"/>
                    <a:pt x="3438902" y="3998426"/>
                  </a:cubicBezTo>
                  <a:cubicBezTo>
                    <a:pt x="3404224" y="3998426"/>
                    <a:pt x="3373710" y="3976579"/>
                    <a:pt x="3360619" y="3946151"/>
                  </a:cubicBezTo>
                  <a:lnTo>
                    <a:pt x="3356127" y="3924455"/>
                  </a:lnTo>
                  <a:lnTo>
                    <a:pt x="2756020" y="3924455"/>
                  </a:lnTo>
                  <a:lnTo>
                    <a:pt x="2751528" y="3946151"/>
                  </a:lnTo>
                  <a:cubicBezTo>
                    <a:pt x="2738438" y="3976579"/>
                    <a:pt x="2707923" y="3998426"/>
                    <a:pt x="2673246" y="3998426"/>
                  </a:cubicBezTo>
                  <a:cubicBezTo>
                    <a:pt x="2627011" y="3998426"/>
                    <a:pt x="2588173" y="3959587"/>
                    <a:pt x="2588173" y="3913353"/>
                  </a:cubicBezTo>
                  <a:cubicBezTo>
                    <a:pt x="2588173" y="3901794"/>
                    <a:pt x="2590600" y="3890697"/>
                    <a:pt x="2594964" y="3880555"/>
                  </a:cubicBezTo>
                  <a:lnTo>
                    <a:pt x="2613198" y="3853733"/>
                  </a:lnTo>
                  <a:lnTo>
                    <a:pt x="2321471" y="3348850"/>
                  </a:lnTo>
                  <a:lnTo>
                    <a:pt x="2301516" y="3352982"/>
                  </a:lnTo>
                  <a:cubicBezTo>
                    <a:pt x="2278398" y="3352982"/>
                    <a:pt x="2257129" y="3343272"/>
                    <a:pt x="2241641" y="3327783"/>
                  </a:cubicBezTo>
                  <a:lnTo>
                    <a:pt x="2232751" y="3314707"/>
                  </a:lnTo>
                  <a:lnTo>
                    <a:pt x="1657144" y="3314707"/>
                  </a:lnTo>
                  <a:lnTo>
                    <a:pt x="1641969" y="3337029"/>
                  </a:lnTo>
                  <a:cubicBezTo>
                    <a:pt x="1626481" y="3352518"/>
                    <a:pt x="1605212" y="3362228"/>
                    <a:pt x="1582094" y="3362228"/>
                  </a:cubicBezTo>
                  <a:cubicBezTo>
                    <a:pt x="1535860" y="3362228"/>
                    <a:pt x="1497021" y="3323389"/>
                    <a:pt x="1497021" y="3277155"/>
                  </a:cubicBezTo>
                  <a:cubicBezTo>
                    <a:pt x="1497021" y="3265134"/>
                    <a:pt x="1499448" y="3253806"/>
                    <a:pt x="1503812" y="3243577"/>
                  </a:cubicBezTo>
                  <a:lnTo>
                    <a:pt x="1504541" y="3242508"/>
                  </a:lnTo>
                  <a:lnTo>
                    <a:pt x="1205513" y="2724990"/>
                  </a:lnTo>
                  <a:lnTo>
                    <a:pt x="1187193" y="2722142"/>
                  </a:lnTo>
                  <a:cubicBezTo>
                    <a:pt x="1163368" y="2714571"/>
                    <a:pt x="1143748" y="2696577"/>
                    <a:pt x="1133930" y="2673756"/>
                  </a:cubicBezTo>
                  <a:lnTo>
                    <a:pt x="1133036" y="2669439"/>
                  </a:lnTo>
                  <a:lnTo>
                    <a:pt x="546121" y="2669439"/>
                  </a:lnTo>
                  <a:lnTo>
                    <a:pt x="532323" y="2689735"/>
                  </a:lnTo>
                  <a:cubicBezTo>
                    <a:pt x="516834" y="2705224"/>
                    <a:pt x="495567" y="2714934"/>
                    <a:pt x="472448" y="2714934"/>
                  </a:cubicBezTo>
                  <a:cubicBezTo>
                    <a:pt x="426214" y="2714934"/>
                    <a:pt x="387375" y="2676095"/>
                    <a:pt x="387375" y="2629861"/>
                  </a:cubicBezTo>
                  <a:cubicBezTo>
                    <a:pt x="387375" y="2617840"/>
                    <a:pt x="389803" y="2606512"/>
                    <a:pt x="394166" y="2596283"/>
                  </a:cubicBezTo>
                  <a:lnTo>
                    <a:pt x="400111" y="2587565"/>
                  </a:lnTo>
                  <a:lnTo>
                    <a:pt x="119272" y="2101524"/>
                  </a:lnTo>
                  <a:lnTo>
                    <a:pt x="117871" y="2102476"/>
                  </a:lnTo>
                  <a:cubicBezTo>
                    <a:pt x="107729" y="2106839"/>
                    <a:pt x="96632" y="2109267"/>
                    <a:pt x="85073" y="2109267"/>
                  </a:cubicBezTo>
                  <a:cubicBezTo>
                    <a:pt x="38839" y="2109267"/>
                    <a:pt x="0" y="2070428"/>
                    <a:pt x="0" y="2024194"/>
                  </a:cubicBezTo>
                  <a:cubicBezTo>
                    <a:pt x="0" y="1976109"/>
                    <a:pt x="38839" y="1939121"/>
                    <a:pt x="85073" y="1939121"/>
                  </a:cubicBezTo>
                  <a:lnTo>
                    <a:pt x="103219" y="1942878"/>
                  </a:lnTo>
                  <a:lnTo>
                    <a:pt x="404405" y="1420121"/>
                  </a:lnTo>
                  <a:lnTo>
                    <a:pt x="394166" y="1405060"/>
                  </a:lnTo>
                  <a:cubicBezTo>
                    <a:pt x="389803" y="1394917"/>
                    <a:pt x="387375" y="1383821"/>
                    <a:pt x="387375" y="1372262"/>
                  </a:cubicBezTo>
                  <a:cubicBezTo>
                    <a:pt x="387375" y="1324178"/>
                    <a:pt x="426214" y="1287189"/>
                    <a:pt x="472448" y="1287189"/>
                  </a:cubicBezTo>
                  <a:cubicBezTo>
                    <a:pt x="507125" y="1287189"/>
                    <a:pt x="537640" y="1309035"/>
                    <a:pt x="550730" y="1339464"/>
                  </a:cubicBezTo>
                  <a:lnTo>
                    <a:pt x="551972" y="1345464"/>
                  </a:lnTo>
                  <a:lnTo>
                    <a:pt x="1116914" y="1345464"/>
                  </a:lnTo>
                  <a:lnTo>
                    <a:pt x="1116043" y="1342672"/>
                  </a:lnTo>
                  <a:cubicBezTo>
                    <a:pt x="1116043" y="1296435"/>
                    <a:pt x="1153031" y="1257599"/>
                    <a:pt x="1201116" y="1257599"/>
                  </a:cubicBezTo>
                  <a:lnTo>
                    <a:pt x="1225529" y="1262653"/>
                  </a:lnTo>
                  <a:lnTo>
                    <a:pt x="1509279" y="770162"/>
                  </a:lnTo>
                  <a:lnTo>
                    <a:pt x="1494566" y="748520"/>
                  </a:lnTo>
                  <a:cubicBezTo>
                    <a:pt x="1490202" y="738377"/>
                    <a:pt x="1487775" y="727281"/>
                    <a:pt x="1487775" y="715722"/>
                  </a:cubicBezTo>
                  <a:cubicBezTo>
                    <a:pt x="1487775" y="667637"/>
                    <a:pt x="1526614" y="630649"/>
                    <a:pt x="1572848" y="630649"/>
                  </a:cubicBezTo>
                  <a:cubicBezTo>
                    <a:pt x="1607525" y="630649"/>
                    <a:pt x="1638040" y="652495"/>
                    <a:pt x="1651130" y="682924"/>
                  </a:cubicBezTo>
                  <a:lnTo>
                    <a:pt x="1655904" y="705978"/>
                  </a:lnTo>
                  <a:lnTo>
                    <a:pt x="2252137" y="705978"/>
                  </a:lnTo>
                  <a:lnTo>
                    <a:pt x="2258422" y="685130"/>
                  </a:lnTo>
                  <a:cubicBezTo>
                    <a:pt x="2267460" y="671530"/>
                    <a:pt x="2280333" y="660629"/>
                    <a:pt x="2295678" y="654084"/>
                  </a:cubicBezTo>
                  <a:lnTo>
                    <a:pt x="2326693" y="647811"/>
                  </a:lnTo>
                  <a:lnTo>
                    <a:pt x="2610356" y="155470"/>
                  </a:lnTo>
                  <a:lnTo>
                    <a:pt x="2594877" y="144947"/>
                  </a:lnTo>
                  <a:cubicBezTo>
                    <a:pt x="2579388" y="129458"/>
                    <a:pt x="2569679" y="108190"/>
                    <a:pt x="2569679" y="85072"/>
                  </a:cubicBezTo>
                  <a:cubicBezTo>
                    <a:pt x="2569679" y="38836"/>
                    <a:pt x="2608517" y="0"/>
                    <a:pt x="2654752" y="0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F8F52D0-5D87-405E-BA65-56AF9A3D3B55}"/>
              </a:ext>
            </a:extLst>
          </p:cNvPr>
          <p:cNvGrpSpPr/>
          <p:nvPr/>
        </p:nvGrpSpPr>
        <p:grpSpPr>
          <a:xfrm>
            <a:off x="6172789" y="2796272"/>
            <a:ext cx="5568426" cy="3353348"/>
            <a:chOff x="4098364" y="1571764"/>
            <a:chExt cx="7301609" cy="4397082"/>
          </a:xfrm>
        </p:grpSpPr>
        <p:grpSp>
          <p:nvGrpSpPr>
            <p:cNvPr id="20" name="Graphic 55">
              <a:extLst>
                <a:ext uri="{FF2B5EF4-FFF2-40B4-BE49-F238E27FC236}">
                  <a16:creationId xmlns:a16="http://schemas.microsoft.com/office/drawing/2014/main" id="{07BE0110-21CB-4784-9B73-FEE3B5C2DEA1}"/>
                </a:ext>
              </a:extLst>
            </p:cNvPr>
            <p:cNvGrpSpPr/>
            <p:nvPr/>
          </p:nvGrpSpPr>
          <p:grpSpPr>
            <a:xfrm>
              <a:off x="4910815" y="1571764"/>
              <a:ext cx="5616422" cy="3644404"/>
              <a:chOff x="5769768" y="3217068"/>
              <a:chExt cx="651510" cy="422754"/>
            </a:xfrm>
          </p:grpSpPr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78DDAAD3-86AB-4285-B5F7-C45BFBCFD756}"/>
                  </a:ext>
                </a:extLst>
              </p:cNvPr>
              <p:cNvSpPr/>
              <p:nvPr/>
            </p:nvSpPr>
            <p:spPr>
              <a:xfrm>
                <a:off x="5769768" y="3217068"/>
                <a:ext cx="647700" cy="419100"/>
              </a:xfrm>
              <a:custGeom>
                <a:avLst/>
                <a:gdLst>
                  <a:gd name="connsiteX0" fmla="*/ 639604 w 647700"/>
                  <a:gd name="connsiteY0" fmla="*/ 417671 h 419100"/>
                  <a:gd name="connsiteX1" fmla="*/ 14764 w 647700"/>
                  <a:gd name="connsiteY1" fmla="*/ 417671 h 419100"/>
                  <a:gd name="connsiteX2" fmla="*/ 7144 w 647700"/>
                  <a:gd name="connsiteY2" fmla="*/ 410051 h 419100"/>
                  <a:gd name="connsiteX3" fmla="*/ 7144 w 647700"/>
                  <a:gd name="connsiteY3" fmla="*/ 38576 h 419100"/>
                  <a:gd name="connsiteX4" fmla="*/ 37624 w 647700"/>
                  <a:gd name="connsiteY4" fmla="*/ 7144 h 419100"/>
                  <a:gd name="connsiteX5" fmla="*/ 616744 w 647700"/>
                  <a:gd name="connsiteY5" fmla="*/ 7144 h 419100"/>
                  <a:gd name="connsiteX6" fmla="*/ 647224 w 647700"/>
                  <a:gd name="connsiteY6" fmla="*/ 37624 h 419100"/>
                  <a:gd name="connsiteX7" fmla="*/ 647224 w 647700"/>
                  <a:gd name="connsiteY7" fmla="*/ 409099 h 419100"/>
                  <a:gd name="connsiteX8" fmla="*/ 639604 w 647700"/>
                  <a:gd name="connsiteY8" fmla="*/ 417671 h 419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47700" h="419100">
                    <a:moveTo>
                      <a:pt x="639604" y="417671"/>
                    </a:moveTo>
                    <a:lnTo>
                      <a:pt x="14764" y="417671"/>
                    </a:lnTo>
                    <a:cubicBezTo>
                      <a:pt x="10954" y="417671"/>
                      <a:pt x="7144" y="413861"/>
                      <a:pt x="7144" y="410051"/>
                    </a:cubicBezTo>
                    <a:lnTo>
                      <a:pt x="7144" y="38576"/>
                    </a:lnTo>
                    <a:cubicBezTo>
                      <a:pt x="7144" y="20479"/>
                      <a:pt x="20479" y="7144"/>
                      <a:pt x="37624" y="7144"/>
                    </a:cubicBezTo>
                    <a:lnTo>
                      <a:pt x="616744" y="7144"/>
                    </a:lnTo>
                    <a:cubicBezTo>
                      <a:pt x="633889" y="7144"/>
                      <a:pt x="647224" y="20479"/>
                      <a:pt x="647224" y="37624"/>
                    </a:cubicBezTo>
                    <a:lnTo>
                      <a:pt x="647224" y="409099"/>
                    </a:lnTo>
                    <a:cubicBezTo>
                      <a:pt x="647224" y="413861"/>
                      <a:pt x="643414" y="417671"/>
                      <a:pt x="639604" y="417671"/>
                    </a:cubicBezTo>
                    <a:close/>
                  </a:path>
                </a:pathLst>
              </a:custGeom>
              <a:solidFill>
                <a:srgbClr val="80808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55EB9123-3753-4506-8222-5AE88DB42380}"/>
                  </a:ext>
                </a:extLst>
              </p:cNvPr>
              <p:cNvSpPr/>
              <p:nvPr/>
            </p:nvSpPr>
            <p:spPr>
              <a:xfrm>
                <a:off x="5773578" y="3220722"/>
                <a:ext cx="647700" cy="419100"/>
              </a:xfrm>
              <a:custGeom>
                <a:avLst/>
                <a:gdLst>
                  <a:gd name="connsiteX0" fmla="*/ 631984 w 647700"/>
                  <a:gd name="connsiteY0" fmla="*/ 412909 h 419100"/>
                  <a:gd name="connsiteX1" fmla="*/ 14764 w 647700"/>
                  <a:gd name="connsiteY1" fmla="*/ 412909 h 419100"/>
                  <a:gd name="connsiteX2" fmla="*/ 7144 w 647700"/>
                  <a:gd name="connsiteY2" fmla="*/ 405289 h 419100"/>
                  <a:gd name="connsiteX3" fmla="*/ 7144 w 647700"/>
                  <a:gd name="connsiteY3" fmla="*/ 34766 h 419100"/>
                  <a:gd name="connsiteX4" fmla="*/ 34766 w 647700"/>
                  <a:gd name="connsiteY4" fmla="*/ 7144 h 419100"/>
                  <a:gd name="connsiteX5" fmla="*/ 612934 w 647700"/>
                  <a:gd name="connsiteY5" fmla="*/ 7144 h 419100"/>
                  <a:gd name="connsiteX6" fmla="*/ 640556 w 647700"/>
                  <a:gd name="connsiteY6" fmla="*/ 34766 h 419100"/>
                  <a:gd name="connsiteX7" fmla="*/ 640556 w 647700"/>
                  <a:gd name="connsiteY7" fmla="*/ 405289 h 419100"/>
                  <a:gd name="connsiteX8" fmla="*/ 631984 w 647700"/>
                  <a:gd name="connsiteY8" fmla="*/ 412909 h 419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47700" h="419100">
                    <a:moveTo>
                      <a:pt x="631984" y="412909"/>
                    </a:moveTo>
                    <a:lnTo>
                      <a:pt x="14764" y="412909"/>
                    </a:lnTo>
                    <a:cubicBezTo>
                      <a:pt x="10954" y="412909"/>
                      <a:pt x="7144" y="409099"/>
                      <a:pt x="7144" y="405289"/>
                    </a:cubicBezTo>
                    <a:lnTo>
                      <a:pt x="7144" y="34766"/>
                    </a:lnTo>
                    <a:cubicBezTo>
                      <a:pt x="7144" y="19526"/>
                      <a:pt x="19526" y="7144"/>
                      <a:pt x="34766" y="7144"/>
                    </a:cubicBezTo>
                    <a:lnTo>
                      <a:pt x="612934" y="7144"/>
                    </a:lnTo>
                    <a:cubicBezTo>
                      <a:pt x="628174" y="7144"/>
                      <a:pt x="640556" y="19526"/>
                      <a:pt x="640556" y="34766"/>
                    </a:cubicBezTo>
                    <a:lnTo>
                      <a:pt x="640556" y="405289"/>
                    </a:lnTo>
                    <a:cubicBezTo>
                      <a:pt x="639604" y="410051"/>
                      <a:pt x="635794" y="412909"/>
                      <a:pt x="631984" y="412909"/>
                    </a:cubicBezTo>
                    <a:close/>
                  </a:path>
                </a:pathLst>
              </a:custGeom>
              <a:solidFill>
                <a:srgbClr val="33333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C465DD1-D51B-44F8-9FAB-02FD1D91A351}"/>
                </a:ext>
              </a:extLst>
            </p:cNvPr>
            <p:cNvSpPr/>
            <p:nvPr/>
          </p:nvSpPr>
          <p:spPr>
            <a:xfrm>
              <a:off x="5130280" y="1781416"/>
              <a:ext cx="5163280" cy="3278273"/>
            </a:xfrm>
            <a:custGeom>
              <a:avLst/>
              <a:gdLst>
                <a:gd name="connsiteX0" fmla="*/ 7144 w 600075"/>
                <a:gd name="connsiteY0" fmla="*/ 7144 h 381000"/>
                <a:gd name="connsiteX1" fmla="*/ 597694 w 600075"/>
                <a:gd name="connsiteY1" fmla="*/ 7144 h 381000"/>
                <a:gd name="connsiteX2" fmla="*/ 597694 w 600075"/>
                <a:gd name="connsiteY2" fmla="*/ 376714 h 381000"/>
                <a:gd name="connsiteX3" fmla="*/ 7144 w 600075"/>
                <a:gd name="connsiteY3" fmla="*/ 376714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0075" h="381000">
                  <a:moveTo>
                    <a:pt x="7144" y="7144"/>
                  </a:moveTo>
                  <a:lnTo>
                    <a:pt x="597694" y="7144"/>
                  </a:lnTo>
                  <a:lnTo>
                    <a:pt x="597694" y="376714"/>
                  </a:lnTo>
                  <a:lnTo>
                    <a:pt x="7144" y="376714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7C2D32A-B04B-46BB-805A-C60E1D827259}"/>
                </a:ext>
              </a:extLst>
            </p:cNvPr>
            <p:cNvSpPr/>
            <p:nvPr/>
          </p:nvSpPr>
          <p:spPr>
            <a:xfrm>
              <a:off x="5210103" y="5108863"/>
              <a:ext cx="4999367" cy="245870"/>
            </a:xfrm>
            <a:custGeom>
              <a:avLst/>
              <a:gdLst>
                <a:gd name="connsiteX0" fmla="*/ 553174 w 581025"/>
                <a:gd name="connsiteY0" fmla="*/ 7144 h 28575"/>
                <a:gd name="connsiteX1" fmla="*/ 574129 w 581025"/>
                <a:gd name="connsiteY1" fmla="*/ 23336 h 28575"/>
                <a:gd name="connsiteX2" fmla="*/ 574129 w 581025"/>
                <a:gd name="connsiteY2" fmla="*/ 30004 h 28575"/>
                <a:gd name="connsiteX3" fmla="*/ 19774 w 581025"/>
                <a:gd name="connsiteY3" fmla="*/ 30004 h 28575"/>
                <a:gd name="connsiteX4" fmla="*/ 8344 w 581025"/>
                <a:gd name="connsiteY4" fmla="*/ 26194 h 28575"/>
                <a:gd name="connsiteX5" fmla="*/ 35014 w 581025"/>
                <a:gd name="connsiteY5" fmla="*/ 7144 h 28575"/>
                <a:gd name="connsiteX6" fmla="*/ 553174 w 581025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81025" h="28575">
                  <a:moveTo>
                    <a:pt x="553174" y="7144"/>
                  </a:moveTo>
                  <a:cubicBezTo>
                    <a:pt x="553174" y="7144"/>
                    <a:pt x="566509" y="16669"/>
                    <a:pt x="574129" y="23336"/>
                  </a:cubicBezTo>
                  <a:cubicBezTo>
                    <a:pt x="581749" y="30004"/>
                    <a:pt x="574129" y="30004"/>
                    <a:pt x="574129" y="30004"/>
                  </a:cubicBezTo>
                  <a:cubicBezTo>
                    <a:pt x="574129" y="30004"/>
                    <a:pt x="37871" y="30004"/>
                    <a:pt x="19774" y="30004"/>
                  </a:cubicBezTo>
                  <a:cubicBezTo>
                    <a:pt x="1676" y="30004"/>
                    <a:pt x="8344" y="26194"/>
                    <a:pt x="8344" y="26194"/>
                  </a:cubicBezTo>
                  <a:lnTo>
                    <a:pt x="35014" y="7144"/>
                  </a:lnTo>
                  <a:lnTo>
                    <a:pt x="553174" y="7144"/>
                  </a:lnTo>
                  <a:close/>
                </a:path>
              </a:pathLst>
            </a:custGeom>
            <a:solidFill>
              <a:srgbClr val="32333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E7D4A462-4BB3-4A05-9E71-1E9AC4BB6AEC}"/>
                </a:ext>
              </a:extLst>
            </p:cNvPr>
            <p:cNvSpPr/>
            <p:nvPr/>
          </p:nvSpPr>
          <p:spPr>
            <a:xfrm>
              <a:off x="5403495" y="5242756"/>
              <a:ext cx="4589582" cy="81957"/>
            </a:xfrm>
            <a:custGeom>
              <a:avLst/>
              <a:gdLst>
                <a:gd name="connsiteX0" fmla="*/ 538318 w 533400"/>
                <a:gd name="connsiteY0" fmla="*/ 3965 h 0"/>
                <a:gd name="connsiteX1" fmla="*/ 3965 w 533400"/>
                <a:gd name="connsiteY1" fmla="*/ 3965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33400">
                  <a:moveTo>
                    <a:pt x="538318" y="3965"/>
                  </a:moveTo>
                  <a:lnTo>
                    <a:pt x="3965" y="3965"/>
                  </a:lnTo>
                </a:path>
              </a:pathLst>
            </a:custGeom>
            <a:ln w="5287" cap="rnd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7ACA2D96-E508-47C2-A9EF-895D686523AD}"/>
                </a:ext>
              </a:extLst>
            </p:cNvPr>
            <p:cNvSpPr/>
            <p:nvPr/>
          </p:nvSpPr>
          <p:spPr>
            <a:xfrm>
              <a:off x="5469061" y="5201782"/>
              <a:ext cx="4507626" cy="81957"/>
            </a:xfrm>
            <a:custGeom>
              <a:avLst/>
              <a:gdLst>
                <a:gd name="connsiteX0" fmla="*/ 3965 w 523875"/>
                <a:gd name="connsiteY0" fmla="*/ 3965 h 0"/>
                <a:gd name="connsiteX1" fmla="*/ 524031 w 523875"/>
                <a:gd name="connsiteY1" fmla="*/ 3965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3875">
                  <a:moveTo>
                    <a:pt x="3965" y="3965"/>
                  </a:moveTo>
                  <a:lnTo>
                    <a:pt x="524031" y="3965"/>
                  </a:lnTo>
                </a:path>
              </a:pathLst>
            </a:custGeom>
            <a:ln w="5287" cap="rnd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24323EA9-46E0-44C7-A679-35CF00964FC7}"/>
                </a:ext>
              </a:extLst>
            </p:cNvPr>
            <p:cNvSpPr/>
            <p:nvPr/>
          </p:nvSpPr>
          <p:spPr>
            <a:xfrm>
              <a:off x="5354321" y="5291930"/>
              <a:ext cx="4753496" cy="81957"/>
            </a:xfrm>
            <a:custGeom>
              <a:avLst/>
              <a:gdLst>
                <a:gd name="connsiteX0" fmla="*/ 550701 w 552450"/>
                <a:gd name="connsiteY0" fmla="*/ 3965 h 0"/>
                <a:gd name="connsiteX1" fmla="*/ 3965 w 552450"/>
                <a:gd name="connsiteY1" fmla="*/ 3965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52450">
                  <a:moveTo>
                    <a:pt x="550701" y="3965"/>
                  </a:moveTo>
                  <a:lnTo>
                    <a:pt x="3965" y="3965"/>
                  </a:lnTo>
                </a:path>
              </a:pathLst>
            </a:custGeom>
            <a:ln w="5287" cap="rnd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5F89EF9-240A-4E3A-A2A1-1AD7BE777947}"/>
                </a:ext>
              </a:extLst>
            </p:cNvPr>
            <p:cNvSpPr/>
            <p:nvPr/>
          </p:nvSpPr>
          <p:spPr>
            <a:xfrm>
              <a:off x="5424729" y="5180579"/>
              <a:ext cx="4343712" cy="81957"/>
            </a:xfrm>
            <a:custGeom>
              <a:avLst/>
              <a:gdLst>
                <a:gd name="connsiteX0" fmla="*/ 1586 w 504825"/>
                <a:gd name="connsiteY0" fmla="*/ 1586 h 0"/>
                <a:gd name="connsiteX1" fmla="*/ 511173 w 504825"/>
                <a:gd name="connsiteY1" fmla="*/ 1586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4825">
                  <a:moveTo>
                    <a:pt x="1586" y="1586"/>
                  </a:moveTo>
                  <a:lnTo>
                    <a:pt x="511173" y="1586"/>
                  </a:lnTo>
                </a:path>
              </a:pathLst>
            </a:custGeom>
            <a:ln w="2115" cap="rnd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1D319BF-502F-4B01-9A50-925E0BA06648}"/>
                </a:ext>
              </a:extLst>
            </p:cNvPr>
            <p:cNvSpPr/>
            <p:nvPr/>
          </p:nvSpPr>
          <p:spPr>
            <a:xfrm>
              <a:off x="5269602" y="5117063"/>
              <a:ext cx="4917410" cy="245870"/>
            </a:xfrm>
            <a:custGeom>
              <a:avLst/>
              <a:gdLst>
                <a:gd name="connsiteX0" fmla="*/ 32861 w 571500"/>
                <a:gd name="connsiteY0" fmla="*/ 7144 h 28575"/>
                <a:gd name="connsiteX1" fmla="*/ 7144 w 571500"/>
                <a:gd name="connsiteY1" fmla="*/ 26194 h 28575"/>
                <a:gd name="connsiteX2" fmla="*/ 566261 w 571500"/>
                <a:gd name="connsiteY2" fmla="*/ 26194 h 28575"/>
                <a:gd name="connsiteX3" fmla="*/ 541496 w 571500"/>
                <a:gd name="connsiteY3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0" h="28575">
                  <a:moveTo>
                    <a:pt x="32861" y="7144"/>
                  </a:moveTo>
                  <a:lnTo>
                    <a:pt x="7144" y="26194"/>
                  </a:lnTo>
                  <a:lnTo>
                    <a:pt x="566261" y="26194"/>
                  </a:lnTo>
                  <a:lnTo>
                    <a:pt x="541496" y="7144"/>
                  </a:lnTo>
                  <a:close/>
                </a:path>
              </a:pathLst>
            </a:custGeom>
            <a:solidFill>
              <a:srgbClr val="323334">
                <a:alpha val="56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8B61CDEF-C35C-4A53-902B-B6F3C170EF74}"/>
                </a:ext>
              </a:extLst>
            </p:cNvPr>
            <p:cNvSpPr/>
            <p:nvPr/>
          </p:nvSpPr>
          <p:spPr>
            <a:xfrm>
              <a:off x="4105815" y="5559062"/>
              <a:ext cx="7294158" cy="409784"/>
            </a:xfrm>
            <a:custGeom>
              <a:avLst/>
              <a:gdLst>
                <a:gd name="connsiteX0" fmla="*/ 842486 w 847725"/>
                <a:gd name="connsiteY0" fmla="*/ 30069 h 47625"/>
                <a:gd name="connsiteX1" fmla="*/ 830104 w 847725"/>
                <a:gd name="connsiteY1" fmla="*/ 44357 h 47625"/>
                <a:gd name="connsiteX2" fmla="*/ 41434 w 847725"/>
                <a:gd name="connsiteY2" fmla="*/ 44357 h 47625"/>
                <a:gd name="connsiteX3" fmla="*/ 20479 w 847725"/>
                <a:gd name="connsiteY3" fmla="*/ 43404 h 47625"/>
                <a:gd name="connsiteX4" fmla="*/ 7144 w 847725"/>
                <a:gd name="connsiteY4" fmla="*/ 29117 h 47625"/>
                <a:gd name="connsiteX5" fmla="*/ 7144 w 847725"/>
                <a:gd name="connsiteY5" fmla="*/ 9114 h 47625"/>
                <a:gd name="connsiteX6" fmla="*/ 9049 w 847725"/>
                <a:gd name="connsiteY6" fmla="*/ 9114 h 47625"/>
                <a:gd name="connsiteX7" fmla="*/ 27146 w 847725"/>
                <a:gd name="connsiteY7" fmla="*/ 9114 h 47625"/>
                <a:gd name="connsiteX8" fmla="*/ 752951 w 847725"/>
                <a:gd name="connsiteY8" fmla="*/ 7209 h 47625"/>
                <a:gd name="connsiteX9" fmla="*/ 842486 w 847725"/>
                <a:gd name="connsiteY9" fmla="*/ 7209 h 47625"/>
                <a:gd name="connsiteX10" fmla="*/ 842486 w 847725"/>
                <a:gd name="connsiteY10" fmla="*/ 7209 h 47625"/>
                <a:gd name="connsiteX11" fmla="*/ 842486 w 847725"/>
                <a:gd name="connsiteY11" fmla="*/ 3006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47725" h="47625">
                  <a:moveTo>
                    <a:pt x="842486" y="30069"/>
                  </a:moveTo>
                  <a:cubicBezTo>
                    <a:pt x="842486" y="44357"/>
                    <a:pt x="830104" y="44357"/>
                    <a:pt x="830104" y="44357"/>
                  </a:cubicBezTo>
                  <a:cubicBezTo>
                    <a:pt x="830104" y="44357"/>
                    <a:pt x="71914" y="44357"/>
                    <a:pt x="41434" y="44357"/>
                  </a:cubicBezTo>
                  <a:cubicBezTo>
                    <a:pt x="31909" y="44357"/>
                    <a:pt x="25241" y="44357"/>
                    <a:pt x="20479" y="43404"/>
                  </a:cubicBezTo>
                  <a:cubicBezTo>
                    <a:pt x="12859" y="42452"/>
                    <a:pt x="7144" y="36737"/>
                    <a:pt x="7144" y="29117"/>
                  </a:cubicBezTo>
                  <a:lnTo>
                    <a:pt x="7144" y="9114"/>
                  </a:lnTo>
                  <a:lnTo>
                    <a:pt x="9049" y="9114"/>
                  </a:lnTo>
                  <a:lnTo>
                    <a:pt x="27146" y="9114"/>
                  </a:lnTo>
                  <a:lnTo>
                    <a:pt x="752951" y="7209"/>
                  </a:lnTo>
                  <a:lnTo>
                    <a:pt x="842486" y="7209"/>
                  </a:lnTo>
                  <a:lnTo>
                    <a:pt x="842486" y="7209"/>
                  </a:lnTo>
                  <a:cubicBezTo>
                    <a:pt x="841534" y="6257"/>
                    <a:pt x="842486" y="15782"/>
                    <a:pt x="842486" y="30069"/>
                  </a:cubicBezTo>
                  <a:close/>
                </a:path>
              </a:pathLst>
            </a:custGeom>
            <a:solidFill>
              <a:srgbClr val="66666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ADF0D9B5-C0C4-4BA7-9966-F3F2A3253E25}"/>
                </a:ext>
              </a:extLst>
            </p:cNvPr>
            <p:cNvSpPr/>
            <p:nvPr/>
          </p:nvSpPr>
          <p:spPr>
            <a:xfrm>
              <a:off x="4098364" y="5051498"/>
              <a:ext cx="7294158" cy="655655"/>
            </a:xfrm>
            <a:custGeom>
              <a:avLst/>
              <a:gdLst>
                <a:gd name="connsiteX0" fmla="*/ 827161 w 847725"/>
                <a:gd name="connsiteY0" fmla="*/ 70009 h 76200"/>
                <a:gd name="connsiteX1" fmla="*/ 753818 w 847725"/>
                <a:gd name="connsiteY1" fmla="*/ 70009 h 76200"/>
                <a:gd name="connsiteX2" fmla="*/ 24203 w 847725"/>
                <a:gd name="connsiteY2" fmla="*/ 70009 h 76200"/>
                <a:gd name="connsiteX3" fmla="*/ 17535 w 847725"/>
                <a:gd name="connsiteY3" fmla="*/ 70009 h 76200"/>
                <a:gd name="connsiteX4" fmla="*/ 8010 w 847725"/>
                <a:gd name="connsiteY4" fmla="*/ 67151 h 76200"/>
                <a:gd name="connsiteX5" fmla="*/ 13725 w 847725"/>
                <a:gd name="connsiteY5" fmla="*/ 58579 h 76200"/>
                <a:gd name="connsiteX6" fmla="*/ 97545 w 847725"/>
                <a:gd name="connsiteY6" fmla="*/ 9049 h 76200"/>
                <a:gd name="connsiteX7" fmla="*/ 101355 w 847725"/>
                <a:gd name="connsiteY7" fmla="*/ 7144 h 76200"/>
                <a:gd name="connsiteX8" fmla="*/ 739531 w 847725"/>
                <a:gd name="connsiteY8" fmla="*/ 7144 h 76200"/>
                <a:gd name="connsiteX9" fmla="*/ 742388 w 847725"/>
                <a:gd name="connsiteY9" fmla="*/ 8096 h 76200"/>
                <a:gd name="connsiteX10" fmla="*/ 746198 w 847725"/>
                <a:gd name="connsiteY10" fmla="*/ 9049 h 76200"/>
                <a:gd name="connsiteX11" fmla="*/ 747150 w 847725"/>
                <a:gd name="connsiteY11" fmla="*/ 9049 h 76200"/>
                <a:gd name="connsiteX12" fmla="*/ 757628 w 847725"/>
                <a:gd name="connsiteY12" fmla="*/ 14764 h 76200"/>
                <a:gd name="connsiteX13" fmla="*/ 840496 w 847725"/>
                <a:gd name="connsiteY13" fmla="*/ 62389 h 76200"/>
                <a:gd name="connsiteX14" fmla="*/ 842400 w 847725"/>
                <a:gd name="connsiteY14" fmla="*/ 65246 h 76200"/>
                <a:gd name="connsiteX15" fmla="*/ 827161 w 847725"/>
                <a:gd name="connsiteY15" fmla="*/ 70009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47725" h="76200">
                  <a:moveTo>
                    <a:pt x="827161" y="70009"/>
                  </a:moveTo>
                  <a:cubicBezTo>
                    <a:pt x="823350" y="70009"/>
                    <a:pt x="795728" y="70009"/>
                    <a:pt x="753818" y="70009"/>
                  </a:cubicBezTo>
                  <a:cubicBezTo>
                    <a:pt x="566175" y="70009"/>
                    <a:pt x="85163" y="70009"/>
                    <a:pt x="24203" y="70009"/>
                  </a:cubicBezTo>
                  <a:cubicBezTo>
                    <a:pt x="20393" y="70009"/>
                    <a:pt x="17535" y="70009"/>
                    <a:pt x="17535" y="70009"/>
                  </a:cubicBezTo>
                  <a:cubicBezTo>
                    <a:pt x="17535" y="70009"/>
                    <a:pt x="10868" y="70009"/>
                    <a:pt x="8010" y="67151"/>
                  </a:cubicBezTo>
                  <a:cubicBezTo>
                    <a:pt x="6105" y="65246"/>
                    <a:pt x="7058" y="63341"/>
                    <a:pt x="13725" y="58579"/>
                  </a:cubicBezTo>
                  <a:cubicBezTo>
                    <a:pt x="27060" y="49054"/>
                    <a:pt x="82305" y="17621"/>
                    <a:pt x="97545" y="9049"/>
                  </a:cubicBezTo>
                  <a:cubicBezTo>
                    <a:pt x="100403" y="8096"/>
                    <a:pt x="101355" y="7144"/>
                    <a:pt x="101355" y="7144"/>
                  </a:cubicBezTo>
                  <a:lnTo>
                    <a:pt x="739531" y="7144"/>
                  </a:lnTo>
                  <a:cubicBezTo>
                    <a:pt x="739531" y="7144"/>
                    <a:pt x="740483" y="7144"/>
                    <a:pt x="742388" y="8096"/>
                  </a:cubicBezTo>
                  <a:cubicBezTo>
                    <a:pt x="743340" y="8096"/>
                    <a:pt x="744293" y="9049"/>
                    <a:pt x="746198" y="9049"/>
                  </a:cubicBezTo>
                  <a:cubicBezTo>
                    <a:pt x="746198" y="9049"/>
                    <a:pt x="746198" y="9049"/>
                    <a:pt x="747150" y="9049"/>
                  </a:cubicBezTo>
                  <a:cubicBezTo>
                    <a:pt x="750008" y="10001"/>
                    <a:pt x="753818" y="11906"/>
                    <a:pt x="757628" y="14764"/>
                  </a:cubicBezTo>
                  <a:cubicBezTo>
                    <a:pt x="770963" y="23336"/>
                    <a:pt x="840496" y="62389"/>
                    <a:pt x="840496" y="62389"/>
                  </a:cubicBezTo>
                  <a:cubicBezTo>
                    <a:pt x="840496" y="62389"/>
                    <a:pt x="842400" y="63341"/>
                    <a:pt x="842400" y="65246"/>
                  </a:cubicBezTo>
                  <a:cubicBezTo>
                    <a:pt x="844306" y="67151"/>
                    <a:pt x="842400" y="70009"/>
                    <a:pt x="827161" y="70009"/>
                  </a:cubicBezTo>
                  <a:close/>
                </a:path>
              </a:pathLst>
            </a:custGeom>
            <a:solidFill>
              <a:srgbClr val="9DA4A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623B2B87-AA1B-44D3-97FF-C682904E26CC}"/>
                </a:ext>
              </a:extLst>
            </p:cNvPr>
            <p:cNvSpPr/>
            <p:nvPr/>
          </p:nvSpPr>
          <p:spPr>
            <a:xfrm>
              <a:off x="6803481" y="5354734"/>
              <a:ext cx="1868616" cy="245870"/>
            </a:xfrm>
            <a:custGeom>
              <a:avLst/>
              <a:gdLst>
                <a:gd name="connsiteX0" fmla="*/ 23187 w 209550"/>
                <a:gd name="connsiteY0" fmla="*/ 7144 h 28575"/>
                <a:gd name="connsiteX1" fmla="*/ 12710 w 209550"/>
                <a:gd name="connsiteY1" fmla="*/ 12859 h 28575"/>
                <a:gd name="connsiteX2" fmla="*/ 7947 w 209550"/>
                <a:gd name="connsiteY2" fmla="*/ 19526 h 28575"/>
                <a:gd name="connsiteX3" fmla="*/ 21282 w 209550"/>
                <a:gd name="connsiteY3" fmla="*/ 25241 h 28575"/>
                <a:gd name="connsiteX4" fmla="*/ 111770 w 209550"/>
                <a:gd name="connsiteY4" fmla="*/ 25241 h 28575"/>
                <a:gd name="connsiteX5" fmla="*/ 111770 w 209550"/>
                <a:gd name="connsiteY5" fmla="*/ 25241 h 28575"/>
                <a:gd name="connsiteX6" fmla="*/ 195590 w 209550"/>
                <a:gd name="connsiteY6" fmla="*/ 25241 h 28575"/>
                <a:gd name="connsiteX7" fmla="*/ 208925 w 209550"/>
                <a:gd name="connsiteY7" fmla="*/ 19526 h 28575"/>
                <a:gd name="connsiteX8" fmla="*/ 204162 w 209550"/>
                <a:gd name="connsiteY8" fmla="*/ 12859 h 28575"/>
                <a:gd name="connsiteX9" fmla="*/ 193685 w 209550"/>
                <a:gd name="connsiteY9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9550" h="28575">
                  <a:moveTo>
                    <a:pt x="23187" y="7144"/>
                  </a:moveTo>
                  <a:cubicBezTo>
                    <a:pt x="19377" y="7144"/>
                    <a:pt x="15567" y="9049"/>
                    <a:pt x="12710" y="12859"/>
                  </a:cubicBezTo>
                  <a:lnTo>
                    <a:pt x="7947" y="19526"/>
                  </a:lnTo>
                  <a:cubicBezTo>
                    <a:pt x="7947" y="19526"/>
                    <a:pt x="2232" y="26194"/>
                    <a:pt x="21282" y="25241"/>
                  </a:cubicBezTo>
                  <a:cubicBezTo>
                    <a:pt x="30807" y="25241"/>
                    <a:pt x="72717" y="25241"/>
                    <a:pt x="111770" y="25241"/>
                  </a:cubicBezTo>
                  <a:lnTo>
                    <a:pt x="111770" y="25241"/>
                  </a:lnTo>
                  <a:cubicBezTo>
                    <a:pt x="148917" y="25241"/>
                    <a:pt x="187017" y="25241"/>
                    <a:pt x="195590" y="25241"/>
                  </a:cubicBezTo>
                  <a:cubicBezTo>
                    <a:pt x="213687" y="26194"/>
                    <a:pt x="208925" y="19526"/>
                    <a:pt x="208925" y="19526"/>
                  </a:cubicBezTo>
                  <a:lnTo>
                    <a:pt x="204162" y="12859"/>
                  </a:lnTo>
                  <a:cubicBezTo>
                    <a:pt x="202257" y="9049"/>
                    <a:pt x="198447" y="7144"/>
                    <a:pt x="193685" y="7144"/>
                  </a:cubicBezTo>
                </a:path>
              </a:pathLst>
            </a:custGeom>
            <a:solidFill>
              <a:srgbClr val="70757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8EE46983-336E-4100-B102-BEAB82823F7D}"/>
                </a:ext>
              </a:extLst>
            </p:cNvPr>
            <p:cNvSpPr/>
            <p:nvPr/>
          </p:nvSpPr>
          <p:spPr>
            <a:xfrm>
              <a:off x="5179454" y="5125255"/>
              <a:ext cx="4917410" cy="245870"/>
            </a:xfrm>
            <a:custGeom>
              <a:avLst/>
              <a:gdLst>
                <a:gd name="connsiteX0" fmla="*/ 566261 w 571500"/>
                <a:gd name="connsiteY0" fmla="*/ 30004 h 28575"/>
                <a:gd name="connsiteX1" fmla="*/ 7144 w 571500"/>
                <a:gd name="connsiteY1" fmla="*/ 30004 h 28575"/>
                <a:gd name="connsiteX2" fmla="*/ 28099 w 571500"/>
                <a:gd name="connsiteY2" fmla="*/ 7144 h 28575"/>
                <a:gd name="connsiteX3" fmla="*/ 543401 w 571500"/>
                <a:gd name="connsiteY3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0" h="28575">
                  <a:moveTo>
                    <a:pt x="566261" y="30004"/>
                  </a:moveTo>
                  <a:lnTo>
                    <a:pt x="7144" y="30004"/>
                  </a:lnTo>
                  <a:lnTo>
                    <a:pt x="28099" y="7144"/>
                  </a:lnTo>
                  <a:lnTo>
                    <a:pt x="543401" y="7144"/>
                  </a:lnTo>
                  <a:close/>
                </a:path>
              </a:pathLst>
            </a:custGeom>
            <a:solidFill>
              <a:srgbClr val="575A5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05FE1EE9-7098-4FF1-B9EC-804DE3F15399}"/>
                </a:ext>
              </a:extLst>
            </p:cNvPr>
            <p:cNvSpPr/>
            <p:nvPr/>
          </p:nvSpPr>
          <p:spPr>
            <a:xfrm>
              <a:off x="5146671" y="5125255"/>
              <a:ext cx="4917410" cy="245870"/>
            </a:xfrm>
            <a:custGeom>
              <a:avLst/>
              <a:gdLst>
                <a:gd name="connsiteX0" fmla="*/ 571024 w 571500"/>
                <a:gd name="connsiteY0" fmla="*/ 30004 h 28575"/>
                <a:gd name="connsiteX1" fmla="*/ 7144 w 571500"/>
                <a:gd name="connsiteY1" fmla="*/ 30004 h 28575"/>
                <a:gd name="connsiteX2" fmla="*/ 28099 w 571500"/>
                <a:gd name="connsiteY2" fmla="*/ 7144 h 28575"/>
                <a:gd name="connsiteX3" fmla="*/ 548164 w 571500"/>
                <a:gd name="connsiteY3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0" h="28575">
                  <a:moveTo>
                    <a:pt x="571024" y="30004"/>
                  </a:moveTo>
                  <a:lnTo>
                    <a:pt x="7144" y="30004"/>
                  </a:lnTo>
                  <a:lnTo>
                    <a:pt x="28099" y="7144"/>
                  </a:lnTo>
                  <a:lnTo>
                    <a:pt x="548164" y="7144"/>
                  </a:lnTo>
                  <a:close/>
                </a:path>
              </a:pathLst>
            </a:custGeom>
            <a:solidFill>
              <a:srgbClr val="575A5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43D32BD3-87FC-4E1C-BF31-706ADE045D34}"/>
                </a:ext>
              </a:extLst>
            </p:cNvPr>
            <p:cNvSpPr/>
            <p:nvPr/>
          </p:nvSpPr>
          <p:spPr>
            <a:xfrm>
              <a:off x="7022398" y="1844838"/>
              <a:ext cx="3271162" cy="3198464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chemeClr val="accent3">
                <a:lumMod val="50000"/>
                <a:alpha val="2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46F99F9A-9A87-4190-84E4-3DCE83F28BAB}"/>
                </a:ext>
              </a:extLst>
            </p:cNvPr>
            <p:cNvGrpSpPr/>
            <p:nvPr/>
          </p:nvGrpSpPr>
          <p:grpSpPr>
            <a:xfrm>
              <a:off x="5370712" y="5206368"/>
              <a:ext cx="4572000" cy="149296"/>
              <a:chOff x="5370712" y="5206368"/>
              <a:chExt cx="4572000" cy="149296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1758BB07-BFB4-4E82-AE43-F161D2204CAF}"/>
                  </a:ext>
                </a:extLst>
              </p:cNvPr>
              <p:cNvSpPr/>
              <p:nvPr/>
            </p:nvSpPr>
            <p:spPr>
              <a:xfrm>
                <a:off x="5370712" y="5337376"/>
                <a:ext cx="4572000" cy="18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539CE0CB-EC42-4597-97A4-19C220DAE374}"/>
                  </a:ext>
                </a:extLst>
              </p:cNvPr>
              <p:cNvSpPr/>
              <p:nvPr/>
            </p:nvSpPr>
            <p:spPr>
              <a:xfrm>
                <a:off x="5416432" y="5293706"/>
                <a:ext cx="4480560" cy="18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360ECCDE-F1ED-434F-878B-DC8999730C36}"/>
                  </a:ext>
                </a:extLst>
              </p:cNvPr>
              <p:cNvSpPr/>
              <p:nvPr/>
            </p:nvSpPr>
            <p:spPr>
              <a:xfrm>
                <a:off x="5462152" y="5250037"/>
                <a:ext cx="4389120" cy="18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FC210918-F9C4-40DF-BD45-1AB90F6476C4}"/>
                  </a:ext>
                </a:extLst>
              </p:cNvPr>
              <p:cNvSpPr/>
              <p:nvPr/>
            </p:nvSpPr>
            <p:spPr>
              <a:xfrm>
                <a:off x="5507872" y="5206368"/>
                <a:ext cx="4297680" cy="18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54D4A0BB-C66A-4126-B48A-13B49C831FF6}"/>
                </a:ext>
              </a:extLst>
            </p:cNvPr>
            <p:cNvGrpSpPr/>
            <p:nvPr/>
          </p:nvGrpSpPr>
          <p:grpSpPr>
            <a:xfrm>
              <a:off x="7661590" y="1698465"/>
              <a:ext cx="114873" cy="114873"/>
              <a:chOff x="7627525" y="1132589"/>
              <a:chExt cx="234846" cy="234846"/>
            </a:xfrm>
          </p:grpSpPr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FD2BACFF-8116-4135-8532-A217259F7D39}"/>
                  </a:ext>
                </a:extLst>
              </p:cNvPr>
              <p:cNvSpPr/>
              <p:nvPr/>
            </p:nvSpPr>
            <p:spPr>
              <a:xfrm>
                <a:off x="7627525" y="1132589"/>
                <a:ext cx="234846" cy="234846"/>
              </a:xfrm>
              <a:prstGeom prst="ellipse">
                <a:avLst/>
              </a:prstGeom>
              <a:solidFill>
                <a:schemeClr val="bg1">
                  <a:lumMod val="5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CC852A78-743F-4E84-9C43-D529C350950D}"/>
                  </a:ext>
                </a:extLst>
              </p:cNvPr>
              <p:cNvSpPr/>
              <p:nvPr/>
            </p:nvSpPr>
            <p:spPr>
              <a:xfrm>
                <a:off x="7656971" y="1162035"/>
                <a:ext cx="175955" cy="175955"/>
              </a:xfrm>
              <a:prstGeom prst="ellipse">
                <a:avLst/>
              </a:prstGeom>
              <a:solidFill>
                <a:schemeClr val="bg1">
                  <a:lumMod val="5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86AF0ED0-7BEC-4D26-961A-A3BFFC01F6ED}"/>
                  </a:ext>
                </a:extLst>
              </p:cNvPr>
              <p:cNvSpPr/>
              <p:nvPr/>
            </p:nvSpPr>
            <p:spPr>
              <a:xfrm>
                <a:off x="7683825" y="1188889"/>
                <a:ext cx="122247" cy="122247"/>
              </a:xfrm>
              <a:prstGeom prst="ellipse">
                <a:avLst/>
              </a:prstGeom>
              <a:solidFill>
                <a:schemeClr val="bg1">
                  <a:lumMod val="5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FE7F9931-CBA5-4004-87EB-0F7AFC1B6455}"/>
                </a:ext>
              </a:extLst>
            </p:cNvPr>
            <p:cNvSpPr/>
            <p:nvPr/>
          </p:nvSpPr>
          <p:spPr>
            <a:xfrm>
              <a:off x="7370377" y="5752599"/>
              <a:ext cx="748642" cy="8850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DCF0A894-797C-4988-B19B-81CBD533CD91}"/>
                </a:ext>
              </a:extLst>
            </p:cNvPr>
            <p:cNvSpPr/>
            <p:nvPr/>
          </p:nvSpPr>
          <p:spPr>
            <a:xfrm>
              <a:off x="7133919" y="5752598"/>
              <a:ext cx="101303" cy="10130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E71E387C-4FC3-44EF-828B-747F9B7B6658}"/>
              </a:ext>
            </a:extLst>
          </p:cNvPr>
          <p:cNvGrpSpPr/>
          <p:nvPr/>
        </p:nvGrpSpPr>
        <p:grpSpPr>
          <a:xfrm flipH="1">
            <a:off x="7334691" y="1141781"/>
            <a:ext cx="3111042" cy="4288508"/>
            <a:chOff x="6277020" y="2139413"/>
            <a:chExt cx="3233993" cy="4457995"/>
          </a:xfrm>
        </p:grpSpPr>
        <p:grpSp>
          <p:nvGrpSpPr>
            <p:cNvPr id="48" name="Graphic 71">
              <a:extLst>
                <a:ext uri="{FF2B5EF4-FFF2-40B4-BE49-F238E27FC236}">
                  <a16:creationId xmlns:a16="http://schemas.microsoft.com/office/drawing/2014/main" id="{DF80A0B7-CB98-4DD3-A51A-564BA46DFC73}"/>
                </a:ext>
              </a:extLst>
            </p:cNvPr>
            <p:cNvGrpSpPr/>
            <p:nvPr/>
          </p:nvGrpSpPr>
          <p:grpSpPr>
            <a:xfrm>
              <a:off x="6277020" y="2139413"/>
              <a:ext cx="3233993" cy="4457995"/>
              <a:chOff x="6277020" y="2139413"/>
              <a:chExt cx="3233993" cy="4457995"/>
            </a:xfrm>
          </p:grpSpPr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CA53B31C-3B02-4E7D-8DD1-D1E04D3C1898}"/>
                  </a:ext>
                </a:extLst>
              </p:cNvPr>
              <p:cNvSpPr/>
              <p:nvPr/>
            </p:nvSpPr>
            <p:spPr>
              <a:xfrm>
                <a:off x="7099360" y="2194466"/>
                <a:ext cx="1045418" cy="1664925"/>
              </a:xfrm>
              <a:custGeom>
                <a:avLst/>
                <a:gdLst>
                  <a:gd name="connsiteX0" fmla="*/ 1049314 w 1045418"/>
                  <a:gd name="connsiteY0" fmla="*/ 736645 h 1664925"/>
                  <a:gd name="connsiteX1" fmla="*/ 1001399 w 1045418"/>
                  <a:gd name="connsiteY1" fmla="*/ 335418 h 1664925"/>
                  <a:gd name="connsiteX2" fmla="*/ 836358 w 1045418"/>
                  <a:gd name="connsiteY2" fmla="*/ 106490 h 1664925"/>
                  <a:gd name="connsiteX3" fmla="*/ 543544 w 1045418"/>
                  <a:gd name="connsiteY3" fmla="*/ 497 h 1664925"/>
                  <a:gd name="connsiteX4" fmla="*/ 128765 w 1045418"/>
                  <a:gd name="connsiteY4" fmla="*/ 108910 h 1664925"/>
                  <a:gd name="connsiteX5" fmla="*/ 2444 w 1045418"/>
                  <a:gd name="connsiteY5" fmla="*/ 524174 h 1664925"/>
                  <a:gd name="connsiteX6" fmla="*/ 20835 w 1045418"/>
                  <a:gd name="connsiteY6" fmla="*/ 860063 h 1664925"/>
                  <a:gd name="connsiteX7" fmla="*/ 76978 w 1045418"/>
                  <a:gd name="connsiteY7" fmla="*/ 1026555 h 1664925"/>
                  <a:gd name="connsiteX8" fmla="*/ 139897 w 1045418"/>
                  <a:gd name="connsiteY8" fmla="*/ 1157233 h 1664925"/>
                  <a:gd name="connsiteX9" fmla="*/ 170872 w 1045418"/>
                  <a:gd name="connsiteY9" fmla="*/ 1224023 h 1664925"/>
                  <a:gd name="connsiteX10" fmla="*/ 160708 w 1045418"/>
                  <a:gd name="connsiteY10" fmla="*/ 1293718 h 1664925"/>
                  <a:gd name="connsiteX11" fmla="*/ 162644 w 1045418"/>
                  <a:gd name="connsiteY11" fmla="*/ 1344537 h 1664925"/>
                  <a:gd name="connsiteX12" fmla="*/ 628727 w 1045418"/>
                  <a:gd name="connsiteY12" fmla="*/ 1667358 h 1664925"/>
                  <a:gd name="connsiteX13" fmla="*/ 641794 w 1045418"/>
                  <a:gd name="connsiteY13" fmla="*/ 1667842 h 1664925"/>
                  <a:gd name="connsiteX14" fmla="*/ 709069 w 1045418"/>
                  <a:gd name="connsiteY14" fmla="*/ 1660098 h 1664925"/>
                  <a:gd name="connsiteX15" fmla="*/ 816999 w 1045418"/>
                  <a:gd name="connsiteY15" fmla="*/ 1529905 h 1664925"/>
                  <a:gd name="connsiteX16" fmla="*/ 812643 w 1045418"/>
                  <a:gd name="connsiteY16" fmla="*/ 1453434 h 1664925"/>
                  <a:gd name="connsiteX17" fmla="*/ 826195 w 1045418"/>
                  <a:gd name="connsiteY17" fmla="*/ 1341149 h 1664925"/>
                  <a:gd name="connsiteX18" fmla="*/ 826195 w 1045418"/>
                  <a:gd name="connsiteY18" fmla="*/ 1341149 h 1664925"/>
                  <a:gd name="connsiteX19" fmla="*/ 826195 w 1045418"/>
                  <a:gd name="connsiteY19" fmla="*/ 1341149 h 1664925"/>
                  <a:gd name="connsiteX20" fmla="*/ 891533 w 1045418"/>
                  <a:gd name="connsiteY20" fmla="*/ 1252579 h 1664925"/>
                  <a:gd name="connsiteX21" fmla="*/ 987363 w 1045418"/>
                  <a:gd name="connsiteY21" fmla="*/ 1030911 h 1664925"/>
                  <a:gd name="connsiteX22" fmla="*/ 996559 w 1045418"/>
                  <a:gd name="connsiteY22" fmla="*/ 986868 h 1664925"/>
                  <a:gd name="connsiteX23" fmla="*/ 998011 w 1045418"/>
                  <a:gd name="connsiteY23" fmla="*/ 975252 h 1664925"/>
                  <a:gd name="connsiteX24" fmla="*/ 1049314 w 1045418"/>
                  <a:gd name="connsiteY24" fmla="*/ 736645 h 1664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045418" h="1664925">
                    <a:moveTo>
                      <a:pt x="1049314" y="736645"/>
                    </a:moveTo>
                    <a:cubicBezTo>
                      <a:pt x="1050282" y="669855"/>
                      <a:pt x="1033826" y="406080"/>
                      <a:pt x="1001399" y="335418"/>
                    </a:cubicBezTo>
                    <a:cubicBezTo>
                      <a:pt x="989299" y="309282"/>
                      <a:pt x="862010" y="119558"/>
                      <a:pt x="836358" y="106490"/>
                    </a:cubicBezTo>
                    <a:cubicBezTo>
                      <a:pt x="732301" y="51800"/>
                      <a:pt x="641310" y="1949"/>
                      <a:pt x="543544" y="497"/>
                    </a:cubicBezTo>
                    <a:cubicBezTo>
                      <a:pt x="462234" y="-955"/>
                      <a:pt x="236211" y="-6279"/>
                      <a:pt x="128765" y="108910"/>
                    </a:cubicBezTo>
                    <a:cubicBezTo>
                      <a:pt x="94402" y="146178"/>
                      <a:pt x="16963" y="407532"/>
                      <a:pt x="2444" y="524174"/>
                    </a:cubicBezTo>
                    <a:cubicBezTo>
                      <a:pt x="-7236" y="622424"/>
                      <a:pt x="14543" y="769557"/>
                      <a:pt x="20835" y="860063"/>
                    </a:cubicBezTo>
                    <a:cubicBezTo>
                      <a:pt x="23739" y="901202"/>
                      <a:pt x="74074" y="1016876"/>
                      <a:pt x="76978" y="1026555"/>
                    </a:cubicBezTo>
                    <a:cubicBezTo>
                      <a:pt x="78430" y="1028491"/>
                      <a:pt x="139897" y="1157233"/>
                      <a:pt x="139897" y="1157233"/>
                    </a:cubicBezTo>
                    <a:cubicBezTo>
                      <a:pt x="148125" y="1166428"/>
                      <a:pt x="169420" y="1222087"/>
                      <a:pt x="170872" y="1224023"/>
                    </a:cubicBezTo>
                    <a:cubicBezTo>
                      <a:pt x="163128" y="1258870"/>
                      <a:pt x="163612" y="1279198"/>
                      <a:pt x="160708" y="1293718"/>
                    </a:cubicBezTo>
                    <a:cubicBezTo>
                      <a:pt x="158288" y="1312109"/>
                      <a:pt x="141833" y="1330017"/>
                      <a:pt x="162644" y="1344537"/>
                    </a:cubicBezTo>
                    <a:cubicBezTo>
                      <a:pt x="182004" y="1358088"/>
                      <a:pt x="620499" y="1665906"/>
                      <a:pt x="628727" y="1667358"/>
                    </a:cubicBezTo>
                    <a:cubicBezTo>
                      <a:pt x="634050" y="1669294"/>
                      <a:pt x="638406" y="1669294"/>
                      <a:pt x="641794" y="1667842"/>
                    </a:cubicBezTo>
                    <a:cubicBezTo>
                      <a:pt x="652926" y="1670262"/>
                      <a:pt x="690193" y="1660098"/>
                      <a:pt x="709069" y="1660098"/>
                    </a:cubicBezTo>
                    <a:cubicBezTo>
                      <a:pt x="720685" y="1660098"/>
                      <a:pt x="801027" y="1551200"/>
                      <a:pt x="816999" y="1529905"/>
                    </a:cubicBezTo>
                    <a:cubicBezTo>
                      <a:pt x="812643" y="1499414"/>
                      <a:pt x="813127" y="1493606"/>
                      <a:pt x="812643" y="1453434"/>
                    </a:cubicBezTo>
                    <a:cubicBezTo>
                      <a:pt x="811675" y="1415683"/>
                      <a:pt x="801995" y="1375996"/>
                      <a:pt x="826195" y="1341149"/>
                    </a:cubicBezTo>
                    <a:cubicBezTo>
                      <a:pt x="826195" y="1341149"/>
                      <a:pt x="826195" y="1341149"/>
                      <a:pt x="826195" y="1341149"/>
                    </a:cubicBezTo>
                    <a:cubicBezTo>
                      <a:pt x="826195" y="1341149"/>
                      <a:pt x="826195" y="1341149"/>
                      <a:pt x="826195" y="1341149"/>
                    </a:cubicBezTo>
                    <a:cubicBezTo>
                      <a:pt x="831518" y="1332921"/>
                      <a:pt x="880885" y="1264194"/>
                      <a:pt x="891533" y="1252579"/>
                    </a:cubicBezTo>
                    <a:cubicBezTo>
                      <a:pt x="935092" y="1183852"/>
                      <a:pt x="969939" y="1110770"/>
                      <a:pt x="987363" y="1030911"/>
                    </a:cubicBezTo>
                    <a:cubicBezTo>
                      <a:pt x="989783" y="1015908"/>
                      <a:pt x="992687" y="1001388"/>
                      <a:pt x="996559" y="986868"/>
                    </a:cubicBezTo>
                    <a:cubicBezTo>
                      <a:pt x="997527" y="982996"/>
                      <a:pt x="998011" y="979124"/>
                      <a:pt x="998011" y="975252"/>
                    </a:cubicBezTo>
                    <a:cubicBezTo>
                      <a:pt x="1005271" y="937501"/>
                      <a:pt x="1043506" y="800048"/>
                      <a:pt x="1049314" y="736645"/>
                    </a:cubicBez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 w="48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3286DA2D-AD2E-409F-B747-A8DA26A8C503}"/>
                  </a:ext>
                </a:extLst>
              </p:cNvPr>
              <p:cNvSpPr/>
              <p:nvPr/>
            </p:nvSpPr>
            <p:spPr>
              <a:xfrm>
                <a:off x="7251736" y="3408810"/>
                <a:ext cx="648547" cy="450111"/>
              </a:xfrm>
              <a:custGeom>
                <a:avLst/>
                <a:gdLst>
                  <a:gd name="connsiteX0" fmla="*/ 20917 w 648546"/>
                  <a:gd name="connsiteY0" fmla="*/ 0 h 450110"/>
                  <a:gd name="connsiteX1" fmla="*/ 76092 w 648546"/>
                  <a:gd name="connsiteY1" fmla="*/ 67275 h 450110"/>
                  <a:gd name="connsiteX2" fmla="*/ 223709 w 648546"/>
                  <a:gd name="connsiteY2" fmla="*/ 193596 h 450110"/>
                  <a:gd name="connsiteX3" fmla="*/ 359710 w 648546"/>
                  <a:gd name="connsiteY3" fmla="*/ 243447 h 450110"/>
                  <a:gd name="connsiteX4" fmla="*/ 631228 w 648546"/>
                  <a:gd name="connsiteY4" fmla="*/ 175204 h 450110"/>
                  <a:gd name="connsiteX5" fmla="*/ 650588 w 648546"/>
                  <a:gd name="connsiteY5" fmla="*/ 165524 h 450110"/>
                  <a:gd name="connsiteX6" fmla="*/ 505875 w 648546"/>
                  <a:gd name="connsiteY6" fmla="*/ 431719 h 450110"/>
                  <a:gd name="connsiteX7" fmla="*/ 476351 w 648546"/>
                  <a:gd name="connsiteY7" fmla="*/ 453014 h 450110"/>
                  <a:gd name="connsiteX8" fmla="*/ 10269 w 648546"/>
                  <a:gd name="connsiteY8" fmla="*/ 130193 h 450110"/>
                  <a:gd name="connsiteX9" fmla="*/ 8333 w 648546"/>
                  <a:gd name="connsiteY9" fmla="*/ 79374 h 450110"/>
                  <a:gd name="connsiteX10" fmla="*/ 20917 w 648546"/>
                  <a:gd name="connsiteY10" fmla="*/ 0 h 4501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48546" h="450110">
                    <a:moveTo>
                      <a:pt x="20917" y="0"/>
                    </a:moveTo>
                    <a:cubicBezTo>
                      <a:pt x="40760" y="25167"/>
                      <a:pt x="64960" y="53723"/>
                      <a:pt x="76092" y="67275"/>
                    </a:cubicBezTo>
                    <a:cubicBezTo>
                      <a:pt x="124975" y="126321"/>
                      <a:pt x="162726" y="148101"/>
                      <a:pt x="223709" y="193596"/>
                    </a:cubicBezTo>
                    <a:cubicBezTo>
                      <a:pt x="262912" y="222635"/>
                      <a:pt x="309375" y="237155"/>
                      <a:pt x="359710" y="243447"/>
                    </a:cubicBezTo>
                    <a:cubicBezTo>
                      <a:pt x="459412" y="255063"/>
                      <a:pt x="547498" y="224571"/>
                      <a:pt x="631228" y="175204"/>
                    </a:cubicBezTo>
                    <a:cubicBezTo>
                      <a:pt x="637520" y="171332"/>
                      <a:pt x="644296" y="168428"/>
                      <a:pt x="650588" y="165524"/>
                    </a:cubicBezTo>
                    <a:cubicBezTo>
                      <a:pt x="634132" y="199888"/>
                      <a:pt x="550886" y="352345"/>
                      <a:pt x="505875" y="431719"/>
                    </a:cubicBezTo>
                    <a:cubicBezTo>
                      <a:pt x="498131" y="445755"/>
                      <a:pt x="493775" y="458822"/>
                      <a:pt x="476351" y="453014"/>
                    </a:cubicBezTo>
                    <a:cubicBezTo>
                      <a:pt x="468124" y="451563"/>
                      <a:pt x="29629" y="143745"/>
                      <a:pt x="10269" y="130193"/>
                    </a:cubicBezTo>
                    <a:cubicBezTo>
                      <a:pt x="-10543" y="115674"/>
                      <a:pt x="6397" y="97766"/>
                      <a:pt x="8333" y="79374"/>
                    </a:cubicBezTo>
                    <a:cubicBezTo>
                      <a:pt x="11721" y="62919"/>
                      <a:pt x="16561" y="46463"/>
                      <a:pt x="20917" y="0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 w="48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9C937369-B9B6-4268-A219-213E6BFC85A0}"/>
                  </a:ext>
                </a:extLst>
              </p:cNvPr>
              <p:cNvSpPr/>
              <p:nvPr/>
            </p:nvSpPr>
            <p:spPr>
              <a:xfrm>
                <a:off x="8924727" y="6462742"/>
                <a:ext cx="14520" cy="43559"/>
              </a:xfrm>
              <a:custGeom>
                <a:avLst/>
                <a:gdLst>
                  <a:gd name="connsiteX0" fmla="*/ 10915 w 14519"/>
                  <a:gd name="connsiteY0" fmla="*/ 45539 h 43559"/>
                  <a:gd name="connsiteX1" fmla="*/ 751 w 14519"/>
                  <a:gd name="connsiteY1" fmla="*/ 13112 h 43559"/>
                  <a:gd name="connsiteX2" fmla="*/ 6075 w 14519"/>
                  <a:gd name="connsiteY2" fmla="*/ 1012 h 43559"/>
                  <a:gd name="connsiteX3" fmla="*/ 12366 w 14519"/>
                  <a:gd name="connsiteY3" fmla="*/ 528 h 43559"/>
                  <a:gd name="connsiteX4" fmla="*/ 13819 w 14519"/>
                  <a:gd name="connsiteY4" fmla="*/ 13595 h 43559"/>
                  <a:gd name="connsiteX5" fmla="*/ 10915 w 14519"/>
                  <a:gd name="connsiteY5" fmla="*/ 45539 h 435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519" h="43559">
                    <a:moveTo>
                      <a:pt x="10915" y="45539"/>
                    </a:moveTo>
                    <a:cubicBezTo>
                      <a:pt x="267" y="35859"/>
                      <a:pt x="5107" y="23275"/>
                      <a:pt x="751" y="13112"/>
                    </a:cubicBezTo>
                    <a:cubicBezTo>
                      <a:pt x="-1669" y="8272"/>
                      <a:pt x="2203" y="3916"/>
                      <a:pt x="6075" y="1012"/>
                    </a:cubicBezTo>
                    <a:cubicBezTo>
                      <a:pt x="7527" y="44"/>
                      <a:pt x="11399" y="-440"/>
                      <a:pt x="12366" y="528"/>
                    </a:cubicBezTo>
                    <a:cubicBezTo>
                      <a:pt x="15754" y="4399"/>
                      <a:pt x="17691" y="10207"/>
                      <a:pt x="13819" y="13595"/>
                    </a:cubicBezTo>
                    <a:cubicBezTo>
                      <a:pt x="2203" y="23275"/>
                      <a:pt x="21079" y="34407"/>
                      <a:pt x="10915" y="45539"/>
                    </a:cubicBezTo>
                    <a:close/>
                  </a:path>
                </a:pathLst>
              </a:custGeom>
              <a:solidFill>
                <a:srgbClr val="EDF7F6"/>
              </a:solidFill>
              <a:ln w="48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424FB7AA-7913-4736-94C2-45AE3EE816F8}"/>
                  </a:ext>
                </a:extLst>
              </p:cNvPr>
              <p:cNvSpPr/>
              <p:nvPr/>
            </p:nvSpPr>
            <p:spPr>
              <a:xfrm>
                <a:off x="8902315" y="6372764"/>
                <a:ext cx="14520" cy="24199"/>
              </a:xfrm>
              <a:custGeom>
                <a:avLst/>
                <a:gdLst>
                  <a:gd name="connsiteX0" fmla="*/ 5739 w 14519"/>
                  <a:gd name="connsiteY0" fmla="*/ 0 h 24199"/>
                  <a:gd name="connsiteX1" fmla="*/ 15903 w 14519"/>
                  <a:gd name="connsiteY1" fmla="*/ 16940 h 24199"/>
                  <a:gd name="connsiteX2" fmla="*/ 11063 w 14519"/>
                  <a:gd name="connsiteY2" fmla="*/ 28072 h 24199"/>
                  <a:gd name="connsiteX3" fmla="*/ 899 w 14519"/>
                  <a:gd name="connsiteY3" fmla="*/ 11616 h 24199"/>
                  <a:gd name="connsiteX4" fmla="*/ 5739 w 14519"/>
                  <a:gd name="connsiteY4" fmla="*/ 0 h 241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519" h="24199">
                    <a:moveTo>
                      <a:pt x="5739" y="0"/>
                    </a:moveTo>
                    <a:cubicBezTo>
                      <a:pt x="13967" y="2420"/>
                      <a:pt x="15419" y="9680"/>
                      <a:pt x="15903" y="16940"/>
                    </a:cubicBezTo>
                    <a:cubicBezTo>
                      <a:pt x="16387" y="20812"/>
                      <a:pt x="18807" y="28072"/>
                      <a:pt x="11063" y="28072"/>
                    </a:cubicBezTo>
                    <a:cubicBezTo>
                      <a:pt x="899" y="27587"/>
                      <a:pt x="2351" y="18392"/>
                      <a:pt x="899" y="11616"/>
                    </a:cubicBezTo>
                    <a:cubicBezTo>
                      <a:pt x="-553" y="6776"/>
                      <a:pt x="-1037" y="2420"/>
                      <a:pt x="5739" y="0"/>
                    </a:cubicBezTo>
                    <a:close/>
                  </a:path>
                </a:pathLst>
              </a:custGeom>
              <a:solidFill>
                <a:srgbClr val="EDF7F6"/>
              </a:solidFill>
              <a:ln w="48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E09BC13C-33FC-4588-8A82-5F36121C6AB0}"/>
                  </a:ext>
                </a:extLst>
              </p:cNvPr>
              <p:cNvSpPr/>
              <p:nvPr/>
            </p:nvSpPr>
            <p:spPr>
              <a:xfrm>
                <a:off x="6277085" y="2139788"/>
                <a:ext cx="4840" cy="4840"/>
              </a:xfrm>
              <a:custGeom>
                <a:avLst/>
                <a:gdLst/>
                <a:ahLst/>
                <a:cxnLst/>
                <a:rect l="l" t="t" r="r" b="b"/>
                <a:pathLst>
                  <a:path/>
                </a:pathLst>
              </a:custGeom>
              <a:solidFill>
                <a:srgbClr val="EDF7F6"/>
              </a:solidFill>
              <a:ln w="48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B23ED4CD-2950-44AC-90B4-219913A2ABAD}"/>
                  </a:ext>
                </a:extLst>
              </p:cNvPr>
              <p:cNvSpPr/>
              <p:nvPr/>
            </p:nvSpPr>
            <p:spPr>
              <a:xfrm>
                <a:off x="6277085" y="2139788"/>
                <a:ext cx="4840" cy="4840"/>
              </a:xfrm>
              <a:custGeom>
                <a:avLst/>
                <a:gdLst/>
                <a:ahLst/>
                <a:cxnLst/>
                <a:rect l="l" t="t" r="r" b="b"/>
                <a:pathLst>
                  <a:path/>
                </a:pathLst>
              </a:custGeom>
              <a:solidFill>
                <a:srgbClr val="EDF7F6"/>
              </a:solidFill>
              <a:ln w="48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EF5D63A8-18A6-4AF1-9335-0C6364436645}"/>
                  </a:ext>
                </a:extLst>
              </p:cNvPr>
              <p:cNvSpPr/>
              <p:nvPr/>
            </p:nvSpPr>
            <p:spPr>
              <a:xfrm>
                <a:off x="8921980" y="6431327"/>
                <a:ext cx="4840" cy="19360"/>
              </a:xfrm>
              <a:custGeom>
                <a:avLst/>
                <a:gdLst>
                  <a:gd name="connsiteX0" fmla="*/ 3982 w 4839"/>
                  <a:gd name="connsiteY0" fmla="*/ 0 h 19359"/>
                  <a:gd name="connsiteX1" fmla="*/ 8338 w 4839"/>
                  <a:gd name="connsiteY1" fmla="*/ 19360 h 19359"/>
                  <a:gd name="connsiteX2" fmla="*/ 3982 w 4839"/>
                  <a:gd name="connsiteY2" fmla="*/ 0 h 19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839" h="19359">
                    <a:moveTo>
                      <a:pt x="3982" y="0"/>
                    </a:moveTo>
                    <a:cubicBezTo>
                      <a:pt x="5918" y="7744"/>
                      <a:pt x="10758" y="12584"/>
                      <a:pt x="8338" y="19360"/>
                    </a:cubicBezTo>
                    <a:cubicBezTo>
                      <a:pt x="110" y="15488"/>
                      <a:pt x="-3278" y="11132"/>
                      <a:pt x="3982" y="0"/>
                    </a:cubicBezTo>
                    <a:close/>
                  </a:path>
                </a:pathLst>
              </a:custGeom>
              <a:solidFill>
                <a:srgbClr val="EDF7F6"/>
              </a:solidFill>
              <a:ln w="48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A18A1017-EA8B-492E-85AF-78A57BB0CEAE}"/>
                  </a:ext>
                </a:extLst>
              </p:cNvPr>
              <p:cNvSpPr/>
              <p:nvPr/>
            </p:nvSpPr>
            <p:spPr>
              <a:xfrm>
                <a:off x="6277085" y="2139788"/>
                <a:ext cx="4840" cy="4840"/>
              </a:xfrm>
              <a:custGeom>
                <a:avLst/>
                <a:gdLst/>
                <a:ahLst/>
                <a:cxnLst/>
                <a:rect l="l" t="t" r="r" b="b"/>
                <a:pathLst>
                  <a:path/>
                </a:pathLst>
              </a:custGeom>
              <a:solidFill>
                <a:srgbClr val="EDF7F6"/>
              </a:solidFill>
              <a:ln w="48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D6BB5707-5C50-4483-8EB3-CC85038EEB60}"/>
                  </a:ext>
                </a:extLst>
              </p:cNvPr>
              <p:cNvSpPr/>
              <p:nvPr/>
            </p:nvSpPr>
            <p:spPr>
              <a:xfrm>
                <a:off x="6277085" y="2139788"/>
                <a:ext cx="4840" cy="4840"/>
              </a:xfrm>
              <a:custGeom>
                <a:avLst/>
                <a:gdLst/>
                <a:ahLst/>
                <a:cxnLst/>
                <a:rect l="l" t="t" r="r" b="b"/>
                <a:pathLst>
                  <a:path/>
                </a:pathLst>
              </a:custGeom>
              <a:solidFill>
                <a:srgbClr val="EDF7F6"/>
              </a:solidFill>
              <a:ln w="48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D55A39C6-67EE-477C-80FA-B6944DDC8C6A}"/>
                  </a:ext>
                </a:extLst>
              </p:cNvPr>
              <p:cNvSpPr/>
              <p:nvPr/>
            </p:nvSpPr>
            <p:spPr>
              <a:xfrm>
                <a:off x="6277085" y="2139788"/>
                <a:ext cx="4840" cy="4840"/>
              </a:xfrm>
              <a:custGeom>
                <a:avLst/>
                <a:gdLst/>
                <a:ahLst/>
                <a:cxnLst/>
                <a:rect l="l" t="t" r="r" b="b"/>
                <a:pathLst>
                  <a:path/>
                </a:pathLst>
              </a:custGeom>
              <a:solidFill>
                <a:srgbClr val="EDF7F6"/>
              </a:solidFill>
              <a:ln w="48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35F6B974-9482-4810-A417-674E6E0520F1}"/>
                  </a:ext>
                </a:extLst>
              </p:cNvPr>
              <p:cNvSpPr/>
              <p:nvPr/>
            </p:nvSpPr>
            <p:spPr>
              <a:xfrm>
                <a:off x="7171701" y="3473664"/>
                <a:ext cx="982500" cy="1432610"/>
              </a:xfrm>
              <a:custGeom>
                <a:avLst/>
                <a:gdLst>
                  <a:gd name="connsiteX0" fmla="*/ 774182 w 982499"/>
                  <a:gd name="connsiteY0" fmla="*/ 264742 h 1432610"/>
                  <a:gd name="connsiteX1" fmla="*/ 743690 w 982499"/>
                  <a:gd name="connsiteY1" fmla="*/ 246835 h 1432610"/>
                  <a:gd name="connsiteX2" fmla="*/ 673028 w 982499"/>
                  <a:gd name="connsiteY2" fmla="*/ 339277 h 1432610"/>
                  <a:gd name="connsiteX3" fmla="*/ 613497 w 982499"/>
                  <a:gd name="connsiteY3" fmla="*/ 375576 h 1432610"/>
                  <a:gd name="connsiteX4" fmla="*/ 569938 w 982499"/>
                  <a:gd name="connsiteY4" fmla="*/ 387676 h 1432610"/>
                  <a:gd name="connsiteX5" fmla="*/ 523959 w 982499"/>
                  <a:gd name="connsiteY5" fmla="*/ 367832 h 1432610"/>
                  <a:gd name="connsiteX6" fmla="*/ 203558 w 982499"/>
                  <a:gd name="connsiteY6" fmla="*/ 142777 h 1432610"/>
                  <a:gd name="connsiteX7" fmla="*/ 87884 w 982499"/>
                  <a:gd name="connsiteY7" fmla="*/ 59531 h 1432610"/>
                  <a:gd name="connsiteX8" fmla="*/ 80140 w 982499"/>
                  <a:gd name="connsiteY8" fmla="*/ 36783 h 1432610"/>
                  <a:gd name="connsiteX9" fmla="*/ 89820 w 982499"/>
                  <a:gd name="connsiteY9" fmla="*/ 0 h 1432610"/>
                  <a:gd name="connsiteX10" fmla="*/ 53521 w 982499"/>
                  <a:gd name="connsiteY10" fmla="*/ 27587 h 1432610"/>
                  <a:gd name="connsiteX11" fmla="*/ 29321 w 982499"/>
                  <a:gd name="connsiteY11" fmla="*/ 66307 h 1432610"/>
                  <a:gd name="connsiteX12" fmla="*/ 5122 w 982499"/>
                  <a:gd name="connsiteY12" fmla="*/ 158265 h 1432610"/>
                  <a:gd name="connsiteX13" fmla="*/ 394250 w 982499"/>
                  <a:gd name="connsiteY13" fmla="*/ 616119 h 1432610"/>
                  <a:gd name="connsiteX14" fmla="*/ 678836 w 982499"/>
                  <a:gd name="connsiteY14" fmla="*/ 999439 h 1432610"/>
                  <a:gd name="connsiteX15" fmla="*/ 982781 w 982499"/>
                  <a:gd name="connsiteY15" fmla="*/ 1436966 h 1432610"/>
                  <a:gd name="connsiteX16" fmla="*/ 889371 w 982499"/>
                  <a:gd name="connsiteY16" fmla="*/ 972820 h 1432610"/>
                  <a:gd name="connsiteX17" fmla="*/ 774182 w 982499"/>
                  <a:gd name="connsiteY17" fmla="*/ 264742 h 14326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982499" h="1432610">
                    <a:moveTo>
                      <a:pt x="774182" y="264742"/>
                    </a:moveTo>
                    <a:cubicBezTo>
                      <a:pt x="772730" y="262806"/>
                      <a:pt x="755306" y="244899"/>
                      <a:pt x="743690" y="246835"/>
                    </a:cubicBezTo>
                    <a:cubicBezTo>
                      <a:pt x="720943" y="263775"/>
                      <a:pt x="675448" y="334921"/>
                      <a:pt x="673028" y="339277"/>
                    </a:cubicBezTo>
                    <a:cubicBezTo>
                      <a:pt x="660444" y="363476"/>
                      <a:pt x="643021" y="377028"/>
                      <a:pt x="613497" y="375576"/>
                    </a:cubicBezTo>
                    <a:cubicBezTo>
                      <a:pt x="598493" y="374608"/>
                      <a:pt x="583006" y="379448"/>
                      <a:pt x="569938" y="387676"/>
                    </a:cubicBezTo>
                    <a:cubicBezTo>
                      <a:pt x="565098" y="389128"/>
                      <a:pt x="532187" y="373640"/>
                      <a:pt x="523959" y="367832"/>
                    </a:cubicBezTo>
                    <a:cubicBezTo>
                      <a:pt x="516699" y="362992"/>
                      <a:pt x="256312" y="179076"/>
                      <a:pt x="203558" y="142777"/>
                    </a:cubicBezTo>
                    <a:cubicBezTo>
                      <a:pt x="203558" y="142777"/>
                      <a:pt x="108211" y="73083"/>
                      <a:pt x="87884" y="59531"/>
                    </a:cubicBezTo>
                    <a:cubicBezTo>
                      <a:pt x="79656" y="53723"/>
                      <a:pt x="77236" y="46947"/>
                      <a:pt x="80140" y="36783"/>
                    </a:cubicBezTo>
                    <a:cubicBezTo>
                      <a:pt x="82076" y="29039"/>
                      <a:pt x="101436" y="1452"/>
                      <a:pt x="89820" y="0"/>
                    </a:cubicBezTo>
                    <a:cubicBezTo>
                      <a:pt x="86432" y="0"/>
                      <a:pt x="63200" y="22747"/>
                      <a:pt x="53521" y="27587"/>
                    </a:cubicBezTo>
                    <a:cubicBezTo>
                      <a:pt x="39485" y="36783"/>
                      <a:pt x="34645" y="51787"/>
                      <a:pt x="29321" y="66307"/>
                    </a:cubicBezTo>
                    <a:cubicBezTo>
                      <a:pt x="27385" y="80342"/>
                      <a:pt x="-14238" y="137937"/>
                      <a:pt x="5122" y="158265"/>
                    </a:cubicBezTo>
                    <a:cubicBezTo>
                      <a:pt x="136283" y="296202"/>
                      <a:pt x="264540" y="477214"/>
                      <a:pt x="394250" y="616119"/>
                    </a:cubicBezTo>
                    <a:cubicBezTo>
                      <a:pt x="461040" y="687266"/>
                      <a:pt x="648828" y="955396"/>
                      <a:pt x="678836" y="999439"/>
                    </a:cubicBezTo>
                    <a:cubicBezTo>
                      <a:pt x="683676" y="999439"/>
                      <a:pt x="929058" y="1381791"/>
                      <a:pt x="982781" y="1436966"/>
                    </a:cubicBezTo>
                    <a:cubicBezTo>
                      <a:pt x="950354" y="1229334"/>
                      <a:pt x="888403" y="974272"/>
                      <a:pt x="889371" y="972820"/>
                    </a:cubicBezTo>
                    <a:cubicBezTo>
                      <a:pt x="890339" y="950072"/>
                      <a:pt x="780474" y="346537"/>
                      <a:pt x="774182" y="264742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48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91E69BB9-0438-4010-929F-9A7185E6BE63}"/>
                  </a:ext>
                </a:extLst>
              </p:cNvPr>
              <p:cNvSpPr/>
              <p:nvPr/>
            </p:nvSpPr>
            <p:spPr>
              <a:xfrm>
                <a:off x="7690572" y="3865948"/>
                <a:ext cx="469470" cy="1059938"/>
              </a:xfrm>
              <a:custGeom>
                <a:avLst/>
                <a:gdLst>
                  <a:gd name="connsiteX0" fmla="*/ 154157 w 469470"/>
                  <a:gd name="connsiteY0" fmla="*/ 524393 h 1059937"/>
                  <a:gd name="connsiteX1" fmla="*/ 96562 w 469470"/>
                  <a:gd name="connsiteY1" fmla="*/ 234483 h 1059937"/>
                  <a:gd name="connsiteX2" fmla="*/ 82526 w 469470"/>
                  <a:gd name="connsiteY2" fmla="*/ 212703 h 1059937"/>
                  <a:gd name="connsiteX3" fmla="*/ 9444 w 469470"/>
                  <a:gd name="connsiteY3" fmla="*/ 139137 h 1059937"/>
                  <a:gd name="connsiteX4" fmla="*/ 4120 w 469470"/>
                  <a:gd name="connsiteY4" fmla="*/ 107678 h 1059937"/>
                  <a:gd name="connsiteX5" fmla="*/ 22512 w 469470"/>
                  <a:gd name="connsiteY5" fmla="*/ 63151 h 1059937"/>
                  <a:gd name="connsiteX6" fmla="*/ 84462 w 469470"/>
                  <a:gd name="connsiteY6" fmla="*/ 13300 h 1059937"/>
                  <a:gd name="connsiteX7" fmla="*/ 156577 w 469470"/>
                  <a:gd name="connsiteY7" fmla="*/ 232 h 1059937"/>
                  <a:gd name="connsiteX8" fmla="*/ 203040 w 469470"/>
                  <a:gd name="connsiteY8" fmla="*/ 31207 h 1059937"/>
                  <a:gd name="connsiteX9" fmla="*/ 223367 w 469470"/>
                  <a:gd name="connsiteY9" fmla="*/ 182212 h 1059937"/>
                  <a:gd name="connsiteX10" fmla="*/ 249987 w 469470"/>
                  <a:gd name="connsiteY10" fmla="*/ 277558 h 1059937"/>
                  <a:gd name="connsiteX11" fmla="*/ 327909 w 469470"/>
                  <a:gd name="connsiteY11" fmla="*/ 432435 h 1059937"/>
                  <a:gd name="connsiteX12" fmla="*/ 441163 w 469470"/>
                  <a:gd name="connsiteY12" fmla="*/ 846246 h 1059937"/>
                  <a:gd name="connsiteX13" fmla="*/ 472622 w 469470"/>
                  <a:gd name="connsiteY13" fmla="*/ 1062106 h 1059937"/>
                  <a:gd name="connsiteX14" fmla="*/ 169160 w 469470"/>
                  <a:gd name="connsiteY14" fmla="*/ 609091 h 1059937"/>
                  <a:gd name="connsiteX15" fmla="*/ 154157 w 469470"/>
                  <a:gd name="connsiteY15" fmla="*/ 524393 h 10599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9470" h="1059937">
                    <a:moveTo>
                      <a:pt x="154157" y="524393"/>
                    </a:moveTo>
                    <a:cubicBezTo>
                      <a:pt x="134797" y="427595"/>
                      <a:pt x="115438" y="331281"/>
                      <a:pt x="96562" y="234483"/>
                    </a:cubicBezTo>
                    <a:cubicBezTo>
                      <a:pt x="94626" y="224803"/>
                      <a:pt x="88818" y="218995"/>
                      <a:pt x="82526" y="212703"/>
                    </a:cubicBezTo>
                    <a:cubicBezTo>
                      <a:pt x="58327" y="188020"/>
                      <a:pt x="34611" y="162852"/>
                      <a:pt x="9444" y="139137"/>
                    </a:cubicBezTo>
                    <a:cubicBezTo>
                      <a:pt x="-1204" y="128973"/>
                      <a:pt x="-2656" y="120261"/>
                      <a:pt x="4120" y="107678"/>
                    </a:cubicBezTo>
                    <a:cubicBezTo>
                      <a:pt x="11380" y="93158"/>
                      <a:pt x="19124" y="78638"/>
                      <a:pt x="22512" y="63151"/>
                    </a:cubicBezTo>
                    <a:cubicBezTo>
                      <a:pt x="29287" y="28303"/>
                      <a:pt x="52035" y="16203"/>
                      <a:pt x="84462" y="13300"/>
                    </a:cubicBezTo>
                    <a:cubicBezTo>
                      <a:pt x="104306" y="11364"/>
                      <a:pt x="136733" y="4104"/>
                      <a:pt x="156577" y="232"/>
                    </a:cubicBezTo>
                    <a:cubicBezTo>
                      <a:pt x="169644" y="-2672"/>
                      <a:pt x="192392" y="22495"/>
                      <a:pt x="203040" y="31207"/>
                    </a:cubicBezTo>
                    <a:cubicBezTo>
                      <a:pt x="266927" y="86382"/>
                      <a:pt x="231595" y="97998"/>
                      <a:pt x="223367" y="182212"/>
                    </a:cubicBezTo>
                    <a:cubicBezTo>
                      <a:pt x="219495" y="219963"/>
                      <a:pt x="232563" y="240775"/>
                      <a:pt x="249987" y="277558"/>
                    </a:cubicBezTo>
                    <a:cubicBezTo>
                      <a:pt x="278058" y="336605"/>
                      <a:pt x="310486" y="384036"/>
                      <a:pt x="327909" y="432435"/>
                    </a:cubicBezTo>
                    <a:cubicBezTo>
                      <a:pt x="332749" y="437275"/>
                      <a:pt x="432451" y="805107"/>
                      <a:pt x="441163" y="846246"/>
                    </a:cubicBezTo>
                    <a:cubicBezTo>
                      <a:pt x="447455" y="876738"/>
                      <a:pt x="479882" y="1057266"/>
                      <a:pt x="472622" y="1062106"/>
                    </a:cubicBezTo>
                    <a:cubicBezTo>
                      <a:pt x="422771" y="1048554"/>
                      <a:pt x="168192" y="627967"/>
                      <a:pt x="169160" y="609091"/>
                    </a:cubicBezTo>
                    <a:cubicBezTo>
                      <a:pt x="162385" y="588764"/>
                      <a:pt x="158029" y="565048"/>
                      <a:pt x="154157" y="524393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8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ABAFC3B4-C2B1-4B7B-8227-5941BA13A8D6}"/>
                  </a:ext>
                </a:extLst>
              </p:cNvPr>
              <p:cNvSpPr/>
              <p:nvPr/>
            </p:nvSpPr>
            <p:spPr>
              <a:xfrm>
                <a:off x="8685419" y="5413012"/>
                <a:ext cx="29039" cy="24199"/>
              </a:xfrm>
              <a:custGeom>
                <a:avLst/>
                <a:gdLst>
                  <a:gd name="connsiteX0" fmla="*/ 30007 w 29039"/>
                  <a:gd name="connsiteY0" fmla="*/ 25168 h 24199"/>
                  <a:gd name="connsiteX1" fmla="*/ 0 w 29039"/>
                  <a:gd name="connsiteY1" fmla="*/ 0 h 24199"/>
                  <a:gd name="connsiteX2" fmla="*/ 30007 w 29039"/>
                  <a:gd name="connsiteY2" fmla="*/ 25168 h 241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9039" h="24199">
                    <a:moveTo>
                      <a:pt x="30007" y="25168"/>
                    </a:moveTo>
                    <a:cubicBezTo>
                      <a:pt x="16456" y="26136"/>
                      <a:pt x="4840" y="16456"/>
                      <a:pt x="0" y="0"/>
                    </a:cubicBezTo>
                    <a:cubicBezTo>
                      <a:pt x="10648" y="7260"/>
                      <a:pt x="21780" y="14520"/>
                      <a:pt x="30007" y="25168"/>
                    </a:cubicBezTo>
                    <a:close/>
                  </a:path>
                </a:pathLst>
              </a:custGeom>
              <a:solidFill>
                <a:srgbClr val="F1C1AE"/>
              </a:solidFill>
              <a:ln w="48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D273F24C-C84C-43D3-99FC-DFA7EE0D7AE7}"/>
                  </a:ext>
                </a:extLst>
              </p:cNvPr>
              <p:cNvSpPr/>
              <p:nvPr/>
            </p:nvSpPr>
            <p:spPr>
              <a:xfrm>
                <a:off x="8105318" y="3015810"/>
                <a:ext cx="4840" cy="38719"/>
              </a:xfrm>
              <a:custGeom>
                <a:avLst/>
                <a:gdLst>
                  <a:gd name="connsiteX0" fmla="*/ 4637 w 0"/>
                  <a:gd name="connsiteY0" fmla="*/ 39687 h 38719"/>
                  <a:gd name="connsiteX1" fmla="*/ 281 w 0"/>
                  <a:gd name="connsiteY1" fmla="*/ 39687 h 38719"/>
                  <a:gd name="connsiteX2" fmla="*/ 4637 w 0"/>
                  <a:gd name="connsiteY2" fmla="*/ 0 h 38719"/>
                  <a:gd name="connsiteX3" fmla="*/ 4637 w 0"/>
                  <a:gd name="connsiteY3" fmla="*/ 39687 h 38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h="38719">
                    <a:moveTo>
                      <a:pt x="4637" y="39687"/>
                    </a:moveTo>
                    <a:cubicBezTo>
                      <a:pt x="3185" y="39687"/>
                      <a:pt x="1733" y="39687"/>
                      <a:pt x="281" y="39687"/>
                    </a:cubicBezTo>
                    <a:cubicBezTo>
                      <a:pt x="281" y="26135"/>
                      <a:pt x="-1655" y="12584"/>
                      <a:pt x="4637" y="0"/>
                    </a:cubicBezTo>
                    <a:cubicBezTo>
                      <a:pt x="4637" y="13552"/>
                      <a:pt x="4637" y="26619"/>
                      <a:pt x="4637" y="39687"/>
                    </a:cubicBezTo>
                    <a:close/>
                  </a:path>
                </a:pathLst>
              </a:custGeom>
              <a:solidFill>
                <a:srgbClr val="271F1C"/>
              </a:solidFill>
              <a:ln w="48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D0F7FFD2-9884-4B02-8063-F67B974ED0A7}"/>
                  </a:ext>
                </a:extLst>
              </p:cNvPr>
              <p:cNvSpPr/>
              <p:nvPr/>
            </p:nvSpPr>
            <p:spPr>
              <a:xfrm>
                <a:off x="8264628" y="3025974"/>
                <a:ext cx="4840" cy="48399"/>
              </a:xfrm>
              <a:custGeom>
                <a:avLst/>
                <a:gdLst>
                  <a:gd name="connsiteX0" fmla="*/ 5044 w 4839"/>
                  <a:gd name="connsiteY0" fmla="*/ 49367 h 48398"/>
                  <a:gd name="connsiteX1" fmla="*/ 1172 w 4839"/>
                  <a:gd name="connsiteY1" fmla="*/ 0 h 48398"/>
                  <a:gd name="connsiteX2" fmla="*/ 5044 w 4839"/>
                  <a:gd name="connsiteY2" fmla="*/ 49367 h 48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839" h="48398">
                    <a:moveTo>
                      <a:pt x="5044" y="49367"/>
                    </a:moveTo>
                    <a:cubicBezTo>
                      <a:pt x="-3668" y="33395"/>
                      <a:pt x="1656" y="16456"/>
                      <a:pt x="1172" y="0"/>
                    </a:cubicBezTo>
                    <a:cubicBezTo>
                      <a:pt x="7464" y="15972"/>
                      <a:pt x="5528" y="32427"/>
                      <a:pt x="5044" y="49367"/>
                    </a:cubicBezTo>
                    <a:close/>
                  </a:path>
                </a:pathLst>
              </a:custGeom>
              <a:solidFill>
                <a:srgbClr val="14100C"/>
              </a:solidFill>
              <a:ln w="48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A802899D-3BB5-4347-9FF8-507AD7C10EE7}"/>
                  </a:ext>
                </a:extLst>
              </p:cNvPr>
              <p:cNvSpPr/>
              <p:nvPr/>
            </p:nvSpPr>
            <p:spPr>
              <a:xfrm>
                <a:off x="7094544" y="3195491"/>
                <a:ext cx="4840" cy="4840"/>
              </a:xfrm>
              <a:custGeom>
                <a:avLst/>
                <a:gdLst>
                  <a:gd name="connsiteX0" fmla="*/ 0 w 0"/>
                  <a:gd name="connsiteY0" fmla="*/ 363 h 0"/>
                  <a:gd name="connsiteX1" fmla="*/ 0 w 0"/>
                  <a:gd name="connsiteY1" fmla="*/ 363 h 0"/>
                  <a:gd name="connsiteX2" fmla="*/ 0 w 0"/>
                  <a:gd name="connsiteY2" fmla="*/ 363 h 0"/>
                  <a:gd name="connsiteX3" fmla="*/ 0 w 0"/>
                  <a:gd name="connsiteY3" fmla="*/ 363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>
                    <a:moveTo>
                      <a:pt x="0" y="363"/>
                    </a:moveTo>
                    <a:cubicBezTo>
                      <a:pt x="0" y="363"/>
                      <a:pt x="0" y="-121"/>
                      <a:pt x="0" y="363"/>
                    </a:cubicBezTo>
                    <a:cubicBezTo>
                      <a:pt x="0" y="-121"/>
                      <a:pt x="0" y="-121"/>
                      <a:pt x="0" y="363"/>
                    </a:cubicBezTo>
                    <a:lnTo>
                      <a:pt x="0" y="363"/>
                    </a:lnTo>
                    <a:close/>
                  </a:path>
                </a:pathLst>
              </a:custGeom>
              <a:solidFill>
                <a:srgbClr val="080808"/>
              </a:solidFill>
              <a:ln w="48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F2BE9B15-58CC-4493-BD1D-D9B6A98ABF2B}"/>
                  </a:ext>
                </a:extLst>
              </p:cNvPr>
              <p:cNvSpPr/>
              <p:nvPr/>
            </p:nvSpPr>
            <p:spPr>
              <a:xfrm>
                <a:off x="7001382" y="2139413"/>
                <a:ext cx="1268054" cy="1418090"/>
              </a:xfrm>
              <a:custGeom>
                <a:avLst/>
                <a:gdLst>
                  <a:gd name="connsiteX0" fmla="*/ 1268774 w 1268053"/>
                  <a:gd name="connsiteY0" fmla="*/ 994490 h 1418090"/>
                  <a:gd name="connsiteX1" fmla="*/ 1268290 w 1268053"/>
                  <a:gd name="connsiteY1" fmla="*/ 935443 h 1418090"/>
                  <a:gd name="connsiteX2" fmla="*/ 1269258 w 1268053"/>
                  <a:gd name="connsiteY2" fmla="*/ 879785 h 1418090"/>
                  <a:gd name="connsiteX3" fmla="*/ 1255706 w 1268053"/>
                  <a:gd name="connsiteY3" fmla="*/ 866233 h 1418090"/>
                  <a:gd name="connsiteX4" fmla="*/ 1239250 w 1268053"/>
                  <a:gd name="connsiteY4" fmla="*/ 862845 h 1418090"/>
                  <a:gd name="connsiteX5" fmla="*/ 1224247 w 1268053"/>
                  <a:gd name="connsiteY5" fmla="*/ 817350 h 1418090"/>
                  <a:gd name="connsiteX6" fmla="*/ 1216019 w 1268053"/>
                  <a:gd name="connsiteY6" fmla="*/ 780083 h 1418090"/>
                  <a:gd name="connsiteX7" fmla="*/ 1190851 w 1268053"/>
                  <a:gd name="connsiteY7" fmla="*/ 741364 h 1418090"/>
                  <a:gd name="connsiteX8" fmla="*/ 1190851 w 1268053"/>
                  <a:gd name="connsiteY8" fmla="*/ 689093 h 1418090"/>
                  <a:gd name="connsiteX9" fmla="*/ 1190851 w 1268053"/>
                  <a:gd name="connsiteY9" fmla="*/ 689093 h 1418090"/>
                  <a:gd name="connsiteX10" fmla="*/ 1190851 w 1268053"/>
                  <a:gd name="connsiteY10" fmla="*/ 689093 h 1418090"/>
                  <a:gd name="connsiteX11" fmla="*/ 1190851 w 1268053"/>
                  <a:gd name="connsiteY11" fmla="*/ 689093 h 1418090"/>
                  <a:gd name="connsiteX12" fmla="*/ 1189883 w 1268053"/>
                  <a:gd name="connsiteY12" fmla="*/ 641662 h 1418090"/>
                  <a:gd name="connsiteX13" fmla="*/ 1171492 w 1268053"/>
                  <a:gd name="connsiteY13" fmla="*/ 510016 h 1418090"/>
                  <a:gd name="connsiteX14" fmla="*/ 1166168 w 1268053"/>
                  <a:gd name="connsiteY14" fmla="*/ 461617 h 1418090"/>
                  <a:gd name="connsiteX15" fmla="*/ 1142452 w 1268053"/>
                  <a:gd name="connsiteY15" fmla="*/ 390471 h 1418090"/>
                  <a:gd name="connsiteX16" fmla="*/ 1141484 w 1268053"/>
                  <a:gd name="connsiteY16" fmla="*/ 362399 h 1418090"/>
                  <a:gd name="connsiteX17" fmla="*/ 1120673 w 1268053"/>
                  <a:gd name="connsiteY17" fmla="*/ 278185 h 1418090"/>
                  <a:gd name="connsiteX18" fmla="*/ 1095989 w 1268053"/>
                  <a:gd name="connsiteY18" fmla="*/ 218170 h 1418090"/>
                  <a:gd name="connsiteX19" fmla="*/ 1035974 w 1268053"/>
                  <a:gd name="connsiteY19" fmla="*/ 152348 h 1418090"/>
                  <a:gd name="connsiteX20" fmla="*/ 974992 w 1268053"/>
                  <a:gd name="connsiteY20" fmla="*/ 99593 h 1418090"/>
                  <a:gd name="connsiteX21" fmla="*/ 953212 w 1268053"/>
                  <a:gd name="connsiteY21" fmla="*/ 89913 h 1418090"/>
                  <a:gd name="connsiteX22" fmla="*/ 904329 w 1268053"/>
                  <a:gd name="connsiteY22" fmla="*/ 62326 h 1418090"/>
                  <a:gd name="connsiteX23" fmla="*/ 866578 w 1268053"/>
                  <a:gd name="connsiteY23" fmla="*/ 49742 h 1418090"/>
                  <a:gd name="connsiteX24" fmla="*/ 794947 w 1268053"/>
                  <a:gd name="connsiteY24" fmla="*/ 23122 h 1418090"/>
                  <a:gd name="connsiteX25" fmla="*/ 721865 w 1268053"/>
                  <a:gd name="connsiteY25" fmla="*/ 11507 h 1418090"/>
                  <a:gd name="connsiteX26" fmla="*/ 581024 w 1268053"/>
                  <a:gd name="connsiteY26" fmla="*/ 1343 h 1418090"/>
                  <a:gd name="connsiteX27" fmla="*/ 457122 w 1268053"/>
                  <a:gd name="connsiteY27" fmla="*/ 15379 h 1418090"/>
                  <a:gd name="connsiteX28" fmla="*/ 361292 w 1268053"/>
                  <a:gd name="connsiteY28" fmla="*/ 40546 h 1418090"/>
                  <a:gd name="connsiteX29" fmla="*/ 291598 w 1268053"/>
                  <a:gd name="connsiteY29" fmla="*/ 71037 h 1418090"/>
                  <a:gd name="connsiteX30" fmla="*/ 236423 w 1268053"/>
                  <a:gd name="connsiteY30" fmla="*/ 96689 h 1418090"/>
                  <a:gd name="connsiteX31" fmla="*/ 204964 w 1268053"/>
                  <a:gd name="connsiteY31" fmla="*/ 117501 h 1418090"/>
                  <a:gd name="connsiteX32" fmla="*/ 184152 w 1268053"/>
                  <a:gd name="connsiteY32" fmla="*/ 140248 h 1418090"/>
                  <a:gd name="connsiteX33" fmla="*/ 121233 w 1268053"/>
                  <a:gd name="connsiteY33" fmla="*/ 216718 h 1418090"/>
                  <a:gd name="connsiteX34" fmla="*/ 87838 w 1268053"/>
                  <a:gd name="connsiteY34" fmla="*/ 306257 h 1418090"/>
                  <a:gd name="connsiteX35" fmla="*/ 88322 w 1268053"/>
                  <a:gd name="connsiteY35" fmla="*/ 305773 h 1418090"/>
                  <a:gd name="connsiteX36" fmla="*/ 71382 w 1268053"/>
                  <a:gd name="connsiteY36" fmla="*/ 364335 h 1418090"/>
                  <a:gd name="connsiteX37" fmla="*/ 67994 w 1268053"/>
                  <a:gd name="connsiteY37" fmla="*/ 396763 h 1418090"/>
                  <a:gd name="connsiteX38" fmla="*/ 63155 w 1268053"/>
                  <a:gd name="connsiteY38" fmla="*/ 453390 h 1418090"/>
                  <a:gd name="connsiteX39" fmla="*/ 67994 w 1268053"/>
                  <a:gd name="connsiteY39" fmla="*/ 567127 h 1418090"/>
                  <a:gd name="connsiteX40" fmla="*/ 82030 w 1268053"/>
                  <a:gd name="connsiteY40" fmla="*/ 641178 h 1418090"/>
                  <a:gd name="connsiteX41" fmla="*/ 84450 w 1268053"/>
                  <a:gd name="connsiteY41" fmla="*/ 688125 h 1418090"/>
                  <a:gd name="connsiteX42" fmla="*/ 41859 w 1268053"/>
                  <a:gd name="connsiteY42" fmla="*/ 732652 h 1418090"/>
                  <a:gd name="connsiteX43" fmla="*/ 40407 w 1268053"/>
                  <a:gd name="connsiteY43" fmla="*/ 747655 h 1418090"/>
                  <a:gd name="connsiteX44" fmla="*/ 18143 w 1268053"/>
                  <a:gd name="connsiteY44" fmla="*/ 782503 h 1418090"/>
                  <a:gd name="connsiteX45" fmla="*/ 4108 w 1268053"/>
                  <a:gd name="connsiteY45" fmla="*/ 875913 h 1418090"/>
                  <a:gd name="connsiteX46" fmla="*/ 24435 w 1268053"/>
                  <a:gd name="connsiteY46" fmla="*/ 985778 h 1418090"/>
                  <a:gd name="connsiteX47" fmla="*/ 63639 w 1268053"/>
                  <a:gd name="connsiteY47" fmla="*/ 1045793 h 1418090"/>
                  <a:gd name="connsiteX48" fmla="*/ 51539 w 1268053"/>
                  <a:gd name="connsiteY48" fmla="*/ 1042889 h 1418090"/>
                  <a:gd name="connsiteX49" fmla="*/ 98002 w 1268053"/>
                  <a:gd name="connsiteY49" fmla="*/ 1059829 h 1418090"/>
                  <a:gd name="connsiteX50" fmla="*/ 174472 w 1268053"/>
                  <a:gd name="connsiteY50" fmla="*/ 1080157 h 1418090"/>
                  <a:gd name="connsiteX51" fmla="*/ 168664 w 1268053"/>
                  <a:gd name="connsiteY51" fmla="*/ 1016270 h 1418090"/>
                  <a:gd name="connsiteX52" fmla="*/ 178344 w 1268053"/>
                  <a:gd name="connsiteY52" fmla="*/ 789763 h 1418090"/>
                  <a:gd name="connsiteX53" fmla="*/ 189476 w 1268053"/>
                  <a:gd name="connsiteY53" fmla="*/ 693933 h 1418090"/>
                  <a:gd name="connsiteX54" fmla="*/ 189476 w 1268053"/>
                  <a:gd name="connsiteY54" fmla="*/ 693933 h 1418090"/>
                  <a:gd name="connsiteX55" fmla="*/ 189476 w 1268053"/>
                  <a:gd name="connsiteY55" fmla="*/ 693933 h 1418090"/>
                  <a:gd name="connsiteX56" fmla="*/ 198672 w 1268053"/>
                  <a:gd name="connsiteY56" fmla="*/ 616010 h 1418090"/>
                  <a:gd name="connsiteX57" fmla="*/ 203996 w 1268053"/>
                  <a:gd name="connsiteY57" fmla="*/ 581647 h 1418090"/>
                  <a:gd name="connsiteX58" fmla="*/ 213191 w 1268053"/>
                  <a:gd name="connsiteY58" fmla="*/ 509048 h 1418090"/>
                  <a:gd name="connsiteX59" fmla="*/ 256267 w 1268053"/>
                  <a:gd name="connsiteY59" fmla="*/ 377887 h 1418090"/>
                  <a:gd name="connsiteX60" fmla="*/ 296922 w 1268053"/>
                  <a:gd name="connsiteY60" fmla="*/ 375467 h 1418090"/>
                  <a:gd name="connsiteX61" fmla="*/ 366132 w 1268053"/>
                  <a:gd name="connsiteY61" fmla="*/ 372563 h 1418090"/>
                  <a:gd name="connsiteX62" fmla="*/ 421307 w 1268053"/>
                  <a:gd name="connsiteY62" fmla="*/ 368691 h 1418090"/>
                  <a:gd name="connsiteX63" fmla="*/ 561664 w 1268053"/>
                  <a:gd name="connsiteY63" fmla="*/ 365787 h 1418090"/>
                  <a:gd name="connsiteX64" fmla="*/ 945952 w 1268053"/>
                  <a:gd name="connsiteY64" fmla="*/ 358044 h 1418090"/>
                  <a:gd name="connsiteX65" fmla="*/ 972572 w 1268053"/>
                  <a:gd name="connsiteY65" fmla="*/ 372079 h 1418090"/>
                  <a:gd name="connsiteX66" fmla="*/ 1063562 w 1268053"/>
                  <a:gd name="connsiteY66" fmla="*/ 587455 h 1418090"/>
                  <a:gd name="connsiteX67" fmla="*/ 1097441 w 1268053"/>
                  <a:gd name="connsiteY67" fmla="*/ 737492 h 1418090"/>
                  <a:gd name="connsiteX68" fmla="*/ 1105185 w 1268053"/>
                  <a:gd name="connsiteY68" fmla="*/ 923828 h 1418090"/>
                  <a:gd name="connsiteX69" fmla="*/ 1079050 w 1268053"/>
                  <a:gd name="connsiteY69" fmla="*/ 1083544 h 1418090"/>
                  <a:gd name="connsiteX70" fmla="*/ 1095021 w 1268053"/>
                  <a:gd name="connsiteY70" fmla="*/ 1083544 h 1418090"/>
                  <a:gd name="connsiteX71" fmla="*/ 1118253 w 1268053"/>
                  <a:gd name="connsiteY71" fmla="*/ 1071445 h 1418090"/>
                  <a:gd name="connsiteX72" fmla="*/ 1118253 w 1268053"/>
                  <a:gd name="connsiteY72" fmla="*/ 1071445 h 1418090"/>
                  <a:gd name="connsiteX73" fmla="*/ 1202467 w 1268053"/>
                  <a:gd name="connsiteY73" fmla="*/ 1062733 h 1418090"/>
                  <a:gd name="connsiteX74" fmla="*/ 1135676 w 1268053"/>
                  <a:gd name="connsiteY74" fmla="*/ 1183730 h 1418090"/>
                  <a:gd name="connsiteX75" fmla="*/ 1014679 w 1268053"/>
                  <a:gd name="connsiteY75" fmla="*/ 1292628 h 1418090"/>
                  <a:gd name="connsiteX76" fmla="*/ 929013 w 1268053"/>
                  <a:gd name="connsiteY76" fmla="*/ 1326023 h 1418090"/>
                  <a:gd name="connsiteX77" fmla="*/ 921269 w 1268053"/>
                  <a:gd name="connsiteY77" fmla="*/ 1341511 h 1418090"/>
                  <a:gd name="connsiteX78" fmla="*/ 969184 w 1268053"/>
                  <a:gd name="connsiteY78" fmla="*/ 1420401 h 1418090"/>
                  <a:gd name="connsiteX79" fmla="*/ 1042750 w 1268053"/>
                  <a:gd name="connsiteY79" fmla="*/ 1347803 h 1418090"/>
                  <a:gd name="connsiteX80" fmla="*/ 1056302 w 1268053"/>
                  <a:gd name="connsiteY80" fmla="*/ 1325055 h 1418090"/>
                  <a:gd name="connsiteX81" fmla="*/ 1088245 w 1268053"/>
                  <a:gd name="connsiteY81" fmla="*/ 1294564 h 1418090"/>
                  <a:gd name="connsiteX82" fmla="*/ 1201983 w 1268053"/>
                  <a:gd name="connsiteY82" fmla="*/ 1154691 h 1418090"/>
                  <a:gd name="connsiteX83" fmla="*/ 1236346 w 1268053"/>
                  <a:gd name="connsiteY83" fmla="*/ 1082576 h 1418090"/>
                  <a:gd name="connsiteX84" fmla="*/ 1258126 w 1268053"/>
                  <a:gd name="connsiteY84" fmla="*/ 1045309 h 1418090"/>
                  <a:gd name="connsiteX85" fmla="*/ 1268774 w 1268053"/>
                  <a:gd name="connsiteY85" fmla="*/ 994490 h 14180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</a:cxnLst>
                <a:rect l="l" t="t" r="r" b="b"/>
                <a:pathLst>
                  <a:path w="1268053" h="1418090">
                    <a:moveTo>
                      <a:pt x="1268774" y="994490"/>
                    </a:moveTo>
                    <a:cubicBezTo>
                      <a:pt x="1270226" y="971259"/>
                      <a:pt x="1266838" y="957707"/>
                      <a:pt x="1268290" y="935443"/>
                    </a:cubicBezTo>
                    <a:cubicBezTo>
                      <a:pt x="1262966" y="919472"/>
                      <a:pt x="1274581" y="895756"/>
                      <a:pt x="1269258" y="879785"/>
                    </a:cubicBezTo>
                    <a:cubicBezTo>
                      <a:pt x="1265870" y="873493"/>
                      <a:pt x="1265870" y="873493"/>
                      <a:pt x="1255706" y="866233"/>
                    </a:cubicBezTo>
                    <a:cubicBezTo>
                      <a:pt x="1247478" y="863813"/>
                      <a:pt x="1243122" y="865265"/>
                      <a:pt x="1239250" y="862845"/>
                    </a:cubicBezTo>
                    <a:cubicBezTo>
                      <a:pt x="1215535" y="853649"/>
                      <a:pt x="1225698" y="833322"/>
                      <a:pt x="1224247" y="817350"/>
                    </a:cubicBezTo>
                    <a:cubicBezTo>
                      <a:pt x="1223279" y="803798"/>
                      <a:pt x="1229570" y="788795"/>
                      <a:pt x="1216019" y="780083"/>
                    </a:cubicBezTo>
                    <a:cubicBezTo>
                      <a:pt x="1214567" y="779115"/>
                      <a:pt x="1190367" y="748139"/>
                      <a:pt x="1190851" y="741364"/>
                    </a:cubicBezTo>
                    <a:cubicBezTo>
                      <a:pt x="1189399" y="727328"/>
                      <a:pt x="1191335" y="689577"/>
                      <a:pt x="1190851" y="689093"/>
                    </a:cubicBezTo>
                    <a:cubicBezTo>
                      <a:pt x="1190851" y="689093"/>
                      <a:pt x="1190851" y="689093"/>
                      <a:pt x="1190851" y="689093"/>
                    </a:cubicBezTo>
                    <a:lnTo>
                      <a:pt x="1190851" y="689093"/>
                    </a:lnTo>
                    <a:lnTo>
                      <a:pt x="1190851" y="689093"/>
                    </a:lnTo>
                    <a:cubicBezTo>
                      <a:pt x="1188915" y="685221"/>
                      <a:pt x="1189883" y="653761"/>
                      <a:pt x="1189883" y="641662"/>
                    </a:cubicBezTo>
                    <a:cubicBezTo>
                      <a:pt x="1189399" y="606814"/>
                      <a:pt x="1177299" y="517760"/>
                      <a:pt x="1171492" y="510016"/>
                    </a:cubicBezTo>
                    <a:cubicBezTo>
                      <a:pt x="1166652" y="494045"/>
                      <a:pt x="1171008" y="477589"/>
                      <a:pt x="1166168" y="461617"/>
                    </a:cubicBezTo>
                    <a:cubicBezTo>
                      <a:pt x="1166168" y="436934"/>
                      <a:pt x="1139548" y="416122"/>
                      <a:pt x="1142452" y="390471"/>
                    </a:cubicBezTo>
                    <a:cubicBezTo>
                      <a:pt x="1139548" y="381275"/>
                      <a:pt x="1142452" y="371595"/>
                      <a:pt x="1141484" y="362399"/>
                    </a:cubicBezTo>
                    <a:cubicBezTo>
                      <a:pt x="1138580" y="325132"/>
                      <a:pt x="1145356" y="308193"/>
                      <a:pt x="1120673" y="278185"/>
                    </a:cubicBezTo>
                    <a:cubicBezTo>
                      <a:pt x="1115833" y="269957"/>
                      <a:pt x="1100345" y="225914"/>
                      <a:pt x="1095989" y="218170"/>
                    </a:cubicBezTo>
                    <a:cubicBezTo>
                      <a:pt x="1082437" y="186711"/>
                      <a:pt x="1056786" y="178967"/>
                      <a:pt x="1035974" y="152348"/>
                    </a:cubicBezTo>
                    <a:cubicBezTo>
                      <a:pt x="1019035" y="123308"/>
                      <a:pt x="1005967" y="110725"/>
                      <a:pt x="974992" y="99593"/>
                    </a:cubicBezTo>
                    <a:cubicBezTo>
                      <a:pt x="971120" y="99593"/>
                      <a:pt x="954664" y="94269"/>
                      <a:pt x="953212" y="89913"/>
                    </a:cubicBezTo>
                    <a:cubicBezTo>
                      <a:pt x="945468" y="75877"/>
                      <a:pt x="919333" y="63294"/>
                      <a:pt x="904329" y="62326"/>
                    </a:cubicBezTo>
                    <a:cubicBezTo>
                      <a:pt x="885938" y="58938"/>
                      <a:pt x="882550" y="58454"/>
                      <a:pt x="866578" y="49742"/>
                    </a:cubicBezTo>
                    <a:cubicBezTo>
                      <a:pt x="844798" y="34738"/>
                      <a:pt x="820599" y="27962"/>
                      <a:pt x="794947" y="23122"/>
                    </a:cubicBezTo>
                    <a:cubicBezTo>
                      <a:pt x="770748" y="18767"/>
                      <a:pt x="746064" y="16347"/>
                      <a:pt x="721865" y="11507"/>
                    </a:cubicBezTo>
                    <a:cubicBezTo>
                      <a:pt x="675402" y="2311"/>
                      <a:pt x="627971" y="-2529"/>
                      <a:pt x="581024" y="1343"/>
                    </a:cubicBezTo>
                    <a:cubicBezTo>
                      <a:pt x="539885" y="4731"/>
                      <a:pt x="498262" y="6667"/>
                      <a:pt x="457122" y="15379"/>
                    </a:cubicBezTo>
                    <a:cubicBezTo>
                      <a:pt x="413563" y="25058"/>
                      <a:pt x="401464" y="19735"/>
                      <a:pt x="361292" y="40546"/>
                    </a:cubicBezTo>
                    <a:cubicBezTo>
                      <a:pt x="342417" y="52646"/>
                      <a:pt x="309505" y="57486"/>
                      <a:pt x="291598" y="71037"/>
                    </a:cubicBezTo>
                    <a:cubicBezTo>
                      <a:pt x="284338" y="75877"/>
                      <a:pt x="240295" y="86041"/>
                      <a:pt x="236423" y="96689"/>
                    </a:cubicBezTo>
                    <a:cubicBezTo>
                      <a:pt x="228679" y="102013"/>
                      <a:pt x="206900" y="112661"/>
                      <a:pt x="204964" y="117501"/>
                    </a:cubicBezTo>
                    <a:cubicBezTo>
                      <a:pt x="198188" y="122824"/>
                      <a:pt x="190928" y="134924"/>
                      <a:pt x="184152" y="140248"/>
                    </a:cubicBezTo>
                    <a:cubicBezTo>
                      <a:pt x="144949" y="169287"/>
                      <a:pt x="132849" y="168319"/>
                      <a:pt x="121233" y="216718"/>
                    </a:cubicBezTo>
                    <a:cubicBezTo>
                      <a:pt x="113006" y="236078"/>
                      <a:pt x="96066" y="286897"/>
                      <a:pt x="87838" y="306257"/>
                    </a:cubicBezTo>
                    <a:lnTo>
                      <a:pt x="88322" y="305773"/>
                    </a:lnTo>
                    <a:cubicBezTo>
                      <a:pt x="91226" y="326100"/>
                      <a:pt x="68962" y="344008"/>
                      <a:pt x="71382" y="364335"/>
                    </a:cubicBezTo>
                    <a:cubicBezTo>
                      <a:pt x="66058" y="372079"/>
                      <a:pt x="73318" y="389019"/>
                      <a:pt x="67994" y="396763"/>
                    </a:cubicBezTo>
                    <a:cubicBezTo>
                      <a:pt x="66542" y="412734"/>
                      <a:pt x="64607" y="437418"/>
                      <a:pt x="63155" y="453390"/>
                    </a:cubicBezTo>
                    <a:cubicBezTo>
                      <a:pt x="58799" y="496949"/>
                      <a:pt x="64607" y="523568"/>
                      <a:pt x="67994" y="567127"/>
                    </a:cubicBezTo>
                    <a:cubicBezTo>
                      <a:pt x="69930" y="586003"/>
                      <a:pt x="82030" y="641178"/>
                      <a:pt x="82030" y="641178"/>
                    </a:cubicBezTo>
                    <a:cubicBezTo>
                      <a:pt x="87838" y="648437"/>
                      <a:pt x="83966" y="683285"/>
                      <a:pt x="84450" y="688125"/>
                    </a:cubicBezTo>
                    <a:cubicBezTo>
                      <a:pt x="64607" y="704096"/>
                      <a:pt x="54927" y="711356"/>
                      <a:pt x="41859" y="732652"/>
                    </a:cubicBezTo>
                    <a:lnTo>
                      <a:pt x="40407" y="747655"/>
                    </a:lnTo>
                    <a:cubicBezTo>
                      <a:pt x="36535" y="765563"/>
                      <a:pt x="28791" y="768951"/>
                      <a:pt x="18143" y="782503"/>
                    </a:cubicBezTo>
                    <a:cubicBezTo>
                      <a:pt x="-1216" y="807670"/>
                      <a:pt x="-3636" y="850261"/>
                      <a:pt x="4108" y="875913"/>
                    </a:cubicBezTo>
                    <a:cubicBezTo>
                      <a:pt x="9916" y="895756"/>
                      <a:pt x="22015" y="960127"/>
                      <a:pt x="24435" y="985778"/>
                    </a:cubicBezTo>
                    <a:cubicBezTo>
                      <a:pt x="26855" y="1010946"/>
                      <a:pt x="38955" y="1034177"/>
                      <a:pt x="63639" y="1045793"/>
                    </a:cubicBezTo>
                    <a:lnTo>
                      <a:pt x="51539" y="1042889"/>
                    </a:lnTo>
                    <a:cubicBezTo>
                      <a:pt x="61703" y="1043857"/>
                      <a:pt x="91226" y="1047729"/>
                      <a:pt x="98002" y="1059829"/>
                    </a:cubicBezTo>
                    <a:cubicBezTo>
                      <a:pt x="126557" y="1064185"/>
                      <a:pt x="146885" y="1072897"/>
                      <a:pt x="174472" y="1080157"/>
                    </a:cubicBezTo>
                    <a:cubicBezTo>
                      <a:pt x="177860" y="1058861"/>
                      <a:pt x="169632" y="1017238"/>
                      <a:pt x="168664" y="1016270"/>
                    </a:cubicBezTo>
                    <a:cubicBezTo>
                      <a:pt x="163340" y="931088"/>
                      <a:pt x="164792" y="874461"/>
                      <a:pt x="178344" y="789763"/>
                    </a:cubicBezTo>
                    <a:cubicBezTo>
                      <a:pt x="183668" y="758303"/>
                      <a:pt x="185604" y="725876"/>
                      <a:pt x="189476" y="693933"/>
                    </a:cubicBezTo>
                    <a:cubicBezTo>
                      <a:pt x="189476" y="693933"/>
                      <a:pt x="189476" y="693933"/>
                      <a:pt x="189476" y="693933"/>
                    </a:cubicBezTo>
                    <a:cubicBezTo>
                      <a:pt x="189476" y="693933"/>
                      <a:pt x="189476" y="693933"/>
                      <a:pt x="189476" y="693933"/>
                    </a:cubicBezTo>
                    <a:cubicBezTo>
                      <a:pt x="194800" y="682801"/>
                      <a:pt x="197704" y="614074"/>
                      <a:pt x="198672" y="616010"/>
                    </a:cubicBezTo>
                    <a:cubicBezTo>
                      <a:pt x="205448" y="605362"/>
                      <a:pt x="202544" y="593263"/>
                      <a:pt x="203996" y="581647"/>
                    </a:cubicBezTo>
                    <a:cubicBezTo>
                      <a:pt x="202060" y="554059"/>
                      <a:pt x="211739" y="506628"/>
                      <a:pt x="213191" y="509048"/>
                    </a:cubicBezTo>
                    <a:cubicBezTo>
                      <a:pt x="220935" y="463069"/>
                      <a:pt x="237391" y="419994"/>
                      <a:pt x="256267" y="377887"/>
                    </a:cubicBezTo>
                    <a:cubicBezTo>
                      <a:pt x="269818" y="373531"/>
                      <a:pt x="283370" y="376435"/>
                      <a:pt x="296922" y="375467"/>
                    </a:cubicBezTo>
                    <a:cubicBezTo>
                      <a:pt x="320153" y="374015"/>
                      <a:pt x="343385" y="379339"/>
                      <a:pt x="366132" y="372563"/>
                    </a:cubicBezTo>
                    <a:cubicBezTo>
                      <a:pt x="384040" y="367239"/>
                      <a:pt x="402915" y="369175"/>
                      <a:pt x="421307" y="368691"/>
                    </a:cubicBezTo>
                    <a:cubicBezTo>
                      <a:pt x="468254" y="367723"/>
                      <a:pt x="514717" y="366755"/>
                      <a:pt x="561664" y="365787"/>
                    </a:cubicBezTo>
                    <a:cubicBezTo>
                      <a:pt x="689922" y="363367"/>
                      <a:pt x="817695" y="360947"/>
                      <a:pt x="945952" y="358044"/>
                    </a:cubicBezTo>
                    <a:cubicBezTo>
                      <a:pt x="958052" y="357560"/>
                      <a:pt x="966280" y="359495"/>
                      <a:pt x="972572" y="372079"/>
                    </a:cubicBezTo>
                    <a:cubicBezTo>
                      <a:pt x="1006935" y="442258"/>
                      <a:pt x="1038878" y="513404"/>
                      <a:pt x="1063562" y="587455"/>
                    </a:cubicBezTo>
                    <a:cubicBezTo>
                      <a:pt x="1080017" y="636338"/>
                      <a:pt x="1097441" y="737492"/>
                      <a:pt x="1097441" y="737492"/>
                    </a:cubicBezTo>
                    <a:cubicBezTo>
                      <a:pt x="1097925" y="745235"/>
                      <a:pt x="1105185" y="878817"/>
                      <a:pt x="1105185" y="923828"/>
                    </a:cubicBezTo>
                    <a:cubicBezTo>
                      <a:pt x="1102281" y="948027"/>
                      <a:pt x="1079534" y="1068541"/>
                      <a:pt x="1079050" y="1083544"/>
                    </a:cubicBezTo>
                    <a:cubicBezTo>
                      <a:pt x="1082921" y="1083544"/>
                      <a:pt x="1092601" y="1087900"/>
                      <a:pt x="1095021" y="1083544"/>
                    </a:cubicBezTo>
                    <a:cubicBezTo>
                      <a:pt x="1095021" y="1083544"/>
                      <a:pt x="1108573" y="1074349"/>
                      <a:pt x="1118253" y="1071445"/>
                    </a:cubicBezTo>
                    <a:cubicBezTo>
                      <a:pt x="1118253" y="1071445"/>
                      <a:pt x="1118253" y="1071445"/>
                      <a:pt x="1118253" y="1071445"/>
                    </a:cubicBezTo>
                    <a:cubicBezTo>
                      <a:pt x="1146808" y="1080157"/>
                      <a:pt x="1171492" y="1066121"/>
                      <a:pt x="1202467" y="1062733"/>
                    </a:cubicBezTo>
                    <a:cubicBezTo>
                      <a:pt x="1183107" y="1109680"/>
                      <a:pt x="1165684" y="1143075"/>
                      <a:pt x="1135676" y="1183730"/>
                    </a:cubicBezTo>
                    <a:cubicBezTo>
                      <a:pt x="1103249" y="1227289"/>
                      <a:pt x="1073242" y="1276656"/>
                      <a:pt x="1014679" y="1292628"/>
                    </a:cubicBezTo>
                    <a:cubicBezTo>
                      <a:pt x="1014679" y="1293112"/>
                      <a:pt x="937240" y="1325539"/>
                      <a:pt x="929013" y="1326023"/>
                    </a:cubicBezTo>
                    <a:cubicBezTo>
                      <a:pt x="917397" y="1326507"/>
                      <a:pt x="919817" y="1335219"/>
                      <a:pt x="921269" y="1341511"/>
                    </a:cubicBezTo>
                    <a:cubicBezTo>
                      <a:pt x="924173" y="1352643"/>
                      <a:pt x="959020" y="1402978"/>
                      <a:pt x="969184" y="1420401"/>
                    </a:cubicBezTo>
                    <a:cubicBezTo>
                      <a:pt x="994351" y="1395718"/>
                      <a:pt x="1018551" y="1371518"/>
                      <a:pt x="1042750" y="1347803"/>
                    </a:cubicBezTo>
                    <a:cubicBezTo>
                      <a:pt x="1043234" y="1348771"/>
                      <a:pt x="1052914" y="1327959"/>
                      <a:pt x="1056302" y="1325055"/>
                    </a:cubicBezTo>
                    <a:cubicBezTo>
                      <a:pt x="1074694" y="1308116"/>
                      <a:pt x="1074694" y="1308116"/>
                      <a:pt x="1088245" y="1294564"/>
                    </a:cubicBezTo>
                    <a:cubicBezTo>
                      <a:pt x="1131320" y="1252457"/>
                      <a:pt x="1171976" y="1207930"/>
                      <a:pt x="1201983" y="1154691"/>
                    </a:cubicBezTo>
                    <a:cubicBezTo>
                      <a:pt x="1213599" y="1133879"/>
                      <a:pt x="1229570" y="1108228"/>
                      <a:pt x="1236346" y="1082576"/>
                    </a:cubicBezTo>
                    <a:cubicBezTo>
                      <a:pt x="1244574" y="1060797"/>
                      <a:pt x="1234410" y="1055957"/>
                      <a:pt x="1258126" y="1045309"/>
                    </a:cubicBezTo>
                    <a:cubicBezTo>
                      <a:pt x="1268774" y="1031273"/>
                      <a:pt x="1270226" y="1013366"/>
                      <a:pt x="1268774" y="994490"/>
                    </a:cubicBezTo>
                    <a:close/>
                  </a:path>
                </a:pathLst>
              </a:custGeom>
              <a:solidFill>
                <a:srgbClr val="080808"/>
              </a:solidFill>
              <a:ln w="48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849A0291-8F65-4734-96FC-0A346612A17D}"/>
                  </a:ext>
                </a:extLst>
              </p:cNvPr>
              <p:cNvSpPr/>
              <p:nvPr/>
            </p:nvSpPr>
            <p:spPr>
              <a:xfrm>
                <a:off x="6277020" y="3574080"/>
                <a:ext cx="3233993" cy="3023328"/>
              </a:xfrm>
              <a:custGeom>
                <a:avLst/>
                <a:gdLst>
                  <a:gd name="connsiteX0" fmla="*/ 2648459 w 3228213"/>
                  <a:gd name="connsiteY0" fmla="*/ 2975341 h 3020096"/>
                  <a:gd name="connsiteX1" fmla="*/ 2648459 w 3228213"/>
                  <a:gd name="connsiteY1" fmla="*/ 3008253 h 3020096"/>
                  <a:gd name="connsiteX2" fmla="*/ 2528913 w 3228213"/>
                  <a:gd name="connsiteY2" fmla="*/ 3016480 h 3020096"/>
                  <a:gd name="connsiteX3" fmla="*/ 699431 w 3228213"/>
                  <a:gd name="connsiteY3" fmla="*/ 3014545 h 3020096"/>
                  <a:gd name="connsiteX4" fmla="*/ 617153 w 3228213"/>
                  <a:gd name="connsiteY4" fmla="*/ 2980181 h 3020096"/>
                  <a:gd name="connsiteX5" fmla="*/ 642804 w 3228213"/>
                  <a:gd name="connsiteY5" fmla="*/ 2669460 h 3020096"/>
                  <a:gd name="connsiteX6" fmla="*/ 544070 w 3228213"/>
                  <a:gd name="connsiteY6" fmla="*/ 2132715 h 3020096"/>
                  <a:gd name="connsiteX7" fmla="*/ 418717 w 3228213"/>
                  <a:gd name="connsiteY7" fmla="*/ 1942023 h 3020096"/>
                  <a:gd name="connsiteX8" fmla="*/ 282716 w 3228213"/>
                  <a:gd name="connsiteY8" fmla="*/ 1774078 h 3020096"/>
                  <a:gd name="connsiteX9" fmla="*/ 282716 w 3228213"/>
                  <a:gd name="connsiteY9" fmla="*/ 1774078 h 3020096"/>
                  <a:gd name="connsiteX10" fmla="*/ 232865 w 3228213"/>
                  <a:gd name="connsiteY10" fmla="*/ 1706804 h 3020096"/>
                  <a:gd name="connsiteX11" fmla="*/ 205277 w 3228213"/>
                  <a:gd name="connsiteY11" fmla="*/ 1656953 h 3020096"/>
                  <a:gd name="connsiteX12" fmla="*/ 153974 w 3228213"/>
                  <a:gd name="connsiteY12" fmla="*/ 1531115 h 3020096"/>
                  <a:gd name="connsiteX13" fmla="*/ 64920 w 3228213"/>
                  <a:gd name="connsiteY13" fmla="*/ 1322516 h 3020096"/>
                  <a:gd name="connsiteX14" fmla="*/ 49433 w 3228213"/>
                  <a:gd name="connsiteY14" fmla="*/ 1245561 h 3020096"/>
                  <a:gd name="connsiteX15" fmla="*/ 66 w 3228213"/>
                  <a:gd name="connsiteY15" fmla="*/ 785287 h 3020096"/>
                  <a:gd name="connsiteX16" fmla="*/ 68308 w 3228213"/>
                  <a:gd name="connsiteY16" fmla="*/ 599435 h 3020096"/>
                  <a:gd name="connsiteX17" fmla="*/ 362090 w 3228213"/>
                  <a:gd name="connsiteY17" fmla="*/ 396643 h 3020096"/>
                  <a:gd name="connsiteX18" fmla="*/ 653452 w 3228213"/>
                  <a:gd name="connsiteY18" fmla="*/ 221439 h 3020096"/>
                  <a:gd name="connsiteX19" fmla="*/ 737182 w 3228213"/>
                  <a:gd name="connsiteY19" fmla="*/ 167716 h 3020096"/>
                  <a:gd name="connsiteX20" fmla="*/ 826720 w 3228213"/>
                  <a:gd name="connsiteY20" fmla="*/ 24455 h 3020096"/>
                  <a:gd name="connsiteX21" fmla="*/ 848984 w 3228213"/>
                  <a:gd name="connsiteY21" fmla="*/ 3159 h 3020096"/>
                  <a:gd name="connsiteX22" fmla="*/ 889639 w 3228213"/>
                  <a:gd name="connsiteY22" fmla="*/ 5095 h 3020096"/>
                  <a:gd name="connsiteX23" fmla="*/ 893995 w 3228213"/>
                  <a:gd name="connsiteY23" fmla="*/ 22035 h 3020096"/>
                  <a:gd name="connsiteX24" fmla="*/ 903191 w 3228213"/>
                  <a:gd name="connsiteY24" fmla="*/ 57850 h 3020096"/>
                  <a:gd name="connsiteX25" fmla="*/ 1505758 w 3228213"/>
                  <a:gd name="connsiteY25" fmla="*/ 756248 h 3020096"/>
                  <a:gd name="connsiteX26" fmla="*/ 1629176 w 3228213"/>
                  <a:gd name="connsiteY26" fmla="*/ 955167 h 3020096"/>
                  <a:gd name="connsiteX27" fmla="*/ 1755981 w 3228213"/>
                  <a:gd name="connsiteY27" fmla="*/ 1167639 h 3020096"/>
                  <a:gd name="connsiteX28" fmla="*/ 1873107 w 3228213"/>
                  <a:gd name="connsiteY28" fmla="*/ 1327840 h 3020096"/>
                  <a:gd name="connsiteX29" fmla="*/ 1732266 w 3228213"/>
                  <a:gd name="connsiteY29" fmla="*/ 633314 h 3020096"/>
                  <a:gd name="connsiteX30" fmla="*/ 1666443 w 3228213"/>
                  <a:gd name="connsiteY30" fmla="*/ 176912 h 3020096"/>
                  <a:gd name="connsiteX31" fmla="*/ 1671283 w 3228213"/>
                  <a:gd name="connsiteY31" fmla="*/ 159972 h 3020096"/>
                  <a:gd name="connsiteX32" fmla="*/ 1682899 w 3228213"/>
                  <a:gd name="connsiteY32" fmla="*/ 168200 h 3020096"/>
                  <a:gd name="connsiteX33" fmla="*/ 1820352 w 3228213"/>
                  <a:gd name="connsiteY33" fmla="*/ 253382 h 3020096"/>
                  <a:gd name="connsiteX34" fmla="*/ 2311118 w 3228213"/>
                  <a:gd name="connsiteY34" fmla="*/ 446978 h 3020096"/>
                  <a:gd name="connsiteX35" fmla="*/ 2636843 w 3228213"/>
                  <a:gd name="connsiteY35" fmla="*/ 723820 h 3020096"/>
                  <a:gd name="connsiteX36" fmla="*/ 2683790 w 3228213"/>
                  <a:gd name="connsiteY36" fmla="*/ 786739 h 3020096"/>
                  <a:gd name="connsiteX37" fmla="*/ 2787364 w 3228213"/>
                  <a:gd name="connsiteY37" fmla="*/ 919352 h 3020096"/>
                  <a:gd name="connsiteX38" fmla="*/ 3089858 w 3228213"/>
                  <a:gd name="connsiteY38" fmla="*/ 1364139 h 3020096"/>
                  <a:gd name="connsiteX39" fmla="*/ 3109701 w 3228213"/>
                  <a:gd name="connsiteY39" fmla="*/ 1394146 h 3020096"/>
                  <a:gd name="connsiteX40" fmla="*/ 3134869 w 3228213"/>
                  <a:gd name="connsiteY40" fmla="*/ 1436737 h 3020096"/>
                  <a:gd name="connsiteX41" fmla="*/ 3177460 w 3228213"/>
                  <a:gd name="connsiteY41" fmla="*/ 1558703 h 3020096"/>
                  <a:gd name="connsiteX42" fmla="*/ 3220051 w 3228213"/>
                  <a:gd name="connsiteY42" fmla="*/ 1770690 h 3020096"/>
                  <a:gd name="connsiteX43" fmla="*/ 3231183 w 3228213"/>
                  <a:gd name="connsiteY43" fmla="*/ 1852485 h 3020096"/>
                  <a:gd name="connsiteX44" fmla="*/ 3203111 w 3228213"/>
                  <a:gd name="connsiteY44" fmla="*/ 1957027 h 3020096"/>
                  <a:gd name="connsiteX45" fmla="*/ 3175524 w 3228213"/>
                  <a:gd name="connsiteY45" fmla="*/ 1987518 h 3020096"/>
                  <a:gd name="connsiteX46" fmla="*/ 2777200 w 3228213"/>
                  <a:gd name="connsiteY46" fmla="*/ 2064472 h 3020096"/>
                  <a:gd name="connsiteX47" fmla="*/ 2590864 w 3228213"/>
                  <a:gd name="connsiteY47" fmla="*/ 1982678 h 3020096"/>
                  <a:gd name="connsiteX48" fmla="*/ 2485354 w 3228213"/>
                  <a:gd name="connsiteY48" fmla="*/ 2335507 h 3020096"/>
                  <a:gd name="connsiteX49" fmla="*/ 2648459 w 3228213"/>
                  <a:gd name="connsiteY49" fmla="*/ 2975341 h 3020096"/>
                  <a:gd name="connsiteX0" fmla="*/ 2648459 w 3232540"/>
                  <a:gd name="connsiteY0" fmla="*/ 2975341 h 3023327"/>
                  <a:gd name="connsiteX1" fmla="*/ 2648459 w 3232540"/>
                  <a:gd name="connsiteY1" fmla="*/ 3008253 h 3023327"/>
                  <a:gd name="connsiteX2" fmla="*/ 2528913 w 3232540"/>
                  <a:gd name="connsiteY2" fmla="*/ 3016480 h 3023327"/>
                  <a:gd name="connsiteX3" fmla="*/ 699431 w 3232540"/>
                  <a:gd name="connsiteY3" fmla="*/ 3014545 h 3023327"/>
                  <a:gd name="connsiteX4" fmla="*/ 617153 w 3232540"/>
                  <a:gd name="connsiteY4" fmla="*/ 2980181 h 3023327"/>
                  <a:gd name="connsiteX5" fmla="*/ 642804 w 3232540"/>
                  <a:gd name="connsiteY5" fmla="*/ 2669460 h 3023327"/>
                  <a:gd name="connsiteX6" fmla="*/ 544070 w 3232540"/>
                  <a:gd name="connsiteY6" fmla="*/ 2132715 h 3023327"/>
                  <a:gd name="connsiteX7" fmla="*/ 418717 w 3232540"/>
                  <a:gd name="connsiteY7" fmla="*/ 1942023 h 3023327"/>
                  <a:gd name="connsiteX8" fmla="*/ 282716 w 3232540"/>
                  <a:gd name="connsiteY8" fmla="*/ 1774078 h 3023327"/>
                  <a:gd name="connsiteX9" fmla="*/ 282716 w 3232540"/>
                  <a:gd name="connsiteY9" fmla="*/ 1774078 h 3023327"/>
                  <a:gd name="connsiteX10" fmla="*/ 232865 w 3232540"/>
                  <a:gd name="connsiteY10" fmla="*/ 1706804 h 3023327"/>
                  <a:gd name="connsiteX11" fmla="*/ 205277 w 3232540"/>
                  <a:gd name="connsiteY11" fmla="*/ 1656953 h 3023327"/>
                  <a:gd name="connsiteX12" fmla="*/ 153974 w 3232540"/>
                  <a:gd name="connsiteY12" fmla="*/ 1531115 h 3023327"/>
                  <a:gd name="connsiteX13" fmla="*/ 64920 w 3232540"/>
                  <a:gd name="connsiteY13" fmla="*/ 1322516 h 3023327"/>
                  <a:gd name="connsiteX14" fmla="*/ 49433 w 3232540"/>
                  <a:gd name="connsiteY14" fmla="*/ 1245561 h 3023327"/>
                  <a:gd name="connsiteX15" fmla="*/ 66 w 3232540"/>
                  <a:gd name="connsiteY15" fmla="*/ 785287 h 3023327"/>
                  <a:gd name="connsiteX16" fmla="*/ 68308 w 3232540"/>
                  <a:gd name="connsiteY16" fmla="*/ 599435 h 3023327"/>
                  <a:gd name="connsiteX17" fmla="*/ 362090 w 3232540"/>
                  <a:gd name="connsiteY17" fmla="*/ 396643 h 3023327"/>
                  <a:gd name="connsiteX18" fmla="*/ 653452 w 3232540"/>
                  <a:gd name="connsiteY18" fmla="*/ 221439 h 3023327"/>
                  <a:gd name="connsiteX19" fmla="*/ 737182 w 3232540"/>
                  <a:gd name="connsiteY19" fmla="*/ 167716 h 3023327"/>
                  <a:gd name="connsiteX20" fmla="*/ 826720 w 3232540"/>
                  <a:gd name="connsiteY20" fmla="*/ 24455 h 3023327"/>
                  <a:gd name="connsiteX21" fmla="*/ 848984 w 3232540"/>
                  <a:gd name="connsiteY21" fmla="*/ 3159 h 3023327"/>
                  <a:gd name="connsiteX22" fmla="*/ 889639 w 3232540"/>
                  <a:gd name="connsiteY22" fmla="*/ 5095 h 3023327"/>
                  <a:gd name="connsiteX23" fmla="*/ 893995 w 3232540"/>
                  <a:gd name="connsiteY23" fmla="*/ 22035 h 3023327"/>
                  <a:gd name="connsiteX24" fmla="*/ 903191 w 3232540"/>
                  <a:gd name="connsiteY24" fmla="*/ 57850 h 3023327"/>
                  <a:gd name="connsiteX25" fmla="*/ 1505758 w 3232540"/>
                  <a:gd name="connsiteY25" fmla="*/ 756248 h 3023327"/>
                  <a:gd name="connsiteX26" fmla="*/ 1629176 w 3232540"/>
                  <a:gd name="connsiteY26" fmla="*/ 955167 h 3023327"/>
                  <a:gd name="connsiteX27" fmla="*/ 1755981 w 3232540"/>
                  <a:gd name="connsiteY27" fmla="*/ 1167639 h 3023327"/>
                  <a:gd name="connsiteX28" fmla="*/ 1873107 w 3232540"/>
                  <a:gd name="connsiteY28" fmla="*/ 1327840 h 3023327"/>
                  <a:gd name="connsiteX29" fmla="*/ 1732266 w 3232540"/>
                  <a:gd name="connsiteY29" fmla="*/ 633314 h 3023327"/>
                  <a:gd name="connsiteX30" fmla="*/ 1666443 w 3232540"/>
                  <a:gd name="connsiteY30" fmla="*/ 176912 h 3023327"/>
                  <a:gd name="connsiteX31" fmla="*/ 1671283 w 3232540"/>
                  <a:gd name="connsiteY31" fmla="*/ 159972 h 3023327"/>
                  <a:gd name="connsiteX32" fmla="*/ 1682899 w 3232540"/>
                  <a:gd name="connsiteY32" fmla="*/ 168200 h 3023327"/>
                  <a:gd name="connsiteX33" fmla="*/ 1820352 w 3232540"/>
                  <a:gd name="connsiteY33" fmla="*/ 253382 h 3023327"/>
                  <a:gd name="connsiteX34" fmla="*/ 2311118 w 3232540"/>
                  <a:gd name="connsiteY34" fmla="*/ 446978 h 3023327"/>
                  <a:gd name="connsiteX35" fmla="*/ 2636843 w 3232540"/>
                  <a:gd name="connsiteY35" fmla="*/ 723820 h 3023327"/>
                  <a:gd name="connsiteX36" fmla="*/ 2683790 w 3232540"/>
                  <a:gd name="connsiteY36" fmla="*/ 786739 h 3023327"/>
                  <a:gd name="connsiteX37" fmla="*/ 2787364 w 3232540"/>
                  <a:gd name="connsiteY37" fmla="*/ 919352 h 3023327"/>
                  <a:gd name="connsiteX38" fmla="*/ 3089858 w 3232540"/>
                  <a:gd name="connsiteY38" fmla="*/ 1364139 h 3023327"/>
                  <a:gd name="connsiteX39" fmla="*/ 3109701 w 3232540"/>
                  <a:gd name="connsiteY39" fmla="*/ 1394146 h 3023327"/>
                  <a:gd name="connsiteX40" fmla="*/ 3134869 w 3232540"/>
                  <a:gd name="connsiteY40" fmla="*/ 1436737 h 3023327"/>
                  <a:gd name="connsiteX41" fmla="*/ 3177460 w 3232540"/>
                  <a:gd name="connsiteY41" fmla="*/ 1558703 h 3023327"/>
                  <a:gd name="connsiteX42" fmla="*/ 3220051 w 3232540"/>
                  <a:gd name="connsiteY42" fmla="*/ 1770690 h 3023327"/>
                  <a:gd name="connsiteX43" fmla="*/ 3231183 w 3232540"/>
                  <a:gd name="connsiteY43" fmla="*/ 1852485 h 3023327"/>
                  <a:gd name="connsiteX44" fmla="*/ 3203111 w 3232540"/>
                  <a:gd name="connsiteY44" fmla="*/ 1957027 h 3023327"/>
                  <a:gd name="connsiteX45" fmla="*/ 3175524 w 3232540"/>
                  <a:gd name="connsiteY45" fmla="*/ 1987518 h 3023327"/>
                  <a:gd name="connsiteX46" fmla="*/ 2777200 w 3232540"/>
                  <a:gd name="connsiteY46" fmla="*/ 2064472 h 3023327"/>
                  <a:gd name="connsiteX47" fmla="*/ 2384298 w 3232540"/>
                  <a:gd name="connsiteY47" fmla="*/ 1825688 h 3023327"/>
                  <a:gd name="connsiteX48" fmla="*/ 2485354 w 3232540"/>
                  <a:gd name="connsiteY48" fmla="*/ 2335507 h 3023327"/>
                  <a:gd name="connsiteX49" fmla="*/ 2648459 w 3232540"/>
                  <a:gd name="connsiteY49" fmla="*/ 2975341 h 3023327"/>
                  <a:gd name="connsiteX0" fmla="*/ 2648459 w 3232540"/>
                  <a:gd name="connsiteY0" fmla="*/ 2975341 h 3023327"/>
                  <a:gd name="connsiteX1" fmla="*/ 2648459 w 3232540"/>
                  <a:gd name="connsiteY1" fmla="*/ 3008253 h 3023327"/>
                  <a:gd name="connsiteX2" fmla="*/ 2528913 w 3232540"/>
                  <a:gd name="connsiteY2" fmla="*/ 3016480 h 3023327"/>
                  <a:gd name="connsiteX3" fmla="*/ 699431 w 3232540"/>
                  <a:gd name="connsiteY3" fmla="*/ 3014545 h 3023327"/>
                  <a:gd name="connsiteX4" fmla="*/ 617153 w 3232540"/>
                  <a:gd name="connsiteY4" fmla="*/ 2980181 h 3023327"/>
                  <a:gd name="connsiteX5" fmla="*/ 642804 w 3232540"/>
                  <a:gd name="connsiteY5" fmla="*/ 2669460 h 3023327"/>
                  <a:gd name="connsiteX6" fmla="*/ 544070 w 3232540"/>
                  <a:gd name="connsiteY6" fmla="*/ 2132715 h 3023327"/>
                  <a:gd name="connsiteX7" fmla="*/ 418717 w 3232540"/>
                  <a:gd name="connsiteY7" fmla="*/ 1942023 h 3023327"/>
                  <a:gd name="connsiteX8" fmla="*/ 282716 w 3232540"/>
                  <a:gd name="connsiteY8" fmla="*/ 1774078 h 3023327"/>
                  <a:gd name="connsiteX9" fmla="*/ 282716 w 3232540"/>
                  <a:gd name="connsiteY9" fmla="*/ 1774078 h 3023327"/>
                  <a:gd name="connsiteX10" fmla="*/ 232865 w 3232540"/>
                  <a:gd name="connsiteY10" fmla="*/ 1706804 h 3023327"/>
                  <a:gd name="connsiteX11" fmla="*/ 205277 w 3232540"/>
                  <a:gd name="connsiteY11" fmla="*/ 1656953 h 3023327"/>
                  <a:gd name="connsiteX12" fmla="*/ 153974 w 3232540"/>
                  <a:gd name="connsiteY12" fmla="*/ 1531115 h 3023327"/>
                  <a:gd name="connsiteX13" fmla="*/ 64920 w 3232540"/>
                  <a:gd name="connsiteY13" fmla="*/ 1322516 h 3023327"/>
                  <a:gd name="connsiteX14" fmla="*/ 49433 w 3232540"/>
                  <a:gd name="connsiteY14" fmla="*/ 1245561 h 3023327"/>
                  <a:gd name="connsiteX15" fmla="*/ 66 w 3232540"/>
                  <a:gd name="connsiteY15" fmla="*/ 785287 h 3023327"/>
                  <a:gd name="connsiteX16" fmla="*/ 68308 w 3232540"/>
                  <a:gd name="connsiteY16" fmla="*/ 599435 h 3023327"/>
                  <a:gd name="connsiteX17" fmla="*/ 362090 w 3232540"/>
                  <a:gd name="connsiteY17" fmla="*/ 396643 h 3023327"/>
                  <a:gd name="connsiteX18" fmla="*/ 653452 w 3232540"/>
                  <a:gd name="connsiteY18" fmla="*/ 221439 h 3023327"/>
                  <a:gd name="connsiteX19" fmla="*/ 737182 w 3232540"/>
                  <a:gd name="connsiteY19" fmla="*/ 167716 h 3023327"/>
                  <a:gd name="connsiteX20" fmla="*/ 826720 w 3232540"/>
                  <a:gd name="connsiteY20" fmla="*/ 24455 h 3023327"/>
                  <a:gd name="connsiteX21" fmla="*/ 848984 w 3232540"/>
                  <a:gd name="connsiteY21" fmla="*/ 3159 h 3023327"/>
                  <a:gd name="connsiteX22" fmla="*/ 889639 w 3232540"/>
                  <a:gd name="connsiteY22" fmla="*/ 5095 h 3023327"/>
                  <a:gd name="connsiteX23" fmla="*/ 893995 w 3232540"/>
                  <a:gd name="connsiteY23" fmla="*/ 22035 h 3023327"/>
                  <a:gd name="connsiteX24" fmla="*/ 903191 w 3232540"/>
                  <a:gd name="connsiteY24" fmla="*/ 57850 h 3023327"/>
                  <a:gd name="connsiteX25" fmla="*/ 1505758 w 3232540"/>
                  <a:gd name="connsiteY25" fmla="*/ 756248 h 3023327"/>
                  <a:gd name="connsiteX26" fmla="*/ 1629176 w 3232540"/>
                  <a:gd name="connsiteY26" fmla="*/ 955167 h 3023327"/>
                  <a:gd name="connsiteX27" fmla="*/ 1755981 w 3232540"/>
                  <a:gd name="connsiteY27" fmla="*/ 1167639 h 3023327"/>
                  <a:gd name="connsiteX28" fmla="*/ 1873107 w 3232540"/>
                  <a:gd name="connsiteY28" fmla="*/ 1327840 h 3023327"/>
                  <a:gd name="connsiteX29" fmla="*/ 1732266 w 3232540"/>
                  <a:gd name="connsiteY29" fmla="*/ 633314 h 3023327"/>
                  <a:gd name="connsiteX30" fmla="*/ 1666443 w 3232540"/>
                  <a:gd name="connsiteY30" fmla="*/ 176912 h 3023327"/>
                  <a:gd name="connsiteX31" fmla="*/ 1671283 w 3232540"/>
                  <a:gd name="connsiteY31" fmla="*/ 159972 h 3023327"/>
                  <a:gd name="connsiteX32" fmla="*/ 1682899 w 3232540"/>
                  <a:gd name="connsiteY32" fmla="*/ 168200 h 3023327"/>
                  <a:gd name="connsiteX33" fmla="*/ 1820352 w 3232540"/>
                  <a:gd name="connsiteY33" fmla="*/ 253382 h 3023327"/>
                  <a:gd name="connsiteX34" fmla="*/ 2311118 w 3232540"/>
                  <a:gd name="connsiteY34" fmla="*/ 446978 h 3023327"/>
                  <a:gd name="connsiteX35" fmla="*/ 2636843 w 3232540"/>
                  <a:gd name="connsiteY35" fmla="*/ 723820 h 3023327"/>
                  <a:gd name="connsiteX36" fmla="*/ 2683790 w 3232540"/>
                  <a:gd name="connsiteY36" fmla="*/ 786739 h 3023327"/>
                  <a:gd name="connsiteX37" fmla="*/ 2787364 w 3232540"/>
                  <a:gd name="connsiteY37" fmla="*/ 919352 h 3023327"/>
                  <a:gd name="connsiteX38" fmla="*/ 3089858 w 3232540"/>
                  <a:gd name="connsiteY38" fmla="*/ 1364139 h 3023327"/>
                  <a:gd name="connsiteX39" fmla="*/ 3109701 w 3232540"/>
                  <a:gd name="connsiteY39" fmla="*/ 1394146 h 3023327"/>
                  <a:gd name="connsiteX40" fmla="*/ 3134869 w 3232540"/>
                  <a:gd name="connsiteY40" fmla="*/ 1436737 h 3023327"/>
                  <a:gd name="connsiteX41" fmla="*/ 3177460 w 3232540"/>
                  <a:gd name="connsiteY41" fmla="*/ 1558703 h 3023327"/>
                  <a:gd name="connsiteX42" fmla="*/ 3220051 w 3232540"/>
                  <a:gd name="connsiteY42" fmla="*/ 1770690 h 3023327"/>
                  <a:gd name="connsiteX43" fmla="*/ 3231183 w 3232540"/>
                  <a:gd name="connsiteY43" fmla="*/ 1852485 h 3023327"/>
                  <a:gd name="connsiteX44" fmla="*/ 3203111 w 3232540"/>
                  <a:gd name="connsiteY44" fmla="*/ 1957027 h 3023327"/>
                  <a:gd name="connsiteX45" fmla="*/ 3175524 w 3232540"/>
                  <a:gd name="connsiteY45" fmla="*/ 1987518 h 3023327"/>
                  <a:gd name="connsiteX46" fmla="*/ 2763429 w 3232540"/>
                  <a:gd name="connsiteY46" fmla="*/ 2050701 h 3023327"/>
                  <a:gd name="connsiteX47" fmla="*/ 2384298 w 3232540"/>
                  <a:gd name="connsiteY47" fmla="*/ 1825688 h 3023327"/>
                  <a:gd name="connsiteX48" fmla="*/ 2485354 w 3232540"/>
                  <a:gd name="connsiteY48" fmla="*/ 2335507 h 3023327"/>
                  <a:gd name="connsiteX49" fmla="*/ 2648459 w 3232540"/>
                  <a:gd name="connsiteY49" fmla="*/ 2975341 h 3023327"/>
                  <a:gd name="connsiteX0" fmla="*/ 2648459 w 3232540"/>
                  <a:gd name="connsiteY0" fmla="*/ 2975341 h 3023327"/>
                  <a:gd name="connsiteX1" fmla="*/ 2648459 w 3232540"/>
                  <a:gd name="connsiteY1" fmla="*/ 3008253 h 3023327"/>
                  <a:gd name="connsiteX2" fmla="*/ 2528913 w 3232540"/>
                  <a:gd name="connsiteY2" fmla="*/ 3016480 h 3023327"/>
                  <a:gd name="connsiteX3" fmla="*/ 699431 w 3232540"/>
                  <a:gd name="connsiteY3" fmla="*/ 3014545 h 3023327"/>
                  <a:gd name="connsiteX4" fmla="*/ 617153 w 3232540"/>
                  <a:gd name="connsiteY4" fmla="*/ 2980181 h 3023327"/>
                  <a:gd name="connsiteX5" fmla="*/ 642804 w 3232540"/>
                  <a:gd name="connsiteY5" fmla="*/ 2669460 h 3023327"/>
                  <a:gd name="connsiteX6" fmla="*/ 544070 w 3232540"/>
                  <a:gd name="connsiteY6" fmla="*/ 2132715 h 3023327"/>
                  <a:gd name="connsiteX7" fmla="*/ 418717 w 3232540"/>
                  <a:gd name="connsiteY7" fmla="*/ 1942023 h 3023327"/>
                  <a:gd name="connsiteX8" fmla="*/ 282716 w 3232540"/>
                  <a:gd name="connsiteY8" fmla="*/ 1774078 h 3023327"/>
                  <a:gd name="connsiteX9" fmla="*/ 282716 w 3232540"/>
                  <a:gd name="connsiteY9" fmla="*/ 1774078 h 3023327"/>
                  <a:gd name="connsiteX10" fmla="*/ 232865 w 3232540"/>
                  <a:gd name="connsiteY10" fmla="*/ 1706804 h 3023327"/>
                  <a:gd name="connsiteX11" fmla="*/ 205277 w 3232540"/>
                  <a:gd name="connsiteY11" fmla="*/ 1656953 h 3023327"/>
                  <a:gd name="connsiteX12" fmla="*/ 153974 w 3232540"/>
                  <a:gd name="connsiteY12" fmla="*/ 1531115 h 3023327"/>
                  <a:gd name="connsiteX13" fmla="*/ 64920 w 3232540"/>
                  <a:gd name="connsiteY13" fmla="*/ 1322516 h 3023327"/>
                  <a:gd name="connsiteX14" fmla="*/ 49433 w 3232540"/>
                  <a:gd name="connsiteY14" fmla="*/ 1245561 h 3023327"/>
                  <a:gd name="connsiteX15" fmla="*/ 66 w 3232540"/>
                  <a:gd name="connsiteY15" fmla="*/ 785287 h 3023327"/>
                  <a:gd name="connsiteX16" fmla="*/ 68308 w 3232540"/>
                  <a:gd name="connsiteY16" fmla="*/ 599435 h 3023327"/>
                  <a:gd name="connsiteX17" fmla="*/ 362090 w 3232540"/>
                  <a:gd name="connsiteY17" fmla="*/ 396643 h 3023327"/>
                  <a:gd name="connsiteX18" fmla="*/ 653452 w 3232540"/>
                  <a:gd name="connsiteY18" fmla="*/ 221439 h 3023327"/>
                  <a:gd name="connsiteX19" fmla="*/ 737182 w 3232540"/>
                  <a:gd name="connsiteY19" fmla="*/ 167716 h 3023327"/>
                  <a:gd name="connsiteX20" fmla="*/ 826720 w 3232540"/>
                  <a:gd name="connsiteY20" fmla="*/ 24455 h 3023327"/>
                  <a:gd name="connsiteX21" fmla="*/ 848984 w 3232540"/>
                  <a:gd name="connsiteY21" fmla="*/ 3159 h 3023327"/>
                  <a:gd name="connsiteX22" fmla="*/ 889639 w 3232540"/>
                  <a:gd name="connsiteY22" fmla="*/ 5095 h 3023327"/>
                  <a:gd name="connsiteX23" fmla="*/ 893995 w 3232540"/>
                  <a:gd name="connsiteY23" fmla="*/ 22035 h 3023327"/>
                  <a:gd name="connsiteX24" fmla="*/ 903191 w 3232540"/>
                  <a:gd name="connsiteY24" fmla="*/ 57850 h 3023327"/>
                  <a:gd name="connsiteX25" fmla="*/ 1505758 w 3232540"/>
                  <a:gd name="connsiteY25" fmla="*/ 756248 h 3023327"/>
                  <a:gd name="connsiteX26" fmla="*/ 1629176 w 3232540"/>
                  <a:gd name="connsiteY26" fmla="*/ 955167 h 3023327"/>
                  <a:gd name="connsiteX27" fmla="*/ 1755981 w 3232540"/>
                  <a:gd name="connsiteY27" fmla="*/ 1167639 h 3023327"/>
                  <a:gd name="connsiteX28" fmla="*/ 1873107 w 3232540"/>
                  <a:gd name="connsiteY28" fmla="*/ 1327840 h 3023327"/>
                  <a:gd name="connsiteX29" fmla="*/ 1732266 w 3232540"/>
                  <a:gd name="connsiteY29" fmla="*/ 633314 h 3023327"/>
                  <a:gd name="connsiteX30" fmla="*/ 1666443 w 3232540"/>
                  <a:gd name="connsiteY30" fmla="*/ 176912 h 3023327"/>
                  <a:gd name="connsiteX31" fmla="*/ 1671283 w 3232540"/>
                  <a:gd name="connsiteY31" fmla="*/ 159972 h 3023327"/>
                  <a:gd name="connsiteX32" fmla="*/ 1682899 w 3232540"/>
                  <a:gd name="connsiteY32" fmla="*/ 168200 h 3023327"/>
                  <a:gd name="connsiteX33" fmla="*/ 1820352 w 3232540"/>
                  <a:gd name="connsiteY33" fmla="*/ 253382 h 3023327"/>
                  <a:gd name="connsiteX34" fmla="*/ 2311118 w 3232540"/>
                  <a:gd name="connsiteY34" fmla="*/ 446978 h 3023327"/>
                  <a:gd name="connsiteX35" fmla="*/ 2636843 w 3232540"/>
                  <a:gd name="connsiteY35" fmla="*/ 723820 h 3023327"/>
                  <a:gd name="connsiteX36" fmla="*/ 2683790 w 3232540"/>
                  <a:gd name="connsiteY36" fmla="*/ 786739 h 3023327"/>
                  <a:gd name="connsiteX37" fmla="*/ 2787364 w 3232540"/>
                  <a:gd name="connsiteY37" fmla="*/ 919352 h 3023327"/>
                  <a:gd name="connsiteX38" fmla="*/ 3089858 w 3232540"/>
                  <a:gd name="connsiteY38" fmla="*/ 1364139 h 3023327"/>
                  <a:gd name="connsiteX39" fmla="*/ 3109701 w 3232540"/>
                  <a:gd name="connsiteY39" fmla="*/ 1394146 h 3023327"/>
                  <a:gd name="connsiteX40" fmla="*/ 3134869 w 3232540"/>
                  <a:gd name="connsiteY40" fmla="*/ 1436737 h 3023327"/>
                  <a:gd name="connsiteX41" fmla="*/ 3177460 w 3232540"/>
                  <a:gd name="connsiteY41" fmla="*/ 1558703 h 3023327"/>
                  <a:gd name="connsiteX42" fmla="*/ 3220051 w 3232540"/>
                  <a:gd name="connsiteY42" fmla="*/ 1770690 h 3023327"/>
                  <a:gd name="connsiteX43" fmla="*/ 3231183 w 3232540"/>
                  <a:gd name="connsiteY43" fmla="*/ 1852485 h 3023327"/>
                  <a:gd name="connsiteX44" fmla="*/ 3203111 w 3232540"/>
                  <a:gd name="connsiteY44" fmla="*/ 1957027 h 3023327"/>
                  <a:gd name="connsiteX45" fmla="*/ 3175524 w 3232540"/>
                  <a:gd name="connsiteY45" fmla="*/ 1987518 h 3023327"/>
                  <a:gd name="connsiteX46" fmla="*/ 2763429 w 3232540"/>
                  <a:gd name="connsiteY46" fmla="*/ 2050701 h 3023327"/>
                  <a:gd name="connsiteX47" fmla="*/ 2384298 w 3232540"/>
                  <a:gd name="connsiteY47" fmla="*/ 1825688 h 3023327"/>
                  <a:gd name="connsiteX48" fmla="*/ 2407026 w 3232540"/>
                  <a:gd name="connsiteY48" fmla="*/ 2052784 h 3023327"/>
                  <a:gd name="connsiteX49" fmla="*/ 2485354 w 3232540"/>
                  <a:gd name="connsiteY49" fmla="*/ 2335507 h 3023327"/>
                  <a:gd name="connsiteX50" fmla="*/ 2648459 w 3232540"/>
                  <a:gd name="connsiteY50" fmla="*/ 2975341 h 3023327"/>
                  <a:gd name="connsiteX0" fmla="*/ 2648459 w 3232540"/>
                  <a:gd name="connsiteY0" fmla="*/ 2975341 h 3023327"/>
                  <a:gd name="connsiteX1" fmla="*/ 2648459 w 3232540"/>
                  <a:gd name="connsiteY1" fmla="*/ 3008253 h 3023327"/>
                  <a:gd name="connsiteX2" fmla="*/ 2528913 w 3232540"/>
                  <a:gd name="connsiteY2" fmla="*/ 3016480 h 3023327"/>
                  <a:gd name="connsiteX3" fmla="*/ 699431 w 3232540"/>
                  <a:gd name="connsiteY3" fmla="*/ 3014545 h 3023327"/>
                  <a:gd name="connsiteX4" fmla="*/ 617153 w 3232540"/>
                  <a:gd name="connsiteY4" fmla="*/ 2980181 h 3023327"/>
                  <a:gd name="connsiteX5" fmla="*/ 642804 w 3232540"/>
                  <a:gd name="connsiteY5" fmla="*/ 2669460 h 3023327"/>
                  <a:gd name="connsiteX6" fmla="*/ 544070 w 3232540"/>
                  <a:gd name="connsiteY6" fmla="*/ 2132715 h 3023327"/>
                  <a:gd name="connsiteX7" fmla="*/ 418717 w 3232540"/>
                  <a:gd name="connsiteY7" fmla="*/ 1942023 h 3023327"/>
                  <a:gd name="connsiteX8" fmla="*/ 282716 w 3232540"/>
                  <a:gd name="connsiteY8" fmla="*/ 1774078 h 3023327"/>
                  <a:gd name="connsiteX9" fmla="*/ 282716 w 3232540"/>
                  <a:gd name="connsiteY9" fmla="*/ 1774078 h 3023327"/>
                  <a:gd name="connsiteX10" fmla="*/ 232865 w 3232540"/>
                  <a:gd name="connsiteY10" fmla="*/ 1706804 h 3023327"/>
                  <a:gd name="connsiteX11" fmla="*/ 205277 w 3232540"/>
                  <a:gd name="connsiteY11" fmla="*/ 1656953 h 3023327"/>
                  <a:gd name="connsiteX12" fmla="*/ 153974 w 3232540"/>
                  <a:gd name="connsiteY12" fmla="*/ 1531115 h 3023327"/>
                  <a:gd name="connsiteX13" fmla="*/ 64920 w 3232540"/>
                  <a:gd name="connsiteY13" fmla="*/ 1322516 h 3023327"/>
                  <a:gd name="connsiteX14" fmla="*/ 49433 w 3232540"/>
                  <a:gd name="connsiteY14" fmla="*/ 1245561 h 3023327"/>
                  <a:gd name="connsiteX15" fmla="*/ 66 w 3232540"/>
                  <a:gd name="connsiteY15" fmla="*/ 785287 h 3023327"/>
                  <a:gd name="connsiteX16" fmla="*/ 68308 w 3232540"/>
                  <a:gd name="connsiteY16" fmla="*/ 599435 h 3023327"/>
                  <a:gd name="connsiteX17" fmla="*/ 362090 w 3232540"/>
                  <a:gd name="connsiteY17" fmla="*/ 396643 h 3023327"/>
                  <a:gd name="connsiteX18" fmla="*/ 653452 w 3232540"/>
                  <a:gd name="connsiteY18" fmla="*/ 221439 h 3023327"/>
                  <a:gd name="connsiteX19" fmla="*/ 737182 w 3232540"/>
                  <a:gd name="connsiteY19" fmla="*/ 167716 h 3023327"/>
                  <a:gd name="connsiteX20" fmla="*/ 826720 w 3232540"/>
                  <a:gd name="connsiteY20" fmla="*/ 24455 h 3023327"/>
                  <a:gd name="connsiteX21" fmla="*/ 848984 w 3232540"/>
                  <a:gd name="connsiteY21" fmla="*/ 3159 h 3023327"/>
                  <a:gd name="connsiteX22" fmla="*/ 889639 w 3232540"/>
                  <a:gd name="connsiteY22" fmla="*/ 5095 h 3023327"/>
                  <a:gd name="connsiteX23" fmla="*/ 893995 w 3232540"/>
                  <a:gd name="connsiteY23" fmla="*/ 22035 h 3023327"/>
                  <a:gd name="connsiteX24" fmla="*/ 903191 w 3232540"/>
                  <a:gd name="connsiteY24" fmla="*/ 57850 h 3023327"/>
                  <a:gd name="connsiteX25" fmla="*/ 1505758 w 3232540"/>
                  <a:gd name="connsiteY25" fmla="*/ 756248 h 3023327"/>
                  <a:gd name="connsiteX26" fmla="*/ 1629176 w 3232540"/>
                  <a:gd name="connsiteY26" fmla="*/ 955167 h 3023327"/>
                  <a:gd name="connsiteX27" fmla="*/ 1755981 w 3232540"/>
                  <a:gd name="connsiteY27" fmla="*/ 1167639 h 3023327"/>
                  <a:gd name="connsiteX28" fmla="*/ 1873107 w 3232540"/>
                  <a:gd name="connsiteY28" fmla="*/ 1327840 h 3023327"/>
                  <a:gd name="connsiteX29" fmla="*/ 1732266 w 3232540"/>
                  <a:gd name="connsiteY29" fmla="*/ 633314 h 3023327"/>
                  <a:gd name="connsiteX30" fmla="*/ 1666443 w 3232540"/>
                  <a:gd name="connsiteY30" fmla="*/ 176912 h 3023327"/>
                  <a:gd name="connsiteX31" fmla="*/ 1671283 w 3232540"/>
                  <a:gd name="connsiteY31" fmla="*/ 159972 h 3023327"/>
                  <a:gd name="connsiteX32" fmla="*/ 1682899 w 3232540"/>
                  <a:gd name="connsiteY32" fmla="*/ 168200 h 3023327"/>
                  <a:gd name="connsiteX33" fmla="*/ 1820352 w 3232540"/>
                  <a:gd name="connsiteY33" fmla="*/ 253382 h 3023327"/>
                  <a:gd name="connsiteX34" fmla="*/ 2311118 w 3232540"/>
                  <a:gd name="connsiteY34" fmla="*/ 446978 h 3023327"/>
                  <a:gd name="connsiteX35" fmla="*/ 2636843 w 3232540"/>
                  <a:gd name="connsiteY35" fmla="*/ 723820 h 3023327"/>
                  <a:gd name="connsiteX36" fmla="*/ 2683790 w 3232540"/>
                  <a:gd name="connsiteY36" fmla="*/ 786739 h 3023327"/>
                  <a:gd name="connsiteX37" fmla="*/ 2787364 w 3232540"/>
                  <a:gd name="connsiteY37" fmla="*/ 919352 h 3023327"/>
                  <a:gd name="connsiteX38" fmla="*/ 3089858 w 3232540"/>
                  <a:gd name="connsiteY38" fmla="*/ 1364139 h 3023327"/>
                  <a:gd name="connsiteX39" fmla="*/ 3109701 w 3232540"/>
                  <a:gd name="connsiteY39" fmla="*/ 1394146 h 3023327"/>
                  <a:gd name="connsiteX40" fmla="*/ 3134869 w 3232540"/>
                  <a:gd name="connsiteY40" fmla="*/ 1436737 h 3023327"/>
                  <a:gd name="connsiteX41" fmla="*/ 3177460 w 3232540"/>
                  <a:gd name="connsiteY41" fmla="*/ 1558703 h 3023327"/>
                  <a:gd name="connsiteX42" fmla="*/ 3220051 w 3232540"/>
                  <a:gd name="connsiteY42" fmla="*/ 1770690 h 3023327"/>
                  <a:gd name="connsiteX43" fmla="*/ 3231183 w 3232540"/>
                  <a:gd name="connsiteY43" fmla="*/ 1852485 h 3023327"/>
                  <a:gd name="connsiteX44" fmla="*/ 3203111 w 3232540"/>
                  <a:gd name="connsiteY44" fmla="*/ 1957027 h 3023327"/>
                  <a:gd name="connsiteX45" fmla="*/ 3175524 w 3232540"/>
                  <a:gd name="connsiteY45" fmla="*/ 1987518 h 3023327"/>
                  <a:gd name="connsiteX46" fmla="*/ 2763429 w 3232540"/>
                  <a:gd name="connsiteY46" fmla="*/ 2050701 h 3023327"/>
                  <a:gd name="connsiteX47" fmla="*/ 2384298 w 3232540"/>
                  <a:gd name="connsiteY47" fmla="*/ 1825688 h 3023327"/>
                  <a:gd name="connsiteX48" fmla="*/ 2324399 w 3232540"/>
                  <a:gd name="connsiteY48" fmla="*/ 1972912 h 3023327"/>
                  <a:gd name="connsiteX49" fmla="*/ 2485354 w 3232540"/>
                  <a:gd name="connsiteY49" fmla="*/ 2335507 h 3023327"/>
                  <a:gd name="connsiteX50" fmla="*/ 2648459 w 3232540"/>
                  <a:gd name="connsiteY50" fmla="*/ 2975341 h 3023327"/>
                  <a:gd name="connsiteX0" fmla="*/ 2648459 w 3232540"/>
                  <a:gd name="connsiteY0" fmla="*/ 2975341 h 3023327"/>
                  <a:gd name="connsiteX1" fmla="*/ 2648459 w 3232540"/>
                  <a:gd name="connsiteY1" fmla="*/ 3008253 h 3023327"/>
                  <a:gd name="connsiteX2" fmla="*/ 2528913 w 3232540"/>
                  <a:gd name="connsiteY2" fmla="*/ 3016480 h 3023327"/>
                  <a:gd name="connsiteX3" fmla="*/ 699431 w 3232540"/>
                  <a:gd name="connsiteY3" fmla="*/ 3014545 h 3023327"/>
                  <a:gd name="connsiteX4" fmla="*/ 617153 w 3232540"/>
                  <a:gd name="connsiteY4" fmla="*/ 2980181 h 3023327"/>
                  <a:gd name="connsiteX5" fmla="*/ 642804 w 3232540"/>
                  <a:gd name="connsiteY5" fmla="*/ 2669460 h 3023327"/>
                  <a:gd name="connsiteX6" fmla="*/ 544070 w 3232540"/>
                  <a:gd name="connsiteY6" fmla="*/ 2132715 h 3023327"/>
                  <a:gd name="connsiteX7" fmla="*/ 418717 w 3232540"/>
                  <a:gd name="connsiteY7" fmla="*/ 1942023 h 3023327"/>
                  <a:gd name="connsiteX8" fmla="*/ 282716 w 3232540"/>
                  <a:gd name="connsiteY8" fmla="*/ 1774078 h 3023327"/>
                  <a:gd name="connsiteX9" fmla="*/ 282716 w 3232540"/>
                  <a:gd name="connsiteY9" fmla="*/ 1774078 h 3023327"/>
                  <a:gd name="connsiteX10" fmla="*/ 232865 w 3232540"/>
                  <a:gd name="connsiteY10" fmla="*/ 1706804 h 3023327"/>
                  <a:gd name="connsiteX11" fmla="*/ 205277 w 3232540"/>
                  <a:gd name="connsiteY11" fmla="*/ 1656953 h 3023327"/>
                  <a:gd name="connsiteX12" fmla="*/ 153974 w 3232540"/>
                  <a:gd name="connsiteY12" fmla="*/ 1531115 h 3023327"/>
                  <a:gd name="connsiteX13" fmla="*/ 64920 w 3232540"/>
                  <a:gd name="connsiteY13" fmla="*/ 1322516 h 3023327"/>
                  <a:gd name="connsiteX14" fmla="*/ 49433 w 3232540"/>
                  <a:gd name="connsiteY14" fmla="*/ 1245561 h 3023327"/>
                  <a:gd name="connsiteX15" fmla="*/ 66 w 3232540"/>
                  <a:gd name="connsiteY15" fmla="*/ 785287 h 3023327"/>
                  <a:gd name="connsiteX16" fmla="*/ 68308 w 3232540"/>
                  <a:gd name="connsiteY16" fmla="*/ 599435 h 3023327"/>
                  <a:gd name="connsiteX17" fmla="*/ 362090 w 3232540"/>
                  <a:gd name="connsiteY17" fmla="*/ 396643 h 3023327"/>
                  <a:gd name="connsiteX18" fmla="*/ 653452 w 3232540"/>
                  <a:gd name="connsiteY18" fmla="*/ 221439 h 3023327"/>
                  <a:gd name="connsiteX19" fmla="*/ 737182 w 3232540"/>
                  <a:gd name="connsiteY19" fmla="*/ 167716 h 3023327"/>
                  <a:gd name="connsiteX20" fmla="*/ 826720 w 3232540"/>
                  <a:gd name="connsiteY20" fmla="*/ 24455 h 3023327"/>
                  <a:gd name="connsiteX21" fmla="*/ 848984 w 3232540"/>
                  <a:gd name="connsiteY21" fmla="*/ 3159 h 3023327"/>
                  <a:gd name="connsiteX22" fmla="*/ 889639 w 3232540"/>
                  <a:gd name="connsiteY22" fmla="*/ 5095 h 3023327"/>
                  <a:gd name="connsiteX23" fmla="*/ 893995 w 3232540"/>
                  <a:gd name="connsiteY23" fmla="*/ 22035 h 3023327"/>
                  <a:gd name="connsiteX24" fmla="*/ 903191 w 3232540"/>
                  <a:gd name="connsiteY24" fmla="*/ 57850 h 3023327"/>
                  <a:gd name="connsiteX25" fmla="*/ 1505758 w 3232540"/>
                  <a:gd name="connsiteY25" fmla="*/ 756248 h 3023327"/>
                  <a:gd name="connsiteX26" fmla="*/ 1629176 w 3232540"/>
                  <a:gd name="connsiteY26" fmla="*/ 955167 h 3023327"/>
                  <a:gd name="connsiteX27" fmla="*/ 1755981 w 3232540"/>
                  <a:gd name="connsiteY27" fmla="*/ 1167639 h 3023327"/>
                  <a:gd name="connsiteX28" fmla="*/ 1873107 w 3232540"/>
                  <a:gd name="connsiteY28" fmla="*/ 1327840 h 3023327"/>
                  <a:gd name="connsiteX29" fmla="*/ 1732266 w 3232540"/>
                  <a:gd name="connsiteY29" fmla="*/ 633314 h 3023327"/>
                  <a:gd name="connsiteX30" fmla="*/ 1666443 w 3232540"/>
                  <a:gd name="connsiteY30" fmla="*/ 176912 h 3023327"/>
                  <a:gd name="connsiteX31" fmla="*/ 1671283 w 3232540"/>
                  <a:gd name="connsiteY31" fmla="*/ 159972 h 3023327"/>
                  <a:gd name="connsiteX32" fmla="*/ 1682899 w 3232540"/>
                  <a:gd name="connsiteY32" fmla="*/ 168200 h 3023327"/>
                  <a:gd name="connsiteX33" fmla="*/ 1820352 w 3232540"/>
                  <a:gd name="connsiteY33" fmla="*/ 253382 h 3023327"/>
                  <a:gd name="connsiteX34" fmla="*/ 2311118 w 3232540"/>
                  <a:gd name="connsiteY34" fmla="*/ 446978 h 3023327"/>
                  <a:gd name="connsiteX35" fmla="*/ 2636843 w 3232540"/>
                  <a:gd name="connsiteY35" fmla="*/ 723820 h 3023327"/>
                  <a:gd name="connsiteX36" fmla="*/ 2683790 w 3232540"/>
                  <a:gd name="connsiteY36" fmla="*/ 786739 h 3023327"/>
                  <a:gd name="connsiteX37" fmla="*/ 2787364 w 3232540"/>
                  <a:gd name="connsiteY37" fmla="*/ 919352 h 3023327"/>
                  <a:gd name="connsiteX38" fmla="*/ 3089858 w 3232540"/>
                  <a:gd name="connsiteY38" fmla="*/ 1364139 h 3023327"/>
                  <a:gd name="connsiteX39" fmla="*/ 3109701 w 3232540"/>
                  <a:gd name="connsiteY39" fmla="*/ 1394146 h 3023327"/>
                  <a:gd name="connsiteX40" fmla="*/ 3134869 w 3232540"/>
                  <a:gd name="connsiteY40" fmla="*/ 1436737 h 3023327"/>
                  <a:gd name="connsiteX41" fmla="*/ 3177460 w 3232540"/>
                  <a:gd name="connsiteY41" fmla="*/ 1558703 h 3023327"/>
                  <a:gd name="connsiteX42" fmla="*/ 3220051 w 3232540"/>
                  <a:gd name="connsiteY42" fmla="*/ 1770690 h 3023327"/>
                  <a:gd name="connsiteX43" fmla="*/ 3231183 w 3232540"/>
                  <a:gd name="connsiteY43" fmla="*/ 1852485 h 3023327"/>
                  <a:gd name="connsiteX44" fmla="*/ 3203111 w 3232540"/>
                  <a:gd name="connsiteY44" fmla="*/ 1957027 h 3023327"/>
                  <a:gd name="connsiteX45" fmla="*/ 3175524 w 3232540"/>
                  <a:gd name="connsiteY45" fmla="*/ 1987518 h 3023327"/>
                  <a:gd name="connsiteX46" fmla="*/ 2763429 w 3232540"/>
                  <a:gd name="connsiteY46" fmla="*/ 2050701 h 3023327"/>
                  <a:gd name="connsiteX47" fmla="*/ 2384298 w 3232540"/>
                  <a:gd name="connsiteY47" fmla="*/ 1825688 h 3023327"/>
                  <a:gd name="connsiteX48" fmla="*/ 2324399 w 3232540"/>
                  <a:gd name="connsiteY48" fmla="*/ 1972912 h 3023327"/>
                  <a:gd name="connsiteX49" fmla="*/ 2485354 w 3232540"/>
                  <a:gd name="connsiteY49" fmla="*/ 2335507 h 3023327"/>
                  <a:gd name="connsiteX50" fmla="*/ 2648459 w 3232540"/>
                  <a:gd name="connsiteY50" fmla="*/ 2975341 h 3023327"/>
                  <a:gd name="connsiteX0" fmla="*/ 2648459 w 3232540"/>
                  <a:gd name="connsiteY0" fmla="*/ 2975341 h 3023327"/>
                  <a:gd name="connsiteX1" fmla="*/ 2648459 w 3232540"/>
                  <a:gd name="connsiteY1" fmla="*/ 3008253 h 3023327"/>
                  <a:gd name="connsiteX2" fmla="*/ 2528913 w 3232540"/>
                  <a:gd name="connsiteY2" fmla="*/ 3016480 h 3023327"/>
                  <a:gd name="connsiteX3" fmla="*/ 699431 w 3232540"/>
                  <a:gd name="connsiteY3" fmla="*/ 3014545 h 3023327"/>
                  <a:gd name="connsiteX4" fmla="*/ 617153 w 3232540"/>
                  <a:gd name="connsiteY4" fmla="*/ 2980181 h 3023327"/>
                  <a:gd name="connsiteX5" fmla="*/ 642804 w 3232540"/>
                  <a:gd name="connsiteY5" fmla="*/ 2669460 h 3023327"/>
                  <a:gd name="connsiteX6" fmla="*/ 544070 w 3232540"/>
                  <a:gd name="connsiteY6" fmla="*/ 2132715 h 3023327"/>
                  <a:gd name="connsiteX7" fmla="*/ 418717 w 3232540"/>
                  <a:gd name="connsiteY7" fmla="*/ 1942023 h 3023327"/>
                  <a:gd name="connsiteX8" fmla="*/ 282716 w 3232540"/>
                  <a:gd name="connsiteY8" fmla="*/ 1774078 h 3023327"/>
                  <a:gd name="connsiteX9" fmla="*/ 282716 w 3232540"/>
                  <a:gd name="connsiteY9" fmla="*/ 1774078 h 3023327"/>
                  <a:gd name="connsiteX10" fmla="*/ 232865 w 3232540"/>
                  <a:gd name="connsiteY10" fmla="*/ 1706804 h 3023327"/>
                  <a:gd name="connsiteX11" fmla="*/ 205277 w 3232540"/>
                  <a:gd name="connsiteY11" fmla="*/ 1656953 h 3023327"/>
                  <a:gd name="connsiteX12" fmla="*/ 153974 w 3232540"/>
                  <a:gd name="connsiteY12" fmla="*/ 1531115 h 3023327"/>
                  <a:gd name="connsiteX13" fmla="*/ 64920 w 3232540"/>
                  <a:gd name="connsiteY13" fmla="*/ 1322516 h 3023327"/>
                  <a:gd name="connsiteX14" fmla="*/ 49433 w 3232540"/>
                  <a:gd name="connsiteY14" fmla="*/ 1245561 h 3023327"/>
                  <a:gd name="connsiteX15" fmla="*/ 66 w 3232540"/>
                  <a:gd name="connsiteY15" fmla="*/ 785287 h 3023327"/>
                  <a:gd name="connsiteX16" fmla="*/ 68308 w 3232540"/>
                  <a:gd name="connsiteY16" fmla="*/ 599435 h 3023327"/>
                  <a:gd name="connsiteX17" fmla="*/ 362090 w 3232540"/>
                  <a:gd name="connsiteY17" fmla="*/ 396643 h 3023327"/>
                  <a:gd name="connsiteX18" fmla="*/ 653452 w 3232540"/>
                  <a:gd name="connsiteY18" fmla="*/ 221439 h 3023327"/>
                  <a:gd name="connsiteX19" fmla="*/ 737182 w 3232540"/>
                  <a:gd name="connsiteY19" fmla="*/ 167716 h 3023327"/>
                  <a:gd name="connsiteX20" fmla="*/ 826720 w 3232540"/>
                  <a:gd name="connsiteY20" fmla="*/ 24455 h 3023327"/>
                  <a:gd name="connsiteX21" fmla="*/ 848984 w 3232540"/>
                  <a:gd name="connsiteY21" fmla="*/ 3159 h 3023327"/>
                  <a:gd name="connsiteX22" fmla="*/ 889639 w 3232540"/>
                  <a:gd name="connsiteY22" fmla="*/ 5095 h 3023327"/>
                  <a:gd name="connsiteX23" fmla="*/ 893995 w 3232540"/>
                  <a:gd name="connsiteY23" fmla="*/ 22035 h 3023327"/>
                  <a:gd name="connsiteX24" fmla="*/ 903191 w 3232540"/>
                  <a:gd name="connsiteY24" fmla="*/ 57850 h 3023327"/>
                  <a:gd name="connsiteX25" fmla="*/ 1505758 w 3232540"/>
                  <a:gd name="connsiteY25" fmla="*/ 756248 h 3023327"/>
                  <a:gd name="connsiteX26" fmla="*/ 1629176 w 3232540"/>
                  <a:gd name="connsiteY26" fmla="*/ 955167 h 3023327"/>
                  <a:gd name="connsiteX27" fmla="*/ 1755981 w 3232540"/>
                  <a:gd name="connsiteY27" fmla="*/ 1167639 h 3023327"/>
                  <a:gd name="connsiteX28" fmla="*/ 1873107 w 3232540"/>
                  <a:gd name="connsiteY28" fmla="*/ 1327840 h 3023327"/>
                  <a:gd name="connsiteX29" fmla="*/ 1732266 w 3232540"/>
                  <a:gd name="connsiteY29" fmla="*/ 633314 h 3023327"/>
                  <a:gd name="connsiteX30" fmla="*/ 1666443 w 3232540"/>
                  <a:gd name="connsiteY30" fmla="*/ 176912 h 3023327"/>
                  <a:gd name="connsiteX31" fmla="*/ 1671283 w 3232540"/>
                  <a:gd name="connsiteY31" fmla="*/ 159972 h 3023327"/>
                  <a:gd name="connsiteX32" fmla="*/ 1682899 w 3232540"/>
                  <a:gd name="connsiteY32" fmla="*/ 168200 h 3023327"/>
                  <a:gd name="connsiteX33" fmla="*/ 1820352 w 3232540"/>
                  <a:gd name="connsiteY33" fmla="*/ 253382 h 3023327"/>
                  <a:gd name="connsiteX34" fmla="*/ 2311118 w 3232540"/>
                  <a:gd name="connsiteY34" fmla="*/ 446978 h 3023327"/>
                  <a:gd name="connsiteX35" fmla="*/ 2636843 w 3232540"/>
                  <a:gd name="connsiteY35" fmla="*/ 723820 h 3023327"/>
                  <a:gd name="connsiteX36" fmla="*/ 2683790 w 3232540"/>
                  <a:gd name="connsiteY36" fmla="*/ 786739 h 3023327"/>
                  <a:gd name="connsiteX37" fmla="*/ 2787364 w 3232540"/>
                  <a:gd name="connsiteY37" fmla="*/ 919352 h 3023327"/>
                  <a:gd name="connsiteX38" fmla="*/ 3089858 w 3232540"/>
                  <a:gd name="connsiteY38" fmla="*/ 1364139 h 3023327"/>
                  <a:gd name="connsiteX39" fmla="*/ 3109701 w 3232540"/>
                  <a:gd name="connsiteY39" fmla="*/ 1394146 h 3023327"/>
                  <a:gd name="connsiteX40" fmla="*/ 3134869 w 3232540"/>
                  <a:gd name="connsiteY40" fmla="*/ 1436737 h 3023327"/>
                  <a:gd name="connsiteX41" fmla="*/ 3177460 w 3232540"/>
                  <a:gd name="connsiteY41" fmla="*/ 1558703 h 3023327"/>
                  <a:gd name="connsiteX42" fmla="*/ 3220051 w 3232540"/>
                  <a:gd name="connsiteY42" fmla="*/ 1770690 h 3023327"/>
                  <a:gd name="connsiteX43" fmla="*/ 3231183 w 3232540"/>
                  <a:gd name="connsiteY43" fmla="*/ 1852485 h 3023327"/>
                  <a:gd name="connsiteX44" fmla="*/ 3203111 w 3232540"/>
                  <a:gd name="connsiteY44" fmla="*/ 1957027 h 3023327"/>
                  <a:gd name="connsiteX45" fmla="*/ 3175524 w 3232540"/>
                  <a:gd name="connsiteY45" fmla="*/ 1987518 h 3023327"/>
                  <a:gd name="connsiteX46" fmla="*/ 2763429 w 3232540"/>
                  <a:gd name="connsiteY46" fmla="*/ 2050701 h 3023327"/>
                  <a:gd name="connsiteX47" fmla="*/ 2384298 w 3232540"/>
                  <a:gd name="connsiteY47" fmla="*/ 1825688 h 3023327"/>
                  <a:gd name="connsiteX48" fmla="*/ 2324399 w 3232540"/>
                  <a:gd name="connsiteY48" fmla="*/ 1972912 h 3023327"/>
                  <a:gd name="connsiteX49" fmla="*/ 2485354 w 3232540"/>
                  <a:gd name="connsiteY49" fmla="*/ 2335507 h 3023327"/>
                  <a:gd name="connsiteX50" fmla="*/ 2648459 w 3232540"/>
                  <a:gd name="connsiteY50" fmla="*/ 2975341 h 3023327"/>
                  <a:gd name="connsiteX0" fmla="*/ 2648459 w 3232540"/>
                  <a:gd name="connsiteY0" fmla="*/ 2975341 h 3023327"/>
                  <a:gd name="connsiteX1" fmla="*/ 2648459 w 3232540"/>
                  <a:gd name="connsiteY1" fmla="*/ 3008253 h 3023327"/>
                  <a:gd name="connsiteX2" fmla="*/ 2528913 w 3232540"/>
                  <a:gd name="connsiteY2" fmla="*/ 3016480 h 3023327"/>
                  <a:gd name="connsiteX3" fmla="*/ 699431 w 3232540"/>
                  <a:gd name="connsiteY3" fmla="*/ 3014545 h 3023327"/>
                  <a:gd name="connsiteX4" fmla="*/ 617153 w 3232540"/>
                  <a:gd name="connsiteY4" fmla="*/ 2980181 h 3023327"/>
                  <a:gd name="connsiteX5" fmla="*/ 642804 w 3232540"/>
                  <a:gd name="connsiteY5" fmla="*/ 2669460 h 3023327"/>
                  <a:gd name="connsiteX6" fmla="*/ 544070 w 3232540"/>
                  <a:gd name="connsiteY6" fmla="*/ 2132715 h 3023327"/>
                  <a:gd name="connsiteX7" fmla="*/ 418717 w 3232540"/>
                  <a:gd name="connsiteY7" fmla="*/ 1942023 h 3023327"/>
                  <a:gd name="connsiteX8" fmla="*/ 282716 w 3232540"/>
                  <a:gd name="connsiteY8" fmla="*/ 1774078 h 3023327"/>
                  <a:gd name="connsiteX9" fmla="*/ 282716 w 3232540"/>
                  <a:gd name="connsiteY9" fmla="*/ 1774078 h 3023327"/>
                  <a:gd name="connsiteX10" fmla="*/ 232865 w 3232540"/>
                  <a:gd name="connsiteY10" fmla="*/ 1706804 h 3023327"/>
                  <a:gd name="connsiteX11" fmla="*/ 205277 w 3232540"/>
                  <a:gd name="connsiteY11" fmla="*/ 1656953 h 3023327"/>
                  <a:gd name="connsiteX12" fmla="*/ 153974 w 3232540"/>
                  <a:gd name="connsiteY12" fmla="*/ 1531115 h 3023327"/>
                  <a:gd name="connsiteX13" fmla="*/ 64920 w 3232540"/>
                  <a:gd name="connsiteY13" fmla="*/ 1322516 h 3023327"/>
                  <a:gd name="connsiteX14" fmla="*/ 49433 w 3232540"/>
                  <a:gd name="connsiteY14" fmla="*/ 1245561 h 3023327"/>
                  <a:gd name="connsiteX15" fmla="*/ 66 w 3232540"/>
                  <a:gd name="connsiteY15" fmla="*/ 785287 h 3023327"/>
                  <a:gd name="connsiteX16" fmla="*/ 68308 w 3232540"/>
                  <a:gd name="connsiteY16" fmla="*/ 599435 h 3023327"/>
                  <a:gd name="connsiteX17" fmla="*/ 362090 w 3232540"/>
                  <a:gd name="connsiteY17" fmla="*/ 396643 h 3023327"/>
                  <a:gd name="connsiteX18" fmla="*/ 653452 w 3232540"/>
                  <a:gd name="connsiteY18" fmla="*/ 221439 h 3023327"/>
                  <a:gd name="connsiteX19" fmla="*/ 737182 w 3232540"/>
                  <a:gd name="connsiteY19" fmla="*/ 167716 h 3023327"/>
                  <a:gd name="connsiteX20" fmla="*/ 826720 w 3232540"/>
                  <a:gd name="connsiteY20" fmla="*/ 24455 h 3023327"/>
                  <a:gd name="connsiteX21" fmla="*/ 848984 w 3232540"/>
                  <a:gd name="connsiteY21" fmla="*/ 3159 h 3023327"/>
                  <a:gd name="connsiteX22" fmla="*/ 889639 w 3232540"/>
                  <a:gd name="connsiteY22" fmla="*/ 5095 h 3023327"/>
                  <a:gd name="connsiteX23" fmla="*/ 893995 w 3232540"/>
                  <a:gd name="connsiteY23" fmla="*/ 22035 h 3023327"/>
                  <a:gd name="connsiteX24" fmla="*/ 903191 w 3232540"/>
                  <a:gd name="connsiteY24" fmla="*/ 57850 h 3023327"/>
                  <a:gd name="connsiteX25" fmla="*/ 1505758 w 3232540"/>
                  <a:gd name="connsiteY25" fmla="*/ 756248 h 3023327"/>
                  <a:gd name="connsiteX26" fmla="*/ 1629176 w 3232540"/>
                  <a:gd name="connsiteY26" fmla="*/ 955167 h 3023327"/>
                  <a:gd name="connsiteX27" fmla="*/ 1755981 w 3232540"/>
                  <a:gd name="connsiteY27" fmla="*/ 1167639 h 3023327"/>
                  <a:gd name="connsiteX28" fmla="*/ 1873107 w 3232540"/>
                  <a:gd name="connsiteY28" fmla="*/ 1327840 h 3023327"/>
                  <a:gd name="connsiteX29" fmla="*/ 1732266 w 3232540"/>
                  <a:gd name="connsiteY29" fmla="*/ 633314 h 3023327"/>
                  <a:gd name="connsiteX30" fmla="*/ 1666443 w 3232540"/>
                  <a:gd name="connsiteY30" fmla="*/ 176912 h 3023327"/>
                  <a:gd name="connsiteX31" fmla="*/ 1671283 w 3232540"/>
                  <a:gd name="connsiteY31" fmla="*/ 159972 h 3023327"/>
                  <a:gd name="connsiteX32" fmla="*/ 1682899 w 3232540"/>
                  <a:gd name="connsiteY32" fmla="*/ 168200 h 3023327"/>
                  <a:gd name="connsiteX33" fmla="*/ 1820352 w 3232540"/>
                  <a:gd name="connsiteY33" fmla="*/ 253382 h 3023327"/>
                  <a:gd name="connsiteX34" fmla="*/ 2311118 w 3232540"/>
                  <a:gd name="connsiteY34" fmla="*/ 446978 h 3023327"/>
                  <a:gd name="connsiteX35" fmla="*/ 2636843 w 3232540"/>
                  <a:gd name="connsiteY35" fmla="*/ 723820 h 3023327"/>
                  <a:gd name="connsiteX36" fmla="*/ 2683790 w 3232540"/>
                  <a:gd name="connsiteY36" fmla="*/ 786739 h 3023327"/>
                  <a:gd name="connsiteX37" fmla="*/ 2787364 w 3232540"/>
                  <a:gd name="connsiteY37" fmla="*/ 919352 h 3023327"/>
                  <a:gd name="connsiteX38" fmla="*/ 3089858 w 3232540"/>
                  <a:gd name="connsiteY38" fmla="*/ 1364139 h 3023327"/>
                  <a:gd name="connsiteX39" fmla="*/ 3109701 w 3232540"/>
                  <a:gd name="connsiteY39" fmla="*/ 1394146 h 3023327"/>
                  <a:gd name="connsiteX40" fmla="*/ 3134869 w 3232540"/>
                  <a:gd name="connsiteY40" fmla="*/ 1436737 h 3023327"/>
                  <a:gd name="connsiteX41" fmla="*/ 3177460 w 3232540"/>
                  <a:gd name="connsiteY41" fmla="*/ 1558703 h 3023327"/>
                  <a:gd name="connsiteX42" fmla="*/ 3220051 w 3232540"/>
                  <a:gd name="connsiteY42" fmla="*/ 1770690 h 3023327"/>
                  <a:gd name="connsiteX43" fmla="*/ 3231183 w 3232540"/>
                  <a:gd name="connsiteY43" fmla="*/ 1852485 h 3023327"/>
                  <a:gd name="connsiteX44" fmla="*/ 3203111 w 3232540"/>
                  <a:gd name="connsiteY44" fmla="*/ 1957027 h 3023327"/>
                  <a:gd name="connsiteX45" fmla="*/ 3175524 w 3232540"/>
                  <a:gd name="connsiteY45" fmla="*/ 1987518 h 3023327"/>
                  <a:gd name="connsiteX46" fmla="*/ 2763429 w 3232540"/>
                  <a:gd name="connsiteY46" fmla="*/ 2050701 h 3023327"/>
                  <a:gd name="connsiteX47" fmla="*/ 2384298 w 3232540"/>
                  <a:gd name="connsiteY47" fmla="*/ 1825688 h 3023327"/>
                  <a:gd name="connsiteX48" fmla="*/ 2324399 w 3232540"/>
                  <a:gd name="connsiteY48" fmla="*/ 1972912 h 3023327"/>
                  <a:gd name="connsiteX49" fmla="*/ 2485354 w 3232540"/>
                  <a:gd name="connsiteY49" fmla="*/ 2335507 h 3023327"/>
                  <a:gd name="connsiteX50" fmla="*/ 2648459 w 3232540"/>
                  <a:gd name="connsiteY50" fmla="*/ 2975341 h 3023327"/>
                  <a:gd name="connsiteX0" fmla="*/ 2648459 w 3232540"/>
                  <a:gd name="connsiteY0" fmla="*/ 2975341 h 3023327"/>
                  <a:gd name="connsiteX1" fmla="*/ 2648459 w 3232540"/>
                  <a:gd name="connsiteY1" fmla="*/ 3008253 h 3023327"/>
                  <a:gd name="connsiteX2" fmla="*/ 2528913 w 3232540"/>
                  <a:gd name="connsiteY2" fmla="*/ 3016480 h 3023327"/>
                  <a:gd name="connsiteX3" fmla="*/ 699431 w 3232540"/>
                  <a:gd name="connsiteY3" fmla="*/ 3014545 h 3023327"/>
                  <a:gd name="connsiteX4" fmla="*/ 617153 w 3232540"/>
                  <a:gd name="connsiteY4" fmla="*/ 2980181 h 3023327"/>
                  <a:gd name="connsiteX5" fmla="*/ 642804 w 3232540"/>
                  <a:gd name="connsiteY5" fmla="*/ 2669460 h 3023327"/>
                  <a:gd name="connsiteX6" fmla="*/ 544070 w 3232540"/>
                  <a:gd name="connsiteY6" fmla="*/ 2132715 h 3023327"/>
                  <a:gd name="connsiteX7" fmla="*/ 418717 w 3232540"/>
                  <a:gd name="connsiteY7" fmla="*/ 1942023 h 3023327"/>
                  <a:gd name="connsiteX8" fmla="*/ 282716 w 3232540"/>
                  <a:gd name="connsiteY8" fmla="*/ 1774078 h 3023327"/>
                  <a:gd name="connsiteX9" fmla="*/ 282716 w 3232540"/>
                  <a:gd name="connsiteY9" fmla="*/ 1774078 h 3023327"/>
                  <a:gd name="connsiteX10" fmla="*/ 232865 w 3232540"/>
                  <a:gd name="connsiteY10" fmla="*/ 1706804 h 3023327"/>
                  <a:gd name="connsiteX11" fmla="*/ 205277 w 3232540"/>
                  <a:gd name="connsiteY11" fmla="*/ 1656953 h 3023327"/>
                  <a:gd name="connsiteX12" fmla="*/ 153974 w 3232540"/>
                  <a:gd name="connsiteY12" fmla="*/ 1531115 h 3023327"/>
                  <a:gd name="connsiteX13" fmla="*/ 64920 w 3232540"/>
                  <a:gd name="connsiteY13" fmla="*/ 1322516 h 3023327"/>
                  <a:gd name="connsiteX14" fmla="*/ 49433 w 3232540"/>
                  <a:gd name="connsiteY14" fmla="*/ 1245561 h 3023327"/>
                  <a:gd name="connsiteX15" fmla="*/ 66 w 3232540"/>
                  <a:gd name="connsiteY15" fmla="*/ 785287 h 3023327"/>
                  <a:gd name="connsiteX16" fmla="*/ 68308 w 3232540"/>
                  <a:gd name="connsiteY16" fmla="*/ 599435 h 3023327"/>
                  <a:gd name="connsiteX17" fmla="*/ 362090 w 3232540"/>
                  <a:gd name="connsiteY17" fmla="*/ 396643 h 3023327"/>
                  <a:gd name="connsiteX18" fmla="*/ 653452 w 3232540"/>
                  <a:gd name="connsiteY18" fmla="*/ 221439 h 3023327"/>
                  <a:gd name="connsiteX19" fmla="*/ 737182 w 3232540"/>
                  <a:gd name="connsiteY19" fmla="*/ 167716 h 3023327"/>
                  <a:gd name="connsiteX20" fmla="*/ 826720 w 3232540"/>
                  <a:gd name="connsiteY20" fmla="*/ 24455 h 3023327"/>
                  <a:gd name="connsiteX21" fmla="*/ 848984 w 3232540"/>
                  <a:gd name="connsiteY21" fmla="*/ 3159 h 3023327"/>
                  <a:gd name="connsiteX22" fmla="*/ 889639 w 3232540"/>
                  <a:gd name="connsiteY22" fmla="*/ 5095 h 3023327"/>
                  <a:gd name="connsiteX23" fmla="*/ 893995 w 3232540"/>
                  <a:gd name="connsiteY23" fmla="*/ 22035 h 3023327"/>
                  <a:gd name="connsiteX24" fmla="*/ 903191 w 3232540"/>
                  <a:gd name="connsiteY24" fmla="*/ 57850 h 3023327"/>
                  <a:gd name="connsiteX25" fmla="*/ 1505758 w 3232540"/>
                  <a:gd name="connsiteY25" fmla="*/ 756248 h 3023327"/>
                  <a:gd name="connsiteX26" fmla="*/ 1629176 w 3232540"/>
                  <a:gd name="connsiteY26" fmla="*/ 955167 h 3023327"/>
                  <a:gd name="connsiteX27" fmla="*/ 1755981 w 3232540"/>
                  <a:gd name="connsiteY27" fmla="*/ 1167639 h 3023327"/>
                  <a:gd name="connsiteX28" fmla="*/ 1873107 w 3232540"/>
                  <a:gd name="connsiteY28" fmla="*/ 1327840 h 3023327"/>
                  <a:gd name="connsiteX29" fmla="*/ 1732266 w 3232540"/>
                  <a:gd name="connsiteY29" fmla="*/ 633314 h 3023327"/>
                  <a:gd name="connsiteX30" fmla="*/ 1666443 w 3232540"/>
                  <a:gd name="connsiteY30" fmla="*/ 176912 h 3023327"/>
                  <a:gd name="connsiteX31" fmla="*/ 1671283 w 3232540"/>
                  <a:gd name="connsiteY31" fmla="*/ 159972 h 3023327"/>
                  <a:gd name="connsiteX32" fmla="*/ 1682899 w 3232540"/>
                  <a:gd name="connsiteY32" fmla="*/ 168200 h 3023327"/>
                  <a:gd name="connsiteX33" fmla="*/ 1820352 w 3232540"/>
                  <a:gd name="connsiteY33" fmla="*/ 253382 h 3023327"/>
                  <a:gd name="connsiteX34" fmla="*/ 2311118 w 3232540"/>
                  <a:gd name="connsiteY34" fmla="*/ 446978 h 3023327"/>
                  <a:gd name="connsiteX35" fmla="*/ 2636843 w 3232540"/>
                  <a:gd name="connsiteY35" fmla="*/ 723820 h 3023327"/>
                  <a:gd name="connsiteX36" fmla="*/ 2683790 w 3232540"/>
                  <a:gd name="connsiteY36" fmla="*/ 786739 h 3023327"/>
                  <a:gd name="connsiteX37" fmla="*/ 2787364 w 3232540"/>
                  <a:gd name="connsiteY37" fmla="*/ 919352 h 3023327"/>
                  <a:gd name="connsiteX38" fmla="*/ 3089858 w 3232540"/>
                  <a:gd name="connsiteY38" fmla="*/ 1364139 h 3023327"/>
                  <a:gd name="connsiteX39" fmla="*/ 3109701 w 3232540"/>
                  <a:gd name="connsiteY39" fmla="*/ 1394146 h 3023327"/>
                  <a:gd name="connsiteX40" fmla="*/ 3134869 w 3232540"/>
                  <a:gd name="connsiteY40" fmla="*/ 1436737 h 3023327"/>
                  <a:gd name="connsiteX41" fmla="*/ 3177460 w 3232540"/>
                  <a:gd name="connsiteY41" fmla="*/ 1558703 h 3023327"/>
                  <a:gd name="connsiteX42" fmla="*/ 3220051 w 3232540"/>
                  <a:gd name="connsiteY42" fmla="*/ 1770690 h 3023327"/>
                  <a:gd name="connsiteX43" fmla="*/ 3231183 w 3232540"/>
                  <a:gd name="connsiteY43" fmla="*/ 1852485 h 3023327"/>
                  <a:gd name="connsiteX44" fmla="*/ 3203111 w 3232540"/>
                  <a:gd name="connsiteY44" fmla="*/ 1957027 h 3023327"/>
                  <a:gd name="connsiteX45" fmla="*/ 3175524 w 3232540"/>
                  <a:gd name="connsiteY45" fmla="*/ 1987518 h 3023327"/>
                  <a:gd name="connsiteX46" fmla="*/ 2763429 w 3232540"/>
                  <a:gd name="connsiteY46" fmla="*/ 2050701 h 3023327"/>
                  <a:gd name="connsiteX47" fmla="*/ 2384298 w 3232540"/>
                  <a:gd name="connsiteY47" fmla="*/ 1825688 h 3023327"/>
                  <a:gd name="connsiteX48" fmla="*/ 2324399 w 3232540"/>
                  <a:gd name="connsiteY48" fmla="*/ 1972912 h 3023327"/>
                  <a:gd name="connsiteX49" fmla="*/ 2485354 w 3232540"/>
                  <a:gd name="connsiteY49" fmla="*/ 2335507 h 3023327"/>
                  <a:gd name="connsiteX50" fmla="*/ 2648459 w 3232540"/>
                  <a:gd name="connsiteY50" fmla="*/ 2975341 h 3023327"/>
                  <a:gd name="connsiteX0" fmla="*/ 2648459 w 3232540"/>
                  <a:gd name="connsiteY0" fmla="*/ 2975341 h 3023327"/>
                  <a:gd name="connsiteX1" fmla="*/ 2648459 w 3232540"/>
                  <a:gd name="connsiteY1" fmla="*/ 3008253 h 3023327"/>
                  <a:gd name="connsiteX2" fmla="*/ 2528913 w 3232540"/>
                  <a:gd name="connsiteY2" fmla="*/ 3016480 h 3023327"/>
                  <a:gd name="connsiteX3" fmla="*/ 699431 w 3232540"/>
                  <a:gd name="connsiteY3" fmla="*/ 3014545 h 3023327"/>
                  <a:gd name="connsiteX4" fmla="*/ 617153 w 3232540"/>
                  <a:gd name="connsiteY4" fmla="*/ 2980181 h 3023327"/>
                  <a:gd name="connsiteX5" fmla="*/ 642804 w 3232540"/>
                  <a:gd name="connsiteY5" fmla="*/ 2669460 h 3023327"/>
                  <a:gd name="connsiteX6" fmla="*/ 544070 w 3232540"/>
                  <a:gd name="connsiteY6" fmla="*/ 2132715 h 3023327"/>
                  <a:gd name="connsiteX7" fmla="*/ 418717 w 3232540"/>
                  <a:gd name="connsiteY7" fmla="*/ 1942023 h 3023327"/>
                  <a:gd name="connsiteX8" fmla="*/ 282716 w 3232540"/>
                  <a:gd name="connsiteY8" fmla="*/ 1774078 h 3023327"/>
                  <a:gd name="connsiteX9" fmla="*/ 282716 w 3232540"/>
                  <a:gd name="connsiteY9" fmla="*/ 1774078 h 3023327"/>
                  <a:gd name="connsiteX10" fmla="*/ 232865 w 3232540"/>
                  <a:gd name="connsiteY10" fmla="*/ 1706804 h 3023327"/>
                  <a:gd name="connsiteX11" fmla="*/ 205277 w 3232540"/>
                  <a:gd name="connsiteY11" fmla="*/ 1656953 h 3023327"/>
                  <a:gd name="connsiteX12" fmla="*/ 153974 w 3232540"/>
                  <a:gd name="connsiteY12" fmla="*/ 1531115 h 3023327"/>
                  <a:gd name="connsiteX13" fmla="*/ 64920 w 3232540"/>
                  <a:gd name="connsiteY13" fmla="*/ 1322516 h 3023327"/>
                  <a:gd name="connsiteX14" fmla="*/ 49433 w 3232540"/>
                  <a:gd name="connsiteY14" fmla="*/ 1245561 h 3023327"/>
                  <a:gd name="connsiteX15" fmla="*/ 66 w 3232540"/>
                  <a:gd name="connsiteY15" fmla="*/ 785287 h 3023327"/>
                  <a:gd name="connsiteX16" fmla="*/ 68308 w 3232540"/>
                  <a:gd name="connsiteY16" fmla="*/ 599435 h 3023327"/>
                  <a:gd name="connsiteX17" fmla="*/ 362090 w 3232540"/>
                  <a:gd name="connsiteY17" fmla="*/ 396643 h 3023327"/>
                  <a:gd name="connsiteX18" fmla="*/ 653452 w 3232540"/>
                  <a:gd name="connsiteY18" fmla="*/ 221439 h 3023327"/>
                  <a:gd name="connsiteX19" fmla="*/ 737182 w 3232540"/>
                  <a:gd name="connsiteY19" fmla="*/ 167716 h 3023327"/>
                  <a:gd name="connsiteX20" fmla="*/ 826720 w 3232540"/>
                  <a:gd name="connsiteY20" fmla="*/ 24455 h 3023327"/>
                  <a:gd name="connsiteX21" fmla="*/ 848984 w 3232540"/>
                  <a:gd name="connsiteY21" fmla="*/ 3159 h 3023327"/>
                  <a:gd name="connsiteX22" fmla="*/ 889639 w 3232540"/>
                  <a:gd name="connsiteY22" fmla="*/ 5095 h 3023327"/>
                  <a:gd name="connsiteX23" fmla="*/ 893995 w 3232540"/>
                  <a:gd name="connsiteY23" fmla="*/ 22035 h 3023327"/>
                  <a:gd name="connsiteX24" fmla="*/ 903191 w 3232540"/>
                  <a:gd name="connsiteY24" fmla="*/ 57850 h 3023327"/>
                  <a:gd name="connsiteX25" fmla="*/ 1505758 w 3232540"/>
                  <a:gd name="connsiteY25" fmla="*/ 756248 h 3023327"/>
                  <a:gd name="connsiteX26" fmla="*/ 1629176 w 3232540"/>
                  <a:gd name="connsiteY26" fmla="*/ 955167 h 3023327"/>
                  <a:gd name="connsiteX27" fmla="*/ 1755981 w 3232540"/>
                  <a:gd name="connsiteY27" fmla="*/ 1167639 h 3023327"/>
                  <a:gd name="connsiteX28" fmla="*/ 1873107 w 3232540"/>
                  <a:gd name="connsiteY28" fmla="*/ 1327840 h 3023327"/>
                  <a:gd name="connsiteX29" fmla="*/ 1732266 w 3232540"/>
                  <a:gd name="connsiteY29" fmla="*/ 633314 h 3023327"/>
                  <a:gd name="connsiteX30" fmla="*/ 1666443 w 3232540"/>
                  <a:gd name="connsiteY30" fmla="*/ 176912 h 3023327"/>
                  <a:gd name="connsiteX31" fmla="*/ 1671283 w 3232540"/>
                  <a:gd name="connsiteY31" fmla="*/ 159972 h 3023327"/>
                  <a:gd name="connsiteX32" fmla="*/ 1682899 w 3232540"/>
                  <a:gd name="connsiteY32" fmla="*/ 168200 h 3023327"/>
                  <a:gd name="connsiteX33" fmla="*/ 1820352 w 3232540"/>
                  <a:gd name="connsiteY33" fmla="*/ 253382 h 3023327"/>
                  <a:gd name="connsiteX34" fmla="*/ 2311118 w 3232540"/>
                  <a:gd name="connsiteY34" fmla="*/ 446978 h 3023327"/>
                  <a:gd name="connsiteX35" fmla="*/ 2636843 w 3232540"/>
                  <a:gd name="connsiteY35" fmla="*/ 723820 h 3023327"/>
                  <a:gd name="connsiteX36" fmla="*/ 2683790 w 3232540"/>
                  <a:gd name="connsiteY36" fmla="*/ 786739 h 3023327"/>
                  <a:gd name="connsiteX37" fmla="*/ 2787364 w 3232540"/>
                  <a:gd name="connsiteY37" fmla="*/ 919352 h 3023327"/>
                  <a:gd name="connsiteX38" fmla="*/ 3089858 w 3232540"/>
                  <a:gd name="connsiteY38" fmla="*/ 1364139 h 3023327"/>
                  <a:gd name="connsiteX39" fmla="*/ 3109701 w 3232540"/>
                  <a:gd name="connsiteY39" fmla="*/ 1394146 h 3023327"/>
                  <a:gd name="connsiteX40" fmla="*/ 3134869 w 3232540"/>
                  <a:gd name="connsiteY40" fmla="*/ 1436737 h 3023327"/>
                  <a:gd name="connsiteX41" fmla="*/ 3177460 w 3232540"/>
                  <a:gd name="connsiteY41" fmla="*/ 1558703 h 3023327"/>
                  <a:gd name="connsiteX42" fmla="*/ 3220051 w 3232540"/>
                  <a:gd name="connsiteY42" fmla="*/ 1770690 h 3023327"/>
                  <a:gd name="connsiteX43" fmla="*/ 3231183 w 3232540"/>
                  <a:gd name="connsiteY43" fmla="*/ 1852485 h 3023327"/>
                  <a:gd name="connsiteX44" fmla="*/ 3203111 w 3232540"/>
                  <a:gd name="connsiteY44" fmla="*/ 1957027 h 3023327"/>
                  <a:gd name="connsiteX45" fmla="*/ 3175524 w 3232540"/>
                  <a:gd name="connsiteY45" fmla="*/ 1987518 h 3023327"/>
                  <a:gd name="connsiteX46" fmla="*/ 2763429 w 3232540"/>
                  <a:gd name="connsiteY46" fmla="*/ 2050701 h 3023327"/>
                  <a:gd name="connsiteX47" fmla="*/ 2384298 w 3232540"/>
                  <a:gd name="connsiteY47" fmla="*/ 1825688 h 3023327"/>
                  <a:gd name="connsiteX48" fmla="*/ 2324399 w 3232540"/>
                  <a:gd name="connsiteY48" fmla="*/ 1972912 h 3023327"/>
                  <a:gd name="connsiteX49" fmla="*/ 2485354 w 3232540"/>
                  <a:gd name="connsiteY49" fmla="*/ 2335507 h 3023327"/>
                  <a:gd name="connsiteX50" fmla="*/ 2648459 w 3232540"/>
                  <a:gd name="connsiteY50" fmla="*/ 2975341 h 3023327"/>
                  <a:gd name="connsiteX0" fmla="*/ 2648459 w 3232540"/>
                  <a:gd name="connsiteY0" fmla="*/ 2975341 h 3023327"/>
                  <a:gd name="connsiteX1" fmla="*/ 2648459 w 3232540"/>
                  <a:gd name="connsiteY1" fmla="*/ 3008253 h 3023327"/>
                  <a:gd name="connsiteX2" fmla="*/ 2528913 w 3232540"/>
                  <a:gd name="connsiteY2" fmla="*/ 3016480 h 3023327"/>
                  <a:gd name="connsiteX3" fmla="*/ 699431 w 3232540"/>
                  <a:gd name="connsiteY3" fmla="*/ 3014545 h 3023327"/>
                  <a:gd name="connsiteX4" fmla="*/ 617153 w 3232540"/>
                  <a:gd name="connsiteY4" fmla="*/ 2980181 h 3023327"/>
                  <a:gd name="connsiteX5" fmla="*/ 642804 w 3232540"/>
                  <a:gd name="connsiteY5" fmla="*/ 2669460 h 3023327"/>
                  <a:gd name="connsiteX6" fmla="*/ 544070 w 3232540"/>
                  <a:gd name="connsiteY6" fmla="*/ 2132715 h 3023327"/>
                  <a:gd name="connsiteX7" fmla="*/ 418717 w 3232540"/>
                  <a:gd name="connsiteY7" fmla="*/ 1942023 h 3023327"/>
                  <a:gd name="connsiteX8" fmla="*/ 282716 w 3232540"/>
                  <a:gd name="connsiteY8" fmla="*/ 1774078 h 3023327"/>
                  <a:gd name="connsiteX9" fmla="*/ 282716 w 3232540"/>
                  <a:gd name="connsiteY9" fmla="*/ 1774078 h 3023327"/>
                  <a:gd name="connsiteX10" fmla="*/ 232865 w 3232540"/>
                  <a:gd name="connsiteY10" fmla="*/ 1706804 h 3023327"/>
                  <a:gd name="connsiteX11" fmla="*/ 205277 w 3232540"/>
                  <a:gd name="connsiteY11" fmla="*/ 1656953 h 3023327"/>
                  <a:gd name="connsiteX12" fmla="*/ 153974 w 3232540"/>
                  <a:gd name="connsiteY12" fmla="*/ 1531115 h 3023327"/>
                  <a:gd name="connsiteX13" fmla="*/ 64920 w 3232540"/>
                  <a:gd name="connsiteY13" fmla="*/ 1322516 h 3023327"/>
                  <a:gd name="connsiteX14" fmla="*/ 49433 w 3232540"/>
                  <a:gd name="connsiteY14" fmla="*/ 1245561 h 3023327"/>
                  <a:gd name="connsiteX15" fmla="*/ 66 w 3232540"/>
                  <a:gd name="connsiteY15" fmla="*/ 785287 h 3023327"/>
                  <a:gd name="connsiteX16" fmla="*/ 68308 w 3232540"/>
                  <a:gd name="connsiteY16" fmla="*/ 599435 h 3023327"/>
                  <a:gd name="connsiteX17" fmla="*/ 362090 w 3232540"/>
                  <a:gd name="connsiteY17" fmla="*/ 396643 h 3023327"/>
                  <a:gd name="connsiteX18" fmla="*/ 653452 w 3232540"/>
                  <a:gd name="connsiteY18" fmla="*/ 221439 h 3023327"/>
                  <a:gd name="connsiteX19" fmla="*/ 737182 w 3232540"/>
                  <a:gd name="connsiteY19" fmla="*/ 167716 h 3023327"/>
                  <a:gd name="connsiteX20" fmla="*/ 826720 w 3232540"/>
                  <a:gd name="connsiteY20" fmla="*/ 24455 h 3023327"/>
                  <a:gd name="connsiteX21" fmla="*/ 848984 w 3232540"/>
                  <a:gd name="connsiteY21" fmla="*/ 3159 h 3023327"/>
                  <a:gd name="connsiteX22" fmla="*/ 889639 w 3232540"/>
                  <a:gd name="connsiteY22" fmla="*/ 5095 h 3023327"/>
                  <a:gd name="connsiteX23" fmla="*/ 893995 w 3232540"/>
                  <a:gd name="connsiteY23" fmla="*/ 22035 h 3023327"/>
                  <a:gd name="connsiteX24" fmla="*/ 903191 w 3232540"/>
                  <a:gd name="connsiteY24" fmla="*/ 57850 h 3023327"/>
                  <a:gd name="connsiteX25" fmla="*/ 1505758 w 3232540"/>
                  <a:gd name="connsiteY25" fmla="*/ 756248 h 3023327"/>
                  <a:gd name="connsiteX26" fmla="*/ 1629176 w 3232540"/>
                  <a:gd name="connsiteY26" fmla="*/ 955167 h 3023327"/>
                  <a:gd name="connsiteX27" fmla="*/ 1755981 w 3232540"/>
                  <a:gd name="connsiteY27" fmla="*/ 1167639 h 3023327"/>
                  <a:gd name="connsiteX28" fmla="*/ 1873107 w 3232540"/>
                  <a:gd name="connsiteY28" fmla="*/ 1327840 h 3023327"/>
                  <a:gd name="connsiteX29" fmla="*/ 1732266 w 3232540"/>
                  <a:gd name="connsiteY29" fmla="*/ 633314 h 3023327"/>
                  <a:gd name="connsiteX30" fmla="*/ 1666443 w 3232540"/>
                  <a:gd name="connsiteY30" fmla="*/ 176912 h 3023327"/>
                  <a:gd name="connsiteX31" fmla="*/ 1671283 w 3232540"/>
                  <a:gd name="connsiteY31" fmla="*/ 159972 h 3023327"/>
                  <a:gd name="connsiteX32" fmla="*/ 1682899 w 3232540"/>
                  <a:gd name="connsiteY32" fmla="*/ 168200 h 3023327"/>
                  <a:gd name="connsiteX33" fmla="*/ 1820352 w 3232540"/>
                  <a:gd name="connsiteY33" fmla="*/ 253382 h 3023327"/>
                  <a:gd name="connsiteX34" fmla="*/ 2311118 w 3232540"/>
                  <a:gd name="connsiteY34" fmla="*/ 446978 h 3023327"/>
                  <a:gd name="connsiteX35" fmla="*/ 2636843 w 3232540"/>
                  <a:gd name="connsiteY35" fmla="*/ 723820 h 3023327"/>
                  <a:gd name="connsiteX36" fmla="*/ 2683790 w 3232540"/>
                  <a:gd name="connsiteY36" fmla="*/ 786739 h 3023327"/>
                  <a:gd name="connsiteX37" fmla="*/ 2787364 w 3232540"/>
                  <a:gd name="connsiteY37" fmla="*/ 919352 h 3023327"/>
                  <a:gd name="connsiteX38" fmla="*/ 3089858 w 3232540"/>
                  <a:gd name="connsiteY38" fmla="*/ 1364139 h 3023327"/>
                  <a:gd name="connsiteX39" fmla="*/ 3109701 w 3232540"/>
                  <a:gd name="connsiteY39" fmla="*/ 1394146 h 3023327"/>
                  <a:gd name="connsiteX40" fmla="*/ 3134869 w 3232540"/>
                  <a:gd name="connsiteY40" fmla="*/ 1436737 h 3023327"/>
                  <a:gd name="connsiteX41" fmla="*/ 3177460 w 3232540"/>
                  <a:gd name="connsiteY41" fmla="*/ 1558703 h 3023327"/>
                  <a:gd name="connsiteX42" fmla="*/ 3220051 w 3232540"/>
                  <a:gd name="connsiteY42" fmla="*/ 1770690 h 3023327"/>
                  <a:gd name="connsiteX43" fmla="*/ 3231183 w 3232540"/>
                  <a:gd name="connsiteY43" fmla="*/ 1852485 h 3023327"/>
                  <a:gd name="connsiteX44" fmla="*/ 3203111 w 3232540"/>
                  <a:gd name="connsiteY44" fmla="*/ 1957027 h 3023327"/>
                  <a:gd name="connsiteX45" fmla="*/ 3175524 w 3232540"/>
                  <a:gd name="connsiteY45" fmla="*/ 1987518 h 3023327"/>
                  <a:gd name="connsiteX46" fmla="*/ 2763429 w 3232540"/>
                  <a:gd name="connsiteY46" fmla="*/ 2050701 h 3023327"/>
                  <a:gd name="connsiteX47" fmla="*/ 2384298 w 3232540"/>
                  <a:gd name="connsiteY47" fmla="*/ 1825688 h 3023327"/>
                  <a:gd name="connsiteX48" fmla="*/ 2316136 w 3232540"/>
                  <a:gd name="connsiteY48" fmla="*/ 1967403 h 3023327"/>
                  <a:gd name="connsiteX49" fmla="*/ 2485354 w 3232540"/>
                  <a:gd name="connsiteY49" fmla="*/ 2335507 h 3023327"/>
                  <a:gd name="connsiteX50" fmla="*/ 2648459 w 3232540"/>
                  <a:gd name="connsiteY50" fmla="*/ 2975341 h 3023327"/>
                  <a:gd name="connsiteX0" fmla="*/ 2648459 w 3232540"/>
                  <a:gd name="connsiteY0" fmla="*/ 2975341 h 3023327"/>
                  <a:gd name="connsiteX1" fmla="*/ 2648459 w 3232540"/>
                  <a:gd name="connsiteY1" fmla="*/ 3008253 h 3023327"/>
                  <a:gd name="connsiteX2" fmla="*/ 2528913 w 3232540"/>
                  <a:gd name="connsiteY2" fmla="*/ 3016480 h 3023327"/>
                  <a:gd name="connsiteX3" fmla="*/ 699431 w 3232540"/>
                  <a:gd name="connsiteY3" fmla="*/ 3014545 h 3023327"/>
                  <a:gd name="connsiteX4" fmla="*/ 617153 w 3232540"/>
                  <a:gd name="connsiteY4" fmla="*/ 2980181 h 3023327"/>
                  <a:gd name="connsiteX5" fmla="*/ 642804 w 3232540"/>
                  <a:gd name="connsiteY5" fmla="*/ 2669460 h 3023327"/>
                  <a:gd name="connsiteX6" fmla="*/ 544070 w 3232540"/>
                  <a:gd name="connsiteY6" fmla="*/ 2132715 h 3023327"/>
                  <a:gd name="connsiteX7" fmla="*/ 418717 w 3232540"/>
                  <a:gd name="connsiteY7" fmla="*/ 1942023 h 3023327"/>
                  <a:gd name="connsiteX8" fmla="*/ 282716 w 3232540"/>
                  <a:gd name="connsiteY8" fmla="*/ 1774078 h 3023327"/>
                  <a:gd name="connsiteX9" fmla="*/ 282716 w 3232540"/>
                  <a:gd name="connsiteY9" fmla="*/ 1774078 h 3023327"/>
                  <a:gd name="connsiteX10" fmla="*/ 232865 w 3232540"/>
                  <a:gd name="connsiteY10" fmla="*/ 1706804 h 3023327"/>
                  <a:gd name="connsiteX11" fmla="*/ 205277 w 3232540"/>
                  <a:gd name="connsiteY11" fmla="*/ 1656953 h 3023327"/>
                  <a:gd name="connsiteX12" fmla="*/ 153974 w 3232540"/>
                  <a:gd name="connsiteY12" fmla="*/ 1531115 h 3023327"/>
                  <a:gd name="connsiteX13" fmla="*/ 64920 w 3232540"/>
                  <a:gd name="connsiteY13" fmla="*/ 1322516 h 3023327"/>
                  <a:gd name="connsiteX14" fmla="*/ 49433 w 3232540"/>
                  <a:gd name="connsiteY14" fmla="*/ 1245561 h 3023327"/>
                  <a:gd name="connsiteX15" fmla="*/ 66 w 3232540"/>
                  <a:gd name="connsiteY15" fmla="*/ 785287 h 3023327"/>
                  <a:gd name="connsiteX16" fmla="*/ 68308 w 3232540"/>
                  <a:gd name="connsiteY16" fmla="*/ 599435 h 3023327"/>
                  <a:gd name="connsiteX17" fmla="*/ 362090 w 3232540"/>
                  <a:gd name="connsiteY17" fmla="*/ 396643 h 3023327"/>
                  <a:gd name="connsiteX18" fmla="*/ 653452 w 3232540"/>
                  <a:gd name="connsiteY18" fmla="*/ 221439 h 3023327"/>
                  <a:gd name="connsiteX19" fmla="*/ 737182 w 3232540"/>
                  <a:gd name="connsiteY19" fmla="*/ 167716 h 3023327"/>
                  <a:gd name="connsiteX20" fmla="*/ 826720 w 3232540"/>
                  <a:gd name="connsiteY20" fmla="*/ 24455 h 3023327"/>
                  <a:gd name="connsiteX21" fmla="*/ 848984 w 3232540"/>
                  <a:gd name="connsiteY21" fmla="*/ 3159 h 3023327"/>
                  <a:gd name="connsiteX22" fmla="*/ 889639 w 3232540"/>
                  <a:gd name="connsiteY22" fmla="*/ 5095 h 3023327"/>
                  <a:gd name="connsiteX23" fmla="*/ 893995 w 3232540"/>
                  <a:gd name="connsiteY23" fmla="*/ 22035 h 3023327"/>
                  <a:gd name="connsiteX24" fmla="*/ 903191 w 3232540"/>
                  <a:gd name="connsiteY24" fmla="*/ 57850 h 3023327"/>
                  <a:gd name="connsiteX25" fmla="*/ 1505758 w 3232540"/>
                  <a:gd name="connsiteY25" fmla="*/ 756248 h 3023327"/>
                  <a:gd name="connsiteX26" fmla="*/ 1629176 w 3232540"/>
                  <a:gd name="connsiteY26" fmla="*/ 955167 h 3023327"/>
                  <a:gd name="connsiteX27" fmla="*/ 1755981 w 3232540"/>
                  <a:gd name="connsiteY27" fmla="*/ 1167639 h 3023327"/>
                  <a:gd name="connsiteX28" fmla="*/ 1873107 w 3232540"/>
                  <a:gd name="connsiteY28" fmla="*/ 1327840 h 3023327"/>
                  <a:gd name="connsiteX29" fmla="*/ 1732266 w 3232540"/>
                  <a:gd name="connsiteY29" fmla="*/ 633314 h 3023327"/>
                  <a:gd name="connsiteX30" fmla="*/ 1666443 w 3232540"/>
                  <a:gd name="connsiteY30" fmla="*/ 176912 h 3023327"/>
                  <a:gd name="connsiteX31" fmla="*/ 1671283 w 3232540"/>
                  <a:gd name="connsiteY31" fmla="*/ 159972 h 3023327"/>
                  <a:gd name="connsiteX32" fmla="*/ 1682899 w 3232540"/>
                  <a:gd name="connsiteY32" fmla="*/ 168200 h 3023327"/>
                  <a:gd name="connsiteX33" fmla="*/ 1820352 w 3232540"/>
                  <a:gd name="connsiteY33" fmla="*/ 253382 h 3023327"/>
                  <a:gd name="connsiteX34" fmla="*/ 2311118 w 3232540"/>
                  <a:gd name="connsiteY34" fmla="*/ 446978 h 3023327"/>
                  <a:gd name="connsiteX35" fmla="*/ 2636843 w 3232540"/>
                  <a:gd name="connsiteY35" fmla="*/ 723820 h 3023327"/>
                  <a:gd name="connsiteX36" fmla="*/ 2683790 w 3232540"/>
                  <a:gd name="connsiteY36" fmla="*/ 786739 h 3023327"/>
                  <a:gd name="connsiteX37" fmla="*/ 2787364 w 3232540"/>
                  <a:gd name="connsiteY37" fmla="*/ 919352 h 3023327"/>
                  <a:gd name="connsiteX38" fmla="*/ 3089858 w 3232540"/>
                  <a:gd name="connsiteY38" fmla="*/ 1364139 h 3023327"/>
                  <a:gd name="connsiteX39" fmla="*/ 3109701 w 3232540"/>
                  <a:gd name="connsiteY39" fmla="*/ 1394146 h 3023327"/>
                  <a:gd name="connsiteX40" fmla="*/ 3134869 w 3232540"/>
                  <a:gd name="connsiteY40" fmla="*/ 1436737 h 3023327"/>
                  <a:gd name="connsiteX41" fmla="*/ 3177460 w 3232540"/>
                  <a:gd name="connsiteY41" fmla="*/ 1558703 h 3023327"/>
                  <a:gd name="connsiteX42" fmla="*/ 3220051 w 3232540"/>
                  <a:gd name="connsiteY42" fmla="*/ 1770690 h 3023327"/>
                  <a:gd name="connsiteX43" fmla="*/ 3231183 w 3232540"/>
                  <a:gd name="connsiteY43" fmla="*/ 1852485 h 3023327"/>
                  <a:gd name="connsiteX44" fmla="*/ 3203111 w 3232540"/>
                  <a:gd name="connsiteY44" fmla="*/ 1957027 h 3023327"/>
                  <a:gd name="connsiteX45" fmla="*/ 3175524 w 3232540"/>
                  <a:gd name="connsiteY45" fmla="*/ 1987518 h 3023327"/>
                  <a:gd name="connsiteX46" fmla="*/ 2763429 w 3232540"/>
                  <a:gd name="connsiteY46" fmla="*/ 2050701 h 3023327"/>
                  <a:gd name="connsiteX47" fmla="*/ 2384298 w 3232540"/>
                  <a:gd name="connsiteY47" fmla="*/ 1825688 h 3023327"/>
                  <a:gd name="connsiteX48" fmla="*/ 2316136 w 3232540"/>
                  <a:gd name="connsiteY48" fmla="*/ 1967403 h 3023327"/>
                  <a:gd name="connsiteX49" fmla="*/ 2485354 w 3232540"/>
                  <a:gd name="connsiteY49" fmla="*/ 2335507 h 3023327"/>
                  <a:gd name="connsiteX50" fmla="*/ 2648459 w 3232540"/>
                  <a:gd name="connsiteY50" fmla="*/ 2975341 h 3023327"/>
                  <a:gd name="connsiteX0" fmla="*/ 2648459 w 3232540"/>
                  <a:gd name="connsiteY0" fmla="*/ 2975341 h 3023327"/>
                  <a:gd name="connsiteX1" fmla="*/ 2648459 w 3232540"/>
                  <a:gd name="connsiteY1" fmla="*/ 3008253 h 3023327"/>
                  <a:gd name="connsiteX2" fmla="*/ 2528913 w 3232540"/>
                  <a:gd name="connsiteY2" fmla="*/ 3016480 h 3023327"/>
                  <a:gd name="connsiteX3" fmla="*/ 699431 w 3232540"/>
                  <a:gd name="connsiteY3" fmla="*/ 3014545 h 3023327"/>
                  <a:gd name="connsiteX4" fmla="*/ 617153 w 3232540"/>
                  <a:gd name="connsiteY4" fmla="*/ 2980181 h 3023327"/>
                  <a:gd name="connsiteX5" fmla="*/ 642804 w 3232540"/>
                  <a:gd name="connsiteY5" fmla="*/ 2669460 h 3023327"/>
                  <a:gd name="connsiteX6" fmla="*/ 544070 w 3232540"/>
                  <a:gd name="connsiteY6" fmla="*/ 2132715 h 3023327"/>
                  <a:gd name="connsiteX7" fmla="*/ 418717 w 3232540"/>
                  <a:gd name="connsiteY7" fmla="*/ 1942023 h 3023327"/>
                  <a:gd name="connsiteX8" fmla="*/ 282716 w 3232540"/>
                  <a:gd name="connsiteY8" fmla="*/ 1774078 h 3023327"/>
                  <a:gd name="connsiteX9" fmla="*/ 282716 w 3232540"/>
                  <a:gd name="connsiteY9" fmla="*/ 1774078 h 3023327"/>
                  <a:gd name="connsiteX10" fmla="*/ 232865 w 3232540"/>
                  <a:gd name="connsiteY10" fmla="*/ 1706804 h 3023327"/>
                  <a:gd name="connsiteX11" fmla="*/ 205277 w 3232540"/>
                  <a:gd name="connsiteY11" fmla="*/ 1656953 h 3023327"/>
                  <a:gd name="connsiteX12" fmla="*/ 153974 w 3232540"/>
                  <a:gd name="connsiteY12" fmla="*/ 1531115 h 3023327"/>
                  <a:gd name="connsiteX13" fmla="*/ 64920 w 3232540"/>
                  <a:gd name="connsiteY13" fmla="*/ 1322516 h 3023327"/>
                  <a:gd name="connsiteX14" fmla="*/ 49433 w 3232540"/>
                  <a:gd name="connsiteY14" fmla="*/ 1245561 h 3023327"/>
                  <a:gd name="connsiteX15" fmla="*/ 66 w 3232540"/>
                  <a:gd name="connsiteY15" fmla="*/ 785287 h 3023327"/>
                  <a:gd name="connsiteX16" fmla="*/ 68308 w 3232540"/>
                  <a:gd name="connsiteY16" fmla="*/ 599435 h 3023327"/>
                  <a:gd name="connsiteX17" fmla="*/ 362090 w 3232540"/>
                  <a:gd name="connsiteY17" fmla="*/ 396643 h 3023327"/>
                  <a:gd name="connsiteX18" fmla="*/ 653452 w 3232540"/>
                  <a:gd name="connsiteY18" fmla="*/ 221439 h 3023327"/>
                  <a:gd name="connsiteX19" fmla="*/ 737182 w 3232540"/>
                  <a:gd name="connsiteY19" fmla="*/ 167716 h 3023327"/>
                  <a:gd name="connsiteX20" fmla="*/ 826720 w 3232540"/>
                  <a:gd name="connsiteY20" fmla="*/ 24455 h 3023327"/>
                  <a:gd name="connsiteX21" fmla="*/ 848984 w 3232540"/>
                  <a:gd name="connsiteY21" fmla="*/ 3159 h 3023327"/>
                  <a:gd name="connsiteX22" fmla="*/ 889639 w 3232540"/>
                  <a:gd name="connsiteY22" fmla="*/ 5095 h 3023327"/>
                  <a:gd name="connsiteX23" fmla="*/ 893995 w 3232540"/>
                  <a:gd name="connsiteY23" fmla="*/ 22035 h 3023327"/>
                  <a:gd name="connsiteX24" fmla="*/ 903191 w 3232540"/>
                  <a:gd name="connsiteY24" fmla="*/ 57850 h 3023327"/>
                  <a:gd name="connsiteX25" fmla="*/ 1505758 w 3232540"/>
                  <a:gd name="connsiteY25" fmla="*/ 756248 h 3023327"/>
                  <a:gd name="connsiteX26" fmla="*/ 1629176 w 3232540"/>
                  <a:gd name="connsiteY26" fmla="*/ 955167 h 3023327"/>
                  <a:gd name="connsiteX27" fmla="*/ 1755981 w 3232540"/>
                  <a:gd name="connsiteY27" fmla="*/ 1167639 h 3023327"/>
                  <a:gd name="connsiteX28" fmla="*/ 1873107 w 3232540"/>
                  <a:gd name="connsiteY28" fmla="*/ 1327840 h 3023327"/>
                  <a:gd name="connsiteX29" fmla="*/ 1732266 w 3232540"/>
                  <a:gd name="connsiteY29" fmla="*/ 633314 h 3023327"/>
                  <a:gd name="connsiteX30" fmla="*/ 1666443 w 3232540"/>
                  <a:gd name="connsiteY30" fmla="*/ 176912 h 3023327"/>
                  <a:gd name="connsiteX31" fmla="*/ 1671283 w 3232540"/>
                  <a:gd name="connsiteY31" fmla="*/ 159972 h 3023327"/>
                  <a:gd name="connsiteX32" fmla="*/ 1682899 w 3232540"/>
                  <a:gd name="connsiteY32" fmla="*/ 168200 h 3023327"/>
                  <a:gd name="connsiteX33" fmla="*/ 1820352 w 3232540"/>
                  <a:gd name="connsiteY33" fmla="*/ 253382 h 3023327"/>
                  <a:gd name="connsiteX34" fmla="*/ 2311118 w 3232540"/>
                  <a:gd name="connsiteY34" fmla="*/ 446978 h 3023327"/>
                  <a:gd name="connsiteX35" fmla="*/ 2636843 w 3232540"/>
                  <a:gd name="connsiteY35" fmla="*/ 723820 h 3023327"/>
                  <a:gd name="connsiteX36" fmla="*/ 2683790 w 3232540"/>
                  <a:gd name="connsiteY36" fmla="*/ 786739 h 3023327"/>
                  <a:gd name="connsiteX37" fmla="*/ 2787364 w 3232540"/>
                  <a:gd name="connsiteY37" fmla="*/ 919352 h 3023327"/>
                  <a:gd name="connsiteX38" fmla="*/ 3089858 w 3232540"/>
                  <a:gd name="connsiteY38" fmla="*/ 1364139 h 3023327"/>
                  <a:gd name="connsiteX39" fmla="*/ 3109701 w 3232540"/>
                  <a:gd name="connsiteY39" fmla="*/ 1394146 h 3023327"/>
                  <a:gd name="connsiteX40" fmla="*/ 3134869 w 3232540"/>
                  <a:gd name="connsiteY40" fmla="*/ 1436737 h 3023327"/>
                  <a:gd name="connsiteX41" fmla="*/ 3177460 w 3232540"/>
                  <a:gd name="connsiteY41" fmla="*/ 1558703 h 3023327"/>
                  <a:gd name="connsiteX42" fmla="*/ 3220051 w 3232540"/>
                  <a:gd name="connsiteY42" fmla="*/ 1770690 h 3023327"/>
                  <a:gd name="connsiteX43" fmla="*/ 3231183 w 3232540"/>
                  <a:gd name="connsiteY43" fmla="*/ 1852485 h 3023327"/>
                  <a:gd name="connsiteX44" fmla="*/ 3203111 w 3232540"/>
                  <a:gd name="connsiteY44" fmla="*/ 1957027 h 3023327"/>
                  <a:gd name="connsiteX45" fmla="*/ 3175524 w 3232540"/>
                  <a:gd name="connsiteY45" fmla="*/ 1987518 h 3023327"/>
                  <a:gd name="connsiteX46" fmla="*/ 2763429 w 3232540"/>
                  <a:gd name="connsiteY46" fmla="*/ 2050701 h 3023327"/>
                  <a:gd name="connsiteX47" fmla="*/ 2384298 w 3232540"/>
                  <a:gd name="connsiteY47" fmla="*/ 1825688 h 3023327"/>
                  <a:gd name="connsiteX48" fmla="*/ 2361403 w 3232540"/>
                  <a:gd name="connsiteY48" fmla="*/ 1976456 h 3023327"/>
                  <a:gd name="connsiteX49" fmla="*/ 2485354 w 3232540"/>
                  <a:gd name="connsiteY49" fmla="*/ 2335507 h 3023327"/>
                  <a:gd name="connsiteX50" fmla="*/ 2648459 w 3232540"/>
                  <a:gd name="connsiteY50" fmla="*/ 2975341 h 3023327"/>
                  <a:gd name="connsiteX0" fmla="*/ 2648459 w 3232540"/>
                  <a:gd name="connsiteY0" fmla="*/ 2975341 h 3023327"/>
                  <a:gd name="connsiteX1" fmla="*/ 2648459 w 3232540"/>
                  <a:gd name="connsiteY1" fmla="*/ 3008253 h 3023327"/>
                  <a:gd name="connsiteX2" fmla="*/ 2528913 w 3232540"/>
                  <a:gd name="connsiteY2" fmla="*/ 3016480 h 3023327"/>
                  <a:gd name="connsiteX3" fmla="*/ 699431 w 3232540"/>
                  <a:gd name="connsiteY3" fmla="*/ 3014545 h 3023327"/>
                  <a:gd name="connsiteX4" fmla="*/ 617153 w 3232540"/>
                  <a:gd name="connsiteY4" fmla="*/ 2980181 h 3023327"/>
                  <a:gd name="connsiteX5" fmla="*/ 642804 w 3232540"/>
                  <a:gd name="connsiteY5" fmla="*/ 2669460 h 3023327"/>
                  <a:gd name="connsiteX6" fmla="*/ 544070 w 3232540"/>
                  <a:gd name="connsiteY6" fmla="*/ 2132715 h 3023327"/>
                  <a:gd name="connsiteX7" fmla="*/ 418717 w 3232540"/>
                  <a:gd name="connsiteY7" fmla="*/ 1942023 h 3023327"/>
                  <a:gd name="connsiteX8" fmla="*/ 282716 w 3232540"/>
                  <a:gd name="connsiteY8" fmla="*/ 1774078 h 3023327"/>
                  <a:gd name="connsiteX9" fmla="*/ 282716 w 3232540"/>
                  <a:gd name="connsiteY9" fmla="*/ 1774078 h 3023327"/>
                  <a:gd name="connsiteX10" fmla="*/ 232865 w 3232540"/>
                  <a:gd name="connsiteY10" fmla="*/ 1706804 h 3023327"/>
                  <a:gd name="connsiteX11" fmla="*/ 205277 w 3232540"/>
                  <a:gd name="connsiteY11" fmla="*/ 1656953 h 3023327"/>
                  <a:gd name="connsiteX12" fmla="*/ 153974 w 3232540"/>
                  <a:gd name="connsiteY12" fmla="*/ 1531115 h 3023327"/>
                  <a:gd name="connsiteX13" fmla="*/ 64920 w 3232540"/>
                  <a:gd name="connsiteY13" fmla="*/ 1322516 h 3023327"/>
                  <a:gd name="connsiteX14" fmla="*/ 49433 w 3232540"/>
                  <a:gd name="connsiteY14" fmla="*/ 1245561 h 3023327"/>
                  <a:gd name="connsiteX15" fmla="*/ 66 w 3232540"/>
                  <a:gd name="connsiteY15" fmla="*/ 785287 h 3023327"/>
                  <a:gd name="connsiteX16" fmla="*/ 68308 w 3232540"/>
                  <a:gd name="connsiteY16" fmla="*/ 599435 h 3023327"/>
                  <a:gd name="connsiteX17" fmla="*/ 362090 w 3232540"/>
                  <a:gd name="connsiteY17" fmla="*/ 396643 h 3023327"/>
                  <a:gd name="connsiteX18" fmla="*/ 653452 w 3232540"/>
                  <a:gd name="connsiteY18" fmla="*/ 221439 h 3023327"/>
                  <a:gd name="connsiteX19" fmla="*/ 737182 w 3232540"/>
                  <a:gd name="connsiteY19" fmla="*/ 167716 h 3023327"/>
                  <a:gd name="connsiteX20" fmla="*/ 826720 w 3232540"/>
                  <a:gd name="connsiteY20" fmla="*/ 24455 h 3023327"/>
                  <a:gd name="connsiteX21" fmla="*/ 848984 w 3232540"/>
                  <a:gd name="connsiteY21" fmla="*/ 3159 h 3023327"/>
                  <a:gd name="connsiteX22" fmla="*/ 889639 w 3232540"/>
                  <a:gd name="connsiteY22" fmla="*/ 5095 h 3023327"/>
                  <a:gd name="connsiteX23" fmla="*/ 893995 w 3232540"/>
                  <a:gd name="connsiteY23" fmla="*/ 22035 h 3023327"/>
                  <a:gd name="connsiteX24" fmla="*/ 903191 w 3232540"/>
                  <a:gd name="connsiteY24" fmla="*/ 57850 h 3023327"/>
                  <a:gd name="connsiteX25" fmla="*/ 1505758 w 3232540"/>
                  <a:gd name="connsiteY25" fmla="*/ 756248 h 3023327"/>
                  <a:gd name="connsiteX26" fmla="*/ 1629176 w 3232540"/>
                  <a:gd name="connsiteY26" fmla="*/ 955167 h 3023327"/>
                  <a:gd name="connsiteX27" fmla="*/ 1755981 w 3232540"/>
                  <a:gd name="connsiteY27" fmla="*/ 1167639 h 3023327"/>
                  <a:gd name="connsiteX28" fmla="*/ 1873107 w 3232540"/>
                  <a:gd name="connsiteY28" fmla="*/ 1327840 h 3023327"/>
                  <a:gd name="connsiteX29" fmla="*/ 1732266 w 3232540"/>
                  <a:gd name="connsiteY29" fmla="*/ 633314 h 3023327"/>
                  <a:gd name="connsiteX30" fmla="*/ 1666443 w 3232540"/>
                  <a:gd name="connsiteY30" fmla="*/ 176912 h 3023327"/>
                  <a:gd name="connsiteX31" fmla="*/ 1671283 w 3232540"/>
                  <a:gd name="connsiteY31" fmla="*/ 159972 h 3023327"/>
                  <a:gd name="connsiteX32" fmla="*/ 1682899 w 3232540"/>
                  <a:gd name="connsiteY32" fmla="*/ 168200 h 3023327"/>
                  <a:gd name="connsiteX33" fmla="*/ 1820352 w 3232540"/>
                  <a:gd name="connsiteY33" fmla="*/ 253382 h 3023327"/>
                  <a:gd name="connsiteX34" fmla="*/ 2311118 w 3232540"/>
                  <a:gd name="connsiteY34" fmla="*/ 446978 h 3023327"/>
                  <a:gd name="connsiteX35" fmla="*/ 2636843 w 3232540"/>
                  <a:gd name="connsiteY35" fmla="*/ 723820 h 3023327"/>
                  <a:gd name="connsiteX36" fmla="*/ 2683790 w 3232540"/>
                  <a:gd name="connsiteY36" fmla="*/ 786739 h 3023327"/>
                  <a:gd name="connsiteX37" fmla="*/ 2787364 w 3232540"/>
                  <a:gd name="connsiteY37" fmla="*/ 919352 h 3023327"/>
                  <a:gd name="connsiteX38" fmla="*/ 3089858 w 3232540"/>
                  <a:gd name="connsiteY38" fmla="*/ 1364139 h 3023327"/>
                  <a:gd name="connsiteX39" fmla="*/ 3109701 w 3232540"/>
                  <a:gd name="connsiteY39" fmla="*/ 1394146 h 3023327"/>
                  <a:gd name="connsiteX40" fmla="*/ 3134869 w 3232540"/>
                  <a:gd name="connsiteY40" fmla="*/ 1436737 h 3023327"/>
                  <a:gd name="connsiteX41" fmla="*/ 3177460 w 3232540"/>
                  <a:gd name="connsiteY41" fmla="*/ 1558703 h 3023327"/>
                  <a:gd name="connsiteX42" fmla="*/ 3220051 w 3232540"/>
                  <a:gd name="connsiteY42" fmla="*/ 1770690 h 3023327"/>
                  <a:gd name="connsiteX43" fmla="*/ 3231183 w 3232540"/>
                  <a:gd name="connsiteY43" fmla="*/ 1852485 h 3023327"/>
                  <a:gd name="connsiteX44" fmla="*/ 3203111 w 3232540"/>
                  <a:gd name="connsiteY44" fmla="*/ 1957027 h 3023327"/>
                  <a:gd name="connsiteX45" fmla="*/ 3175524 w 3232540"/>
                  <a:gd name="connsiteY45" fmla="*/ 1987518 h 3023327"/>
                  <a:gd name="connsiteX46" fmla="*/ 2763429 w 3232540"/>
                  <a:gd name="connsiteY46" fmla="*/ 2050701 h 3023327"/>
                  <a:gd name="connsiteX47" fmla="*/ 2393352 w 3232540"/>
                  <a:gd name="connsiteY47" fmla="*/ 1880009 h 3023327"/>
                  <a:gd name="connsiteX48" fmla="*/ 2361403 w 3232540"/>
                  <a:gd name="connsiteY48" fmla="*/ 1976456 h 3023327"/>
                  <a:gd name="connsiteX49" fmla="*/ 2485354 w 3232540"/>
                  <a:gd name="connsiteY49" fmla="*/ 2335507 h 3023327"/>
                  <a:gd name="connsiteX50" fmla="*/ 2648459 w 3232540"/>
                  <a:gd name="connsiteY50" fmla="*/ 2975341 h 3023327"/>
                  <a:gd name="connsiteX0" fmla="*/ 2648459 w 3232540"/>
                  <a:gd name="connsiteY0" fmla="*/ 2975341 h 3023327"/>
                  <a:gd name="connsiteX1" fmla="*/ 2648459 w 3232540"/>
                  <a:gd name="connsiteY1" fmla="*/ 3008253 h 3023327"/>
                  <a:gd name="connsiteX2" fmla="*/ 2528913 w 3232540"/>
                  <a:gd name="connsiteY2" fmla="*/ 3016480 h 3023327"/>
                  <a:gd name="connsiteX3" fmla="*/ 699431 w 3232540"/>
                  <a:gd name="connsiteY3" fmla="*/ 3014545 h 3023327"/>
                  <a:gd name="connsiteX4" fmla="*/ 617153 w 3232540"/>
                  <a:gd name="connsiteY4" fmla="*/ 2980181 h 3023327"/>
                  <a:gd name="connsiteX5" fmla="*/ 642804 w 3232540"/>
                  <a:gd name="connsiteY5" fmla="*/ 2669460 h 3023327"/>
                  <a:gd name="connsiteX6" fmla="*/ 544070 w 3232540"/>
                  <a:gd name="connsiteY6" fmla="*/ 2132715 h 3023327"/>
                  <a:gd name="connsiteX7" fmla="*/ 418717 w 3232540"/>
                  <a:gd name="connsiteY7" fmla="*/ 1942023 h 3023327"/>
                  <a:gd name="connsiteX8" fmla="*/ 282716 w 3232540"/>
                  <a:gd name="connsiteY8" fmla="*/ 1774078 h 3023327"/>
                  <a:gd name="connsiteX9" fmla="*/ 282716 w 3232540"/>
                  <a:gd name="connsiteY9" fmla="*/ 1774078 h 3023327"/>
                  <a:gd name="connsiteX10" fmla="*/ 232865 w 3232540"/>
                  <a:gd name="connsiteY10" fmla="*/ 1706804 h 3023327"/>
                  <a:gd name="connsiteX11" fmla="*/ 205277 w 3232540"/>
                  <a:gd name="connsiteY11" fmla="*/ 1656953 h 3023327"/>
                  <a:gd name="connsiteX12" fmla="*/ 153974 w 3232540"/>
                  <a:gd name="connsiteY12" fmla="*/ 1531115 h 3023327"/>
                  <a:gd name="connsiteX13" fmla="*/ 64920 w 3232540"/>
                  <a:gd name="connsiteY13" fmla="*/ 1322516 h 3023327"/>
                  <a:gd name="connsiteX14" fmla="*/ 49433 w 3232540"/>
                  <a:gd name="connsiteY14" fmla="*/ 1245561 h 3023327"/>
                  <a:gd name="connsiteX15" fmla="*/ 66 w 3232540"/>
                  <a:gd name="connsiteY15" fmla="*/ 785287 h 3023327"/>
                  <a:gd name="connsiteX16" fmla="*/ 68308 w 3232540"/>
                  <a:gd name="connsiteY16" fmla="*/ 599435 h 3023327"/>
                  <a:gd name="connsiteX17" fmla="*/ 362090 w 3232540"/>
                  <a:gd name="connsiteY17" fmla="*/ 396643 h 3023327"/>
                  <a:gd name="connsiteX18" fmla="*/ 653452 w 3232540"/>
                  <a:gd name="connsiteY18" fmla="*/ 221439 h 3023327"/>
                  <a:gd name="connsiteX19" fmla="*/ 737182 w 3232540"/>
                  <a:gd name="connsiteY19" fmla="*/ 167716 h 3023327"/>
                  <a:gd name="connsiteX20" fmla="*/ 826720 w 3232540"/>
                  <a:gd name="connsiteY20" fmla="*/ 24455 h 3023327"/>
                  <a:gd name="connsiteX21" fmla="*/ 848984 w 3232540"/>
                  <a:gd name="connsiteY21" fmla="*/ 3159 h 3023327"/>
                  <a:gd name="connsiteX22" fmla="*/ 889639 w 3232540"/>
                  <a:gd name="connsiteY22" fmla="*/ 5095 h 3023327"/>
                  <a:gd name="connsiteX23" fmla="*/ 893995 w 3232540"/>
                  <a:gd name="connsiteY23" fmla="*/ 22035 h 3023327"/>
                  <a:gd name="connsiteX24" fmla="*/ 903191 w 3232540"/>
                  <a:gd name="connsiteY24" fmla="*/ 57850 h 3023327"/>
                  <a:gd name="connsiteX25" fmla="*/ 1505758 w 3232540"/>
                  <a:gd name="connsiteY25" fmla="*/ 756248 h 3023327"/>
                  <a:gd name="connsiteX26" fmla="*/ 1629176 w 3232540"/>
                  <a:gd name="connsiteY26" fmla="*/ 955167 h 3023327"/>
                  <a:gd name="connsiteX27" fmla="*/ 1755981 w 3232540"/>
                  <a:gd name="connsiteY27" fmla="*/ 1167639 h 3023327"/>
                  <a:gd name="connsiteX28" fmla="*/ 1873107 w 3232540"/>
                  <a:gd name="connsiteY28" fmla="*/ 1327840 h 3023327"/>
                  <a:gd name="connsiteX29" fmla="*/ 1732266 w 3232540"/>
                  <a:gd name="connsiteY29" fmla="*/ 633314 h 3023327"/>
                  <a:gd name="connsiteX30" fmla="*/ 1666443 w 3232540"/>
                  <a:gd name="connsiteY30" fmla="*/ 176912 h 3023327"/>
                  <a:gd name="connsiteX31" fmla="*/ 1671283 w 3232540"/>
                  <a:gd name="connsiteY31" fmla="*/ 159972 h 3023327"/>
                  <a:gd name="connsiteX32" fmla="*/ 1682899 w 3232540"/>
                  <a:gd name="connsiteY32" fmla="*/ 168200 h 3023327"/>
                  <a:gd name="connsiteX33" fmla="*/ 1820352 w 3232540"/>
                  <a:gd name="connsiteY33" fmla="*/ 253382 h 3023327"/>
                  <a:gd name="connsiteX34" fmla="*/ 2311118 w 3232540"/>
                  <a:gd name="connsiteY34" fmla="*/ 446978 h 3023327"/>
                  <a:gd name="connsiteX35" fmla="*/ 2636843 w 3232540"/>
                  <a:gd name="connsiteY35" fmla="*/ 723820 h 3023327"/>
                  <a:gd name="connsiteX36" fmla="*/ 2683790 w 3232540"/>
                  <a:gd name="connsiteY36" fmla="*/ 786739 h 3023327"/>
                  <a:gd name="connsiteX37" fmla="*/ 2787364 w 3232540"/>
                  <a:gd name="connsiteY37" fmla="*/ 919352 h 3023327"/>
                  <a:gd name="connsiteX38" fmla="*/ 3089858 w 3232540"/>
                  <a:gd name="connsiteY38" fmla="*/ 1364139 h 3023327"/>
                  <a:gd name="connsiteX39" fmla="*/ 3109701 w 3232540"/>
                  <a:gd name="connsiteY39" fmla="*/ 1394146 h 3023327"/>
                  <a:gd name="connsiteX40" fmla="*/ 3134869 w 3232540"/>
                  <a:gd name="connsiteY40" fmla="*/ 1436737 h 3023327"/>
                  <a:gd name="connsiteX41" fmla="*/ 3177460 w 3232540"/>
                  <a:gd name="connsiteY41" fmla="*/ 1558703 h 3023327"/>
                  <a:gd name="connsiteX42" fmla="*/ 3220051 w 3232540"/>
                  <a:gd name="connsiteY42" fmla="*/ 1770690 h 3023327"/>
                  <a:gd name="connsiteX43" fmla="*/ 3231183 w 3232540"/>
                  <a:gd name="connsiteY43" fmla="*/ 1852485 h 3023327"/>
                  <a:gd name="connsiteX44" fmla="*/ 3175524 w 3232540"/>
                  <a:gd name="connsiteY44" fmla="*/ 1987518 h 3023327"/>
                  <a:gd name="connsiteX45" fmla="*/ 2763429 w 3232540"/>
                  <a:gd name="connsiteY45" fmla="*/ 2050701 h 3023327"/>
                  <a:gd name="connsiteX46" fmla="*/ 2393352 w 3232540"/>
                  <a:gd name="connsiteY46" fmla="*/ 1880009 h 3023327"/>
                  <a:gd name="connsiteX47" fmla="*/ 2361403 w 3232540"/>
                  <a:gd name="connsiteY47" fmla="*/ 1976456 h 3023327"/>
                  <a:gd name="connsiteX48" fmla="*/ 2485354 w 3232540"/>
                  <a:gd name="connsiteY48" fmla="*/ 2335507 h 3023327"/>
                  <a:gd name="connsiteX49" fmla="*/ 2648459 w 3232540"/>
                  <a:gd name="connsiteY49" fmla="*/ 2975341 h 3023327"/>
                  <a:gd name="connsiteX0" fmla="*/ 2648459 w 3232540"/>
                  <a:gd name="connsiteY0" fmla="*/ 2975341 h 3023327"/>
                  <a:gd name="connsiteX1" fmla="*/ 2648459 w 3232540"/>
                  <a:gd name="connsiteY1" fmla="*/ 3008253 h 3023327"/>
                  <a:gd name="connsiteX2" fmla="*/ 2528913 w 3232540"/>
                  <a:gd name="connsiteY2" fmla="*/ 3016480 h 3023327"/>
                  <a:gd name="connsiteX3" fmla="*/ 699431 w 3232540"/>
                  <a:gd name="connsiteY3" fmla="*/ 3014545 h 3023327"/>
                  <a:gd name="connsiteX4" fmla="*/ 617153 w 3232540"/>
                  <a:gd name="connsiteY4" fmla="*/ 2980181 h 3023327"/>
                  <a:gd name="connsiteX5" fmla="*/ 642804 w 3232540"/>
                  <a:gd name="connsiteY5" fmla="*/ 2669460 h 3023327"/>
                  <a:gd name="connsiteX6" fmla="*/ 544070 w 3232540"/>
                  <a:gd name="connsiteY6" fmla="*/ 2132715 h 3023327"/>
                  <a:gd name="connsiteX7" fmla="*/ 418717 w 3232540"/>
                  <a:gd name="connsiteY7" fmla="*/ 1942023 h 3023327"/>
                  <a:gd name="connsiteX8" fmla="*/ 282716 w 3232540"/>
                  <a:gd name="connsiteY8" fmla="*/ 1774078 h 3023327"/>
                  <a:gd name="connsiteX9" fmla="*/ 282716 w 3232540"/>
                  <a:gd name="connsiteY9" fmla="*/ 1774078 h 3023327"/>
                  <a:gd name="connsiteX10" fmla="*/ 232865 w 3232540"/>
                  <a:gd name="connsiteY10" fmla="*/ 1706804 h 3023327"/>
                  <a:gd name="connsiteX11" fmla="*/ 205277 w 3232540"/>
                  <a:gd name="connsiteY11" fmla="*/ 1656953 h 3023327"/>
                  <a:gd name="connsiteX12" fmla="*/ 153974 w 3232540"/>
                  <a:gd name="connsiteY12" fmla="*/ 1531115 h 3023327"/>
                  <a:gd name="connsiteX13" fmla="*/ 64920 w 3232540"/>
                  <a:gd name="connsiteY13" fmla="*/ 1322516 h 3023327"/>
                  <a:gd name="connsiteX14" fmla="*/ 49433 w 3232540"/>
                  <a:gd name="connsiteY14" fmla="*/ 1245561 h 3023327"/>
                  <a:gd name="connsiteX15" fmla="*/ 66 w 3232540"/>
                  <a:gd name="connsiteY15" fmla="*/ 785287 h 3023327"/>
                  <a:gd name="connsiteX16" fmla="*/ 68308 w 3232540"/>
                  <a:gd name="connsiteY16" fmla="*/ 599435 h 3023327"/>
                  <a:gd name="connsiteX17" fmla="*/ 362090 w 3232540"/>
                  <a:gd name="connsiteY17" fmla="*/ 396643 h 3023327"/>
                  <a:gd name="connsiteX18" fmla="*/ 653452 w 3232540"/>
                  <a:gd name="connsiteY18" fmla="*/ 221439 h 3023327"/>
                  <a:gd name="connsiteX19" fmla="*/ 737182 w 3232540"/>
                  <a:gd name="connsiteY19" fmla="*/ 167716 h 3023327"/>
                  <a:gd name="connsiteX20" fmla="*/ 826720 w 3232540"/>
                  <a:gd name="connsiteY20" fmla="*/ 24455 h 3023327"/>
                  <a:gd name="connsiteX21" fmla="*/ 848984 w 3232540"/>
                  <a:gd name="connsiteY21" fmla="*/ 3159 h 3023327"/>
                  <a:gd name="connsiteX22" fmla="*/ 889639 w 3232540"/>
                  <a:gd name="connsiteY22" fmla="*/ 5095 h 3023327"/>
                  <a:gd name="connsiteX23" fmla="*/ 893995 w 3232540"/>
                  <a:gd name="connsiteY23" fmla="*/ 22035 h 3023327"/>
                  <a:gd name="connsiteX24" fmla="*/ 903191 w 3232540"/>
                  <a:gd name="connsiteY24" fmla="*/ 57850 h 3023327"/>
                  <a:gd name="connsiteX25" fmla="*/ 1505758 w 3232540"/>
                  <a:gd name="connsiteY25" fmla="*/ 756248 h 3023327"/>
                  <a:gd name="connsiteX26" fmla="*/ 1629176 w 3232540"/>
                  <a:gd name="connsiteY26" fmla="*/ 955167 h 3023327"/>
                  <a:gd name="connsiteX27" fmla="*/ 1755981 w 3232540"/>
                  <a:gd name="connsiteY27" fmla="*/ 1167639 h 3023327"/>
                  <a:gd name="connsiteX28" fmla="*/ 1873107 w 3232540"/>
                  <a:gd name="connsiteY28" fmla="*/ 1327840 h 3023327"/>
                  <a:gd name="connsiteX29" fmla="*/ 1732266 w 3232540"/>
                  <a:gd name="connsiteY29" fmla="*/ 633314 h 3023327"/>
                  <a:gd name="connsiteX30" fmla="*/ 1666443 w 3232540"/>
                  <a:gd name="connsiteY30" fmla="*/ 176912 h 3023327"/>
                  <a:gd name="connsiteX31" fmla="*/ 1671283 w 3232540"/>
                  <a:gd name="connsiteY31" fmla="*/ 159972 h 3023327"/>
                  <a:gd name="connsiteX32" fmla="*/ 1682899 w 3232540"/>
                  <a:gd name="connsiteY32" fmla="*/ 168200 h 3023327"/>
                  <a:gd name="connsiteX33" fmla="*/ 1820352 w 3232540"/>
                  <a:gd name="connsiteY33" fmla="*/ 253382 h 3023327"/>
                  <a:gd name="connsiteX34" fmla="*/ 2311118 w 3232540"/>
                  <a:gd name="connsiteY34" fmla="*/ 446978 h 3023327"/>
                  <a:gd name="connsiteX35" fmla="*/ 2636843 w 3232540"/>
                  <a:gd name="connsiteY35" fmla="*/ 723820 h 3023327"/>
                  <a:gd name="connsiteX36" fmla="*/ 2683790 w 3232540"/>
                  <a:gd name="connsiteY36" fmla="*/ 786739 h 3023327"/>
                  <a:gd name="connsiteX37" fmla="*/ 2787364 w 3232540"/>
                  <a:gd name="connsiteY37" fmla="*/ 919352 h 3023327"/>
                  <a:gd name="connsiteX38" fmla="*/ 3089858 w 3232540"/>
                  <a:gd name="connsiteY38" fmla="*/ 1364139 h 3023327"/>
                  <a:gd name="connsiteX39" fmla="*/ 3134869 w 3232540"/>
                  <a:gd name="connsiteY39" fmla="*/ 1436737 h 3023327"/>
                  <a:gd name="connsiteX40" fmla="*/ 3177460 w 3232540"/>
                  <a:gd name="connsiteY40" fmla="*/ 1558703 h 3023327"/>
                  <a:gd name="connsiteX41" fmla="*/ 3220051 w 3232540"/>
                  <a:gd name="connsiteY41" fmla="*/ 1770690 h 3023327"/>
                  <a:gd name="connsiteX42" fmla="*/ 3231183 w 3232540"/>
                  <a:gd name="connsiteY42" fmla="*/ 1852485 h 3023327"/>
                  <a:gd name="connsiteX43" fmla="*/ 3175524 w 3232540"/>
                  <a:gd name="connsiteY43" fmla="*/ 1987518 h 3023327"/>
                  <a:gd name="connsiteX44" fmla="*/ 2763429 w 3232540"/>
                  <a:gd name="connsiteY44" fmla="*/ 2050701 h 3023327"/>
                  <a:gd name="connsiteX45" fmla="*/ 2393352 w 3232540"/>
                  <a:gd name="connsiteY45" fmla="*/ 1880009 h 3023327"/>
                  <a:gd name="connsiteX46" fmla="*/ 2361403 w 3232540"/>
                  <a:gd name="connsiteY46" fmla="*/ 1976456 h 3023327"/>
                  <a:gd name="connsiteX47" fmla="*/ 2485354 w 3232540"/>
                  <a:gd name="connsiteY47" fmla="*/ 2335507 h 3023327"/>
                  <a:gd name="connsiteX48" fmla="*/ 2648459 w 3232540"/>
                  <a:gd name="connsiteY48" fmla="*/ 2975341 h 3023327"/>
                  <a:gd name="connsiteX0" fmla="*/ 2648459 w 3232540"/>
                  <a:gd name="connsiteY0" fmla="*/ 2975341 h 3023327"/>
                  <a:gd name="connsiteX1" fmla="*/ 2648459 w 3232540"/>
                  <a:gd name="connsiteY1" fmla="*/ 3008253 h 3023327"/>
                  <a:gd name="connsiteX2" fmla="*/ 2528913 w 3232540"/>
                  <a:gd name="connsiteY2" fmla="*/ 3016480 h 3023327"/>
                  <a:gd name="connsiteX3" fmla="*/ 699431 w 3232540"/>
                  <a:gd name="connsiteY3" fmla="*/ 3014545 h 3023327"/>
                  <a:gd name="connsiteX4" fmla="*/ 617153 w 3232540"/>
                  <a:gd name="connsiteY4" fmla="*/ 2980181 h 3023327"/>
                  <a:gd name="connsiteX5" fmla="*/ 642804 w 3232540"/>
                  <a:gd name="connsiteY5" fmla="*/ 2669460 h 3023327"/>
                  <a:gd name="connsiteX6" fmla="*/ 544070 w 3232540"/>
                  <a:gd name="connsiteY6" fmla="*/ 2132715 h 3023327"/>
                  <a:gd name="connsiteX7" fmla="*/ 418717 w 3232540"/>
                  <a:gd name="connsiteY7" fmla="*/ 1942023 h 3023327"/>
                  <a:gd name="connsiteX8" fmla="*/ 282716 w 3232540"/>
                  <a:gd name="connsiteY8" fmla="*/ 1774078 h 3023327"/>
                  <a:gd name="connsiteX9" fmla="*/ 282716 w 3232540"/>
                  <a:gd name="connsiteY9" fmla="*/ 1774078 h 3023327"/>
                  <a:gd name="connsiteX10" fmla="*/ 232865 w 3232540"/>
                  <a:gd name="connsiteY10" fmla="*/ 1706804 h 3023327"/>
                  <a:gd name="connsiteX11" fmla="*/ 205277 w 3232540"/>
                  <a:gd name="connsiteY11" fmla="*/ 1656953 h 3023327"/>
                  <a:gd name="connsiteX12" fmla="*/ 153974 w 3232540"/>
                  <a:gd name="connsiteY12" fmla="*/ 1531115 h 3023327"/>
                  <a:gd name="connsiteX13" fmla="*/ 64920 w 3232540"/>
                  <a:gd name="connsiteY13" fmla="*/ 1322516 h 3023327"/>
                  <a:gd name="connsiteX14" fmla="*/ 49433 w 3232540"/>
                  <a:gd name="connsiteY14" fmla="*/ 1245561 h 3023327"/>
                  <a:gd name="connsiteX15" fmla="*/ 66 w 3232540"/>
                  <a:gd name="connsiteY15" fmla="*/ 785287 h 3023327"/>
                  <a:gd name="connsiteX16" fmla="*/ 68308 w 3232540"/>
                  <a:gd name="connsiteY16" fmla="*/ 599435 h 3023327"/>
                  <a:gd name="connsiteX17" fmla="*/ 362090 w 3232540"/>
                  <a:gd name="connsiteY17" fmla="*/ 396643 h 3023327"/>
                  <a:gd name="connsiteX18" fmla="*/ 653452 w 3232540"/>
                  <a:gd name="connsiteY18" fmla="*/ 221439 h 3023327"/>
                  <a:gd name="connsiteX19" fmla="*/ 737182 w 3232540"/>
                  <a:gd name="connsiteY19" fmla="*/ 167716 h 3023327"/>
                  <a:gd name="connsiteX20" fmla="*/ 826720 w 3232540"/>
                  <a:gd name="connsiteY20" fmla="*/ 24455 h 3023327"/>
                  <a:gd name="connsiteX21" fmla="*/ 848984 w 3232540"/>
                  <a:gd name="connsiteY21" fmla="*/ 3159 h 3023327"/>
                  <a:gd name="connsiteX22" fmla="*/ 889639 w 3232540"/>
                  <a:gd name="connsiteY22" fmla="*/ 5095 h 3023327"/>
                  <a:gd name="connsiteX23" fmla="*/ 893995 w 3232540"/>
                  <a:gd name="connsiteY23" fmla="*/ 22035 h 3023327"/>
                  <a:gd name="connsiteX24" fmla="*/ 903191 w 3232540"/>
                  <a:gd name="connsiteY24" fmla="*/ 57850 h 3023327"/>
                  <a:gd name="connsiteX25" fmla="*/ 1505758 w 3232540"/>
                  <a:gd name="connsiteY25" fmla="*/ 756248 h 3023327"/>
                  <a:gd name="connsiteX26" fmla="*/ 1629176 w 3232540"/>
                  <a:gd name="connsiteY26" fmla="*/ 955167 h 3023327"/>
                  <a:gd name="connsiteX27" fmla="*/ 1755981 w 3232540"/>
                  <a:gd name="connsiteY27" fmla="*/ 1167639 h 3023327"/>
                  <a:gd name="connsiteX28" fmla="*/ 1873107 w 3232540"/>
                  <a:gd name="connsiteY28" fmla="*/ 1327840 h 3023327"/>
                  <a:gd name="connsiteX29" fmla="*/ 1732266 w 3232540"/>
                  <a:gd name="connsiteY29" fmla="*/ 633314 h 3023327"/>
                  <a:gd name="connsiteX30" fmla="*/ 1666443 w 3232540"/>
                  <a:gd name="connsiteY30" fmla="*/ 176912 h 3023327"/>
                  <a:gd name="connsiteX31" fmla="*/ 1671283 w 3232540"/>
                  <a:gd name="connsiteY31" fmla="*/ 159972 h 3023327"/>
                  <a:gd name="connsiteX32" fmla="*/ 1682899 w 3232540"/>
                  <a:gd name="connsiteY32" fmla="*/ 168200 h 3023327"/>
                  <a:gd name="connsiteX33" fmla="*/ 1820352 w 3232540"/>
                  <a:gd name="connsiteY33" fmla="*/ 253382 h 3023327"/>
                  <a:gd name="connsiteX34" fmla="*/ 2311118 w 3232540"/>
                  <a:gd name="connsiteY34" fmla="*/ 446978 h 3023327"/>
                  <a:gd name="connsiteX35" fmla="*/ 2636843 w 3232540"/>
                  <a:gd name="connsiteY35" fmla="*/ 723820 h 3023327"/>
                  <a:gd name="connsiteX36" fmla="*/ 2683790 w 3232540"/>
                  <a:gd name="connsiteY36" fmla="*/ 786739 h 3023327"/>
                  <a:gd name="connsiteX37" fmla="*/ 2787364 w 3232540"/>
                  <a:gd name="connsiteY37" fmla="*/ 919352 h 3023327"/>
                  <a:gd name="connsiteX38" fmla="*/ 3134869 w 3232540"/>
                  <a:gd name="connsiteY38" fmla="*/ 1436737 h 3023327"/>
                  <a:gd name="connsiteX39" fmla="*/ 3177460 w 3232540"/>
                  <a:gd name="connsiteY39" fmla="*/ 1558703 h 3023327"/>
                  <a:gd name="connsiteX40" fmla="*/ 3220051 w 3232540"/>
                  <a:gd name="connsiteY40" fmla="*/ 1770690 h 3023327"/>
                  <a:gd name="connsiteX41" fmla="*/ 3231183 w 3232540"/>
                  <a:gd name="connsiteY41" fmla="*/ 1852485 h 3023327"/>
                  <a:gd name="connsiteX42" fmla="*/ 3175524 w 3232540"/>
                  <a:gd name="connsiteY42" fmla="*/ 1987518 h 3023327"/>
                  <a:gd name="connsiteX43" fmla="*/ 2763429 w 3232540"/>
                  <a:gd name="connsiteY43" fmla="*/ 2050701 h 3023327"/>
                  <a:gd name="connsiteX44" fmla="*/ 2393352 w 3232540"/>
                  <a:gd name="connsiteY44" fmla="*/ 1880009 h 3023327"/>
                  <a:gd name="connsiteX45" fmla="*/ 2361403 w 3232540"/>
                  <a:gd name="connsiteY45" fmla="*/ 1976456 h 3023327"/>
                  <a:gd name="connsiteX46" fmla="*/ 2485354 w 3232540"/>
                  <a:gd name="connsiteY46" fmla="*/ 2335507 h 3023327"/>
                  <a:gd name="connsiteX47" fmla="*/ 2648459 w 3232540"/>
                  <a:gd name="connsiteY47" fmla="*/ 2975341 h 3023327"/>
                  <a:gd name="connsiteX0" fmla="*/ 2648459 w 3233993"/>
                  <a:gd name="connsiteY0" fmla="*/ 2975341 h 3023327"/>
                  <a:gd name="connsiteX1" fmla="*/ 2648459 w 3233993"/>
                  <a:gd name="connsiteY1" fmla="*/ 3008253 h 3023327"/>
                  <a:gd name="connsiteX2" fmla="*/ 2528913 w 3233993"/>
                  <a:gd name="connsiteY2" fmla="*/ 3016480 h 3023327"/>
                  <a:gd name="connsiteX3" fmla="*/ 699431 w 3233993"/>
                  <a:gd name="connsiteY3" fmla="*/ 3014545 h 3023327"/>
                  <a:gd name="connsiteX4" fmla="*/ 617153 w 3233993"/>
                  <a:gd name="connsiteY4" fmla="*/ 2980181 h 3023327"/>
                  <a:gd name="connsiteX5" fmla="*/ 642804 w 3233993"/>
                  <a:gd name="connsiteY5" fmla="*/ 2669460 h 3023327"/>
                  <a:gd name="connsiteX6" fmla="*/ 544070 w 3233993"/>
                  <a:gd name="connsiteY6" fmla="*/ 2132715 h 3023327"/>
                  <a:gd name="connsiteX7" fmla="*/ 418717 w 3233993"/>
                  <a:gd name="connsiteY7" fmla="*/ 1942023 h 3023327"/>
                  <a:gd name="connsiteX8" fmla="*/ 282716 w 3233993"/>
                  <a:gd name="connsiteY8" fmla="*/ 1774078 h 3023327"/>
                  <a:gd name="connsiteX9" fmla="*/ 282716 w 3233993"/>
                  <a:gd name="connsiteY9" fmla="*/ 1774078 h 3023327"/>
                  <a:gd name="connsiteX10" fmla="*/ 232865 w 3233993"/>
                  <a:gd name="connsiteY10" fmla="*/ 1706804 h 3023327"/>
                  <a:gd name="connsiteX11" fmla="*/ 205277 w 3233993"/>
                  <a:gd name="connsiteY11" fmla="*/ 1656953 h 3023327"/>
                  <a:gd name="connsiteX12" fmla="*/ 153974 w 3233993"/>
                  <a:gd name="connsiteY12" fmla="*/ 1531115 h 3023327"/>
                  <a:gd name="connsiteX13" fmla="*/ 64920 w 3233993"/>
                  <a:gd name="connsiteY13" fmla="*/ 1322516 h 3023327"/>
                  <a:gd name="connsiteX14" fmla="*/ 49433 w 3233993"/>
                  <a:gd name="connsiteY14" fmla="*/ 1245561 h 3023327"/>
                  <a:gd name="connsiteX15" fmla="*/ 66 w 3233993"/>
                  <a:gd name="connsiteY15" fmla="*/ 785287 h 3023327"/>
                  <a:gd name="connsiteX16" fmla="*/ 68308 w 3233993"/>
                  <a:gd name="connsiteY16" fmla="*/ 599435 h 3023327"/>
                  <a:gd name="connsiteX17" fmla="*/ 362090 w 3233993"/>
                  <a:gd name="connsiteY17" fmla="*/ 396643 h 3023327"/>
                  <a:gd name="connsiteX18" fmla="*/ 653452 w 3233993"/>
                  <a:gd name="connsiteY18" fmla="*/ 221439 h 3023327"/>
                  <a:gd name="connsiteX19" fmla="*/ 737182 w 3233993"/>
                  <a:gd name="connsiteY19" fmla="*/ 167716 h 3023327"/>
                  <a:gd name="connsiteX20" fmla="*/ 826720 w 3233993"/>
                  <a:gd name="connsiteY20" fmla="*/ 24455 h 3023327"/>
                  <a:gd name="connsiteX21" fmla="*/ 848984 w 3233993"/>
                  <a:gd name="connsiteY21" fmla="*/ 3159 h 3023327"/>
                  <a:gd name="connsiteX22" fmla="*/ 889639 w 3233993"/>
                  <a:gd name="connsiteY22" fmla="*/ 5095 h 3023327"/>
                  <a:gd name="connsiteX23" fmla="*/ 893995 w 3233993"/>
                  <a:gd name="connsiteY23" fmla="*/ 22035 h 3023327"/>
                  <a:gd name="connsiteX24" fmla="*/ 903191 w 3233993"/>
                  <a:gd name="connsiteY24" fmla="*/ 57850 h 3023327"/>
                  <a:gd name="connsiteX25" fmla="*/ 1505758 w 3233993"/>
                  <a:gd name="connsiteY25" fmla="*/ 756248 h 3023327"/>
                  <a:gd name="connsiteX26" fmla="*/ 1629176 w 3233993"/>
                  <a:gd name="connsiteY26" fmla="*/ 955167 h 3023327"/>
                  <a:gd name="connsiteX27" fmla="*/ 1755981 w 3233993"/>
                  <a:gd name="connsiteY27" fmla="*/ 1167639 h 3023327"/>
                  <a:gd name="connsiteX28" fmla="*/ 1873107 w 3233993"/>
                  <a:gd name="connsiteY28" fmla="*/ 1327840 h 3023327"/>
                  <a:gd name="connsiteX29" fmla="*/ 1732266 w 3233993"/>
                  <a:gd name="connsiteY29" fmla="*/ 633314 h 3023327"/>
                  <a:gd name="connsiteX30" fmla="*/ 1666443 w 3233993"/>
                  <a:gd name="connsiteY30" fmla="*/ 176912 h 3023327"/>
                  <a:gd name="connsiteX31" fmla="*/ 1671283 w 3233993"/>
                  <a:gd name="connsiteY31" fmla="*/ 159972 h 3023327"/>
                  <a:gd name="connsiteX32" fmla="*/ 1682899 w 3233993"/>
                  <a:gd name="connsiteY32" fmla="*/ 168200 h 3023327"/>
                  <a:gd name="connsiteX33" fmla="*/ 1820352 w 3233993"/>
                  <a:gd name="connsiteY33" fmla="*/ 253382 h 3023327"/>
                  <a:gd name="connsiteX34" fmla="*/ 2311118 w 3233993"/>
                  <a:gd name="connsiteY34" fmla="*/ 446978 h 3023327"/>
                  <a:gd name="connsiteX35" fmla="*/ 2636843 w 3233993"/>
                  <a:gd name="connsiteY35" fmla="*/ 723820 h 3023327"/>
                  <a:gd name="connsiteX36" fmla="*/ 2683790 w 3233993"/>
                  <a:gd name="connsiteY36" fmla="*/ 786739 h 3023327"/>
                  <a:gd name="connsiteX37" fmla="*/ 2787364 w 3233993"/>
                  <a:gd name="connsiteY37" fmla="*/ 919352 h 3023327"/>
                  <a:gd name="connsiteX38" fmla="*/ 3134869 w 3233993"/>
                  <a:gd name="connsiteY38" fmla="*/ 1436737 h 3023327"/>
                  <a:gd name="connsiteX39" fmla="*/ 3177460 w 3233993"/>
                  <a:gd name="connsiteY39" fmla="*/ 1558703 h 3023327"/>
                  <a:gd name="connsiteX40" fmla="*/ 3231183 w 3233993"/>
                  <a:gd name="connsiteY40" fmla="*/ 1852485 h 3023327"/>
                  <a:gd name="connsiteX41" fmla="*/ 3175524 w 3233993"/>
                  <a:gd name="connsiteY41" fmla="*/ 1987518 h 3023327"/>
                  <a:gd name="connsiteX42" fmla="*/ 2763429 w 3233993"/>
                  <a:gd name="connsiteY42" fmla="*/ 2050701 h 3023327"/>
                  <a:gd name="connsiteX43" fmla="*/ 2393352 w 3233993"/>
                  <a:gd name="connsiteY43" fmla="*/ 1880009 h 3023327"/>
                  <a:gd name="connsiteX44" fmla="*/ 2361403 w 3233993"/>
                  <a:gd name="connsiteY44" fmla="*/ 1976456 h 3023327"/>
                  <a:gd name="connsiteX45" fmla="*/ 2485354 w 3233993"/>
                  <a:gd name="connsiteY45" fmla="*/ 2335507 h 3023327"/>
                  <a:gd name="connsiteX46" fmla="*/ 2648459 w 3233993"/>
                  <a:gd name="connsiteY46" fmla="*/ 2975341 h 30233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3233993" h="3023327">
                    <a:moveTo>
                      <a:pt x="2648459" y="2975341"/>
                    </a:moveTo>
                    <a:cubicBezTo>
                      <a:pt x="2651363" y="2986473"/>
                      <a:pt x="2653783" y="2998573"/>
                      <a:pt x="2648459" y="3008253"/>
                    </a:cubicBezTo>
                    <a:cubicBezTo>
                      <a:pt x="2633939" y="3035356"/>
                      <a:pt x="2551661" y="3017933"/>
                      <a:pt x="2528913" y="3016480"/>
                    </a:cubicBezTo>
                    <a:cubicBezTo>
                      <a:pt x="2465027" y="3012609"/>
                      <a:pt x="747346" y="3014545"/>
                      <a:pt x="699431" y="3014545"/>
                    </a:cubicBezTo>
                    <a:cubicBezTo>
                      <a:pt x="664100" y="3014545"/>
                      <a:pt x="612313" y="3032936"/>
                      <a:pt x="617153" y="2980181"/>
                    </a:cubicBezTo>
                    <a:cubicBezTo>
                      <a:pt x="626349" y="2877576"/>
                      <a:pt x="644256" y="2772550"/>
                      <a:pt x="642804" y="2669460"/>
                    </a:cubicBezTo>
                    <a:cubicBezTo>
                      <a:pt x="640868" y="2487964"/>
                      <a:pt x="637480" y="2291948"/>
                      <a:pt x="544070" y="2132715"/>
                    </a:cubicBezTo>
                    <a:cubicBezTo>
                      <a:pt x="505351" y="2066892"/>
                      <a:pt x="463728" y="2003490"/>
                      <a:pt x="418717" y="1942023"/>
                    </a:cubicBezTo>
                    <a:cubicBezTo>
                      <a:pt x="378062" y="1886848"/>
                      <a:pt x="335471" y="1818605"/>
                      <a:pt x="282716" y="1774078"/>
                    </a:cubicBezTo>
                    <a:lnTo>
                      <a:pt x="282716" y="1774078"/>
                    </a:lnTo>
                    <a:cubicBezTo>
                      <a:pt x="262872" y="1743587"/>
                      <a:pt x="248352" y="1730035"/>
                      <a:pt x="232865" y="1706804"/>
                    </a:cubicBezTo>
                    <a:cubicBezTo>
                      <a:pt x="212537" y="1696156"/>
                      <a:pt x="208181" y="1676796"/>
                      <a:pt x="205277" y="1656953"/>
                    </a:cubicBezTo>
                    <a:cubicBezTo>
                      <a:pt x="199469" y="1615814"/>
                      <a:pt x="169946" y="1569835"/>
                      <a:pt x="153974" y="1531115"/>
                    </a:cubicBezTo>
                    <a:cubicBezTo>
                      <a:pt x="124935" y="1461421"/>
                      <a:pt x="98800" y="1389790"/>
                      <a:pt x="64920" y="1322516"/>
                    </a:cubicBezTo>
                    <a:cubicBezTo>
                      <a:pt x="53304" y="1299284"/>
                      <a:pt x="54756" y="1271213"/>
                      <a:pt x="49433" y="1245561"/>
                    </a:cubicBezTo>
                    <a:cubicBezTo>
                      <a:pt x="19909" y="1090685"/>
                      <a:pt x="7809" y="943068"/>
                      <a:pt x="66" y="785287"/>
                    </a:cubicBezTo>
                    <a:cubicBezTo>
                      <a:pt x="-2354" y="731564"/>
                      <a:pt x="62984" y="601855"/>
                      <a:pt x="68308" y="599435"/>
                    </a:cubicBezTo>
                    <a:cubicBezTo>
                      <a:pt x="81376" y="586367"/>
                      <a:pt x="316111" y="424714"/>
                      <a:pt x="362090" y="396643"/>
                    </a:cubicBezTo>
                    <a:cubicBezTo>
                      <a:pt x="458888" y="338564"/>
                      <a:pt x="552782" y="272258"/>
                      <a:pt x="653452" y="221439"/>
                    </a:cubicBezTo>
                    <a:cubicBezTo>
                      <a:pt x="657324" y="219503"/>
                      <a:pt x="712015" y="183204"/>
                      <a:pt x="737182" y="167716"/>
                    </a:cubicBezTo>
                    <a:cubicBezTo>
                      <a:pt x="754606" y="129481"/>
                      <a:pt x="823333" y="39458"/>
                      <a:pt x="826720" y="24455"/>
                    </a:cubicBezTo>
                    <a:cubicBezTo>
                      <a:pt x="836400" y="19615"/>
                      <a:pt x="833980" y="2675"/>
                      <a:pt x="848984" y="3159"/>
                    </a:cubicBezTo>
                    <a:cubicBezTo>
                      <a:pt x="863020" y="-4101"/>
                      <a:pt x="876087" y="3159"/>
                      <a:pt x="889639" y="5095"/>
                    </a:cubicBezTo>
                    <a:cubicBezTo>
                      <a:pt x="896899" y="8967"/>
                      <a:pt x="897383" y="15743"/>
                      <a:pt x="893995" y="22035"/>
                    </a:cubicBezTo>
                    <a:cubicBezTo>
                      <a:pt x="886251" y="37039"/>
                      <a:pt x="893027" y="46718"/>
                      <a:pt x="903191" y="57850"/>
                    </a:cubicBezTo>
                    <a:cubicBezTo>
                      <a:pt x="1111307" y="284357"/>
                      <a:pt x="1334426" y="498765"/>
                      <a:pt x="1505758" y="756248"/>
                    </a:cubicBezTo>
                    <a:cubicBezTo>
                      <a:pt x="1548834" y="821102"/>
                      <a:pt x="1589005" y="888377"/>
                      <a:pt x="1629176" y="955167"/>
                    </a:cubicBezTo>
                    <a:cubicBezTo>
                      <a:pt x="1665475" y="1028250"/>
                      <a:pt x="1713874" y="1097460"/>
                      <a:pt x="1755981" y="1167639"/>
                    </a:cubicBezTo>
                    <a:cubicBezTo>
                      <a:pt x="1791797" y="1227654"/>
                      <a:pt x="1820836" y="1280409"/>
                      <a:pt x="1873107" y="1327840"/>
                    </a:cubicBezTo>
                    <a:cubicBezTo>
                      <a:pt x="1819868" y="1089233"/>
                      <a:pt x="1785989" y="871437"/>
                      <a:pt x="1732266" y="633314"/>
                    </a:cubicBezTo>
                    <a:cubicBezTo>
                      <a:pt x="1705162" y="483761"/>
                      <a:pt x="1668863" y="328401"/>
                      <a:pt x="1666443" y="176912"/>
                    </a:cubicBezTo>
                    <a:cubicBezTo>
                      <a:pt x="1667895" y="169652"/>
                      <a:pt x="1662571" y="156584"/>
                      <a:pt x="1671283" y="159972"/>
                    </a:cubicBezTo>
                    <a:cubicBezTo>
                      <a:pt x="1675639" y="161908"/>
                      <a:pt x="1680479" y="164328"/>
                      <a:pt x="1682899" y="168200"/>
                    </a:cubicBezTo>
                    <a:cubicBezTo>
                      <a:pt x="1715326" y="218051"/>
                      <a:pt x="1772437" y="232086"/>
                      <a:pt x="1820352" y="253382"/>
                    </a:cubicBezTo>
                    <a:cubicBezTo>
                      <a:pt x="1861975" y="271774"/>
                      <a:pt x="2271915" y="422779"/>
                      <a:pt x="2311118" y="446978"/>
                    </a:cubicBezTo>
                    <a:cubicBezTo>
                      <a:pt x="2366777" y="478437"/>
                      <a:pt x="2623291" y="706397"/>
                      <a:pt x="2636843" y="723820"/>
                    </a:cubicBezTo>
                    <a:cubicBezTo>
                      <a:pt x="2652815" y="744632"/>
                      <a:pt x="2666850" y="766895"/>
                      <a:pt x="2683790" y="786739"/>
                    </a:cubicBezTo>
                    <a:cubicBezTo>
                      <a:pt x="2720573" y="829330"/>
                      <a:pt x="2753969" y="873857"/>
                      <a:pt x="2787364" y="919352"/>
                    </a:cubicBezTo>
                    <a:cubicBezTo>
                      <a:pt x="2862544" y="1027685"/>
                      <a:pt x="3069853" y="1330179"/>
                      <a:pt x="3134869" y="1436737"/>
                    </a:cubicBezTo>
                    <a:cubicBezTo>
                      <a:pt x="3163908" y="1473037"/>
                      <a:pt x="3169232" y="1516112"/>
                      <a:pt x="3177460" y="1558703"/>
                    </a:cubicBezTo>
                    <a:cubicBezTo>
                      <a:pt x="3193512" y="1627994"/>
                      <a:pt x="3231506" y="1781016"/>
                      <a:pt x="3231183" y="1852485"/>
                    </a:cubicBezTo>
                    <a:cubicBezTo>
                      <a:pt x="3230860" y="1923954"/>
                      <a:pt x="3253483" y="1954482"/>
                      <a:pt x="3175524" y="1987518"/>
                    </a:cubicBezTo>
                    <a:cubicBezTo>
                      <a:pt x="3097565" y="2020554"/>
                      <a:pt x="2893791" y="2068619"/>
                      <a:pt x="2763429" y="2050701"/>
                    </a:cubicBezTo>
                    <a:cubicBezTo>
                      <a:pt x="2633067" y="2032783"/>
                      <a:pt x="2488557" y="1945763"/>
                      <a:pt x="2393352" y="1880009"/>
                    </a:cubicBezTo>
                    <a:cubicBezTo>
                      <a:pt x="2383528" y="1932686"/>
                      <a:pt x="2374857" y="1908011"/>
                      <a:pt x="2361403" y="1976456"/>
                    </a:cubicBezTo>
                    <a:cubicBezTo>
                      <a:pt x="2386509" y="2061426"/>
                      <a:pt x="2434098" y="2209290"/>
                      <a:pt x="2485354" y="2335507"/>
                    </a:cubicBezTo>
                    <a:cubicBezTo>
                      <a:pt x="2539077" y="2544590"/>
                      <a:pt x="2647007" y="2970986"/>
                      <a:pt x="2648459" y="2975341"/>
                    </a:cubicBezTo>
                    <a:close/>
                  </a:path>
                </a:pathLst>
              </a:custGeom>
              <a:solidFill>
                <a:schemeClr val="bg1"/>
              </a:solidFill>
              <a:ln w="48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90687CEF-FB63-4FD0-85D4-F18CAB959D29}"/>
                  </a:ext>
                </a:extLst>
              </p:cNvPr>
              <p:cNvSpPr/>
              <p:nvPr/>
            </p:nvSpPr>
            <p:spPr>
              <a:xfrm>
                <a:off x="8189378" y="2997346"/>
                <a:ext cx="696946" cy="1476169"/>
              </a:xfrm>
              <a:custGeom>
                <a:avLst/>
                <a:gdLst>
                  <a:gd name="connsiteX0" fmla="*/ 689637 w 696945"/>
                  <a:gd name="connsiteY0" fmla="*/ 1300553 h 1476169"/>
                  <a:gd name="connsiteX1" fmla="*/ 696897 w 696945"/>
                  <a:gd name="connsiteY1" fmla="*/ 1350404 h 1476169"/>
                  <a:gd name="connsiteX2" fmla="*/ 660114 w 696945"/>
                  <a:gd name="connsiteY2" fmla="*/ 1449138 h 1476169"/>
                  <a:gd name="connsiteX3" fmla="*/ 641722 w 696945"/>
                  <a:gd name="connsiteY3" fmla="*/ 1467530 h 1476169"/>
                  <a:gd name="connsiteX4" fmla="*/ 482006 w 696945"/>
                  <a:gd name="connsiteY4" fmla="*/ 1457850 h 1476169"/>
                  <a:gd name="connsiteX5" fmla="*/ 445222 w 696945"/>
                  <a:gd name="connsiteY5" fmla="*/ 1448170 h 1476169"/>
                  <a:gd name="connsiteX6" fmla="*/ 353748 w 696945"/>
                  <a:gd name="connsiteY6" fmla="*/ 1382347 h 1476169"/>
                  <a:gd name="connsiteX7" fmla="*/ 165476 w 696945"/>
                  <a:gd name="connsiteY7" fmla="*/ 1081790 h 1476169"/>
                  <a:gd name="connsiteX8" fmla="*/ 124821 w 696945"/>
                  <a:gd name="connsiteY8" fmla="*/ 1037747 h 1476169"/>
                  <a:gd name="connsiteX9" fmla="*/ 35767 w 696945"/>
                  <a:gd name="connsiteY9" fmla="*/ 892550 h 1476169"/>
                  <a:gd name="connsiteX10" fmla="*/ 12535 w 696945"/>
                  <a:gd name="connsiteY10" fmla="*/ 737189 h 1476169"/>
                  <a:gd name="connsiteX11" fmla="*/ 16407 w 696945"/>
                  <a:gd name="connsiteY11" fmla="*/ 576988 h 1476169"/>
                  <a:gd name="connsiteX12" fmla="*/ 436 w 696945"/>
                  <a:gd name="connsiteY12" fmla="*/ 423564 h 1476169"/>
                  <a:gd name="connsiteX13" fmla="*/ 109817 w 696945"/>
                  <a:gd name="connsiteY13" fmla="*/ 645231 h 1476169"/>
                  <a:gd name="connsiteX14" fmla="*/ 109817 w 696945"/>
                  <a:gd name="connsiteY14" fmla="*/ 480674 h 1476169"/>
                  <a:gd name="connsiteX15" fmla="*/ 47867 w 696945"/>
                  <a:gd name="connsiteY15" fmla="*/ 267235 h 1476169"/>
                  <a:gd name="connsiteX16" fmla="*/ 38187 w 696945"/>
                  <a:gd name="connsiteY16" fmla="*/ 234807 h 1476169"/>
                  <a:gd name="connsiteX17" fmla="*/ 15439 w 696945"/>
                  <a:gd name="connsiteY17" fmla="*/ 94450 h 1476169"/>
                  <a:gd name="connsiteX18" fmla="*/ 52707 w 696945"/>
                  <a:gd name="connsiteY18" fmla="*/ 83803 h 1476169"/>
                  <a:gd name="connsiteX19" fmla="*/ 56578 w 696945"/>
                  <a:gd name="connsiteY19" fmla="*/ 21368 h 1476169"/>
                  <a:gd name="connsiteX20" fmla="*/ 108849 w 696945"/>
                  <a:gd name="connsiteY20" fmla="*/ 4428 h 1476169"/>
                  <a:gd name="connsiteX21" fmla="*/ 153376 w 696945"/>
                  <a:gd name="connsiteY21" fmla="*/ 34436 h 1476169"/>
                  <a:gd name="connsiteX22" fmla="*/ 182416 w 696945"/>
                  <a:gd name="connsiteY22" fmla="*/ 46051 h 1476169"/>
                  <a:gd name="connsiteX23" fmla="*/ 206615 w 696945"/>
                  <a:gd name="connsiteY23" fmla="*/ 92514 h 1476169"/>
                  <a:gd name="connsiteX24" fmla="*/ 229847 w 696945"/>
                  <a:gd name="connsiteY24" fmla="*/ 108002 h 1476169"/>
                  <a:gd name="connsiteX25" fmla="*/ 255498 w 696945"/>
                  <a:gd name="connsiteY25" fmla="*/ 137041 h 1476169"/>
                  <a:gd name="connsiteX26" fmla="*/ 281150 w 696945"/>
                  <a:gd name="connsiteY26" fmla="*/ 166081 h 1476169"/>
                  <a:gd name="connsiteX27" fmla="*/ 308737 w 696945"/>
                  <a:gd name="connsiteY27" fmla="*/ 203832 h 1476169"/>
                  <a:gd name="connsiteX28" fmla="*/ 366816 w 696945"/>
                  <a:gd name="connsiteY28" fmla="*/ 276431 h 1476169"/>
                  <a:gd name="connsiteX29" fmla="*/ 366816 w 696945"/>
                  <a:gd name="connsiteY29" fmla="*/ 276431 h 1476169"/>
                  <a:gd name="connsiteX30" fmla="*/ 396339 w 696945"/>
                  <a:gd name="connsiteY30" fmla="*/ 339349 h 1476169"/>
                  <a:gd name="connsiteX31" fmla="*/ 424895 w 696945"/>
                  <a:gd name="connsiteY31" fmla="*/ 426951 h 1476169"/>
                  <a:gd name="connsiteX32" fmla="*/ 444738 w 696945"/>
                  <a:gd name="connsiteY32" fmla="*/ 576504 h 1476169"/>
                  <a:gd name="connsiteX33" fmla="*/ 473778 w 696945"/>
                  <a:gd name="connsiteY33" fmla="*/ 944337 h 1476169"/>
                  <a:gd name="connsiteX34" fmla="*/ 689637 w 696945"/>
                  <a:gd name="connsiteY34" fmla="*/ 1300553 h 14761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696945" h="1476169">
                    <a:moveTo>
                      <a:pt x="689637" y="1300553"/>
                    </a:moveTo>
                    <a:cubicBezTo>
                      <a:pt x="700769" y="1316525"/>
                      <a:pt x="702221" y="1332497"/>
                      <a:pt x="696897" y="1350404"/>
                    </a:cubicBezTo>
                    <a:cubicBezTo>
                      <a:pt x="687701" y="1384284"/>
                      <a:pt x="679957" y="1418647"/>
                      <a:pt x="660114" y="1449138"/>
                    </a:cubicBezTo>
                    <a:cubicBezTo>
                      <a:pt x="655274" y="1456398"/>
                      <a:pt x="649950" y="1463658"/>
                      <a:pt x="641722" y="1467530"/>
                    </a:cubicBezTo>
                    <a:cubicBezTo>
                      <a:pt x="586547" y="1494149"/>
                      <a:pt x="534277" y="1473338"/>
                      <a:pt x="482006" y="1457850"/>
                    </a:cubicBezTo>
                    <a:cubicBezTo>
                      <a:pt x="469906" y="1454462"/>
                      <a:pt x="457806" y="1450106"/>
                      <a:pt x="445222" y="1448170"/>
                    </a:cubicBezTo>
                    <a:cubicBezTo>
                      <a:pt x="406019" y="1438006"/>
                      <a:pt x="376012" y="1420099"/>
                      <a:pt x="353748" y="1382347"/>
                    </a:cubicBezTo>
                    <a:cubicBezTo>
                      <a:pt x="292282" y="1278774"/>
                      <a:pt x="229363" y="1183912"/>
                      <a:pt x="165476" y="1081790"/>
                    </a:cubicBezTo>
                    <a:cubicBezTo>
                      <a:pt x="155796" y="1066302"/>
                      <a:pt x="137405" y="1049846"/>
                      <a:pt x="124821" y="1037747"/>
                    </a:cubicBezTo>
                    <a:cubicBezTo>
                      <a:pt x="82230" y="997092"/>
                      <a:pt x="56578" y="954984"/>
                      <a:pt x="35767" y="892550"/>
                    </a:cubicBezTo>
                    <a:cubicBezTo>
                      <a:pt x="26087" y="864962"/>
                      <a:pt x="13503" y="756065"/>
                      <a:pt x="12535" y="737189"/>
                    </a:cubicBezTo>
                    <a:cubicBezTo>
                      <a:pt x="9147" y="663139"/>
                      <a:pt x="22215" y="651039"/>
                      <a:pt x="16407" y="576988"/>
                    </a:cubicBezTo>
                    <a:cubicBezTo>
                      <a:pt x="14471" y="554241"/>
                      <a:pt x="-2952" y="445827"/>
                      <a:pt x="436" y="423564"/>
                    </a:cubicBezTo>
                    <a:cubicBezTo>
                      <a:pt x="59966" y="417272"/>
                      <a:pt x="98686" y="563921"/>
                      <a:pt x="109817" y="645231"/>
                    </a:cubicBezTo>
                    <a:cubicBezTo>
                      <a:pt x="113689" y="672334"/>
                      <a:pt x="114173" y="508262"/>
                      <a:pt x="109817" y="480674"/>
                    </a:cubicBezTo>
                    <a:cubicBezTo>
                      <a:pt x="98202" y="407108"/>
                      <a:pt x="71098" y="337413"/>
                      <a:pt x="47867" y="267235"/>
                    </a:cubicBezTo>
                    <a:cubicBezTo>
                      <a:pt x="44479" y="256587"/>
                      <a:pt x="40607" y="245939"/>
                      <a:pt x="38187" y="234807"/>
                    </a:cubicBezTo>
                    <a:cubicBezTo>
                      <a:pt x="40607" y="211576"/>
                      <a:pt x="-5856" y="109454"/>
                      <a:pt x="15439" y="94450"/>
                    </a:cubicBezTo>
                    <a:cubicBezTo>
                      <a:pt x="34315" y="89126"/>
                      <a:pt x="56095" y="96386"/>
                      <a:pt x="52707" y="83803"/>
                    </a:cubicBezTo>
                    <a:cubicBezTo>
                      <a:pt x="45447" y="61539"/>
                      <a:pt x="52707" y="32016"/>
                      <a:pt x="56578" y="21368"/>
                    </a:cubicBezTo>
                    <a:cubicBezTo>
                      <a:pt x="62870" y="-896"/>
                      <a:pt x="91426" y="-4284"/>
                      <a:pt x="108849" y="4428"/>
                    </a:cubicBezTo>
                    <a:cubicBezTo>
                      <a:pt x="114173" y="9752"/>
                      <a:pt x="149021" y="27176"/>
                      <a:pt x="153376" y="34436"/>
                    </a:cubicBezTo>
                    <a:cubicBezTo>
                      <a:pt x="155796" y="40727"/>
                      <a:pt x="176124" y="45567"/>
                      <a:pt x="182416" y="46051"/>
                    </a:cubicBezTo>
                    <a:cubicBezTo>
                      <a:pt x="201292" y="57667"/>
                      <a:pt x="197904" y="72671"/>
                      <a:pt x="206615" y="92514"/>
                    </a:cubicBezTo>
                    <a:cubicBezTo>
                      <a:pt x="210971" y="99290"/>
                      <a:pt x="220651" y="104614"/>
                      <a:pt x="229847" y="108002"/>
                    </a:cubicBezTo>
                    <a:cubicBezTo>
                      <a:pt x="242431" y="114778"/>
                      <a:pt x="249206" y="123974"/>
                      <a:pt x="255498" y="137041"/>
                    </a:cubicBezTo>
                    <a:cubicBezTo>
                      <a:pt x="258402" y="139945"/>
                      <a:pt x="276794" y="162209"/>
                      <a:pt x="281150" y="166081"/>
                    </a:cubicBezTo>
                    <a:lnTo>
                      <a:pt x="308737" y="203832"/>
                    </a:lnTo>
                    <a:cubicBezTo>
                      <a:pt x="323257" y="221740"/>
                      <a:pt x="361492" y="270139"/>
                      <a:pt x="366816" y="276431"/>
                    </a:cubicBezTo>
                    <a:lnTo>
                      <a:pt x="366816" y="276431"/>
                    </a:lnTo>
                    <a:cubicBezTo>
                      <a:pt x="378432" y="284658"/>
                      <a:pt x="395855" y="337897"/>
                      <a:pt x="396339" y="339349"/>
                    </a:cubicBezTo>
                    <a:cubicBezTo>
                      <a:pt x="400695" y="345157"/>
                      <a:pt x="420055" y="417756"/>
                      <a:pt x="424895" y="426951"/>
                    </a:cubicBezTo>
                    <a:cubicBezTo>
                      <a:pt x="424895" y="429855"/>
                      <a:pt x="444738" y="563437"/>
                      <a:pt x="444738" y="576504"/>
                    </a:cubicBezTo>
                    <a:cubicBezTo>
                      <a:pt x="444738" y="600704"/>
                      <a:pt x="426347" y="841247"/>
                      <a:pt x="473778" y="944337"/>
                    </a:cubicBezTo>
                    <a:cubicBezTo>
                      <a:pt x="517337" y="1017903"/>
                      <a:pt x="676570" y="1280710"/>
                      <a:pt x="689637" y="1300553"/>
                    </a:cubicBez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 w="48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C293A069-6F64-466F-B74E-20DD1B2CF84C}"/>
                  </a:ext>
                </a:extLst>
              </p:cNvPr>
              <p:cNvSpPr/>
              <p:nvPr/>
            </p:nvSpPr>
            <p:spPr>
              <a:xfrm>
                <a:off x="8593853" y="5400576"/>
                <a:ext cx="430751" cy="513029"/>
              </a:xfrm>
              <a:custGeom>
                <a:avLst/>
                <a:gdLst>
                  <a:gd name="connsiteX0" fmla="*/ 172186 w 430751"/>
                  <a:gd name="connsiteY0" fmla="*/ 513820 h 513029"/>
                  <a:gd name="connsiteX1" fmla="*/ 53125 w 430751"/>
                  <a:gd name="connsiteY1" fmla="*/ 267953 h 513029"/>
                  <a:gd name="connsiteX2" fmla="*/ 4242 w 430751"/>
                  <a:gd name="connsiteY2" fmla="*/ 158088 h 513029"/>
                  <a:gd name="connsiteX3" fmla="*/ 5210 w 430751"/>
                  <a:gd name="connsiteY3" fmla="*/ 121788 h 513029"/>
                  <a:gd name="connsiteX4" fmla="*/ 59901 w 430751"/>
                  <a:gd name="connsiteY4" fmla="*/ 17246 h 513029"/>
                  <a:gd name="connsiteX5" fmla="*/ 89908 w 430751"/>
                  <a:gd name="connsiteY5" fmla="*/ 15795 h 513029"/>
                  <a:gd name="connsiteX6" fmla="*/ 119916 w 430751"/>
                  <a:gd name="connsiteY6" fmla="*/ 40962 h 513029"/>
                  <a:gd name="connsiteX7" fmla="*/ 230265 w 430751"/>
                  <a:gd name="connsiteY7" fmla="*/ 126628 h 513029"/>
                  <a:gd name="connsiteX8" fmla="*/ 425313 w 430751"/>
                  <a:gd name="connsiteY8" fmla="*/ 217618 h 513029"/>
                  <a:gd name="connsiteX9" fmla="*/ 425313 w 430751"/>
                  <a:gd name="connsiteY9" fmla="*/ 223910 h 513029"/>
                  <a:gd name="connsiteX10" fmla="*/ 434025 w 430751"/>
                  <a:gd name="connsiteY10" fmla="*/ 306673 h 513029"/>
                  <a:gd name="connsiteX11" fmla="*/ 434025 w 430751"/>
                  <a:gd name="connsiteY11" fmla="*/ 354104 h 513029"/>
                  <a:gd name="connsiteX12" fmla="*/ 424829 w 430751"/>
                  <a:gd name="connsiteY12" fmla="*/ 407826 h 513029"/>
                  <a:gd name="connsiteX13" fmla="*/ 424345 w 430751"/>
                  <a:gd name="connsiteY13" fmla="*/ 412182 h 513029"/>
                  <a:gd name="connsiteX14" fmla="*/ 414181 w 430751"/>
                  <a:gd name="connsiteY14" fmla="*/ 432026 h 513029"/>
                  <a:gd name="connsiteX15" fmla="*/ 404985 w 430751"/>
                  <a:gd name="connsiteY15" fmla="*/ 446546 h 513029"/>
                  <a:gd name="connsiteX16" fmla="*/ 365782 w 430751"/>
                  <a:gd name="connsiteY16" fmla="*/ 480425 h 513029"/>
                  <a:gd name="connsiteX17" fmla="*/ 361426 w 430751"/>
                  <a:gd name="connsiteY17" fmla="*/ 480909 h 513029"/>
                  <a:gd name="connsiteX18" fmla="*/ 288344 w 430751"/>
                  <a:gd name="connsiteY18" fmla="*/ 499784 h 513029"/>
                  <a:gd name="connsiteX19" fmla="*/ 269468 w 430751"/>
                  <a:gd name="connsiteY19" fmla="*/ 500269 h 513029"/>
                  <a:gd name="connsiteX20" fmla="*/ 173154 w 430751"/>
                  <a:gd name="connsiteY20" fmla="*/ 505109 h 513029"/>
                  <a:gd name="connsiteX21" fmla="*/ 172186 w 430751"/>
                  <a:gd name="connsiteY21" fmla="*/ 513820 h 513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30751" h="513029">
                    <a:moveTo>
                      <a:pt x="172186" y="513820"/>
                    </a:moveTo>
                    <a:cubicBezTo>
                      <a:pt x="115560" y="440254"/>
                      <a:pt x="94264" y="349264"/>
                      <a:pt x="53125" y="267953"/>
                    </a:cubicBezTo>
                    <a:cubicBezTo>
                      <a:pt x="34733" y="232138"/>
                      <a:pt x="21181" y="194387"/>
                      <a:pt x="4242" y="158088"/>
                    </a:cubicBezTo>
                    <a:cubicBezTo>
                      <a:pt x="-1566" y="145020"/>
                      <a:pt x="-1566" y="134372"/>
                      <a:pt x="5210" y="121788"/>
                    </a:cubicBezTo>
                    <a:cubicBezTo>
                      <a:pt x="24085" y="87425"/>
                      <a:pt x="41993" y="52094"/>
                      <a:pt x="59901" y="17246"/>
                    </a:cubicBezTo>
                    <a:cubicBezTo>
                      <a:pt x="71517" y="-5501"/>
                      <a:pt x="71517" y="-5501"/>
                      <a:pt x="89908" y="15795"/>
                    </a:cubicBezTo>
                    <a:cubicBezTo>
                      <a:pt x="97652" y="26926"/>
                      <a:pt x="105880" y="37574"/>
                      <a:pt x="119916" y="40962"/>
                    </a:cubicBezTo>
                    <a:cubicBezTo>
                      <a:pt x="156699" y="69518"/>
                      <a:pt x="192998" y="99041"/>
                      <a:pt x="230265" y="126628"/>
                    </a:cubicBezTo>
                    <a:cubicBezTo>
                      <a:pt x="282052" y="164379"/>
                      <a:pt x="418053" y="208422"/>
                      <a:pt x="425313" y="217618"/>
                    </a:cubicBezTo>
                    <a:cubicBezTo>
                      <a:pt x="425313" y="219554"/>
                      <a:pt x="425313" y="221974"/>
                      <a:pt x="425313" y="223910"/>
                    </a:cubicBezTo>
                    <a:cubicBezTo>
                      <a:pt x="434025" y="251014"/>
                      <a:pt x="429669" y="279085"/>
                      <a:pt x="434025" y="306673"/>
                    </a:cubicBezTo>
                    <a:cubicBezTo>
                      <a:pt x="434025" y="322644"/>
                      <a:pt x="434025" y="338132"/>
                      <a:pt x="434025" y="354104"/>
                    </a:cubicBezTo>
                    <a:cubicBezTo>
                      <a:pt x="431121" y="372011"/>
                      <a:pt x="430153" y="390403"/>
                      <a:pt x="424829" y="407826"/>
                    </a:cubicBezTo>
                    <a:cubicBezTo>
                      <a:pt x="424345" y="409278"/>
                      <a:pt x="424345" y="410730"/>
                      <a:pt x="424345" y="412182"/>
                    </a:cubicBezTo>
                    <a:cubicBezTo>
                      <a:pt x="420957" y="418958"/>
                      <a:pt x="420473" y="426702"/>
                      <a:pt x="414181" y="432026"/>
                    </a:cubicBezTo>
                    <a:cubicBezTo>
                      <a:pt x="411278" y="436866"/>
                      <a:pt x="408373" y="441706"/>
                      <a:pt x="404985" y="446546"/>
                    </a:cubicBezTo>
                    <a:cubicBezTo>
                      <a:pt x="400146" y="466873"/>
                      <a:pt x="381754" y="472197"/>
                      <a:pt x="365782" y="480425"/>
                    </a:cubicBezTo>
                    <a:cubicBezTo>
                      <a:pt x="364330" y="480425"/>
                      <a:pt x="362879" y="480425"/>
                      <a:pt x="361426" y="480909"/>
                    </a:cubicBezTo>
                    <a:cubicBezTo>
                      <a:pt x="340615" y="500752"/>
                      <a:pt x="313512" y="497365"/>
                      <a:pt x="288344" y="499784"/>
                    </a:cubicBezTo>
                    <a:cubicBezTo>
                      <a:pt x="282052" y="499784"/>
                      <a:pt x="275760" y="500269"/>
                      <a:pt x="269468" y="500269"/>
                    </a:cubicBezTo>
                    <a:cubicBezTo>
                      <a:pt x="237525" y="505592"/>
                      <a:pt x="205098" y="499301"/>
                      <a:pt x="173154" y="505109"/>
                    </a:cubicBezTo>
                    <a:cubicBezTo>
                      <a:pt x="173638" y="507528"/>
                      <a:pt x="173154" y="510916"/>
                      <a:pt x="172186" y="513820"/>
                    </a:cubicBez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 w="48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67728457-B81C-4DC1-B26A-8008FD02DC19}"/>
                </a:ext>
              </a:extLst>
            </p:cNvPr>
            <p:cNvGrpSpPr/>
            <p:nvPr/>
          </p:nvGrpSpPr>
          <p:grpSpPr>
            <a:xfrm>
              <a:off x="6825563" y="3607496"/>
              <a:ext cx="1709729" cy="1673926"/>
              <a:chOff x="6825563" y="3607496"/>
              <a:chExt cx="1709729" cy="1673926"/>
            </a:xfrm>
          </p:grpSpPr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F6CBC935-4011-4DFF-9E2F-EE9FCF9CEE4B}"/>
                  </a:ext>
                </a:extLst>
              </p:cNvPr>
              <p:cNvSpPr/>
              <p:nvPr/>
            </p:nvSpPr>
            <p:spPr>
              <a:xfrm rot="19931640" flipH="1">
                <a:off x="8267087" y="4744651"/>
                <a:ext cx="268205" cy="335404"/>
              </a:xfrm>
              <a:custGeom>
                <a:avLst/>
                <a:gdLst>
                  <a:gd name="connsiteX0" fmla="*/ 64571 w 185166"/>
                  <a:gd name="connsiteY0" fmla="*/ 1778 h 185166"/>
                  <a:gd name="connsiteX1" fmla="*/ 135208 w 185166"/>
                  <a:gd name="connsiteY1" fmla="*/ 14122 h 185166"/>
                  <a:gd name="connsiteX2" fmla="*/ 183214 w 185166"/>
                  <a:gd name="connsiteY2" fmla="*/ 116306 h 185166"/>
                  <a:gd name="connsiteX3" fmla="*/ 95432 w 185166"/>
                  <a:gd name="connsiteY3" fmla="*/ 189001 h 185166"/>
                  <a:gd name="connsiteX4" fmla="*/ 3535 w 185166"/>
                  <a:gd name="connsiteY4" fmla="*/ 121107 h 185166"/>
                  <a:gd name="connsiteX5" fmla="*/ 47426 w 185166"/>
                  <a:gd name="connsiteY5" fmla="*/ 12751 h 185166"/>
                  <a:gd name="connsiteX6" fmla="*/ 64571 w 185166"/>
                  <a:gd name="connsiteY6" fmla="*/ 1778 h 185166"/>
                  <a:gd name="connsiteX0" fmla="*/ 47426 w 186130"/>
                  <a:gd name="connsiteY0" fmla="*/ 12503 h 188801"/>
                  <a:gd name="connsiteX1" fmla="*/ 135208 w 186130"/>
                  <a:gd name="connsiteY1" fmla="*/ 13874 h 188801"/>
                  <a:gd name="connsiteX2" fmla="*/ 183214 w 186130"/>
                  <a:gd name="connsiteY2" fmla="*/ 116058 h 188801"/>
                  <a:gd name="connsiteX3" fmla="*/ 95432 w 186130"/>
                  <a:gd name="connsiteY3" fmla="*/ 188753 h 188801"/>
                  <a:gd name="connsiteX4" fmla="*/ 3535 w 186130"/>
                  <a:gd name="connsiteY4" fmla="*/ 120859 h 188801"/>
                  <a:gd name="connsiteX5" fmla="*/ 47426 w 186130"/>
                  <a:gd name="connsiteY5" fmla="*/ 12503 h 1888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6130" h="188801">
                    <a:moveTo>
                      <a:pt x="47426" y="12503"/>
                    </a:moveTo>
                    <a:cubicBezTo>
                      <a:pt x="69371" y="-5328"/>
                      <a:pt x="112577" y="-3385"/>
                      <a:pt x="135208" y="13874"/>
                    </a:cubicBezTo>
                    <a:cubicBezTo>
                      <a:pt x="176356" y="37191"/>
                      <a:pt x="193501" y="74225"/>
                      <a:pt x="183214" y="116058"/>
                    </a:cubicBezTo>
                    <a:cubicBezTo>
                      <a:pt x="172927" y="158578"/>
                      <a:pt x="137952" y="187382"/>
                      <a:pt x="95432" y="188753"/>
                    </a:cubicBezTo>
                    <a:cubicBezTo>
                      <a:pt x="53598" y="190125"/>
                      <a:pt x="15193" y="162007"/>
                      <a:pt x="3535" y="120859"/>
                    </a:cubicBezTo>
                    <a:cubicBezTo>
                      <a:pt x="-8124" y="79025"/>
                      <a:pt x="9707" y="36506"/>
                      <a:pt x="47426" y="12503"/>
                    </a:cubicBezTo>
                    <a:close/>
                  </a:path>
                </a:pathLst>
              </a:custGeom>
              <a:solidFill>
                <a:srgbClr val="0E0404"/>
              </a:solidFill>
              <a:ln w="6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6284A7D7-3D34-4985-B879-3B58C32EADB4}"/>
                  </a:ext>
                </a:extLst>
              </p:cNvPr>
              <p:cNvSpPr/>
              <p:nvPr/>
            </p:nvSpPr>
            <p:spPr>
              <a:xfrm rot="19931640" flipH="1">
                <a:off x="8310231" y="4795846"/>
                <a:ext cx="187761" cy="231479"/>
              </a:xfrm>
              <a:custGeom>
                <a:avLst/>
                <a:gdLst>
                  <a:gd name="connsiteX0" fmla="*/ 132359 w 130302"/>
                  <a:gd name="connsiteY0" fmla="*/ 65163 h 130302"/>
                  <a:gd name="connsiteX1" fmla="*/ 65151 w 130302"/>
                  <a:gd name="connsiteY1" fmla="*/ 132371 h 130302"/>
                  <a:gd name="connsiteX2" fmla="*/ 0 w 130302"/>
                  <a:gd name="connsiteY2" fmla="*/ 66535 h 130302"/>
                  <a:gd name="connsiteX3" fmla="*/ 64465 w 130302"/>
                  <a:gd name="connsiteY3" fmla="*/ 12 h 130302"/>
                  <a:gd name="connsiteX4" fmla="*/ 132359 w 130302"/>
                  <a:gd name="connsiteY4" fmla="*/ 65163 h 1303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0302" h="130302">
                    <a:moveTo>
                      <a:pt x="132359" y="65163"/>
                    </a:moveTo>
                    <a:cubicBezTo>
                      <a:pt x="132359" y="102196"/>
                      <a:pt x="101498" y="133057"/>
                      <a:pt x="65151" y="132371"/>
                    </a:cubicBezTo>
                    <a:cubicBezTo>
                      <a:pt x="29489" y="131686"/>
                      <a:pt x="0" y="102196"/>
                      <a:pt x="0" y="66535"/>
                    </a:cubicBezTo>
                    <a:cubicBezTo>
                      <a:pt x="0" y="30187"/>
                      <a:pt x="28118" y="698"/>
                      <a:pt x="64465" y="12"/>
                    </a:cubicBezTo>
                    <a:cubicBezTo>
                      <a:pt x="102184" y="-674"/>
                      <a:pt x="132359" y="28130"/>
                      <a:pt x="132359" y="65163"/>
                    </a:cubicBezTo>
                    <a:close/>
                  </a:path>
                </a:pathLst>
              </a:custGeom>
              <a:solidFill>
                <a:schemeClr val="bg1"/>
              </a:solidFill>
              <a:ln w="6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FB98DCF4-C7C3-40B0-BBAE-7CE8CE52CB2A}"/>
                  </a:ext>
                </a:extLst>
              </p:cNvPr>
              <p:cNvSpPr/>
              <p:nvPr/>
            </p:nvSpPr>
            <p:spPr>
              <a:xfrm rot="19931640" flipH="1">
                <a:off x="8043551" y="3607496"/>
                <a:ext cx="197809" cy="1198955"/>
              </a:xfrm>
              <a:custGeom>
                <a:avLst/>
                <a:gdLst>
                  <a:gd name="connsiteX0" fmla="*/ 31309 w 197809"/>
                  <a:gd name="connsiteY0" fmla="*/ 0 h 1198955"/>
                  <a:gd name="connsiteX1" fmla="*/ 8623 w 197809"/>
                  <a:gd name="connsiteY1" fmla="*/ 96358 h 1198955"/>
                  <a:gd name="connsiteX2" fmla="*/ 0 w 197809"/>
                  <a:gd name="connsiteY2" fmla="*/ 226395 h 1198955"/>
                  <a:gd name="connsiteX3" fmla="*/ 143760 w 197809"/>
                  <a:gd name="connsiteY3" fmla="*/ 1179118 h 1198955"/>
                  <a:gd name="connsiteX4" fmla="*/ 197367 w 197809"/>
                  <a:gd name="connsiteY4" fmla="*/ 1176683 h 1198955"/>
                  <a:gd name="connsiteX5" fmla="*/ 116958 w 197809"/>
                  <a:gd name="connsiteY5" fmla="*/ 812404 h 1198955"/>
                  <a:gd name="connsiteX6" fmla="*/ 51170 w 197809"/>
                  <a:gd name="connsiteY6" fmla="*/ 176444 h 1198955"/>
                  <a:gd name="connsiteX7" fmla="*/ 54101 w 197809"/>
                  <a:gd name="connsiteY7" fmla="*/ 106809 h 1198955"/>
                  <a:gd name="connsiteX8" fmla="*/ 61676 w 197809"/>
                  <a:gd name="connsiteY8" fmla="*/ 57582 h 1198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7809" h="1198955">
                    <a:moveTo>
                      <a:pt x="31309" y="0"/>
                    </a:moveTo>
                    <a:lnTo>
                      <a:pt x="8623" y="96358"/>
                    </a:lnTo>
                    <a:cubicBezTo>
                      <a:pt x="2589" y="138981"/>
                      <a:pt x="0" y="182536"/>
                      <a:pt x="0" y="226395"/>
                    </a:cubicBezTo>
                    <a:cubicBezTo>
                      <a:pt x="0" y="551685"/>
                      <a:pt x="77971" y="864793"/>
                      <a:pt x="143760" y="1179118"/>
                    </a:cubicBezTo>
                    <a:cubicBezTo>
                      <a:pt x="165691" y="1207140"/>
                      <a:pt x="202240" y="1204703"/>
                      <a:pt x="197367" y="1176683"/>
                    </a:cubicBezTo>
                    <a:cubicBezTo>
                      <a:pt x="176656" y="1063378"/>
                      <a:pt x="137668" y="925709"/>
                      <a:pt x="116958" y="812404"/>
                    </a:cubicBezTo>
                    <a:cubicBezTo>
                      <a:pt x="77972" y="602855"/>
                      <a:pt x="52387" y="390868"/>
                      <a:pt x="51170" y="176444"/>
                    </a:cubicBezTo>
                    <a:cubicBezTo>
                      <a:pt x="51170" y="152991"/>
                      <a:pt x="52007" y="129767"/>
                      <a:pt x="54101" y="106809"/>
                    </a:cubicBezTo>
                    <a:lnTo>
                      <a:pt x="61676" y="57582"/>
                    </a:lnTo>
                    <a:close/>
                  </a:path>
                </a:pathLst>
              </a:custGeom>
              <a:solidFill>
                <a:schemeClr val="tx1"/>
              </a:solidFill>
              <a:ln w="6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84675473-FF51-446C-A4C0-BE3AA36A880F}"/>
                  </a:ext>
                </a:extLst>
              </p:cNvPr>
              <p:cNvGrpSpPr/>
              <p:nvPr/>
            </p:nvGrpSpPr>
            <p:grpSpPr>
              <a:xfrm rot="20643887">
                <a:off x="6825563" y="3698606"/>
                <a:ext cx="884412" cy="1582816"/>
                <a:chOff x="6911434" y="4294138"/>
                <a:chExt cx="755804" cy="1352649"/>
              </a:xfrm>
            </p:grpSpPr>
            <p:sp>
              <p:nvSpPr>
                <p:cNvPr id="54" name="Freeform: Shape 53">
                  <a:extLst>
                    <a:ext uri="{FF2B5EF4-FFF2-40B4-BE49-F238E27FC236}">
                      <a16:creationId xmlns:a16="http://schemas.microsoft.com/office/drawing/2014/main" id="{C290E649-E2B4-466C-9783-BBBBC3A1AD12}"/>
                    </a:ext>
                  </a:extLst>
                </p:cNvPr>
                <p:cNvSpPr/>
                <p:nvPr/>
              </p:nvSpPr>
              <p:spPr>
                <a:xfrm rot="19931640" flipH="1">
                  <a:off x="7411391" y="4964510"/>
                  <a:ext cx="255847" cy="548243"/>
                </a:xfrm>
                <a:custGeom>
                  <a:avLst/>
                  <a:gdLst>
                    <a:gd name="connsiteX0" fmla="*/ 0 w 144018"/>
                    <a:gd name="connsiteY0" fmla="*/ 4566 h 308610"/>
                    <a:gd name="connsiteX1" fmla="*/ 19888 w 144018"/>
                    <a:gd name="connsiteY1" fmla="*/ 7309 h 308610"/>
                    <a:gd name="connsiteX2" fmla="*/ 28804 w 144018"/>
                    <a:gd name="connsiteY2" fmla="*/ 73146 h 308610"/>
                    <a:gd name="connsiteX3" fmla="*/ 75438 w 144018"/>
                    <a:gd name="connsiteY3" fmla="*/ 239109 h 308610"/>
                    <a:gd name="connsiteX4" fmla="*/ 104242 w 144018"/>
                    <a:gd name="connsiteY4" fmla="*/ 280943 h 308610"/>
                    <a:gd name="connsiteX5" fmla="*/ 143332 w 144018"/>
                    <a:gd name="connsiteY5" fmla="*/ 297402 h 308610"/>
                    <a:gd name="connsiteX6" fmla="*/ 143332 w 144018"/>
                    <a:gd name="connsiteY6" fmla="*/ 314547 h 308610"/>
                    <a:gd name="connsiteX7" fmla="*/ 60350 w 144018"/>
                    <a:gd name="connsiteY7" fmla="*/ 243910 h 308610"/>
                    <a:gd name="connsiteX8" fmla="*/ 4115 w 144018"/>
                    <a:gd name="connsiteY8" fmla="*/ 29940 h 308610"/>
                    <a:gd name="connsiteX9" fmla="*/ 0 w 144018"/>
                    <a:gd name="connsiteY9" fmla="*/ 4566 h 3086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44018" h="308610">
                      <a:moveTo>
                        <a:pt x="0" y="4566"/>
                      </a:moveTo>
                      <a:cubicBezTo>
                        <a:pt x="9601" y="-3664"/>
                        <a:pt x="13716" y="451"/>
                        <a:pt x="19888" y="7309"/>
                      </a:cubicBezTo>
                      <a:cubicBezTo>
                        <a:pt x="21260" y="32684"/>
                        <a:pt x="24689" y="52572"/>
                        <a:pt x="28804" y="73146"/>
                      </a:cubicBezTo>
                      <a:cubicBezTo>
                        <a:pt x="40462" y="129381"/>
                        <a:pt x="58979" y="202762"/>
                        <a:pt x="75438" y="239109"/>
                      </a:cubicBezTo>
                      <a:cubicBezTo>
                        <a:pt x="80924" y="250082"/>
                        <a:pt x="97384" y="274085"/>
                        <a:pt x="104242" y="280943"/>
                      </a:cubicBezTo>
                      <a:cubicBezTo>
                        <a:pt x="114529" y="289173"/>
                        <a:pt x="128930" y="297402"/>
                        <a:pt x="143332" y="297402"/>
                      </a:cubicBezTo>
                      <a:cubicBezTo>
                        <a:pt x="148133" y="302889"/>
                        <a:pt x="148133" y="309061"/>
                        <a:pt x="143332" y="314547"/>
                      </a:cubicBezTo>
                      <a:cubicBezTo>
                        <a:pt x="102184" y="307004"/>
                        <a:pt x="76810" y="280257"/>
                        <a:pt x="60350" y="243910"/>
                      </a:cubicBezTo>
                      <a:cubicBezTo>
                        <a:pt x="31547" y="174644"/>
                        <a:pt x="14402" y="104007"/>
                        <a:pt x="4115" y="29940"/>
                      </a:cubicBezTo>
                      <a:cubicBezTo>
                        <a:pt x="3429" y="21711"/>
                        <a:pt x="2057" y="12110"/>
                        <a:pt x="0" y="4566"/>
                      </a:cubicBez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 w="68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55" name="Freeform: Shape 54">
                  <a:extLst>
                    <a:ext uri="{FF2B5EF4-FFF2-40B4-BE49-F238E27FC236}">
                      <a16:creationId xmlns:a16="http://schemas.microsoft.com/office/drawing/2014/main" id="{CEF4407B-8837-4C4C-9ACB-564A74FAAEBD}"/>
                    </a:ext>
                  </a:extLst>
                </p:cNvPr>
                <p:cNvSpPr/>
                <p:nvPr/>
              </p:nvSpPr>
              <p:spPr>
                <a:xfrm rot="19931640" flipH="1">
                  <a:off x="7124440" y="5091024"/>
                  <a:ext cx="134015" cy="548243"/>
                </a:xfrm>
                <a:custGeom>
                  <a:avLst/>
                  <a:gdLst>
                    <a:gd name="connsiteX0" fmla="*/ 0 w 75438"/>
                    <a:gd name="connsiteY0" fmla="*/ 9601 h 308610"/>
                    <a:gd name="connsiteX1" fmla="*/ 17145 w 75438"/>
                    <a:gd name="connsiteY1" fmla="*/ 0 h 308610"/>
                    <a:gd name="connsiteX2" fmla="*/ 75438 w 75438"/>
                    <a:gd name="connsiteY2" fmla="*/ 233858 h 308610"/>
                    <a:gd name="connsiteX3" fmla="*/ 75438 w 75438"/>
                    <a:gd name="connsiteY3" fmla="*/ 279121 h 308610"/>
                    <a:gd name="connsiteX4" fmla="*/ 65151 w 75438"/>
                    <a:gd name="connsiteY4" fmla="*/ 311353 h 308610"/>
                    <a:gd name="connsiteX5" fmla="*/ 47320 w 75438"/>
                    <a:gd name="connsiteY5" fmla="*/ 296951 h 308610"/>
                    <a:gd name="connsiteX6" fmla="*/ 61722 w 75438"/>
                    <a:gd name="connsiteY6" fmla="*/ 256489 h 308610"/>
                    <a:gd name="connsiteX7" fmla="*/ 57607 w 75438"/>
                    <a:gd name="connsiteY7" fmla="*/ 225628 h 308610"/>
                    <a:gd name="connsiteX8" fmla="*/ 5487 w 75438"/>
                    <a:gd name="connsiteY8" fmla="*/ 25375 h 308610"/>
                    <a:gd name="connsiteX9" fmla="*/ 0 w 75438"/>
                    <a:gd name="connsiteY9" fmla="*/ 9601 h 3086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5438" h="308610">
                      <a:moveTo>
                        <a:pt x="0" y="9601"/>
                      </a:moveTo>
                      <a:cubicBezTo>
                        <a:pt x="6172" y="3429"/>
                        <a:pt x="11659" y="6172"/>
                        <a:pt x="17145" y="0"/>
                      </a:cubicBezTo>
                      <a:cubicBezTo>
                        <a:pt x="45263" y="100127"/>
                        <a:pt x="62408" y="153619"/>
                        <a:pt x="75438" y="233858"/>
                      </a:cubicBezTo>
                      <a:cubicBezTo>
                        <a:pt x="78181" y="248945"/>
                        <a:pt x="78181" y="264033"/>
                        <a:pt x="75438" y="279121"/>
                      </a:cubicBezTo>
                      <a:cubicBezTo>
                        <a:pt x="71323" y="292837"/>
                        <a:pt x="69266" y="297637"/>
                        <a:pt x="65151" y="311353"/>
                      </a:cubicBezTo>
                      <a:cubicBezTo>
                        <a:pt x="56236" y="314782"/>
                        <a:pt x="53493" y="304495"/>
                        <a:pt x="47320" y="296951"/>
                      </a:cubicBezTo>
                      <a:cubicBezTo>
                        <a:pt x="58293" y="285979"/>
                        <a:pt x="61036" y="277749"/>
                        <a:pt x="61722" y="256489"/>
                      </a:cubicBezTo>
                      <a:cubicBezTo>
                        <a:pt x="59665" y="243459"/>
                        <a:pt x="60351" y="233172"/>
                        <a:pt x="57607" y="225628"/>
                      </a:cubicBezTo>
                      <a:cubicBezTo>
                        <a:pt x="44577" y="157734"/>
                        <a:pt x="28804" y="100127"/>
                        <a:pt x="5487" y="25375"/>
                      </a:cubicBezTo>
                      <a:cubicBezTo>
                        <a:pt x="4801" y="21946"/>
                        <a:pt x="2058" y="13030"/>
                        <a:pt x="0" y="9601"/>
                      </a:cubicBez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 w="68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6" name="Freeform: Shape 55">
                  <a:extLst>
                    <a:ext uri="{FF2B5EF4-FFF2-40B4-BE49-F238E27FC236}">
                      <a16:creationId xmlns:a16="http://schemas.microsoft.com/office/drawing/2014/main" id="{6FA7EE13-5714-47C9-B57C-716F4CFB4DEF}"/>
                    </a:ext>
                  </a:extLst>
                </p:cNvPr>
                <p:cNvSpPr/>
                <p:nvPr/>
              </p:nvSpPr>
              <p:spPr>
                <a:xfrm rot="19931640" flipH="1">
                  <a:off x="7505153" y="5519552"/>
                  <a:ext cx="48734" cy="48734"/>
                </a:xfrm>
                <a:custGeom>
                  <a:avLst/>
                  <a:gdLst>
                    <a:gd name="connsiteX0" fmla="*/ 0 w 27432"/>
                    <a:gd name="connsiteY0" fmla="*/ 24526 h 27432"/>
                    <a:gd name="connsiteX1" fmla="*/ 0 w 27432"/>
                    <a:gd name="connsiteY1" fmla="*/ 7381 h 27432"/>
                    <a:gd name="connsiteX2" fmla="*/ 30861 w 27432"/>
                    <a:gd name="connsiteY2" fmla="*/ 8067 h 27432"/>
                    <a:gd name="connsiteX3" fmla="*/ 30861 w 27432"/>
                    <a:gd name="connsiteY3" fmla="*/ 23154 h 27432"/>
                    <a:gd name="connsiteX4" fmla="*/ 0 w 27432"/>
                    <a:gd name="connsiteY4" fmla="*/ 24526 h 274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7432" h="27432">
                      <a:moveTo>
                        <a:pt x="0" y="24526"/>
                      </a:moveTo>
                      <a:cubicBezTo>
                        <a:pt x="0" y="19040"/>
                        <a:pt x="0" y="12867"/>
                        <a:pt x="0" y="7381"/>
                      </a:cubicBezTo>
                      <a:cubicBezTo>
                        <a:pt x="10287" y="-2906"/>
                        <a:pt x="21260" y="-2220"/>
                        <a:pt x="30861" y="8067"/>
                      </a:cubicBezTo>
                      <a:cubicBezTo>
                        <a:pt x="35662" y="12867"/>
                        <a:pt x="34976" y="18354"/>
                        <a:pt x="30861" y="23154"/>
                      </a:cubicBezTo>
                      <a:cubicBezTo>
                        <a:pt x="21260" y="34127"/>
                        <a:pt x="10287" y="34127"/>
                        <a:pt x="0" y="24526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 w="68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7" name="Freeform: Shape 56">
                  <a:extLst>
                    <a:ext uri="{FF2B5EF4-FFF2-40B4-BE49-F238E27FC236}">
                      <a16:creationId xmlns:a16="http://schemas.microsoft.com/office/drawing/2014/main" id="{78851919-D2E1-44A8-88D7-DD22CA571E17}"/>
                    </a:ext>
                  </a:extLst>
                </p:cNvPr>
                <p:cNvSpPr/>
                <p:nvPr/>
              </p:nvSpPr>
              <p:spPr>
                <a:xfrm rot="19931640" flipH="1">
                  <a:off x="7277561" y="5585872"/>
                  <a:ext cx="60915" cy="60915"/>
                </a:xfrm>
                <a:custGeom>
                  <a:avLst/>
                  <a:gdLst>
                    <a:gd name="connsiteX0" fmla="*/ 16088 w 34290"/>
                    <a:gd name="connsiteY0" fmla="*/ 0 h 34290"/>
                    <a:gd name="connsiteX1" fmla="*/ 38719 w 34290"/>
                    <a:gd name="connsiteY1" fmla="*/ 6172 h 34290"/>
                    <a:gd name="connsiteX2" fmla="*/ 18831 w 34290"/>
                    <a:gd name="connsiteY2" fmla="*/ 35662 h 34290"/>
                    <a:gd name="connsiteX3" fmla="*/ 314 w 34290"/>
                    <a:gd name="connsiteY3" fmla="*/ 28804 h 34290"/>
                    <a:gd name="connsiteX4" fmla="*/ 16088 w 34290"/>
                    <a:gd name="connsiteY4" fmla="*/ 0 h 342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290" h="34290">
                      <a:moveTo>
                        <a:pt x="16088" y="0"/>
                      </a:moveTo>
                      <a:cubicBezTo>
                        <a:pt x="23631" y="1372"/>
                        <a:pt x="32547" y="-686"/>
                        <a:pt x="38719" y="6172"/>
                      </a:cubicBezTo>
                      <a:cubicBezTo>
                        <a:pt x="40776" y="17145"/>
                        <a:pt x="32547" y="34290"/>
                        <a:pt x="18831" y="35662"/>
                      </a:cubicBezTo>
                      <a:cubicBezTo>
                        <a:pt x="11973" y="36347"/>
                        <a:pt x="2372" y="39091"/>
                        <a:pt x="314" y="28804"/>
                      </a:cubicBezTo>
                      <a:cubicBezTo>
                        <a:pt x="-1057" y="19202"/>
                        <a:pt x="1686" y="2057"/>
                        <a:pt x="16088" y="0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 w="68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8" name="Freeform: Shape 57">
                  <a:extLst>
                    <a:ext uri="{FF2B5EF4-FFF2-40B4-BE49-F238E27FC236}">
                      <a16:creationId xmlns:a16="http://schemas.microsoft.com/office/drawing/2014/main" id="{3DD7B611-E985-4C5E-B156-A65423D46EC8}"/>
                    </a:ext>
                  </a:extLst>
                </p:cNvPr>
                <p:cNvSpPr/>
                <p:nvPr/>
              </p:nvSpPr>
              <p:spPr>
                <a:xfrm rot="19931640" flipH="1">
                  <a:off x="6911434" y="4294138"/>
                  <a:ext cx="653615" cy="767278"/>
                </a:xfrm>
                <a:custGeom>
                  <a:avLst/>
                  <a:gdLst>
                    <a:gd name="connsiteX0" fmla="*/ 196 w 349758"/>
                    <a:gd name="connsiteY0" fmla="*/ 0 h 445770"/>
                    <a:gd name="connsiteX1" fmla="*/ 119525 w 349758"/>
                    <a:gd name="connsiteY1" fmla="*/ 109042 h 445770"/>
                    <a:gd name="connsiteX2" fmla="*/ 153815 w 349758"/>
                    <a:gd name="connsiteY2" fmla="*/ 161163 h 445770"/>
                    <a:gd name="connsiteX3" fmla="*/ 181247 w 349758"/>
                    <a:gd name="connsiteY3" fmla="*/ 189967 h 445770"/>
                    <a:gd name="connsiteX4" fmla="*/ 226510 w 349758"/>
                    <a:gd name="connsiteY4" fmla="*/ 200254 h 445770"/>
                    <a:gd name="connsiteX5" fmla="*/ 293033 w 349758"/>
                    <a:gd name="connsiteY5" fmla="*/ 270891 h 445770"/>
                    <a:gd name="connsiteX6" fmla="*/ 351326 w 349758"/>
                    <a:gd name="connsiteY6" fmla="*/ 407365 h 445770"/>
                    <a:gd name="connsiteX7" fmla="*/ 333495 w 349758"/>
                    <a:gd name="connsiteY7" fmla="*/ 425196 h 445770"/>
                    <a:gd name="connsiteX8" fmla="*/ 274516 w 349758"/>
                    <a:gd name="connsiteY8" fmla="*/ 291465 h 445770"/>
                    <a:gd name="connsiteX9" fmla="*/ 197707 w 349758"/>
                    <a:gd name="connsiteY9" fmla="*/ 216027 h 445770"/>
                    <a:gd name="connsiteX10" fmla="*/ 146957 w 349758"/>
                    <a:gd name="connsiteY10" fmla="*/ 228371 h 445770"/>
                    <a:gd name="connsiteX11" fmla="*/ 101009 w 349758"/>
                    <a:gd name="connsiteY11" fmla="*/ 369646 h 445770"/>
                    <a:gd name="connsiteX12" fmla="*/ 114725 w 349758"/>
                    <a:gd name="connsiteY12" fmla="*/ 447142 h 445770"/>
                    <a:gd name="connsiteX13" fmla="*/ 92779 w 349758"/>
                    <a:gd name="connsiteY13" fmla="*/ 445770 h 445770"/>
                    <a:gd name="connsiteX14" fmla="*/ 71519 w 349758"/>
                    <a:gd name="connsiteY14" fmla="*/ 350444 h 445770"/>
                    <a:gd name="connsiteX15" fmla="*/ 132556 w 349758"/>
                    <a:gd name="connsiteY15" fmla="*/ 205054 h 445770"/>
                    <a:gd name="connsiteX16" fmla="*/ 128441 w 349758"/>
                    <a:gd name="connsiteY16" fmla="*/ 176251 h 445770"/>
                    <a:gd name="connsiteX17" fmla="*/ 107181 w 349758"/>
                    <a:gd name="connsiteY17" fmla="*/ 137846 h 445770"/>
                    <a:gd name="connsiteX18" fmla="*/ 35858 w 349758"/>
                    <a:gd name="connsiteY18" fmla="*/ 63779 h 445770"/>
                    <a:gd name="connsiteX19" fmla="*/ 7740 w 349758"/>
                    <a:gd name="connsiteY19" fmla="*/ 38405 h 445770"/>
                    <a:gd name="connsiteX20" fmla="*/ 196 w 349758"/>
                    <a:gd name="connsiteY20" fmla="*/ 0 h 445770"/>
                    <a:gd name="connsiteX0" fmla="*/ 9624 w 360810"/>
                    <a:gd name="connsiteY0" fmla="*/ 4565 h 454288"/>
                    <a:gd name="connsiteX1" fmla="*/ 128953 w 360810"/>
                    <a:gd name="connsiteY1" fmla="*/ 113607 h 454288"/>
                    <a:gd name="connsiteX2" fmla="*/ 163243 w 360810"/>
                    <a:gd name="connsiteY2" fmla="*/ 165728 h 454288"/>
                    <a:gd name="connsiteX3" fmla="*/ 190675 w 360810"/>
                    <a:gd name="connsiteY3" fmla="*/ 194532 h 454288"/>
                    <a:gd name="connsiteX4" fmla="*/ 235938 w 360810"/>
                    <a:gd name="connsiteY4" fmla="*/ 204819 h 454288"/>
                    <a:gd name="connsiteX5" fmla="*/ 302461 w 360810"/>
                    <a:gd name="connsiteY5" fmla="*/ 275456 h 454288"/>
                    <a:gd name="connsiteX6" fmla="*/ 360754 w 360810"/>
                    <a:gd name="connsiteY6" fmla="*/ 411930 h 454288"/>
                    <a:gd name="connsiteX7" fmla="*/ 342923 w 360810"/>
                    <a:gd name="connsiteY7" fmla="*/ 429761 h 454288"/>
                    <a:gd name="connsiteX8" fmla="*/ 283944 w 360810"/>
                    <a:gd name="connsiteY8" fmla="*/ 296030 h 454288"/>
                    <a:gd name="connsiteX9" fmla="*/ 207135 w 360810"/>
                    <a:gd name="connsiteY9" fmla="*/ 220592 h 454288"/>
                    <a:gd name="connsiteX10" fmla="*/ 156385 w 360810"/>
                    <a:gd name="connsiteY10" fmla="*/ 232936 h 454288"/>
                    <a:gd name="connsiteX11" fmla="*/ 110437 w 360810"/>
                    <a:gd name="connsiteY11" fmla="*/ 374211 h 454288"/>
                    <a:gd name="connsiteX12" fmla="*/ 124153 w 360810"/>
                    <a:gd name="connsiteY12" fmla="*/ 451707 h 454288"/>
                    <a:gd name="connsiteX13" fmla="*/ 102207 w 360810"/>
                    <a:gd name="connsiteY13" fmla="*/ 450335 h 454288"/>
                    <a:gd name="connsiteX14" fmla="*/ 80947 w 360810"/>
                    <a:gd name="connsiteY14" fmla="*/ 355009 h 454288"/>
                    <a:gd name="connsiteX15" fmla="*/ 141984 w 360810"/>
                    <a:gd name="connsiteY15" fmla="*/ 209619 h 454288"/>
                    <a:gd name="connsiteX16" fmla="*/ 137869 w 360810"/>
                    <a:gd name="connsiteY16" fmla="*/ 180816 h 454288"/>
                    <a:gd name="connsiteX17" fmla="*/ 116609 w 360810"/>
                    <a:gd name="connsiteY17" fmla="*/ 142411 h 454288"/>
                    <a:gd name="connsiteX18" fmla="*/ 45286 w 360810"/>
                    <a:gd name="connsiteY18" fmla="*/ 68344 h 454288"/>
                    <a:gd name="connsiteX19" fmla="*/ 17168 w 360810"/>
                    <a:gd name="connsiteY19" fmla="*/ 42970 h 454288"/>
                    <a:gd name="connsiteX20" fmla="*/ 8233 w 360810"/>
                    <a:gd name="connsiteY20" fmla="*/ 22698 h 454288"/>
                    <a:gd name="connsiteX21" fmla="*/ 9624 w 360810"/>
                    <a:gd name="connsiteY21" fmla="*/ 4565 h 454288"/>
                    <a:gd name="connsiteX0" fmla="*/ 17456 w 368642"/>
                    <a:gd name="connsiteY0" fmla="*/ 3522 h 453245"/>
                    <a:gd name="connsiteX1" fmla="*/ 136785 w 368642"/>
                    <a:gd name="connsiteY1" fmla="*/ 112564 h 453245"/>
                    <a:gd name="connsiteX2" fmla="*/ 171075 w 368642"/>
                    <a:gd name="connsiteY2" fmla="*/ 164685 h 453245"/>
                    <a:gd name="connsiteX3" fmla="*/ 198507 w 368642"/>
                    <a:gd name="connsiteY3" fmla="*/ 193489 h 453245"/>
                    <a:gd name="connsiteX4" fmla="*/ 243770 w 368642"/>
                    <a:gd name="connsiteY4" fmla="*/ 203776 h 453245"/>
                    <a:gd name="connsiteX5" fmla="*/ 310293 w 368642"/>
                    <a:gd name="connsiteY5" fmla="*/ 274413 h 453245"/>
                    <a:gd name="connsiteX6" fmla="*/ 368586 w 368642"/>
                    <a:gd name="connsiteY6" fmla="*/ 410887 h 453245"/>
                    <a:gd name="connsiteX7" fmla="*/ 350755 w 368642"/>
                    <a:gd name="connsiteY7" fmla="*/ 428718 h 453245"/>
                    <a:gd name="connsiteX8" fmla="*/ 291776 w 368642"/>
                    <a:gd name="connsiteY8" fmla="*/ 294987 h 453245"/>
                    <a:gd name="connsiteX9" fmla="*/ 214967 w 368642"/>
                    <a:gd name="connsiteY9" fmla="*/ 219549 h 453245"/>
                    <a:gd name="connsiteX10" fmla="*/ 164217 w 368642"/>
                    <a:gd name="connsiteY10" fmla="*/ 231893 h 453245"/>
                    <a:gd name="connsiteX11" fmla="*/ 118269 w 368642"/>
                    <a:gd name="connsiteY11" fmla="*/ 373168 h 453245"/>
                    <a:gd name="connsiteX12" fmla="*/ 131985 w 368642"/>
                    <a:gd name="connsiteY12" fmla="*/ 450664 h 453245"/>
                    <a:gd name="connsiteX13" fmla="*/ 110039 w 368642"/>
                    <a:gd name="connsiteY13" fmla="*/ 449292 h 453245"/>
                    <a:gd name="connsiteX14" fmla="*/ 88779 w 368642"/>
                    <a:gd name="connsiteY14" fmla="*/ 353966 h 453245"/>
                    <a:gd name="connsiteX15" fmla="*/ 149816 w 368642"/>
                    <a:gd name="connsiteY15" fmla="*/ 208576 h 453245"/>
                    <a:gd name="connsiteX16" fmla="*/ 145701 w 368642"/>
                    <a:gd name="connsiteY16" fmla="*/ 179773 h 453245"/>
                    <a:gd name="connsiteX17" fmla="*/ 124441 w 368642"/>
                    <a:gd name="connsiteY17" fmla="*/ 141368 h 453245"/>
                    <a:gd name="connsiteX18" fmla="*/ 53118 w 368642"/>
                    <a:gd name="connsiteY18" fmla="*/ 67301 h 453245"/>
                    <a:gd name="connsiteX19" fmla="*/ 25000 w 368642"/>
                    <a:gd name="connsiteY19" fmla="*/ 41927 h 453245"/>
                    <a:gd name="connsiteX20" fmla="*/ 761 w 368642"/>
                    <a:gd name="connsiteY20" fmla="*/ 33027 h 453245"/>
                    <a:gd name="connsiteX21" fmla="*/ 17456 w 368642"/>
                    <a:gd name="connsiteY21" fmla="*/ 3522 h 453245"/>
                    <a:gd name="connsiteX0" fmla="*/ 35749 w 367948"/>
                    <a:gd name="connsiteY0" fmla="*/ 4556 h 442990"/>
                    <a:gd name="connsiteX1" fmla="*/ 136091 w 367948"/>
                    <a:gd name="connsiteY1" fmla="*/ 102309 h 442990"/>
                    <a:gd name="connsiteX2" fmla="*/ 170381 w 367948"/>
                    <a:gd name="connsiteY2" fmla="*/ 154430 h 442990"/>
                    <a:gd name="connsiteX3" fmla="*/ 197813 w 367948"/>
                    <a:gd name="connsiteY3" fmla="*/ 183234 h 442990"/>
                    <a:gd name="connsiteX4" fmla="*/ 243076 w 367948"/>
                    <a:gd name="connsiteY4" fmla="*/ 193521 h 442990"/>
                    <a:gd name="connsiteX5" fmla="*/ 309599 w 367948"/>
                    <a:gd name="connsiteY5" fmla="*/ 264158 h 442990"/>
                    <a:gd name="connsiteX6" fmla="*/ 367892 w 367948"/>
                    <a:gd name="connsiteY6" fmla="*/ 400632 h 442990"/>
                    <a:gd name="connsiteX7" fmla="*/ 350061 w 367948"/>
                    <a:gd name="connsiteY7" fmla="*/ 418463 h 442990"/>
                    <a:gd name="connsiteX8" fmla="*/ 291082 w 367948"/>
                    <a:gd name="connsiteY8" fmla="*/ 284732 h 442990"/>
                    <a:gd name="connsiteX9" fmla="*/ 214273 w 367948"/>
                    <a:gd name="connsiteY9" fmla="*/ 209294 h 442990"/>
                    <a:gd name="connsiteX10" fmla="*/ 163523 w 367948"/>
                    <a:gd name="connsiteY10" fmla="*/ 221638 h 442990"/>
                    <a:gd name="connsiteX11" fmla="*/ 117575 w 367948"/>
                    <a:gd name="connsiteY11" fmla="*/ 362913 h 442990"/>
                    <a:gd name="connsiteX12" fmla="*/ 131291 w 367948"/>
                    <a:gd name="connsiteY12" fmla="*/ 440409 h 442990"/>
                    <a:gd name="connsiteX13" fmla="*/ 109345 w 367948"/>
                    <a:gd name="connsiteY13" fmla="*/ 439037 h 442990"/>
                    <a:gd name="connsiteX14" fmla="*/ 88085 w 367948"/>
                    <a:gd name="connsiteY14" fmla="*/ 343711 h 442990"/>
                    <a:gd name="connsiteX15" fmla="*/ 149122 w 367948"/>
                    <a:gd name="connsiteY15" fmla="*/ 198321 h 442990"/>
                    <a:gd name="connsiteX16" fmla="*/ 145007 w 367948"/>
                    <a:gd name="connsiteY16" fmla="*/ 169518 h 442990"/>
                    <a:gd name="connsiteX17" fmla="*/ 123747 w 367948"/>
                    <a:gd name="connsiteY17" fmla="*/ 131113 h 442990"/>
                    <a:gd name="connsiteX18" fmla="*/ 52424 w 367948"/>
                    <a:gd name="connsiteY18" fmla="*/ 57046 h 442990"/>
                    <a:gd name="connsiteX19" fmla="*/ 24306 w 367948"/>
                    <a:gd name="connsiteY19" fmla="*/ 31672 h 442990"/>
                    <a:gd name="connsiteX20" fmla="*/ 67 w 367948"/>
                    <a:gd name="connsiteY20" fmla="*/ 22772 h 442990"/>
                    <a:gd name="connsiteX21" fmla="*/ 35749 w 367948"/>
                    <a:gd name="connsiteY21" fmla="*/ 4556 h 442990"/>
                    <a:gd name="connsiteX0" fmla="*/ 35721 w 367920"/>
                    <a:gd name="connsiteY0" fmla="*/ 867 h 439301"/>
                    <a:gd name="connsiteX1" fmla="*/ 136063 w 367920"/>
                    <a:gd name="connsiteY1" fmla="*/ 98620 h 439301"/>
                    <a:gd name="connsiteX2" fmla="*/ 170353 w 367920"/>
                    <a:gd name="connsiteY2" fmla="*/ 150741 h 439301"/>
                    <a:gd name="connsiteX3" fmla="*/ 197785 w 367920"/>
                    <a:gd name="connsiteY3" fmla="*/ 179545 h 439301"/>
                    <a:gd name="connsiteX4" fmla="*/ 243048 w 367920"/>
                    <a:gd name="connsiteY4" fmla="*/ 189832 h 439301"/>
                    <a:gd name="connsiteX5" fmla="*/ 309571 w 367920"/>
                    <a:gd name="connsiteY5" fmla="*/ 260469 h 439301"/>
                    <a:gd name="connsiteX6" fmla="*/ 367864 w 367920"/>
                    <a:gd name="connsiteY6" fmla="*/ 396943 h 439301"/>
                    <a:gd name="connsiteX7" fmla="*/ 350033 w 367920"/>
                    <a:gd name="connsiteY7" fmla="*/ 414774 h 439301"/>
                    <a:gd name="connsiteX8" fmla="*/ 291054 w 367920"/>
                    <a:gd name="connsiteY8" fmla="*/ 281043 h 439301"/>
                    <a:gd name="connsiteX9" fmla="*/ 214245 w 367920"/>
                    <a:gd name="connsiteY9" fmla="*/ 205605 h 439301"/>
                    <a:gd name="connsiteX10" fmla="*/ 163495 w 367920"/>
                    <a:gd name="connsiteY10" fmla="*/ 217949 h 439301"/>
                    <a:gd name="connsiteX11" fmla="*/ 117547 w 367920"/>
                    <a:gd name="connsiteY11" fmla="*/ 359224 h 439301"/>
                    <a:gd name="connsiteX12" fmla="*/ 131263 w 367920"/>
                    <a:gd name="connsiteY12" fmla="*/ 436720 h 439301"/>
                    <a:gd name="connsiteX13" fmla="*/ 109317 w 367920"/>
                    <a:gd name="connsiteY13" fmla="*/ 435348 h 439301"/>
                    <a:gd name="connsiteX14" fmla="*/ 88057 w 367920"/>
                    <a:gd name="connsiteY14" fmla="*/ 340022 h 439301"/>
                    <a:gd name="connsiteX15" fmla="*/ 149094 w 367920"/>
                    <a:gd name="connsiteY15" fmla="*/ 194632 h 439301"/>
                    <a:gd name="connsiteX16" fmla="*/ 144979 w 367920"/>
                    <a:gd name="connsiteY16" fmla="*/ 165829 h 439301"/>
                    <a:gd name="connsiteX17" fmla="*/ 123719 w 367920"/>
                    <a:gd name="connsiteY17" fmla="*/ 127424 h 439301"/>
                    <a:gd name="connsiteX18" fmla="*/ 52396 w 367920"/>
                    <a:gd name="connsiteY18" fmla="*/ 53357 h 439301"/>
                    <a:gd name="connsiteX19" fmla="*/ 24278 w 367920"/>
                    <a:gd name="connsiteY19" fmla="*/ 27983 h 439301"/>
                    <a:gd name="connsiteX20" fmla="*/ 39 w 367920"/>
                    <a:gd name="connsiteY20" fmla="*/ 19083 h 439301"/>
                    <a:gd name="connsiteX21" fmla="*/ 35721 w 367920"/>
                    <a:gd name="connsiteY21" fmla="*/ 867 h 439301"/>
                    <a:gd name="connsiteX0" fmla="*/ 48827 w 367908"/>
                    <a:gd name="connsiteY0" fmla="*/ 1999 h 428436"/>
                    <a:gd name="connsiteX1" fmla="*/ 136051 w 367908"/>
                    <a:gd name="connsiteY1" fmla="*/ 87755 h 428436"/>
                    <a:gd name="connsiteX2" fmla="*/ 170341 w 367908"/>
                    <a:gd name="connsiteY2" fmla="*/ 139876 h 428436"/>
                    <a:gd name="connsiteX3" fmla="*/ 197773 w 367908"/>
                    <a:gd name="connsiteY3" fmla="*/ 168680 h 428436"/>
                    <a:gd name="connsiteX4" fmla="*/ 243036 w 367908"/>
                    <a:gd name="connsiteY4" fmla="*/ 178967 h 428436"/>
                    <a:gd name="connsiteX5" fmla="*/ 309559 w 367908"/>
                    <a:gd name="connsiteY5" fmla="*/ 249604 h 428436"/>
                    <a:gd name="connsiteX6" fmla="*/ 367852 w 367908"/>
                    <a:gd name="connsiteY6" fmla="*/ 386078 h 428436"/>
                    <a:gd name="connsiteX7" fmla="*/ 350021 w 367908"/>
                    <a:gd name="connsiteY7" fmla="*/ 403909 h 428436"/>
                    <a:gd name="connsiteX8" fmla="*/ 291042 w 367908"/>
                    <a:gd name="connsiteY8" fmla="*/ 270178 h 428436"/>
                    <a:gd name="connsiteX9" fmla="*/ 214233 w 367908"/>
                    <a:gd name="connsiteY9" fmla="*/ 194740 h 428436"/>
                    <a:gd name="connsiteX10" fmla="*/ 163483 w 367908"/>
                    <a:gd name="connsiteY10" fmla="*/ 207084 h 428436"/>
                    <a:gd name="connsiteX11" fmla="*/ 117535 w 367908"/>
                    <a:gd name="connsiteY11" fmla="*/ 348359 h 428436"/>
                    <a:gd name="connsiteX12" fmla="*/ 131251 w 367908"/>
                    <a:gd name="connsiteY12" fmla="*/ 425855 h 428436"/>
                    <a:gd name="connsiteX13" fmla="*/ 109305 w 367908"/>
                    <a:gd name="connsiteY13" fmla="*/ 424483 h 428436"/>
                    <a:gd name="connsiteX14" fmla="*/ 88045 w 367908"/>
                    <a:gd name="connsiteY14" fmla="*/ 329157 h 428436"/>
                    <a:gd name="connsiteX15" fmla="*/ 149082 w 367908"/>
                    <a:gd name="connsiteY15" fmla="*/ 183767 h 428436"/>
                    <a:gd name="connsiteX16" fmla="*/ 144967 w 367908"/>
                    <a:gd name="connsiteY16" fmla="*/ 154964 h 428436"/>
                    <a:gd name="connsiteX17" fmla="*/ 123707 w 367908"/>
                    <a:gd name="connsiteY17" fmla="*/ 116559 h 428436"/>
                    <a:gd name="connsiteX18" fmla="*/ 52384 w 367908"/>
                    <a:gd name="connsiteY18" fmla="*/ 42492 h 428436"/>
                    <a:gd name="connsiteX19" fmla="*/ 24266 w 367908"/>
                    <a:gd name="connsiteY19" fmla="*/ 17118 h 428436"/>
                    <a:gd name="connsiteX20" fmla="*/ 27 w 367908"/>
                    <a:gd name="connsiteY20" fmla="*/ 8218 h 428436"/>
                    <a:gd name="connsiteX21" fmla="*/ 48827 w 367908"/>
                    <a:gd name="connsiteY21" fmla="*/ 1999 h 428436"/>
                    <a:gd name="connsiteX0" fmla="*/ 48827 w 367908"/>
                    <a:gd name="connsiteY0" fmla="*/ 1999 h 428436"/>
                    <a:gd name="connsiteX1" fmla="*/ 136051 w 367908"/>
                    <a:gd name="connsiteY1" fmla="*/ 87755 h 428436"/>
                    <a:gd name="connsiteX2" fmla="*/ 170341 w 367908"/>
                    <a:gd name="connsiteY2" fmla="*/ 139876 h 428436"/>
                    <a:gd name="connsiteX3" fmla="*/ 197773 w 367908"/>
                    <a:gd name="connsiteY3" fmla="*/ 168680 h 428436"/>
                    <a:gd name="connsiteX4" fmla="*/ 243036 w 367908"/>
                    <a:gd name="connsiteY4" fmla="*/ 178967 h 428436"/>
                    <a:gd name="connsiteX5" fmla="*/ 309559 w 367908"/>
                    <a:gd name="connsiteY5" fmla="*/ 249604 h 428436"/>
                    <a:gd name="connsiteX6" fmla="*/ 367852 w 367908"/>
                    <a:gd name="connsiteY6" fmla="*/ 386078 h 428436"/>
                    <a:gd name="connsiteX7" fmla="*/ 350021 w 367908"/>
                    <a:gd name="connsiteY7" fmla="*/ 403909 h 428436"/>
                    <a:gd name="connsiteX8" fmla="*/ 291042 w 367908"/>
                    <a:gd name="connsiteY8" fmla="*/ 270178 h 428436"/>
                    <a:gd name="connsiteX9" fmla="*/ 214233 w 367908"/>
                    <a:gd name="connsiteY9" fmla="*/ 194740 h 428436"/>
                    <a:gd name="connsiteX10" fmla="*/ 163483 w 367908"/>
                    <a:gd name="connsiteY10" fmla="*/ 207084 h 428436"/>
                    <a:gd name="connsiteX11" fmla="*/ 117535 w 367908"/>
                    <a:gd name="connsiteY11" fmla="*/ 348359 h 428436"/>
                    <a:gd name="connsiteX12" fmla="*/ 131251 w 367908"/>
                    <a:gd name="connsiteY12" fmla="*/ 425855 h 428436"/>
                    <a:gd name="connsiteX13" fmla="*/ 109305 w 367908"/>
                    <a:gd name="connsiteY13" fmla="*/ 424483 h 428436"/>
                    <a:gd name="connsiteX14" fmla="*/ 88045 w 367908"/>
                    <a:gd name="connsiteY14" fmla="*/ 329157 h 428436"/>
                    <a:gd name="connsiteX15" fmla="*/ 149082 w 367908"/>
                    <a:gd name="connsiteY15" fmla="*/ 183767 h 428436"/>
                    <a:gd name="connsiteX16" fmla="*/ 144967 w 367908"/>
                    <a:gd name="connsiteY16" fmla="*/ 154964 h 428436"/>
                    <a:gd name="connsiteX17" fmla="*/ 123707 w 367908"/>
                    <a:gd name="connsiteY17" fmla="*/ 116559 h 428436"/>
                    <a:gd name="connsiteX18" fmla="*/ 52384 w 367908"/>
                    <a:gd name="connsiteY18" fmla="*/ 42492 h 428436"/>
                    <a:gd name="connsiteX19" fmla="*/ 24266 w 367908"/>
                    <a:gd name="connsiteY19" fmla="*/ 17118 h 428436"/>
                    <a:gd name="connsiteX20" fmla="*/ 27 w 367908"/>
                    <a:gd name="connsiteY20" fmla="*/ 8218 h 428436"/>
                    <a:gd name="connsiteX21" fmla="*/ 48827 w 367908"/>
                    <a:gd name="connsiteY21" fmla="*/ 1999 h 428436"/>
                    <a:gd name="connsiteX0" fmla="*/ 48843 w 367924"/>
                    <a:gd name="connsiteY0" fmla="*/ 5470 h 431907"/>
                    <a:gd name="connsiteX1" fmla="*/ 136067 w 367924"/>
                    <a:gd name="connsiteY1" fmla="*/ 91226 h 431907"/>
                    <a:gd name="connsiteX2" fmla="*/ 170357 w 367924"/>
                    <a:gd name="connsiteY2" fmla="*/ 143347 h 431907"/>
                    <a:gd name="connsiteX3" fmla="*/ 197789 w 367924"/>
                    <a:gd name="connsiteY3" fmla="*/ 172151 h 431907"/>
                    <a:gd name="connsiteX4" fmla="*/ 243052 w 367924"/>
                    <a:gd name="connsiteY4" fmla="*/ 182438 h 431907"/>
                    <a:gd name="connsiteX5" fmla="*/ 309575 w 367924"/>
                    <a:gd name="connsiteY5" fmla="*/ 253075 h 431907"/>
                    <a:gd name="connsiteX6" fmla="*/ 367868 w 367924"/>
                    <a:gd name="connsiteY6" fmla="*/ 389549 h 431907"/>
                    <a:gd name="connsiteX7" fmla="*/ 350037 w 367924"/>
                    <a:gd name="connsiteY7" fmla="*/ 407380 h 431907"/>
                    <a:gd name="connsiteX8" fmla="*/ 291058 w 367924"/>
                    <a:gd name="connsiteY8" fmla="*/ 273649 h 431907"/>
                    <a:gd name="connsiteX9" fmla="*/ 214249 w 367924"/>
                    <a:gd name="connsiteY9" fmla="*/ 198211 h 431907"/>
                    <a:gd name="connsiteX10" fmla="*/ 163499 w 367924"/>
                    <a:gd name="connsiteY10" fmla="*/ 210555 h 431907"/>
                    <a:gd name="connsiteX11" fmla="*/ 117551 w 367924"/>
                    <a:gd name="connsiteY11" fmla="*/ 351830 h 431907"/>
                    <a:gd name="connsiteX12" fmla="*/ 131267 w 367924"/>
                    <a:gd name="connsiteY12" fmla="*/ 429326 h 431907"/>
                    <a:gd name="connsiteX13" fmla="*/ 109321 w 367924"/>
                    <a:gd name="connsiteY13" fmla="*/ 427954 h 431907"/>
                    <a:gd name="connsiteX14" fmla="*/ 88061 w 367924"/>
                    <a:gd name="connsiteY14" fmla="*/ 332628 h 431907"/>
                    <a:gd name="connsiteX15" fmla="*/ 149098 w 367924"/>
                    <a:gd name="connsiteY15" fmla="*/ 187238 h 431907"/>
                    <a:gd name="connsiteX16" fmla="*/ 144983 w 367924"/>
                    <a:gd name="connsiteY16" fmla="*/ 158435 h 431907"/>
                    <a:gd name="connsiteX17" fmla="*/ 123723 w 367924"/>
                    <a:gd name="connsiteY17" fmla="*/ 120030 h 431907"/>
                    <a:gd name="connsiteX18" fmla="*/ 52400 w 367924"/>
                    <a:gd name="connsiteY18" fmla="*/ 45963 h 431907"/>
                    <a:gd name="connsiteX19" fmla="*/ 24282 w 367924"/>
                    <a:gd name="connsiteY19" fmla="*/ 20589 h 431907"/>
                    <a:gd name="connsiteX20" fmla="*/ 43 w 367924"/>
                    <a:gd name="connsiteY20" fmla="*/ 11689 h 431907"/>
                    <a:gd name="connsiteX21" fmla="*/ 48843 w 367924"/>
                    <a:gd name="connsiteY21" fmla="*/ 5470 h 4319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367924" h="431907">
                      <a:moveTo>
                        <a:pt x="48843" y="5470"/>
                      </a:moveTo>
                      <a:cubicBezTo>
                        <a:pt x="79018" y="28101"/>
                        <a:pt x="115815" y="68247"/>
                        <a:pt x="136067" y="91226"/>
                      </a:cubicBezTo>
                      <a:cubicBezTo>
                        <a:pt x="156319" y="114206"/>
                        <a:pt x="159385" y="124830"/>
                        <a:pt x="170357" y="143347"/>
                      </a:cubicBezTo>
                      <a:cubicBezTo>
                        <a:pt x="179273" y="157749"/>
                        <a:pt x="179959" y="173522"/>
                        <a:pt x="197789" y="172151"/>
                      </a:cubicBezTo>
                      <a:cubicBezTo>
                        <a:pt x="214249" y="173522"/>
                        <a:pt x="232765" y="178323"/>
                        <a:pt x="243052" y="182438"/>
                      </a:cubicBezTo>
                      <a:cubicBezTo>
                        <a:pt x="273227" y="194782"/>
                        <a:pt x="296545" y="229072"/>
                        <a:pt x="309575" y="253075"/>
                      </a:cubicBezTo>
                      <a:cubicBezTo>
                        <a:pt x="333578" y="297652"/>
                        <a:pt x="352095" y="341543"/>
                        <a:pt x="367868" y="389549"/>
                      </a:cubicBezTo>
                      <a:cubicBezTo>
                        <a:pt x="368554" y="402579"/>
                        <a:pt x="363067" y="408752"/>
                        <a:pt x="350037" y="407380"/>
                      </a:cubicBezTo>
                      <a:cubicBezTo>
                        <a:pt x="326720" y="362117"/>
                        <a:pt x="320548" y="325770"/>
                        <a:pt x="291058" y="273649"/>
                      </a:cubicBezTo>
                      <a:cubicBezTo>
                        <a:pt x="274599" y="247589"/>
                        <a:pt x="264998" y="208498"/>
                        <a:pt x="214249" y="198211"/>
                      </a:cubicBezTo>
                      <a:cubicBezTo>
                        <a:pt x="201904" y="195468"/>
                        <a:pt x="173101" y="203012"/>
                        <a:pt x="163499" y="210555"/>
                      </a:cubicBezTo>
                      <a:cubicBezTo>
                        <a:pt x="120980" y="241416"/>
                        <a:pt x="105206" y="299709"/>
                        <a:pt x="117551" y="351830"/>
                      </a:cubicBezTo>
                      <a:cubicBezTo>
                        <a:pt x="123037" y="377205"/>
                        <a:pt x="128524" y="401208"/>
                        <a:pt x="131267" y="429326"/>
                      </a:cubicBezTo>
                      <a:cubicBezTo>
                        <a:pt x="129209" y="434126"/>
                        <a:pt x="116179" y="431383"/>
                        <a:pt x="109321" y="427954"/>
                      </a:cubicBezTo>
                      <a:cubicBezTo>
                        <a:pt x="101777" y="397779"/>
                        <a:pt x="90805" y="364175"/>
                        <a:pt x="88061" y="332628"/>
                      </a:cubicBezTo>
                      <a:cubicBezTo>
                        <a:pt x="83261" y="273649"/>
                        <a:pt x="105206" y="225643"/>
                        <a:pt x="149098" y="187238"/>
                      </a:cubicBezTo>
                      <a:cubicBezTo>
                        <a:pt x="158699" y="179009"/>
                        <a:pt x="151155" y="168036"/>
                        <a:pt x="144983" y="158435"/>
                      </a:cubicBezTo>
                      <a:cubicBezTo>
                        <a:pt x="144983" y="158435"/>
                        <a:pt x="134010" y="137175"/>
                        <a:pt x="123723" y="120030"/>
                      </a:cubicBezTo>
                      <a:cubicBezTo>
                        <a:pt x="111379" y="98084"/>
                        <a:pt x="84632" y="72710"/>
                        <a:pt x="52400" y="45963"/>
                      </a:cubicBezTo>
                      <a:cubicBezTo>
                        <a:pt x="44170" y="37734"/>
                        <a:pt x="32512" y="28133"/>
                        <a:pt x="24282" y="20589"/>
                      </a:cubicBezTo>
                      <a:cubicBezTo>
                        <a:pt x="18107" y="12981"/>
                        <a:pt x="1300" y="18090"/>
                        <a:pt x="43" y="11689"/>
                      </a:cubicBezTo>
                      <a:cubicBezTo>
                        <a:pt x="-1214" y="5288"/>
                        <a:pt x="25183" y="-7222"/>
                        <a:pt x="48843" y="5470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 w="68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</p:grp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66C68230-7FFB-40CA-89FA-AE1ECD310A71}"/>
                  </a:ext>
                </a:extLst>
              </p:cNvPr>
              <p:cNvSpPr/>
              <p:nvPr/>
            </p:nvSpPr>
            <p:spPr>
              <a:xfrm rot="19931640" flipH="1">
                <a:off x="8352688" y="4851610"/>
                <a:ext cx="100354" cy="123721"/>
              </a:xfrm>
              <a:custGeom>
                <a:avLst/>
                <a:gdLst>
                  <a:gd name="connsiteX0" fmla="*/ 132359 w 130302"/>
                  <a:gd name="connsiteY0" fmla="*/ 65163 h 130302"/>
                  <a:gd name="connsiteX1" fmla="*/ 65151 w 130302"/>
                  <a:gd name="connsiteY1" fmla="*/ 132371 h 130302"/>
                  <a:gd name="connsiteX2" fmla="*/ 0 w 130302"/>
                  <a:gd name="connsiteY2" fmla="*/ 66535 h 130302"/>
                  <a:gd name="connsiteX3" fmla="*/ 64465 w 130302"/>
                  <a:gd name="connsiteY3" fmla="*/ 12 h 130302"/>
                  <a:gd name="connsiteX4" fmla="*/ 132359 w 130302"/>
                  <a:gd name="connsiteY4" fmla="*/ 65163 h 1303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0302" h="130302">
                    <a:moveTo>
                      <a:pt x="132359" y="65163"/>
                    </a:moveTo>
                    <a:cubicBezTo>
                      <a:pt x="132359" y="102196"/>
                      <a:pt x="101498" y="133057"/>
                      <a:pt x="65151" y="132371"/>
                    </a:cubicBezTo>
                    <a:cubicBezTo>
                      <a:pt x="29489" y="131686"/>
                      <a:pt x="0" y="102196"/>
                      <a:pt x="0" y="66535"/>
                    </a:cubicBezTo>
                    <a:cubicBezTo>
                      <a:pt x="0" y="30187"/>
                      <a:pt x="28118" y="698"/>
                      <a:pt x="64465" y="12"/>
                    </a:cubicBezTo>
                    <a:cubicBezTo>
                      <a:pt x="102184" y="-674"/>
                      <a:pt x="132359" y="28130"/>
                      <a:pt x="132359" y="65163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6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FA7943DF-2BEF-4361-8272-16D2181D6CAB}"/>
              </a:ext>
            </a:extLst>
          </p:cNvPr>
          <p:cNvGrpSpPr/>
          <p:nvPr/>
        </p:nvGrpSpPr>
        <p:grpSpPr>
          <a:xfrm>
            <a:off x="712869" y="3245066"/>
            <a:ext cx="4888669" cy="2342459"/>
            <a:chOff x="352045" y="2761104"/>
            <a:chExt cx="6190507" cy="2834377"/>
          </a:xfrm>
        </p:grpSpPr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73926F20-DE46-48FA-9510-FF7D1ABD2A85}"/>
                </a:ext>
              </a:extLst>
            </p:cNvPr>
            <p:cNvSpPr txBox="1"/>
            <p:nvPr/>
          </p:nvSpPr>
          <p:spPr>
            <a:xfrm>
              <a:off x="352045" y="2761104"/>
              <a:ext cx="6155104" cy="134067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endParaRPr lang="ko-KR" altLang="en-US" sz="6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4CC8FF4C-D454-4B26-B3A7-F6722A194465}"/>
                </a:ext>
              </a:extLst>
            </p:cNvPr>
            <p:cNvSpPr txBox="1"/>
            <p:nvPr/>
          </p:nvSpPr>
          <p:spPr>
            <a:xfrm>
              <a:off x="387448" y="4254805"/>
              <a:ext cx="6155104" cy="134067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6600" b="1" dirty="0" err="1">
                  <a:solidFill>
                    <a:schemeClr val="bg1"/>
                  </a:solidFill>
                  <a:cs typeface="Arial" pitchFamily="34" charset="0"/>
                </a:rPr>
                <a:t>LifeMed</a:t>
              </a:r>
              <a:endParaRPr lang="ko-KR" altLang="en-US" sz="6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824816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1EFC499B-6B36-4F19-AE6E-41C156DCE682}"/>
              </a:ext>
            </a:extLst>
          </p:cNvPr>
          <p:cNvSpPr/>
          <p:nvPr/>
        </p:nvSpPr>
        <p:spPr>
          <a:xfrm flipH="1">
            <a:off x="3251020" y="0"/>
            <a:ext cx="8940980" cy="6858000"/>
          </a:xfrm>
          <a:custGeom>
            <a:avLst/>
            <a:gdLst>
              <a:gd name="connsiteX0" fmla="*/ 8940980 w 8940980"/>
              <a:gd name="connsiteY0" fmla="*/ 0 h 6858000"/>
              <a:gd name="connsiteX1" fmla="*/ 2278043 w 8940980"/>
              <a:gd name="connsiteY1" fmla="*/ 0 h 6858000"/>
              <a:gd name="connsiteX2" fmla="*/ 0 w 8940980"/>
              <a:gd name="connsiteY2" fmla="*/ 5319796 h 6858000"/>
              <a:gd name="connsiteX3" fmla="*/ 0 w 8940980"/>
              <a:gd name="connsiteY3" fmla="*/ 6858000 h 6858000"/>
              <a:gd name="connsiteX4" fmla="*/ 6004247 w 894098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940980" h="6858000">
                <a:moveTo>
                  <a:pt x="8940980" y="0"/>
                </a:moveTo>
                <a:lnTo>
                  <a:pt x="2278043" y="0"/>
                </a:lnTo>
                <a:lnTo>
                  <a:pt x="0" y="5319796"/>
                </a:lnTo>
                <a:lnTo>
                  <a:pt x="0" y="6858000"/>
                </a:lnTo>
                <a:lnTo>
                  <a:pt x="6004247" y="685800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66A0BEF-587B-4A93-80CD-8999022E5E6D}"/>
              </a:ext>
            </a:extLst>
          </p:cNvPr>
          <p:cNvGrpSpPr/>
          <p:nvPr/>
        </p:nvGrpSpPr>
        <p:grpSpPr>
          <a:xfrm>
            <a:off x="1757356" y="2409769"/>
            <a:ext cx="1143794" cy="2010733"/>
            <a:chOff x="4871870" y="1763729"/>
            <a:chExt cx="2448272" cy="4303935"/>
          </a:xfrm>
        </p:grpSpPr>
        <p:grpSp>
          <p:nvGrpSpPr>
            <p:cNvPr id="16" name="Group 3">
              <a:extLst>
                <a:ext uri="{FF2B5EF4-FFF2-40B4-BE49-F238E27FC236}">
                  <a16:creationId xmlns:a16="http://schemas.microsoft.com/office/drawing/2014/main" id="{D4BC684C-041F-4B88-9CF0-ECE0DDA3532B}"/>
                </a:ext>
              </a:extLst>
            </p:cNvPr>
            <p:cNvGrpSpPr/>
            <p:nvPr/>
          </p:nvGrpSpPr>
          <p:grpSpPr>
            <a:xfrm>
              <a:off x="4871870" y="1763729"/>
              <a:ext cx="2448272" cy="4303935"/>
              <a:chOff x="445712" y="1449040"/>
              <a:chExt cx="2113018" cy="3924176"/>
            </a:xfrm>
          </p:grpSpPr>
          <p:sp>
            <p:nvSpPr>
              <p:cNvPr id="18" name="Rounded Rectangle 4">
                <a:extLst>
                  <a:ext uri="{FF2B5EF4-FFF2-40B4-BE49-F238E27FC236}">
                    <a16:creationId xmlns:a16="http://schemas.microsoft.com/office/drawing/2014/main" id="{9B4A4720-3BBC-4B27-BC9F-959A89549DB8}"/>
                  </a:ext>
                </a:extLst>
              </p:cNvPr>
              <p:cNvSpPr/>
              <p:nvPr userDrawn="1"/>
            </p:nvSpPr>
            <p:spPr>
              <a:xfrm>
                <a:off x="445712" y="1449040"/>
                <a:ext cx="2113018" cy="3924176"/>
              </a:xfrm>
              <a:prstGeom prst="roundRect">
                <a:avLst>
                  <a:gd name="adj" fmla="val 13580"/>
                </a:avLst>
              </a:prstGeom>
              <a:solidFill>
                <a:srgbClr val="262626"/>
              </a:solidFill>
              <a:ln w="88900">
                <a:noFill/>
              </a:ln>
              <a:effectLst/>
              <a:scene3d>
                <a:camera prst="perspectiveFront"/>
                <a:lightRig rig="threePt" dir="t"/>
              </a:scene3d>
              <a:sp3d prstMaterial="plastic">
                <a:bevelT w="127000" h="50800"/>
                <a:bevelB w="127000" h="254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 dirty="0"/>
              </a:p>
            </p:txBody>
          </p:sp>
          <p:sp>
            <p:nvSpPr>
              <p:cNvPr id="19" name="Rectangle 5">
                <a:extLst>
                  <a:ext uri="{FF2B5EF4-FFF2-40B4-BE49-F238E27FC236}">
                    <a16:creationId xmlns:a16="http://schemas.microsoft.com/office/drawing/2014/main" id="{20F8CC13-EFAD-45FD-BA3E-7E5207421F92}"/>
                  </a:ext>
                </a:extLst>
              </p:cNvPr>
              <p:cNvSpPr/>
              <p:nvPr userDrawn="1"/>
            </p:nvSpPr>
            <p:spPr>
              <a:xfrm>
                <a:off x="1379920" y="1650572"/>
                <a:ext cx="216024" cy="34350"/>
              </a:xfrm>
              <a:prstGeom prst="rect">
                <a:avLst/>
              </a:prstGeom>
              <a:solidFill>
                <a:srgbClr val="B0B0B0"/>
              </a:solidFill>
              <a:ln w="889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grpSp>
            <p:nvGrpSpPr>
              <p:cNvPr id="20" name="Group 6">
                <a:extLst>
                  <a:ext uri="{FF2B5EF4-FFF2-40B4-BE49-F238E27FC236}">
                    <a16:creationId xmlns:a16="http://schemas.microsoft.com/office/drawing/2014/main" id="{842CD73E-6103-4AEA-A445-1D2B0CCB0F05}"/>
                  </a:ext>
                </a:extLst>
              </p:cNvPr>
              <p:cNvGrpSpPr/>
              <p:nvPr userDrawn="1"/>
            </p:nvGrpSpPr>
            <p:grpSpPr>
              <a:xfrm>
                <a:off x="1407705" y="5045834"/>
                <a:ext cx="211967" cy="211967"/>
                <a:chOff x="1549420" y="5712364"/>
                <a:chExt cx="312583" cy="312583"/>
              </a:xfrm>
            </p:grpSpPr>
            <p:sp>
              <p:nvSpPr>
                <p:cNvPr id="21" name="Oval 7">
                  <a:extLst>
                    <a:ext uri="{FF2B5EF4-FFF2-40B4-BE49-F238E27FC236}">
                      <a16:creationId xmlns:a16="http://schemas.microsoft.com/office/drawing/2014/main" id="{CD9D617B-7D93-48B9-ADD1-FB24762646B2}"/>
                    </a:ext>
                  </a:extLst>
                </p:cNvPr>
                <p:cNvSpPr/>
                <p:nvPr userDrawn="1"/>
              </p:nvSpPr>
              <p:spPr>
                <a:xfrm>
                  <a:off x="1549420" y="5712364"/>
                  <a:ext cx="312583" cy="312583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tx1">
                        <a:lumMod val="94000"/>
                        <a:lumOff val="6000"/>
                      </a:schemeClr>
                    </a:gs>
                    <a:gs pos="56000">
                      <a:schemeClr val="tx1">
                        <a:lumMod val="65000"/>
                        <a:lumOff val="35000"/>
                      </a:schemeClr>
                    </a:gs>
                    <a:gs pos="9100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0800000" scaled="1"/>
                  <a:tileRect/>
                </a:gradFill>
                <a:ln w="0">
                  <a:solidFill>
                    <a:srgbClr val="262626"/>
                  </a:solidFill>
                </a:ln>
                <a:scene3d>
                  <a:camera prst="perspectiveFront"/>
                  <a:lightRig rig="threePt" dir="t"/>
                </a:scene3d>
                <a:sp3d>
                  <a:bevelT w="63500" h="127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00"/>
                </a:p>
              </p:txBody>
            </p:sp>
            <p:sp>
              <p:nvSpPr>
                <p:cNvPr id="22" name="Rounded Rectangle 8">
                  <a:extLst>
                    <a:ext uri="{FF2B5EF4-FFF2-40B4-BE49-F238E27FC236}">
                      <a16:creationId xmlns:a16="http://schemas.microsoft.com/office/drawing/2014/main" id="{04CCA352-6596-4EE3-BCF8-248E86B334BF}"/>
                    </a:ext>
                  </a:extLst>
                </p:cNvPr>
                <p:cNvSpPr/>
                <p:nvPr userDrawn="1"/>
              </p:nvSpPr>
              <p:spPr>
                <a:xfrm>
                  <a:off x="1634225" y="5796647"/>
                  <a:ext cx="142969" cy="144016"/>
                </a:xfrm>
                <a:prstGeom prst="roundRect">
                  <a:avLst/>
                </a:prstGeom>
                <a:solidFill>
                  <a:srgbClr val="737373"/>
                </a:solidFill>
                <a:ln w="6350">
                  <a:solidFill>
                    <a:srgbClr val="B0B0B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00"/>
                </a:p>
              </p:txBody>
            </p:sp>
          </p:grpSp>
        </p:grpSp>
        <p:sp>
          <p:nvSpPr>
            <p:cNvPr id="17" name="Picture Placeholder 2">
              <a:extLst>
                <a:ext uri="{FF2B5EF4-FFF2-40B4-BE49-F238E27FC236}">
                  <a16:creationId xmlns:a16="http://schemas.microsoft.com/office/drawing/2014/main" id="{77EB584B-0620-49F6-9167-284CAC6C356A}"/>
                </a:ext>
              </a:extLst>
            </p:cNvPr>
            <p:cNvSpPr txBox="1">
              <a:spLocks/>
            </p:cNvSpPr>
            <p:nvPr/>
          </p:nvSpPr>
          <p:spPr>
            <a:xfrm>
              <a:off x="5051890" y="2223507"/>
              <a:ext cx="2088232" cy="338437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Arial" pitchFamily="34" charset="0"/>
                </a:defRPr>
              </a:lvl1pPr>
              <a:lvl2pPr marL="457223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46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69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91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114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337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56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783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dirty="0"/>
            </a:p>
          </p:txBody>
        </p:sp>
      </p:grpSp>
      <p:sp>
        <p:nvSpPr>
          <p:cNvPr id="46" name="Heart 45">
            <a:extLst>
              <a:ext uri="{FF2B5EF4-FFF2-40B4-BE49-F238E27FC236}">
                <a16:creationId xmlns:a16="http://schemas.microsoft.com/office/drawing/2014/main" id="{0D61234A-9078-497B-B44F-C85C29220E10}"/>
              </a:ext>
            </a:extLst>
          </p:cNvPr>
          <p:cNvSpPr/>
          <p:nvPr/>
        </p:nvSpPr>
        <p:spPr>
          <a:xfrm>
            <a:off x="1899454" y="2978692"/>
            <a:ext cx="874316" cy="874316"/>
          </a:xfrm>
          <a:prstGeom prst="hear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81CEE53-7F4A-4984-ADDF-72E44539565F}"/>
              </a:ext>
            </a:extLst>
          </p:cNvPr>
          <p:cNvSpPr/>
          <p:nvPr/>
        </p:nvSpPr>
        <p:spPr>
          <a:xfrm rot="16200000">
            <a:off x="1499930" y="5979380"/>
            <a:ext cx="1645920" cy="12235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6FF1C3E-318E-4D13-BF8C-EB8A9AABF41D}"/>
              </a:ext>
            </a:extLst>
          </p:cNvPr>
          <p:cNvSpPr/>
          <p:nvPr/>
        </p:nvSpPr>
        <p:spPr>
          <a:xfrm rot="16200000">
            <a:off x="2061821" y="3108294"/>
            <a:ext cx="522150" cy="522150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35000">
                <a:schemeClr val="accent3">
                  <a:lumMod val="0"/>
                  <a:lumOff val="100000"/>
                </a:schemeClr>
              </a:gs>
              <a:gs pos="100000">
                <a:schemeClr val="bg1">
                  <a:lumMod val="65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  <a:effectLst>
            <a:outerShdw blurRad="254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6">
            <a:extLst>
              <a:ext uri="{FF2B5EF4-FFF2-40B4-BE49-F238E27FC236}">
                <a16:creationId xmlns:a16="http://schemas.microsoft.com/office/drawing/2014/main" id="{8B4D6C70-F433-47A4-A279-102747793736}"/>
              </a:ext>
            </a:extLst>
          </p:cNvPr>
          <p:cNvSpPr>
            <a:spLocks/>
          </p:cNvSpPr>
          <p:nvPr/>
        </p:nvSpPr>
        <p:spPr bwMode="auto">
          <a:xfrm>
            <a:off x="1063474" y="3837822"/>
            <a:ext cx="2527532" cy="1488821"/>
          </a:xfrm>
          <a:custGeom>
            <a:avLst/>
            <a:gdLst/>
            <a:ahLst/>
            <a:cxnLst/>
            <a:rect l="l" t="t" r="r" b="b"/>
            <a:pathLst>
              <a:path w="1255887" h="739769">
                <a:moveTo>
                  <a:pt x="0" y="0"/>
                </a:moveTo>
                <a:lnTo>
                  <a:pt x="101935" y="0"/>
                </a:lnTo>
                <a:lnTo>
                  <a:pt x="126181" y="48492"/>
                </a:lnTo>
                <a:lnTo>
                  <a:pt x="165558" y="135996"/>
                </a:lnTo>
                <a:lnTo>
                  <a:pt x="194726" y="204540"/>
                </a:lnTo>
                <a:lnTo>
                  <a:pt x="223893" y="276001"/>
                </a:lnTo>
                <a:lnTo>
                  <a:pt x="255978" y="341629"/>
                </a:lnTo>
                <a:lnTo>
                  <a:pt x="288062" y="408715"/>
                </a:lnTo>
                <a:lnTo>
                  <a:pt x="327439" y="467050"/>
                </a:lnTo>
                <a:lnTo>
                  <a:pt x="369732" y="522469"/>
                </a:lnTo>
                <a:lnTo>
                  <a:pt x="423693" y="567679"/>
                </a:lnTo>
                <a:lnTo>
                  <a:pt x="452861" y="588097"/>
                </a:lnTo>
                <a:lnTo>
                  <a:pt x="489320" y="612889"/>
                </a:lnTo>
                <a:lnTo>
                  <a:pt x="528697" y="631848"/>
                </a:lnTo>
                <a:lnTo>
                  <a:pt x="573907" y="646432"/>
                </a:lnTo>
                <a:lnTo>
                  <a:pt x="622034" y="655183"/>
                </a:lnTo>
                <a:lnTo>
                  <a:pt x="674536" y="649349"/>
                </a:lnTo>
                <a:lnTo>
                  <a:pt x="741622" y="628932"/>
                </a:lnTo>
                <a:lnTo>
                  <a:pt x="799957" y="599764"/>
                </a:lnTo>
                <a:lnTo>
                  <a:pt x="849543" y="561846"/>
                </a:lnTo>
                <a:lnTo>
                  <a:pt x="894753" y="519552"/>
                </a:lnTo>
                <a:lnTo>
                  <a:pt x="935588" y="469967"/>
                </a:lnTo>
                <a:lnTo>
                  <a:pt x="969131" y="416007"/>
                </a:lnTo>
                <a:lnTo>
                  <a:pt x="998298" y="357671"/>
                </a:lnTo>
                <a:lnTo>
                  <a:pt x="1027466" y="296419"/>
                </a:lnTo>
                <a:lnTo>
                  <a:pt x="1053717" y="236625"/>
                </a:lnTo>
                <a:lnTo>
                  <a:pt x="1081427" y="175372"/>
                </a:lnTo>
                <a:lnTo>
                  <a:pt x="1107678" y="111203"/>
                </a:lnTo>
                <a:lnTo>
                  <a:pt x="1159187" y="0"/>
                </a:lnTo>
                <a:lnTo>
                  <a:pt x="1255887" y="0"/>
                </a:lnTo>
                <a:lnTo>
                  <a:pt x="1250600" y="10574"/>
                </a:lnTo>
                <a:lnTo>
                  <a:pt x="1218515" y="74743"/>
                </a:lnTo>
                <a:lnTo>
                  <a:pt x="1186431" y="140371"/>
                </a:lnTo>
                <a:lnTo>
                  <a:pt x="1160180" y="207457"/>
                </a:lnTo>
                <a:lnTo>
                  <a:pt x="1131012" y="273084"/>
                </a:lnTo>
                <a:lnTo>
                  <a:pt x="1101844" y="337254"/>
                </a:lnTo>
                <a:lnTo>
                  <a:pt x="1072676" y="399964"/>
                </a:lnTo>
                <a:lnTo>
                  <a:pt x="1040592" y="458300"/>
                </a:lnTo>
                <a:lnTo>
                  <a:pt x="1004132" y="515177"/>
                </a:lnTo>
                <a:lnTo>
                  <a:pt x="964755" y="567679"/>
                </a:lnTo>
                <a:lnTo>
                  <a:pt x="919545" y="615806"/>
                </a:lnTo>
                <a:lnTo>
                  <a:pt x="868502" y="655183"/>
                </a:lnTo>
                <a:lnTo>
                  <a:pt x="810166" y="690184"/>
                </a:lnTo>
                <a:lnTo>
                  <a:pt x="744539" y="719352"/>
                </a:lnTo>
                <a:lnTo>
                  <a:pt x="670161" y="736852"/>
                </a:lnTo>
                <a:lnTo>
                  <a:pt x="605991" y="739769"/>
                </a:lnTo>
                <a:lnTo>
                  <a:pt x="544739" y="732477"/>
                </a:lnTo>
                <a:lnTo>
                  <a:pt x="489320" y="710601"/>
                </a:lnTo>
                <a:lnTo>
                  <a:pt x="436818" y="687267"/>
                </a:lnTo>
                <a:lnTo>
                  <a:pt x="391608" y="658099"/>
                </a:lnTo>
                <a:lnTo>
                  <a:pt x="353690" y="631848"/>
                </a:lnTo>
                <a:lnTo>
                  <a:pt x="308480" y="591013"/>
                </a:lnTo>
                <a:lnTo>
                  <a:pt x="269103" y="544345"/>
                </a:lnTo>
                <a:lnTo>
                  <a:pt x="237019" y="490385"/>
                </a:lnTo>
                <a:lnTo>
                  <a:pt x="207851" y="434966"/>
                </a:lnTo>
                <a:lnTo>
                  <a:pt x="181600" y="376630"/>
                </a:lnTo>
                <a:lnTo>
                  <a:pt x="155349" y="315378"/>
                </a:lnTo>
                <a:lnTo>
                  <a:pt x="115972" y="227874"/>
                </a:lnTo>
                <a:lnTo>
                  <a:pt x="70762" y="140371"/>
                </a:lnTo>
                <a:lnTo>
                  <a:pt x="25552" y="5286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reeform 36">
            <a:extLst>
              <a:ext uri="{FF2B5EF4-FFF2-40B4-BE49-F238E27FC236}">
                <a16:creationId xmlns:a16="http://schemas.microsoft.com/office/drawing/2014/main" id="{2C5C9A3E-99C9-4205-B483-5AB38D9831DC}"/>
              </a:ext>
            </a:extLst>
          </p:cNvPr>
          <p:cNvSpPr>
            <a:spLocks/>
          </p:cNvSpPr>
          <p:nvPr/>
        </p:nvSpPr>
        <p:spPr bwMode="auto">
          <a:xfrm>
            <a:off x="842914" y="1864093"/>
            <a:ext cx="2959964" cy="1980369"/>
          </a:xfrm>
          <a:custGeom>
            <a:avLst/>
            <a:gdLst>
              <a:gd name="connsiteX0" fmla="*/ 1012825 w 1608138"/>
              <a:gd name="connsiteY0" fmla="*/ 4763 h 1075928"/>
              <a:gd name="connsiteX1" fmla="*/ 1062038 w 1608138"/>
              <a:gd name="connsiteY1" fmla="*/ 4763 h 1075928"/>
              <a:gd name="connsiteX2" fmla="*/ 1108075 w 1608138"/>
              <a:gd name="connsiteY2" fmla="*/ 17463 h 1075928"/>
              <a:gd name="connsiteX3" fmla="*/ 1157288 w 1608138"/>
              <a:gd name="connsiteY3" fmla="*/ 36513 h 1075928"/>
              <a:gd name="connsiteX4" fmla="*/ 1201738 w 1608138"/>
              <a:gd name="connsiteY4" fmla="*/ 57150 h 1075928"/>
              <a:gd name="connsiteX5" fmla="*/ 1241425 w 1608138"/>
              <a:gd name="connsiteY5" fmla="*/ 74613 h 1075928"/>
              <a:gd name="connsiteX6" fmla="*/ 1301750 w 1608138"/>
              <a:gd name="connsiteY6" fmla="*/ 106363 h 1075928"/>
              <a:gd name="connsiteX7" fmla="*/ 1365250 w 1608138"/>
              <a:gd name="connsiteY7" fmla="*/ 149225 h 1075928"/>
              <a:gd name="connsiteX8" fmla="*/ 1423988 w 1608138"/>
              <a:gd name="connsiteY8" fmla="*/ 198438 h 1075928"/>
              <a:gd name="connsiteX9" fmla="*/ 1474788 w 1608138"/>
              <a:gd name="connsiteY9" fmla="*/ 258763 h 1075928"/>
              <a:gd name="connsiteX10" fmla="*/ 1520826 w 1608138"/>
              <a:gd name="connsiteY10" fmla="*/ 328613 h 1075928"/>
              <a:gd name="connsiteX11" fmla="*/ 1558926 w 1608138"/>
              <a:gd name="connsiteY11" fmla="*/ 406400 h 1075928"/>
              <a:gd name="connsiteX12" fmla="*/ 1587501 w 1608138"/>
              <a:gd name="connsiteY12" fmla="*/ 490538 h 1075928"/>
              <a:gd name="connsiteX13" fmla="*/ 1604963 w 1608138"/>
              <a:gd name="connsiteY13" fmla="*/ 579438 h 1075928"/>
              <a:gd name="connsiteX14" fmla="*/ 1608138 w 1608138"/>
              <a:gd name="connsiteY14" fmla="*/ 677863 h 1075928"/>
              <a:gd name="connsiteX15" fmla="*/ 1597026 w 1608138"/>
              <a:gd name="connsiteY15" fmla="*/ 779463 h 1075928"/>
              <a:gd name="connsiteX16" fmla="*/ 1576388 w 1608138"/>
              <a:gd name="connsiteY16" fmla="*/ 865188 h 1075928"/>
              <a:gd name="connsiteX17" fmla="*/ 1547813 w 1608138"/>
              <a:gd name="connsiteY17" fmla="*/ 942975 h 1075928"/>
              <a:gd name="connsiteX18" fmla="*/ 1516063 w 1608138"/>
              <a:gd name="connsiteY18" fmla="*/ 1017588 h 1075928"/>
              <a:gd name="connsiteX19" fmla="*/ 1486893 w 1608138"/>
              <a:gd name="connsiteY19" fmla="*/ 1075928 h 1075928"/>
              <a:gd name="connsiteX20" fmla="*/ 1381632 w 1608138"/>
              <a:gd name="connsiteY20" fmla="*/ 1075928 h 1075928"/>
              <a:gd name="connsiteX21" fmla="*/ 1495426 w 1608138"/>
              <a:gd name="connsiteY21" fmla="*/ 830263 h 1075928"/>
              <a:gd name="connsiteX22" fmla="*/ 1506538 w 1608138"/>
              <a:gd name="connsiteY22" fmla="*/ 762000 h 1075928"/>
              <a:gd name="connsiteX23" fmla="*/ 1509713 w 1608138"/>
              <a:gd name="connsiteY23" fmla="*/ 685800 h 1075928"/>
              <a:gd name="connsiteX24" fmla="*/ 1506538 w 1608138"/>
              <a:gd name="connsiteY24" fmla="*/ 608013 h 1075928"/>
              <a:gd name="connsiteX25" fmla="*/ 1495426 w 1608138"/>
              <a:gd name="connsiteY25" fmla="*/ 536575 h 1075928"/>
              <a:gd name="connsiteX26" fmla="*/ 1477963 w 1608138"/>
              <a:gd name="connsiteY26" fmla="*/ 466725 h 1075928"/>
              <a:gd name="connsiteX27" fmla="*/ 1457326 w 1608138"/>
              <a:gd name="connsiteY27" fmla="*/ 403225 h 1075928"/>
              <a:gd name="connsiteX28" fmla="*/ 1431926 w 1608138"/>
              <a:gd name="connsiteY28" fmla="*/ 354013 h 1075928"/>
              <a:gd name="connsiteX29" fmla="*/ 1389063 w 1608138"/>
              <a:gd name="connsiteY29" fmla="*/ 296863 h 1075928"/>
              <a:gd name="connsiteX30" fmla="*/ 1336675 w 1608138"/>
              <a:gd name="connsiteY30" fmla="*/ 239713 h 1075928"/>
              <a:gd name="connsiteX31" fmla="*/ 1273175 w 1608138"/>
              <a:gd name="connsiteY31" fmla="*/ 190500 h 1075928"/>
              <a:gd name="connsiteX32" fmla="*/ 1201738 w 1608138"/>
              <a:gd name="connsiteY32" fmla="*/ 149225 h 1075928"/>
              <a:gd name="connsiteX33" fmla="*/ 1125538 w 1608138"/>
              <a:gd name="connsiteY33" fmla="*/ 127000 h 1075928"/>
              <a:gd name="connsiteX34" fmla="*/ 1096963 w 1608138"/>
              <a:gd name="connsiteY34" fmla="*/ 123825 h 1075928"/>
              <a:gd name="connsiteX35" fmla="*/ 1071563 w 1608138"/>
              <a:gd name="connsiteY35" fmla="*/ 131763 h 1075928"/>
              <a:gd name="connsiteX36" fmla="*/ 1042988 w 1608138"/>
              <a:gd name="connsiteY36" fmla="*/ 138113 h 1075928"/>
              <a:gd name="connsiteX37" fmla="*/ 1012825 w 1608138"/>
              <a:gd name="connsiteY37" fmla="*/ 146050 h 1075928"/>
              <a:gd name="connsiteX38" fmla="*/ 981075 w 1608138"/>
              <a:gd name="connsiteY38" fmla="*/ 144463 h 1075928"/>
              <a:gd name="connsiteX39" fmla="*/ 966788 w 1608138"/>
              <a:gd name="connsiteY39" fmla="*/ 127000 h 1075928"/>
              <a:gd name="connsiteX40" fmla="*/ 958850 w 1608138"/>
              <a:gd name="connsiteY40" fmla="*/ 100013 h 1075928"/>
              <a:gd name="connsiteX41" fmla="*/ 955675 w 1608138"/>
              <a:gd name="connsiteY41" fmla="*/ 71438 h 1075928"/>
              <a:gd name="connsiteX42" fmla="*/ 962025 w 1608138"/>
              <a:gd name="connsiteY42" fmla="*/ 42863 h 1075928"/>
              <a:gd name="connsiteX43" fmla="*/ 1012825 w 1608138"/>
              <a:gd name="connsiteY43" fmla="*/ 4763 h 1075928"/>
              <a:gd name="connsiteX44" fmla="*/ 595313 w 1608138"/>
              <a:gd name="connsiteY44" fmla="*/ 0 h 1075928"/>
              <a:gd name="connsiteX45" fmla="*/ 638175 w 1608138"/>
              <a:gd name="connsiteY45" fmla="*/ 4763 h 1075928"/>
              <a:gd name="connsiteX46" fmla="*/ 644525 w 1608138"/>
              <a:gd name="connsiteY46" fmla="*/ 7938 h 1075928"/>
              <a:gd name="connsiteX47" fmla="*/ 649288 w 1608138"/>
              <a:gd name="connsiteY47" fmla="*/ 11113 h 1075928"/>
              <a:gd name="connsiteX48" fmla="*/ 652463 w 1608138"/>
              <a:gd name="connsiteY48" fmla="*/ 14288 h 1075928"/>
              <a:gd name="connsiteX49" fmla="*/ 655638 w 1608138"/>
              <a:gd name="connsiteY49" fmla="*/ 14288 h 1075928"/>
              <a:gd name="connsiteX50" fmla="*/ 658813 w 1608138"/>
              <a:gd name="connsiteY50" fmla="*/ 19050 h 1075928"/>
              <a:gd name="connsiteX51" fmla="*/ 663575 w 1608138"/>
              <a:gd name="connsiteY51" fmla="*/ 25400 h 1075928"/>
              <a:gd name="connsiteX52" fmla="*/ 676275 w 1608138"/>
              <a:gd name="connsiteY52" fmla="*/ 53975 h 1075928"/>
              <a:gd name="connsiteX53" fmla="*/ 676275 w 1608138"/>
              <a:gd name="connsiteY53" fmla="*/ 85725 h 1075928"/>
              <a:gd name="connsiteX54" fmla="*/ 666750 w 1608138"/>
              <a:gd name="connsiteY54" fmla="*/ 114300 h 1075928"/>
              <a:gd name="connsiteX55" fmla="*/ 649288 w 1608138"/>
              <a:gd name="connsiteY55" fmla="*/ 138113 h 1075928"/>
              <a:gd name="connsiteX56" fmla="*/ 617538 w 1608138"/>
              <a:gd name="connsiteY56" fmla="*/ 149225 h 1075928"/>
              <a:gd name="connsiteX57" fmla="*/ 585788 w 1608138"/>
              <a:gd name="connsiteY57" fmla="*/ 149225 h 1075928"/>
              <a:gd name="connsiteX58" fmla="*/ 550863 w 1608138"/>
              <a:gd name="connsiteY58" fmla="*/ 141288 h 1075928"/>
              <a:gd name="connsiteX59" fmla="*/ 517525 w 1608138"/>
              <a:gd name="connsiteY59" fmla="*/ 131763 h 1075928"/>
              <a:gd name="connsiteX60" fmla="*/ 479425 w 1608138"/>
              <a:gd name="connsiteY60" fmla="*/ 128588 h 1075928"/>
              <a:gd name="connsiteX61" fmla="*/ 441325 w 1608138"/>
              <a:gd name="connsiteY61" fmla="*/ 131763 h 1075928"/>
              <a:gd name="connsiteX62" fmla="*/ 360363 w 1608138"/>
              <a:gd name="connsiteY62" fmla="*/ 158750 h 1075928"/>
              <a:gd name="connsiteX63" fmla="*/ 292100 w 1608138"/>
              <a:gd name="connsiteY63" fmla="*/ 198438 h 1075928"/>
              <a:gd name="connsiteX64" fmla="*/ 231775 w 1608138"/>
              <a:gd name="connsiteY64" fmla="*/ 250825 h 1075928"/>
              <a:gd name="connsiteX65" fmla="*/ 182563 w 1608138"/>
              <a:gd name="connsiteY65" fmla="*/ 307975 h 1075928"/>
              <a:gd name="connsiteX66" fmla="*/ 141288 w 1608138"/>
              <a:gd name="connsiteY66" fmla="*/ 377825 h 1075928"/>
              <a:gd name="connsiteX67" fmla="*/ 109538 w 1608138"/>
              <a:gd name="connsiteY67" fmla="*/ 455613 h 1075928"/>
              <a:gd name="connsiteX68" fmla="*/ 98425 w 1608138"/>
              <a:gd name="connsiteY68" fmla="*/ 512763 h 1075928"/>
              <a:gd name="connsiteX69" fmla="*/ 92075 w 1608138"/>
              <a:gd name="connsiteY69" fmla="*/ 576263 h 1075928"/>
              <a:gd name="connsiteX70" fmla="*/ 95250 w 1608138"/>
              <a:gd name="connsiteY70" fmla="*/ 642938 h 1075928"/>
              <a:gd name="connsiteX71" fmla="*/ 101600 w 1608138"/>
              <a:gd name="connsiteY71" fmla="*/ 709613 h 1075928"/>
              <a:gd name="connsiteX72" fmla="*/ 109538 w 1608138"/>
              <a:gd name="connsiteY72" fmla="*/ 773113 h 1075928"/>
              <a:gd name="connsiteX73" fmla="*/ 123825 w 1608138"/>
              <a:gd name="connsiteY73" fmla="*/ 825500 h 1075928"/>
              <a:gd name="connsiteX74" fmla="*/ 161925 w 1608138"/>
              <a:gd name="connsiteY74" fmla="*/ 928688 h 1075928"/>
              <a:gd name="connsiteX75" fmla="*/ 207963 w 1608138"/>
              <a:gd name="connsiteY75" fmla="*/ 1030288 h 1075928"/>
              <a:gd name="connsiteX76" fmla="*/ 230783 w 1608138"/>
              <a:gd name="connsiteY76" fmla="*/ 1075928 h 1075928"/>
              <a:gd name="connsiteX77" fmla="*/ 119823 w 1608138"/>
              <a:gd name="connsiteY77" fmla="*/ 1075928 h 1075928"/>
              <a:gd name="connsiteX78" fmla="*/ 101600 w 1608138"/>
              <a:gd name="connsiteY78" fmla="*/ 1038225 h 1075928"/>
              <a:gd name="connsiteX79" fmla="*/ 60325 w 1608138"/>
              <a:gd name="connsiteY79" fmla="*/ 938213 h 1075928"/>
              <a:gd name="connsiteX80" fmla="*/ 28575 w 1608138"/>
              <a:gd name="connsiteY80" fmla="*/ 830263 h 1075928"/>
              <a:gd name="connsiteX81" fmla="*/ 14288 w 1608138"/>
              <a:gd name="connsiteY81" fmla="*/ 769938 h 1075928"/>
              <a:gd name="connsiteX82" fmla="*/ 6350 w 1608138"/>
              <a:gd name="connsiteY82" fmla="*/ 700088 h 1075928"/>
              <a:gd name="connsiteX83" fmla="*/ 0 w 1608138"/>
              <a:gd name="connsiteY83" fmla="*/ 628650 h 1075928"/>
              <a:gd name="connsiteX84" fmla="*/ 0 w 1608138"/>
              <a:gd name="connsiteY84" fmla="*/ 554038 h 1075928"/>
              <a:gd name="connsiteX85" fmla="*/ 9525 w 1608138"/>
              <a:gd name="connsiteY85" fmla="*/ 487363 h 1075928"/>
              <a:gd name="connsiteX86" fmla="*/ 23813 w 1608138"/>
              <a:gd name="connsiteY86" fmla="*/ 423863 h 1075928"/>
              <a:gd name="connsiteX87" fmla="*/ 52388 w 1608138"/>
              <a:gd name="connsiteY87" fmla="*/ 342900 h 1075928"/>
              <a:gd name="connsiteX88" fmla="*/ 95250 w 1608138"/>
              <a:gd name="connsiteY88" fmla="*/ 271463 h 1075928"/>
              <a:gd name="connsiteX89" fmla="*/ 144463 w 1608138"/>
              <a:gd name="connsiteY89" fmla="*/ 204788 h 1075928"/>
              <a:gd name="connsiteX90" fmla="*/ 204788 w 1608138"/>
              <a:gd name="connsiteY90" fmla="*/ 146050 h 1075928"/>
              <a:gd name="connsiteX91" fmla="*/ 271463 w 1608138"/>
              <a:gd name="connsiteY91" fmla="*/ 96838 h 1075928"/>
              <a:gd name="connsiteX92" fmla="*/ 346075 w 1608138"/>
              <a:gd name="connsiteY92" fmla="*/ 63500 h 1075928"/>
              <a:gd name="connsiteX93" fmla="*/ 395288 w 1608138"/>
              <a:gd name="connsiteY93" fmla="*/ 49213 h 1075928"/>
              <a:gd name="connsiteX94" fmla="*/ 447675 w 1608138"/>
              <a:gd name="connsiteY94" fmla="*/ 36513 h 1075928"/>
              <a:gd name="connsiteX95" fmla="*/ 500063 w 1608138"/>
              <a:gd name="connsiteY95" fmla="*/ 28575 h 1075928"/>
              <a:gd name="connsiteX96" fmla="*/ 549275 w 1608138"/>
              <a:gd name="connsiteY96" fmla="*/ 17463 h 1075928"/>
              <a:gd name="connsiteX97" fmla="*/ 595313 w 1608138"/>
              <a:gd name="connsiteY97" fmla="*/ 0 h 1075928"/>
              <a:gd name="connsiteX0" fmla="*/ 1012825 w 1608138"/>
              <a:gd name="connsiteY0" fmla="*/ 4763 h 1075928"/>
              <a:gd name="connsiteX1" fmla="*/ 1062038 w 1608138"/>
              <a:gd name="connsiteY1" fmla="*/ 4763 h 1075928"/>
              <a:gd name="connsiteX2" fmla="*/ 1108075 w 1608138"/>
              <a:gd name="connsiteY2" fmla="*/ 17463 h 1075928"/>
              <a:gd name="connsiteX3" fmla="*/ 1157288 w 1608138"/>
              <a:gd name="connsiteY3" fmla="*/ 36513 h 1075928"/>
              <a:gd name="connsiteX4" fmla="*/ 1201738 w 1608138"/>
              <a:gd name="connsiteY4" fmla="*/ 57150 h 1075928"/>
              <a:gd name="connsiteX5" fmla="*/ 1241425 w 1608138"/>
              <a:gd name="connsiteY5" fmla="*/ 74613 h 1075928"/>
              <a:gd name="connsiteX6" fmla="*/ 1301750 w 1608138"/>
              <a:gd name="connsiteY6" fmla="*/ 106363 h 1075928"/>
              <a:gd name="connsiteX7" fmla="*/ 1365250 w 1608138"/>
              <a:gd name="connsiteY7" fmla="*/ 149225 h 1075928"/>
              <a:gd name="connsiteX8" fmla="*/ 1423988 w 1608138"/>
              <a:gd name="connsiteY8" fmla="*/ 198438 h 1075928"/>
              <a:gd name="connsiteX9" fmla="*/ 1474788 w 1608138"/>
              <a:gd name="connsiteY9" fmla="*/ 258763 h 1075928"/>
              <a:gd name="connsiteX10" fmla="*/ 1520826 w 1608138"/>
              <a:gd name="connsiteY10" fmla="*/ 328613 h 1075928"/>
              <a:gd name="connsiteX11" fmla="*/ 1558926 w 1608138"/>
              <a:gd name="connsiteY11" fmla="*/ 406400 h 1075928"/>
              <a:gd name="connsiteX12" fmla="*/ 1587501 w 1608138"/>
              <a:gd name="connsiteY12" fmla="*/ 490538 h 1075928"/>
              <a:gd name="connsiteX13" fmla="*/ 1604963 w 1608138"/>
              <a:gd name="connsiteY13" fmla="*/ 579438 h 1075928"/>
              <a:gd name="connsiteX14" fmla="*/ 1608138 w 1608138"/>
              <a:gd name="connsiteY14" fmla="*/ 677863 h 1075928"/>
              <a:gd name="connsiteX15" fmla="*/ 1597026 w 1608138"/>
              <a:gd name="connsiteY15" fmla="*/ 779463 h 1075928"/>
              <a:gd name="connsiteX16" fmla="*/ 1576388 w 1608138"/>
              <a:gd name="connsiteY16" fmla="*/ 865188 h 1075928"/>
              <a:gd name="connsiteX17" fmla="*/ 1547813 w 1608138"/>
              <a:gd name="connsiteY17" fmla="*/ 942975 h 1075928"/>
              <a:gd name="connsiteX18" fmla="*/ 1516063 w 1608138"/>
              <a:gd name="connsiteY18" fmla="*/ 1017588 h 1075928"/>
              <a:gd name="connsiteX19" fmla="*/ 1486893 w 1608138"/>
              <a:gd name="connsiteY19" fmla="*/ 1075928 h 1075928"/>
              <a:gd name="connsiteX20" fmla="*/ 1381632 w 1608138"/>
              <a:gd name="connsiteY20" fmla="*/ 1075928 h 1075928"/>
              <a:gd name="connsiteX21" fmla="*/ 1495426 w 1608138"/>
              <a:gd name="connsiteY21" fmla="*/ 830263 h 1075928"/>
              <a:gd name="connsiteX22" fmla="*/ 1506538 w 1608138"/>
              <a:gd name="connsiteY22" fmla="*/ 762000 h 1075928"/>
              <a:gd name="connsiteX23" fmla="*/ 1509713 w 1608138"/>
              <a:gd name="connsiteY23" fmla="*/ 685800 h 1075928"/>
              <a:gd name="connsiteX24" fmla="*/ 1506538 w 1608138"/>
              <a:gd name="connsiteY24" fmla="*/ 608013 h 1075928"/>
              <a:gd name="connsiteX25" fmla="*/ 1495426 w 1608138"/>
              <a:gd name="connsiteY25" fmla="*/ 536575 h 1075928"/>
              <a:gd name="connsiteX26" fmla="*/ 1477963 w 1608138"/>
              <a:gd name="connsiteY26" fmla="*/ 466725 h 1075928"/>
              <a:gd name="connsiteX27" fmla="*/ 1457326 w 1608138"/>
              <a:gd name="connsiteY27" fmla="*/ 403225 h 1075928"/>
              <a:gd name="connsiteX28" fmla="*/ 1431926 w 1608138"/>
              <a:gd name="connsiteY28" fmla="*/ 354013 h 1075928"/>
              <a:gd name="connsiteX29" fmla="*/ 1389063 w 1608138"/>
              <a:gd name="connsiteY29" fmla="*/ 296863 h 1075928"/>
              <a:gd name="connsiteX30" fmla="*/ 1336675 w 1608138"/>
              <a:gd name="connsiteY30" fmla="*/ 239713 h 1075928"/>
              <a:gd name="connsiteX31" fmla="*/ 1273175 w 1608138"/>
              <a:gd name="connsiteY31" fmla="*/ 190500 h 1075928"/>
              <a:gd name="connsiteX32" fmla="*/ 1201738 w 1608138"/>
              <a:gd name="connsiteY32" fmla="*/ 149225 h 1075928"/>
              <a:gd name="connsiteX33" fmla="*/ 1125538 w 1608138"/>
              <a:gd name="connsiteY33" fmla="*/ 127000 h 1075928"/>
              <a:gd name="connsiteX34" fmla="*/ 1096963 w 1608138"/>
              <a:gd name="connsiteY34" fmla="*/ 123825 h 1075928"/>
              <a:gd name="connsiteX35" fmla="*/ 1071563 w 1608138"/>
              <a:gd name="connsiteY35" fmla="*/ 131763 h 1075928"/>
              <a:gd name="connsiteX36" fmla="*/ 1042988 w 1608138"/>
              <a:gd name="connsiteY36" fmla="*/ 138113 h 1075928"/>
              <a:gd name="connsiteX37" fmla="*/ 1012825 w 1608138"/>
              <a:gd name="connsiteY37" fmla="*/ 146050 h 1075928"/>
              <a:gd name="connsiteX38" fmla="*/ 981075 w 1608138"/>
              <a:gd name="connsiteY38" fmla="*/ 144463 h 1075928"/>
              <a:gd name="connsiteX39" fmla="*/ 966788 w 1608138"/>
              <a:gd name="connsiteY39" fmla="*/ 127000 h 1075928"/>
              <a:gd name="connsiteX40" fmla="*/ 958850 w 1608138"/>
              <a:gd name="connsiteY40" fmla="*/ 100013 h 1075928"/>
              <a:gd name="connsiteX41" fmla="*/ 955675 w 1608138"/>
              <a:gd name="connsiteY41" fmla="*/ 71438 h 1075928"/>
              <a:gd name="connsiteX42" fmla="*/ 962025 w 1608138"/>
              <a:gd name="connsiteY42" fmla="*/ 42863 h 1075928"/>
              <a:gd name="connsiteX43" fmla="*/ 1012825 w 1608138"/>
              <a:gd name="connsiteY43" fmla="*/ 4763 h 1075928"/>
              <a:gd name="connsiteX44" fmla="*/ 595313 w 1608138"/>
              <a:gd name="connsiteY44" fmla="*/ 0 h 1075928"/>
              <a:gd name="connsiteX45" fmla="*/ 638175 w 1608138"/>
              <a:gd name="connsiteY45" fmla="*/ 4763 h 1075928"/>
              <a:gd name="connsiteX46" fmla="*/ 644525 w 1608138"/>
              <a:gd name="connsiteY46" fmla="*/ 7938 h 1075928"/>
              <a:gd name="connsiteX47" fmla="*/ 649288 w 1608138"/>
              <a:gd name="connsiteY47" fmla="*/ 11113 h 1075928"/>
              <a:gd name="connsiteX48" fmla="*/ 652463 w 1608138"/>
              <a:gd name="connsiteY48" fmla="*/ 14288 h 1075928"/>
              <a:gd name="connsiteX49" fmla="*/ 655638 w 1608138"/>
              <a:gd name="connsiteY49" fmla="*/ 14288 h 1075928"/>
              <a:gd name="connsiteX50" fmla="*/ 658813 w 1608138"/>
              <a:gd name="connsiteY50" fmla="*/ 19050 h 1075928"/>
              <a:gd name="connsiteX51" fmla="*/ 663575 w 1608138"/>
              <a:gd name="connsiteY51" fmla="*/ 25400 h 1075928"/>
              <a:gd name="connsiteX52" fmla="*/ 676275 w 1608138"/>
              <a:gd name="connsiteY52" fmla="*/ 53975 h 1075928"/>
              <a:gd name="connsiteX53" fmla="*/ 676275 w 1608138"/>
              <a:gd name="connsiteY53" fmla="*/ 85725 h 1075928"/>
              <a:gd name="connsiteX54" fmla="*/ 666750 w 1608138"/>
              <a:gd name="connsiteY54" fmla="*/ 114300 h 1075928"/>
              <a:gd name="connsiteX55" fmla="*/ 649288 w 1608138"/>
              <a:gd name="connsiteY55" fmla="*/ 138113 h 1075928"/>
              <a:gd name="connsiteX56" fmla="*/ 617538 w 1608138"/>
              <a:gd name="connsiteY56" fmla="*/ 149225 h 1075928"/>
              <a:gd name="connsiteX57" fmla="*/ 585788 w 1608138"/>
              <a:gd name="connsiteY57" fmla="*/ 149225 h 1075928"/>
              <a:gd name="connsiteX58" fmla="*/ 550863 w 1608138"/>
              <a:gd name="connsiteY58" fmla="*/ 141288 h 1075928"/>
              <a:gd name="connsiteX59" fmla="*/ 517525 w 1608138"/>
              <a:gd name="connsiteY59" fmla="*/ 131763 h 1075928"/>
              <a:gd name="connsiteX60" fmla="*/ 479425 w 1608138"/>
              <a:gd name="connsiteY60" fmla="*/ 128588 h 1075928"/>
              <a:gd name="connsiteX61" fmla="*/ 441325 w 1608138"/>
              <a:gd name="connsiteY61" fmla="*/ 131763 h 1075928"/>
              <a:gd name="connsiteX62" fmla="*/ 360363 w 1608138"/>
              <a:gd name="connsiteY62" fmla="*/ 158750 h 1075928"/>
              <a:gd name="connsiteX63" fmla="*/ 292100 w 1608138"/>
              <a:gd name="connsiteY63" fmla="*/ 198438 h 1075928"/>
              <a:gd name="connsiteX64" fmla="*/ 231775 w 1608138"/>
              <a:gd name="connsiteY64" fmla="*/ 250825 h 1075928"/>
              <a:gd name="connsiteX65" fmla="*/ 182563 w 1608138"/>
              <a:gd name="connsiteY65" fmla="*/ 307975 h 1075928"/>
              <a:gd name="connsiteX66" fmla="*/ 141288 w 1608138"/>
              <a:gd name="connsiteY66" fmla="*/ 377825 h 1075928"/>
              <a:gd name="connsiteX67" fmla="*/ 109538 w 1608138"/>
              <a:gd name="connsiteY67" fmla="*/ 455613 h 1075928"/>
              <a:gd name="connsiteX68" fmla="*/ 98425 w 1608138"/>
              <a:gd name="connsiteY68" fmla="*/ 512763 h 1075928"/>
              <a:gd name="connsiteX69" fmla="*/ 92075 w 1608138"/>
              <a:gd name="connsiteY69" fmla="*/ 576263 h 1075928"/>
              <a:gd name="connsiteX70" fmla="*/ 95250 w 1608138"/>
              <a:gd name="connsiteY70" fmla="*/ 642938 h 1075928"/>
              <a:gd name="connsiteX71" fmla="*/ 101600 w 1608138"/>
              <a:gd name="connsiteY71" fmla="*/ 709613 h 1075928"/>
              <a:gd name="connsiteX72" fmla="*/ 109538 w 1608138"/>
              <a:gd name="connsiteY72" fmla="*/ 773113 h 1075928"/>
              <a:gd name="connsiteX73" fmla="*/ 123825 w 1608138"/>
              <a:gd name="connsiteY73" fmla="*/ 825500 h 1075928"/>
              <a:gd name="connsiteX74" fmla="*/ 161925 w 1608138"/>
              <a:gd name="connsiteY74" fmla="*/ 928688 h 1075928"/>
              <a:gd name="connsiteX75" fmla="*/ 207963 w 1608138"/>
              <a:gd name="connsiteY75" fmla="*/ 1030288 h 1075928"/>
              <a:gd name="connsiteX76" fmla="*/ 230783 w 1608138"/>
              <a:gd name="connsiteY76" fmla="*/ 1075928 h 1075928"/>
              <a:gd name="connsiteX77" fmla="*/ 119823 w 1608138"/>
              <a:gd name="connsiteY77" fmla="*/ 1075928 h 1075928"/>
              <a:gd name="connsiteX78" fmla="*/ 101600 w 1608138"/>
              <a:gd name="connsiteY78" fmla="*/ 1038225 h 1075928"/>
              <a:gd name="connsiteX79" fmla="*/ 60325 w 1608138"/>
              <a:gd name="connsiteY79" fmla="*/ 938213 h 1075928"/>
              <a:gd name="connsiteX80" fmla="*/ 28575 w 1608138"/>
              <a:gd name="connsiteY80" fmla="*/ 830263 h 1075928"/>
              <a:gd name="connsiteX81" fmla="*/ 14288 w 1608138"/>
              <a:gd name="connsiteY81" fmla="*/ 769938 h 1075928"/>
              <a:gd name="connsiteX82" fmla="*/ 6350 w 1608138"/>
              <a:gd name="connsiteY82" fmla="*/ 700088 h 1075928"/>
              <a:gd name="connsiteX83" fmla="*/ 0 w 1608138"/>
              <a:gd name="connsiteY83" fmla="*/ 628650 h 1075928"/>
              <a:gd name="connsiteX84" fmla="*/ 0 w 1608138"/>
              <a:gd name="connsiteY84" fmla="*/ 554038 h 1075928"/>
              <a:gd name="connsiteX85" fmla="*/ 9525 w 1608138"/>
              <a:gd name="connsiteY85" fmla="*/ 487363 h 1075928"/>
              <a:gd name="connsiteX86" fmla="*/ 23813 w 1608138"/>
              <a:gd name="connsiteY86" fmla="*/ 423863 h 1075928"/>
              <a:gd name="connsiteX87" fmla="*/ 52388 w 1608138"/>
              <a:gd name="connsiteY87" fmla="*/ 342900 h 1075928"/>
              <a:gd name="connsiteX88" fmla="*/ 95250 w 1608138"/>
              <a:gd name="connsiteY88" fmla="*/ 271463 h 1075928"/>
              <a:gd name="connsiteX89" fmla="*/ 144463 w 1608138"/>
              <a:gd name="connsiteY89" fmla="*/ 204788 h 1075928"/>
              <a:gd name="connsiteX90" fmla="*/ 204788 w 1608138"/>
              <a:gd name="connsiteY90" fmla="*/ 146050 h 1075928"/>
              <a:gd name="connsiteX91" fmla="*/ 271463 w 1608138"/>
              <a:gd name="connsiteY91" fmla="*/ 96838 h 1075928"/>
              <a:gd name="connsiteX92" fmla="*/ 346075 w 1608138"/>
              <a:gd name="connsiteY92" fmla="*/ 63500 h 1075928"/>
              <a:gd name="connsiteX93" fmla="*/ 395288 w 1608138"/>
              <a:gd name="connsiteY93" fmla="*/ 49213 h 1075928"/>
              <a:gd name="connsiteX94" fmla="*/ 447675 w 1608138"/>
              <a:gd name="connsiteY94" fmla="*/ 36513 h 1075928"/>
              <a:gd name="connsiteX95" fmla="*/ 500063 w 1608138"/>
              <a:gd name="connsiteY95" fmla="*/ 28575 h 1075928"/>
              <a:gd name="connsiteX96" fmla="*/ 549275 w 1608138"/>
              <a:gd name="connsiteY96" fmla="*/ 17463 h 1075928"/>
              <a:gd name="connsiteX97" fmla="*/ 595313 w 1608138"/>
              <a:gd name="connsiteY97" fmla="*/ 0 h 1075928"/>
              <a:gd name="connsiteX0" fmla="*/ 1012825 w 1608138"/>
              <a:gd name="connsiteY0" fmla="*/ 4763 h 1075928"/>
              <a:gd name="connsiteX1" fmla="*/ 1062038 w 1608138"/>
              <a:gd name="connsiteY1" fmla="*/ 4763 h 1075928"/>
              <a:gd name="connsiteX2" fmla="*/ 1108075 w 1608138"/>
              <a:gd name="connsiteY2" fmla="*/ 17463 h 1075928"/>
              <a:gd name="connsiteX3" fmla="*/ 1157288 w 1608138"/>
              <a:gd name="connsiteY3" fmla="*/ 36513 h 1075928"/>
              <a:gd name="connsiteX4" fmla="*/ 1201738 w 1608138"/>
              <a:gd name="connsiteY4" fmla="*/ 57150 h 1075928"/>
              <a:gd name="connsiteX5" fmla="*/ 1241425 w 1608138"/>
              <a:gd name="connsiteY5" fmla="*/ 74613 h 1075928"/>
              <a:gd name="connsiteX6" fmla="*/ 1301750 w 1608138"/>
              <a:gd name="connsiteY6" fmla="*/ 106363 h 1075928"/>
              <a:gd name="connsiteX7" fmla="*/ 1365250 w 1608138"/>
              <a:gd name="connsiteY7" fmla="*/ 149225 h 1075928"/>
              <a:gd name="connsiteX8" fmla="*/ 1423988 w 1608138"/>
              <a:gd name="connsiteY8" fmla="*/ 198438 h 1075928"/>
              <a:gd name="connsiteX9" fmla="*/ 1474788 w 1608138"/>
              <a:gd name="connsiteY9" fmla="*/ 258763 h 1075928"/>
              <a:gd name="connsiteX10" fmla="*/ 1520826 w 1608138"/>
              <a:gd name="connsiteY10" fmla="*/ 328613 h 1075928"/>
              <a:gd name="connsiteX11" fmla="*/ 1558926 w 1608138"/>
              <a:gd name="connsiteY11" fmla="*/ 406400 h 1075928"/>
              <a:gd name="connsiteX12" fmla="*/ 1587501 w 1608138"/>
              <a:gd name="connsiteY12" fmla="*/ 490538 h 1075928"/>
              <a:gd name="connsiteX13" fmla="*/ 1604963 w 1608138"/>
              <a:gd name="connsiteY13" fmla="*/ 579438 h 1075928"/>
              <a:gd name="connsiteX14" fmla="*/ 1608138 w 1608138"/>
              <a:gd name="connsiteY14" fmla="*/ 677863 h 1075928"/>
              <a:gd name="connsiteX15" fmla="*/ 1597026 w 1608138"/>
              <a:gd name="connsiteY15" fmla="*/ 779463 h 1075928"/>
              <a:gd name="connsiteX16" fmla="*/ 1576388 w 1608138"/>
              <a:gd name="connsiteY16" fmla="*/ 865188 h 1075928"/>
              <a:gd name="connsiteX17" fmla="*/ 1547813 w 1608138"/>
              <a:gd name="connsiteY17" fmla="*/ 942975 h 1075928"/>
              <a:gd name="connsiteX18" fmla="*/ 1516063 w 1608138"/>
              <a:gd name="connsiteY18" fmla="*/ 1017588 h 1075928"/>
              <a:gd name="connsiteX19" fmla="*/ 1486893 w 1608138"/>
              <a:gd name="connsiteY19" fmla="*/ 1075928 h 1075928"/>
              <a:gd name="connsiteX20" fmla="*/ 1381632 w 1608138"/>
              <a:gd name="connsiteY20" fmla="*/ 1075928 h 1075928"/>
              <a:gd name="connsiteX21" fmla="*/ 1495426 w 1608138"/>
              <a:gd name="connsiteY21" fmla="*/ 830263 h 1075928"/>
              <a:gd name="connsiteX22" fmla="*/ 1506538 w 1608138"/>
              <a:gd name="connsiteY22" fmla="*/ 762000 h 1075928"/>
              <a:gd name="connsiteX23" fmla="*/ 1509713 w 1608138"/>
              <a:gd name="connsiteY23" fmla="*/ 685800 h 1075928"/>
              <a:gd name="connsiteX24" fmla="*/ 1506538 w 1608138"/>
              <a:gd name="connsiteY24" fmla="*/ 608013 h 1075928"/>
              <a:gd name="connsiteX25" fmla="*/ 1495426 w 1608138"/>
              <a:gd name="connsiteY25" fmla="*/ 536575 h 1075928"/>
              <a:gd name="connsiteX26" fmla="*/ 1477963 w 1608138"/>
              <a:gd name="connsiteY26" fmla="*/ 466725 h 1075928"/>
              <a:gd name="connsiteX27" fmla="*/ 1457326 w 1608138"/>
              <a:gd name="connsiteY27" fmla="*/ 403225 h 1075928"/>
              <a:gd name="connsiteX28" fmla="*/ 1431926 w 1608138"/>
              <a:gd name="connsiteY28" fmla="*/ 354013 h 1075928"/>
              <a:gd name="connsiteX29" fmla="*/ 1389063 w 1608138"/>
              <a:gd name="connsiteY29" fmla="*/ 296863 h 1075928"/>
              <a:gd name="connsiteX30" fmla="*/ 1336675 w 1608138"/>
              <a:gd name="connsiteY30" fmla="*/ 239713 h 1075928"/>
              <a:gd name="connsiteX31" fmla="*/ 1273175 w 1608138"/>
              <a:gd name="connsiteY31" fmla="*/ 190500 h 1075928"/>
              <a:gd name="connsiteX32" fmla="*/ 1201738 w 1608138"/>
              <a:gd name="connsiteY32" fmla="*/ 149225 h 1075928"/>
              <a:gd name="connsiteX33" fmla="*/ 1125538 w 1608138"/>
              <a:gd name="connsiteY33" fmla="*/ 127000 h 1075928"/>
              <a:gd name="connsiteX34" fmla="*/ 1096963 w 1608138"/>
              <a:gd name="connsiteY34" fmla="*/ 123825 h 1075928"/>
              <a:gd name="connsiteX35" fmla="*/ 1071563 w 1608138"/>
              <a:gd name="connsiteY35" fmla="*/ 131763 h 1075928"/>
              <a:gd name="connsiteX36" fmla="*/ 1042988 w 1608138"/>
              <a:gd name="connsiteY36" fmla="*/ 138113 h 1075928"/>
              <a:gd name="connsiteX37" fmla="*/ 1012825 w 1608138"/>
              <a:gd name="connsiteY37" fmla="*/ 146050 h 1075928"/>
              <a:gd name="connsiteX38" fmla="*/ 981075 w 1608138"/>
              <a:gd name="connsiteY38" fmla="*/ 144463 h 1075928"/>
              <a:gd name="connsiteX39" fmla="*/ 966788 w 1608138"/>
              <a:gd name="connsiteY39" fmla="*/ 127000 h 1075928"/>
              <a:gd name="connsiteX40" fmla="*/ 958850 w 1608138"/>
              <a:gd name="connsiteY40" fmla="*/ 100013 h 1075928"/>
              <a:gd name="connsiteX41" fmla="*/ 955675 w 1608138"/>
              <a:gd name="connsiteY41" fmla="*/ 71438 h 1075928"/>
              <a:gd name="connsiteX42" fmla="*/ 962025 w 1608138"/>
              <a:gd name="connsiteY42" fmla="*/ 42863 h 1075928"/>
              <a:gd name="connsiteX43" fmla="*/ 1012825 w 1608138"/>
              <a:gd name="connsiteY43" fmla="*/ 4763 h 1075928"/>
              <a:gd name="connsiteX44" fmla="*/ 595313 w 1608138"/>
              <a:gd name="connsiteY44" fmla="*/ 0 h 1075928"/>
              <a:gd name="connsiteX45" fmla="*/ 638175 w 1608138"/>
              <a:gd name="connsiteY45" fmla="*/ 4763 h 1075928"/>
              <a:gd name="connsiteX46" fmla="*/ 644525 w 1608138"/>
              <a:gd name="connsiteY46" fmla="*/ 7938 h 1075928"/>
              <a:gd name="connsiteX47" fmla="*/ 649288 w 1608138"/>
              <a:gd name="connsiteY47" fmla="*/ 11113 h 1075928"/>
              <a:gd name="connsiteX48" fmla="*/ 652463 w 1608138"/>
              <a:gd name="connsiteY48" fmla="*/ 14288 h 1075928"/>
              <a:gd name="connsiteX49" fmla="*/ 655638 w 1608138"/>
              <a:gd name="connsiteY49" fmla="*/ 14288 h 1075928"/>
              <a:gd name="connsiteX50" fmla="*/ 658813 w 1608138"/>
              <a:gd name="connsiteY50" fmla="*/ 19050 h 1075928"/>
              <a:gd name="connsiteX51" fmla="*/ 663575 w 1608138"/>
              <a:gd name="connsiteY51" fmla="*/ 25400 h 1075928"/>
              <a:gd name="connsiteX52" fmla="*/ 676275 w 1608138"/>
              <a:gd name="connsiteY52" fmla="*/ 53975 h 1075928"/>
              <a:gd name="connsiteX53" fmla="*/ 676275 w 1608138"/>
              <a:gd name="connsiteY53" fmla="*/ 85725 h 1075928"/>
              <a:gd name="connsiteX54" fmla="*/ 666750 w 1608138"/>
              <a:gd name="connsiteY54" fmla="*/ 114300 h 1075928"/>
              <a:gd name="connsiteX55" fmla="*/ 649288 w 1608138"/>
              <a:gd name="connsiteY55" fmla="*/ 138113 h 1075928"/>
              <a:gd name="connsiteX56" fmla="*/ 617538 w 1608138"/>
              <a:gd name="connsiteY56" fmla="*/ 149225 h 1075928"/>
              <a:gd name="connsiteX57" fmla="*/ 585788 w 1608138"/>
              <a:gd name="connsiteY57" fmla="*/ 149225 h 1075928"/>
              <a:gd name="connsiteX58" fmla="*/ 550863 w 1608138"/>
              <a:gd name="connsiteY58" fmla="*/ 141288 h 1075928"/>
              <a:gd name="connsiteX59" fmla="*/ 517525 w 1608138"/>
              <a:gd name="connsiteY59" fmla="*/ 131763 h 1075928"/>
              <a:gd name="connsiteX60" fmla="*/ 479425 w 1608138"/>
              <a:gd name="connsiteY60" fmla="*/ 128588 h 1075928"/>
              <a:gd name="connsiteX61" fmla="*/ 441325 w 1608138"/>
              <a:gd name="connsiteY61" fmla="*/ 131763 h 1075928"/>
              <a:gd name="connsiteX62" fmla="*/ 360363 w 1608138"/>
              <a:gd name="connsiteY62" fmla="*/ 158750 h 1075928"/>
              <a:gd name="connsiteX63" fmla="*/ 292100 w 1608138"/>
              <a:gd name="connsiteY63" fmla="*/ 198438 h 1075928"/>
              <a:gd name="connsiteX64" fmla="*/ 231775 w 1608138"/>
              <a:gd name="connsiteY64" fmla="*/ 250825 h 1075928"/>
              <a:gd name="connsiteX65" fmla="*/ 182563 w 1608138"/>
              <a:gd name="connsiteY65" fmla="*/ 307975 h 1075928"/>
              <a:gd name="connsiteX66" fmla="*/ 141288 w 1608138"/>
              <a:gd name="connsiteY66" fmla="*/ 377825 h 1075928"/>
              <a:gd name="connsiteX67" fmla="*/ 109538 w 1608138"/>
              <a:gd name="connsiteY67" fmla="*/ 455613 h 1075928"/>
              <a:gd name="connsiteX68" fmla="*/ 98425 w 1608138"/>
              <a:gd name="connsiteY68" fmla="*/ 512763 h 1075928"/>
              <a:gd name="connsiteX69" fmla="*/ 92075 w 1608138"/>
              <a:gd name="connsiteY69" fmla="*/ 576263 h 1075928"/>
              <a:gd name="connsiteX70" fmla="*/ 95250 w 1608138"/>
              <a:gd name="connsiteY70" fmla="*/ 642938 h 1075928"/>
              <a:gd name="connsiteX71" fmla="*/ 101600 w 1608138"/>
              <a:gd name="connsiteY71" fmla="*/ 709613 h 1075928"/>
              <a:gd name="connsiteX72" fmla="*/ 109538 w 1608138"/>
              <a:gd name="connsiteY72" fmla="*/ 773113 h 1075928"/>
              <a:gd name="connsiteX73" fmla="*/ 123825 w 1608138"/>
              <a:gd name="connsiteY73" fmla="*/ 825500 h 1075928"/>
              <a:gd name="connsiteX74" fmla="*/ 161925 w 1608138"/>
              <a:gd name="connsiteY74" fmla="*/ 928688 h 1075928"/>
              <a:gd name="connsiteX75" fmla="*/ 207963 w 1608138"/>
              <a:gd name="connsiteY75" fmla="*/ 1030288 h 1075928"/>
              <a:gd name="connsiteX76" fmla="*/ 230783 w 1608138"/>
              <a:gd name="connsiteY76" fmla="*/ 1075928 h 1075928"/>
              <a:gd name="connsiteX77" fmla="*/ 119823 w 1608138"/>
              <a:gd name="connsiteY77" fmla="*/ 1075928 h 1075928"/>
              <a:gd name="connsiteX78" fmla="*/ 101600 w 1608138"/>
              <a:gd name="connsiteY78" fmla="*/ 1038225 h 1075928"/>
              <a:gd name="connsiteX79" fmla="*/ 60325 w 1608138"/>
              <a:gd name="connsiteY79" fmla="*/ 938213 h 1075928"/>
              <a:gd name="connsiteX80" fmla="*/ 28575 w 1608138"/>
              <a:gd name="connsiteY80" fmla="*/ 830263 h 1075928"/>
              <a:gd name="connsiteX81" fmla="*/ 14288 w 1608138"/>
              <a:gd name="connsiteY81" fmla="*/ 769938 h 1075928"/>
              <a:gd name="connsiteX82" fmla="*/ 6350 w 1608138"/>
              <a:gd name="connsiteY82" fmla="*/ 700088 h 1075928"/>
              <a:gd name="connsiteX83" fmla="*/ 0 w 1608138"/>
              <a:gd name="connsiteY83" fmla="*/ 628650 h 1075928"/>
              <a:gd name="connsiteX84" fmla="*/ 0 w 1608138"/>
              <a:gd name="connsiteY84" fmla="*/ 554038 h 1075928"/>
              <a:gd name="connsiteX85" fmla="*/ 9525 w 1608138"/>
              <a:gd name="connsiteY85" fmla="*/ 487363 h 1075928"/>
              <a:gd name="connsiteX86" fmla="*/ 23813 w 1608138"/>
              <a:gd name="connsiteY86" fmla="*/ 423863 h 1075928"/>
              <a:gd name="connsiteX87" fmla="*/ 52388 w 1608138"/>
              <a:gd name="connsiteY87" fmla="*/ 342900 h 1075928"/>
              <a:gd name="connsiteX88" fmla="*/ 95250 w 1608138"/>
              <a:gd name="connsiteY88" fmla="*/ 271463 h 1075928"/>
              <a:gd name="connsiteX89" fmla="*/ 144463 w 1608138"/>
              <a:gd name="connsiteY89" fmla="*/ 204788 h 1075928"/>
              <a:gd name="connsiteX90" fmla="*/ 204788 w 1608138"/>
              <a:gd name="connsiteY90" fmla="*/ 146050 h 1075928"/>
              <a:gd name="connsiteX91" fmla="*/ 271463 w 1608138"/>
              <a:gd name="connsiteY91" fmla="*/ 96838 h 1075928"/>
              <a:gd name="connsiteX92" fmla="*/ 346075 w 1608138"/>
              <a:gd name="connsiteY92" fmla="*/ 63500 h 1075928"/>
              <a:gd name="connsiteX93" fmla="*/ 395288 w 1608138"/>
              <a:gd name="connsiteY93" fmla="*/ 49213 h 1075928"/>
              <a:gd name="connsiteX94" fmla="*/ 447675 w 1608138"/>
              <a:gd name="connsiteY94" fmla="*/ 36513 h 1075928"/>
              <a:gd name="connsiteX95" fmla="*/ 500063 w 1608138"/>
              <a:gd name="connsiteY95" fmla="*/ 28575 h 1075928"/>
              <a:gd name="connsiteX96" fmla="*/ 549275 w 1608138"/>
              <a:gd name="connsiteY96" fmla="*/ 17463 h 1075928"/>
              <a:gd name="connsiteX97" fmla="*/ 595313 w 1608138"/>
              <a:gd name="connsiteY97" fmla="*/ 0 h 1075928"/>
              <a:gd name="connsiteX0" fmla="*/ 1012825 w 1608138"/>
              <a:gd name="connsiteY0" fmla="*/ 4763 h 1075928"/>
              <a:gd name="connsiteX1" fmla="*/ 1062038 w 1608138"/>
              <a:gd name="connsiteY1" fmla="*/ 4763 h 1075928"/>
              <a:gd name="connsiteX2" fmla="*/ 1108075 w 1608138"/>
              <a:gd name="connsiteY2" fmla="*/ 17463 h 1075928"/>
              <a:gd name="connsiteX3" fmla="*/ 1157288 w 1608138"/>
              <a:gd name="connsiteY3" fmla="*/ 36513 h 1075928"/>
              <a:gd name="connsiteX4" fmla="*/ 1201738 w 1608138"/>
              <a:gd name="connsiteY4" fmla="*/ 57150 h 1075928"/>
              <a:gd name="connsiteX5" fmla="*/ 1241425 w 1608138"/>
              <a:gd name="connsiteY5" fmla="*/ 74613 h 1075928"/>
              <a:gd name="connsiteX6" fmla="*/ 1301750 w 1608138"/>
              <a:gd name="connsiteY6" fmla="*/ 106363 h 1075928"/>
              <a:gd name="connsiteX7" fmla="*/ 1365250 w 1608138"/>
              <a:gd name="connsiteY7" fmla="*/ 149225 h 1075928"/>
              <a:gd name="connsiteX8" fmla="*/ 1423988 w 1608138"/>
              <a:gd name="connsiteY8" fmla="*/ 198438 h 1075928"/>
              <a:gd name="connsiteX9" fmla="*/ 1474788 w 1608138"/>
              <a:gd name="connsiteY9" fmla="*/ 258763 h 1075928"/>
              <a:gd name="connsiteX10" fmla="*/ 1520826 w 1608138"/>
              <a:gd name="connsiteY10" fmla="*/ 328613 h 1075928"/>
              <a:gd name="connsiteX11" fmla="*/ 1558926 w 1608138"/>
              <a:gd name="connsiteY11" fmla="*/ 406400 h 1075928"/>
              <a:gd name="connsiteX12" fmla="*/ 1587501 w 1608138"/>
              <a:gd name="connsiteY12" fmla="*/ 490538 h 1075928"/>
              <a:gd name="connsiteX13" fmla="*/ 1604963 w 1608138"/>
              <a:gd name="connsiteY13" fmla="*/ 579438 h 1075928"/>
              <a:gd name="connsiteX14" fmla="*/ 1608138 w 1608138"/>
              <a:gd name="connsiteY14" fmla="*/ 677863 h 1075928"/>
              <a:gd name="connsiteX15" fmla="*/ 1597026 w 1608138"/>
              <a:gd name="connsiteY15" fmla="*/ 779463 h 1075928"/>
              <a:gd name="connsiteX16" fmla="*/ 1576388 w 1608138"/>
              <a:gd name="connsiteY16" fmla="*/ 865188 h 1075928"/>
              <a:gd name="connsiteX17" fmla="*/ 1547813 w 1608138"/>
              <a:gd name="connsiteY17" fmla="*/ 942975 h 1075928"/>
              <a:gd name="connsiteX18" fmla="*/ 1516063 w 1608138"/>
              <a:gd name="connsiteY18" fmla="*/ 1017588 h 1075928"/>
              <a:gd name="connsiteX19" fmla="*/ 1486893 w 1608138"/>
              <a:gd name="connsiteY19" fmla="*/ 1075928 h 1075928"/>
              <a:gd name="connsiteX20" fmla="*/ 1381632 w 1608138"/>
              <a:gd name="connsiteY20" fmla="*/ 1075928 h 1075928"/>
              <a:gd name="connsiteX21" fmla="*/ 1495426 w 1608138"/>
              <a:gd name="connsiteY21" fmla="*/ 830263 h 1075928"/>
              <a:gd name="connsiteX22" fmla="*/ 1506538 w 1608138"/>
              <a:gd name="connsiteY22" fmla="*/ 762000 h 1075928"/>
              <a:gd name="connsiteX23" fmla="*/ 1509713 w 1608138"/>
              <a:gd name="connsiteY23" fmla="*/ 685800 h 1075928"/>
              <a:gd name="connsiteX24" fmla="*/ 1506538 w 1608138"/>
              <a:gd name="connsiteY24" fmla="*/ 608013 h 1075928"/>
              <a:gd name="connsiteX25" fmla="*/ 1495426 w 1608138"/>
              <a:gd name="connsiteY25" fmla="*/ 536575 h 1075928"/>
              <a:gd name="connsiteX26" fmla="*/ 1477963 w 1608138"/>
              <a:gd name="connsiteY26" fmla="*/ 466725 h 1075928"/>
              <a:gd name="connsiteX27" fmla="*/ 1457326 w 1608138"/>
              <a:gd name="connsiteY27" fmla="*/ 403225 h 1075928"/>
              <a:gd name="connsiteX28" fmla="*/ 1431926 w 1608138"/>
              <a:gd name="connsiteY28" fmla="*/ 354013 h 1075928"/>
              <a:gd name="connsiteX29" fmla="*/ 1389063 w 1608138"/>
              <a:gd name="connsiteY29" fmla="*/ 296863 h 1075928"/>
              <a:gd name="connsiteX30" fmla="*/ 1336675 w 1608138"/>
              <a:gd name="connsiteY30" fmla="*/ 239713 h 1075928"/>
              <a:gd name="connsiteX31" fmla="*/ 1273175 w 1608138"/>
              <a:gd name="connsiteY31" fmla="*/ 190500 h 1075928"/>
              <a:gd name="connsiteX32" fmla="*/ 1201738 w 1608138"/>
              <a:gd name="connsiteY32" fmla="*/ 149225 h 1075928"/>
              <a:gd name="connsiteX33" fmla="*/ 1125538 w 1608138"/>
              <a:gd name="connsiteY33" fmla="*/ 127000 h 1075928"/>
              <a:gd name="connsiteX34" fmla="*/ 1096963 w 1608138"/>
              <a:gd name="connsiteY34" fmla="*/ 123825 h 1075928"/>
              <a:gd name="connsiteX35" fmla="*/ 1071563 w 1608138"/>
              <a:gd name="connsiteY35" fmla="*/ 131763 h 1075928"/>
              <a:gd name="connsiteX36" fmla="*/ 1042988 w 1608138"/>
              <a:gd name="connsiteY36" fmla="*/ 138113 h 1075928"/>
              <a:gd name="connsiteX37" fmla="*/ 1012825 w 1608138"/>
              <a:gd name="connsiteY37" fmla="*/ 146050 h 1075928"/>
              <a:gd name="connsiteX38" fmla="*/ 981075 w 1608138"/>
              <a:gd name="connsiteY38" fmla="*/ 144463 h 1075928"/>
              <a:gd name="connsiteX39" fmla="*/ 966788 w 1608138"/>
              <a:gd name="connsiteY39" fmla="*/ 127000 h 1075928"/>
              <a:gd name="connsiteX40" fmla="*/ 958850 w 1608138"/>
              <a:gd name="connsiteY40" fmla="*/ 100013 h 1075928"/>
              <a:gd name="connsiteX41" fmla="*/ 955675 w 1608138"/>
              <a:gd name="connsiteY41" fmla="*/ 71438 h 1075928"/>
              <a:gd name="connsiteX42" fmla="*/ 962025 w 1608138"/>
              <a:gd name="connsiteY42" fmla="*/ 42863 h 1075928"/>
              <a:gd name="connsiteX43" fmla="*/ 1012825 w 1608138"/>
              <a:gd name="connsiteY43" fmla="*/ 4763 h 1075928"/>
              <a:gd name="connsiteX44" fmla="*/ 595313 w 1608138"/>
              <a:gd name="connsiteY44" fmla="*/ 0 h 1075928"/>
              <a:gd name="connsiteX45" fmla="*/ 638175 w 1608138"/>
              <a:gd name="connsiteY45" fmla="*/ 4763 h 1075928"/>
              <a:gd name="connsiteX46" fmla="*/ 644525 w 1608138"/>
              <a:gd name="connsiteY46" fmla="*/ 7938 h 1075928"/>
              <a:gd name="connsiteX47" fmla="*/ 649288 w 1608138"/>
              <a:gd name="connsiteY47" fmla="*/ 11113 h 1075928"/>
              <a:gd name="connsiteX48" fmla="*/ 652463 w 1608138"/>
              <a:gd name="connsiteY48" fmla="*/ 14288 h 1075928"/>
              <a:gd name="connsiteX49" fmla="*/ 658813 w 1608138"/>
              <a:gd name="connsiteY49" fmla="*/ 19050 h 1075928"/>
              <a:gd name="connsiteX50" fmla="*/ 663575 w 1608138"/>
              <a:gd name="connsiteY50" fmla="*/ 25400 h 1075928"/>
              <a:gd name="connsiteX51" fmla="*/ 676275 w 1608138"/>
              <a:gd name="connsiteY51" fmla="*/ 53975 h 1075928"/>
              <a:gd name="connsiteX52" fmla="*/ 676275 w 1608138"/>
              <a:gd name="connsiteY52" fmla="*/ 85725 h 1075928"/>
              <a:gd name="connsiteX53" fmla="*/ 666750 w 1608138"/>
              <a:gd name="connsiteY53" fmla="*/ 114300 h 1075928"/>
              <a:gd name="connsiteX54" fmla="*/ 649288 w 1608138"/>
              <a:gd name="connsiteY54" fmla="*/ 138113 h 1075928"/>
              <a:gd name="connsiteX55" fmla="*/ 617538 w 1608138"/>
              <a:gd name="connsiteY55" fmla="*/ 149225 h 1075928"/>
              <a:gd name="connsiteX56" fmla="*/ 585788 w 1608138"/>
              <a:gd name="connsiteY56" fmla="*/ 149225 h 1075928"/>
              <a:gd name="connsiteX57" fmla="*/ 550863 w 1608138"/>
              <a:gd name="connsiteY57" fmla="*/ 141288 h 1075928"/>
              <a:gd name="connsiteX58" fmla="*/ 517525 w 1608138"/>
              <a:gd name="connsiteY58" fmla="*/ 131763 h 1075928"/>
              <a:gd name="connsiteX59" fmla="*/ 479425 w 1608138"/>
              <a:gd name="connsiteY59" fmla="*/ 128588 h 1075928"/>
              <a:gd name="connsiteX60" fmla="*/ 441325 w 1608138"/>
              <a:gd name="connsiteY60" fmla="*/ 131763 h 1075928"/>
              <a:gd name="connsiteX61" fmla="*/ 360363 w 1608138"/>
              <a:gd name="connsiteY61" fmla="*/ 158750 h 1075928"/>
              <a:gd name="connsiteX62" fmla="*/ 292100 w 1608138"/>
              <a:gd name="connsiteY62" fmla="*/ 198438 h 1075928"/>
              <a:gd name="connsiteX63" fmla="*/ 231775 w 1608138"/>
              <a:gd name="connsiteY63" fmla="*/ 250825 h 1075928"/>
              <a:gd name="connsiteX64" fmla="*/ 182563 w 1608138"/>
              <a:gd name="connsiteY64" fmla="*/ 307975 h 1075928"/>
              <a:gd name="connsiteX65" fmla="*/ 141288 w 1608138"/>
              <a:gd name="connsiteY65" fmla="*/ 377825 h 1075928"/>
              <a:gd name="connsiteX66" fmla="*/ 109538 w 1608138"/>
              <a:gd name="connsiteY66" fmla="*/ 455613 h 1075928"/>
              <a:gd name="connsiteX67" fmla="*/ 98425 w 1608138"/>
              <a:gd name="connsiteY67" fmla="*/ 512763 h 1075928"/>
              <a:gd name="connsiteX68" fmla="*/ 92075 w 1608138"/>
              <a:gd name="connsiteY68" fmla="*/ 576263 h 1075928"/>
              <a:gd name="connsiteX69" fmla="*/ 95250 w 1608138"/>
              <a:gd name="connsiteY69" fmla="*/ 642938 h 1075928"/>
              <a:gd name="connsiteX70" fmla="*/ 101600 w 1608138"/>
              <a:gd name="connsiteY70" fmla="*/ 709613 h 1075928"/>
              <a:gd name="connsiteX71" fmla="*/ 109538 w 1608138"/>
              <a:gd name="connsiteY71" fmla="*/ 773113 h 1075928"/>
              <a:gd name="connsiteX72" fmla="*/ 123825 w 1608138"/>
              <a:gd name="connsiteY72" fmla="*/ 825500 h 1075928"/>
              <a:gd name="connsiteX73" fmla="*/ 161925 w 1608138"/>
              <a:gd name="connsiteY73" fmla="*/ 928688 h 1075928"/>
              <a:gd name="connsiteX74" fmla="*/ 207963 w 1608138"/>
              <a:gd name="connsiteY74" fmla="*/ 1030288 h 1075928"/>
              <a:gd name="connsiteX75" fmla="*/ 230783 w 1608138"/>
              <a:gd name="connsiteY75" fmla="*/ 1075928 h 1075928"/>
              <a:gd name="connsiteX76" fmla="*/ 119823 w 1608138"/>
              <a:gd name="connsiteY76" fmla="*/ 1075928 h 1075928"/>
              <a:gd name="connsiteX77" fmla="*/ 101600 w 1608138"/>
              <a:gd name="connsiteY77" fmla="*/ 1038225 h 1075928"/>
              <a:gd name="connsiteX78" fmla="*/ 60325 w 1608138"/>
              <a:gd name="connsiteY78" fmla="*/ 938213 h 1075928"/>
              <a:gd name="connsiteX79" fmla="*/ 28575 w 1608138"/>
              <a:gd name="connsiteY79" fmla="*/ 830263 h 1075928"/>
              <a:gd name="connsiteX80" fmla="*/ 14288 w 1608138"/>
              <a:gd name="connsiteY80" fmla="*/ 769938 h 1075928"/>
              <a:gd name="connsiteX81" fmla="*/ 6350 w 1608138"/>
              <a:gd name="connsiteY81" fmla="*/ 700088 h 1075928"/>
              <a:gd name="connsiteX82" fmla="*/ 0 w 1608138"/>
              <a:gd name="connsiteY82" fmla="*/ 628650 h 1075928"/>
              <a:gd name="connsiteX83" fmla="*/ 0 w 1608138"/>
              <a:gd name="connsiteY83" fmla="*/ 554038 h 1075928"/>
              <a:gd name="connsiteX84" fmla="*/ 9525 w 1608138"/>
              <a:gd name="connsiteY84" fmla="*/ 487363 h 1075928"/>
              <a:gd name="connsiteX85" fmla="*/ 23813 w 1608138"/>
              <a:gd name="connsiteY85" fmla="*/ 423863 h 1075928"/>
              <a:gd name="connsiteX86" fmla="*/ 52388 w 1608138"/>
              <a:gd name="connsiteY86" fmla="*/ 342900 h 1075928"/>
              <a:gd name="connsiteX87" fmla="*/ 95250 w 1608138"/>
              <a:gd name="connsiteY87" fmla="*/ 271463 h 1075928"/>
              <a:gd name="connsiteX88" fmla="*/ 144463 w 1608138"/>
              <a:gd name="connsiteY88" fmla="*/ 204788 h 1075928"/>
              <a:gd name="connsiteX89" fmla="*/ 204788 w 1608138"/>
              <a:gd name="connsiteY89" fmla="*/ 146050 h 1075928"/>
              <a:gd name="connsiteX90" fmla="*/ 271463 w 1608138"/>
              <a:gd name="connsiteY90" fmla="*/ 96838 h 1075928"/>
              <a:gd name="connsiteX91" fmla="*/ 346075 w 1608138"/>
              <a:gd name="connsiteY91" fmla="*/ 63500 h 1075928"/>
              <a:gd name="connsiteX92" fmla="*/ 395288 w 1608138"/>
              <a:gd name="connsiteY92" fmla="*/ 49213 h 1075928"/>
              <a:gd name="connsiteX93" fmla="*/ 447675 w 1608138"/>
              <a:gd name="connsiteY93" fmla="*/ 36513 h 1075928"/>
              <a:gd name="connsiteX94" fmla="*/ 500063 w 1608138"/>
              <a:gd name="connsiteY94" fmla="*/ 28575 h 1075928"/>
              <a:gd name="connsiteX95" fmla="*/ 549275 w 1608138"/>
              <a:gd name="connsiteY95" fmla="*/ 17463 h 1075928"/>
              <a:gd name="connsiteX96" fmla="*/ 595313 w 1608138"/>
              <a:gd name="connsiteY96" fmla="*/ 0 h 1075928"/>
              <a:gd name="connsiteX0" fmla="*/ 1012825 w 1608138"/>
              <a:gd name="connsiteY0" fmla="*/ 4763 h 1075928"/>
              <a:gd name="connsiteX1" fmla="*/ 1062038 w 1608138"/>
              <a:gd name="connsiteY1" fmla="*/ 4763 h 1075928"/>
              <a:gd name="connsiteX2" fmla="*/ 1108075 w 1608138"/>
              <a:gd name="connsiteY2" fmla="*/ 17463 h 1075928"/>
              <a:gd name="connsiteX3" fmla="*/ 1157288 w 1608138"/>
              <a:gd name="connsiteY3" fmla="*/ 36513 h 1075928"/>
              <a:gd name="connsiteX4" fmla="*/ 1201738 w 1608138"/>
              <a:gd name="connsiteY4" fmla="*/ 57150 h 1075928"/>
              <a:gd name="connsiteX5" fmla="*/ 1241425 w 1608138"/>
              <a:gd name="connsiteY5" fmla="*/ 74613 h 1075928"/>
              <a:gd name="connsiteX6" fmla="*/ 1301750 w 1608138"/>
              <a:gd name="connsiteY6" fmla="*/ 106363 h 1075928"/>
              <a:gd name="connsiteX7" fmla="*/ 1365250 w 1608138"/>
              <a:gd name="connsiteY7" fmla="*/ 149225 h 1075928"/>
              <a:gd name="connsiteX8" fmla="*/ 1423988 w 1608138"/>
              <a:gd name="connsiteY8" fmla="*/ 198438 h 1075928"/>
              <a:gd name="connsiteX9" fmla="*/ 1474788 w 1608138"/>
              <a:gd name="connsiteY9" fmla="*/ 258763 h 1075928"/>
              <a:gd name="connsiteX10" fmla="*/ 1520826 w 1608138"/>
              <a:gd name="connsiteY10" fmla="*/ 328613 h 1075928"/>
              <a:gd name="connsiteX11" fmla="*/ 1558926 w 1608138"/>
              <a:gd name="connsiteY11" fmla="*/ 406400 h 1075928"/>
              <a:gd name="connsiteX12" fmla="*/ 1587501 w 1608138"/>
              <a:gd name="connsiteY12" fmla="*/ 490538 h 1075928"/>
              <a:gd name="connsiteX13" fmla="*/ 1604963 w 1608138"/>
              <a:gd name="connsiteY13" fmla="*/ 579438 h 1075928"/>
              <a:gd name="connsiteX14" fmla="*/ 1608138 w 1608138"/>
              <a:gd name="connsiteY14" fmla="*/ 677863 h 1075928"/>
              <a:gd name="connsiteX15" fmla="*/ 1597026 w 1608138"/>
              <a:gd name="connsiteY15" fmla="*/ 779463 h 1075928"/>
              <a:gd name="connsiteX16" fmla="*/ 1576388 w 1608138"/>
              <a:gd name="connsiteY16" fmla="*/ 865188 h 1075928"/>
              <a:gd name="connsiteX17" fmla="*/ 1547813 w 1608138"/>
              <a:gd name="connsiteY17" fmla="*/ 942975 h 1075928"/>
              <a:gd name="connsiteX18" fmla="*/ 1516063 w 1608138"/>
              <a:gd name="connsiteY18" fmla="*/ 1017588 h 1075928"/>
              <a:gd name="connsiteX19" fmla="*/ 1486893 w 1608138"/>
              <a:gd name="connsiteY19" fmla="*/ 1075928 h 1075928"/>
              <a:gd name="connsiteX20" fmla="*/ 1381632 w 1608138"/>
              <a:gd name="connsiteY20" fmla="*/ 1075928 h 1075928"/>
              <a:gd name="connsiteX21" fmla="*/ 1495426 w 1608138"/>
              <a:gd name="connsiteY21" fmla="*/ 830263 h 1075928"/>
              <a:gd name="connsiteX22" fmla="*/ 1506538 w 1608138"/>
              <a:gd name="connsiteY22" fmla="*/ 762000 h 1075928"/>
              <a:gd name="connsiteX23" fmla="*/ 1509713 w 1608138"/>
              <a:gd name="connsiteY23" fmla="*/ 685800 h 1075928"/>
              <a:gd name="connsiteX24" fmla="*/ 1506538 w 1608138"/>
              <a:gd name="connsiteY24" fmla="*/ 608013 h 1075928"/>
              <a:gd name="connsiteX25" fmla="*/ 1495426 w 1608138"/>
              <a:gd name="connsiteY25" fmla="*/ 536575 h 1075928"/>
              <a:gd name="connsiteX26" fmla="*/ 1477963 w 1608138"/>
              <a:gd name="connsiteY26" fmla="*/ 466725 h 1075928"/>
              <a:gd name="connsiteX27" fmla="*/ 1457326 w 1608138"/>
              <a:gd name="connsiteY27" fmla="*/ 403225 h 1075928"/>
              <a:gd name="connsiteX28" fmla="*/ 1431926 w 1608138"/>
              <a:gd name="connsiteY28" fmla="*/ 354013 h 1075928"/>
              <a:gd name="connsiteX29" fmla="*/ 1389063 w 1608138"/>
              <a:gd name="connsiteY29" fmla="*/ 296863 h 1075928"/>
              <a:gd name="connsiteX30" fmla="*/ 1336675 w 1608138"/>
              <a:gd name="connsiteY30" fmla="*/ 239713 h 1075928"/>
              <a:gd name="connsiteX31" fmla="*/ 1273175 w 1608138"/>
              <a:gd name="connsiteY31" fmla="*/ 190500 h 1075928"/>
              <a:gd name="connsiteX32" fmla="*/ 1201738 w 1608138"/>
              <a:gd name="connsiteY32" fmla="*/ 149225 h 1075928"/>
              <a:gd name="connsiteX33" fmla="*/ 1125538 w 1608138"/>
              <a:gd name="connsiteY33" fmla="*/ 127000 h 1075928"/>
              <a:gd name="connsiteX34" fmla="*/ 1096963 w 1608138"/>
              <a:gd name="connsiteY34" fmla="*/ 123825 h 1075928"/>
              <a:gd name="connsiteX35" fmla="*/ 1071563 w 1608138"/>
              <a:gd name="connsiteY35" fmla="*/ 131763 h 1075928"/>
              <a:gd name="connsiteX36" fmla="*/ 1042988 w 1608138"/>
              <a:gd name="connsiteY36" fmla="*/ 138113 h 1075928"/>
              <a:gd name="connsiteX37" fmla="*/ 1012825 w 1608138"/>
              <a:gd name="connsiteY37" fmla="*/ 146050 h 1075928"/>
              <a:gd name="connsiteX38" fmla="*/ 981075 w 1608138"/>
              <a:gd name="connsiteY38" fmla="*/ 144463 h 1075928"/>
              <a:gd name="connsiteX39" fmla="*/ 966788 w 1608138"/>
              <a:gd name="connsiteY39" fmla="*/ 127000 h 1075928"/>
              <a:gd name="connsiteX40" fmla="*/ 958850 w 1608138"/>
              <a:gd name="connsiteY40" fmla="*/ 100013 h 1075928"/>
              <a:gd name="connsiteX41" fmla="*/ 955675 w 1608138"/>
              <a:gd name="connsiteY41" fmla="*/ 71438 h 1075928"/>
              <a:gd name="connsiteX42" fmla="*/ 962025 w 1608138"/>
              <a:gd name="connsiteY42" fmla="*/ 42863 h 1075928"/>
              <a:gd name="connsiteX43" fmla="*/ 1012825 w 1608138"/>
              <a:gd name="connsiteY43" fmla="*/ 4763 h 1075928"/>
              <a:gd name="connsiteX44" fmla="*/ 595313 w 1608138"/>
              <a:gd name="connsiteY44" fmla="*/ 0 h 1075928"/>
              <a:gd name="connsiteX45" fmla="*/ 638175 w 1608138"/>
              <a:gd name="connsiteY45" fmla="*/ 4763 h 1075928"/>
              <a:gd name="connsiteX46" fmla="*/ 644525 w 1608138"/>
              <a:gd name="connsiteY46" fmla="*/ 7938 h 1075928"/>
              <a:gd name="connsiteX47" fmla="*/ 649288 w 1608138"/>
              <a:gd name="connsiteY47" fmla="*/ 11113 h 1075928"/>
              <a:gd name="connsiteX48" fmla="*/ 658813 w 1608138"/>
              <a:gd name="connsiteY48" fmla="*/ 19050 h 1075928"/>
              <a:gd name="connsiteX49" fmla="*/ 663575 w 1608138"/>
              <a:gd name="connsiteY49" fmla="*/ 25400 h 1075928"/>
              <a:gd name="connsiteX50" fmla="*/ 676275 w 1608138"/>
              <a:gd name="connsiteY50" fmla="*/ 53975 h 1075928"/>
              <a:gd name="connsiteX51" fmla="*/ 676275 w 1608138"/>
              <a:gd name="connsiteY51" fmla="*/ 85725 h 1075928"/>
              <a:gd name="connsiteX52" fmla="*/ 666750 w 1608138"/>
              <a:gd name="connsiteY52" fmla="*/ 114300 h 1075928"/>
              <a:gd name="connsiteX53" fmla="*/ 649288 w 1608138"/>
              <a:gd name="connsiteY53" fmla="*/ 138113 h 1075928"/>
              <a:gd name="connsiteX54" fmla="*/ 617538 w 1608138"/>
              <a:gd name="connsiteY54" fmla="*/ 149225 h 1075928"/>
              <a:gd name="connsiteX55" fmla="*/ 585788 w 1608138"/>
              <a:gd name="connsiteY55" fmla="*/ 149225 h 1075928"/>
              <a:gd name="connsiteX56" fmla="*/ 550863 w 1608138"/>
              <a:gd name="connsiteY56" fmla="*/ 141288 h 1075928"/>
              <a:gd name="connsiteX57" fmla="*/ 517525 w 1608138"/>
              <a:gd name="connsiteY57" fmla="*/ 131763 h 1075928"/>
              <a:gd name="connsiteX58" fmla="*/ 479425 w 1608138"/>
              <a:gd name="connsiteY58" fmla="*/ 128588 h 1075928"/>
              <a:gd name="connsiteX59" fmla="*/ 441325 w 1608138"/>
              <a:gd name="connsiteY59" fmla="*/ 131763 h 1075928"/>
              <a:gd name="connsiteX60" fmla="*/ 360363 w 1608138"/>
              <a:gd name="connsiteY60" fmla="*/ 158750 h 1075928"/>
              <a:gd name="connsiteX61" fmla="*/ 292100 w 1608138"/>
              <a:gd name="connsiteY61" fmla="*/ 198438 h 1075928"/>
              <a:gd name="connsiteX62" fmla="*/ 231775 w 1608138"/>
              <a:gd name="connsiteY62" fmla="*/ 250825 h 1075928"/>
              <a:gd name="connsiteX63" fmla="*/ 182563 w 1608138"/>
              <a:gd name="connsiteY63" fmla="*/ 307975 h 1075928"/>
              <a:gd name="connsiteX64" fmla="*/ 141288 w 1608138"/>
              <a:gd name="connsiteY64" fmla="*/ 377825 h 1075928"/>
              <a:gd name="connsiteX65" fmla="*/ 109538 w 1608138"/>
              <a:gd name="connsiteY65" fmla="*/ 455613 h 1075928"/>
              <a:gd name="connsiteX66" fmla="*/ 98425 w 1608138"/>
              <a:gd name="connsiteY66" fmla="*/ 512763 h 1075928"/>
              <a:gd name="connsiteX67" fmla="*/ 92075 w 1608138"/>
              <a:gd name="connsiteY67" fmla="*/ 576263 h 1075928"/>
              <a:gd name="connsiteX68" fmla="*/ 95250 w 1608138"/>
              <a:gd name="connsiteY68" fmla="*/ 642938 h 1075928"/>
              <a:gd name="connsiteX69" fmla="*/ 101600 w 1608138"/>
              <a:gd name="connsiteY69" fmla="*/ 709613 h 1075928"/>
              <a:gd name="connsiteX70" fmla="*/ 109538 w 1608138"/>
              <a:gd name="connsiteY70" fmla="*/ 773113 h 1075928"/>
              <a:gd name="connsiteX71" fmla="*/ 123825 w 1608138"/>
              <a:gd name="connsiteY71" fmla="*/ 825500 h 1075928"/>
              <a:gd name="connsiteX72" fmla="*/ 161925 w 1608138"/>
              <a:gd name="connsiteY72" fmla="*/ 928688 h 1075928"/>
              <a:gd name="connsiteX73" fmla="*/ 207963 w 1608138"/>
              <a:gd name="connsiteY73" fmla="*/ 1030288 h 1075928"/>
              <a:gd name="connsiteX74" fmla="*/ 230783 w 1608138"/>
              <a:gd name="connsiteY74" fmla="*/ 1075928 h 1075928"/>
              <a:gd name="connsiteX75" fmla="*/ 119823 w 1608138"/>
              <a:gd name="connsiteY75" fmla="*/ 1075928 h 1075928"/>
              <a:gd name="connsiteX76" fmla="*/ 101600 w 1608138"/>
              <a:gd name="connsiteY76" fmla="*/ 1038225 h 1075928"/>
              <a:gd name="connsiteX77" fmla="*/ 60325 w 1608138"/>
              <a:gd name="connsiteY77" fmla="*/ 938213 h 1075928"/>
              <a:gd name="connsiteX78" fmla="*/ 28575 w 1608138"/>
              <a:gd name="connsiteY78" fmla="*/ 830263 h 1075928"/>
              <a:gd name="connsiteX79" fmla="*/ 14288 w 1608138"/>
              <a:gd name="connsiteY79" fmla="*/ 769938 h 1075928"/>
              <a:gd name="connsiteX80" fmla="*/ 6350 w 1608138"/>
              <a:gd name="connsiteY80" fmla="*/ 700088 h 1075928"/>
              <a:gd name="connsiteX81" fmla="*/ 0 w 1608138"/>
              <a:gd name="connsiteY81" fmla="*/ 628650 h 1075928"/>
              <a:gd name="connsiteX82" fmla="*/ 0 w 1608138"/>
              <a:gd name="connsiteY82" fmla="*/ 554038 h 1075928"/>
              <a:gd name="connsiteX83" fmla="*/ 9525 w 1608138"/>
              <a:gd name="connsiteY83" fmla="*/ 487363 h 1075928"/>
              <a:gd name="connsiteX84" fmla="*/ 23813 w 1608138"/>
              <a:gd name="connsiteY84" fmla="*/ 423863 h 1075928"/>
              <a:gd name="connsiteX85" fmla="*/ 52388 w 1608138"/>
              <a:gd name="connsiteY85" fmla="*/ 342900 h 1075928"/>
              <a:gd name="connsiteX86" fmla="*/ 95250 w 1608138"/>
              <a:gd name="connsiteY86" fmla="*/ 271463 h 1075928"/>
              <a:gd name="connsiteX87" fmla="*/ 144463 w 1608138"/>
              <a:gd name="connsiteY87" fmla="*/ 204788 h 1075928"/>
              <a:gd name="connsiteX88" fmla="*/ 204788 w 1608138"/>
              <a:gd name="connsiteY88" fmla="*/ 146050 h 1075928"/>
              <a:gd name="connsiteX89" fmla="*/ 271463 w 1608138"/>
              <a:gd name="connsiteY89" fmla="*/ 96838 h 1075928"/>
              <a:gd name="connsiteX90" fmla="*/ 346075 w 1608138"/>
              <a:gd name="connsiteY90" fmla="*/ 63500 h 1075928"/>
              <a:gd name="connsiteX91" fmla="*/ 395288 w 1608138"/>
              <a:gd name="connsiteY91" fmla="*/ 49213 h 1075928"/>
              <a:gd name="connsiteX92" fmla="*/ 447675 w 1608138"/>
              <a:gd name="connsiteY92" fmla="*/ 36513 h 1075928"/>
              <a:gd name="connsiteX93" fmla="*/ 500063 w 1608138"/>
              <a:gd name="connsiteY93" fmla="*/ 28575 h 1075928"/>
              <a:gd name="connsiteX94" fmla="*/ 549275 w 1608138"/>
              <a:gd name="connsiteY94" fmla="*/ 17463 h 1075928"/>
              <a:gd name="connsiteX95" fmla="*/ 595313 w 1608138"/>
              <a:gd name="connsiteY95" fmla="*/ 0 h 1075928"/>
              <a:gd name="connsiteX0" fmla="*/ 1012825 w 1608138"/>
              <a:gd name="connsiteY0" fmla="*/ 4763 h 1075928"/>
              <a:gd name="connsiteX1" fmla="*/ 1062038 w 1608138"/>
              <a:gd name="connsiteY1" fmla="*/ 4763 h 1075928"/>
              <a:gd name="connsiteX2" fmla="*/ 1108075 w 1608138"/>
              <a:gd name="connsiteY2" fmla="*/ 17463 h 1075928"/>
              <a:gd name="connsiteX3" fmla="*/ 1157288 w 1608138"/>
              <a:gd name="connsiteY3" fmla="*/ 36513 h 1075928"/>
              <a:gd name="connsiteX4" fmla="*/ 1201738 w 1608138"/>
              <a:gd name="connsiteY4" fmla="*/ 57150 h 1075928"/>
              <a:gd name="connsiteX5" fmla="*/ 1241425 w 1608138"/>
              <a:gd name="connsiteY5" fmla="*/ 74613 h 1075928"/>
              <a:gd name="connsiteX6" fmla="*/ 1301750 w 1608138"/>
              <a:gd name="connsiteY6" fmla="*/ 106363 h 1075928"/>
              <a:gd name="connsiteX7" fmla="*/ 1365250 w 1608138"/>
              <a:gd name="connsiteY7" fmla="*/ 149225 h 1075928"/>
              <a:gd name="connsiteX8" fmla="*/ 1423988 w 1608138"/>
              <a:gd name="connsiteY8" fmla="*/ 198438 h 1075928"/>
              <a:gd name="connsiteX9" fmla="*/ 1474788 w 1608138"/>
              <a:gd name="connsiteY9" fmla="*/ 258763 h 1075928"/>
              <a:gd name="connsiteX10" fmla="*/ 1520826 w 1608138"/>
              <a:gd name="connsiteY10" fmla="*/ 328613 h 1075928"/>
              <a:gd name="connsiteX11" fmla="*/ 1558926 w 1608138"/>
              <a:gd name="connsiteY11" fmla="*/ 406400 h 1075928"/>
              <a:gd name="connsiteX12" fmla="*/ 1587501 w 1608138"/>
              <a:gd name="connsiteY12" fmla="*/ 490538 h 1075928"/>
              <a:gd name="connsiteX13" fmla="*/ 1604963 w 1608138"/>
              <a:gd name="connsiteY13" fmla="*/ 579438 h 1075928"/>
              <a:gd name="connsiteX14" fmla="*/ 1608138 w 1608138"/>
              <a:gd name="connsiteY14" fmla="*/ 677863 h 1075928"/>
              <a:gd name="connsiteX15" fmla="*/ 1597026 w 1608138"/>
              <a:gd name="connsiteY15" fmla="*/ 779463 h 1075928"/>
              <a:gd name="connsiteX16" fmla="*/ 1576388 w 1608138"/>
              <a:gd name="connsiteY16" fmla="*/ 865188 h 1075928"/>
              <a:gd name="connsiteX17" fmla="*/ 1547813 w 1608138"/>
              <a:gd name="connsiteY17" fmla="*/ 942975 h 1075928"/>
              <a:gd name="connsiteX18" fmla="*/ 1516063 w 1608138"/>
              <a:gd name="connsiteY18" fmla="*/ 1017588 h 1075928"/>
              <a:gd name="connsiteX19" fmla="*/ 1486893 w 1608138"/>
              <a:gd name="connsiteY19" fmla="*/ 1075928 h 1075928"/>
              <a:gd name="connsiteX20" fmla="*/ 1381632 w 1608138"/>
              <a:gd name="connsiteY20" fmla="*/ 1075928 h 1075928"/>
              <a:gd name="connsiteX21" fmla="*/ 1495426 w 1608138"/>
              <a:gd name="connsiteY21" fmla="*/ 830263 h 1075928"/>
              <a:gd name="connsiteX22" fmla="*/ 1506538 w 1608138"/>
              <a:gd name="connsiteY22" fmla="*/ 762000 h 1075928"/>
              <a:gd name="connsiteX23" fmla="*/ 1509713 w 1608138"/>
              <a:gd name="connsiteY23" fmla="*/ 685800 h 1075928"/>
              <a:gd name="connsiteX24" fmla="*/ 1506538 w 1608138"/>
              <a:gd name="connsiteY24" fmla="*/ 608013 h 1075928"/>
              <a:gd name="connsiteX25" fmla="*/ 1495426 w 1608138"/>
              <a:gd name="connsiteY25" fmla="*/ 536575 h 1075928"/>
              <a:gd name="connsiteX26" fmla="*/ 1477963 w 1608138"/>
              <a:gd name="connsiteY26" fmla="*/ 466725 h 1075928"/>
              <a:gd name="connsiteX27" fmla="*/ 1457326 w 1608138"/>
              <a:gd name="connsiteY27" fmla="*/ 403225 h 1075928"/>
              <a:gd name="connsiteX28" fmla="*/ 1431926 w 1608138"/>
              <a:gd name="connsiteY28" fmla="*/ 354013 h 1075928"/>
              <a:gd name="connsiteX29" fmla="*/ 1389063 w 1608138"/>
              <a:gd name="connsiteY29" fmla="*/ 296863 h 1075928"/>
              <a:gd name="connsiteX30" fmla="*/ 1336675 w 1608138"/>
              <a:gd name="connsiteY30" fmla="*/ 239713 h 1075928"/>
              <a:gd name="connsiteX31" fmla="*/ 1273175 w 1608138"/>
              <a:gd name="connsiteY31" fmla="*/ 190500 h 1075928"/>
              <a:gd name="connsiteX32" fmla="*/ 1201738 w 1608138"/>
              <a:gd name="connsiteY32" fmla="*/ 149225 h 1075928"/>
              <a:gd name="connsiteX33" fmla="*/ 1125538 w 1608138"/>
              <a:gd name="connsiteY33" fmla="*/ 127000 h 1075928"/>
              <a:gd name="connsiteX34" fmla="*/ 1096963 w 1608138"/>
              <a:gd name="connsiteY34" fmla="*/ 123825 h 1075928"/>
              <a:gd name="connsiteX35" fmla="*/ 1071563 w 1608138"/>
              <a:gd name="connsiteY35" fmla="*/ 131763 h 1075928"/>
              <a:gd name="connsiteX36" fmla="*/ 1042988 w 1608138"/>
              <a:gd name="connsiteY36" fmla="*/ 138113 h 1075928"/>
              <a:gd name="connsiteX37" fmla="*/ 1012825 w 1608138"/>
              <a:gd name="connsiteY37" fmla="*/ 146050 h 1075928"/>
              <a:gd name="connsiteX38" fmla="*/ 981075 w 1608138"/>
              <a:gd name="connsiteY38" fmla="*/ 144463 h 1075928"/>
              <a:gd name="connsiteX39" fmla="*/ 966788 w 1608138"/>
              <a:gd name="connsiteY39" fmla="*/ 127000 h 1075928"/>
              <a:gd name="connsiteX40" fmla="*/ 958850 w 1608138"/>
              <a:gd name="connsiteY40" fmla="*/ 100013 h 1075928"/>
              <a:gd name="connsiteX41" fmla="*/ 955675 w 1608138"/>
              <a:gd name="connsiteY41" fmla="*/ 71438 h 1075928"/>
              <a:gd name="connsiteX42" fmla="*/ 962025 w 1608138"/>
              <a:gd name="connsiteY42" fmla="*/ 42863 h 1075928"/>
              <a:gd name="connsiteX43" fmla="*/ 1012825 w 1608138"/>
              <a:gd name="connsiteY43" fmla="*/ 4763 h 1075928"/>
              <a:gd name="connsiteX44" fmla="*/ 595313 w 1608138"/>
              <a:gd name="connsiteY44" fmla="*/ 0 h 1075928"/>
              <a:gd name="connsiteX45" fmla="*/ 638175 w 1608138"/>
              <a:gd name="connsiteY45" fmla="*/ 4763 h 1075928"/>
              <a:gd name="connsiteX46" fmla="*/ 644525 w 1608138"/>
              <a:gd name="connsiteY46" fmla="*/ 7938 h 1075928"/>
              <a:gd name="connsiteX47" fmla="*/ 649288 w 1608138"/>
              <a:gd name="connsiteY47" fmla="*/ 11113 h 1075928"/>
              <a:gd name="connsiteX48" fmla="*/ 663575 w 1608138"/>
              <a:gd name="connsiteY48" fmla="*/ 25400 h 1075928"/>
              <a:gd name="connsiteX49" fmla="*/ 676275 w 1608138"/>
              <a:gd name="connsiteY49" fmla="*/ 53975 h 1075928"/>
              <a:gd name="connsiteX50" fmla="*/ 676275 w 1608138"/>
              <a:gd name="connsiteY50" fmla="*/ 85725 h 1075928"/>
              <a:gd name="connsiteX51" fmla="*/ 666750 w 1608138"/>
              <a:gd name="connsiteY51" fmla="*/ 114300 h 1075928"/>
              <a:gd name="connsiteX52" fmla="*/ 649288 w 1608138"/>
              <a:gd name="connsiteY52" fmla="*/ 138113 h 1075928"/>
              <a:gd name="connsiteX53" fmla="*/ 617538 w 1608138"/>
              <a:gd name="connsiteY53" fmla="*/ 149225 h 1075928"/>
              <a:gd name="connsiteX54" fmla="*/ 585788 w 1608138"/>
              <a:gd name="connsiteY54" fmla="*/ 149225 h 1075928"/>
              <a:gd name="connsiteX55" fmla="*/ 550863 w 1608138"/>
              <a:gd name="connsiteY55" fmla="*/ 141288 h 1075928"/>
              <a:gd name="connsiteX56" fmla="*/ 517525 w 1608138"/>
              <a:gd name="connsiteY56" fmla="*/ 131763 h 1075928"/>
              <a:gd name="connsiteX57" fmla="*/ 479425 w 1608138"/>
              <a:gd name="connsiteY57" fmla="*/ 128588 h 1075928"/>
              <a:gd name="connsiteX58" fmla="*/ 441325 w 1608138"/>
              <a:gd name="connsiteY58" fmla="*/ 131763 h 1075928"/>
              <a:gd name="connsiteX59" fmla="*/ 360363 w 1608138"/>
              <a:gd name="connsiteY59" fmla="*/ 158750 h 1075928"/>
              <a:gd name="connsiteX60" fmla="*/ 292100 w 1608138"/>
              <a:gd name="connsiteY60" fmla="*/ 198438 h 1075928"/>
              <a:gd name="connsiteX61" fmla="*/ 231775 w 1608138"/>
              <a:gd name="connsiteY61" fmla="*/ 250825 h 1075928"/>
              <a:gd name="connsiteX62" fmla="*/ 182563 w 1608138"/>
              <a:gd name="connsiteY62" fmla="*/ 307975 h 1075928"/>
              <a:gd name="connsiteX63" fmla="*/ 141288 w 1608138"/>
              <a:gd name="connsiteY63" fmla="*/ 377825 h 1075928"/>
              <a:gd name="connsiteX64" fmla="*/ 109538 w 1608138"/>
              <a:gd name="connsiteY64" fmla="*/ 455613 h 1075928"/>
              <a:gd name="connsiteX65" fmla="*/ 98425 w 1608138"/>
              <a:gd name="connsiteY65" fmla="*/ 512763 h 1075928"/>
              <a:gd name="connsiteX66" fmla="*/ 92075 w 1608138"/>
              <a:gd name="connsiteY66" fmla="*/ 576263 h 1075928"/>
              <a:gd name="connsiteX67" fmla="*/ 95250 w 1608138"/>
              <a:gd name="connsiteY67" fmla="*/ 642938 h 1075928"/>
              <a:gd name="connsiteX68" fmla="*/ 101600 w 1608138"/>
              <a:gd name="connsiteY68" fmla="*/ 709613 h 1075928"/>
              <a:gd name="connsiteX69" fmla="*/ 109538 w 1608138"/>
              <a:gd name="connsiteY69" fmla="*/ 773113 h 1075928"/>
              <a:gd name="connsiteX70" fmla="*/ 123825 w 1608138"/>
              <a:gd name="connsiteY70" fmla="*/ 825500 h 1075928"/>
              <a:gd name="connsiteX71" fmla="*/ 161925 w 1608138"/>
              <a:gd name="connsiteY71" fmla="*/ 928688 h 1075928"/>
              <a:gd name="connsiteX72" fmla="*/ 207963 w 1608138"/>
              <a:gd name="connsiteY72" fmla="*/ 1030288 h 1075928"/>
              <a:gd name="connsiteX73" fmla="*/ 230783 w 1608138"/>
              <a:gd name="connsiteY73" fmla="*/ 1075928 h 1075928"/>
              <a:gd name="connsiteX74" fmla="*/ 119823 w 1608138"/>
              <a:gd name="connsiteY74" fmla="*/ 1075928 h 1075928"/>
              <a:gd name="connsiteX75" fmla="*/ 101600 w 1608138"/>
              <a:gd name="connsiteY75" fmla="*/ 1038225 h 1075928"/>
              <a:gd name="connsiteX76" fmla="*/ 60325 w 1608138"/>
              <a:gd name="connsiteY76" fmla="*/ 938213 h 1075928"/>
              <a:gd name="connsiteX77" fmla="*/ 28575 w 1608138"/>
              <a:gd name="connsiteY77" fmla="*/ 830263 h 1075928"/>
              <a:gd name="connsiteX78" fmla="*/ 14288 w 1608138"/>
              <a:gd name="connsiteY78" fmla="*/ 769938 h 1075928"/>
              <a:gd name="connsiteX79" fmla="*/ 6350 w 1608138"/>
              <a:gd name="connsiteY79" fmla="*/ 700088 h 1075928"/>
              <a:gd name="connsiteX80" fmla="*/ 0 w 1608138"/>
              <a:gd name="connsiteY80" fmla="*/ 628650 h 1075928"/>
              <a:gd name="connsiteX81" fmla="*/ 0 w 1608138"/>
              <a:gd name="connsiteY81" fmla="*/ 554038 h 1075928"/>
              <a:gd name="connsiteX82" fmla="*/ 9525 w 1608138"/>
              <a:gd name="connsiteY82" fmla="*/ 487363 h 1075928"/>
              <a:gd name="connsiteX83" fmla="*/ 23813 w 1608138"/>
              <a:gd name="connsiteY83" fmla="*/ 423863 h 1075928"/>
              <a:gd name="connsiteX84" fmla="*/ 52388 w 1608138"/>
              <a:gd name="connsiteY84" fmla="*/ 342900 h 1075928"/>
              <a:gd name="connsiteX85" fmla="*/ 95250 w 1608138"/>
              <a:gd name="connsiteY85" fmla="*/ 271463 h 1075928"/>
              <a:gd name="connsiteX86" fmla="*/ 144463 w 1608138"/>
              <a:gd name="connsiteY86" fmla="*/ 204788 h 1075928"/>
              <a:gd name="connsiteX87" fmla="*/ 204788 w 1608138"/>
              <a:gd name="connsiteY87" fmla="*/ 146050 h 1075928"/>
              <a:gd name="connsiteX88" fmla="*/ 271463 w 1608138"/>
              <a:gd name="connsiteY88" fmla="*/ 96838 h 1075928"/>
              <a:gd name="connsiteX89" fmla="*/ 346075 w 1608138"/>
              <a:gd name="connsiteY89" fmla="*/ 63500 h 1075928"/>
              <a:gd name="connsiteX90" fmla="*/ 395288 w 1608138"/>
              <a:gd name="connsiteY90" fmla="*/ 49213 h 1075928"/>
              <a:gd name="connsiteX91" fmla="*/ 447675 w 1608138"/>
              <a:gd name="connsiteY91" fmla="*/ 36513 h 1075928"/>
              <a:gd name="connsiteX92" fmla="*/ 500063 w 1608138"/>
              <a:gd name="connsiteY92" fmla="*/ 28575 h 1075928"/>
              <a:gd name="connsiteX93" fmla="*/ 549275 w 1608138"/>
              <a:gd name="connsiteY93" fmla="*/ 17463 h 1075928"/>
              <a:gd name="connsiteX94" fmla="*/ 595313 w 1608138"/>
              <a:gd name="connsiteY94" fmla="*/ 0 h 1075928"/>
              <a:gd name="connsiteX0" fmla="*/ 1012825 w 1608138"/>
              <a:gd name="connsiteY0" fmla="*/ 4763 h 1075928"/>
              <a:gd name="connsiteX1" fmla="*/ 1062038 w 1608138"/>
              <a:gd name="connsiteY1" fmla="*/ 4763 h 1075928"/>
              <a:gd name="connsiteX2" fmla="*/ 1108075 w 1608138"/>
              <a:gd name="connsiteY2" fmla="*/ 17463 h 1075928"/>
              <a:gd name="connsiteX3" fmla="*/ 1157288 w 1608138"/>
              <a:gd name="connsiteY3" fmla="*/ 36513 h 1075928"/>
              <a:gd name="connsiteX4" fmla="*/ 1201738 w 1608138"/>
              <a:gd name="connsiteY4" fmla="*/ 57150 h 1075928"/>
              <a:gd name="connsiteX5" fmla="*/ 1241425 w 1608138"/>
              <a:gd name="connsiteY5" fmla="*/ 74613 h 1075928"/>
              <a:gd name="connsiteX6" fmla="*/ 1301750 w 1608138"/>
              <a:gd name="connsiteY6" fmla="*/ 106363 h 1075928"/>
              <a:gd name="connsiteX7" fmla="*/ 1365250 w 1608138"/>
              <a:gd name="connsiteY7" fmla="*/ 149225 h 1075928"/>
              <a:gd name="connsiteX8" fmla="*/ 1423988 w 1608138"/>
              <a:gd name="connsiteY8" fmla="*/ 198438 h 1075928"/>
              <a:gd name="connsiteX9" fmla="*/ 1474788 w 1608138"/>
              <a:gd name="connsiteY9" fmla="*/ 258763 h 1075928"/>
              <a:gd name="connsiteX10" fmla="*/ 1520826 w 1608138"/>
              <a:gd name="connsiteY10" fmla="*/ 328613 h 1075928"/>
              <a:gd name="connsiteX11" fmla="*/ 1558926 w 1608138"/>
              <a:gd name="connsiteY11" fmla="*/ 406400 h 1075928"/>
              <a:gd name="connsiteX12" fmla="*/ 1587501 w 1608138"/>
              <a:gd name="connsiteY12" fmla="*/ 490538 h 1075928"/>
              <a:gd name="connsiteX13" fmla="*/ 1604963 w 1608138"/>
              <a:gd name="connsiteY13" fmla="*/ 579438 h 1075928"/>
              <a:gd name="connsiteX14" fmla="*/ 1608138 w 1608138"/>
              <a:gd name="connsiteY14" fmla="*/ 677863 h 1075928"/>
              <a:gd name="connsiteX15" fmla="*/ 1597026 w 1608138"/>
              <a:gd name="connsiteY15" fmla="*/ 779463 h 1075928"/>
              <a:gd name="connsiteX16" fmla="*/ 1576388 w 1608138"/>
              <a:gd name="connsiteY16" fmla="*/ 865188 h 1075928"/>
              <a:gd name="connsiteX17" fmla="*/ 1547813 w 1608138"/>
              <a:gd name="connsiteY17" fmla="*/ 942975 h 1075928"/>
              <a:gd name="connsiteX18" fmla="*/ 1516063 w 1608138"/>
              <a:gd name="connsiteY18" fmla="*/ 1017588 h 1075928"/>
              <a:gd name="connsiteX19" fmla="*/ 1486893 w 1608138"/>
              <a:gd name="connsiteY19" fmla="*/ 1075928 h 1075928"/>
              <a:gd name="connsiteX20" fmla="*/ 1381632 w 1608138"/>
              <a:gd name="connsiteY20" fmla="*/ 1075928 h 1075928"/>
              <a:gd name="connsiteX21" fmla="*/ 1495426 w 1608138"/>
              <a:gd name="connsiteY21" fmla="*/ 830263 h 1075928"/>
              <a:gd name="connsiteX22" fmla="*/ 1506538 w 1608138"/>
              <a:gd name="connsiteY22" fmla="*/ 762000 h 1075928"/>
              <a:gd name="connsiteX23" fmla="*/ 1509713 w 1608138"/>
              <a:gd name="connsiteY23" fmla="*/ 685800 h 1075928"/>
              <a:gd name="connsiteX24" fmla="*/ 1506538 w 1608138"/>
              <a:gd name="connsiteY24" fmla="*/ 608013 h 1075928"/>
              <a:gd name="connsiteX25" fmla="*/ 1495426 w 1608138"/>
              <a:gd name="connsiteY25" fmla="*/ 536575 h 1075928"/>
              <a:gd name="connsiteX26" fmla="*/ 1477963 w 1608138"/>
              <a:gd name="connsiteY26" fmla="*/ 466725 h 1075928"/>
              <a:gd name="connsiteX27" fmla="*/ 1457326 w 1608138"/>
              <a:gd name="connsiteY27" fmla="*/ 403225 h 1075928"/>
              <a:gd name="connsiteX28" fmla="*/ 1431926 w 1608138"/>
              <a:gd name="connsiteY28" fmla="*/ 354013 h 1075928"/>
              <a:gd name="connsiteX29" fmla="*/ 1389063 w 1608138"/>
              <a:gd name="connsiteY29" fmla="*/ 296863 h 1075928"/>
              <a:gd name="connsiteX30" fmla="*/ 1336675 w 1608138"/>
              <a:gd name="connsiteY30" fmla="*/ 239713 h 1075928"/>
              <a:gd name="connsiteX31" fmla="*/ 1273175 w 1608138"/>
              <a:gd name="connsiteY31" fmla="*/ 190500 h 1075928"/>
              <a:gd name="connsiteX32" fmla="*/ 1201738 w 1608138"/>
              <a:gd name="connsiteY32" fmla="*/ 149225 h 1075928"/>
              <a:gd name="connsiteX33" fmla="*/ 1125538 w 1608138"/>
              <a:gd name="connsiteY33" fmla="*/ 127000 h 1075928"/>
              <a:gd name="connsiteX34" fmla="*/ 1096963 w 1608138"/>
              <a:gd name="connsiteY34" fmla="*/ 123825 h 1075928"/>
              <a:gd name="connsiteX35" fmla="*/ 1071563 w 1608138"/>
              <a:gd name="connsiteY35" fmla="*/ 131763 h 1075928"/>
              <a:gd name="connsiteX36" fmla="*/ 1042988 w 1608138"/>
              <a:gd name="connsiteY36" fmla="*/ 138113 h 1075928"/>
              <a:gd name="connsiteX37" fmla="*/ 1012825 w 1608138"/>
              <a:gd name="connsiteY37" fmla="*/ 146050 h 1075928"/>
              <a:gd name="connsiteX38" fmla="*/ 981075 w 1608138"/>
              <a:gd name="connsiteY38" fmla="*/ 144463 h 1075928"/>
              <a:gd name="connsiteX39" fmla="*/ 966788 w 1608138"/>
              <a:gd name="connsiteY39" fmla="*/ 127000 h 1075928"/>
              <a:gd name="connsiteX40" fmla="*/ 958850 w 1608138"/>
              <a:gd name="connsiteY40" fmla="*/ 100013 h 1075928"/>
              <a:gd name="connsiteX41" fmla="*/ 955675 w 1608138"/>
              <a:gd name="connsiteY41" fmla="*/ 71438 h 1075928"/>
              <a:gd name="connsiteX42" fmla="*/ 962025 w 1608138"/>
              <a:gd name="connsiteY42" fmla="*/ 42863 h 1075928"/>
              <a:gd name="connsiteX43" fmla="*/ 1012825 w 1608138"/>
              <a:gd name="connsiteY43" fmla="*/ 4763 h 1075928"/>
              <a:gd name="connsiteX44" fmla="*/ 595313 w 1608138"/>
              <a:gd name="connsiteY44" fmla="*/ 0 h 1075928"/>
              <a:gd name="connsiteX45" fmla="*/ 638175 w 1608138"/>
              <a:gd name="connsiteY45" fmla="*/ 4763 h 1075928"/>
              <a:gd name="connsiteX46" fmla="*/ 644525 w 1608138"/>
              <a:gd name="connsiteY46" fmla="*/ 7938 h 1075928"/>
              <a:gd name="connsiteX47" fmla="*/ 663575 w 1608138"/>
              <a:gd name="connsiteY47" fmla="*/ 25400 h 1075928"/>
              <a:gd name="connsiteX48" fmla="*/ 676275 w 1608138"/>
              <a:gd name="connsiteY48" fmla="*/ 53975 h 1075928"/>
              <a:gd name="connsiteX49" fmla="*/ 676275 w 1608138"/>
              <a:gd name="connsiteY49" fmla="*/ 85725 h 1075928"/>
              <a:gd name="connsiteX50" fmla="*/ 666750 w 1608138"/>
              <a:gd name="connsiteY50" fmla="*/ 114300 h 1075928"/>
              <a:gd name="connsiteX51" fmla="*/ 649288 w 1608138"/>
              <a:gd name="connsiteY51" fmla="*/ 138113 h 1075928"/>
              <a:gd name="connsiteX52" fmla="*/ 617538 w 1608138"/>
              <a:gd name="connsiteY52" fmla="*/ 149225 h 1075928"/>
              <a:gd name="connsiteX53" fmla="*/ 585788 w 1608138"/>
              <a:gd name="connsiteY53" fmla="*/ 149225 h 1075928"/>
              <a:gd name="connsiteX54" fmla="*/ 550863 w 1608138"/>
              <a:gd name="connsiteY54" fmla="*/ 141288 h 1075928"/>
              <a:gd name="connsiteX55" fmla="*/ 517525 w 1608138"/>
              <a:gd name="connsiteY55" fmla="*/ 131763 h 1075928"/>
              <a:gd name="connsiteX56" fmla="*/ 479425 w 1608138"/>
              <a:gd name="connsiteY56" fmla="*/ 128588 h 1075928"/>
              <a:gd name="connsiteX57" fmla="*/ 441325 w 1608138"/>
              <a:gd name="connsiteY57" fmla="*/ 131763 h 1075928"/>
              <a:gd name="connsiteX58" fmla="*/ 360363 w 1608138"/>
              <a:gd name="connsiteY58" fmla="*/ 158750 h 1075928"/>
              <a:gd name="connsiteX59" fmla="*/ 292100 w 1608138"/>
              <a:gd name="connsiteY59" fmla="*/ 198438 h 1075928"/>
              <a:gd name="connsiteX60" fmla="*/ 231775 w 1608138"/>
              <a:gd name="connsiteY60" fmla="*/ 250825 h 1075928"/>
              <a:gd name="connsiteX61" fmla="*/ 182563 w 1608138"/>
              <a:gd name="connsiteY61" fmla="*/ 307975 h 1075928"/>
              <a:gd name="connsiteX62" fmla="*/ 141288 w 1608138"/>
              <a:gd name="connsiteY62" fmla="*/ 377825 h 1075928"/>
              <a:gd name="connsiteX63" fmla="*/ 109538 w 1608138"/>
              <a:gd name="connsiteY63" fmla="*/ 455613 h 1075928"/>
              <a:gd name="connsiteX64" fmla="*/ 98425 w 1608138"/>
              <a:gd name="connsiteY64" fmla="*/ 512763 h 1075928"/>
              <a:gd name="connsiteX65" fmla="*/ 92075 w 1608138"/>
              <a:gd name="connsiteY65" fmla="*/ 576263 h 1075928"/>
              <a:gd name="connsiteX66" fmla="*/ 95250 w 1608138"/>
              <a:gd name="connsiteY66" fmla="*/ 642938 h 1075928"/>
              <a:gd name="connsiteX67" fmla="*/ 101600 w 1608138"/>
              <a:gd name="connsiteY67" fmla="*/ 709613 h 1075928"/>
              <a:gd name="connsiteX68" fmla="*/ 109538 w 1608138"/>
              <a:gd name="connsiteY68" fmla="*/ 773113 h 1075928"/>
              <a:gd name="connsiteX69" fmla="*/ 123825 w 1608138"/>
              <a:gd name="connsiteY69" fmla="*/ 825500 h 1075928"/>
              <a:gd name="connsiteX70" fmla="*/ 161925 w 1608138"/>
              <a:gd name="connsiteY70" fmla="*/ 928688 h 1075928"/>
              <a:gd name="connsiteX71" fmla="*/ 207963 w 1608138"/>
              <a:gd name="connsiteY71" fmla="*/ 1030288 h 1075928"/>
              <a:gd name="connsiteX72" fmla="*/ 230783 w 1608138"/>
              <a:gd name="connsiteY72" fmla="*/ 1075928 h 1075928"/>
              <a:gd name="connsiteX73" fmla="*/ 119823 w 1608138"/>
              <a:gd name="connsiteY73" fmla="*/ 1075928 h 1075928"/>
              <a:gd name="connsiteX74" fmla="*/ 101600 w 1608138"/>
              <a:gd name="connsiteY74" fmla="*/ 1038225 h 1075928"/>
              <a:gd name="connsiteX75" fmla="*/ 60325 w 1608138"/>
              <a:gd name="connsiteY75" fmla="*/ 938213 h 1075928"/>
              <a:gd name="connsiteX76" fmla="*/ 28575 w 1608138"/>
              <a:gd name="connsiteY76" fmla="*/ 830263 h 1075928"/>
              <a:gd name="connsiteX77" fmla="*/ 14288 w 1608138"/>
              <a:gd name="connsiteY77" fmla="*/ 769938 h 1075928"/>
              <a:gd name="connsiteX78" fmla="*/ 6350 w 1608138"/>
              <a:gd name="connsiteY78" fmla="*/ 700088 h 1075928"/>
              <a:gd name="connsiteX79" fmla="*/ 0 w 1608138"/>
              <a:gd name="connsiteY79" fmla="*/ 628650 h 1075928"/>
              <a:gd name="connsiteX80" fmla="*/ 0 w 1608138"/>
              <a:gd name="connsiteY80" fmla="*/ 554038 h 1075928"/>
              <a:gd name="connsiteX81" fmla="*/ 9525 w 1608138"/>
              <a:gd name="connsiteY81" fmla="*/ 487363 h 1075928"/>
              <a:gd name="connsiteX82" fmla="*/ 23813 w 1608138"/>
              <a:gd name="connsiteY82" fmla="*/ 423863 h 1075928"/>
              <a:gd name="connsiteX83" fmla="*/ 52388 w 1608138"/>
              <a:gd name="connsiteY83" fmla="*/ 342900 h 1075928"/>
              <a:gd name="connsiteX84" fmla="*/ 95250 w 1608138"/>
              <a:gd name="connsiteY84" fmla="*/ 271463 h 1075928"/>
              <a:gd name="connsiteX85" fmla="*/ 144463 w 1608138"/>
              <a:gd name="connsiteY85" fmla="*/ 204788 h 1075928"/>
              <a:gd name="connsiteX86" fmla="*/ 204788 w 1608138"/>
              <a:gd name="connsiteY86" fmla="*/ 146050 h 1075928"/>
              <a:gd name="connsiteX87" fmla="*/ 271463 w 1608138"/>
              <a:gd name="connsiteY87" fmla="*/ 96838 h 1075928"/>
              <a:gd name="connsiteX88" fmla="*/ 346075 w 1608138"/>
              <a:gd name="connsiteY88" fmla="*/ 63500 h 1075928"/>
              <a:gd name="connsiteX89" fmla="*/ 395288 w 1608138"/>
              <a:gd name="connsiteY89" fmla="*/ 49213 h 1075928"/>
              <a:gd name="connsiteX90" fmla="*/ 447675 w 1608138"/>
              <a:gd name="connsiteY90" fmla="*/ 36513 h 1075928"/>
              <a:gd name="connsiteX91" fmla="*/ 500063 w 1608138"/>
              <a:gd name="connsiteY91" fmla="*/ 28575 h 1075928"/>
              <a:gd name="connsiteX92" fmla="*/ 549275 w 1608138"/>
              <a:gd name="connsiteY92" fmla="*/ 17463 h 1075928"/>
              <a:gd name="connsiteX93" fmla="*/ 595313 w 1608138"/>
              <a:gd name="connsiteY93" fmla="*/ 0 h 1075928"/>
              <a:gd name="connsiteX0" fmla="*/ 1012825 w 1608138"/>
              <a:gd name="connsiteY0" fmla="*/ 4763 h 1075928"/>
              <a:gd name="connsiteX1" fmla="*/ 1062038 w 1608138"/>
              <a:gd name="connsiteY1" fmla="*/ 4763 h 1075928"/>
              <a:gd name="connsiteX2" fmla="*/ 1108075 w 1608138"/>
              <a:gd name="connsiteY2" fmla="*/ 17463 h 1075928"/>
              <a:gd name="connsiteX3" fmla="*/ 1157288 w 1608138"/>
              <a:gd name="connsiteY3" fmla="*/ 36513 h 1075928"/>
              <a:gd name="connsiteX4" fmla="*/ 1201738 w 1608138"/>
              <a:gd name="connsiteY4" fmla="*/ 57150 h 1075928"/>
              <a:gd name="connsiteX5" fmla="*/ 1241425 w 1608138"/>
              <a:gd name="connsiteY5" fmla="*/ 74613 h 1075928"/>
              <a:gd name="connsiteX6" fmla="*/ 1301750 w 1608138"/>
              <a:gd name="connsiteY6" fmla="*/ 106363 h 1075928"/>
              <a:gd name="connsiteX7" fmla="*/ 1365250 w 1608138"/>
              <a:gd name="connsiteY7" fmla="*/ 149225 h 1075928"/>
              <a:gd name="connsiteX8" fmla="*/ 1423988 w 1608138"/>
              <a:gd name="connsiteY8" fmla="*/ 198438 h 1075928"/>
              <a:gd name="connsiteX9" fmla="*/ 1474788 w 1608138"/>
              <a:gd name="connsiteY9" fmla="*/ 258763 h 1075928"/>
              <a:gd name="connsiteX10" fmla="*/ 1520826 w 1608138"/>
              <a:gd name="connsiteY10" fmla="*/ 328613 h 1075928"/>
              <a:gd name="connsiteX11" fmla="*/ 1558926 w 1608138"/>
              <a:gd name="connsiteY11" fmla="*/ 406400 h 1075928"/>
              <a:gd name="connsiteX12" fmla="*/ 1587501 w 1608138"/>
              <a:gd name="connsiteY12" fmla="*/ 490538 h 1075928"/>
              <a:gd name="connsiteX13" fmla="*/ 1604963 w 1608138"/>
              <a:gd name="connsiteY13" fmla="*/ 579438 h 1075928"/>
              <a:gd name="connsiteX14" fmla="*/ 1608138 w 1608138"/>
              <a:gd name="connsiteY14" fmla="*/ 677863 h 1075928"/>
              <a:gd name="connsiteX15" fmla="*/ 1597026 w 1608138"/>
              <a:gd name="connsiteY15" fmla="*/ 779463 h 1075928"/>
              <a:gd name="connsiteX16" fmla="*/ 1576388 w 1608138"/>
              <a:gd name="connsiteY16" fmla="*/ 865188 h 1075928"/>
              <a:gd name="connsiteX17" fmla="*/ 1547813 w 1608138"/>
              <a:gd name="connsiteY17" fmla="*/ 942975 h 1075928"/>
              <a:gd name="connsiteX18" fmla="*/ 1516063 w 1608138"/>
              <a:gd name="connsiteY18" fmla="*/ 1017588 h 1075928"/>
              <a:gd name="connsiteX19" fmla="*/ 1486893 w 1608138"/>
              <a:gd name="connsiteY19" fmla="*/ 1075928 h 1075928"/>
              <a:gd name="connsiteX20" fmla="*/ 1381632 w 1608138"/>
              <a:gd name="connsiteY20" fmla="*/ 1075928 h 1075928"/>
              <a:gd name="connsiteX21" fmla="*/ 1495426 w 1608138"/>
              <a:gd name="connsiteY21" fmla="*/ 830263 h 1075928"/>
              <a:gd name="connsiteX22" fmla="*/ 1506538 w 1608138"/>
              <a:gd name="connsiteY22" fmla="*/ 762000 h 1075928"/>
              <a:gd name="connsiteX23" fmla="*/ 1509713 w 1608138"/>
              <a:gd name="connsiteY23" fmla="*/ 685800 h 1075928"/>
              <a:gd name="connsiteX24" fmla="*/ 1506538 w 1608138"/>
              <a:gd name="connsiteY24" fmla="*/ 608013 h 1075928"/>
              <a:gd name="connsiteX25" fmla="*/ 1495426 w 1608138"/>
              <a:gd name="connsiteY25" fmla="*/ 536575 h 1075928"/>
              <a:gd name="connsiteX26" fmla="*/ 1477963 w 1608138"/>
              <a:gd name="connsiteY26" fmla="*/ 466725 h 1075928"/>
              <a:gd name="connsiteX27" fmla="*/ 1457326 w 1608138"/>
              <a:gd name="connsiteY27" fmla="*/ 403225 h 1075928"/>
              <a:gd name="connsiteX28" fmla="*/ 1431926 w 1608138"/>
              <a:gd name="connsiteY28" fmla="*/ 354013 h 1075928"/>
              <a:gd name="connsiteX29" fmla="*/ 1389063 w 1608138"/>
              <a:gd name="connsiteY29" fmla="*/ 296863 h 1075928"/>
              <a:gd name="connsiteX30" fmla="*/ 1336675 w 1608138"/>
              <a:gd name="connsiteY30" fmla="*/ 239713 h 1075928"/>
              <a:gd name="connsiteX31" fmla="*/ 1273175 w 1608138"/>
              <a:gd name="connsiteY31" fmla="*/ 190500 h 1075928"/>
              <a:gd name="connsiteX32" fmla="*/ 1201738 w 1608138"/>
              <a:gd name="connsiteY32" fmla="*/ 149225 h 1075928"/>
              <a:gd name="connsiteX33" fmla="*/ 1125538 w 1608138"/>
              <a:gd name="connsiteY33" fmla="*/ 127000 h 1075928"/>
              <a:gd name="connsiteX34" fmla="*/ 1096963 w 1608138"/>
              <a:gd name="connsiteY34" fmla="*/ 123825 h 1075928"/>
              <a:gd name="connsiteX35" fmla="*/ 1071563 w 1608138"/>
              <a:gd name="connsiteY35" fmla="*/ 131763 h 1075928"/>
              <a:gd name="connsiteX36" fmla="*/ 1042988 w 1608138"/>
              <a:gd name="connsiteY36" fmla="*/ 138113 h 1075928"/>
              <a:gd name="connsiteX37" fmla="*/ 1012825 w 1608138"/>
              <a:gd name="connsiteY37" fmla="*/ 146050 h 1075928"/>
              <a:gd name="connsiteX38" fmla="*/ 981075 w 1608138"/>
              <a:gd name="connsiteY38" fmla="*/ 144463 h 1075928"/>
              <a:gd name="connsiteX39" fmla="*/ 966788 w 1608138"/>
              <a:gd name="connsiteY39" fmla="*/ 127000 h 1075928"/>
              <a:gd name="connsiteX40" fmla="*/ 958850 w 1608138"/>
              <a:gd name="connsiteY40" fmla="*/ 100013 h 1075928"/>
              <a:gd name="connsiteX41" fmla="*/ 955675 w 1608138"/>
              <a:gd name="connsiteY41" fmla="*/ 71438 h 1075928"/>
              <a:gd name="connsiteX42" fmla="*/ 962025 w 1608138"/>
              <a:gd name="connsiteY42" fmla="*/ 42863 h 1075928"/>
              <a:gd name="connsiteX43" fmla="*/ 1012825 w 1608138"/>
              <a:gd name="connsiteY43" fmla="*/ 4763 h 1075928"/>
              <a:gd name="connsiteX44" fmla="*/ 595313 w 1608138"/>
              <a:gd name="connsiteY44" fmla="*/ 0 h 1075928"/>
              <a:gd name="connsiteX45" fmla="*/ 638177 w 1608138"/>
              <a:gd name="connsiteY45" fmla="*/ 4762 h 1075928"/>
              <a:gd name="connsiteX46" fmla="*/ 644525 w 1608138"/>
              <a:gd name="connsiteY46" fmla="*/ 7938 h 1075928"/>
              <a:gd name="connsiteX47" fmla="*/ 663575 w 1608138"/>
              <a:gd name="connsiteY47" fmla="*/ 25400 h 1075928"/>
              <a:gd name="connsiteX48" fmla="*/ 676275 w 1608138"/>
              <a:gd name="connsiteY48" fmla="*/ 53975 h 1075928"/>
              <a:gd name="connsiteX49" fmla="*/ 676275 w 1608138"/>
              <a:gd name="connsiteY49" fmla="*/ 85725 h 1075928"/>
              <a:gd name="connsiteX50" fmla="*/ 666750 w 1608138"/>
              <a:gd name="connsiteY50" fmla="*/ 114300 h 1075928"/>
              <a:gd name="connsiteX51" fmla="*/ 649288 w 1608138"/>
              <a:gd name="connsiteY51" fmla="*/ 138113 h 1075928"/>
              <a:gd name="connsiteX52" fmla="*/ 617538 w 1608138"/>
              <a:gd name="connsiteY52" fmla="*/ 149225 h 1075928"/>
              <a:gd name="connsiteX53" fmla="*/ 585788 w 1608138"/>
              <a:gd name="connsiteY53" fmla="*/ 149225 h 1075928"/>
              <a:gd name="connsiteX54" fmla="*/ 550863 w 1608138"/>
              <a:gd name="connsiteY54" fmla="*/ 141288 h 1075928"/>
              <a:gd name="connsiteX55" fmla="*/ 517525 w 1608138"/>
              <a:gd name="connsiteY55" fmla="*/ 131763 h 1075928"/>
              <a:gd name="connsiteX56" fmla="*/ 479425 w 1608138"/>
              <a:gd name="connsiteY56" fmla="*/ 128588 h 1075928"/>
              <a:gd name="connsiteX57" fmla="*/ 441325 w 1608138"/>
              <a:gd name="connsiteY57" fmla="*/ 131763 h 1075928"/>
              <a:gd name="connsiteX58" fmla="*/ 360363 w 1608138"/>
              <a:gd name="connsiteY58" fmla="*/ 158750 h 1075928"/>
              <a:gd name="connsiteX59" fmla="*/ 292100 w 1608138"/>
              <a:gd name="connsiteY59" fmla="*/ 198438 h 1075928"/>
              <a:gd name="connsiteX60" fmla="*/ 231775 w 1608138"/>
              <a:gd name="connsiteY60" fmla="*/ 250825 h 1075928"/>
              <a:gd name="connsiteX61" fmla="*/ 182563 w 1608138"/>
              <a:gd name="connsiteY61" fmla="*/ 307975 h 1075928"/>
              <a:gd name="connsiteX62" fmla="*/ 141288 w 1608138"/>
              <a:gd name="connsiteY62" fmla="*/ 377825 h 1075928"/>
              <a:gd name="connsiteX63" fmla="*/ 109538 w 1608138"/>
              <a:gd name="connsiteY63" fmla="*/ 455613 h 1075928"/>
              <a:gd name="connsiteX64" fmla="*/ 98425 w 1608138"/>
              <a:gd name="connsiteY64" fmla="*/ 512763 h 1075928"/>
              <a:gd name="connsiteX65" fmla="*/ 92075 w 1608138"/>
              <a:gd name="connsiteY65" fmla="*/ 576263 h 1075928"/>
              <a:gd name="connsiteX66" fmla="*/ 95250 w 1608138"/>
              <a:gd name="connsiteY66" fmla="*/ 642938 h 1075928"/>
              <a:gd name="connsiteX67" fmla="*/ 101600 w 1608138"/>
              <a:gd name="connsiteY67" fmla="*/ 709613 h 1075928"/>
              <a:gd name="connsiteX68" fmla="*/ 109538 w 1608138"/>
              <a:gd name="connsiteY68" fmla="*/ 773113 h 1075928"/>
              <a:gd name="connsiteX69" fmla="*/ 123825 w 1608138"/>
              <a:gd name="connsiteY69" fmla="*/ 825500 h 1075928"/>
              <a:gd name="connsiteX70" fmla="*/ 161925 w 1608138"/>
              <a:gd name="connsiteY70" fmla="*/ 928688 h 1075928"/>
              <a:gd name="connsiteX71" fmla="*/ 207963 w 1608138"/>
              <a:gd name="connsiteY71" fmla="*/ 1030288 h 1075928"/>
              <a:gd name="connsiteX72" fmla="*/ 230783 w 1608138"/>
              <a:gd name="connsiteY72" fmla="*/ 1075928 h 1075928"/>
              <a:gd name="connsiteX73" fmla="*/ 119823 w 1608138"/>
              <a:gd name="connsiteY73" fmla="*/ 1075928 h 1075928"/>
              <a:gd name="connsiteX74" fmla="*/ 101600 w 1608138"/>
              <a:gd name="connsiteY74" fmla="*/ 1038225 h 1075928"/>
              <a:gd name="connsiteX75" fmla="*/ 60325 w 1608138"/>
              <a:gd name="connsiteY75" fmla="*/ 938213 h 1075928"/>
              <a:gd name="connsiteX76" fmla="*/ 28575 w 1608138"/>
              <a:gd name="connsiteY76" fmla="*/ 830263 h 1075928"/>
              <a:gd name="connsiteX77" fmla="*/ 14288 w 1608138"/>
              <a:gd name="connsiteY77" fmla="*/ 769938 h 1075928"/>
              <a:gd name="connsiteX78" fmla="*/ 6350 w 1608138"/>
              <a:gd name="connsiteY78" fmla="*/ 700088 h 1075928"/>
              <a:gd name="connsiteX79" fmla="*/ 0 w 1608138"/>
              <a:gd name="connsiteY79" fmla="*/ 628650 h 1075928"/>
              <a:gd name="connsiteX80" fmla="*/ 0 w 1608138"/>
              <a:gd name="connsiteY80" fmla="*/ 554038 h 1075928"/>
              <a:gd name="connsiteX81" fmla="*/ 9525 w 1608138"/>
              <a:gd name="connsiteY81" fmla="*/ 487363 h 1075928"/>
              <a:gd name="connsiteX82" fmla="*/ 23813 w 1608138"/>
              <a:gd name="connsiteY82" fmla="*/ 423863 h 1075928"/>
              <a:gd name="connsiteX83" fmla="*/ 52388 w 1608138"/>
              <a:gd name="connsiteY83" fmla="*/ 342900 h 1075928"/>
              <a:gd name="connsiteX84" fmla="*/ 95250 w 1608138"/>
              <a:gd name="connsiteY84" fmla="*/ 271463 h 1075928"/>
              <a:gd name="connsiteX85" fmla="*/ 144463 w 1608138"/>
              <a:gd name="connsiteY85" fmla="*/ 204788 h 1075928"/>
              <a:gd name="connsiteX86" fmla="*/ 204788 w 1608138"/>
              <a:gd name="connsiteY86" fmla="*/ 146050 h 1075928"/>
              <a:gd name="connsiteX87" fmla="*/ 271463 w 1608138"/>
              <a:gd name="connsiteY87" fmla="*/ 96838 h 1075928"/>
              <a:gd name="connsiteX88" fmla="*/ 346075 w 1608138"/>
              <a:gd name="connsiteY88" fmla="*/ 63500 h 1075928"/>
              <a:gd name="connsiteX89" fmla="*/ 395288 w 1608138"/>
              <a:gd name="connsiteY89" fmla="*/ 49213 h 1075928"/>
              <a:gd name="connsiteX90" fmla="*/ 447675 w 1608138"/>
              <a:gd name="connsiteY90" fmla="*/ 36513 h 1075928"/>
              <a:gd name="connsiteX91" fmla="*/ 500063 w 1608138"/>
              <a:gd name="connsiteY91" fmla="*/ 28575 h 1075928"/>
              <a:gd name="connsiteX92" fmla="*/ 549275 w 1608138"/>
              <a:gd name="connsiteY92" fmla="*/ 17463 h 1075928"/>
              <a:gd name="connsiteX93" fmla="*/ 595313 w 1608138"/>
              <a:gd name="connsiteY93" fmla="*/ 0 h 1075928"/>
              <a:gd name="connsiteX0" fmla="*/ 1012825 w 1608138"/>
              <a:gd name="connsiteY0" fmla="*/ 4763 h 1075928"/>
              <a:gd name="connsiteX1" fmla="*/ 1062038 w 1608138"/>
              <a:gd name="connsiteY1" fmla="*/ 4763 h 1075928"/>
              <a:gd name="connsiteX2" fmla="*/ 1108075 w 1608138"/>
              <a:gd name="connsiteY2" fmla="*/ 17463 h 1075928"/>
              <a:gd name="connsiteX3" fmla="*/ 1157288 w 1608138"/>
              <a:gd name="connsiteY3" fmla="*/ 36513 h 1075928"/>
              <a:gd name="connsiteX4" fmla="*/ 1201738 w 1608138"/>
              <a:gd name="connsiteY4" fmla="*/ 57150 h 1075928"/>
              <a:gd name="connsiteX5" fmla="*/ 1241425 w 1608138"/>
              <a:gd name="connsiteY5" fmla="*/ 74613 h 1075928"/>
              <a:gd name="connsiteX6" fmla="*/ 1301750 w 1608138"/>
              <a:gd name="connsiteY6" fmla="*/ 106363 h 1075928"/>
              <a:gd name="connsiteX7" fmla="*/ 1365250 w 1608138"/>
              <a:gd name="connsiteY7" fmla="*/ 149225 h 1075928"/>
              <a:gd name="connsiteX8" fmla="*/ 1423988 w 1608138"/>
              <a:gd name="connsiteY8" fmla="*/ 198438 h 1075928"/>
              <a:gd name="connsiteX9" fmla="*/ 1474788 w 1608138"/>
              <a:gd name="connsiteY9" fmla="*/ 258763 h 1075928"/>
              <a:gd name="connsiteX10" fmla="*/ 1520826 w 1608138"/>
              <a:gd name="connsiteY10" fmla="*/ 328613 h 1075928"/>
              <a:gd name="connsiteX11" fmla="*/ 1558926 w 1608138"/>
              <a:gd name="connsiteY11" fmla="*/ 406400 h 1075928"/>
              <a:gd name="connsiteX12" fmla="*/ 1587501 w 1608138"/>
              <a:gd name="connsiteY12" fmla="*/ 490538 h 1075928"/>
              <a:gd name="connsiteX13" fmla="*/ 1604963 w 1608138"/>
              <a:gd name="connsiteY13" fmla="*/ 579438 h 1075928"/>
              <a:gd name="connsiteX14" fmla="*/ 1608138 w 1608138"/>
              <a:gd name="connsiteY14" fmla="*/ 677863 h 1075928"/>
              <a:gd name="connsiteX15" fmla="*/ 1597026 w 1608138"/>
              <a:gd name="connsiteY15" fmla="*/ 779463 h 1075928"/>
              <a:gd name="connsiteX16" fmla="*/ 1576388 w 1608138"/>
              <a:gd name="connsiteY16" fmla="*/ 865188 h 1075928"/>
              <a:gd name="connsiteX17" fmla="*/ 1547813 w 1608138"/>
              <a:gd name="connsiteY17" fmla="*/ 942975 h 1075928"/>
              <a:gd name="connsiteX18" fmla="*/ 1516063 w 1608138"/>
              <a:gd name="connsiteY18" fmla="*/ 1017588 h 1075928"/>
              <a:gd name="connsiteX19" fmla="*/ 1486893 w 1608138"/>
              <a:gd name="connsiteY19" fmla="*/ 1075928 h 1075928"/>
              <a:gd name="connsiteX20" fmla="*/ 1381632 w 1608138"/>
              <a:gd name="connsiteY20" fmla="*/ 1075928 h 1075928"/>
              <a:gd name="connsiteX21" fmla="*/ 1495426 w 1608138"/>
              <a:gd name="connsiteY21" fmla="*/ 830263 h 1075928"/>
              <a:gd name="connsiteX22" fmla="*/ 1506538 w 1608138"/>
              <a:gd name="connsiteY22" fmla="*/ 762000 h 1075928"/>
              <a:gd name="connsiteX23" fmla="*/ 1509713 w 1608138"/>
              <a:gd name="connsiteY23" fmla="*/ 685800 h 1075928"/>
              <a:gd name="connsiteX24" fmla="*/ 1506538 w 1608138"/>
              <a:gd name="connsiteY24" fmla="*/ 608013 h 1075928"/>
              <a:gd name="connsiteX25" fmla="*/ 1495426 w 1608138"/>
              <a:gd name="connsiteY25" fmla="*/ 536575 h 1075928"/>
              <a:gd name="connsiteX26" fmla="*/ 1477963 w 1608138"/>
              <a:gd name="connsiteY26" fmla="*/ 466725 h 1075928"/>
              <a:gd name="connsiteX27" fmla="*/ 1457326 w 1608138"/>
              <a:gd name="connsiteY27" fmla="*/ 403225 h 1075928"/>
              <a:gd name="connsiteX28" fmla="*/ 1431926 w 1608138"/>
              <a:gd name="connsiteY28" fmla="*/ 354013 h 1075928"/>
              <a:gd name="connsiteX29" fmla="*/ 1389063 w 1608138"/>
              <a:gd name="connsiteY29" fmla="*/ 296863 h 1075928"/>
              <a:gd name="connsiteX30" fmla="*/ 1336675 w 1608138"/>
              <a:gd name="connsiteY30" fmla="*/ 239713 h 1075928"/>
              <a:gd name="connsiteX31" fmla="*/ 1273175 w 1608138"/>
              <a:gd name="connsiteY31" fmla="*/ 190500 h 1075928"/>
              <a:gd name="connsiteX32" fmla="*/ 1201738 w 1608138"/>
              <a:gd name="connsiteY32" fmla="*/ 149225 h 1075928"/>
              <a:gd name="connsiteX33" fmla="*/ 1125538 w 1608138"/>
              <a:gd name="connsiteY33" fmla="*/ 127000 h 1075928"/>
              <a:gd name="connsiteX34" fmla="*/ 1096963 w 1608138"/>
              <a:gd name="connsiteY34" fmla="*/ 123825 h 1075928"/>
              <a:gd name="connsiteX35" fmla="*/ 1071563 w 1608138"/>
              <a:gd name="connsiteY35" fmla="*/ 131763 h 1075928"/>
              <a:gd name="connsiteX36" fmla="*/ 1042988 w 1608138"/>
              <a:gd name="connsiteY36" fmla="*/ 138113 h 1075928"/>
              <a:gd name="connsiteX37" fmla="*/ 1012825 w 1608138"/>
              <a:gd name="connsiteY37" fmla="*/ 146050 h 1075928"/>
              <a:gd name="connsiteX38" fmla="*/ 981075 w 1608138"/>
              <a:gd name="connsiteY38" fmla="*/ 144463 h 1075928"/>
              <a:gd name="connsiteX39" fmla="*/ 966788 w 1608138"/>
              <a:gd name="connsiteY39" fmla="*/ 127000 h 1075928"/>
              <a:gd name="connsiteX40" fmla="*/ 958850 w 1608138"/>
              <a:gd name="connsiteY40" fmla="*/ 100013 h 1075928"/>
              <a:gd name="connsiteX41" fmla="*/ 955675 w 1608138"/>
              <a:gd name="connsiteY41" fmla="*/ 71438 h 1075928"/>
              <a:gd name="connsiteX42" fmla="*/ 962025 w 1608138"/>
              <a:gd name="connsiteY42" fmla="*/ 42863 h 1075928"/>
              <a:gd name="connsiteX43" fmla="*/ 1012825 w 1608138"/>
              <a:gd name="connsiteY43" fmla="*/ 4763 h 1075928"/>
              <a:gd name="connsiteX44" fmla="*/ 595313 w 1608138"/>
              <a:gd name="connsiteY44" fmla="*/ 0 h 1075928"/>
              <a:gd name="connsiteX45" fmla="*/ 638177 w 1608138"/>
              <a:gd name="connsiteY45" fmla="*/ 4762 h 1075928"/>
              <a:gd name="connsiteX46" fmla="*/ 663575 w 1608138"/>
              <a:gd name="connsiteY46" fmla="*/ 25400 h 1075928"/>
              <a:gd name="connsiteX47" fmla="*/ 676275 w 1608138"/>
              <a:gd name="connsiteY47" fmla="*/ 53975 h 1075928"/>
              <a:gd name="connsiteX48" fmla="*/ 676275 w 1608138"/>
              <a:gd name="connsiteY48" fmla="*/ 85725 h 1075928"/>
              <a:gd name="connsiteX49" fmla="*/ 666750 w 1608138"/>
              <a:gd name="connsiteY49" fmla="*/ 114300 h 1075928"/>
              <a:gd name="connsiteX50" fmla="*/ 649288 w 1608138"/>
              <a:gd name="connsiteY50" fmla="*/ 138113 h 1075928"/>
              <a:gd name="connsiteX51" fmla="*/ 617538 w 1608138"/>
              <a:gd name="connsiteY51" fmla="*/ 149225 h 1075928"/>
              <a:gd name="connsiteX52" fmla="*/ 585788 w 1608138"/>
              <a:gd name="connsiteY52" fmla="*/ 149225 h 1075928"/>
              <a:gd name="connsiteX53" fmla="*/ 550863 w 1608138"/>
              <a:gd name="connsiteY53" fmla="*/ 141288 h 1075928"/>
              <a:gd name="connsiteX54" fmla="*/ 517525 w 1608138"/>
              <a:gd name="connsiteY54" fmla="*/ 131763 h 1075928"/>
              <a:gd name="connsiteX55" fmla="*/ 479425 w 1608138"/>
              <a:gd name="connsiteY55" fmla="*/ 128588 h 1075928"/>
              <a:gd name="connsiteX56" fmla="*/ 441325 w 1608138"/>
              <a:gd name="connsiteY56" fmla="*/ 131763 h 1075928"/>
              <a:gd name="connsiteX57" fmla="*/ 360363 w 1608138"/>
              <a:gd name="connsiteY57" fmla="*/ 158750 h 1075928"/>
              <a:gd name="connsiteX58" fmla="*/ 292100 w 1608138"/>
              <a:gd name="connsiteY58" fmla="*/ 198438 h 1075928"/>
              <a:gd name="connsiteX59" fmla="*/ 231775 w 1608138"/>
              <a:gd name="connsiteY59" fmla="*/ 250825 h 1075928"/>
              <a:gd name="connsiteX60" fmla="*/ 182563 w 1608138"/>
              <a:gd name="connsiteY60" fmla="*/ 307975 h 1075928"/>
              <a:gd name="connsiteX61" fmla="*/ 141288 w 1608138"/>
              <a:gd name="connsiteY61" fmla="*/ 377825 h 1075928"/>
              <a:gd name="connsiteX62" fmla="*/ 109538 w 1608138"/>
              <a:gd name="connsiteY62" fmla="*/ 455613 h 1075928"/>
              <a:gd name="connsiteX63" fmla="*/ 98425 w 1608138"/>
              <a:gd name="connsiteY63" fmla="*/ 512763 h 1075928"/>
              <a:gd name="connsiteX64" fmla="*/ 92075 w 1608138"/>
              <a:gd name="connsiteY64" fmla="*/ 576263 h 1075928"/>
              <a:gd name="connsiteX65" fmla="*/ 95250 w 1608138"/>
              <a:gd name="connsiteY65" fmla="*/ 642938 h 1075928"/>
              <a:gd name="connsiteX66" fmla="*/ 101600 w 1608138"/>
              <a:gd name="connsiteY66" fmla="*/ 709613 h 1075928"/>
              <a:gd name="connsiteX67" fmla="*/ 109538 w 1608138"/>
              <a:gd name="connsiteY67" fmla="*/ 773113 h 1075928"/>
              <a:gd name="connsiteX68" fmla="*/ 123825 w 1608138"/>
              <a:gd name="connsiteY68" fmla="*/ 825500 h 1075928"/>
              <a:gd name="connsiteX69" fmla="*/ 161925 w 1608138"/>
              <a:gd name="connsiteY69" fmla="*/ 928688 h 1075928"/>
              <a:gd name="connsiteX70" fmla="*/ 207963 w 1608138"/>
              <a:gd name="connsiteY70" fmla="*/ 1030288 h 1075928"/>
              <a:gd name="connsiteX71" fmla="*/ 230783 w 1608138"/>
              <a:gd name="connsiteY71" fmla="*/ 1075928 h 1075928"/>
              <a:gd name="connsiteX72" fmla="*/ 119823 w 1608138"/>
              <a:gd name="connsiteY72" fmla="*/ 1075928 h 1075928"/>
              <a:gd name="connsiteX73" fmla="*/ 101600 w 1608138"/>
              <a:gd name="connsiteY73" fmla="*/ 1038225 h 1075928"/>
              <a:gd name="connsiteX74" fmla="*/ 60325 w 1608138"/>
              <a:gd name="connsiteY74" fmla="*/ 938213 h 1075928"/>
              <a:gd name="connsiteX75" fmla="*/ 28575 w 1608138"/>
              <a:gd name="connsiteY75" fmla="*/ 830263 h 1075928"/>
              <a:gd name="connsiteX76" fmla="*/ 14288 w 1608138"/>
              <a:gd name="connsiteY76" fmla="*/ 769938 h 1075928"/>
              <a:gd name="connsiteX77" fmla="*/ 6350 w 1608138"/>
              <a:gd name="connsiteY77" fmla="*/ 700088 h 1075928"/>
              <a:gd name="connsiteX78" fmla="*/ 0 w 1608138"/>
              <a:gd name="connsiteY78" fmla="*/ 628650 h 1075928"/>
              <a:gd name="connsiteX79" fmla="*/ 0 w 1608138"/>
              <a:gd name="connsiteY79" fmla="*/ 554038 h 1075928"/>
              <a:gd name="connsiteX80" fmla="*/ 9525 w 1608138"/>
              <a:gd name="connsiteY80" fmla="*/ 487363 h 1075928"/>
              <a:gd name="connsiteX81" fmla="*/ 23813 w 1608138"/>
              <a:gd name="connsiteY81" fmla="*/ 423863 h 1075928"/>
              <a:gd name="connsiteX82" fmla="*/ 52388 w 1608138"/>
              <a:gd name="connsiteY82" fmla="*/ 342900 h 1075928"/>
              <a:gd name="connsiteX83" fmla="*/ 95250 w 1608138"/>
              <a:gd name="connsiteY83" fmla="*/ 271463 h 1075928"/>
              <a:gd name="connsiteX84" fmla="*/ 144463 w 1608138"/>
              <a:gd name="connsiteY84" fmla="*/ 204788 h 1075928"/>
              <a:gd name="connsiteX85" fmla="*/ 204788 w 1608138"/>
              <a:gd name="connsiteY85" fmla="*/ 146050 h 1075928"/>
              <a:gd name="connsiteX86" fmla="*/ 271463 w 1608138"/>
              <a:gd name="connsiteY86" fmla="*/ 96838 h 1075928"/>
              <a:gd name="connsiteX87" fmla="*/ 346075 w 1608138"/>
              <a:gd name="connsiteY87" fmla="*/ 63500 h 1075928"/>
              <a:gd name="connsiteX88" fmla="*/ 395288 w 1608138"/>
              <a:gd name="connsiteY88" fmla="*/ 49213 h 1075928"/>
              <a:gd name="connsiteX89" fmla="*/ 447675 w 1608138"/>
              <a:gd name="connsiteY89" fmla="*/ 36513 h 1075928"/>
              <a:gd name="connsiteX90" fmla="*/ 500063 w 1608138"/>
              <a:gd name="connsiteY90" fmla="*/ 28575 h 1075928"/>
              <a:gd name="connsiteX91" fmla="*/ 549275 w 1608138"/>
              <a:gd name="connsiteY91" fmla="*/ 17463 h 1075928"/>
              <a:gd name="connsiteX92" fmla="*/ 595313 w 1608138"/>
              <a:gd name="connsiteY92" fmla="*/ 0 h 1075928"/>
              <a:gd name="connsiteX0" fmla="*/ 1012825 w 1608138"/>
              <a:gd name="connsiteY0" fmla="*/ 4763 h 1075928"/>
              <a:gd name="connsiteX1" fmla="*/ 1062038 w 1608138"/>
              <a:gd name="connsiteY1" fmla="*/ 4763 h 1075928"/>
              <a:gd name="connsiteX2" fmla="*/ 1108075 w 1608138"/>
              <a:gd name="connsiteY2" fmla="*/ 17463 h 1075928"/>
              <a:gd name="connsiteX3" fmla="*/ 1157288 w 1608138"/>
              <a:gd name="connsiteY3" fmla="*/ 36513 h 1075928"/>
              <a:gd name="connsiteX4" fmla="*/ 1201738 w 1608138"/>
              <a:gd name="connsiteY4" fmla="*/ 57150 h 1075928"/>
              <a:gd name="connsiteX5" fmla="*/ 1241425 w 1608138"/>
              <a:gd name="connsiteY5" fmla="*/ 74613 h 1075928"/>
              <a:gd name="connsiteX6" fmla="*/ 1301750 w 1608138"/>
              <a:gd name="connsiteY6" fmla="*/ 106363 h 1075928"/>
              <a:gd name="connsiteX7" fmla="*/ 1365250 w 1608138"/>
              <a:gd name="connsiteY7" fmla="*/ 149225 h 1075928"/>
              <a:gd name="connsiteX8" fmla="*/ 1423988 w 1608138"/>
              <a:gd name="connsiteY8" fmla="*/ 198438 h 1075928"/>
              <a:gd name="connsiteX9" fmla="*/ 1474788 w 1608138"/>
              <a:gd name="connsiteY9" fmla="*/ 258763 h 1075928"/>
              <a:gd name="connsiteX10" fmla="*/ 1520826 w 1608138"/>
              <a:gd name="connsiteY10" fmla="*/ 328613 h 1075928"/>
              <a:gd name="connsiteX11" fmla="*/ 1558926 w 1608138"/>
              <a:gd name="connsiteY11" fmla="*/ 406400 h 1075928"/>
              <a:gd name="connsiteX12" fmla="*/ 1587501 w 1608138"/>
              <a:gd name="connsiteY12" fmla="*/ 490538 h 1075928"/>
              <a:gd name="connsiteX13" fmla="*/ 1604963 w 1608138"/>
              <a:gd name="connsiteY13" fmla="*/ 579438 h 1075928"/>
              <a:gd name="connsiteX14" fmla="*/ 1608138 w 1608138"/>
              <a:gd name="connsiteY14" fmla="*/ 677863 h 1075928"/>
              <a:gd name="connsiteX15" fmla="*/ 1597026 w 1608138"/>
              <a:gd name="connsiteY15" fmla="*/ 779463 h 1075928"/>
              <a:gd name="connsiteX16" fmla="*/ 1576388 w 1608138"/>
              <a:gd name="connsiteY16" fmla="*/ 865188 h 1075928"/>
              <a:gd name="connsiteX17" fmla="*/ 1547813 w 1608138"/>
              <a:gd name="connsiteY17" fmla="*/ 942975 h 1075928"/>
              <a:gd name="connsiteX18" fmla="*/ 1516063 w 1608138"/>
              <a:gd name="connsiteY18" fmla="*/ 1017588 h 1075928"/>
              <a:gd name="connsiteX19" fmla="*/ 1486893 w 1608138"/>
              <a:gd name="connsiteY19" fmla="*/ 1075928 h 1075928"/>
              <a:gd name="connsiteX20" fmla="*/ 1381632 w 1608138"/>
              <a:gd name="connsiteY20" fmla="*/ 1075928 h 1075928"/>
              <a:gd name="connsiteX21" fmla="*/ 1495426 w 1608138"/>
              <a:gd name="connsiteY21" fmla="*/ 830263 h 1075928"/>
              <a:gd name="connsiteX22" fmla="*/ 1506538 w 1608138"/>
              <a:gd name="connsiteY22" fmla="*/ 762000 h 1075928"/>
              <a:gd name="connsiteX23" fmla="*/ 1509713 w 1608138"/>
              <a:gd name="connsiteY23" fmla="*/ 685800 h 1075928"/>
              <a:gd name="connsiteX24" fmla="*/ 1506538 w 1608138"/>
              <a:gd name="connsiteY24" fmla="*/ 608013 h 1075928"/>
              <a:gd name="connsiteX25" fmla="*/ 1495426 w 1608138"/>
              <a:gd name="connsiteY25" fmla="*/ 536575 h 1075928"/>
              <a:gd name="connsiteX26" fmla="*/ 1477963 w 1608138"/>
              <a:gd name="connsiteY26" fmla="*/ 466725 h 1075928"/>
              <a:gd name="connsiteX27" fmla="*/ 1457326 w 1608138"/>
              <a:gd name="connsiteY27" fmla="*/ 403225 h 1075928"/>
              <a:gd name="connsiteX28" fmla="*/ 1431926 w 1608138"/>
              <a:gd name="connsiteY28" fmla="*/ 354013 h 1075928"/>
              <a:gd name="connsiteX29" fmla="*/ 1389063 w 1608138"/>
              <a:gd name="connsiteY29" fmla="*/ 296863 h 1075928"/>
              <a:gd name="connsiteX30" fmla="*/ 1336675 w 1608138"/>
              <a:gd name="connsiteY30" fmla="*/ 239713 h 1075928"/>
              <a:gd name="connsiteX31" fmla="*/ 1273175 w 1608138"/>
              <a:gd name="connsiteY31" fmla="*/ 190500 h 1075928"/>
              <a:gd name="connsiteX32" fmla="*/ 1201738 w 1608138"/>
              <a:gd name="connsiteY32" fmla="*/ 149225 h 1075928"/>
              <a:gd name="connsiteX33" fmla="*/ 1125538 w 1608138"/>
              <a:gd name="connsiteY33" fmla="*/ 127000 h 1075928"/>
              <a:gd name="connsiteX34" fmla="*/ 1096963 w 1608138"/>
              <a:gd name="connsiteY34" fmla="*/ 123825 h 1075928"/>
              <a:gd name="connsiteX35" fmla="*/ 1071563 w 1608138"/>
              <a:gd name="connsiteY35" fmla="*/ 131763 h 1075928"/>
              <a:gd name="connsiteX36" fmla="*/ 1042988 w 1608138"/>
              <a:gd name="connsiteY36" fmla="*/ 138113 h 1075928"/>
              <a:gd name="connsiteX37" fmla="*/ 1012825 w 1608138"/>
              <a:gd name="connsiteY37" fmla="*/ 146050 h 1075928"/>
              <a:gd name="connsiteX38" fmla="*/ 981075 w 1608138"/>
              <a:gd name="connsiteY38" fmla="*/ 144463 h 1075928"/>
              <a:gd name="connsiteX39" fmla="*/ 966788 w 1608138"/>
              <a:gd name="connsiteY39" fmla="*/ 127000 h 1075928"/>
              <a:gd name="connsiteX40" fmla="*/ 958850 w 1608138"/>
              <a:gd name="connsiteY40" fmla="*/ 100013 h 1075928"/>
              <a:gd name="connsiteX41" fmla="*/ 955675 w 1608138"/>
              <a:gd name="connsiteY41" fmla="*/ 71438 h 1075928"/>
              <a:gd name="connsiteX42" fmla="*/ 962025 w 1608138"/>
              <a:gd name="connsiteY42" fmla="*/ 42863 h 1075928"/>
              <a:gd name="connsiteX43" fmla="*/ 1012825 w 1608138"/>
              <a:gd name="connsiteY43" fmla="*/ 4763 h 1075928"/>
              <a:gd name="connsiteX44" fmla="*/ 595313 w 1608138"/>
              <a:gd name="connsiteY44" fmla="*/ 0 h 1075928"/>
              <a:gd name="connsiteX45" fmla="*/ 638177 w 1608138"/>
              <a:gd name="connsiteY45" fmla="*/ 4762 h 1075928"/>
              <a:gd name="connsiteX46" fmla="*/ 663575 w 1608138"/>
              <a:gd name="connsiteY46" fmla="*/ 25400 h 1075928"/>
              <a:gd name="connsiteX47" fmla="*/ 676275 w 1608138"/>
              <a:gd name="connsiteY47" fmla="*/ 53975 h 1075928"/>
              <a:gd name="connsiteX48" fmla="*/ 666750 w 1608138"/>
              <a:gd name="connsiteY48" fmla="*/ 114300 h 1075928"/>
              <a:gd name="connsiteX49" fmla="*/ 649288 w 1608138"/>
              <a:gd name="connsiteY49" fmla="*/ 138113 h 1075928"/>
              <a:gd name="connsiteX50" fmla="*/ 617538 w 1608138"/>
              <a:gd name="connsiteY50" fmla="*/ 149225 h 1075928"/>
              <a:gd name="connsiteX51" fmla="*/ 585788 w 1608138"/>
              <a:gd name="connsiteY51" fmla="*/ 149225 h 1075928"/>
              <a:gd name="connsiteX52" fmla="*/ 550863 w 1608138"/>
              <a:gd name="connsiteY52" fmla="*/ 141288 h 1075928"/>
              <a:gd name="connsiteX53" fmla="*/ 517525 w 1608138"/>
              <a:gd name="connsiteY53" fmla="*/ 131763 h 1075928"/>
              <a:gd name="connsiteX54" fmla="*/ 479425 w 1608138"/>
              <a:gd name="connsiteY54" fmla="*/ 128588 h 1075928"/>
              <a:gd name="connsiteX55" fmla="*/ 441325 w 1608138"/>
              <a:gd name="connsiteY55" fmla="*/ 131763 h 1075928"/>
              <a:gd name="connsiteX56" fmla="*/ 360363 w 1608138"/>
              <a:gd name="connsiteY56" fmla="*/ 158750 h 1075928"/>
              <a:gd name="connsiteX57" fmla="*/ 292100 w 1608138"/>
              <a:gd name="connsiteY57" fmla="*/ 198438 h 1075928"/>
              <a:gd name="connsiteX58" fmla="*/ 231775 w 1608138"/>
              <a:gd name="connsiteY58" fmla="*/ 250825 h 1075928"/>
              <a:gd name="connsiteX59" fmla="*/ 182563 w 1608138"/>
              <a:gd name="connsiteY59" fmla="*/ 307975 h 1075928"/>
              <a:gd name="connsiteX60" fmla="*/ 141288 w 1608138"/>
              <a:gd name="connsiteY60" fmla="*/ 377825 h 1075928"/>
              <a:gd name="connsiteX61" fmla="*/ 109538 w 1608138"/>
              <a:gd name="connsiteY61" fmla="*/ 455613 h 1075928"/>
              <a:gd name="connsiteX62" fmla="*/ 98425 w 1608138"/>
              <a:gd name="connsiteY62" fmla="*/ 512763 h 1075928"/>
              <a:gd name="connsiteX63" fmla="*/ 92075 w 1608138"/>
              <a:gd name="connsiteY63" fmla="*/ 576263 h 1075928"/>
              <a:gd name="connsiteX64" fmla="*/ 95250 w 1608138"/>
              <a:gd name="connsiteY64" fmla="*/ 642938 h 1075928"/>
              <a:gd name="connsiteX65" fmla="*/ 101600 w 1608138"/>
              <a:gd name="connsiteY65" fmla="*/ 709613 h 1075928"/>
              <a:gd name="connsiteX66" fmla="*/ 109538 w 1608138"/>
              <a:gd name="connsiteY66" fmla="*/ 773113 h 1075928"/>
              <a:gd name="connsiteX67" fmla="*/ 123825 w 1608138"/>
              <a:gd name="connsiteY67" fmla="*/ 825500 h 1075928"/>
              <a:gd name="connsiteX68" fmla="*/ 161925 w 1608138"/>
              <a:gd name="connsiteY68" fmla="*/ 928688 h 1075928"/>
              <a:gd name="connsiteX69" fmla="*/ 207963 w 1608138"/>
              <a:gd name="connsiteY69" fmla="*/ 1030288 h 1075928"/>
              <a:gd name="connsiteX70" fmla="*/ 230783 w 1608138"/>
              <a:gd name="connsiteY70" fmla="*/ 1075928 h 1075928"/>
              <a:gd name="connsiteX71" fmla="*/ 119823 w 1608138"/>
              <a:gd name="connsiteY71" fmla="*/ 1075928 h 1075928"/>
              <a:gd name="connsiteX72" fmla="*/ 101600 w 1608138"/>
              <a:gd name="connsiteY72" fmla="*/ 1038225 h 1075928"/>
              <a:gd name="connsiteX73" fmla="*/ 60325 w 1608138"/>
              <a:gd name="connsiteY73" fmla="*/ 938213 h 1075928"/>
              <a:gd name="connsiteX74" fmla="*/ 28575 w 1608138"/>
              <a:gd name="connsiteY74" fmla="*/ 830263 h 1075928"/>
              <a:gd name="connsiteX75" fmla="*/ 14288 w 1608138"/>
              <a:gd name="connsiteY75" fmla="*/ 769938 h 1075928"/>
              <a:gd name="connsiteX76" fmla="*/ 6350 w 1608138"/>
              <a:gd name="connsiteY76" fmla="*/ 700088 h 1075928"/>
              <a:gd name="connsiteX77" fmla="*/ 0 w 1608138"/>
              <a:gd name="connsiteY77" fmla="*/ 628650 h 1075928"/>
              <a:gd name="connsiteX78" fmla="*/ 0 w 1608138"/>
              <a:gd name="connsiteY78" fmla="*/ 554038 h 1075928"/>
              <a:gd name="connsiteX79" fmla="*/ 9525 w 1608138"/>
              <a:gd name="connsiteY79" fmla="*/ 487363 h 1075928"/>
              <a:gd name="connsiteX80" fmla="*/ 23813 w 1608138"/>
              <a:gd name="connsiteY80" fmla="*/ 423863 h 1075928"/>
              <a:gd name="connsiteX81" fmla="*/ 52388 w 1608138"/>
              <a:gd name="connsiteY81" fmla="*/ 342900 h 1075928"/>
              <a:gd name="connsiteX82" fmla="*/ 95250 w 1608138"/>
              <a:gd name="connsiteY82" fmla="*/ 271463 h 1075928"/>
              <a:gd name="connsiteX83" fmla="*/ 144463 w 1608138"/>
              <a:gd name="connsiteY83" fmla="*/ 204788 h 1075928"/>
              <a:gd name="connsiteX84" fmla="*/ 204788 w 1608138"/>
              <a:gd name="connsiteY84" fmla="*/ 146050 h 1075928"/>
              <a:gd name="connsiteX85" fmla="*/ 271463 w 1608138"/>
              <a:gd name="connsiteY85" fmla="*/ 96838 h 1075928"/>
              <a:gd name="connsiteX86" fmla="*/ 346075 w 1608138"/>
              <a:gd name="connsiteY86" fmla="*/ 63500 h 1075928"/>
              <a:gd name="connsiteX87" fmla="*/ 395288 w 1608138"/>
              <a:gd name="connsiteY87" fmla="*/ 49213 h 1075928"/>
              <a:gd name="connsiteX88" fmla="*/ 447675 w 1608138"/>
              <a:gd name="connsiteY88" fmla="*/ 36513 h 1075928"/>
              <a:gd name="connsiteX89" fmla="*/ 500063 w 1608138"/>
              <a:gd name="connsiteY89" fmla="*/ 28575 h 1075928"/>
              <a:gd name="connsiteX90" fmla="*/ 549275 w 1608138"/>
              <a:gd name="connsiteY90" fmla="*/ 17463 h 1075928"/>
              <a:gd name="connsiteX91" fmla="*/ 595313 w 1608138"/>
              <a:gd name="connsiteY91" fmla="*/ 0 h 1075928"/>
              <a:gd name="connsiteX0" fmla="*/ 1012825 w 1608138"/>
              <a:gd name="connsiteY0" fmla="*/ 4763 h 1075928"/>
              <a:gd name="connsiteX1" fmla="*/ 1062038 w 1608138"/>
              <a:gd name="connsiteY1" fmla="*/ 4763 h 1075928"/>
              <a:gd name="connsiteX2" fmla="*/ 1108075 w 1608138"/>
              <a:gd name="connsiteY2" fmla="*/ 17463 h 1075928"/>
              <a:gd name="connsiteX3" fmla="*/ 1157288 w 1608138"/>
              <a:gd name="connsiteY3" fmla="*/ 36513 h 1075928"/>
              <a:gd name="connsiteX4" fmla="*/ 1201738 w 1608138"/>
              <a:gd name="connsiteY4" fmla="*/ 57150 h 1075928"/>
              <a:gd name="connsiteX5" fmla="*/ 1241425 w 1608138"/>
              <a:gd name="connsiteY5" fmla="*/ 74613 h 1075928"/>
              <a:gd name="connsiteX6" fmla="*/ 1301750 w 1608138"/>
              <a:gd name="connsiteY6" fmla="*/ 106363 h 1075928"/>
              <a:gd name="connsiteX7" fmla="*/ 1365250 w 1608138"/>
              <a:gd name="connsiteY7" fmla="*/ 149225 h 1075928"/>
              <a:gd name="connsiteX8" fmla="*/ 1423988 w 1608138"/>
              <a:gd name="connsiteY8" fmla="*/ 198438 h 1075928"/>
              <a:gd name="connsiteX9" fmla="*/ 1474788 w 1608138"/>
              <a:gd name="connsiteY9" fmla="*/ 258763 h 1075928"/>
              <a:gd name="connsiteX10" fmla="*/ 1520826 w 1608138"/>
              <a:gd name="connsiteY10" fmla="*/ 328613 h 1075928"/>
              <a:gd name="connsiteX11" fmla="*/ 1558926 w 1608138"/>
              <a:gd name="connsiteY11" fmla="*/ 406400 h 1075928"/>
              <a:gd name="connsiteX12" fmla="*/ 1587501 w 1608138"/>
              <a:gd name="connsiteY12" fmla="*/ 490538 h 1075928"/>
              <a:gd name="connsiteX13" fmla="*/ 1604963 w 1608138"/>
              <a:gd name="connsiteY13" fmla="*/ 579438 h 1075928"/>
              <a:gd name="connsiteX14" fmla="*/ 1608138 w 1608138"/>
              <a:gd name="connsiteY14" fmla="*/ 677863 h 1075928"/>
              <a:gd name="connsiteX15" fmla="*/ 1597026 w 1608138"/>
              <a:gd name="connsiteY15" fmla="*/ 779463 h 1075928"/>
              <a:gd name="connsiteX16" fmla="*/ 1576388 w 1608138"/>
              <a:gd name="connsiteY16" fmla="*/ 865188 h 1075928"/>
              <a:gd name="connsiteX17" fmla="*/ 1547813 w 1608138"/>
              <a:gd name="connsiteY17" fmla="*/ 942975 h 1075928"/>
              <a:gd name="connsiteX18" fmla="*/ 1516063 w 1608138"/>
              <a:gd name="connsiteY18" fmla="*/ 1017588 h 1075928"/>
              <a:gd name="connsiteX19" fmla="*/ 1486893 w 1608138"/>
              <a:gd name="connsiteY19" fmla="*/ 1075928 h 1075928"/>
              <a:gd name="connsiteX20" fmla="*/ 1381632 w 1608138"/>
              <a:gd name="connsiteY20" fmla="*/ 1075928 h 1075928"/>
              <a:gd name="connsiteX21" fmla="*/ 1495426 w 1608138"/>
              <a:gd name="connsiteY21" fmla="*/ 830263 h 1075928"/>
              <a:gd name="connsiteX22" fmla="*/ 1506538 w 1608138"/>
              <a:gd name="connsiteY22" fmla="*/ 762000 h 1075928"/>
              <a:gd name="connsiteX23" fmla="*/ 1509713 w 1608138"/>
              <a:gd name="connsiteY23" fmla="*/ 685800 h 1075928"/>
              <a:gd name="connsiteX24" fmla="*/ 1506538 w 1608138"/>
              <a:gd name="connsiteY24" fmla="*/ 608013 h 1075928"/>
              <a:gd name="connsiteX25" fmla="*/ 1495426 w 1608138"/>
              <a:gd name="connsiteY25" fmla="*/ 536575 h 1075928"/>
              <a:gd name="connsiteX26" fmla="*/ 1477963 w 1608138"/>
              <a:gd name="connsiteY26" fmla="*/ 466725 h 1075928"/>
              <a:gd name="connsiteX27" fmla="*/ 1457326 w 1608138"/>
              <a:gd name="connsiteY27" fmla="*/ 403225 h 1075928"/>
              <a:gd name="connsiteX28" fmla="*/ 1431926 w 1608138"/>
              <a:gd name="connsiteY28" fmla="*/ 354013 h 1075928"/>
              <a:gd name="connsiteX29" fmla="*/ 1389063 w 1608138"/>
              <a:gd name="connsiteY29" fmla="*/ 296863 h 1075928"/>
              <a:gd name="connsiteX30" fmla="*/ 1336675 w 1608138"/>
              <a:gd name="connsiteY30" fmla="*/ 239713 h 1075928"/>
              <a:gd name="connsiteX31" fmla="*/ 1273175 w 1608138"/>
              <a:gd name="connsiteY31" fmla="*/ 190500 h 1075928"/>
              <a:gd name="connsiteX32" fmla="*/ 1201738 w 1608138"/>
              <a:gd name="connsiteY32" fmla="*/ 149225 h 1075928"/>
              <a:gd name="connsiteX33" fmla="*/ 1125538 w 1608138"/>
              <a:gd name="connsiteY33" fmla="*/ 127000 h 1075928"/>
              <a:gd name="connsiteX34" fmla="*/ 1096963 w 1608138"/>
              <a:gd name="connsiteY34" fmla="*/ 123825 h 1075928"/>
              <a:gd name="connsiteX35" fmla="*/ 1071563 w 1608138"/>
              <a:gd name="connsiteY35" fmla="*/ 131763 h 1075928"/>
              <a:gd name="connsiteX36" fmla="*/ 1042988 w 1608138"/>
              <a:gd name="connsiteY36" fmla="*/ 138113 h 1075928"/>
              <a:gd name="connsiteX37" fmla="*/ 1012825 w 1608138"/>
              <a:gd name="connsiteY37" fmla="*/ 146050 h 1075928"/>
              <a:gd name="connsiteX38" fmla="*/ 981075 w 1608138"/>
              <a:gd name="connsiteY38" fmla="*/ 144463 h 1075928"/>
              <a:gd name="connsiteX39" fmla="*/ 966788 w 1608138"/>
              <a:gd name="connsiteY39" fmla="*/ 127000 h 1075928"/>
              <a:gd name="connsiteX40" fmla="*/ 958850 w 1608138"/>
              <a:gd name="connsiteY40" fmla="*/ 100013 h 1075928"/>
              <a:gd name="connsiteX41" fmla="*/ 955675 w 1608138"/>
              <a:gd name="connsiteY41" fmla="*/ 71438 h 1075928"/>
              <a:gd name="connsiteX42" fmla="*/ 962025 w 1608138"/>
              <a:gd name="connsiteY42" fmla="*/ 42863 h 1075928"/>
              <a:gd name="connsiteX43" fmla="*/ 1012825 w 1608138"/>
              <a:gd name="connsiteY43" fmla="*/ 4763 h 1075928"/>
              <a:gd name="connsiteX44" fmla="*/ 595313 w 1608138"/>
              <a:gd name="connsiteY44" fmla="*/ 0 h 1075928"/>
              <a:gd name="connsiteX45" fmla="*/ 638177 w 1608138"/>
              <a:gd name="connsiteY45" fmla="*/ 4762 h 1075928"/>
              <a:gd name="connsiteX46" fmla="*/ 676275 w 1608138"/>
              <a:gd name="connsiteY46" fmla="*/ 53975 h 1075928"/>
              <a:gd name="connsiteX47" fmla="*/ 666750 w 1608138"/>
              <a:gd name="connsiteY47" fmla="*/ 114300 h 1075928"/>
              <a:gd name="connsiteX48" fmla="*/ 649288 w 1608138"/>
              <a:gd name="connsiteY48" fmla="*/ 138113 h 1075928"/>
              <a:gd name="connsiteX49" fmla="*/ 617538 w 1608138"/>
              <a:gd name="connsiteY49" fmla="*/ 149225 h 1075928"/>
              <a:gd name="connsiteX50" fmla="*/ 585788 w 1608138"/>
              <a:gd name="connsiteY50" fmla="*/ 149225 h 1075928"/>
              <a:gd name="connsiteX51" fmla="*/ 550863 w 1608138"/>
              <a:gd name="connsiteY51" fmla="*/ 141288 h 1075928"/>
              <a:gd name="connsiteX52" fmla="*/ 517525 w 1608138"/>
              <a:gd name="connsiteY52" fmla="*/ 131763 h 1075928"/>
              <a:gd name="connsiteX53" fmla="*/ 479425 w 1608138"/>
              <a:gd name="connsiteY53" fmla="*/ 128588 h 1075928"/>
              <a:gd name="connsiteX54" fmla="*/ 441325 w 1608138"/>
              <a:gd name="connsiteY54" fmla="*/ 131763 h 1075928"/>
              <a:gd name="connsiteX55" fmla="*/ 360363 w 1608138"/>
              <a:gd name="connsiteY55" fmla="*/ 158750 h 1075928"/>
              <a:gd name="connsiteX56" fmla="*/ 292100 w 1608138"/>
              <a:gd name="connsiteY56" fmla="*/ 198438 h 1075928"/>
              <a:gd name="connsiteX57" fmla="*/ 231775 w 1608138"/>
              <a:gd name="connsiteY57" fmla="*/ 250825 h 1075928"/>
              <a:gd name="connsiteX58" fmla="*/ 182563 w 1608138"/>
              <a:gd name="connsiteY58" fmla="*/ 307975 h 1075928"/>
              <a:gd name="connsiteX59" fmla="*/ 141288 w 1608138"/>
              <a:gd name="connsiteY59" fmla="*/ 377825 h 1075928"/>
              <a:gd name="connsiteX60" fmla="*/ 109538 w 1608138"/>
              <a:gd name="connsiteY60" fmla="*/ 455613 h 1075928"/>
              <a:gd name="connsiteX61" fmla="*/ 98425 w 1608138"/>
              <a:gd name="connsiteY61" fmla="*/ 512763 h 1075928"/>
              <a:gd name="connsiteX62" fmla="*/ 92075 w 1608138"/>
              <a:gd name="connsiteY62" fmla="*/ 576263 h 1075928"/>
              <a:gd name="connsiteX63" fmla="*/ 95250 w 1608138"/>
              <a:gd name="connsiteY63" fmla="*/ 642938 h 1075928"/>
              <a:gd name="connsiteX64" fmla="*/ 101600 w 1608138"/>
              <a:gd name="connsiteY64" fmla="*/ 709613 h 1075928"/>
              <a:gd name="connsiteX65" fmla="*/ 109538 w 1608138"/>
              <a:gd name="connsiteY65" fmla="*/ 773113 h 1075928"/>
              <a:gd name="connsiteX66" fmla="*/ 123825 w 1608138"/>
              <a:gd name="connsiteY66" fmla="*/ 825500 h 1075928"/>
              <a:gd name="connsiteX67" fmla="*/ 161925 w 1608138"/>
              <a:gd name="connsiteY67" fmla="*/ 928688 h 1075928"/>
              <a:gd name="connsiteX68" fmla="*/ 207963 w 1608138"/>
              <a:gd name="connsiteY68" fmla="*/ 1030288 h 1075928"/>
              <a:gd name="connsiteX69" fmla="*/ 230783 w 1608138"/>
              <a:gd name="connsiteY69" fmla="*/ 1075928 h 1075928"/>
              <a:gd name="connsiteX70" fmla="*/ 119823 w 1608138"/>
              <a:gd name="connsiteY70" fmla="*/ 1075928 h 1075928"/>
              <a:gd name="connsiteX71" fmla="*/ 101600 w 1608138"/>
              <a:gd name="connsiteY71" fmla="*/ 1038225 h 1075928"/>
              <a:gd name="connsiteX72" fmla="*/ 60325 w 1608138"/>
              <a:gd name="connsiteY72" fmla="*/ 938213 h 1075928"/>
              <a:gd name="connsiteX73" fmla="*/ 28575 w 1608138"/>
              <a:gd name="connsiteY73" fmla="*/ 830263 h 1075928"/>
              <a:gd name="connsiteX74" fmla="*/ 14288 w 1608138"/>
              <a:gd name="connsiteY74" fmla="*/ 769938 h 1075928"/>
              <a:gd name="connsiteX75" fmla="*/ 6350 w 1608138"/>
              <a:gd name="connsiteY75" fmla="*/ 700088 h 1075928"/>
              <a:gd name="connsiteX76" fmla="*/ 0 w 1608138"/>
              <a:gd name="connsiteY76" fmla="*/ 628650 h 1075928"/>
              <a:gd name="connsiteX77" fmla="*/ 0 w 1608138"/>
              <a:gd name="connsiteY77" fmla="*/ 554038 h 1075928"/>
              <a:gd name="connsiteX78" fmla="*/ 9525 w 1608138"/>
              <a:gd name="connsiteY78" fmla="*/ 487363 h 1075928"/>
              <a:gd name="connsiteX79" fmla="*/ 23813 w 1608138"/>
              <a:gd name="connsiteY79" fmla="*/ 423863 h 1075928"/>
              <a:gd name="connsiteX80" fmla="*/ 52388 w 1608138"/>
              <a:gd name="connsiteY80" fmla="*/ 342900 h 1075928"/>
              <a:gd name="connsiteX81" fmla="*/ 95250 w 1608138"/>
              <a:gd name="connsiteY81" fmla="*/ 271463 h 1075928"/>
              <a:gd name="connsiteX82" fmla="*/ 144463 w 1608138"/>
              <a:gd name="connsiteY82" fmla="*/ 204788 h 1075928"/>
              <a:gd name="connsiteX83" fmla="*/ 204788 w 1608138"/>
              <a:gd name="connsiteY83" fmla="*/ 146050 h 1075928"/>
              <a:gd name="connsiteX84" fmla="*/ 271463 w 1608138"/>
              <a:gd name="connsiteY84" fmla="*/ 96838 h 1075928"/>
              <a:gd name="connsiteX85" fmla="*/ 346075 w 1608138"/>
              <a:gd name="connsiteY85" fmla="*/ 63500 h 1075928"/>
              <a:gd name="connsiteX86" fmla="*/ 395288 w 1608138"/>
              <a:gd name="connsiteY86" fmla="*/ 49213 h 1075928"/>
              <a:gd name="connsiteX87" fmla="*/ 447675 w 1608138"/>
              <a:gd name="connsiteY87" fmla="*/ 36513 h 1075928"/>
              <a:gd name="connsiteX88" fmla="*/ 500063 w 1608138"/>
              <a:gd name="connsiteY88" fmla="*/ 28575 h 1075928"/>
              <a:gd name="connsiteX89" fmla="*/ 549275 w 1608138"/>
              <a:gd name="connsiteY89" fmla="*/ 17463 h 1075928"/>
              <a:gd name="connsiteX90" fmla="*/ 595313 w 1608138"/>
              <a:gd name="connsiteY90" fmla="*/ 0 h 1075928"/>
              <a:gd name="connsiteX0" fmla="*/ 1012825 w 1608138"/>
              <a:gd name="connsiteY0" fmla="*/ 4763 h 1075928"/>
              <a:gd name="connsiteX1" fmla="*/ 1062038 w 1608138"/>
              <a:gd name="connsiteY1" fmla="*/ 4763 h 1075928"/>
              <a:gd name="connsiteX2" fmla="*/ 1108075 w 1608138"/>
              <a:gd name="connsiteY2" fmla="*/ 17463 h 1075928"/>
              <a:gd name="connsiteX3" fmla="*/ 1157288 w 1608138"/>
              <a:gd name="connsiteY3" fmla="*/ 36513 h 1075928"/>
              <a:gd name="connsiteX4" fmla="*/ 1201738 w 1608138"/>
              <a:gd name="connsiteY4" fmla="*/ 57150 h 1075928"/>
              <a:gd name="connsiteX5" fmla="*/ 1241425 w 1608138"/>
              <a:gd name="connsiteY5" fmla="*/ 74613 h 1075928"/>
              <a:gd name="connsiteX6" fmla="*/ 1301750 w 1608138"/>
              <a:gd name="connsiteY6" fmla="*/ 106363 h 1075928"/>
              <a:gd name="connsiteX7" fmla="*/ 1365250 w 1608138"/>
              <a:gd name="connsiteY7" fmla="*/ 149225 h 1075928"/>
              <a:gd name="connsiteX8" fmla="*/ 1423988 w 1608138"/>
              <a:gd name="connsiteY8" fmla="*/ 198438 h 1075928"/>
              <a:gd name="connsiteX9" fmla="*/ 1474788 w 1608138"/>
              <a:gd name="connsiteY9" fmla="*/ 258763 h 1075928"/>
              <a:gd name="connsiteX10" fmla="*/ 1520826 w 1608138"/>
              <a:gd name="connsiteY10" fmla="*/ 328613 h 1075928"/>
              <a:gd name="connsiteX11" fmla="*/ 1558926 w 1608138"/>
              <a:gd name="connsiteY11" fmla="*/ 406400 h 1075928"/>
              <a:gd name="connsiteX12" fmla="*/ 1587501 w 1608138"/>
              <a:gd name="connsiteY12" fmla="*/ 490538 h 1075928"/>
              <a:gd name="connsiteX13" fmla="*/ 1604963 w 1608138"/>
              <a:gd name="connsiteY13" fmla="*/ 579438 h 1075928"/>
              <a:gd name="connsiteX14" fmla="*/ 1608138 w 1608138"/>
              <a:gd name="connsiteY14" fmla="*/ 677863 h 1075928"/>
              <a:gd name="connsiteX15" fmla="*/ 1597026 w 1608138"/>
              <a:gd name="connsiteY15" fmla="*/ 779463 h 1075928"/>
              <a:gd name="connsiteX16" fmla="*/ 1576388 w 1608138"/>
              <a:gd name="connsiteY16" fmla="*/ 865188 h 1075928"/>
              <a:gd name="connsiteX17" fmla="*/ 1547813 w 1608138"/>
              <a:gd name="connsiteY17" fmla="*/ 942975 h 1075928"/>
              <a:gd name="connsiteX18" fmla="*/ 1516063 w 1608138"/>
              <a:gd name="connsiteY18" fmla="*/ 1017588 h 1075928"/>
              <a:gd name="connsiteX19" fmla="*/ 1486893 w 1608138"/>
              <a:gd name="connsiteY19" fmla="*/ 1075928 h 1075928"/>
              <a:gd name="connsiteX20" fmla="*/ 1381632 w 1608138"/>
              <a:gd name="connsiteY20" fmla="*/ 1075928 h 1075928"/>
              <a:gd name="connsiteX21" fmla="*/ 1495426 w 1608138"/>
              <a:gd name="connsiteY21" fmla="*/ 830263 h 1075928"/>
              <a:gd name="connsiteX22" fmla="*/ 1506538 w 1608138"/>
              <a:gd name="connsiteY22" fmla="*/ 762000 h 1075928"/>
              <a:gd name="connsiteX23" fmla="*/ 1509713 w 1608138"/>
              <a:gd name="connsiteY23" fmla="*/ 685800 h 1075928"/>
              <a:gd name="connsiteX24" fmla="*/ 1506538 w 1608138"/>
              <a:gd name="connsiteY24" fmla="*/ 608013 h 1075928"/>
              <a:gd name="connsiteX25" fmla="*/ 1495426 w 1608138"/>
              <a:gd name="connsiteY25" fmla="*/ 536575 h 1075928"/>
              <a:gd name="connsiteX26" fmla="*/ 1477963 w 1608138"/>
              <a:gd name="connsiteY26" fmla="*/ 466725 h 1075928"/>
              <a:gd name="connsiteX27" fmla="*/ 1457326 w 1608138"/>
              <a:gd name="connsiteY27" fmla="*/ 403225 h 1075928"/>
              <a:gd name="connsiteX28" fmla="*/ 1431926 w 1608138"/>
              <a:gd name="connsiteY28" fmla="*/ 354013 h 1075928"/>
              <a:gd name="connsiteX29" fmla="*/ 1389063 w 1608138"/>
              <a:gd name="connsiteY29" fmla="*/ 296863 h 1075928"/>
              <a:gd name="connsiteX30" fmla="*/ 1336675 w 1608138"/>
              <a:gd name="connsiteY30" fmla="*/ 239713 h 1075928"/>
              <a:gd name="connsiteX31" fmla="*/ 1273175 w 1608138"/>
              <a:gd name="connsiteY31" fmla="*/ 190500 h 1075928"/>
              <a:gd name="connsiteX32" fmla="*/ 1201738 w 1608138"/>
              <a:gd name="connsiteY32" fmla="*/ 149225 h 1075928"/>
              <a:gd name="connsiteX33" fmla="*/ 1125538 w 1608138"/>
              <a:gd name="connsiteY33" fmla="*/ 127000 h 1075928"/>
              <a:gd name="connsiteX34" fmla="*/ 1096963 w 1608138"/>
              <a:gd name="connsiteY34" fmla="*/ 123825 h 1075928"/>
              <a:gd name="connsiteX35" fmla="*/ 1071563 w 1608138"/>
              <a:gd name="connsiteY35" fmla="*/ 131763 h 1075928"/>
              <a:gd name="connsiteX36" fmla="*/ 1042988 w 1608138"/>
              <a:gd name="connsiteY36" fmla="*/ 138113 h 1075928"/>
              <a:gd name="connsiteX37" fmla="*/ 1012825 w 1608138"/>
              <a:gd name="connsiteY37" fmla="*/ 146050 h 1075928"/>
              <a:gd name="connsiteX38" fmla="*/ 981075 w 1608138"/>
              <a:gd name="connsiteY38" fmla="*/ 144463 h 1075928"/>
              <a:gd name="connsiteX39" fmla="*/ 966788 w 1608138"/>
              <a:gd name="connsiteY39" fmla="*/ 127000 h 1075928"/>
              <a:gd name="connsiteX40" fmla="*/ 958850 w 1608138"/>
              <a:gd name="connsiteY40" fmla="*/ 100013 h 1075928"/>
              <a:gd name="connsiteX41" fmla="*/ 955675 w 1608138"/>
              <a:gd name="connsiteY41" fmla="*/ 71438 h 1075928"/>
              <a:gd name="connsiteX42" fmla="*/ 962025 w 1608138"/>
              <a:gd name="connsiteY42" fmla="*/ 42863 h 1075928"/>
              <a:gd name="connsiteX43" fmla="*/ 1012825 w 1608138"/>
              <a:gd name="connsiteY43" fmla="*/ 4763 h 1075928"/>
              <a:gd name="connsiteX44" fmla="*/ 595313 w 1608138"/>
              <a:gd name="connsiteY44" fmla="*/ 0 h 1075928"/>
              <a:gd name="connsiteX45" fmla="*/ 638177 w 1608138"/>
              <a:gd name="connsiteY45" fmla="*/ 4762 h 1075928"/>
              <a:gd name="connsiteX46" fmla="*/ 676275 w 1608138"/>
              <a:gd name="connsiteY46" fmla="*/ 53975 h 1075928"/>
              <a:gd name="connsiteX47" fmla="*/ 666750 w 1608138"/>
              <a:gd name="connsiteY47" fmla="*/ 114300 h 1075928"/>
              <a:gd name="connsiteX48" fmla="*/ 649288 w 1608138"/>
              <a:gd name="connsiteY48" fmla="*/ 138113 h 1075928"/>
              <a:gd name="connsiteX49" fmla="*/ 617538 w 1608138"/>
              <a:gd name="connsiteY49" fmla="*/ 149225 h 1075928"/>
              <a:gd name="connsiteX50" fmla="*/ 585788 w 1608138"/>
              <a:gd name="connsiteY50" fmla="*/ 149225 h 1075928"/>
              <a:gd name="connsiteX51" fmla="*/ 550863 w 1608138"/>
              <a:gd name="connsiteY51" fmla="*/ 141288 h 1075928"/>
              <a:gd name="connsiteX52" fmla="*/ 517525 w 1608138"/>
              <a:gd name="connsiteY52" fmla="*/ 131763 h 1075928"/>
              <a:gd name="connsiteX53" fmla="*/ 479425 w 1608138"/>
              <a:gd name="connsiteY53" fmla="*/ 128588 h 1075928"/>
              <a:gd name="connsiteX54" fmla="*/ 441325 w 1608138"/>
              <a:gd name="connsiteY54" fmla="*/ 131763 h 1075928"/>
              <a:gd name="connsiteX55" fmla="*/ 360363 w 1608138"/>
              <a:gd name="connsiteY55" fmla="*/ 158750 h 1075928"/>
              <a:gd name="connsiteX56" fmla="*/ 292100 w 1608138"/>
              <a:gd name="connsiteY56" fmla="*/ 198438 h 1075928"/>
              <a:gd name="connsiteX57" fmla="*/ 231775 w 1608138"/>
              <a:gd name="connsiteY57" fmla="*/ 250825 h 1075928"/>
              <a:gd name="connsiteX58" fmla="*/ 182563 w 1608138"/>
              <a:gd name="connsiteY58" fmla="*/ 307975 h 1075928"/>
              <a:gd name="connsiteX59" fmla="*/ 141288 w 1608138"/>
              <a:gd name="connsiteY59" fmla="*/ 377825 h 1075928"/>
              <a:gd name="connsiteX60" fmla="*/ 109538 w 1608138"/>
              <a:gd name="connsiteY60" fmla="*/ 455613 h 1075928"/>
              <a:gd name="connsiteX61" fmla="*/ 98425 w 1608138"/>
              <a:gd name="connsiteY61" fmla="*/ 512763 h 1075928"/>
              <a:gd name="connsiteX62" fmla="*/ 92075 w 1608138"/>
              <a:gd name="connsiteY62" fmla="*/ 576263 h 1075928"/>
              <a:gd name="connsiteX63" fmla="*/ 95250 w 1608138"/>
              <a:gd name="connsiteY63" fmla="*/ 642938 h 1075928"/>
              <a:gd name="connsiteX64" fmla="*/ 101600 w 1608138"/>
              <a:gd name="connsiteY64" fmla="*/ 709613 h 1075928"/>
              <a:gd name="connsiteX65" fmla="*/ 109538 w 1608138"/>
              <a:gd name="connsiteY65" fmla="*/ 773113 h 1075928"/>
              <a:gd name="connsiteX66" fmla="*/ 123825 w 1608138"/>
              <a:gd name="connsiteY66" fmla="*/ 825500 h 1075928"/>
              <a:gd name="connsiteX67" fmla="*/ 161925 w 1608138"/>
              <a:gd name="connsiteY67" fmla="*/ 928688 h 1075928"/>
              <a:gd name="connsiteX68" fmla="*/ 207963 w 1608138"/>
              <a:gd name="connsiteY68" fmla="*/ 1030288 h 1075928"/>
              <a:gd name="connsiteX69" fmla="*/ 230783 w 1608138"/>
              <a:gd name="connsiteY69" fmla="*/ 1075928 h 1075928"/>
              <a:gd name="connsiteX70" fmla="*/ 119823 w 1608138"/>
              <a:gd name="connsiteY70" fmla="*/ 1075928 h 1075928"/>
              <a:gd name="connsiteX71" fmla="*/ 101600 w 1608138"/>
              <a:gd name="connsiteY71" fmla="*/ 1038225 h 1075928"/>
              <a:gd name="connsiteX72" fmla="*/ 60325 w 1608138"/>
              <a:gd name="connsiteY72" fmla="*/ 938213 h 1075928"/>
              <a:gd name="connsiteX73" fmla="*/ 28575 w 1608138"/>
              <a:gd name="connsiteY73" fmla="*/ 830263 h 1075928"/>
              <a:gd name="connsiteX74" fmla="*/ 14288 w 1608138"/>
              <a:gd name="connsiteY74" fmla="*/ 769938 h 1075928"/>
              <a:gd name="connsiteX75" fmla="*/ 6350 w 1608138"/>
              <a:gd name="connsiteY75" fmla="*/ 700088 h 1075928"/>
              <a:gd name="connsiteX76" fmla="*/ 0 w 1608138"/>
              <a:gd name="connsiteY76" fmla="*/ 628650 h 1075928"/>
              <a:gd name="connsiteX77" fmla="*/ 0 w 1608138"/>
              <a:gd name="connsiteY77" fmla="*/ 554038 h 1075928"/>
              <a:gd name="connsiteX78" fmla="*/ 9525 w 1608138"/>
              <a:gd name="connsiteY78" fmla="*/ 487363 h 1075928"/>
              <a:gd name="connsiteX79" fmla="*/ 23813 w 1608138"/>
              <a:gd name="connsiteY79" fmla="*/ 423863 h 1075928"/>
              <a:gd name="connsiteX80" fmla="*/ 52388 w 1608138"/>
              <a:gd name="connsiteY80" fmla="*/ 342900 h 1075928"/>
              <a:gd name="connsiteX81" fmla="*/ 95250 w 1608138"/>
              <a:gd name="connsiteY81" fmla="*/ 271463 h 1075928"/>
              <a:gd name="connsiteX82" fmla="*/ 144463 w 1608138"/>
              <a:gd name="connsiteY82" fmla="*/ 204788 h 1075928"/>
              <a:gd name="connsiteX83" fmla="*/ 204788 w 1608138"/>
              <a:gd name="connsiteY83" fmla="*/ 146050 h 1075928"/>
              <a:gd name="connsiteX84" fmla="*/ 271463 w 1608138"/>
              <a:gd name="connsiteY84" fmla="*/ 96838 h 1075928"/>
              <a:gd name="connsiteX85" fmla="*/ 346075 w 1608138"/>
              <a:gd name="connsiteY85" fmla="*/ 63500 h 1075928"/>
              <a:gd name="connsiteX86" fmla="*/ 395288 w 1608138"/>
              <a:gd name="connsiteY86" fmla="*/ 49213 h 1075928"/>
              <a:gd name="connsiteX87" fmla="*/ 447675 w 1608138"/>
              <a:gd name="connsiteY87" fmla="*/ 36513 h 1075928"/>
              <a:gd name="connsiteX88" fmla="*/ 500063 w 1608138"/>
              <a:gd name="connsiteY88" fmla="*/ 28575 h 1075928"/>
              <a:gd name="connsiteX89" fmla="*/ 549275 w 1608138"/>
              <a:gd name="connsiteY89" fmla="*/ 17463 h 1075928"/>
              <a:gd name="connsiteX90" fmla="*/ 595313 w 1608138"/>
              <a:gd name="connsiteY90" fmla="*/ 0 h 1075928"/>
              <a:gd name="connsiteX0" fmla="*/ 1012825 w 1608138"/>
              <a:gd name="connsiteY0" fmla="*/ 4763 h 1075928"/>
              <a:gd name="connsiteX1" fmla="*/ 1062038 w 1608138"/>
              <a:gd name="connsiteY1" fmla="*/ 4763 h 1075928"/>
              <a:gd name="connsiteX2" fmla="*/ 1108075 w 1608138"/>
              <a:gd name="connsiteY2" fmla="*/ 17463 h 1075928"/>
              <a:gd name="connsiteX3" fmla="*/ 1157288 w 1608138"/>
              <a:gd name="connsiteY3" fmla="*/ 36513 h 1075928"/>
              <a:gd name="connsiteX4" fmla="*/ 1201738 w 1608138"/>
              <a:gd name="connsiteY4" fmla="*/ 57150 h 1075928"/>
              <a:gd name="connsiteX5" fmla="*/ 1241425 w 1608138"/>
              <a:gd name="connsiteY5" fmla="*/ 74613 h 1075928"/>
              <a:gd name="connsiteX6" fmla="*/ 1301750 w 1608138"/>
              <a:gd name="connsiteY6" fmla="*/ 106363 h 1075928"/>
              <a:gd name="connsiteX7" fmla="*/ 1365250 w 1608138"/>
              <a:gd name="connsiteY7" fmla="*/ 149225 h 1075928"/>
              <a:gd name="connsiteX8" fmla="*/ 1423988 w 1608138"/>
              <a:gd name="connsiteY8" fmla="*/ 198438 h 1075928"/>
              <a:gd name="connsiteX9" fmla="*/ 1474788 w 1608138"/>
              <a:gd name="connsiteY9" fmla="*/ 258763 h 1075928"/>
              <a:gd name="connsiteX10" fmla="*/ 1520826 w 1608138"/>
              <a:gd name="connsiteY10" fmla="*/ 328613 h 1075928"/>
              <a:gd name="connsiteX11" fmla="*/ 1558926 w 1608138"/>
              <a:gd name="connsiteY11" fmla="*/ 406400 h 1075928"/>
              <a:gd name="connsiteX12" fmla="*/ 1587501 w 1608138"/>
              <a:gd name="connsiteY12" fmla="*/ 490538 h 1075928"/>
              <a:gd name="connsiteX13" fmla="*/ 1604963 w 1608138"/>
              <a:gd name="connsiteY13" fmla="*/ 579438 h 1075928"/>
              <a:gd name="connsiteX14" fmla="*/ 1608138 w 1608138"/>
              <a:gd name="connsiteY14" fmla="*/ 677863 h 1075928"/>
              <a:gd name="connsiteX15" fmla="*/ 1597026 w 1608138"/>
              <a:gd name="connsiteY15" fmla="*/ 779463 h 1075928"/>
              <a:gd name="connsiteX16" fmla="*/ 1576388 w 1608138"/>
              <a:gd name="connsiteY16" fmla="*/ 865188 h 1075928"/>
              <a:gd name="connsiteX17" fmla="*/ 1547813 w 1608138"/>
              <a:gd name="connsiteY17" fmla="*/ 942975 h 1075928"/>
              <a:gd name="connsiteX18" fmla="*/ 1516063 w 1608138"/>
              <a:gd name="connsiteY18" fmla="*/ 1017588 h 1075928"/>
              <a:gd name="connsiteX19" fmla="*/ 1486893 w 1608138"/>
              <a:gd name="connsiteY19" fmla="*/ 1075928 h 1075928"/>
              <a:gd name="connsiteX20" fmla="*/ 1381632 w 1608138"/>
              <a:gd name="connsiteY20" fmla="*/ 1075928 h 1075928"/>
              <a:gd name="connsiteX21" fmla="*/ 1495426 w 1608138"/>
              <a:gd name="connsiteY21" fmla="*/ 830263 h 1075928"/>
              <a:gd name="connsiteX22" fmla="*/ 1506538 w 1608138"/>
              <a:gd name="connsiteY22" fmla="*/ 762000 h 1075928"/>
              <a:gd name="connsiteX23" fmla="*/ 1509713 w 1608138"/>
              <a:gd name="connsiteY23" fmla="*/ 685800 h 1075928"/>
              <a:gd name="connsiteX24" fmla="*/ 1506538 w 1608138"/>
              <a:gd name="connsiteY24" fmla="*/ 608013 h 1075928"/>
              <a:gd name="connsiteX25" fmla="*/ 1495426 w 1608138"/>
              <a:gd name="connsiteY25" fmla="*/ 536575 h 1075928"/>
              <a:gd name="connsiteX26" fmla="*/ 1477963 w 1608138"/>
              <a:gd name="connsiteY26" fmla="*/ 466725 h 1075928"/>
              <a:gd name="connsiteX27" fmla="*/ 1457326 w 1608138"/>
              <a:gd name="connsiteY27" fmla="*/ 403225 h 1075928"/>
              <a:gd name="connsiteX28" fmla="*/ 1431926 w 1608138"/>
              <a:gd name="connsiteY28" fmla="*/ 354013 h 1075928"/>
              <a:gd name="connsiteX29" fmla="*/ 1389063 w 1608138"/>
              <a:gd name="connsiteY29" fmla="*/ 296863 h 1075928"/>
              <a:gd name="connsiteX30" fmla="*/ 1336675 w 1608138"/>
              <a:gd name="connsiteY30" fmla="*/ 239713 h 1075928"/>
              <a:gd name="connsiteX31" fmla="*/ 1273175 w 1608138"/>
              <a:gd name="connsiteY31" fmla="*/ 190500 h 1075928"/>
              <a:gd name="connsiteX32" fmla="*/ 1201738 w 1608138"/>
              <a:gd name="connsiteY32" fmla="*/ 149225 h 1075928"/>
              <a:gd name="connsiteX33" fmla="*/ 1125538 w 1608138"/>
              <a:gd name="connsiteY33" fmla="*/ 127000 h 1075928"/>
              <a:gd name="connsiteX34" fmla="*/ 1096963 w 1608138"/>
              <a:gd name="connsiteY34" fmla="*/ 123825 h 1075928"/>
              <a:gd name="connsiteX35" fmla="*/ 1071563 w 1608138"/>
              <a:gd name="connsiteY35" fmla="*/ 131763 h 1075928"/>
              <a:gd name="connsiteX36" fmla="*/ 1042988 w 1608138"/>
              <a:gd name="connsiteY36" fmla="*/ 138113 h 1075928"/>
              <a:gd name="connsiteX37" fmla="*/ 1012825 w 1608138"/>
              <a:gd name="connsiteY37" fmla="*/ 146050 h 1075928"/>
              <a:gd name="connsiteX38" fmla="*/ 981075 w 1608138"/>
              <a:gd name="connsiteY38" fmla="*/ 144463 h 1075928"/>
              <a:gd name="connsiteX39" fmla="*/ 966788 w 1608138"/>
              <a:gd name="connsiteY39" fmla="*/ 127000 h 1075928"/>
              <a:gd name="connsiteX40" fmla="*/ 958850 w 1608138"/>
              <a:gd name="connsiteY40" fmla="*/ 100013 h 1075928"/>
              <a:gd name="connsiteX41" fmla="*/ 955675 w 1608138"/>
              <a:gd name="connsiteY41" fmla="*/ 71438 h 1075928"/>
              <a:gd name="connsiteX42" fmla="*/ 962025 w 1608138"/>
              <a:gd name="connsiteY42" fmla="*/ 42863 h 1075928"/>
              <a:gd name="connsiteX43" fmla="*/ 1012825 w 1608138"/>
              <a:gd name="connsiteY43" fmla="*/ 4763 h 1075928"/>
              <a:gd name="connsiteX44" fmla="*/ 595313 w 1608138"/>
              <a:gd name="connsiteY44" fmla="*/ 0 h 1075928"/>
              <a:gd name="connsiteX45" fmla="*/ 638177 w 1608138"/>
              <a:gd name="connsiteY45" fmla="*/ 4762 h 1075928"/>
              <a:gd name="connsiteX46" fmla="*/ 676275 w 1608138"/>
              <a:gd name="connsiteY46" fmla="*/ 53975 h 1075928"/>
              <a:gd name="connsiteX47" fmla="*/ 666750 w 1608138"/>
              <a:gd name="connsiteY47" fmla="*/ 114300 h 1075928"/>
              <a:gd name="connsiteX48" fmla="*/ 649288 w 1608138"/>
              <a:gd name="connsiteY48" fmla="*/ 138113 h 1075928"/>
              <a:gd name="connsiteX49" fmla="*/ 617538 w 1608138"/>
              <a:gd name="connsiteY49" fmla="*/ 149225 h 1075928"/>
              <a:gd name="connsiteX50" fmla="*/ 585788 w 1608138"/>
              <a:gd name="connsiteY50" fmla="*/ 149225 h 1075928"/>
              <a:gd name="connsiteX51" fmla="*/ 550863 w 1608138"/>
              <a:gd name="connsiteY51" fmla="*/ 141288 h 1075928"/>
              <a:gd name="connsiteX52" fmla="*/ 517525 w 1608138"/>
              <a:gd name="connsiteY52" fmla="*/ 131763 h 1075928"/>
              <a:gd name="connsiteX53" fmla="*/ 479425 w 1608138"/>
              <a:gd name="connsiteY53" fmla="*/ 128588 h 1075928"/>
              <a:gd name="connsiteX54" fmla="*/ 441325 w 1608138"/>
              <a:gd name="connsiteY54" fmla="*/ 131763 h 1075928"/>
              <a:gd name="connsiteX55" fmla="*/ 360363 w 1608138"/>
              <a:gd name="connsiteY55" fmla="*/ 158750 h 1075928"/>
              <a:gd name="connsiteX56" fmla="*/ 292100 w 1608138"/>
              <a:gd name="connsiteY56" fmla="*/ 198438 h 1075928"/>
              <a:gd name="connsiteX57" fmla="*/ 231775 w 1608138"/>
              <a:gd name="connsiteY57" fmla="*/ 250825 h 1075928"/>
              <a:gd name="connsiteX58" fmla="*/ 182563 w 1608138"/>
              <a:gd name="connsiteY58" fmla="*/ 307975 h 1075928"/>
              <a:gd name="connsiteX59" fmla="*/ 141288 w 1608138"/>
              <a:gd name="connsiteY59" fmla="*/ 377825 h 1075928"/>
              <a:gd name="connsiteX60" fmla="*/ 109538 w 1608138"/>
              <a:gd name="connsiteY60" fmla="*/ 455613 h 1075928"/>
              <a:gd name="connsiteX61" fmla="*/ 98425 w 1608138"/>
              <a:gd name="connsiteY61" fmla="*/ 512763 h 1075928"/>
              <a:gd name="connsiteX62" fmla="*/ 92075 w 1608138"/>
              <a:gd name="connsiteY62" fmla="*/ 576263 h 1075928"/>
              <a:gd name="connsiteX63" fmla="*/ 95250 w 1608138"/>
              <a:gd name="connsiteY63" fmla="*/ 642938 h 1075928"/>
              <a:gd name="connsiteX64" fmla="*/ 101600 w 1608138"/>
              <a:gd name="connsiteY64" fmla="*/ 709613 h 1075928"/>
              <a:gd name="connsiteX65" fmla="*/ 109538 w 1608138"/>
              <a:gd name="connsiteY65" fmla="*/ 773113 h 1075928"/>
              <a:gd name="connsiteX66" fmla="*/ 123825 w 1608138"/>
              <a:gd name="connsiteY66" fmla="*/ 825500 h 1075928"/>
              <a:gd name="connsiteX67" fmla="*/ 161925 w 1608138"/>
              <a:gd name="connsiteY67" fmla="*/ 928688 h 1075928"/>
              <a:gd name="connsiteX68" fmla="*/ 207963 w 1608138"/>
              <a:gd name="connsiteY68" fmla="*/ 1030288 h 1075928"/>
              <a:gd name="connsiteX69" fmla="*/ 230783 w 1608138"/>
              <a:gd name="connsiteY69" fmla="*/ 1075928 h 1075928"/>
              <a:gd name="connsiteX70" fmla="*/ 119823 w 1608138"/>
              <a:gd name="connsiteY70" fmla="*/ 1075928 h 1075928"/>
              <a:gd name="connsiteX71" fmla="*/ 101600 w 1608138"/>
              <a:gd name="connsiteY71" fmla="*/ 1038225 h 1075928"/>
              <a:gd name="connsiteX72" fmla="*/ 60325 w 1608138"/>
              <a:gd name="connsiteY72" fmla="*/ 938213 h 1075928"/>
              <a:gd name="connsiteX73" fmla="*/ 28575 w 1608138"/>
              <a:gd name="connsiteY73" fmla="*/ 830263 h 1075928"/>
              <a:gd name="connsiteX74" fmla="*/ 14288 w 1608138"/>
              <a:gd name="connsiteY74" fmla="*/ 769938 h 1075928"/>
              <a:gd name="connsiteX75" fmla="*/ 6350 w 1608138"/>
              <a:gd name="connsiteY75" fmla="*/ 700088 h 1075928"/>
              <a:gd name="connsiteX76" fmla="*/ 0 w 1608138"/>
              <a:gd name="connsiteY76" fmla="*/ 628650 h 1075928"/>
              <a:gd name="connsiteX77" fmla="*/ 0 w 1608138"/>
              <a:gd name="connsiteY77" fmla="*/ 554038 h 1075928"/>
              <a:gd name="connsiteX78" fmla="*/ 9525 w 1608138"/>
              <a:gd name="connsiteY78" fmla="*/ 487363 h 1075928"/>
              <a:gd name="connsiteX79" fmla="*/ 23813 w 1608138"/>
              <a:gd name="connsiteY79" fmla="*/ 423863 h 1075928"/>
              <a:gd name="connsiteX80" fmla="*/ 52388 w 1608138"/>
              <a:gd name="connsiteY80" fmla="*/ 342900 h 1075928"/>
              <a:gd name="connsiteX81" fmla="*/ 95250 w 1608138"/>
              <a:gd name="connsiteY81" fmla="*/ 271463 h 1075928"/>
              <a:gd name="connsiteX82" fmla="*/ 144463 w 1608138"/>
              <a:gd name="connsiteY82" fmla="*/ 204788 h 1075928"/>
              <a:gd name="connsiteX83" fmla="*/ 204788 w 1608138"/>
              <a:gd name="connsiteY83" fmla="*/ 146050 h 1075928"/>
              <a:gd name="connsiteX84" fmla="*/ 271463 w 1608138"/>
              <a:gd name="connsiteY84" fmla="*/ 96838 h 1075928"/>
              <a:gd name="connsiteX85" fmla="*/ 346075 w 1608138"/>
              <a:gd name="connsiteY85" fmla="*/ 63500 h 1075928"/>
              <a:gd name="connsiteX86" fmla="*/ 395288 w 1608138"/>
              <a:gd name="connsiteY86" fmla="*/ 49213 h 1075928"/>
              <a:gd name="connsiteX87" fmla="*/ 447675 w 1608138"/>
              <a:gd name="connsiteY87" fmla="*/ 36513 h 1075928"/>
              <a:gd name="connsiteX88" fmla="*/ 500063 w 1608138"/>
              <a:gd name="connsiteY88" fmla="*/ 28575 h 1075928"/>
              <a:gd name="connsiteX89" fmla="*/ 549275 w 1608138"/>
              <a:gd name="connsiteY89" fmla="*/ 17463 h 1075928"/>
              <a:gd name="connsiteX90" fmla="*/ 595313 w 1608138"/>
              <a:gd name="connsiteY90" fmla="*/ 0 h 1075928"/>
              <a:gd name="connsiteX0" fmla="*/ 1012825 w 1608138"/>
              <a:gd name="connsiteY0" fmla="*/ 4763 h 1075928"/>
              <a:gd name="connsiteX1" fmla="*/ 1062038 w 1608138"/>
              <a:gd name="connsiteY1" fmla="*/ 4763 h 1075928"/>
              <a:gd name="connsiteX2" fmla="*/ 1108075 w 1608138"/>
              <a:gd name="connsiteY2" fmla="*/ 17463 h 1075928"/>
              <a:gd name="connsiteX3" fmla="*/ 1157288 w 1608138"/>
              <a:gd name="connsiteY3" fmla="*/ 36513 h 1075928"/>
              <a:gd name="connsiteX4" fmla="*/ 1201738 w 1608138"/>
              <a:gd name="connsiteY4" fmla="*/ 57150 h 1075928"/>
              <a:gd name="connsiteX5" fmla="*/ 1241425 w 1608138"/>
              <a:gd name="connsiteY5" fmla="*/ 74613 h 1075928"/>
              <a:gd name="connsiteX6" fmla="*/ 1301750 w 1608138"/>
              <a:gd name="connsiteY6" fmla="*/ 106363 h 1075928"/>
              <a:gd name="connsiteX7" fmla="*/ 1365250 w 1608138"/>
              <a:gd name="connsiteY7" fmla="*/ 149225 h 1075928"/>
              <a:gd name="connsiteX8" fmla="*/ 1423988 w 1608138"/>
              <a:gd name="connsiteY8" fmla="*/ 198438 h 1075928"/>
              <a:gd name="connsiteX9" fmla="*/ 1474788 w 1608138"/>
              <a:gd name="connsiteY9" fmla="*/ 258763 h 1075928"/>
              <a:gd name="connsiteX10" fmla="*/ 1520826 w 1608138"/>
              <a:gd name="connsiteY10" fmla="*/ 328613 h 1075928"/>
              <a:gd name="connsiteX11" fmla="*/ 1558926 w 1608138"/>
              <a:gd name="connsiteY11" fmla="*/ 406400 h 1075928"/>
              <a:gd name="connsiteX12" fmla="*/ 1587501 w 1608138"/>
              <a:gd name="connsiteY12" fmla="*/ 490538 h 1075928"/>
              <a:gd name="connsiteX13" fmla="*/ 1604963 w 1608138"/>
              <a:gd name="connsiteY13" fmla="*/ 579438 h 1075928"/>
              <a:gd name="connsiteX14" fmla="*/ 1608138 w 1608138"/>
              <a:gd name="connsiteY14" fmla="*/ 677863 h 1075928"/>
              <a:gd name="connsiteX15" fmla="*/ 1597026 w 1608138"/>
              <a:gd name="connsiteY15" fmla="*/ 779463 h 1075928"/>
              <a:gd name="connsiteX16" fmla="*/ 1576388 w 1608138"/>
              <a:gd name="connsiteY16" fmla="*/ 865188 h 1075928"/>
              <a:gd name="connsiteX17" fmla="*/ 1547813 w 1608138"/>
              <a:gd name="connsiteY17" fmla="*/ 942975 h 1075928"/>
              <a:gd name="connsiteX18" fmla="*/ 1516063 w 1608138"/>
              <a:gd name="connsiteY18" fmla="*/ 1017588 h 1075928"/>
              <a:gd name="connsiteX19" fmla="*/ 1486893 w 1608138"/>
              <a:gd name="connsiteY19" fmla="*/ 1075928 h 1075928"/>
              <a:gd name="connsiteX20" fmla="*/ 1381632 w 1608138"/>
              <a:gd name="connsiteY20" fmla="*/ 1075928 h 1075928"/>
              <a:gd name="connsiteX21" fmla="*/ 1495426 w 1608138"/>
              <a:gd name="connsiteY21" fmla="*/ 830263 h 1075928"/>
              <a:gd name="connsiteX22" fmla="*/ 1506538 w 1608138"/>
              <a:gd name="connsiteY22" fmla="*/ 762000 h 1075928"/>
              <a:gd name="connsiteX23" fmla="*/ 1509713 w 1608138"/>
              <a:gd name="connsiteY23" fmla="*/ 685800 h 1075928"/>
              <a:gd name="connsiteX24" fmla="*/ 1506538 w 1608138"/>
              <a:gd name="connsiteY24" fmla="*/ 608013 h 1075928"/>
              <a:gd name="connsiteX25" fmla="*/ 1495426 w 1608138"/>
              <a:gd name="connsiteY25" fmla="*/ 536575 h 1075928"/>
              <a:gd name="connsiteX26" fmla="*/ 1477963 w 1608138"/>
              <a:gd name="connsiteY26" fmla="*/ 466725 h 1075928"/>
              <a:gd name="connsiteX27" fmla="*/ 1457326 w 1608138"/>
              <a:gd name="connsiteY27" fmla="*/ 403225 h 1075928"/>
              <a:gd name="connsiteX28" fmla="*/ 1431926 w 1608138"/>
              <a:gd name="connsiteY28" fmla="*/ 354013 h 1075928"/>
              <a:gd name="connsiteX29" fmla="*/ 1389063 w 1608138"/>
              <a:gd name="connsiteY29" fmla="*/ 296863 h 1075928"/>
              <a:gd name="connsiteX30" fmla="*/ 1336675 w 1608138"/>
              <a:gd name="connsiteY30" fmla="*/ 239713 h 1075928"/>
              <a:gd name="connsiteX31" fmla="*/ 1273175 w 1608138"/>
              <a:gd name="connsiteY31" fmla="*/ 190500 h 1075928"/>
              <a:gd name="connsiteX32" fmla="*/ 1201738 w 1608138"/>
              <a:gd name="connsiteY32" fmla="*/ 149225 h 1075928"/>
              <a:gd name="connsiteX33" fmla="*/ 1125538 w 1608138"/>
              <a:gd name="connsiteY33" fmla="*/ 127000 h 1075928"/>
              <a:gd name="connsiteX34" fmla="*/ 1096963 w 1608138"/>
              <a:gd name="connsiteY34" fmla="*/ 123825 h 1075928"/>
              <a:gd name="connsiteX35" fmla="*/ 1071563 w 1608138"/>
              <a:gd name="connsiteY35" fmla="*/ 131763 h 1075928"/>
              <a:gd name="connsiteX36" fmla="*/ 1042988 w 1608138"/>
              <a:gd name="connsiteY36" fmla="*/ 138113 h 1075928"/>
              <a:gd name="connsiteX37" fmla="*/ 1012825 w 1608138"/>
              <a:gd name="connsiteY37" fmla="*/ 146050 h 1075928"/>
              <a:gd name="connsiteX38" fmla="*/ 981075 w 1608138"/>
              <a:gd name="connsiteY38" fmla="*/ 144463 h 1075928"/>
              <a:gd name="connsiteX39" fmla="*/ 966788 w 1608138"/>
              <a:gd name="connsiteY39" fmla="*/ 127000 h 1075928"/>
              <a:gd name="connsiteX40" fmla="*/ 958850 w 1608138"/>
              <a:gd name="connsiteY40" fmla="*/ 100013 h 1075928"/>
              <a:gd name="connsiteX41" fmla="*/ 955675 w 1608138"/>
              <a:gd name="connsiteY41" fmla="*/ 71438 h 1075928"/>
              <a:gd name="connsiteX42" fmla="*/ 962025 w 1608138"/>
              <a:gd name="connsiteY42" fmla="*/ 42863 h 1075928"/>
              <a:gd name="connsiteX43" fmla="*/ 1012825 w 1608138"/>
              <a:gd name="connsiteY43" fmla="*/ 4763 h 1075928"/>
              <a:gd name="connsiteX44" fmla="*/ 595313 w 1608138"/>
              <a:gd name="connsiteY44" fmla="*/ 0 h 1075928"/>
              <a:gd name="connsiteX45" fmla="*/ 638177 w 1608138"/>
              <a:gd name="connsiteY45" fmla="*/ 4762 h 1075928"/>
              <a:gd name="connsiteX46" fmla="*/ 676275 w 1608138"/>
              <a:gd name="connsiteY46" fmla="*/ 53975 h 1075928"/>
              <a:gd name="connsiteX47" fmla="*/ 649288 w 1608138"/>
              <a:gd name="connsiteY47" fmla="*/ 138113 h 1075928"/>
              <a:gd name="connsiteX48" fmla="*/ 617538 w 1608138"/>
              <a:gd name="connsiteY48" fmla="*/ 149225 h 1075928"/>
              <a:gd name="connsiteX49" fmla="*/ 585788 w 1608138"/>
              <a:gd name="connsiteY49" fmla="*/ 149225 h 1075928"/>
              <a:gd name="connsiteX50" fmla="*/ 550863 w 1608138"/>
              <a:gd name="connsiteY50" fmla="*/ 141288 h 1075928"/>
              <a:gd name="connsiteX51" fmla="*/ 517525 w 1608138"/>
              <a:gd name="connsiteY51" fmla="*/ 131763 h 1075928"/>
              <a:gd name="connsiteX52" fmla="*/ 479425 w 1608138"/>
              <a:gd name="connsiteY52" fmla="*/ 128588 h 1075928"/>
              <a:gd name="connsiteX53" fmla="*/ 441325 w 1608138"/>
              <a:gd name="connsiteY53" fmla="*/ 131763 h 1075928"/>
              <a:gd name="connsiteX54" fmla="*/ 360363 w 1608138"/>
              <a:gd name="connsiteY54" fmla="*/ 158750 h 1075928"/>
              <a:gd name="connsiteX55" fmla="*/ 292100 w 1608138"/>
              <a:gd name="connsiteY55" fmla="*/ 198438 h 1075928"/>
              <a:gd name="connsiteX56" fmla="*/ 231775 w 1608138"/>
              <a:gd name="connsiteY56" fmla="*/ 250825 h 1075928"/>
              <a:gd name="connsiteX57" fmla="*/ 182563 w 1608138"/>
              <a:gd name="connsiteY57" fmla="*/ 307975 h 1075928"/>
              <a:gd name="connsiteX58" fmla="*/ 141288 w 1608138"/>
              <a:gd name="connsiteY58" fmla="*/ 377825 h 1075928"/>
              <a:gd name="connsiteX59" fmla="*/ 109538 w 1608138"/>
              <a:gd name="connsiteY59" fmla="*/ 455613 h 1075928"/>
              <a:gd name="connsiteX60" fmla="*/ 98425 w 1608138"/>
              <a:gd name="connsiteY60" fmla="*/ 512763 h 1075928"/>
              <a:gd name="connsiteX61" fmla="*/ 92075 w 1608138"/>
              <a:gd name="connsiteY61" fmla="*/ 576263 h 1075928"/>
              <a:gd name="connsiteX62" fmla="*/ 95250 w 1608138"/>
              <a:gd name="connsiteY62" fmla="*/ 642938 h 1075928"/>
              <a:gd name="connsiteX63" fmla="*/ 101600 w 1608138"/>
              <a:gd name="connsiteY63" fmla="*/ 709613 h 1075928"/>
              <a:gd name="connsiteX64" fmla="*/ 109538 w 1608138"/>
              <a:gd name="connsiteY64" fmla="*/ 773113 h 1075928"/>
              <a:gd name="connsiteX65" fmla="*/ 123825 w 1608138"/>
              <a:gd name="connsiteY65" fmla="*/ 825500 h 1075928"/>
              <a:gd name="connsiteX66" fmla="*/ 161925 w 1608138"/>
              <a:gd name="connsiteY66" fmla="*/ 928688 h 1075928"/>
              <a:gd name="connsiteX67" fmla="*/ 207963 w 1608138"/>
              <a:gd name="connsiteY67" fmla="*/ 1030288 h 1075928"/>
              <a:gd name="connsiteX68" fmla="*/ 230783 w 1608138"/>
              <a:gd name="connsiteY68" fmla="*/ 1075928 h 1075928"/>
              <a:gd name="connsiteX69" fmla="*/ 119823 w 1608138"/>
              <a:gd name="connsiteY69" fmla="*/ 1075928 h 1075928"/>
              <a:gd name="connsiteX70" fmla="*/ 101600 w 1608138"/>
              <a:gd name="connsiteY70" fmla="*/ 1038225 h 1075928"/>
              <a:gd name="connsiteX71" fmla="*/ 60325 w 1608138"/>
              <a:gd name="connsiteY71" fmla="*/ 938213 h 1075928"/>
              <a:gd name="connsiteX72" fmla="*/ 28575 w 1608138"/>
              <a:gd name="connsiteY72" fmla="*/ 830263 h 1075928"/>
              <a:gd name="connsiteX73" fmla="*/ 14288 w 1608138"/>
              <a:gd name="connsiteY73" fmla="*/ 769938 h 1075928"/>
              <a:gd name="connsiteX74" fmla="*/ 6350 w 1608138"/>
              <a:gd name="connsiteY74" fmla="*/ 700088 h 1075928"/>
              <a:gd name="connsiteX75" fmla="*/ 0 w 1608138"/>
              <a:gd name="connsiteY75" fmla="*/ 628650 h 1075928"/>
              <a:gd name="connsiteX76" fmla="*/ 0 w 1608138"/>
              <a:gd name="connsiteY76" fmla="*/ 554038 h 1075928"/>
              <a:gd name="connsiteX77" fmla="*/ 9525 w 1608138"/>
              <a:gd name="connsiteY77" fmla="*/ 487363 h 1075928"/>
              <a:gd name="connsiteX78" fmla="*/ 23813 w 1608138"/>
              <a:gd name="connsiteY78" fmla="*/ 423863 h 1075928"/>
              <a:gd name="connsiteX79" fmla="*/ 52388 w 1608138"/>
              <a:gd name="connsiteY79" fmla="*/ 342900 h 1075928"/>
              <a:gd name="connsiteX80" fmla="*/ 95250 w 1608138"/>
              <a:gd name="connsiteY80" fmla="*/ 271463 h 1075928"/>
              <a:gd name="connsiteX81" fmla="*/ 144463 w 1608138"/>
              <a:gd name="connsiteY81" fmla="*/ 204788 h 1075928"/>
              <a:gd name="connsiteX82" fmla="*/ 204788 w 1608138"/>
              <a:gd name="connsiteY82" fmla="*/ 146050 h 1075928"/>
              <a:gd name="connsiteX83" fmla="*/ 271463 w 1608138"/>
              <a:gd name="connsiteY83" fmla="*/ 96838 h 1075928"/>
              <a:gd name="connsiteX84" fmla="*/ 346075 w 1608138"/>
              <a:gd name="connsiteY84" fmla="*/ 63500 h 1075928"/>
              <a:gd name="connsiteX85" fmla="*/ 395288 w 1608138"/>
              <a:gd name="connsiteY85" fmla="*/ 49213 h 1075928"/>
              <a:gd name="connsiteX86" fmla="*/ 447675 w 1608138"/>
              <a:gd name="connsiteY86" fmla="*/ 36513 h 1075928"/>
              <a:gd name="connsiteX87" fmla="*/ 500063 w 1608138"/>
              <a:gd name="connsiteY87" fmla="*/ 28575 h 1075928"/>
              <a:gd name="connsiteX88" fmla="*/ 549275 w 1608138"/>
              <a:gd name="connsiteY88" fmla="*/ 17463 h 1075928"/>
              <a:gd name="connsiteX89" fmla="*/ 595313 w 1608138"/>
              <a:gd name="connsiteY89" fmla="*/ 0 h 1075928"/>
              <a:gd name="connsiteX0" fmla="*/ 1012825 w 1608138"/>
              <a:gd name="connsiteY0" fmla="*/ 4763 h 1075928"/>
              <a:gd name="connsiteX1" fmla="*/ 1062038 w 1608138"/>
              <a:gd name="connsiteY1" fmla="*/ 4763 h 1075928"/>
              <a:gd name="connsiteX2" fmla="*/ 1108075 w 1608138"/>
              <a:gd name="connsiteY2" fmla="*/ 17463 h 1075928"/>
              <a:gd name="connsiteX3" fmla="*/ 1157288 w 1608138"/>
              <a:gd name="connsiteY3" fmla="*/ 36513 h 1075928"/>
              <a:gd name="connsiteX4" fmla="*/ 1201738 w 1608138"/>
              <a:gd name="connsiteY4" fmla="*/ 57150 h 1075928"/>
              <a:gd name="connsiteX5" fmla="*/ 1241425 w 1608138"/>
              <a:gd name="connsiteY5" fmla="*/ 74613 h 1075928"/>
              <a:gd name="connsiteX6" fmla="*/ 1301750 w 1608138"/>
              <a:gd name="connsiteY6" fmla="*/ 106363 h 1075928"/>
              <a:gd name="connsiteX7" fmla="*/ 1365250 w 1608138"/>
              <a:gd name="connsiteY7" fmla="*/ 149225 h 1075928"/>
              <a:gd name="connsiteX8" fmla="*/ 1423988 w 1608138"/>
              <a:gd name="connsiteY8" fmla="*/ 198438 h 1075928"/>
              <a:gd name="connsiteX9" fmla="*/ 1474788 w 1608138"/>
              <a:gd name="connsiteY9" fmla="*/ 258763 h 1075928"/>
              <a:gd name="connsiteX10" fmla="*/ 1520826 w 1608138"/>
              <a:gd name="connsiteY10" fmla="*/ 328613 h 1075928"/>
              <a:gd name="connsiteX11" fmla="*/ 1558926 w 1608138"/>
              <a:gd name="connsiteY11" fmla="*/ 406400 h 1075928"/>
              <a:gd name="connsiteX12" fmla="*/ 1587501 w 1608138"/>
              <a:gd name="connsiteY12" fmla="*/ 490538 h 1075928"/>
              <a:gd name="connsiteX13" fmla="*/ 1604963 w 1608138"/>
              <a:gd name="connsiteY13" fmla="*/ 579438 h 1075928"/>
              <a:gd name="connsiteX14" fmla="*/ 1608138 w 1608138"/>
              <a:gd name="connsiteY14" fmla="*/ 677863 h 1075928"/>
              <a:gd name="connsiteX15" fmla="*/ 1597026 w 1608138"/>
              <a:gd name="connsiteY15" fmla="*/ 779463 h 1075928"/>
              <a:gd name="connsiteX16" fmla="*/ 1576388 w 1608138"/>
              <a:gd name="connsiteY16" fmla="*/ 865188 h 1075928"/>
              <a:gd name="connsiteX17" fmla="*/ 1547813 w 1608138"/>
              <a:gd name="connsiteY17" fmla="*/ 942975 h 1075928"/>
              <a:gd name="connsiteX18" fmla="*/ 1516063 w 1608138"/>
              <a:gd name="connsiteY18" fmla="*/ 1017588 h 1075928"/>
              <a:gd name="connsiteX19" fmla="*/ 1486893 w 1608138"/>
              <a:gd name="connsiteY19" fmla="*/ 1075928 h 1075928"/>
              <a:gd name="connsiteX20" fmla="*/ 1381632 w 1608138"/>
              <a:gd name="connsiteY20" fmla="*/ 1075928 h 1075928"/>
              <a:gd name="connsiteX21" fmla="*/ 1495426 w 1608138"/>
              <a:gd name="connsiteY21" fmla="*/ 830263 h 1075928"/>
              <a:gd name="connsiteX22" fmla="*/ 1506538 w 1608138"/>
              <a:gd name="connsiteY22" fmla="*/ 762000 h 1075928"/>
              <a:gd name="connsiteX23" fmla="*/ 1509713 w 1608138"/>
              <a:gd name="connsiteY23" fmla="*/ 685800 h 1075928"/>
              <a:gd name="connsiteX24" fmla="*/ 1506538 w 1608138"/>
              <a:gd name="connsiteY24" fmla="*/ 608013 h 1075928"/>
              <a:gd name="connsiteX25" fmla="*/ 1495426 w 1608138"/>
              <a:gd name="connsiteY25" fmla="*/ 536575 h 1075928"/>
              <a:gd name="connsiteX26" fmla="*/ 1477963 w 1608138"/>
              <a:gd name="connsiteY26" fmla="*/ 466725 h 1075928"/>
              <a:gd name="connsiteX27" fmla="*/ 1457326 w 1608138"/>
              <a:gd name="connsiteY27" fmla="*/ 403225 h 1075928"/>
              <a:gd name="connsiteX28" fmla="*/ 1431926 w 1608138"/>
              <a:gd name="connsiteY28" fmla="*/ 354013 h 1075928"/>
              <a:gd name="connsiteX29" fmla="*/ 1389063 w 1608138"/>
              <a:gd name="connsiteY29" fmla="*/ 296863 h 1075928"/>
              <a:gd name="connsiteX30" fmla="*/ 1336675 w 1608138"/>
              <a:gd name="connsiteY30" fmla="*/ 239713 h 1075928"/>
              <a:gd name="connsiteX31" fmla="*/ 1273175 w 1608138"/>
              <a:gd name="connsiteY31" fmla="*/ 190500 h 1075928"/>
              <a:gd name="connsiteX32" fmla="*/ 1201738 w 1608138"/>
              <a:gd name="connsiteY32" fmla="*/ 149225 h 1075928"/>
              <a:gd name="connsiteX33" fmla="*/ 1125538 w 1608138"/>
              <a:gd name="connsiteY33" fmla="*/ 127000 h 1075928"/>
              <a:gd name="connsiteX34" fmla="*/ 1096963 w 1608138"/>
              <a:gd name="connsiteY34" fmla="*/ 123825 h 1075928"/>
              <a:gd name="connsiteX35" fmla="*/ 1071563 w 1608138"/>
              <a:gd name="connsiteY35" fmla="*/ 131763 h 1075928"/>
              <a:gd name="connsiteX36" fmla="*/ 1042988 w 1608138"/>
              <a:gd name="connsiteY36" fmla="*/ 138113 h 1075928"/>
              <a:gd name="connsiteX37" fmla="*/ 1012825 w 1608138"/>
              <a:gd name="connsiteY37" fmla="*/ 146050 h 1075928"/>
              <a:gd name="connsiteX38" fmla="*/ 981075 w 1608138"/>
              <a:gd name="connsiteY38" fmla="*/ 144463 h 1075928"/>
              <a:gd name="connsiteX39" fmla="*/ 966788 w 1608138"/>
              <a:gd name="connsiteY39" fmla="*/ 127000 h 1075928"/>
              <a:gd name="connsiteX40" fmla="*/ 958850 w 1608138"/>
              <a:gd name="connsiteY40" fmla="*/ 100013 h 1075928"/>
              <a:gd name="connsiteX41" fmla="*/ 955675 w 1608138"/>
              <a:gd name="connsiteY41" fmla="*/ 71438 h 1075928"/>
              <a:gd name="connsiteX42" fmla="*/ 962025 w 1608138"/>
              <a:gd name="connsiteY42" fmla="*/ 42863 h 1075928"/>
              <a:gd name="connsiteX43" fmla="*/ 1012825 w 1608138"/>
              <a:gd name="connsiteY43" fmla="*/ 4763 h 1075928"/>
              <a:gd name="connsiteX44" fmla="*/ 595313 w 1608138"/>
              <a:gd name="connsiteY44" fmla="*/ 0 h 1075928"/>
              <a:gd name="connsiteX45" fmla="*/ 638177 w 1608138"/>
              <a:gd name="connsiteY45" fmla="*/ 4762 h 1075928"/>
              <a:gd name="connsiteX46" fmla="*/ 676275 w 1608138"/>
              <a:gd name="connsiteY46" fmla="*/ 53975 h 1075928"/>
              <a:gd name="connsiteX47" fmla="*/ 649288 w 1608138"/>
              <a:gd name="connsiteY47" fmla="*/ 138113 h 1075928"/>
              <a:gd name="connsiteX48" fmla="*/ 617538 w 1608138"/>
              <a:gd name="connsiteY48" fmla="*/ 149225 h 1075928"/>
              <a:gd name="connsiteX49" fmla="*/ 585788 w 1608138"/>
              <a:gd name="connsiteY49" fmla="*/ 149225 h 1075928"/>
              <a:gd name="connsiteX50" fmla="*/ 550863 w 1608138"/>
              <a:gd name="connsiteY50" fmla="*/ 141288 h 1075928"/>
              <a:gd name="connsiteX51" fmla="*/ 517525 w 1608138"/>
              <a:gd name="connsiteY51" fmla="*/ 131763 h 1075928"/>
              <a:gd name="connsiteX52" fmla="*/ 479425 w 1608138"/>
              <a:gd name="connsiteY52" fmla="*/ 128588 h 1075928"/>
              <a:gd name="connsiteX53" fmla="*/ 441325 w 1608138"/>
              <a:gd name="connsiteY53" fmla="*/ 131763 h 1075928"/>
              <a:gd name="connsiteX54" fmla="*/ 360363 w 1608138"/>
              <a:gd name="connsiteY54" fmla="*/ 158750 h 1075928"/>
              <a:gd name="connsiteX55" fmla="*/ 292100 w 1608138"/>
              <a:gd name="connsiteY55" fmla="*/ 198438 h 1075928"/>
              <a:gd name="connsiteX56" fmla="*/ 231775 w 1608138"/>
              <a:gd name="connsiteY56" fmla="*/ 250825 h 1075928"/>
              <a:gd name="connsiteX57" fmla="*/ 182563 w 1608138"/>
              <a:gd name="connsiteY57" fmla="*/ 307975 h 1075928"/>
              <a:gd name="connsiteX58" fmla="*/ 141288 w 1608138"/>
              <a:gd name="connsiteY58" fmla="*/ 377825 h 1075928"/>
              <a:gd name="connsiteX59" fmla="*/ 109538 w 1608138"/>
              <a:gd name="connsiteY59" fmla="*/ 455613 h 1075928"/>
              <a:gd name="connsiteX60" fmla="*/ 98425 w 1608138"/>
              <a:gd name="connsiteY60" fmla="*/ 512763 h 1075928"/>
              <a:gd name="connsiteX61" fmla="*/ 92075 w 1608138"/>
              <a:gd name="connsiteY61" fmla="*/ 576263 h 1075928"/>
              <a:gd name="connsiteX62" fmla="*/ 95250 w 1608138"/>
              <a:gd name="connsiteY62" fmla="*/ 642938 h 1075928"/>
              <a:gd name="connsiteX63" fmla="*/ 101600 w 1608138"/>
              <a:gd name="connsiteY63" fmla="*/ 709613 h 1075928"/>
              <a:gd name="connsiteX64" fmla="*/ 109538 w 1608138"/>
              <a:gd name="connsiteY64" fmla="*/ 773113 h 1075928"/>
              <a:gd name="connsiteX65" fmla="*/ 123825 w 1608138"/>
              <a:gd name="connsiteY65" fmla="*/ 825500 h 1075928"/>
              <a:gd name="connsiteX66" fmla="*/ 161925 w 1608138"/>
              <a:gd name="connsiteY66" fmla="*/ 928688 h 1075928"/>
              <a:gd name="connsiteX67" fmla="*/ 207963 w 1608138"/>
              <a:gd name="connsiteY67" fmla="*/ 1030288 h 1075928"/>
              <a:gd name="connsiteX68" fmla="*/ 230783 w 1608138"/>
              <a:gd name="connsiteY68" fmla="*/ 1075928 h 1075928"/>
              <a:gd name="connsiteX69" fmla="*/ 119823 w 1608138"/>
              <a:gd name="connsiteY69" fmla="*/ 1075928 h 1075928"/>
              <a:gd name="connsiteX70" fmla="*/ 101600 w 1608138"/>
              <a:gd name="connsiteY70" fmla="*/ 1038225 h 1075928"/>
              <a:gd name="connsiteX71" fmla="*/ 60325 w 1608138"/>
              <a:gd name="connsiteY71" fmla="*/ 938213 h 1075928"/>
              <a:gd name="connsiteX72" fmla="*/ 28575 w 1608138"/>
              <a:gd name="connsiteY72" fmla="*/ 830263 h 1075928"/>
              <a:gd name="connsiteX73" fmla="*/ 14288 w 1608138"/>
              <a:gd name="connsiteY73" fmla="*/ 769938 h 1075928"/>
              <a:gd name="connsiteX74" fmla="*/ 6350 w 1608138"/>
              <a:gd name="connsiteY74" fmla="*/ 700088 h 1075928"/>
              <a:gd name="connsiteX75" fmla="*/ 0 w 1608138"/>
              <a:gd name="connsiteY75" fmla="*/ 628650 h 1075928"/>
              <a:gd name="connsiteX76" fmla="*/ 0 w 1608138"/>
              <a:gd name="connsiteY76" fmla="*/ 554038 h 1075928"/>
              <a:gd name="connsiteX77" fmla="*/ 9525 w 1608138"/>
              <a:gd name="connsiteY77" fmla="*/ 487363 h 1075928"/>
              <a:gd name="connsiteX78" fmla="*/ 23813 w 1608138"/>
              <a:gd name="connsiteY78" fmla="*/ 423863 h 1075928"/>
              <a:gd name="connsiteX79" fmla="*/ 52388 w 1608138"/>
              <a:gd name="connsiteY79" fmla="*/ 342900 h 1075928"/>
              <a:gd name="connsiteX80" fmla="*/ 95250 w 1608138"/>
              <a:gd name="connsiteY80" fmla="*/ 271463 h 1075928"/>
              <a:gd name="connsiteX81" fmla="*/ 144463 w 1608138"/>
              <a:gd name="connsiteY81" fmla="*/ 204788 h 1075928"/>
              <a:gd name="connsiteX82" fmla="*/ 204788 w 1608138"/>
              <a:gd name="connsiteY82" fmla="*/ 146050 h 1075928"/>
              <a:gd name="connsiteX83" fmla="*/ 271463 w 1608138"/>
              <a:gd name="connsiteY83" fmla="*/ 96838 h 1075928"/>
              <a:gd name="connsiteX84" fmla="*/ 346075 w 1608138"/>
              <a:gd name="connsiteY84" fmla="*/ 63500 h 1075928"/>
              <a:gd name="connsiteX85" fmla="*/ 395288 w 1608138"/>
              <a:gd name="connsiteY85" fmla="*/ 49213 h 1075928"/>
              <a:gd name="connsiteX86" fmla="*/ 447675 w 1608138"/>
              <a:gd name="connsiteY86" fmla="*/ 36513 h 1075928"/>
              <a:gd name="connsiteX87" fmla="*/ 500063 w 1608138"/>
              <a:gd name="connsiteY87" fmla="*/ 28575 h 1075928"/>
              <a:gd name="connsiteX88" fmla="*/ 549275 w 1608138"/>
              <a:gd name="connsiteY88" fmla="*/ 17463 h 1075928"/>
              <a:gd name="connsiteX89" fmla="*/ 595313 w 1608138"/>
              <a:gd name="connsiteY89" fmla="*/ 0 h 1075928"/>
              <a:gd name="connsiteX0" fmla="*/ 1012825 w 1608138"/>
              <a:gd name="connsiteY0" fmla="*/ 4763 h 1075928"/>
              <a:gd name="connsiteX1" fmla="*/ 1062038 w 1608138"/>
              <a:gd name="connsiteY1" fmla="*/ 4763 h 1075928"/>
              <a:gd name="connsiteX2" fmla="*/ 1108075 w 1608138"/>
              <a:gd name="connsiteY2" fmla="*/ 17463 h 1075928"/>
              <a:gd name="connsiteX3" fmla="*/ 1157288 w 1608138"/>
              <a:gd name="connsiteY3" fmla="*/ 36513 h 1075928"/>
              <a:gd name="connsiteX4" fmla="*/ 1201738 w 1608138"/>
              <a:gd name="connsiteY4" fmla="*/ 57150 h 1075928"/>
              <a:gd name="connsiteX5" fmla="*/ 1241425 w 1608138"/>
              <a:gd name="connsiteY5" fmla="*/ 74613 h 1075928"/>
              <a:gd name="connsiteX6" fmla="*/ 1301750 w 1608138"/>
              <a:gd name="connsiteY6" fmla="*/ 106363 h 1075928"/>
              <a:gd name="connsiteX7" fmla="*/ 1365250 w 1608138"/>
              <a:gd name="connsiteY7" fmla="*/ 149225 h 1075928"/>
              <a:gd name="connsiteX8" fmla="*/ 1423988 w 1608138"/>
              <a:gd name="connsiteY8" fmla="*/ 198438 h 1075928"/>
              <a:gd name="connsiteX9" fmla="*/ 1474788 w 1608138"/>
              <a:gd name="connsiteY9" fmla="*/ 258763 h 1075928"/>
              <a:gd name="connsiteX10" fmla="*/ 1520826 w 1608138"/>
              <a:gd name="connsiteY10" fmla="*/ 328613 h 1075928"/>
              <a:gd name="connsiteX11" fmla="*/ 1558926 w 1608138"/>
              <a:gd name="connsiteY11" fmla="*/ 406400 h 1075928"/>
              <a:gd name="connsiteX12" fmla="*/ 1587501 w 1608138"/>
              <a:gd name="connsiteY12" fmla="*/ 490538 h 1075928"/>
              <a:gd name="connsiteX13" fmla="*/ 1604963 w 1608138"/>
              <a:gd name="connsiteY13" fmla="*/ 579438 h 1075928"/>
              <a:gd name="connsiteX14" fmla="*/ 1608138 w 1608138"/>
              <a:gd name="connsiteY14" fmla="*/ 677863 h 1075928"/>
              <a:gd name="connsiteX15" fmla="*/ 1597026 w 1608138"/>
              <a:gd name="connsiteY15" fmla="*/ 779463 h 1075928"/>
              <a:gd name="connsiteX16" fmla="*/ 1576388 w 1608138"/>
              <a:gd name="connsiteY16" fmla="*/ 865188 h 1075928"/>
              <a:gd name="connsiteX17" fmla="*/ 1547813 w 1608138"/>
              <a:gd name="connsiteY17" fmla="*/ 942975 h 1075928"/>
              <a:gd name="connsiteX18" fmla="*/ 1516063 w 1608138"/>
              <a:gd name="connsiteY18" fmla="*/ 1017588 h 1075928"/>
              <a:gd name="connsiteX19" fmla="*/ 1486893 w 1608138"/>
              <a:gd name="connsiteY19" fmla="*/ 1075928 h 1075928"/>
              <a:gd name="connsiteX20" fmla="*/ 1381632 w 1608138"/>
              <a:gd name="connsiteY20" fmla="*/ 1075928 h 1075928"/>
              <a:gd name="connsiteX21" fmla="*/ 1495426 w 1608138"/>
              <a:gd name="connsiteY21" fmla="*/ 830263 h 1075928"/>
              <a:gd name="connsiteX22" fmla="*/ 1506538 w 1608138"/>
              <a:gd name="connsiteY22" fmla="*/ 762000 h 1075928"/>
              <a:gd name="connsiteX23" fmla="*/ 1509713 w 1608138"/>
              <a:gd name="connsiteY23" fmla="*/ 685800 h 1075928"/>
              <a:gd name="connsiteX24" fmla="*/ 1506538 w 1608138"/>
              <a:gd name="connsiteY24" fmla="*/ 608013 h 1075928"/>
              <a:gd name="connsiteX25" fmla="*/ 1495426 w 1608138"/>
              <a:gd name="connsiteY25" fmla="*/ 536575 h 1075928"/>
              <a:gd name="connsiteX26" fmla="*/ 1477963 w 1608138"/>
              <a:gd name="connsiteY26" fmla="*/ 466725 h 1075928"/>
              <a:gd name="connsiteX27" fmla="*/ 1457326 w 1608138"/>
              <a:gd name="connsiteY27" fmla="*/ 403225 h 1075928"/>
              <a:gd name="connsiteX28" fmla="*/ 1431926 w 1608138"/>
              <a:gd name="connsiteY28" fmla="*/ 354013 h 1075928"/>
              <a:gd name="connsiteX29" fmla="*/ 1389063 w 1608138"/>
              <a:gd name="connsiteY29" fmla="*/ 296863 h 1075928"/>
              <a:gd name="connsiteX30" fmla="*/ 1336675 w 1608138"/>
              <a:gd name="connsiteY30" fmla="*/ 239713 h 1075928"/>
              <a:gd name="connsiteX31" fmla="*/ 1273175 w 1608138"/>
              <a:gd name="connsiteY31" fmla="*/ 190500 h 1075928"/>
              <a:gd name="connsiteX32" fmla="*/ 1201738 w 1608138"/>
              <a:gd name="connsiteY32" fmla="*/ 149225 h 1075928"/>
              <a:gd name="connsiteX33" fmla="*/ 1125538 w 1608138"/>
              <a:gd name="connsiteY33" fmla="*/ 127000 h 1075928"/>
              <a:gd name="connsiteX34" fmla="*/ 1096963 w 1608138"/>
              <a:gd name="connsiteY34" fmla="*/ 123825 h 1075928"/>
              <a:gd name="connsiteX35" fmla="*/ 1071563 w 1608138"/>
              <a:gd name="connsiteY35" fmla="*/ 131763 h 1075928"/>
              <a:gd name="connsiteX36" fmla="*/ 1042988 w 1608138"/>
              <a:gd name="connsiteY36" fmla="*/ 138113 h 1075928"/>
              <a:gd name="connsiteX37" fmla="*/ 1012825 w 1608138"/>
              <a:gd name="connsiteY37" fmla="*/ 146050 h 1075928"/>
              <a:gd name="connsiteX38" fmla="*/ 981075 w 1608138"/>
              <a:gd name="connsiteY38" fmla="*/ 144463 h 1075928"/>
              <a:gd name="connsiteX39" fmla="*/ 966788 w 1608138"/>
              <a:gd name="connsiteY39" fmla="*/ 127000 h 1075928"/>
              <a:gd name="connsiteX40" fmla="*/ 958850 w 1608138"/>
              <a:gd name="connsiteY40" fmla="*/ 100013 h 1075928"/>
              <a:gd name="connsiteX41" fmla="*/ 955675 w 1608138"/>
              <a:gd name="connsiteY41" fmla="*/ 71438 h 1075928"/>
              <a:gd name="connsiteX42" fmla="*/ 962025 w 1608138"/>
              <a:gd name="connsiteY42" fmla="*/ 42863 h 1075928"/>
              <a:gd name="connsiteX43" fmla="*/ 1012825 w 1608138"/>
              <a:gd name="connsiteY43" fmla="*/ 4763 h 1075928"/>
              <a:gd name="connsiteX44" fmla="*/ 595313 w 1608138"/>
              <a:gd name="connsiteY44" fmla="*/ 0 h 1075928"/>
              <a:gd name="connsiteX45" fmla="*/ 638177 w 1608138"/>
              <a:gd name="connsiteY45" fmla="*/ 4762 h 1075928"/>
              <a:gd name="connsiteX46" fmla="*/ 676275 w 1608138"/>
              <a:gd name="connsiteY46" fmla="*/ 53975 h 1075928"/>
              <a:gd name="connsiteX47" fmla="*/ 649288 w 1608138"/>
              <a:gd name="connsiteY47" fmla="*/ 138113 h 1075928"/>
              <a:gd name="connsiteX48" fmla="*/ 617538 w 1608138"/>
              <a:gd name="connsiteY48" fmla="*/ 149225 h 1075928"/>
              <a:gd name="connsiteX49" fmla="*/ 585788 w 1608138"/>
              <a:gd name="connsiteY49" fmla="*/ 149225 h 1075928"/>
              <a:gd name="connsiteX50" fmla="*/ 550863 w 1608138"/>
              <a:gd name="connsiteY50" fmla="*/ 141288 h 1075928"/>
              <a:gd name="connsiteX51" fmla="*/ 517525 w 1608138"/>
              <a:gd name="connsiteY51" fmla="*/ 131763 h 1075928"/>
              <a:gd name="connsiteX52" fmla="*/ 479425 w 1608138"/>
              <a:gd name="connsiteY52" fmla="*/ 128588 h 1075928"/>
              <a:gd name="connsiteX53" fmla="*/ 441325 w 1608138"/>
              <a:gd name="connsiteY53" fmla="*/ 131763 h 1075928"/>
              <a:gd name="connsiteX54" fmla="*/ 360363 w 1608138"/>
              <a:gd name="connsiteY54" fmla="*/ 158750 h 1075928"/>
              <a:gd name="connsiteX55" fmla="*/ 292100 w 1608138"/>
              <a:gd name="connsiteY55" fmla="*/ 198438 h 1075928"/>
              <a:gd name="connsiteX56" fmla="*/ 231775 w 1608138"/>
              <a:gd name="connsiteY56" fmla="*/ 250825 h 1075928"/>
              <a:gd name="connsiteX57" fmla="*/ 182563 w 1608138"/>
              <a:gd name="connsiteY57" fmla="*/ 307975 h 1075928"/>
              <a:gd name="connsiteX58" fmla="*/ 141288 w 1608138"/>
              <a:gd name="connsiteY58" fmla="*/ 377825 h 1075928"/>
              <a:gd name="connsiteX59" fmla="*/ 109538 w 1608138"/>
              <a:gd name="connsiteY59" fmla="*/ 455613 h 1075928"/>
              <a:gd name="connsiteX60" fmla="*/ 98425 w 1608138"/>
              <a:gd name="connsiteY60" fmla="*/ 512763 h 1075928"/>
              <a:gd name="connsiteX61" fmla="*/ 92075 w 1608138"/>
              <a:gd name="connsiteY61" fmla="*/ 576263 h 1075928"/>
              <a:gd name="connsiteX62" fmla="*/ 95250 w 1608138"/>
              <a:gd name="connsiteY62" fmla="*/ 642938 h 1075928"/>
              <a:gd name="connsiteX63" fmla="*/ 101600 w 1608138"/>
              <a:gd name="connsiteY63" fmla="*/ 709613 h 1075928"/>
              <a:gd name="connsiteX64" fmla="*/ 109538 w 1608138"/>
              <a:gd name="connsiteY64" fmla="*/ 773113 h 1075928"/>
              <a:gd name="connsiteX65" fmla="*/ 123825 w 1608138"/>
              <a:gd name="connsiteY65" fmla="*/ 825500 h 1075928"/>
              <a:gd name="connsiteX66" fmla="*/ 161925 w 1608138"/>
              <a:gd name="connsiteY66" fmla="*/ 928688 h 1075928"/>
              <a:gd name="connsiteX67" fmla="*/ 207963 w 1608138"/>
              <a:gd name="connsiteY67" fmla="*/ 1030288 h 1075928"/>
              <a:gd name="connsiteX68" fmla="*/ 230783 w 1608138"/>
              <a:gd name="connsiteY68" fmla="*/ 1075928 h 1075928"/>
              <a:gd name="connsiteX69" fmla="*/ 119823 w 1608138"/>
              <a:gd name="connsiteY69" fmla="*/ 1075928 h 1075928"/>
              <a:gd name="connsiteX70" fmla="*/ 101600 w 1608138"/>
              <a:gd name="connsiteY70" fmla="*/ 1038225 h 1075928"/>
              <a:gd name="connsiteX71" fmla="*/ 60325 w 1608138"/>
              <a:gd name="connsiteY71" fmla="*/ 938213 h 1075928"/>
              <a:gd name="connsiteX72" fmla="*/ 28575 w 1608138"/>
              <a:gd name="connsiteY72" fmla="*/ 830263 h 1075928"/>
              <a:gd name="connsiteX73" fmla="*/ 14288 w 1608138"/>
              <a:gd name="connsiteY73" fmla="*/ 769938 h 1075928"/>
              <a:gd name="connsiteX74" fmla="*/ 6350 w 1608138"/>
              <a:gd name="connsiteY74" fmla="*/ 700088 h 1075928"/>
              <a:gd name="connsiteX75" fmla="*/ 0 w 1608138"/>
              <a:gd name="connsiteY75" fmla="*/ 628650 h 1075928"/>
              <a:gd name="connsiteX76" fmla="*/ 0 w 1608138"/>
              <a:gd name="connsiteY76" fmla="*/ 554038 h 1075928"/>
              <a:gd name="connsiteX77" fmla="*/ 9525 w 1608138"/>
              <a:gd name="connsiteY77" fmla="*/ 487363 h 1075928"/>
              <a:gd name="connsiteX78" fmla="*/ 23813 w 1608138"/>
              <a:gd name="connsiteY78" fmla="*/ 423863 h 1075928"/>
              <a:gd name="connsiteX79" fmla="*/ 52388 w 1608138"/>
              <a:gd name="connsiteY79" fmla="*/ 342900 h 1075928"/>
              <a:gd name="connsiteX80" fmla="*/ 95250 w 1608138"/>
              <a:gd name="connsiteY80" fmla="*/ 271463 h 1075928"/>
              <a:gd name="connsiteX81" fmla="*/ 144463 w 1608138"/>
              <a:gd name="connsiteY81" fmla="*/ 204788 h 1075928"/>
              <a:gd name="connsiteX82" fmla="*/ 204788 w 1608138"/>
              <a:gd name="connsiteY82" fmla="*/ 146050 h 1075928"/>
              <a:gd name="connsiteX83" fmla="*/ 271463 w 1608138"/>
              <a:gd name="connsiteY83" fmla="*/ 96838 h 1075928"/>
              <a:gd name="connsiteX84" fmla="*/ 346075 w 1608138"/>
              <a:gd name="connsiteY84" fmla="*/ 63500 h 1075928"/>
              <a:gd name="connsiteX85" fmla="*/ 395288 w 1608138"/>
              <a:gd name="connsiteY85" fmla="*/ 49213 h 1075928"/>
              <a:gd name="connsiteX86" fmla="*/ 447675 w 1608138"/>
              <a:gd name="connsiteY86" fmla="*/ 36513 h 1075928"/>
              <a:gd name="connsiteX87" fmla="*/ 500063 w 1608138"/>
              <a:gd name="connsiteY87" fmla="*/ 28575 h 1075928"/>
              <a:gd name="connsiteX88" fmla="*/ 549275 w 1608138"/>
              <a:gd name="connsiteY88" fmla="*/ 17463 h 1075928"/>
              <a:gd name="connsiteX89" fmla="*/ 595313 w 1608138"/>
              <a:gd name="connsiteY89" fmla="*/ 0 h 1075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608138" h="1075928">
                <a:moveTo>
                  <a:pt x="1012825" y="4763"/>
                </a:moveTo>
                <a:lnTo>
                  <a:pt x="1062038" y="4763"/>
                </a:lnTo>
                <a:lnTo>
                  <a:pt x="1108075" y="17463"/>
                </a:lnTo>
                <a:lnTo>
                  <a:pt x="1157288" y="36513"/>
                </a:lnTo>
                <a:lnTo>
                  <a:pt x="1201738" y="57150"/>
                </a:lnTo>
                <a:lnTo>
                  <a:pt x="1241425" y="74613"/>
                </a:lnTo>
                <a:lnTo>
                  <a:pt x="1301750" y="106363"/>
                </a:lnTo>
                <a:lnTo>
                  <a:pt x="1365250" y="149225"/>
                </a:lnTo>
                <a:lnTo>
                  <a:pt x="1423988" y="198438"/>
                </a:lnTo>
                <a:lnTo>
                  <a:pt x="1474788" y="258763"/>
                </a:lnTo>
                <a:lnTo>
                  <a:pt x="1520826" y="328613"/>
                </a:lnTo>
                <a:lnTo>
                  <a:pt x="1558926" y="406400"/>
                </a:lnTo>
                <a:lnTo>
                  <a:pt x="1587501" y="490538"/>
                </a:lnTo>
                <a:lnTo>
                  <a:pt x="1604963" y="579438"/>
                </a:lnTo>
                <a:lnTo>
                  <a:pt x="1608138" y="677863"/>
                </a:lnTo>
                <a:lnTo>
                  <a:pt x="1597026" y="779463"/>
                </a:lnTo>
                <a:lnTo>
                  <a:pt x="1576388" y="865188"/>
                </a:lnTo>
                <a:lnTo>
                  <a:pt x="1547813" y="942975"/>
                </a:lnTo>
                <a:lnTo>
                  <a:pt x="1516063" y="1017588"/>
                </a:lnTo>
                <a:lnTo>
                  <a:pt x="1486893" y="1075928"/>
                </a:lnTo>
                <a:lnTo>
                  <a:pt x="1381632" y="1075928"/>
                </a:lnTo>
                <a:lnTo>
                  <a:pt x="1495426" y="830263"/>
                </a:lnTo>
                <a:lnTo>
                  <a:pt x="1506538" y="762000"/>
                </a:lnTo>
                <a:lnTo>
                  <a:pt x="1509713" y="685800"/>
                </a:lnTo>
                <a:lnTo>
                  <a:pt x="1506538" y="608013"/>
                </a:lnTo>
                <a:lnTo>
                  <a:pt x="1495426" y="536575"/>
                </a:lnTo>
                <a:lnTo>
                  <a:pt x="1477963" y="466725"/>
                </a:lnTo>
                <a:lnTo>
                  <a:pt x="1457326" y="403225"/>
                </a:lnTo>
                <a:lnTo>
                  <a:pt x="1431926" y="354013"/>
                </a:lnTo>
                <a:lnTo>
                  <a:pt x="1389063" y="296863"/>
                </a:lnTo>
                <a:lnTo>
                  <a:pt x="1336675" y="239713"/>
                </a:lnTo>
                <a:lnTo>
                  <a:pt x="1273175" y="190500"/>
                </a:lnTo>
                <a:lnTo>
                  <a:pt x="1201738" y="149225"/>
                </a:lnTo>
                <a:lnTo>
                  <a:pt x="1125538" y="127000"/>
                </a:lnTo>
                <a:lnTo>
                  <a:pt x="1096963" y="123825"/>
                </a:lnTo>
                <a:lnTo>
                  <a:pt x="1071563" y="131763"/>
                </a:lnTo>
                <a:lnTo>
                  <a:pt x="1042988" y="138113"/>
                </a:lnTo>
                <a:lnTo>
                  <a:pt x="1012825" y="146050"/>
                </a:lnTo>
                <a:lnTo>
                  <a:pt x="981075" y="144463"/>
                </a:lnTo>
                <a:lnTo>
                  <a:pt x="966788" y="127000"/>
                </a:lnTo>
                <a:lnTo>
                  <a:pt x="958850" y="100013"/>
                </a:lnTo>
                <a:lnTo>
                  <a:pt x="955675" y="71438"/>
                </a:lnTo>
                <a:lnTo>
                  <a:pt x="962025" y="42863"/>
                </a:lnTo>
                <a:cubicBezTo>
                  <a:pt x="968676" y="19878"/>
                  <a:pt x="973268" y="9235"/>
                  <a:pt x="1012825" y="4763"/>
                </a:cubicBezTo>
                <a:close/>
                <a:moveTo>
                  <a:pt x="595313" y="0"/>
                </a:moveTo>
                <a:lnTo>
                  <a:pt x="638177" y="4762"/>
                </a:lnTo>
                <a:cubicBezTo>
                  <a:pt x="650876" y="21166"/>
                  <a:pt x="663578" y="17002"/>
                  <a:pt x="676275" y="53975"/>
                </a:cubicBezTo>
                <a:cubicBezTo>
                  <a:pt x="678127" y="76200"/>
                  <a:pt x="679649" y="118123"/>
                  <a:pt x="649288" y="138113"/>
                </a:cubicBezTo>
                <a:lnTo>
                  <a:pt x="617538" y="149225"/>
                </a:lnTo>
                <a:lnTo>
                  <a:pt x="585788" y="149225"/>
                </a:lnTo>
                <a:lnTo>
                  <a:pt x="550863" y="141288"/>
                </a:lnTo>
                <a:lnTo>
                  <a:pt x="517525" y="131763"/>
                </a:lnTo>
                <a:lnTo>
                  <a:pt x="479425" y="128588"/>
                </a:lnTo>
                <a:lnTo>
                  <a:pt x="441325" y="131763"/>
                </a:lnTo>
                <a:lnTo>
                  <a:pt x="360363" y="158750"/>
                </a:lnTo>
                <a:lnTo>
                  <a:pt x="292100" y="198438"/>
                </a:lnTo>
                <a:lnTo>
                  <a:pt x="231775" y="250825"/>
                </a:lnTo>
                <a:lnTo>
                  <a:pt x="182563" y="307975"/>
                </a:lnTo>
                <a:lnTo>
                  <a:pt x="141288" y="377825"/>
                </a:lnTo>
                <a:lnTo>
                  <a:pt x="109538" y="455613"/>
                </a:lnTo>
                <a:lnTo>
                  <a:pt x="98425" y="512763"/>
                </a:lnTo>
                <a:lnTo>
                  <a:pt x="92075" y="576263"/>
                </a:lnTo>
                <a:lnTo>
                  <a:pt x="95250" y="642938"/>
                </a:lnTo>
                <a:lnTo>
                  <a:pt x="101600" y="709613"/>
                </a:lnTo>
                <a:lnTo>
                  <a:pt x="109538" y="773113"/>
                </a:lnTo>
                <a:lnTo>
                  <a:pt x="123825" y="825500"/>
                </a:lnTo>
                <a:lnTo>
                  <a:pt x="161925" y="928688"/>
                </a:lnTo>
                <a:lnTo>
                  <a:pt x="207963" y="1030288"/>
                </a:lnTo>
                <a:lnTo>
                  <a:pt x="230783" y="1075928"/>
                </a:lnTo>
                <a:lnTo>
                  <a:pt x="119823" y="1075928"/>
                </a:lnTo>
                <a:lnTo>
                  <a:pt x="101600" y="1038225"/>
                </a:lnTo>
                <a:lnTo>
                  <a:pt x="60325" y="938213"/>
                </a:lnTo>
                <a:lnTo>
                  <a:pt x="28575" y="830263"/>
                </a:lnTo>
                <a:lnTo>
                  <a:pt x="14288" y="769938"/>
                </a:lnTo>
                <a:lnTo>
                  <a:pt x="6350" y="700088"/>
                </a:lnTo>
                <a:lnTo>
                  <a:pt x="0" y="628650"/>
                </a:lnTo>
                <a:lnTo>
                  <a:pt x="0" y="554038"/>
                </a:lnTo>
                <a:lnTo>
                  <a:pt x="9525" y="487363"/>
                </a:lnTo>
                <a:lnTo>
                  <a:pt x="23813" y="423863"/>
                </a:lnTo>
                <a:lnTo>
                  <a:pt x="52388" y="342900"/>
                </a:lnTo>
                <a:lnTo>
                  <a:pt x="95250" y="271463"/>
                </a:lnTo>
                <a:lnTo>
                  <a:pt x="144463" y="204788"/>
                </a:lnTo>
                <a:lnTo>
                  <a:pt x="204788" y="146050"/>
                </a:lnTo>
                <a:lnTo>
                  <a:pt x="271463" y="96838"/>
                </a:lnTo>
                <a:lnTo>
                  <a:pt x="346075" y="63500"/>
                </a:lnTo>
                <a:lnTo>
                  <a:pt x="395288" y="49213"/>
                </a:lnTo>
                <a:lnTo>
                  <a:pt x="447675" y="36513"/>
                </a:lnTo>
                <a:lnTo>
                  <a:pt x="500063" y="28575"/>
                </a:lnTo>
                <a:lnTo>
                  <a:pt x="549275" y="17463"/>
                </a:lnTo>
                <a:lnTo>
                  <a:pt x="595313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5C9091-E2CC-453B-AE70-FBCB4E70649E}"/>
              </a:ext>
            </a:extLst>
          </p:cNvPr>
          <p:cNvSpPr txBox="1"/>
          <p:nvPr/>
        </p:nvSpPr>
        <p:spPr>
          <a:xfrm>
            <a:off x="4212601" y="-95594"/>
            <a:ext cx="6025744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t-BR" altLang="ko-KR" sz="5400" dirty="0">
                <a:solidFill>
                  <a:schemeClr val="bg1"/>
                </a:solidFill>
                <a:cs typeface="Arial" pitchFamily="34" charset="0"/>
              </a:rPr>
              <a:t>Funcionalidades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2DD5AC9-180A-444A-A011-CE85A5231801}"/>
              </a:ext>
            </a:extLst>
          </p:cNvPr>
          <p:cNvSpPr txBox="1"/>
          <p:nvPr/>
        </p:nvSpPr>
        <p:spPr>
          <a:xfrm>
            <a:off x="5231978" y="3175084"/>
            <a:ext cx="5475050" cy="5078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700" b="1" dirty="0" err="1">
                <a:solidFill>
                  <a:schemeClr val="bg1"/>
                </a:solidFill>
                <a:cs typeface="Arial" pitchFamily="34" charset="0"/>
              </a:rPr>
              <a:t>Agendamento</a:t>
            </a:r>
            <a:r>
              <a:rPr lang="en-US" altLang="ko-KR" sz="2700" b="1" dirty="0">
                <a:solidFill>
                  <a:schemeClr val="bg1"/>
                </a:solidFill>
                <a:cs typeface="Arial" pitchFamily="34" charset="0"/>
              </a:rPr>
              <a:t> de </a:t>
            </a:r>
            <a:r>
              <a:rPr lang="en-US" altLang="ko-KR" sz="2700" b="1" dirty="0" err="1">
                <a:solidFill>
                  <a:schemeClr val="bg1"/>
                </a:solidFill>
                <a:cs typeface="Arial" pitchFamily="34" charset="0"/>
              </a:rPr>
              <a:t>Consultas</a:t>
            </a:r>
            <a:endParaRPr lang="ko-KR" altLang="en-US" sz="27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6F788F6-5985-463E-BE3D-5AB1A4633A61}"/>
              </a:ext>
            </a:extLst>
          </p:cNvPr>
          <p:cNvSpPr txBox="1"/>
          <p:nvPr/>
        </p:nvSpPr>
        <p:spPr>
          <a:xfrm>
            <a:off x="6684745" y="5608318"/>
            <a:ext cx="4507692" cy="5078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700" b="1" dirty="0" err="1">
                <a:solidFill>
                  <a:schemeClr val="bg1"/>
                </a:solidFill>
                <a:cs typeface="Arial" pitchFamily="34" charset="0"/>
              </a:rPr>
              <a:t>Pagamento</a:t>
            </a:r>
            <a:endParaRPr lang="ko-KR" altLang="en-US" sz="27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65C77D5-2587-46D8-A268-CA228B4A098C}"/>
              </a:ext>
            </a:extLst>
          </p:cNvPr>
          <p:cNvSpPr/>
          <p:nvPr/>
        </p:nvSpPr>
        <p:spPr>
          <a:xfrm rot="16200000">
            <a:off x="690692" y="1573052"/>
            <a:ext cx="3291840" cy="12235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4CD9DB49-0254-44A0-BE69-F368A157C8BA}"/>
              </a:ext>
            </a:extLst>
          </p:cNvPr>
          <p:cNvGrpSpPr/>
          <p:nvPr/>
        </p:nvGrpSpPr>
        <p:grpSpPr>
          <a:xfrm>
            <a:off x="2134833" y="3181305"/>
            <a:ext cx="376126" cy="376126"/>
            <a:chOff x="1733181" y="3181305"/>
            <a:chExt cx="376126" cy="376126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2533CAEC-985A-4B21-955A-E622106FA4B4}"/>
                </a:ext>
              </a:extLst>
            </p:cNvPr>
            <p:cNvSpPr/>
            <p:nvPr/>
          </p:nvSpPr>
          <p:spPr>
            <a:xfrm rot="16200000">
              <a:off x="1733181" y="3181305"/>
              <a:ext cx="376126" cy="376126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BCC6A506-154C-470E-A60B-988C7FC2B1BA}"/>
                </a:ext>
              </a:extLst>
            </p:cNvPr>
            <p:cNvSpPr/>
            <p:nvPr/>
          </p:nvSpPr>
          <p:spPr>
            <a:xfrm rot="16200000">
              <a:off x="1770777" y="3218901"/>
              <a:ext cx="300935" cy="300935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0"/>
                    <a:lumOff val="100000"/>
                  </a:schemeClr>
                </a:gs>
                <a:gs pos="35000">
                  <a:schemeClr val="accent3">
                    <a:lumMod val="0"/>
                    <a:lumOff val="10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ln>
              <a:noFill/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2CDE85E2-17CB-4EE3-9E0F-D4D1CFA65AD6}"/>
                </a:ext>
              </a:extLst>
            </p:cNvPr>
            <p:cNvSpPr>
              <a:spLocks noChangeAspect="1"/>
            </p:cNvSpPr>
            <p:nvPr/>
          </p:nvSpPr>
          <p:spPr>
            <a:xfrm rot="16200000" flipH="1">
              <a:off x="1904378" y="3352502"/>
              <a:ext cx="33732" cy="3373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8" name="TextBox 42">
            <a:extLst>
              <a:ext uri="{FF2B5EF4-FFF2-40B4-BE49-F238E27FC236}">
                <a16:creationId xmlns:a16="http://schemas.microsoft.com/office/drawing/2014/main" id="{5878968E-3275-4D02-A1C5-C2CDB1AD3456}"/>
              </a:ext>
            </a:extLst>
          </p:cNvPr>
          <p:cNvSpPr txBox="1"/>
          <p:nvPr/>
        </p:nvSpPr>
        <p:spPr>
          <a:xfrm>
            <a:off x="5778552" y="4028122"/>
            <a:ext cx="5685183" cy="5078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700" b="1" dirty="0" err="1">
                <a:solidFill>
                  <a:schemeClr val="bg1"/>
                </a:solidFill>
                <a:cs typeface="Arial" pitchFamily="34" charset="0"/>
              </a:rPr>
              <a:t>Busca</a:t>
            </a:r>
            <a:r>
              <a:rPr lang="en-US" altLang="ko-KR" sz="2700" b="1" dirty="0">
                <a:solidFill>
                  <a:schemeClr val="bg1"/>
                </a:solidFill>
                <a:cs typeface="Arial" pitchFamily="34" charset="0"/>
              </a:rPr>
              <a:t> de valor das </a:t>
            </a:r>
            <a:r>
              <a:rPr lang="en-US" altLang="ko-KR" sz="2700" b="1" dirty="0" err="1">
                <a:solidFill>
                  <a:schemeClr val="bg1"/>
                </a:solidFill>
                <a:cs typeface="Arial" pitchFamily="34" charset="0"/>
              </a:rPr>
              <a:t>Consultas</a:t>
            </a:r>
            <a:endParaRPr lang="ko-KR" altLang="en-US" sz="27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A92C3661-D961-403A-B20B-6355C5EDE418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4842188" y="1720309"/>
            <a:ext cx="7387014" cy="1151125"/>
            <a:chOff x="4842188" y="1720309"/>
            <a:chExt cx="7387014" cy="1151125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DC5ED36-8D40-4B78-B6BC-F03C74264789}"/>
                </a:ext>
              </a:extLst>
            </p:cNvPr>
            <p:cNvSpPr txBox="1"/>
            <p:nvPr/>
          </p:nvSpPr>
          <p:spPr>
            <a:xfrm>
              <a:off x="4842188" y="2045486"/>
              <a:ext cx="4507692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>
                  <a:solidFill>
                    <a:schemeClr val="bg1"/>
                  </a:solidFill>
                  <a:cs typeface="Arial" pitchFamily="34" charset="0"/>
                </a:rPr>
                <a:t>CADASTRO</a:t>
              </a:r>
              <a:endParaRPr lang="ko-KR" altLang="en-US" sz="27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9" name="TextBox 27">
              <a:extLst>
                <a:ext uri="{FF2B5EF4-FFF2-40B4-BE49-F238E27FC236}">
                  <a16:creationId xmlns:a16="http://schemas.microsoft.com/office/drawing/2014/main" id="{EAB698E7-F697-4AEA-A064-BAEABC14E728}"/>
                </a:ext>
              </a:extLst>
            </p:cNvPr>
            <p:cNvSpPr txBox="1"/>
            <p:nvPr/>
          </p:nvSpPr>
          <p:spPr>
            <a:xfrm>
              <a:off x="7702909" y="1720309"/>
              <a:ext cx="4507692" cy="46166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bg1"/>
                  </a:solidFill>
                  <a:cs typeface="Arial" pitchFamily="34" charset="0"/>
                </a:rPr>
                <a:t>PACIENTES</a:t>
              </a:r>
              <a:endParaRPr lang="ko-KR" altLang="en-US" sz="2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0" name="TextBox 27">
              <a:extLst>
                <a:ext uri="{FF2B5EF4-FFF2-40B4-BE49-F238E27FC236}">
                  <a16:creationId xmlns:a16="http://schemas.microsoft.com/office/drawing/2014/main" id="{81FBEC92-59D2-4DEB-B2E2-2B1A77C4747F}"/>
                </a:ext>
              </a:extLst>
            </p:cNvPr>
            <p:cNvSpPr txBox="1"/>
            <p:nvPr/>
          </p:nvSpPr>
          <p:spPr>
            <a:xfrm>
              <a:off x="7721510" y="2409769"/>
              <a:ext cx="4507692" cy="46166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bg1"/>
                  </a:solidFill>
                  <a:cs typeface="Arial" pitchFamily="34" charset="0"/>
                </a:rPr>
                <a:t>MÉDICOS</a:t>
              </a:r>
              <a:endParaRPr lang="ko-KR" altLang="en-US" sz="2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31" name="TextBox 42">
            <a:extLst>
              <a:ext uri="{FF2B5EF4-FFF2-40B4-BE49-F238E27FC236}">
                <a16:creationId xmlns:a16="http://schemas.microsoft.com/office/drawing/2014/main" id="{A480AF65-AA77-4E1D-B5FD-23CF0A2CF379}"/>
              </a:ext>
            </a:extLst>
          </p:cNvPr>
          <p:cNvSpPr txBox="1"/>
          <p:nvPr/>
        </p:nvSpPr>
        <p:spPr>
          <a:xfrm>
            <a:off x="6096000" y="4818220"/>
            <a:ext cx="5685183" cy="5078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700" b="1" dirty="0" err="1">
                <a:solidFill>
                  <a:schemeClr val="bg1"/>
                </a:solidFill>
                <a:cs typeface="Arial" pitchFamily="34" charset="0"/>
              </a:rPr>
              <a:t>Geração</a:t>
            </a:r>
            <a:r>
              <a:rPr lang="en-US" altLang="ko-KR" sz="2700" b="1" dirty="0">
                <a:solidFill>
                  <a:schemeClr val="bg1"/>
                </a:solidFill>
                <a:cs typeface="Arial" pitchFamily="34" charset="0"/>
              </a:rPr>
              <a:t> de </a:t>
            </a:r>
            <a:r>
              <a:rPr lang="en-US" altLang="ko-KR" sz="2700" b="1" dirty="0" err="1">
                <a:solidFill>
                  <a:schemeClr val="bg1"/>
                </a:solidFill>
                <a:cs typeface="Arial" pitchFamily="34" charset="0"/>
              </a:rPr>
              <a:t>Receituário</a:t>
            </a:r>
            <a:endParaRPr lang="ko-KR" altLang="en-US" sz="27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4195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9401" y="667396"/>
            <a:ext cx="11573197" cy="724247"/>
          </a:xfrm>
          <a:prstGeom prst="rect">
            <a:avLst/>
          </a:prstGeom>
        </p:spPr>
        <p:txBody>
          <a:bodyPr/>
          <a:lstStyle/>
          <a:p>
            <a:r>
              <a:rPr lang="en-US" sz="4000" dirty="0"/>
              <a:t>OPÇÕES DE LOGIN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409F916-022E-4D92-86C4-7BD6988E0374}"/>
              </a:ext>
            </a:extLst>
          </p:cNvPr>
          <p:cNvGrpSpPr/>
          <p:nvPr/>
        </p:nvGrpSpPr>
        <p:grpSpPr>
          <a:xfrm>
            <a:off x="4351036" y="2880170"/>
            <a:ext cx="3500774" cy="2022882"/>
            <a:chOff x="2771800" y="2419161"/>
            <a:chExt cx="3500774" cy="2022882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2D117C30-F33C-4A52-A6CE-6E5BC2468A96}"/>
                </a:ext>
              </a:extLst>
            </p:cNvPr>
            <p:cNvSpPr/>
            <p:nvPr/>
          </p:nvSpPr>
          <p:spPr>
            <a:xfrm>
              <a:off x="2771800" y="2419161"/>
              <a:ext cx="2016224" cy="201622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24D0120-749F-4454-8DA1-AE687D279E8D}"/>
                </a:ext>
              </a:extLst>
            </p:cNvPr>
            <p:cNvSpPr/>
            <p:nvPr/>
          </p:nvSpPr>
          <p:spPr>
            <a:xfrm>
              <a:off x="4256350" y="2425819"/>
              <a:ext cx="2016224" cy="2016224"/>
            </a:xfrm>
            <a:prstGeom prst="ellipse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/>
            </a:p>
          </p:txBody>
        </p:sp>
      </p:grpSp>
      <p:cxnSp>
        <p:nvCxnSpPr>
          <p:cNvPr id="6" name="Elbow Connector 10">
            <a:extLst>
              <a:ext uri="{FF2B5EF4-FFF2-40B4-BE49-F238E27FC236}">
                <a16:creationId xmlns:a16="http://schemas.microsoft.com/office/drawing/2014/main" id="{C2819704-6218-43B6-B2D9-7DCF2E3F3902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872857" y="2539342"/>
            <a:ext cx="1022354" cy="576067"/>
          </a:xfrm>
          <a:prstGeom prst="bentConnector3">
            <a:avLst>
              <a:gd name="adj1" fmla="val 99152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338E3A60-E7FC-4FCE-93EE-94794CF64E2B}"/>
              </a:ext>
            </a:extLst>
          </p:cNvPr>
          <p:cNvGrpSpPr/>
          <p:nvPr/>
        </p:nvGrpSpPr>
        <p:grpSpPr>
          <a:xfrm>
            <a:off x="6771691" y="1942629"/>
            <a:ext cx="4215646" cy="652190"/>
            <a:chOff x="5247690" y="1906960"/>
            <a:chExt cx="2975536" cy="65219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0CFEF82-FAA6-400D-BF34-A3C18B737A39}"/>
                </a:ext>
              </a:extLst>
            </p:cNvPr>
            <p:cNvSpPr txBox="1"/>
            <p:nvPr/>
          </p:nvSpPr>
          <p:spPr>
            <a:xfrm>
              <a:off x="5298516" y="2035930"/>
              <a:ext cx="292471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ADMIN</a:t>
              </a:r>
              <a:endPara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1FA101C-6872-44AA-9B81-6CC28D013532}"/>
                </a:ext>
              </a:extLst>
            </p:cNvPr>
            <p:cNvSpPr txBox="1"/>
            <p:nvPr/>
          </p:nvSpPr>
          <p:spPr>
            <a:xfrm>
              <a:off x="5247690" y="1906960"/>
              <a:ext cx="29247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16" name="Elbow Connector 32">
            <a:extLst>
              <a:ext uri="{FF2B5EF4-FFF2-40B4-BE49-F238E27FC236}">
                <a16:creationId xmlns:a16="http://schemas.microsoft.com/office/drawing/2014/main" id="{79249BC5-3765-4EA3-8CD0-91B75235A9AB}"/>
              </a:ext>
            </a:extLst>
          </p:cNvPr>
          <p:cNvCxnSpPr/>
          <p:nvPr/>
        </p:nvCxnSpPr>
        <p:spPr>
          <a:xfrm flipV="1">
            <a:off x="3485402" y="3806310"/>
            <a:ext cx="793081" cy="461888"/>
          </a:xfrm>
          <a:prstGeom prst="bentConnector3">
            <a:avLst>
              <a:gd name="adj1" fmla="val 747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39">
            <a:extLst>
              <a:ext uri="{FF2B5EF4-FFF2-40B4-BE49-F238E27FC236}">
                <a16:creationId xmlns:a16="http://schemas.microsoft.com/office/drawing/2014/main" id="{061D0849-DD00-4D86-AFC0-A70E59768C12}"/>
              </a:ext>
            </a:extLst>
          </p:cNvPr>
          <p:cNvCxnSpPr>
            <a:cxnSpLocks/>
          </p:cNvCxnSpPr>
          <p:nvPr/>
        </p:nvCxnSpPr>
        <p:spPr>
          <a:xfrm rot="10800000">
            <a:off x="6672068" y="4944967"/>
            <a:ext cx="666504" cy="420175"/>
          </a:xfrm>
          <a:prstGeom prst="bentConnector3">
            <a:avLst>
              <a:gd name="adj1" fmla="val 98203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50FDA341-25C0-496E-B5F7-636B2B3AB11A}"/>
              </a:ext>
            </a:extLst>
          </p:cNvPr>
          <p:cNvSpPr/>
          <p:nvPr/>
        </p:nvSpPr>
        <p:spPr>
          <a:xfrm>
            <a:off x="4900834" y="3470845"/>
            <a:ext cx="671340" cy="885749"/>
          </a:xfrm>
          <a:custGeom>
            <a:avLst/>
            <a:gdLst>
              <a:gd name="connsiteX0" fmla="*/ 261466 w 741632"/>
              <a:gd name="connsiteY0" fmla="*/ 746825 h 978491"/>
              <a:gd name="connsiteX1" fmla="*/ 207376 w 741632"/>
              <a:gd name="connsiteY1" fmla="*/ 747021 h 978491"/>
              <a:gd name="connsiteX2" fmla="*/ 207376 w 741632"/>
              <a:gd name="connsiteY2" fmla="*/ 786465 h 978491"/>
              <a:gd name="connsiteX3" fmla="*/ 168322 w 741632"/>
              <a:gd name="connsiteY3" fmla="*/ 786465 h 978491"/>
              <a:gd name="connsiteX4" fmla="*/ 168322 w 741632"/>
              <a:gd name="connsiteY4" fmla="*/ 840164 h 978491"/>
              <a:gd name="connsiteX5" fmla="*/ 207376 w 741632"/>
              <a:gd name="connsiteY5" fmla="*/ 840164 h 978491"/>
              <a:gd name="connsiteX6" fmla="*/ 207376 w 741632"/>
              <a:gd name="connsiteY6" fmla="*/ 879218 h 978491"/>
              <a:gd name="connsiteX7" fmla="*/ 261661 w 741632"/>
              <a:gd name="connsiteY7" fmla="*/ 879218 h 978491"/>
              <a:gd name="connsiteX8" fmla="*/ 261661 w 741632"/>
              <a:gd name="connsiteY8" fmla="*/ 839969 h 978491"/>
              <a:gd name="connsiteX9" fmla="*/ 300715 w 741632"/>
              <a:gd name="connsiteY9" fmla="*/ 839969 h 978491"/>
              <a:gd name="connsiteX10" fmla="*/ 300715 w 741632"/>
              <a:gd name="connsiteY10" fmla="*/ 785879 h 978491"/>
              <a:gd name="connsiteX11" fmla="*/ 261466 w 741632"/>
              <a:gd name="connsiteY11" fmla="*/ 785879 h 978491"/>
              <a:gd name="connsiteX12" fmla="*/ 261466 w 741632"/>
              <a:gd name="connsiteY12" fmla="*/ 746825 h 978491"/>
              <a:gd name="connsiteX13" fmla="*/ 175352 w 741632"/>
              <a:gd name="connsiteY13" fmla="*/ 639037 h 978491"/>
              <a:gd name="connsiteX14" fmla="*/ 151138 w 741632"/>
              <a:gd name="connsiteY14" fmla="*/ 664226 h 978491"/>
              <a:gd name="connsiteX15" fmla="*/ 175938 w 741632"/>
              <a:gd name="connsiteY15" fmla="*/ 688635 h 978491"/>
              <a:gd name="connsiteX16" fmla="*/ 200346 w 741632"/>
              <a:gd name="connsiteY16" fmla="*/ 663445 h 978491"/>
              <a:gd name="connsiteX17" fmla="*/ 175352 w 741632"/>
              <a:gd name="connsiteY17" fmla="*/ 639037 h 978491"/>
              <a:gd name="connsiteX18" fmla="*/ 175547 w 741632"/>
              <a:gd name="connsiteY18" fmla="*/ 624977 h 978491"/>
              <a:gd name="connsiteX19" fmla="*/ 214406 w 741632"/>
              <a:gd name="connsiteY19" fmla="*/ 664031 h 978491"/>
              <a:gd name="connsiteX20" fmla="*/ 175352 w 741632"/>
              <a:gd name="connsiteY20" fmla="*/ 702890 h 978491"/>
              <a:gd name="connsiteX21" fmla="*/ 136884 w 741632"/>
              <a:gd name="connsiteY21" fmla="*/ 664226 h 978491"/>
              <a:gd name="connsiteX22" fmla="*/ 175547 w 741632"/>
              <a:gd name="connsiteY22" fmla="*/ 624977 h 978491"/>
              <a:gd name="connsiteX23" fmla="*/ 499499 w 741632"/>
              <a:gd name="connsiteY23" fmla="*/ 424436 h 978491"/>
              <a:gd name="connsiteX24" fmla="*/ 536404 w 741632"/>
              <a:gd name="connsiteY24" fmla="*/ 424631 h 978491"/>
              <a:gd name="connsiteX25" fmla="*/ 543434 w 741632"/>
              <a:gd name="connsiteY25" fmla="*/ 427365 h 978491"/>
              <a:gd name="connsiteX26" fmla="*/ 629743 w 741632"/>
              <a:gd name="connsiteY26" fmla="*/ 506059 h 978491"/>
              <a:gd name="connsiteX27" fmla="*/ 658252 w 741632"/>
              <a:gd name="connsiteY27" fmla="*/ 621853 h 978491"/>
              <a:gd name="connsiteX28" fmla="*/ 650246 w 741632"/>
              <a:gd name="connsiteY28" fmla="*/ 661883 h 978491"/>
              <a:gd name="connsiteX29" fmla="*/ 535233 w 741632"/>
              <a:gd name="connsiteY29" fmla="*/ 693517 h 978491"/>
              <a:gd name="connsiteX30" fmla="*/ 495007 w 741632"/>
              <a:gd name="connsiteY30" fmla="*/ 753855 h 978491"/>
              <a:gd name="connsiteX31" fmla="*/ 487587 w 741632"/>
              <a:gd name="connsiteY31" fmla="*/ 763033 h 978491"/>
              <a:gd name="connsiteX32" fmla="*/ 474113 w 741632"/>
              <a:gd name="connsiteY32" fmla="*/ 800134 h 978491"/>
              <a:gd name="connsiteX33" fmla="*/ 502818 w 741632"/>
              <a:gd name="connsiteY33" fmla="*/ 809116 h 978491"/>
              <a:gd name="connsiteX34" fmla="*/ 510629 w 741632"/>
              <a:gd name="connsiteY34" fmla="*/ 767719 h 978491"/>
              <a:gd name="connsiteX35" fmla="*/ 508872 w 741632"/>
              <a:gd name="connsiteY35" fmla="*/ 760299 h 978491"/>
              <a:gd name="connsiteX36" fmla="*/ 598695 w 741632"/>
              <a:gd name="connsiteY36" fmla="*/ 672428 h 978491"/>
              <a:gd name="connsiteX37" fmla="*/ 674655 w 741632"/>
              <a:gd name="connsiteY37" fmla="*/ 730032 h 978491"/>
              <a:gd name="connsiteX38" fmla="*/ 630914 w 741632"/>
              <a:gd name="connsiteY38" fmla="*/ 831963 h 978491"/>
              <a:gd name="connsiteX39" fmla="*/ 622518 w 741632"/>
              <a:gd name="connsiteY39" fmla="*/ 833525 h 978491"/>
              <a:gd name="connsiteX40" fmla="*/ 583269 w 741632"/>
              <a:gd name="connsiteY40" fmla="*/ 856371 h 978491"/>
              <a:gd name="connsiteX41" fmla="*/ 601820 w 741632"/>
              <a:gd name="connsiteY41" fmla="*/ 878437 h 978491"/>
              <a:gd name="connsiteX42" fmla="*/ 631696 w 741632"/>
              <a:gd name="connsiteY42" fmla="*/ 855980 h 978491"/>
              <a:gd name="connsiteX43" fmla="*/ 639506 w 741632"/>
              <a:gd name="connsiteY43" fmla="*/ 844264 h 978491"/>
              <a:gd name="connsiteX44" fmla="*/ 689105 w 741632"/>
              <a:gd name="connsiteY44" fmla="*/ 723784 h 978491"/>
              <a:gd name="connsiteX45" fmla="*/ 669968 w 741632"/>
              <a:gd name="connsiteY45" fmla="*/ 677895 h 978491"/>
              <a:gd name="connsiteX46" fmla="*/ 667430 w 741632"/>
              <a:gd name="connsiteY46" fmla="*/ 664227 h 978491"/>
              <a:gd name="connsiteX47" fmla="*/ 669578 w 741632"/>
              <a:gd name="connsiteY47" fmla="*/ 541402 h 978491"/>
              <a:gd name="connsiteX48" fmla="*/ 625838 w 741632"/>
              <a:gd name="connsiteY48" fmla="*/ 474230 h 978491"/>
              <a:gd name="connsiteX49" fmla="*/ 572724 w 741632"/>
              <a:gd name="connsiteY49" fmla="*/ 425022 h 978491"/>
              <a:gd name="connsiteX50" fmla="*/ 670554 w 741632"/>
              <a:gd name="connsiteY50" fmla="*/ 444354 h 978491"/>
              <a:gd name="connsiteX51" fmla="*/ 739679 w 741632"/>
              <a:gd name="connsiteY51" fmla="*/ 544722 h 978491"/>
              <a:gd name="connsiteX52" fmla="*/ 741632 w 741632"/>
              <a:gd name="connsiteY52" fmla="*/ 553118 h 978491"/>
              <a:gd name="connsiteX53" fmla="*/ 741632 w 741632"/>
              <a:gd name="connsiteY53" fmla="*/ 978491 h 978491"/>
              <a:gd name="connsiteX54" fmla="*/ 389996 w 741632"/>
              <a:gd name="connsiteY54" fmla="*/ 978491 h 978491"/>
              <a:gd name="connsiteX55" fmla="*/ 389953 w 741632"/>
              <a:gd name="connsiteY55" fmla="*/ 791542 h 978491"/>
              <a:gd name="connsiteX56" fmla="*/ 398154 w 741632"/>
              <a:gd name="connsiteY56" fmla="*/ 773382 h 978491"/>
              <a:gd name="connsiteX57" fmla="*/ 500670 w 741632"/>
              <a:gd name="connsiteY57" fmla="*/ 682972 h 978491"/>
              <a:gd name="connsiteX58" fmla="*/ 504380 w 741632"/>
              <a:gd name="connsiteY58" fmla="*/ 666375 h 978491"/>
              <a:gd name="connsiteX59" fmla="*/ 485049 w 741632"/>
              <a:gd name="connsiteY59" fmla="*/ 614433 h 978491"/>
              <a:gd name="connsiteX60" fmla="*/ 560227 w 741632"/>
              <a:gd name="connsiteY60" fmla="*/ 591391 h 978491"/>
              <a:gd name="connsiteX61" fmla="*/ 499499 w 741632"/>
              <a:gd name="connsiteY61" fmla="*/ 424436 h 978491"/>
              <a:gd name="connsiteX62" fmla="*/ 447948 w 741632"/>
              <a:gd name="connsiteY62" fmla="*/ 423850 h 978491"/>
              <a:gd name="connsiteX63" fmla="*/ 479582 w 741632"/>
              <a:gd name="connsiteY63" fmla="*/ 446501 h 978491"/>
              <a:gd name="connsiteX64" fmla="*/ 525079 w 741632"/>
              <a:gd name="connsiteY64" fmla="*/ 573622 h 978491"/>
              <a:gd name="connsiteX65" fmla="*/ 449705 w 741632"/>
              <a:gd name="connsiteY65" fmla="*/ 596859 h 978491"/>
              <a:gd name="connsiteX66" fmla="*/ 473138 w 741632"/>
              <a:gd name="connsiteY66" fmla="*/ 659736 h 978491"/>
              <a:gd name="connsiteX67" fmla="*/ 469818 w 741632"/>
              <a:gd name="connsiteY67" fmla="*/ 673795 h 978491"/>
              <a:gd name="connsiteX68" fmla="*/ 376284 w 741632"/>
              <a:gd name="connsiteY68" fmla="*/ 756589 h 978491"/>
              <a:gd name="connsiteX69" fmla="*/ 326686 w 741632"/>
              <a:gd name="connsiteY69" fmla="*/ 712654 h 978491"/>
              <a:gd name="connsiteX70" fmla="*/ 282164 w 741632"/>
              <a:gd name="connsiteY70" fmla="*/ 673209 h 978491"/>
              <a:gd name="connsiteX71" fmla="*/ 279040 w 741632"/>
              <a:gd name="connsiteY71" fmla="*/ 660907 h 978491"/>
              <a:gd name="connsiteX72" fmla="*/ 302863 w 741632"/>
              <a:gd name="connsiteY72" fmla="*/ 596859 h 978491"/>
              <a:gd name="connsiteX73" fmla="*/ 227684 w 741632"/>
              <a:gd name="connsiteY73" fmla="*/ 573622 h 978491"/>
              <a:gd name="connsiteX74" fmla="*/ 271425 w 741632"/>
              <a:gd name="connsiteY74" fmla="*/ 450212 h 978491"/>
              <a:gd name="connsiteX75" fmla="*/ 276111 w 741632"/>
              <a:gd name="connsiteY75" fmla="*/ 437324 h 978491"/>
              <a:gd name="connsiteX76" fmla="*/ 298567 w 741632"/>
              <a:gd name="connsiteY76" fmla="*/ 424241 h 978491"/>
              <a:gd name="connsiteX77" fmla="*/ 305597 w 741632"/>
              <a:gd name="connsiteY77" fmla="*/ 432051 h 978491"/>
              <a:gd name="connsiteX78" fmla="*/ 364763 w 741632"/>
              <a:gd name="connsiteY78" fmla="*/ 582799 h 978491"/>
              <a:gd name="connsiteX79" fmla="*/ 370621 w 741632"/>
              <a:gd name="connsiteY79" fmla="*/ 596859 h 978491"/>
              <a:gd name="connsiteX80" fmla="*/ 381947 w 741632"/>
              <a:gd name="connsiteY80" fmla="*/ 568349 h 978491"/>
              <a:gd name="connsiteX81" fmla="*/ 434670 w 741632"/>
              <a:gd name="connsiteY81" fmla="*/ 433028 h 978491"/>
              <a:gd name="connsiteX82" fmla="*/ 447948 w 741632"/>
              <a:gd name="connsiteY82" fmla="*/ 423850 h 978491"/>
              <a:gd name="connsiteX83" fmla="*/ 251702 w 741632"/>
              <a:gd name="connsiteY83" fmla="*/ 423460 h 978491"/>
              <a:gd name="connsiteX84" fmla="*/ 252874 w 741632"/>
              <a:gd name="connsiteY84" fmla="*/ 425608 h 978491"/>
              <a:gd name="connsiteX85" fmla="*/ 192536 w 741632"/>
              <a:gd name="connsiteY85" fmla="*/ 591391 h 978491"/>
              <a:gd name="connsiteX86" fmla="*/ 267714 w 741632"/>
              <a:gd name="connsiteY86" fmla="*/ 614433 h 978491"/>
              <a:gd name="connsiteX87" fmla="*/ 248187 w 741632"/>
              <a:gd name="connsiteY87" fmla="*/ 666765 h 978491"/>
              <a:gd name="connsiteX88" fmla="*/ 252483 w 741632"/>
              <a:gd name="connsiteY88" fmla="*/ 682972 h 978491"/>
              <a:gd name="connsiteX89" fmla="*/ 355585 w 741632"/>
              <a:gd name="connsiteY89" fmla="*/ 774163 h 978491"/>
              <a:gd name="connsiteX90" fmla="*/ 362615 w 741632"/>
              <a:gd name="connsiteY90" fmla="*/ 790956 h 978491"/>
              <a:gd name="connsiteX91" fmla="*/ 362572 w 741632"/>
              <a:gd name="connsiteY91" fmla="*/ 978491 h 978491"/>
              <a:gd name="connsiteX92" fmla="*/ 0 w 741632"/>
              <a:gd name="connsiteY92" fmla="*/ 978491 h 978491"/>
              <a:gd name="connsiteX93" fmla="*/ 0 w 741632"/>
              <a:gd name="connsiteY93" fmla="*/ 566983 h 978491"/>
              <a:gd name="connsiteX94" fmla="*/ 141571 w 741632"/>
              <a:gd name="connsiteY94" fmla="*/ 424436 h 978491"/>
              <a:gd name="connsiteX95" fmla="*/ 221435 w 741632"/>
              <a:gd name="connsiteY95" fmla="*/ 424436 h 978491"/>
              <a:gd name="connsiteX96" fmla="*/ 215773 w 741632"/>
              <a:gd name="connsiteY96" fmla="*/ 431661 h 978491"/>
              <a:gd name="connsiteX97" fmla="*/ 164417 w 741632"/>
              <a:gd name="connsiteY97" fmla="*/ 532615 h 978491"/>
              <a:gd name="connsiteX98" fmla="*/ 160707 w 741632"/>
              <a:gd name="connsiteY98" fmla="*/ 612480 h 978491"/>
              <a:gd name="connsiteX99" fmla="*/ 154458 w 741632"/>
              <a:gd name="connsiteY99" fmla="*/ 623806 h 978491"/>
              <a:gd name="connsiteX100" fmla="*/ 132197 w 741632"/>
              <a:gd name="connsiteY100" fmla="*/ 677700 h 978491"/>
              <a:gd name="connsiteX101" fmla="*/ 180234 w 741632"/>
              <a:gd name="connsiteY101" fmla="*/ 709529 h 978491"/>
              <a:gd name="connsiteX102" fmla="*/ 221631 w 741632"/>
              <a:gd name="connsiteY102" fmla="*/ 669304 h 978491"/>
              <a:gd name="connsiteX103" fmla="*/ 185896 w 741632"/>
              <a:gd name="connsiteY103" fmla="*/ 619315 h 978491"/>
              <a:gd name="connsiteX104" fmla="*/ 178086 w 741632"/>
              <a:gd name="connsiteY104" fmla="*/ 612090 h 978491"/>
              <a:gd name="connsiteX105" fmla="*/ 183748 w 741632"/>
              <a:gd name="connsiteY105" fmla="*/ 524609 h 978491"/>
              <a:gd name="connsiteX106" fmla="*/ 195465 w 741632"/>
              <a:gd name="connsiteY106" fmla="*/ 492976 h 978491"/>
              <a:gd name="connsiteX107" fmla="*/ 241353 w 741632"/>
              <a:gd name="connsiteY107" fmla="*/ 428927 h 978491"/>
              <a:gd name="connsiteX108" fmla="*/ 251702 w 741632"/>
              <a:gd name="connsiteY108" fmla="*/ 423460 h 978491"/>
              <a:gd name="connsiteX109" fmla="*/ 371029 w 741632"/>
              <a:gd name="connsiteY109" fmla="*/ 2 h 978491"/>
              <a:gd name="connsiteX110" fmla="*/ 562763 w 741632"/>
              <a:gd name="connsiteY110" fmla="*/ 193062 h 978491"/>
              <a:gd name="connsiteX111" fmla="*/ 370035 w 741632"/>
              <a:gd name="connsiteY111" fmla="*/ 385128 h 978491"/>
              <a:gd name="connsiteX112" fmla="*/ 177803 w 741632"/>
              <a:gd name="connsiteY112" fmla="*/ 191571 h 978491"/>
              <a:gd name="connsiteX113" fmla="*/ 371029 w 741632"/>
              <a:gd name="connsiteY113" fmla="*/ 2 h 978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</a:cxnLst>
            <a:rect l="l" t="t" r="r" b="b"/>
            <a:pathLst>
              <a:path w="741632" h="978491">
                <a:moveTo>
                  <a:pt x="261466" y="746825"/>
                </a:moveTo>
                <a:cubicBezTo>
                  <a:pt x="243306" y="747021"/>
                  <a:pt x="226317" y="747021"/>
                  <a:pt x="207376" y="747021"/>
                </a:cubicBezTo>
                <a:cubicBezTo>
                  <a:pt x="207376" y="760104"/>
                  <a:pt x="207376" y="772601"/>
                  <a:pt x="207376" y="786465"/>
                </a:cubicBezTo>
                <a:cubicBezTo>
                  <a:pt x="193512" y="786465"/>
                  <a:pt x="180819" y="786465"/>
                  <a:pt x="168322" y="786465"/>
                </a:cubicBezTo>
                <a:cubicBezTo>
                  <a:pt x="168322" y="805015"/>
                  <a:pt x="168322" y="822199"/>
                  <a:pt x="168322" y="840164"/>
                </a:cubicBezTo>
                <a:cubicBezTo>
                  <a:pt x="181405" y="840164"/>
                  <a:pt x="193903" y="840164"/>
                  <a:pt x="207376" y="840164"/>
                </a:cubicBezTo>
                <a:cubicBezTo>
                  <a:pt x="207376" y="853637"/>
                  <a:pt x="207376" y="866135"/>
                  <a:pt x="207376" y="879218"/>
                </a:cubicBezTo>
                <a:cubicBezTo>
                  <a:pt x="225926" y="879218"/>
                  <a:pt x="243306" y="879218"/>
                  <a:pt x="261661" y="879218"/>
                </a:cubicBezTo>
                <a:cubicBezTo>
                  <a:pt x="261661" y="866135"/>
                  <a:pt x="261661" y="853637"/>
                  <a:pt x="261661" y="839969"/>
                </a:cubicBezTo>
                <a:cubicBezTo>
                  <a:pt x="275330" y="839969"/>
                  <a:pt x="287827" y="839969"/>
                  <a:pt x="300715" y="839969"/>
                </a:cubicBezTo>
                <a:cubicBezTo>
                  <a:pt x="300715" y="821613"/>
                  <a:pt x="300715" y="804234"/>
                  <a:pt x="300715" y="785879"/>
                </a:cubicBezTo>
                <a:cubicBezTo>
                  <a:pt x="287632" y="785879"/>
                  <a:pt x="275134" y="785879"/>
                  <a:pt x="261466" y="785879"/>
                </a:cubicBezTo>
                <a:cubicBezTo>
                  <a:pt x="261466" y="772406"/>
                  <a:pt x="261466" y="759908"/>
                  <a:pt x="261466" y="746825"/>
                </a:cubicBezTo>
                <a:close/>
                <a:moveTo>
                  <a:pt x="175352" y="639037"/>
                </a:moveTo>
                <a:cubicBezTo>
                  <a:pt x="161683" y="639232"/>
                  <a:pt x="150943" y="650362"/>
                  <a:pt x="151138" y="664226"/>
                </a:cubicBezTo>
                <a:cubicBezTo>
                  <a:pt x="151334" y="678090"/>
                  <a:pt x="162269" y="688830"/>
                  <a:pt x="175938" y="688635"/>
                </a:cubicBezTo>
                <a:cubicBezTo>
                  <a:pt x="189606" y="688244"/>
                  <a:pt x="200541" y="677114"/>
                  <a:pt x="200346" y="663445"/>
                </a:cubicBezTo>
                <a:cubicBezTo>
                  <a:pt x="200151" y="649972"/>
                  <a:pt x="188825" y="638841"/>
                  <a:pt x="175352" y="639037"/>
                </a:cubicBezTo>
                <a:close/>
                <a:moveTo>
                  <a:pt x="175547" y="624977"/>
                </a:moveTo>
                <a:cubicBezTo>
                  <a:pt x="197417" y="624977"/>
                  <a:pt x="214406" y="642161"/>
                  <a:pt x="214406" y="664031"/>
                </a:cubicBezTo>
                <a:cubicBezTo>
                  <a:pt x="214406" y="685706"/>
                  <a:pt x="196831" y="703085"/>
                  <a:pt x="175352" y="702890"/>
                </a:cubicBezTo>
                <a:cubicBezTo>
                  <a:pt x="154263" y="702695"/>
                  <a:pt x="137079" y="685315"/>
                  <a:pt x="136884" y="664226"/>
                </a:cubicBezTo>
                <a:cubicBezTo>
                  <a:pt x="136493" y="642551"/>
                  <a:pt x="154067" y="624977"/>
                  <a:pt x="175547" y="624977"/>
                </a:cubicBezTo>
                <a:close/>
                <a:moveTo>
                  <a:pt x="499499" y="424436"/>
                </a:moveTo>
                <a:cubicBezTo>
                  <a:pt x="512582" y="424436"/>
                  <a:pt x="524493" y="424241"/>
                  <a:pt x="536404" y="424631"/>
                </a:cubicBezTo>
                <a:cubicBezTo>
                  <a:pt x="538748" y="424631"/>
                  <a:pt x="541481" y="425998"/>
                  <a:pt x="543434" y="427365"/>
                </a:cubicBezTo>
                <a:cubicBezTo>
                  <a:pt x="575263" y="450212"/>
                  <a:pt x="604944" y="475401"/>
                  <a:pt x="629743" y="506059"/>
                </a:cubicBezTo>
                <a:cubicBezTo>
                  <a:pt x="657471" y="540426"/>
                  <a:pt x="663329" y="579870"/>
                  <a:pt x="658252" y="621853"/>
                </a:cubicBezTo>
                <a:cubicBezTo>
                  <a:pt x="656690" y="635327"/>
                  <a:pt x="652980" y="648410"/>
                  <a:pt x="650246" y="661883"/>
                </a:cubicBezTo>
                <a:cubicBezTo>
                  <a:pt x="603577" y="646457"/>
                  <a:pt x="567452" y="663641"/>
                  <a:pt x="535233" y="693517"/>
                </a:cubicBezTo>
                <a:cubicBezTo>
                  <a:pt x="517073" y="710310"/>
                  <a:pt x="504185" y="731008"/>
                  <a:pt x="495007" y="753855"/>
                </a:cubicBezTo>
                <a:cubicBezTo>
                  <a:pt x="493641" y="757370"/>
                  <a:pt x="490711" y="760885"/>
                  <a:pt x="487587" y="763033"/>
                </a:cubicBezTo>
                <a:cubicBezTo>
                  <a:pt x="476066" y="771039"/>
                  <a:pt x="470208" y="786660"/>
                  <a:pt x="474113" y="800134"/>
                </a:cubicBezTo>
                <a:cubicBezTo>
                  <a:pt x="478214" y="813412"/>
                  <a:pt x="491688" y="817708"/>
                  <a:pt x="502818" y="809116"/>
                </a:cubicBezTo>
                <a:cubicBezTo>
                  <a:pt x="514925" y="799743"/>
                  <a:pt x="518245" y="780997"/>
                  <a:pt x="510629" y="767719"/>
                </a:cubicBezTo>
                <a:cubicBezTo>
                  <a:pt x="509457" y="765571"/>
                  <a:pt x="508090" y="762252"/>
                  <a:pt x="508872" y="760299"/>
                </a:cubicBezTo>
                <a:cubicBezTo>
                  <a:pt x="525664" y="717535"/>
                  <a:pt x="553393" y="685120"/>
                  <a:pt x="598695" y="672428"/>
                </a:cubicBezTo>
                <a:cubicBezTo>
                  <a:pt x="640678" y="660517"/>
                  <a:pt x="673483" y="685901"/>
                  <a:pt x="674655" y="730032"/>
                </a:cubicBezTo>
                <a:cubicBezTo>
                  <a:pt x="675631" y="770453"/>
                  <a:pt x="658448" y="803648"/>
                  <a:pt x="630914" y="831963"/>
                </a:cubicBezTo>
                <a:cubicBezTo>
                  <a:pt x="629352" y="833720"/>
                  <a:pt x="625056" y="834110"/>
                  <a:pt x="622518" y="833525"/>
                </a:cubicBezTo>
                <a:cubicBezTo>
                  <a:pt x="607092" y="829815"/>
                  <a:pt x="587760" y="840750"/>
                  <a:pt x="583269" y="856371"/>
                </a:cubicBezTo>
                <a:cubicBezTo>
                  <a:pt x="579363" y="869845"/>
                  <a:pt x="587760" y="880194"/>
                  <a:pt x="601820" y="878437"/>
                </a:cubicBezTo>
                <a:cubicBezTo>
                  <a:pt x="615683" y="876679"/>
                  <a:pt x="625642" y="868868"/>
                  <a:pt x="631696" y="855980"/>
                </a:cubicBezTo>
                <a:cubicBezTo>
                  <a:pt x="633648" y="851685"/>
                  <a:pt x="636187" y="847584"/>
                  <a:pt x="639506" y="844264"/>
                </a:cubicBezTo>
                <a:cubicBezTo>
                  <a:pt x="672311" y="810874"/>
                  <a:pt x="692424" y="772210"/>
                  <a:pt x="689105" y="723784"/>
                </a:cubicBezTo>
                <a:cubicBezTo>
                  <a:pt x="687933" y="706405"/>
                  <a:pt x="681880" y="690783"/>
                  <a:pt x="669968" y="677895"/>
                </a:cubicBezTo>
                <a:cubicBezTo>
                  <a:pt x="665673" y="673209"/>
                  <a:pt x="665868" y="669499"/>
                  <a:pt x="667430" y="664227"/>
                </a:cubicBezTo>
                <a:cubicBezTo>
                  <a:pt x="679927" y="623611"/>
                  <a:pt x="682466" y="582604"/>
                  <a:pt x="669578" y="541402"/>
                </a:cubicBezTo>
                <a:cubicBezTo>
                  <a:pt x="661181" y="515041"/>
                  <a:pt x="644974" y="493366"/>
                  <a:pt x="625838" y="474230"/>
                </a:cubicBezTo>
                <a:cubicBezTo>
                  <a:pt x="608849" y="457242"/>
                  <a:pt x="590689" y="441620"/>
                  <a:pt x="572724" y="425022"/>
                </a:cubicBezTo>
                <a:cubicBezTo>
                  <a:pt x="606896" y="422483"/>
                  <a:pt x="640092" y="426194"/>
                  <a:pt x="670554" y="444354"/>
                </a:cubicBezTo>
                <a:cubicBezTo>
                  <a:pt x="708632" y="467395"/>
                  <a:pt x="731673" y="500982"/>
                  <a:pt x="739679" y="544722"/>
                </a:cubicBezTo>
                <a:cubicBezTo>
                  <a:pt x="740265" y="547455"/>
                  <a:pt x="741046" y="550385"/>
                  <a:pt x="741632" y="553118"/>
                </a:cubicBezTo>
                <a:lnTo>
                  <a:pt x="741632" y="978491"/>
                </a:lnTo>
                <a:lnTo>
                  <a:pt x="389996" y="978491"/>
                </a:lnTo>
                <a:lnTo>
                  <a:pt x="389953" y="791542"/>
                </a:lnTo>
                <a:cubicBezTo>
                  <a:pt x="389953" y="783536"/>
                  <a:pt x="392296" y="778459"/>
                  <a:pt x="398154" y="773382"/>
                </a:cubicBezTo>
                <a:cubicBezTo>
                  <a:pt x="432521" y="743310"/>
                  <a:pt x="466107" y="712849"/>
                  <a:pt x="500670" y="682972"/>
                </a:cubicBezTo>
                <a:cubicBezTo>
                  <a:pt x="506919" y="677700"/>
                  <a:pt x="507309" y="673404"/>
                  <a:pt x="504380" y="666375"/>
                </a:cubicBezTo>
                <a:cubicBezTo>
                  <a:pt x="497741" y="649582"/>
                  <a:pt x="491688" y="632398"/>
                  <a:pt x="485049" y="614433"/>
                </a:cubicBezTo>
                <a:cubicBezTo>
                  <a:pt x="510238" y="606622"/>
                  <a:pt x="534842" y="599202"/>
                  <a:pt x="560227" y="591391"/>
                </a:cubicBezTo>
                <a:cubicBezTo>
                  <a:pt x="539919" y="535544"/>
                  <a:pt x="519806" y="480478"/>
                  <a:pt x="499499" y="424436"/>
                </a:cubicBezTo>
                <a:close/>
                <a:moveTo>
                  <a:pt x="447948" y="423850"/>
                </a:moveTo>
                <a:cubicBezTo>
                  <a:pt x="471576" y="424241"/>
                  <a:pt x="471576" y="423850"/>
                  <a:pt x="479582" y="446501"/>
                </a:cubicBezTo>
                <a:cubicBezTo>
                  <a:pt x="494617" y="488484"/>
                  <a:pt x="509653" y="530272"/>
                  <a:pt x="525079" y="573622"/>
                </a:cubicBezTo>
                <a:cubicBezTo>
                  <a:pt x="499694" y="581433"/>
                  <a:pt x="475090" y="589048"/>
                  <a:pt x="449705" y="596859"/>
                </a:cubicBezTo>
                <a:cubicBezTo>
                  <a:pt x="457712" y="618534"/>
                  <a:pt x="465132" y="639233"/>
                  <a:pt x="473138" y="659736"/>
                </a:cubicBezTo>
                <a:cubicBezTo>
                  <a:pt x="475481" y="665594"/>
                  <a:pt x="475090" y="669304"/>
                  <a:pt x="469818" y="673795"/>
                </a:cubicBezTo>
                <a:cubicBezTo>
                  <a:pt x="438575" y="700937"/>
                  <a:pt x="407918" y="728471"/>
                  <a:pt x="376284" y="756589"/>
                </a:cubicBezTo>
                <a:cubicBezTo>
                  <a:pt x="359686" y="741944"/>
                  <a:pt x="343284" y="727299"/>
                  <a:pt x="326686" y="712654"/>
                </a:cubicBezTo>
                <a:cubicBezTo>
                  <a:pt x="311845" y="699571"/>
                  <a:pt x="297200" y="686097"/>
                  <a:pt x="282164" y="673209"/>
                </a:cubicBezTo>
                <a:cubicBezTo>
                  <a:pt x="277673" y="669499"/>
                  <a:pt x="277087" y="666180"/>
                  <a:pt x="279040" y="660907"/>
                </a:cubicBezTo>
                <a:cubicBezTo>
                  <a:pt x="287046" y="640014"/>
                  <a:pt x="294662" y="619120"/>
                  <a:pt x="302863" y="596859"/>
                </a:cubicBezTo>
                <a:cubicBezTo>
                  <a:pt x="277478" y="589048"/>
                  <a:pt x="252874" y="581433"/>
                  <a:pt x="227684" y="573622"/>
                </a:cubicBezTo>
                <a:cubicBezTo>
                  <a:pt x="242525" y="532029"/>
                  <a:pt x="256975" y="491218"/>
                  <a:pt x="271425" y="450212"/>
                </a:cubicBezTo>
                <a:cubicBezTo>
                  <a:pt x="272987" y="445916"/>
                  <a:pt x="274549" y="441620"/>
                  <a:pt x="276111" y="437324"/>
                </a:cubicBezTo>
                <a:cubicBezTo>
                  <a:pt x="281188" y="423264"/>
                  <a:pt x="284117" y="421312"/>
                  <a:pt x="298567" y="424241"/>
                </a:cubicBezTo>
                <a:cubicBezTo>
                  <a:pt x="301301" y="424826"/>
                  <a:pt x="304230" y="428927"/>
                  <a:pt x="305597" y="432051"/>
                </a:cubicBezTo>
                <a:cubicBezTo>
                  <a:pt x="325514" y="482236"/>
                  <a:pt x="345041" y="532420"/>
                  <a:pt x="364763" y="582799"/>
                </a:cubicBezTo>
                <a:cubicBezTo>
                  <a:pt x="366325" y="586900"/>
                  <a:pt x="368083" y="591001"/>
                  <a:pt x="370621" y="596859"/>
                </a:cubicBezTo>
                <a:cubicBezTo>
                  <a:pt x="374917" y="586119"/>
                  <a:pt x="378432" y="577137"/>
                  <a:pt x="381947" y="568349"/>
                </a:cubicBezTo>
                <a:cubicBezTo>
                  <a:pt x="399521" y="523242"/>
                  <a:pt x="417291" y="478135"/>
                  <a:pt x="434670" y="433028"/>
                </a:cubicBezTo>
                <a:cubicBezTo>
                  <a:pt x="437208" y="426193"/>
                  <a:pt x="440723" y="423655"/>
                  <a:pt x="447948" y="423850"/>
                </a:cubicBezTo>
                <a:close/>
                <a:moveTo>
                  <a:pt x="251702" y="423460"/>
                </a:moveTo>
                <a:cubicBezTo>
                  <a:pt x="252093" y="424241"/>
                  <a:pt x="252483" y="424827"/>
                  <a:pt x="252874" y="425608"/>
                </a:cubicBezTo>
                <a:cubicBezTo>
                  <a:pt x="232956" y="480478"/>
                  <a:pt x="212844" y="535349"/>
                  <a:pt x="192536" y="591391"/>
                </a:cubicBezTo>
                <a:cubicBezTo>
                  <a:pt x="217725" y="599202"/>
                  <a:pt x="242329" y="606622"/>
                  <a:pt x="267714" y="614433"/>
                </a:cubicBezTo>
                <a:cubicBezTo>
                  <a:pt x="261270" y="632202"/>
                  <a:pt x="255412" y="649777"/>
                  <a:pt x="248187" y="666765"/>
                </a:cubicBezTo>
                <a:cubicBezTo>
                  <a:pt x="245063" y="674185"/>
                  <a:pt x="246821" y="678091"/>
                  <a:pt x="252483" y="682972"/>
                </a:cubicBezTo>
                <a:cubicBezTo>
                  <a:pt x="287046" y="713239"/>
                  <a:pt x="321023" y="743896"/>
                  <a:pt x="355585" y="774163"/>
                </a:cubicBezTo>
                <a:cubicBezTo>
                  <a:pt x="361248" y="779045"/>
                  <a:pt x="362615" y="784122"/>
                  <a:pt x="362615" y="790956"/>
                </a:cubicBezTo>
                <a:lnTo>
                  <a:pt x="362572" y="978491"/>
                </a:lnTo>
                <a:lnTo>
                  <a:pt x="0" y="978491"/>
                </a:lnTo>
                <a:lnTo>
                  <a:pt x="0" y="566983"/>
                </a:lnTo>
                <a:cubicBezTo>
                  <a:pt x="390" y="488094"/>
                  <a:pt x="62681" y="426194"/>
                  <a:pt x="141571" y="424436"/>
                </a:cubicBezTo>
                <a:cubicBezTo>
                  <a:pt x="167541" y="423850"/>
                  <a:pt x="193707" y="424436"/>
                  <a:pt x="221435" y="424436"/>
                </a:cubicBezTo>
                <a:cubicBezTo>
                  <a:pt x="219092" y="427560"/>
                  <a:pt x="217335" y="429708"/>
                  <a:pt x="215773" y="431661"/>
                </a:cubicBezTo>
                <a:cubicBezTo>
                  <a:pt x="191364" y="461733"/>
                  <a:pt x="168322" y="492585"/>
                  <a:pt x="164417" y="532615"/>
                </a:cubicBezTo>
                <a:cubicBezTo>
                  <a:pt x="161878" y="559172"/>
                  <a:pt x="161488" y="585924"/>
                  <a:pt x="160707" y="612480"/>
                </a:cubicBezTo>
                <a:cubicBezTo>
                  <a:pt x="160511" y="617948"/>
                  <a:pt x="159731" y="620877"/>
                  <a:pt x="154458" y="623806"/>
                </a:cubicBezTo>
                <a:cubicBezTo>
                  <a:pt x="134345" y="634741"/>
                  <a:pt x="125558" y="656611"/>
                  <a:pt x="132197" y="677700"/>
                </a:cubicBezTo>
                <a:cubicBezTo>
                  <a:pt x="138837" y="698399"/>
                  <a:pt x="158168" y="711287"/>
                  <a:pt x="180234" y="709529"/>
                </a:cubicBezTo>
                <a:cubicBezTo>
                  <a:pt x="201323" y="707967"/>
                  <a:pt x="218506" y="691369"/>
                  <a:pt x="221631" y="669304"/>
                </a:cubicBezTo>
                <a:cubicBezTo>
                  <a:pt x="224950" y="647043"/>
                  <a:pt x="208743" y="624196"/>
                  <a:pt x="185896" y="619315"/>
                </a:cubicBezTo>
                <a:cubicBezTo>
                  <a:pt x="181601" y="618338"/>
                  <a:pt x="177695" y="618338"/>
                  <a:pt x="178086" y="612090"/>
                </a:cubicBezTo>
                <a:cubicBezTo>
                  <a:pt x="180038" y="582994"/>
                  <a:pt x="180624" y="553704"/>
                  <a:pt x="183748" y="524609"/>
                </a:cubicBezTo>
                <a:cubicBezTo>
                  <a:pt x="184920" y="513674"/>
                  <a:pt x="189411" y="502153"/>
                  <a:pt x="195465" y="492976"/>
                </a:cubicBezTo>
                <a:cubicBezTo>
                  <a:pt x="209719" y="470910"/>
                  <a:pt x="225536" y="450017"/>
                  <a:pt x="241353" y="428927"/>
                </a:cubicBezTo>
                <a:cubicBezTo>
                  <a:pt x="243501" y="425998"/>
                  <a:pt x="248187" y="425217"/>
                  <a:pt x="251702" y="423460"/>
                </a:cubicBezTo>
                <a:close/>
                <a:moveTo>
                  <a:pt x="371029" y="2"/>
                </a:moveTo>
                <a:cubicBezTo>
                  <a:pt x="477419" y="499"/>
                  <a:pt x="563095" y="86838"/>
                  <a:pt x="562763" y="193062"/>
                </a:cubicBezTo>
                <a:cubicBezTo>
                  <a:pt x="562432" y="299452"/>
                  <a:pt x="475928" y="385625"/>
                  <a:pt x="370035" y="385128"/>
                </a:cubicBezTo>
                <a:cubicBezTo>
                  <a:pt x="263313" y="384631"/>
                  <a:pt x="177472" y="298127"/>
                  <a:pt x="177803" y="191571"/>
                </a:cubicBezTo>
                <a:cubicBezTo>
                  <a:pt x="178300" y="85346"/>
                  <a:pt x="264970" y="-495"/>
                  <a:pt x="371029" y="2"/>
                </a:cubicBezTo>
                <a:close/>
              </a:path>
            </a:pathLst>
          </a:custGeom>
          <a:solidFill>
            <a:schemeClr val="bg1"/>
          </a:solidFill>
          <a:ln w="641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3838F69-9D87-4099-AC69-6314F504327D}"/>
              </a:ext>
            </a:extLst>
          </p:cNvPr>
          <p:cNvGrpSpPr/>
          <p:nvPr/>
        </p:nvGrpSpPr>
        <p:grpSpPr>
          <a:xfrm>
            <a:off x="6630672" y="3264554"/>
            <a:ext cx="671163" cy="1092041"/>
            <a:chOff x="6630672" y="3264554"/>
            <a:chExt cx="671163" cy="1092041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849EBE12-715D-49AB-93BE-E58C81394094}"/>
                </a:ext>
              </a:extLst>
            </p:cNvPr>
            <p:cNvSpPr/>
            <p:nvPr/>
          </p:nvSpPr>
          <p:spPr>
            <a:xfrm>
              <a:off x="6630672" y="3470846"/>
              <a:ext cx="671163" cy="885749"/>
            </a:xfrm>
            <a:custGeom>
              <a:avLst/>
              <a:gdLst>
                <a:gd name="connsiteX0" fmla="*/ 455515 w 671163"/>
                <a:gd name="connsiteY0" fmla="*/ 656948 h 885749"/>
                <a:gd name="connsiteX1" fmla="*/ 455515 w 671163"/>
                <a:gd name="connsiteY1" fmla="*/ 713511 h 885749"/>
                <a:gd name="connsiteX2" fmla="*/ 399128 w 671163"/>
                <a:gd name="connsiteY2" fmla="*/ 713511 h 885749"/>
                <a:gd name="connsiteX3" fmla="*/ 399128 w 671163"/>
                <a:gd name="connsiteY3" fmla="*/ 791640 h 885749"/>
                <a:gd name="connsiteX4" fmla="*/ 455868 w 671163"/>
                <a:gd name="connsiteY4" fmla="*/ 791640 h 885749"/>
                <a:gd name="connsiteX5" fmla="*/ 455868 w 671163"/>
                <a:gd name="connsiteY5" fmla="*/ 847673 h 885749"/>
                <a:gd name="connsiteX6" fmla="*/ 533820 w 671163"/>
                <a:gd name="connsiteY6" fmla="*/ 847673 h 885749"/>
                <a:gd name="connsiteX7" fmla="*/ 533820 w 671163"/>
                <a:gd name="connsiteY7" fmla="*/ 791109 h 885749"/>
                <a:gd name="connsiteX8" fmla="*/ 590029 w 671163"/>
                <a:gd name="connsiteY8" fmla="*/ 791109 h 885749"/>
                <a:gd name="connsiteX9" fmla="*/ 590029 w 671163"/>
                <a:gd name="connsiteY9" fmla="*/ 712804 h 885749"/>
                <a:gd name="connsiteX10" fmla="*/ 533466 w 671163"/>
                <a:gd name="connsiteY10" fmla="*/ 712804 h 885749"/>
                <a:gd name="connsiteX11" fmla="*/ 533466 w 671163"/>
                <a:gd name="connsiteY11" fmla="*/ 656948 h 885749"/>
                <a:gd name="connsiteX12" fmla="*/ 455515 w 671163"/>
                <a:gd name="connsiteY12" fmla="*/ 656948 h 885749"/>
                <a:gd name="connsiteX13" fmla="*/ 457105 w 671163"/>
                <a:gd name="connsiteY13" fmla="*/ 384206 h 885749"/>
                <a:gd name="connsiteX14" fmla="*/ 543718 w 671163"/>
                <a:gd name="connsiteY14" fmla="*/ 384559 h 885749"/>
                <a:gd name="connsiteX15" fmla="*/ 671163 w 671163"/>
                <a:gd name="connsiteY15" fmla="*/ 514125 h 885749"/>
                <a:gd name="connsiteX16" fmla="*/ 671163 w 671163"/>
                <a:gd name="connsiteY16" fmla="*/ 885749 h 885749"/>
                <a:gd name="connsiteX17" fmla="*/ 353385 w 671163"/>
                <a:gd name="connsiteY17" fmla="*/ 885749 h 885749"/>
                <a:gd name="connsiteX18" fmla="*/ 353346 w 671163"/>
                <a:gd name="connsiteY18" fmla="*/ 716517 h 885749"/>
                <a:gd name="connsiteX19" fmla="*/ 361124 w 671163"/>
                <a:gd name="connsiteY19" fmla="*/ 699371 h 885749"/>
                <a:gd name="connsiteX20" fmla="*/ 453747 w 671163"/>
                <a:gd name="connsiteY20" fmla="*/ 617353 h 885749"/>
                <a:gd name="connsiteX21" fmla="*/ 459757 w 671163"/>
                <a:gd name="connsiteY21" fmla="*/ 611697 h 885749"/>
                <a:gd name="connsiteX22" fmla="*/ 439429 w 671163"/>
                <a:gd name="connsiteY22" fmla="*/ 556018 h 885749"/>
                <a:gd name="connsiteX23" fmla="*/ 507482 w 671163"/>
                <a:gd name="connsiteY23" fmla="*/ 535160 h 885749"/>
                <a:gd name="connsiteX24" fmla="*/ 452863 w 671163"/>
                <a:gd name="connsiteY24" fmla="*/ 384913 h 885749"/>
                <a:gd name="connsiteX25" fmla="*/ 457105 w 671163"/>
                <a:gd name="connsiteY25" fmla="*/ 384206 h 885749"/>
                <a:gd name="connsiteX26" fmla="*/ 228907 w 671163"/>
                <a:gd name="connsiteY26" fmla="*/ 384206 h 885749"/>
                <a:gd name="connsiteX27" fmla="*/ 174110 w 671163"/>
                <a:gd name="connsiteY27" fmla="*/ 534983 h 885749"/>
                <a:gd name="connsiteX28" fmla="*/ 242164 w 671163"/>
                <a:gd name="connsiteY28" fmla="*/ 555840 h 885749"/>
                <a:gd name="connsiteX29" fmla="*/ 225018 w 671163"/>
                <a:gd name="connsiteY29" fmla="*/ 601976 h 885749"/>
                <a:gd name="connsiteX30" fmla="*/ 229614 w 671163"/>
                <a:gd name="connsiteY30" fmla="*/ 618944 h 885749"/>
                <a:gd name="connsiteX31" fmla="*/ 320292 w 671163"/>
                <a:gd name="connsiteY31" fmla="*/ 699017 h 885749"/>
                <a:gd name="connsiteX32" fmla="*/ 328600 w 671163"/>
                <a:gd name="connsiteY32" fmla="*/ 717046 h 885749"/>
                <a:gd name="connsiteX33" fmla="*/ 328561 w 671163"/>
                <a:gd name="connsiteY33" fmla="*/ 885749 h 885749"/>
                <a:gd name="connsiteX34" fmla="*/ 0 w 671163"/>
                <a:gd name="connsiteY34" fmla="*/ 885749 h 885749"/>
                <a:gd name="connsiteX35" fmla="*/ 0 w 671163"/>
                <a:gd name="connsiteY35" fmla="*/ 511120 h 885749"/>
                <a:gd name="connsiteX36" fmla="*/ 122496 w 671163"/>
                <a:gd name="connsiteY36" fmla="*/ 384383 h 885749"/>
                <a:gd name="connsiteX37" fmla="*/ 228907 w 671163"/>
                <a:gd name="connsiteY37" fmla="*/ 384206 h 885749"/>
                <a:gd name="connsiteX38" fmla="*/ 262314 w 671163"/>
                <a:gd name="connsiteY38" fmla="*/ 383852 h 885749"/>
                <a:gd name="connsiteX39" fmla="*/ 277869 w 671163"/>
                <a:gd name="connsiteY39" fmla="*/ 392513 h 885749"/>
                <a:gd name="connsiteX40" fmla="*/ 331958 w 671163"/>
                <a:gd name="connsiteY40" fmla="*/ 531448 h 885749"/>
                <a:gd name="connsiteX41" fmla="*/ 335670 w 671163"/>
                <a:gd name="connsiteY41" fmla="*/ 540286 h 885749"/>
                <a:gd name="connsiteX42" fmla="*/ 339912 w 671163"/>
                <a:gd name="connsiteY42" fmla="*/ 530564 h 885749"/>
                <a:gd name="connsiteX43" fmla="*/ 394178 w 671163"/>
                <a:gd name="connsiteY43" fmla="*/ 391630 h 885749"/>
                <a:gd name="connsiteX44" fmla="*/ 405668 w 671163"/>
                <a:gd name="connsiteY44" fmla="*/ 383852 h 885749"/>
                <a:gd name="connsiteX45" fmla="*/ 435011 w 671163"/>
                <a:gd name="connsiteY45" fmla="*/ 404887 h 885749"/>
                <a:gd name="connsiteX46" fmla="*/ 475312 w 671163"/>
                <a:gd name="connsiteY46" fmla="*/ 519075 h 885749"/>
                <a:gd name="connsiteX47" fmla="*/ 407435 w 671163"/>
                <a:gd name="connsiteY47" fmla="*/ 539933 h 885749"/>
                <a:gd name="connsiteX48" fmla="*/ 415213 w 671163"/>
                <a:gd name="connsiteY48" fmla="*/ 561497 h 885749"/>
                <a:gd name="connsiteX49" fmla="*/ 428823 w 671163"/>
                <a:gd name="connsiteY49" fmla="*/ 598794 h 885749"/>
                <a:gd name="connsiteX50" fmla="*/ 427940 w 671163"/>
                <a:gd name="connsiteY50" fmla="*/ 607102 h 885749"/>
                <a:gd name="connsiteX51" fmla="*/ 341149 w 671163"/>
                <a:gd name="connsiteY51" fmla="*/ 684523 h 885749"/>
                <a:gd name="connsiteX52" fmla="*/ 333549 w 671163"/>
                <a:gd name="connsiteY52" fmla="*/ 678336 h 885749"/>
                <a:gd name="connsiteX53" fmla="*/ 257541 w 671163"/>
                <a:gd name="connsiteY53" fmla="*/ 610991 h 885749"/>
                <a:gd name="connsiteX54" fmla="*/ 253653 w 671163"/>
                <a:gd name="connsiteY54" fmla="*/ 596319 h 885749"/>
                <a:gd name="connsiteX55" fmla="*/ 274511 w 671163"/>
                <a:gd name="connsiteY55" fmla="*/ 540286 h 885749"/>
                <a:gd name="connsiteX56" fmla="*/ 206457 w 671163"/>
                <a:gd name="connsiteY56" fmla="*/ 519251 h 885749"/>
                <a:gd name="connsiteX57" fmla="*/ 231911 w 671163"/>
                <a:gd name="connsiteY57" fmla="*/ 447310 h 885749"/>
                <a:gd name="connsiteX58" fmla="*/ 251178 w 671163"/>
                <a:gd name="connsiteY58" fmla="*/ 393398 h 885749"/>
                <a:gd name="connsiteX59" fmla="*/ 262314 w 671163"/>
                <a:gd name="connsiteY59" fmla="*/ 383852 h 885749"/>
                <a:gd name="connsiteX60" fmla="*/ 334989 w 671163"/>
                <a:gd name="connsiteY60" fmla="*/ 0 h 885749"/>
                <a:gd name="connsiteX61" fmla="*/ 509601 w 671163"/>
                <a:gd name="connsiteY61" fmla="*/ 173561 h 885749"/>
                <a:gd name="connsiteX62" fmla="*/ 496035 w 671163"/>
                <a:gd name="connsiteY62" fmla="*/ 241497 h 885749"/>
                <a:gd name="connsiteX63" fmla="*/ 492097 w 671163"/>
                <a:gd name="connsiteY63" fmla="*/ 247353 h 885749"/>
                <a:gd name="connsiteX64" fmla="*/ 458495 w 671163"/>
                <a:gd name="connsiteY64" fmla="*/ 272469 h 885749"/>
                <a:gd name="connsiteX65" fmla="*/ 411467 w 671163"/>
                <a:gd name="connsiteY65" fmla="*/ 288680 h 885749"/>
                <a:gd name="connsiteX66" fmla="*/ 395543 w 671163"/>
                <a:gd name="connsiteY66" fmla="*/ 290679 h 885749"/>
                <a:gd name="connsiteX67" fmla="*/ 393627 w 671163"/>
                <a:gd name="connsiteY67" fmla="*/ 286053 h 885749"/>
                <a:gd name="connsiteX68" fmla="*/ 384960 w 671163"/>
                <a:gd name="connsiteY68" fmla="*/ 282463 h 885749"/>
                <a:gd name="connsiteX69" fmla="*/ 318547 w 671163"/>
                <a:gd name="connsiteY69" fmla="*/ 282463 h 885749"/>
                <a:gd name="connsiteX70" fmla="*/ 306290 w 671163"/>
                <a:gd name="connsiteY70" fmla="*/ 294720 h 885749"/>
                <a:gd name="connsiteX71" fmla="*/ 306290 w 671163"/>
                <a:gd name="connsiteY71" fmla="*/ 302326 h 885749"/>
                <a:gd name="connsiteX72" fmla="*/ 318547 w 671163"/>
                <a:gd name="connsiteY72" fmla="*/ 314583 h 885749"/>
                <a:gd name="connsiteX73" fmla="*/ 384960 w 671163"/>
                <a:gd name="connsiteY73" fmla="*/ 314583 h 885749"/>
                <a:gd name="connsiteX74" fmla="*/ 393627 w 671163"/>
                <a:gd name="connsiteY74" fmla="*/ 310993 h 885749"/>
                <a:gd name="connsiteX75" fmla="*/ 394833 w 671163"/>
                <a:gd name="connsiteY75" fmla="*/ 308082 h 885749"/>
                <a:gd name="connsiteX76" fmla="*/ 415387 w 671163"/>
                <a:gd name="connsiteY76" fmla="*/ 305501 h 885749"/>
                <a:gd name="connsiteX77" fmla="*/ 464342 w 671163"/>
                <a:gd name="connsiteY77" fmla="*/ 288627 h 885749"/>
                <a:gd name="connsiteX78" fmla="*/ 458673 w 671163"/>
                <a:gd name="connsiteY78" fmla="*/ 297057 h 885749"/>
                <a:gd name="connsiteX79" fmla="*/ 335289 w 671163"/>
                <a:gd name="connsiteY79" fmla="*/ 348323 h 885749"/>
                <a:gd name="connsiteX80" fmla="*/ 161127 w 671163"/>
                <a:gd name="connsiteY80" fmla="*/ 174162 h 885749"/>
                <a:gd name="connsiteX81" fmla="*/ 334989 w 671163"/>
                <a:gd name="connsiteY81" fmla="*/ 0 h 885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</a:cxnLst>
              <a:rect l="l" t="t" r="r" b="b"/>
              <a:pathLst>
                <a:path w="671163" h="885749">
                  <a:moveTo>
                    <a:pt x="455515" y="656948"/>
                  </a:moveTo>
                  <a:cubicBezTo>
                    <a:pt x="455515" y="675861"/>
                    <a:pt x="455515" y="694068"/>
                    <a:pt x="455515" y="713511"/>
                  </a:cubicBezTo>
                  <a:cubicBezTo>
                    <a:pt x="436071" y="713511"/>
                    <a:pt x="417864" y="713511"/>
                    <a:pt x="399128" y="713511"/>
                  </a:cubicBezTo>
                  <a:cubicBezTo>
                    <a:pt x="399128" y="739672"/>
                    <a:pt x="399128" y="765126"/>
                    <a:pt x="399128" y="791640"/>
                  </a:cubicBezTo>
                  <a:cubicBezTo>
                    <a:pt x="418041" y="791640"/>
                    <a:pt x="436601" y="791640"/>
                    <a:pt x="455868" y="791640"/>
                  </a:cubicBezTo>
                  <a:cubicBezTo>
                    <a:pt x="455868" y="810907"/>
                    <a:pt x="455868" y="829113"/>
                    <a:pt x="455868" y="847673"/>
                  </a:cubicBezTo>
                  <a:cubicBezTo>
                    <a:pt x="482029" y="847673"/>
                    <a:pt x="507482" y="847673"/>
                    <a:pt x="533820" y="847673"/>
                  </a:cubicBezTo>
                  <a:cubicBezTo>
                    <a:pt x="533820" y="828936"/>
                    <a:pt x="533820" y="810554"/>
                    <a:pt x="533820" y="791109"/>
                  </a:cubicBezTo>
                  <a:cubicBezTo>
                    <a:pt x="553086" y="791109"/>
                    <a:pt x="571470" y="791109"/>
                    <a:pt x="590029" y="791109"/>
                  </a:cubicBezTo>
                  <a:cubicBezTo>
                    <a:pt x="590029" y="764772"/>
                    <a:pt x="590029" y="739319"/>
                    <a:pt x="590029" y="712804"/>
                  </a:cubicBezTo>
                  <a:cubicBezTo>
                    <a:pt x="571116" y="712804"/>
                    <a:pt x="552733" y="712804"/>
                    <a:pt x="533466" y="712804"/>
                  </a:cubicBezTo>
                  <a:cubicBezTo>
                    <a:pt x="533466" y="693361"/>
                    <a:pt x="533466" y="674978"/>
                    <a:pt x="533466" y="656948"/>
                  </a:cubicBezTo>
                  <a:cubicBezTo>
                    <a:pt x="507128" y="656948"/>
                    <a:pt x="481675" y="656948"/>
                    <a:pt x="455515" y="656948"/>
                  </a:cubicBezTo>
                  <a:close/>
                  <a:moveTo>
                    <a:pt x="457105" y="384206"/>
                  </a:moveTo>
                  <a:cubicBezTo>
                    <a:pt x="485917" y="384206"/>
                    <a:pt x="514906" y="383498"/>
                    <a:pt x="543718" y="384559"/>
                  </a:cubicBezTo>
                  <a:cubicBezTo>
                    <a:pt x="615837" y="386857"/>
                    <a:pt x="670633" y="441830"/>
                    <a:pt x="671163" y="514125"/>
                  </a:cubicBezTo>
                  <a:lnTo>
                    <a:pt x="671163" y="885749"/>
                  </a:lnTo>
                  <a:lnTo>
                    <a:pt x="353385" y="885749"/>
                  </a:lnTo>
                  <a:lnTo>
                    <a:pt x="353346" y="716517"/>
                  </a:lnTo>
                  <a:cubicBezTo>
                    <a:pt x="353346" y="709092"/>
                    <a:pt x="355467" y="704143"/>
                    <a:pt x="361124" y="699371"/>
                  </a:cubicBezTo>
                  <a:cubicBezTo>
                    <a:pt x="392234" y="672326"/>
                    <a:pt x="422814" y="644752"/>
                    <a:pt x="453747" y="617353"/>
                  </a:cubicBezTo>
                  <a:cubicBezTo>
                    <a:pt x="455691" y="615586"/>
                    <a:pt x="457636" y="613819"/>
                    <a:pt x="459757" y="611697"/>
                  </a:cubicBezTo>
                  <a:cubicBezTo>
                    <a:pt x="453040" y="593491"/>
                    <a:pt x="446500" y="575284"/>
                    <a:pt x="439429" y="556018"/>
                  </a:cubicBezTo>
                  <a:cubicBezTo>
                    <a:pt x="462055" y="549123"/>
                    <a:pt x="483973" y="542230"/>
                    <a:pt x="507482" y="535160"/>
                  </a:cubicBezTo>
                  <a:cubicBezTo>
                    <a:pt x="489276" y="484960"/>
                    <a:pt x="471069" y="435289"/>
                    <a:pt x="452863" y="384913"/>
                  </a:cubicBezTo>
                  <a:cubicBezTo>
                    <a:pt x="454454" y="384559"/>
                    <a:pt x="455868" y="384206"/>
                    <a:pt x="457105" y="384206"/>
                  </a:cubicBezTo>
                  <a:close/>
                  <a:moveTo>
                    <a:pt x="228907" y="384206"/>
                  </a:moveTo>
                  <a:cubicBezTo>
                    <a:pt x="210523" y="434582"/>
                    <a:pt x="192493" y="484253"/>
                    <a:pt x="174110" y="534983"/>
                  </a:cubicBezTo>
                  <a:cubicBezTo>
                    <a:pt x="196913" y="542054"/>
                    <a:pt x="219008" y="548770"/>
                    <a:pt x="242164" y="555840"/>
                  </a:cubicBezTo>
                  <a:cubicBezTo>
                    <a:pt x="236507" y="571395"/>
                    <a:pt x="231382" y="586951"/>
                    <a:pt x="225018" y="601976"/>
                  </a:cubicBezTo>
                  <a:cubicBezTo>
                    <a:pt x="221836" y="609576"/>
                    <a:pt x="223604" y="613819"/>
                    <a:pt x="229614" y="618944"/>
                  </a:cubicBezTo>
                  <a:cubicBezTo>
                    <a:pt x="260016" y="645459"/>
                    <a:pt x="289889" y="672503"/>
                    <a:pt x="320292" y="699017"/>
                  </a:cubicBezTo>
                  <a:cubicBezTo>
                    <a:pt x="326125" y="704143"/>
                    <a:pt x="328600" y="709092"/>
                    <a:pt x="328600" y="717046"/>
                  </a:cubicBezTo>
                  <a:lnTo>
                    <a:pt x="328561" y="885749"/>
                  </a:lnTo>
                  <a:lnTo>
                    <a:pt x="0" y="885749"/>
                  </a:lnTo>
                  <a:lnTo>
                    <a:pt x="0" y="511120"/>
                  </a:lnTo>
                  <a:cubicBezTo>
                    <a:pt x="354" y="443244"/>
                    <a:pt x="54620" y="387210"/>
                    <a:pt x="122496" y="384383"/>
                  </a:cubicBezTo>
                  <a:cubicBezTo>
                    <a:pt x="157495" y="382969"/>
                    <a:pt x="192493" y="384206"/>
                    <a:pt x="228907" y="384206"/>
                  </a:cubicBezTo>
                  <a:close/>
                  <a:moveTo>
                    <a:pt x="262314" y="383852"/>
                  </a:moveTo>
                  <a:cubicBezTo>
                    <a:pt x="269208" y="384383"/>
                    <a:pt x="274511" y="383852"/>
                    <a:pt x="277869" y="392513"/>
                  </a:cubicBezTo>
                  <a:cubicBezTo>
                    <a:pt x="295369" y="439002"/>
                    <a:pt x="313928" y="485136"/>
                    <a:pt x="331958" y="531448"/>
                  </a:cubicBezTo>
                  <a:cubicBezTo>
                    <a:pt x="332842" y="533923"/>
                    <a:pt x="333902" y="536397"/>
                    <a:pt x="335670" y="540286"/>
                  </a:cubicBezTo>
                  <a:cubicBezTo>
                    <a:pt x="337438" y="536220"/>
                    <a:pt x="338674" y="533393"/>
                    <a:pt x="339912" y="530564"/>
                  </a:cubicBezTo>
                  <a:cubicBezTo>
                    <a:pt x="358119" y="484253"/>
                    <a:pt x="376325" y="438118"/>
                    <a:pt x="394178" y="391630"/>
                  </a:cubicBezTo>
                  <a:cubicBezTo>
                    <a:pt x="396476" y="385620"/>
                    <a:pt x="399481" y="383852"/>
                    <a:pt x="405668" y="383852"/>
                  </a:cubicBezTo>
                  <a:cubicBezTo>
                    <a:pt x="427762" y="384029"/>
                    <a:pt x="427586" y="383852"/>
                    <a:pt x="435011" y="404887"/>
                  </a:cubicBezTo>
                  <a:cubicBezTo>
                    <a:pt x="448090" y="442537"/>
                    <a:pt x="461524" y="480364"/>
                    <a:pt x="475312" y="519075"/>
                  </a:cubicBezTo>
                  <a:cubicBezTo>
                    <a:pt x="452333" y="526145"/>
                    <a:pt x="430414" y="532862"/>
                    <a:pt x="407435" y="539933"/>
                  </a:cubicBezTo>
                  <a:cubicBezTo>
                    <a:pt x="410086" y="547356"/>
                    <a:pt x="412561" y="554427"/>
                    <a:pt x="415213" y="561497"/>
                  </a:cubicBezTo>
                  <a:cubicBezTo>
                    <a:pt x="419808" y="573870"/>
                    <a:pt x="424581" y="586244"/>
                    <a:pt x="428823" y="598794"/>
                  </a:cubicBezTo>
                  <a:cubicBezTo>
                    <a:pt x="429707" y="601269"/>
                    <a:pt x="429530" y="605688"/>
                    <a:pt x="427940" y="607102"/>
                  </a:cubicBezTo>
                  <a:cubicBezTo>
                    <a:pt x="399304" y="632909"/>
                    <a:pt x="370492" y="658539"/>
                    <a:pt x="341149" y="684523"/>
                  </a:cubicBezTo>
                  <a:cubicBezTo>
                    <a:pt x="338498" y="682225"/>
                    <a:pt x="335847" y="680281"/>
                    <a:pt x="333549" y="678336"/>
                  </a:cubicBezTo>
                  <a:cubicBezTo>
                    <a:pt x="308272" y="655888"/>
                    <a:pt x="282995" y="633263"/>
                    <a:pt x="257541" y="610991"/>
                  </a:cubicBezTo>
                  <a:cubicBezTo>
                    <a:pt x="252415" y="606571"/>
                    <a:pt x="250825" y="603213"/>
                    <a:pt x="253653" y="596319"/>
                  </a:cubicBezTo>
                  <a:cubicBezTo>
                    <a:pt x="261076" y="578113"/>
                    <a:pt x="267440" y="559552"/>
                    <a:pt x="274511" y="540286"/>
                  </a:cubicBezTo>
                  <a:cubicBezTo>
                    <a:pt x="251708" y="533216"/>
                    <a:pt x="229436" y="526322"/>
                    <a:pt x="206457" y="519251"/>
                  </a:cubicBezTo>
                  <a:cubicBezTo>
                    <a:pt x="215118" y="494682"/>
                    <a:pt x="223426" y="470996"/>
                    <a:pt x="231911" y="447310"/>
                  </a:cubicBezTo>
                  <a:cubicBezTo>
                    <a:pt x="238275" y="429280"/>
                    <a:pt x="244815" y="411427"/>
                    <a:pt x="251178" y="393398"/>
                  </a:cubicBezTo>
                  <a:cubicBezTo>
                    <a:pt x="253122" y="387917"/>
                    <a:pt x="254536" y="383145"/>
                    <a:pt x="262314" y="383852"/>
                  </a:cubicBezTo>
                  <a:close/>
                  <a:moveTo>
                    <a:pt x="334989" y="0"/>
                  </a:moveTo>
                  <a:cubicBezTo>
                    <a:pt x="431146" y="-300"/>
                    <a:pt x="509451" y="77405"/>
                    <a:pt x="509601" y="173561"/>
                  </a:cubicBezTo>
                  <a:cubicBezTo>
                    <a:pt x="509676" y="197638"/>
                    <a:pt x="504838" y="220599"/>
                    <a:pt x="496035" y="241497"/>
                  </a:cubicBezTo>
                  <a:lnTo>
                    <a:pt x="492097" y="247353"/>
                  </a:lnTo>
                  <a:lnTo>
                    <a:pt x="458495" y="272469"/>
                  </a:lnTo>
                  <a:cubicBezTo>
                    <a:pt x="443456" y="279455"/>
                    <a:pt x="427698" y="284896"/>
                    <a:pt x="411467" y="288680"/>
                  </a:cubicBezTo>
                  <a:lnTo>
                    <a:pt x="395543" y="290679"/>
                  </a:lnTo>
                  <a:lnTo>
                    <a:pt x="393627" y="286053"/>
                  </a:lnTo>
                  <a:cubicBezTo>
                    <a:pt x="391409" y="283835"/>
                    <a:pt x="388345" y="282463"/>
                    <a:pt x="384960" y="282463"/>
                  </a:cubicBezTo>
                  <a:lnTo>
                    <a:pt x="318547" y="282463"/>
                  </a:lnTo>
                  <a:cubicBezTo>
                    <a:pt x="311778" y="282463"/>
                    <a:pt x="306290" y="287951"/>
                    <a:pt x="306290" y="294720"/>
                  </a:cubicBezTo>
                  <a:lnTo>
                    <a:pt x="306290" y="302326"/>
                  </a:lnTo>
                  <a:cubicBezTo>
                    <a:pt x="306290" y="309095"/>
                    <a:pt x="311778" y="314583"/>
                    <a:pt x="318547" y="314583"/>
                  </a:cubicBezTo>
                  <a:lnTo>
                    <a:pt x="384960" y="314583"/>
                  </a:lnTo>
                  <a:cubicBezTo>
                    <a:pt x="388345" y="314583"/>
                    <a:pt x="391409" y="313211"/>
                    <a:pt x="393627" y="310993"/>
                  </a:cubicBezTo>
                  <a:lnTo>
                    <a:pt x="394833" y="308082"/>
                  </a:lnTo>
                  <a:lnTo>
                    <a:pt x="415387" y="305501"/>
                  </a:lnTo>
                  <a:lnTo>
                    <a:pt x="464342" y="288627"/>
                  </a:lnTo>
                  <a:lnTo>
                    <a:pt x="458673" y="297057"/>
                  </a:lnTo>
                  <a:cubicBezTo>
                    <a:pt x="427096" y="328709"/>
                    <a:pt x="383443" y="348323"/>
                    <a:pt x="335289" y="348323"/>
                  </a:cubicBezTo>
                  <a:cubicBezTo>
                    <a:pt x="239283" y="348323"/>
                    <a:pt x="161278" y="270318"/>
                    <a:pt x="161127" y="174162"/>
                  </a:cubicBezTo>
                  <a:cubicBezTo>
                    <a:pt x="161127" y="77855"/>
                    <a:pt x="238533" y="300"/>
                    <a:pt x="334989" y="0"/>
                  </a:cubicBezTo>
                  <a:close/>
                </a:path>
              </a:pathLst>
            </a:custGeom>
            <a:solidFill>
              <a:schemeClr val="bg1"/>
            </a:solidFill>
            <a:ln w="6414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6D631894-F03D-4F76-8620-FCF82961242D}"/>
                </a:ext>
              </a:extLst>
            </p:cNvPr>
            <p:cNvGrpSpPr/>
            <p:nvPr/>
          </p:nvGrpSpPr>
          <p:grpSpPr>
            <a:xfrm>
              <a:off x="6727931" y="3264554"/>
              <a:ext cx="518559" cy="594624"/>
              <a:chOff x="6727931" y="3264554"/>
              <a:chExt cx="518559" cy="594624"/>
            </a:xfrm>
          </p:grpSpPr>
          <p:sp>
            <p:nvSpPr>
              <p:cNvPr id="23" name="Block Arc 22">
                <a:extLst>
                  <a:ext uri="{FF2B5EF4-FFF2-40B4-BE49-F238E27FC236}">
                    <a16:creationId xmlns:a16="http://schemas.microsoft.com/office/drawing/2014/main" id="{7589137F-B03F-4F6A-8AEA-77266353BE43}"/>
                  </a:ext>
                </a:extLst>
              </p:cNvPr>
              <p:cNvSpPr/>
              <p:nvPr/>
            </p:nvSpPr>
            <p:spPr>
              <a:xfrm>
                <a:off x="6751666" y="3431306"/>
                <a:ext cx="427871" cy="427872"/>
              </a:xfrm>
              <a:prstGeom prst="blockArc">
                <a:avLst>
                  <a:gd name="adj1" fmla="val 10800000"/>
                  <a:gd name="adj2" fmla="val 21541319"/>
                  <a:gd name="adj3" fmla="val 5887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Rectangle: Top Corners Rounded 23">
                <a:extLst>
                  <a:ext uri="{FF2B5EF4-FFF2-40B4-BE49-F238E27FC236}">
                    <a16:creationId xmlns:a16="http://schemas.microsoft.com/office/drawing/2014/main" id="{1B36AD47-F07C-4A7C-89F9-462AF57B64AA}"/>
                  </a:ext>
                </a:extLst>
              </p:cNvPr>
              <p:cNvSpPr/>
              <p:nvPr/>
            </p:nvSpPr>
            <p:spPr>
              <a:xfrm rot="5400000">
                <a:off x="7120360" y="3635026"/>
                <a:ext cx="116333" cy="45719"/>
              </a:xfrm>
              <a:prstGeom prst="round2SameRect">
                <a:avLst>
                  <a:gd name="adj1" fmla="val 40396"/>
                  <a:gd name="adj2" fmla="val 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Block Arc 24">
                <a:extLst>
                  <a:ext uri="{FF2B5EF4-FFF2-40B4-BE49-F238E27FC236}">
                    <a16:creationId xmlns:a16="http://schemas.microsoft.com/office/drawing/2014/main" id="{06A70A93-2AF3-4924-89AE-0C2DF5002711}"/>
                  </a:ext>
                </a:extLst>
              </p:cNvPr>
              <p:cNvSpPr/>
              <p:nvPr/>
            </p:nvSpPr>
            <p:spPr>
              <a:xfrm>
                <a:off x="6727931" y="3264554"/>
                <a:ext cx="518559" cy="518559"/>
              </a:xfrm>
              <a:prstGeom prst="blockArc">
                <a:avLst>
                  <a:gd name="adj1" fmla="val 2481797"/>
                  <a:gd name="adj2" fmla="val 3696891"/>
                  <a:gd name="adj3" fmla="val 3646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6" name="TextBox 7">
            <a:extLst>
              <a:ext uri="{FF2B5EF4-FFF2-40B4-BE49-F238E27FC236}">
                <a16:creationId xmlns:a16="http://schemas.microsoft.com/office/drawing/2014/main" id="{592B8605-92A9-43EC-81B6-D6D7CD332D86}"/>
              </a:ext>
            </a:extLst>
          </p:cNvPr>
          <p:cNvSpPr txBox="1"/>
          <p:nvPr/>
        </p:nvSpPr>
        <p:spPr>
          <a:xfrm>
            <a:off x="7601834" y="5103533"/>
            <a:ext cx="4143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ATENDENTE</a:t>
            </a:r>
            <a:endParaRPr lang="ko-KR" alt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TextBox 7">
            <a:extLst>
              <a:ext uri="{FF2B5EF4-FFF2-40B4-BE49-F238E27FC236}">
                <a16:creationId xmlns:a16="http://schemas.microsoft.com/office/drawing/2014/main" id="{CB906DAD-636A-4052-B652-12FDCE789E47}"/>
              </a:ext>
            </a:extLst>
          </p:cNvPr>
          <p:cNvSpPr txBox="1"/>
          <p:nvPr/>
        </p:nvSpPr>
        <p:spPr>
          <a:xfrm>
            <a:off x="1428537" y="4421747"/>
            <a:ext cx="4143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FUNCIONARIOS</a:t>
            </a:r>
            <a:endParaRPr lang="ko-KR" alt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93800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3070387-F1D3-4DB6-854D-2725859D69AB}"/>
              </a:ext>
            </a:extLst>
          </p:cNvPr>
          <p:cNvGrpSpPr/>
          <p:nvPr/>
        </p:nvGrpSpPr>
        <p:grpSpPr>
          <a:xfrm rot="5400000">
            <a:off x="298697" y="-245777"/>
            <a:ext cx="1738265" cy="2229818"/>
            <a:chOff x="0" y="2486173"/>
            <a:chExt cx="1738265" cy="2229818"/>
          </a:xfrm>
        </p:grpSpPr>
        <p:sp>
          <p:nvSpPr>
            <p:cNvPr id="3" name="Arrow: Pentagon 2">
              <a:extLst>
                <a:ext uri="{FF2B5EF4-FFF2-40B4-BE49-F238E27FC236}">
                  <a16:creationId xmlns:a16="http://schemas.microsoft.com/office/drawing/2014/main" id="{98EE9BC8-58F3-41AA-93A4-D4FD260BF0BF}"/>
                </a:ext>
              </a:extLst>
            </p:cNvPr>
            <p:cNvSpPr/>
            <p:nvPr/>
          </p:nvSpPr>
          <p:spPr>
            <a:xfrm>
              <a:off x="0" y="2486173"/>
              <a:ext cx="1738265" cy="1030107"/>
            </a:xfrm>
            <a:prstGeom prst="homePlat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Arrow: Pentagon 3">
              <a:extLst>
                <a:ext uri="{FF2B5EF4-FFF2-40B4-BE49-F238E27FC236}">
                  <a16:creationId xmlns:a16="http://schemas.microsoft.com/office/drawing/2014/main" id="{4CD081D1-24CF-4F2A-A508-88003CACB4E8}"/>
                </a:ext>
              </a:extLst>
            </p:cNvPr>
            <p:cNvSpPr/>
            <p:nvPr/>
          </p:nvSpPr>
          <p:spPr>
            <a:xfrm>
              <a:off x="0" y="3685884"/>
              <a:ext cx="1738265" cy="1030107"/>
            </a:xfrm>
            <a:prstGeom prst="homePlat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10A16B8-4880-4FF9-B37C-98F16FA1101F}"/>
              </a:ext>
            </a:extLst>
          </p:cNvPr>
          <p:cNvSpPr/>
          <p:nvPr/>
        </p:nvSpPr>
        <p:spPr>
          <a:xfrm>
            <a:off x="318682" y="726080"/>
            <a:ext cx="566098" cy="546235"/>
          </a:xfrm>
          <a:custGeom>
            <a:avLst/>
            <a:gdLst>
              <a:gd name="connsiteX0" fmla="*/ 434340 w 1628775"/>
              <a:gd name="connsiteY0" fmla="*/ 348984 h 1571625"/>
              <a:gd name="connsiteX1" fmla="*/ 708660 w 1628775"/>
              <a:gd name="connsiteY1" fmla="*/ 18466 h 1571625"/>
              <a:gd name="connsiteX2" fmla="*/ 1204913 w 1628775"/>
              <a:gd name="connsiteY2" fmla="*/ 308979 h 1571625"/>
              <a:gd name="connsiteX3" fmla="*/ 1258253 w 1628775"/>
              <a:gd name="connsiteY3" fmla="*/ 349936 h 1571625"/>
              <a:gd name="connsiteX4" fmla="*/ 1463040 w 1628775"/>
              <a:gd name="connsiteY4" fmla="*/ 348984 h 1571625"/>
              <a:gd name="connsiteX5" fmla="*/ 1636395 w 1628775"/>
              <a:gd name="connsiteY5" fmla="*/ 520434 h 1571625"/>
              <a:gd name="connsiteX6" fmla="*/ 1636395 w 1628775"/>
              <a:gd name="connsiteY6" fmla="*/ 1411021 h 1571625"/>
              <a:gd name="connsiteX7" fmla="*/ 1470660 w 1628775"/>
              <a:gd name="connsiteY7" fmla="*/ 1579613 h 1571625"/>
              <a:gd name="connsiteX8" fmla="*/ 165735 w 1628775"/>
              <a:gd name="connsiteY8" fmla="*/ 1579613 h 1571625"/>
              <a:gd name="connsiteX9" fmla="*/ 0 w 1628775"/>
              <a:gd name="connsiteY9" fmla="*/ 1411974 h 1571625"/>
              <a:gd name="connsiteX10" fmla="*/ 0 w 1628775"/>
              <a:gd name="connsiteY10" fmla="*/ 516624 h 1571625"/>
              <a:gd name="connsiteX11" fmla="*/ 166688 w 1628775"/>
              <a:gd name="connsiteY11" fmla="*/ 348984 h 1571625"/>
              <a:gd name="connsiteX12" fmla="*/ 434340 w 1628775"/>
              <a:gd name="connsiteY12" fmla="*/ 348984 h 1571625"/>
              <a:gd name="connsiteX13" fmla="*/ 504825 w 1628775"/>
              <a:gd name="connsiteY13" fmla="*/ 881431 h 1571625"/>
              <a:gd name="connsiteX14" fmla="*/ 504825 w 1628775"/>
              <a:gd name="connsiteY14" fmla="*/ 1051929 h 1571625"/>
              <a:gd name="connsiteX15" fmla="*/ 670560 w 1628775"/>
              <a:gd name="connsiteY15" fmla="*/ 1050976 h 1571625"/>
              <a:gd name="connsiteX16" fmla="*/ 732472 w 1628775"/>
              <a:gd name="connsiteY16" fmla="*/ 1112888 h 1571625"/>
              <a:gd name="connsiteX17" fmla="*/ 732472 w 1628775"/>
              <a:gd name="connsiteY17" fmla="*/ 1279576 h 1571625"/>
              <a:gd name="connsiteX18" fmla="*/ 902970 w 1628775"/>
              <a:gd name="connsiteY18" fmla="*/ 1279576 h 1571625"/>
              <a:gd name="connsiteX19" fmla="*/ 902970 w 1628775"/>
              <a:gd name="connsiteY19" fmla="*/ 1154799 h 1571625"/>
              <a:gd name="connsiteX20" fmla="*/ 1002983 w 1628775"/>
              <a:gd name="connsiteY20" fmla="*/ 1051929 h 1571625"/>
              <a:gd name="connsiteX21" fmla="*/ 1131570 w 1628775"/>
              <a:gd name="connsiteY21" fmla="*/ 1051929 h 1571625"/>
              <a:gd name="connsiteX22" fmla="*/ 1131570 w 1628775"/>
              <a:gd name="connsiteY22" fmla="*/ 881431 h 1571625"/>
              <a:gd name="connsiteX23" fmla="*/ 962025 w 1628775"/>
              <a:gd name="connsiteY23" fmla="*/ 881431 h 1571625"/>
              <a:gd name="connsiteX24" fmla="*/ 902018 w 1628775"/>
              <a:gd name="connsiteY24" fmla="*/ 820471 h 1571625"/>
              <a:gd name="connsiteX25" fmla="*/ 902018 w 1628775"/>
              <a:gd name="connsiteY25" fmla="*/ 652831 h 1571625"/>
              <a:gd name="connsiteX26" fmla="*/ 731520 w 1628775"/>
              <a:gd name="connsiteY26" fmla="*/ 652831 h 1571625"/>
              <a:gd name="connsiteX27" fmla="*/ 731520 w 1628775"/>
              <a:gd name="connsiteY27" fmla="*/ 812851 h 1571625"/>
              <a:gd name="connsiteX28" fmla="*/ 665797 w 1628775"/>
              <a:gd name="connsiteY28" fmla="*/ 880479 h 1571625"/>
              <a:gd name="connsiteX29" fmla="*/ 504825 w 1628775"/>
              <a:gd name="connsiteY29" fmla="*/ 881431 h 1571625"/>
              <a:gd name="connsiteX30" fmla="*/ 516255 w 1628775"/>
              <a:gd name="connsiteY30" fmla="*/ 346126 h 1571625"/>
              <a:gd name="connsiteX31" fmla="*/ 1129665 w 1628775"/>
              <a:gd name="connsiteY31" fmla="*/ 346126 h 1571625"/>
              <a:gd name="connsiteX32" fmla="*/ 850583 w 1628775"/>
              <a:gd name="connsiteY32" fmla="*/ 79426 h 1571625"/>
              <a:gd name="connsiteX33" fmla="*/ 516255 w 1628775"/>
              <a:gd name="connsiteY33" fmla="*/ 346126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1628775" h="1571625">
                <a:moveTo>
                  <a:pt x="434340" y="348984"/>
                </a:moveTo>
                <a:cubicBezTo>
                  <a:pt x="464820" y="181343"/>
                  <a:pt x="552450" y="67996"/>
                  <a:pt x="708660" y="18466"/>
                </a:cubicBezTo>
                <a:cubicBezTo>
                  <a:pt x="929640" y="-51066"/>
                  <a:pt x="1155383" y="82284"/>
                  <a:pt x="1204913" y="308979"/>
                </a:cubicBezTo>
                <a:cubicBezTo>
                  <a:pt x="1212533" y="344221"/>
                  <a:pt x="1225868" y="350888"/>
                  <a:pt x="1258253" y="349936"/>
                </a:cubicBezTo>
                <a:cubicBezTo>
                  <a:pt x="1326833" y="348031"/>
                  <a:pt x="1394460" y="348984"/>
                  <a:pt x="1463040" y="348984"/>
                </a:cubicBezTo>
                <a:cubicBezTo>
                  <a:pt x="1568768" y="349936"/>
                  <a:pt x="1636395" y="415659"/>
                  <a:pt x="1636395" y="520434"/>
                </a:cubicBezTo>
                <a:cubicBezTo>
                  <a:pt x="1636395" y="817613"/>
                  <a:pt x="1636395" y="1113841"/>
                  <a:pt x="1636395" y="1411021"/>
                </a:cubicBezTo>
                <a:cubicBezTo>
                  <a:pt x="1636395" y="1511986"/>
                  <a:pt x="1569720" y="1579613"/>
                  <a:pt x="1470660" y="1579613"/>
                </a:cubicBezTo>
                <a:cubicBezTo>
                  <a:pt x="1035368" y="1580566"/>
                  <a:pt x="601028" y="1580566"/>
                  <a:pt x="165735" y="1579613"/>
                </a:cubicBezTo>
                <a:cubicBezTo>
                  <a:pt x="63818" y="1579613"/>
                  <a:pt x="0" y="1513891"/>
                  <a:pt x="0" y="1411974"/>
                </a:cubicBezTo>
                <a:cubicBezTo>
                  <a:pt x="0" y="1113841"/>
                  <a:pt x="0" y="814756"/>
                  <a:pt x="0" y="516624"/>
                </a:cubicBezTo>
                <a:cubicBezTo>
                  <a:pt x="0" y="415659"/>
                  <a:pt x="65722" y="348984"/>
                  <a:pt x="166688" y="348984"/>
                </a:cubicBezTo>
                <a:cubicBezTo>
                  <a:pt x="254318" y="348031"/>
                  <a:pt x="342900" y="348984"/>
                  <a:pt x="434340" y="348984"/>
                </a:cubicBezTo>
                <a:close/>
                <a:moveTo>
                  <a:pt x="504825" y="881431"/>
                </a:moveTo>
                <a:cubicBezTo>
                  <a:pt x="504825" y="941438"/>
                  <a:pt x="504825" y="994779"/>
                  <a:pt x="504825" y="1051929"/>
                </a:cubicBezTo>
                <a:cubicBezTo>
                  <a:pt x="562928" y="1051929"/>
                  <a:pt x="617220" y="1053834"/>
                  <a:pt x="670560" y="1050976"/>
                </a:cubicBezTo>
                <a:cubicBezTo>
                  <a:pt x="716280" y="1049071"/>
                  <a:pt x="733425" y="1068121"/>
                  <a:pt x="732472" y="1112888"/>
                </a:cubicBezTo>
                <a:cubicBezTo>
                  <a:pt x="730568" y="1168134"/>
                  <a:pt x="732472" y="1222426"/>
                  <a:pt x="732472" y="1279576"/>
                </a:cubicBezTo>
                <a:cubicBezTo>
                  <a:pt x="791528" y="1279576"/>
                  <a:pt x="844868" y="1279576"/>
                  <a:pt x="902970" y="1279576"/>
                </a:cubicBezTo>
                <a:cubicBezTo>
                  <a:pt x="902970" y="1235761"/>
                  <a:pt x="902970" y="1194804"/>
                  <a:pt x="902970" y="1154799"/>
                </a:cubicBezTo>
                <a:cubicBezTo>
                  <a:pt x="902970" y="1051929"/>
                  <a:pt x="902970" y="1051929"/>
                  <a:pt x="1002983" y="1051929"/>
                </a:cubicBezTo>
                <a:cubicBezTo>
                  <a:pt x="1044893" y="1051929"/>
                  <a:pt x="1087755" y="1051929"/>
                  <a:pt x="1131570" y="1051929"/>
                </a:cubicBezTo>
                <a:cubicBezTo>
                  <a:pt x="1131570" y="992874"/>
                  <a:pt x="1131570" y="938581"/>
                  <a:pt x="1131570" y="881431"/>
                </a:cubicBezTo>
                <a:cubicBezTo>
                  <a:pt x="1072515" y="881431"/>
                  <a:pt x="1017270" y="881431"/>
                  <a:pt x="962025" y="881431"/>
                </a:cubicBezTo>
                <a:cubicBezTo>
                  <a:pt x="921068" y="881431"/>
                  <a:pt x="901065" y="863334"/>
                  <a:pt x="902018" y="820471"/>
                </a:cubicBezTo>
                <a:cubicBezTo>
                  <a:pt x="903922" y="765226"/>
                  <a:pt x="902018" y="709981"/>
                  <a:pt x="902018" y="652831"/>
                </a:cubicBezTo>
                <a:cubicBezTo>
                  <a:pt x="842010" y="652831"/>
                  <a:pt x="787718" y="652831"/>
                  <a:pt x="731520" y="652831"/>
                </a:cubicBezTo>
                <a:cubicBezTo>
                  <a:pt x="731520" y="709029"/>
                  <a:pt x="731520" y="760463"/>
                  <a:pt x="731520" y="812851"/>
                </a:cubicBezTo>
                <a:cubicBezTo>
                  <a:pt x="731520" y="869049"/>
                  <a:pt x="720090" y="880479"/>
                  <a:pt x="665797" y="880479"/>
                </a:cubicBezTo>
                <a:cubicBezTo>
                  <a:pt x="612458" y="881431"/>
                  <a:pt x="559118" y="881431"/>
                  <a:pt x="504825" y="881431"/>
                </a:cubicBezTo>
                <a:close/>
                <a:moveTo>
                  <a:pt x="516255" y="346126"/>
                </a:moveTo>
                <a:cubicBezTo>
                  <a:pt x="722947" y="346126"/>
                  <a:pt x="925830" y="346126"/>
                  <a:pt x="1129665" y="346126"/>
                </a:cubicBezTo>
                <a:cubicBezTo>
                  <a:pt x="1119188" y="208966"/>
                  <a:pt x="989647" y="86093"/>
                  <a:pt x="850583" y="79426"/>
                </a:cubicBezTo>
                <a:cubicBezTo>
                  <a:pt x="679133" y="70854"/>
                  <a:pt x="543878" y="176581"/>
                  <a:pt x="516255" y="346126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744394D-4C03-4338-B0A0-6DDFDAFF7178}"/>
              </a:ext>
            </a:extLst>
          </p:cNvPr>
          <p:cNvSpPr/>
          <p:nvPr/>
        </p:nvSpPr>
        <p:spPr>
          <a:xfrm>
            <a:off x="1451530" y="705278"/>
            <a:ext cx="632308" cy="635619"/>
          </a:xfrm>
          <a:custGeom>
            <a:avLst/>
            <a:gdLst>
              <a:gd name="connsiteX0" fmla="*/ 549912 w 1819275"/>
              <a:gd name="connsiteY0" fmla="*/ 1441204 h 1828800"/>
              <a:gd name="connsiteX1" fmla="*/ 387035 w 1819275"/>
              <a:gd name="connsiteY1" fmla="*/ 1605987 h 1828800"/>
              <a:gd name="connsiteX2" fmla="*/ 459424 w 1819275"/>
              <a:gd name="connsiteY2" fmla="*/ 1663137 h 1828800"/>
              <a:gd name="connsiteX3" fmla="*/ 460377 w 1819275"/>
              <a:gd name="connsiteY3" fmla="*/ 1738384 h 1828800"/>
              <a:gd name="connsiteX4" fmla="*/ 457519 w 1819275"/>
              <a:gd name="connsiteY4" fmla="*/ 1742194 h 1828800"/>
              <a:gd name="connsiteX5" fmla="*/ 251779 w 1819275"/>
              <a:gd name="connsiteY5" fmla="*/ 1747909 h 1828800"/>
              <a:gd name="connsiteX6" fmla="*/ 26037 w 1819275"/>
              <a:gd name="connsiteY6" fmla="*/ 1523119 h 1828800"/>
              <a:gd name="connsiteX7" fmla="*/ 24132 w 1819275"/>
              <a:gd name="connsiteY7" fmla="*/ 1435489 h 1828800"/>
              <a:gd name="connsiteX8" fmla="*/ 91759 w 1819275"/>
              <a:gd name="connsiteY8" fmla="*/ 1367862 h 1828800"/>
              <a:gd name="connsiteX9" fmla="*/ 162244 w 1819275"/>
              <a:gd name="connsiteY9" fmla="*/ 1365957 h 1828800"/>
              <a:gd name="connsiteX10" fmla="*/ 224157 w 1819275"/>
              <a:gd name="connsiteY10" fmla="*/ 1434537 h 1828800"/>
              <a:gd name="connsiteX11" fmla="*/ 386082 w 1819275"/>
              <a:gd name="connsiteY11" fmla="*/ 1270707 h 1828800"/>
              <a:gd name="connsiteX12" fmla="*/ 327027 w 1819275"/>
              <a:gd name="connsiteY12" fmla="*/ 1224987 h 1828800"/>
              <a:gd name="connsiteX13" fmla="*/ 327979 w 1819275"/>
              <a:gd name="connsiteY13" fmla="*/ 1130689 h 1828800"/>
              <a:gd name="connsiteX14" fmla="*/ 1042354 w 1819275"/>
              <a:gd name="connsiteY14" fmla="*/ 411552 h 1828800"/>
              <a:gd name="connsiteX15" fmla="*/ 1321437 w 1819275"/>
              <a:gd name="connsiteY15" fmla="*/ 265819 h 1828800"/>
              <a:gd name="connsiteX16" fmla="*/ 1538607 w 1819275"/>
              <a:gd name="connsiteY16" fmla="*/ 213432 h 1828800"/>
              <a:gd name="connsiteX17" fmla="*/ 1581469 w 1819275"/>
              <a:gd name="connsiteY17" fmla="*/ 186762 h 1828800"/>
              <a:gd name="connsiteX18" fmla="*/ 1739585 w 1819275"/>
              <a:gd name="connsiteY18" fmla="*/ 28646 h 1828800"/>
              <a:gd name="connsiteX19" fmla="*/ 1811974 w 1819275"/>
              <a:gd name="connsiteY19" fmla="*/ 13407 h 1828800"/>
              <a:gd name="connsiteX20" fmla="*/ 1797687 w 1819275"/>
              <a:gd name="connsiteY20" fmla="*/ 90559 h 1828800"/>
              <a:gd name="connsiteX21" fmla="*/ 1617665 w 1819275"/>
              <a:gd name="connsiteY21" fmla="*/ 294394 h 1828800"/>
              <a:gd name="connsiteX22" fmla="*/ 1547179 w 1819275"/>
              <a:gd name="connsiteY22" fmla="*/ 559189 h 1828800"/>
              <a:gd name="connsiteX23" fmla="*/ 1416687 w 1819275"/>
              <a:gd name="connsiteY23" fmla="*/ 783027 h 1828800"/>
              <a:gd name="connsiteX24" fmla="*/ 711837 w 1819275"/>
              <a:gd name="connsiteY24" fmla="*/ 1485019 h 1828800"/>
              <a:gd name="connsiteX25" fmla="*/ 586107 w 1819275"/>
              <a:gd name="connsiteY25" fmla="*/ 1485971 h 1828800"/>
              <a:gd name="connsiteX26" fmla="*/ 549912 w 1819275"/>
              <a:gd name="connsiteY26" fmla="*/ 1441204 h 1828800"/>
              <a:gd name="connsiteX27" fmla="*/ 643257 w 1819275"/>
              <a:gd name="connsiteY27" fmla="*/ 1421202 h 1828800"/>
              <a:gd name="connsiteX28" fmla="*/ 1397637 w 1819275"/>
              <a:gd name="connsiteY28" fmla="*/ 667774 h 1828800"/>
              <a:gd name="connsiteX29" fmla="*/ 1156654 w 1819275"/>
              <a:gd name="connsiteY29" fmla="*/ 418219 h 1828800"/>
              <a:gd name="connsiteX30" fmla="*/ 1109982 w 1819275"/>
              <a:gd name="connsiteY30" fmla="*/ 466796 h 1828800"/>
              <a:gd name="connsiteX31" fmla="*/ 1224282 w 1819275"/>
              <a:gd name="connsiteY31" fmla="*/ 576334 h 1828800"/>
              <a:gd name="connsiteX32" fmla="*/ 1236665 w 1819275"/>
              <a:gd name="connsiteY32" fmla="*/ 645866 h 1828800"/>
              <a:gd name="connsiteX33" fmla="*/ 1163322 w 1819275"/>
              <a:gd name="connsiteY33" fmla="*/ 634437 h 1828800"/>
              <a:gd name="connsiteX34" fmla="*/ 1062357 w 1819275"/>
              <a:gd name="connsiteY34" fmla="*/ 523946 h 1828800"/>
              <a:gd name="connsiteX35" fmla="*/ 983299 w 1819275"/>
              <a:gd name="connsiteY35" fmla="*/ 595384 h 1828800"/>
              <a:gd name="connsiteX36" fmla="*/ 1054737 w 1819275"/>
              <a:gd name="connsiteY36" fmla="*/ 662059 h 1828800"/>
              <a:gd name="connsiteX37" fmla="*/ 1061404 w 1819275"/>
              <a:gd name="connsiteY37" fmla="*/ 728734 h 1828800"/>
              <a:gd name="connsiteX38" fmla="*/ 994729 w 1819275"/>
              <a:gd name="connsiteY38" fmla="*/ 722066 h 1828800"/>
              <a:gd name="connsiteX39" fmla="*/ 932817 w 1819275"/>
              <a:gd name="connsiteY39" fmla="*/ 656344 h 1828800"/>
              <a:gd name="connsiteX40" fmla="*/ 861379 w 1819275"/>
              <a:gd name="connsiteY40" fmla="*/ 714446 h 1828800"/>
              <a:gd name="connsiteX41" fmla="*/ 985204 w 1819275"/>
              <a:gd name="connsiteY41" fmla="*/ 832557 h 1828800"/>
              <a:gd name="connsiteX42" fmla="*/ 991872 w 1819275"/>
              <a:gd name="connsiteY42" fmla="*/ 885896 h 1828800"/>
              <a:gd name="connsiteX43" fmla="*/ 943294 w 1819275"/>
              <a:gd name="connsiteY43" fmla="*/ 899232 h 1828800"/>
              <a:gd name="connsiteX44" fmla="*/ 909957 w 1819275"/>
              <a:gd name="connsiteY44" fmla="*/ 873514 h 1828800"/>
              <a:gd name="connsiteX45" fmla="*/ 814707 w 1819275"/>
              <a:gd name="connsiteY45" fmla="*/ 763024 h 1828800"/>
              <a:gd name="connsiteX46" fmla="*/ 803277 w 1819275"/>
              <a:gd name="connsiteY46" fmla="*/ 777312 h 1828800"/>
              <a:gd name="connsiteX47" fmla="*/ 731840 w 1819275"/>
              <a:gd name="connsiteY47" fmla="*/ 843034 h 1828800"/>
              <a:gd name="connsiteX48" fmla="*/ 806135 w 1819275"/>
              <a:gd name="connsiteY48" fmla="*/ 908757 h 1828800"/>
              <a:gd name="connsiteX49" fmla="*/ 813754 w 1819275"/>
              <a:gd name="connsiteY49" fmla="*/ 973527 h 1828800"/>
              <a:gd name="connsiteX50" fmla="*/ 748985 w 1819275"/>
              <a:gd name="connsiteY50" fmla="*/ 966859 h 1828800"/>
              <a:gd name="connsiteX51" fmla="*/ 686119 w 1819275"/>
              <a:gd name="connsiteY51" fmla="*/ 891612 h 1828800"/>
              <a:gd name="connsiteX52" fmla="*/ 673737 w 1819275"/>
              <a:gd name="connsiteY52" fmla="*/ 903041 h 1828800"/>
              <a:gd name="connsiteX53" fmla="*/ 613729 w 1819275"/>
              <a:gd name="connsiteY53" fmla="*/ 956382 h 1828800"/>
              <a:gd name="connsiteX54" fmla="*/ 733744 w 1819275"/>
              <a:gd name="connsiteY54" fmla="*/ 1067824 h 1828800"/>
              <a:gd name="connsiteX55" fmla="*/ 744222 w 1819275"/>
              <a:gd name="connsiteY55" fmla="*/ 1138309 h 1828800"/>
              <a:gd name="connsiteX56" fmla="*/ 674690 w 1819275"/>
              <a:gd name="connsiteY56" fmla="*/ 1126879 h 1828800"/>
              <a:gd name="connsiteX57" fmla="*/ 566104 w 1819275"/>
              <a:gd name="connsiteY57" fmla="*/ 1010674 h 1828800"/>
              <a:gd name="connsiteX58" fmla="*/ 490857 w 1819275"/>
              <a:gd name="connsiteY58" fmla="*/ 1087827 h 1828800"/>
              <a:gd name="connsiteX59" fmla="*/ 565152 w 1819275"/>
              <a:gd name="connsiteY59" fmla="*/ 1155454 h 1828800"/>
              <a:gd name="connsiteX60" fmla="*/ 568010 w 1819275"/>
              <a:gd name="connsiteY60" fmla="*/ 1221177 h 1828800"/>
              <a:gd name="connsiteX61" fmla="*/ 507049 w 1819275"/>
              <a:gd name="connsiteY61" fmla="*/ 1212604 h 1828800"/>
              <a:gd name="connsiteX62" fmla="*/ 436565 w 1819275"/>
              <a:gd name="connsiteY62" fmla="*/ 1137357 h 1828800"/>
              <a:gd name="connsiteX63" fmla="*/ 398465 w 1819275"/>
              <a:gd name="connsiteY63" fmla="*/ 1172599 h 1828800"/>
              <a:gd name="connsiteX64" fmla="*/ 417515 w 1819275"/>
              <a:gd name="connsiteY64" fmla="*/ 1196412 h 1828800"/>
              <a:gd name="connsiteX65" fmla="*/ 643257 w 1819275"/>
              <a:gd name="connsiteY65" fmla="*/ 1421202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1819275" h="1828800">
                <a:moveTo>
                  <a:pt x="549912" y="1441204"/>
                </a:moveTo>
                <a:cubicBezTo>
                  <a:pt x="494667" y="1497402"/>
                  <a:pt x="447042" y="1545979"/>
                  <a:pt x="387035" y="1605987"/>
                </a:cubicBezTo>
                <a:cubicBezTo>
                  <a:pt x="409894" y="1624084"/>
                  <a:pt x="435612" y="1642182"/>
                  <a:pt x="459424" y="1663137"/>
                </a:cubicBezTo>
                <a:cubicBezTo>
                  <a:pt x="485142" y="1686949"/>
                  <a:pt x="484190" y="1712666"/>
                  <a:pt x="460377" y="1738384"/>
                </a:cubicBezTo>
                <a:cubicBezTo>
                  <a:pt x="459424" y="1739337"/>
                  <a:pt x="458472" y="1740289"/>
                  <a:pt x="457519" y="1742194"/>
                </a:cubicBezTo>
                <a:cubicBezTo>
                  <a:pt x="341315" y="1857446"/>
                  <a:pt x="361317" y="1858399"/>
                  <a:pt x="251779" y="1747909"/>
                </a:cubicBezTo>
                <a:cubicBezTo>
                  <a:pt x="177484" y="1672662"/>
                  <a:pt x="102237" y="1596462"/>
                  <a:pt x="26037" y="1523119"/>
                </a:cubicBezTo>
                <a:cubicBezTo>
                  <a:pt x="-5396" y="1492639"/>
                  <a:pt x="-11110" y="1466921"/>
                  <a:pt x="24132" y="1435489"/>
                </a:cubicBezTo>
                <a:cubicBezTo>
                  <a:pt x="47944" y="1414534"/>
                  <a:pt x="69852" y="1391674"/>
                  <a:pt x="91759" y="1367862"/>
                </a:cubicBezTo>
                <a:cubicBezTo>
                  <a:pt x="115572" y="1343096"/>
                  <a:pt x="139384" y="1345002"/>
                  <a:pt x="162244" y="1365957"/>
                </a:cubicBezTo>
                <a:cubicBezTo>
                  <a:pt x="185104" y="1387864"/>
                  <a:pt x="205107" y="1412629"/>
                  <a:pt x="224157" y="1434537"/>
                </a:cubicBezTo>
                <a:cubicBezTo>
                  <a:pt x="278449" y="1380244"/>
                  <a:pt x="327027" y="1330714"/>
                  <a:pt x="386082" y="1270707"/>
                </a:cubicBezTo>
                <a:cubicBezTo>
                  <a:pt x="368937" y="1257371"/>
                  <a:pt x="346077" y="1243084"/>
                  <a:pt x="327027" y="1224987"/>
                </a:cubicBezTo>
                <a:cubicBezTo>
                  <a:pt x="287974" y="1186887"/>
                  <a:pt x="288927" y="1169741"/>
                  <a:pt x="327979" y="1130689"/>
                </a:cubicBezTo>
                <a:cubicBezTo>
                  <a:pt x="567057" y="891612"/>
                  <a:pt x="809944" y="656344"/>
                  <a:pt x="1042354" y="411552"/>
                </a:cubicBezTo>
                <a:cubicBezTo>
                  <a:pt x="1122365" y="326779"/>
                  <a:pt x="1215710" y="290584"/>
                  <a:pt x="1321437" y="265819"/>
                </a:cubicBezTo>
                <a:cubicBezTo>
                  <a:pt x="1393827" y="248674"/>
                  <a:pt x="1466217" y="232482"/>
                  <a:pt x="1538607" y="213432"/>
                </a:cubicBezTo>
                <a:cubicBezTo>
                  <a:pt x="1554799" y="209621"/>
                  <a:pt x="1570040" y="198191"/>
                  <a:pt x="1581469" y="186762"/>
                </a:cubicBezTo>
                <a:cubicBezTo>
                  <a:pt x="1634810" y="135327"/>
                  <a:pt x="1687197" y="81987"/>
                  <a:pt x="1739585" y="28646"/>
                </a:cubicBezTo>
                <a:cubicBezTo>
                  <a:pt x="1760540" y="7691"/>
                  <a:pt x="1783399" y="-15168"/>
                  <a:pt x="1811974" y="13407"/>
                </a:cubicBezTo>
                <a:cubicBezTo>
                  <a:pt x="1841502" y="42934"/>
                  <a:pt x="1819594" y="66746"/>
                  <a:pt x="1797687" y="90559"/>
                </a:cubicBezTo>
                <a:cubicBezTo>
                  <a:pt x="1735774" y="157234"/>
                  <a:pt x="1659574" y="216289"/>
                  <a:pt x="1617665" y="294394"/>
                </a:cubicBezTo>
                <a:cubicBezTo>
                  <a:pt x="1575754" y="373452"/>
                  <a:pt x="1564324" y="469654"/>
                  <a:pt x="1547179" y="559189"/>
                </a:cubicBezTo>
                <a:cubicBezTo>
                  <a:pt x="1529082" y="650629"/>
                  <a:pt x="1483362" y="719209"/>
                  <a:pt x="1416687" y="783027"/>
                </a:cubicBezTo>
                <a:cubicBezTo>
                  <a:pt x="1179515" y="1014484"/>
                  <a:pt x="947104" y="1250704"/>
                  <a:pt x="711837" y="1485019"/>
                </a:cubicBezTo>
                <a:cubicBezTo>
                  <a:pt x="652782" y="1544074"/>
                  <a:pt x="645162" y="1545027"/>
                  <a:pt x="586107" y="1485971"/>
                </a:cubicBezTo>
                <a:cubicBezTo>
                  <a:pt x="574677" y="1471684"/>
                  <a:pt x="563247" y="1456444"/>
                  <a:pt x="549912" y="1441204"/>
                </a:cubicBezTo>
                <a:close/>
                <a:moveTo>
                  <a:pt x="643257" y="1421202"/>
                </a:moveTo>
                <a:cubicBezTo>
                  <a:pt x="899479" y="1165932"/>
                  <a:pt x="1151892" y="912566"/>
                  <a:pt x="1397637" y="667774"/>
                </a:cubicBezTo>
                <a:cubicBezTo>
                  <a:pt x="1319532" y="586812"/>
                  <a:pt x="1239522" y="503944"/>
                  <a:pt x="1156654" y="418219"/>
                </a:cubicBezTo>
                <a:cubicBezTo>
                  <a:pt x="1142367" y="433459"/>
                  <a:pt x="1128079" y="448699"/>
                  <a:pt x="1109982" y="466796"/>
                </a:cubicBezTo>
                <a:cubicBezTo>
                  <a:pt x="1150940" y="505849"/>
                  <a:pt x="1187135" y="541091"/>
                  <a:pt x="1224282" y="576334"/>
                </a:cubicBezTo>
                <a:cubicBezTo>
                  <a:pt x="1245237" y="596337"/>
                  <a:pt x="1261429" y="620149"/>
                  <a:pt x="1236665" y="645866"/>
                </a:cubicBezTo>
                <a:cubicBezTo>
                  <a:pt x="1209994" y="673489"/>
                  <a:pt x="1185229" y="657296"/>
                  <a:pt x="1163322" y="634437"/>
                </a:cubicBezTo>
                <a:cubicBezTo>
                  <a:pt x="1128079" y="596337"/>
                  <a:pt x="1092837" y="558237"/>
                  <a:pt x="1062357" y="523946"/>
                </a:cubicBezTo>
                <a:cubicBezTo>
                  <a:pt x="1030924" y="552521"/>
                  <a:pt x="1009017" y="572524"/>
                  <a:pt x="983299" y="595384"/>
                </a:cubicBezTo>
                <a:cubicBezTo>
                  <a:pt x="1008065" y="619196"/>
                  <a:pt x="1031877" y="640152"/>
                  <a:pt x="1054737" y="662059"/>
                </a:cubicBezTo>
                <a:cubicBezTo>
                  <a:pt x="1075692" y="682062"/>
                  <a:pt x="1084265" y="705874"/>
                  <a:pt x="1061404" y="728734"/>
                </a:cubicBezTo>
                <a:cubicBezTo>
                  <a:pt x="1039497" y="750641"/>
                  <a:pt x="1014732" y="743021"/>
                  <a:pt x="994729" y="722066"/>
                </a:cubicBezTo>
                <a:cubicBezTo>
                  <a:pt x="972822" y="698254"/>
                  <a:pt x="949962" y="674441"/>
                  <a:pt x="932817" y="656344"/>
                </a:cubicBezTo>
                <a:cubicBezTo>
                  <a:pt x="907099" y="677299"/>
                  <a:pt x="888049" y="692539"/>
                  <a:pt x="861379" y="714446"/>
                </a:cubicBezTo>
                <a:cubicBezTo>
                  <a:pt x="906147" y="756357"/>
                  <a:pt x="948057" y="792552"/>
                  <a:pt x="985204" y="832557"/>
                </a:cubicBezTo>
                <a:cubicBezTo>
                  <a:pt x="995682" y="843987"/>
                  <a:pt x="998540" y="871609"/>
                  <a:pt x="991872" y="885896"/>
                </a:cubicBezTo>
                <a:cubicBezTo>
                  <a:pt x="987110" y="896374"/>
                  <a:pt x="960440" y="900184"/>
                  <a:pt x="943294" y="899232"/>
                </a:cubicBezTo>
                <a:cubicBezTo>
                  <a:pt x="931865" y="898279"/>
                  <a:pt x="919482" y="883991"/>
                  <a:pt x="909957" y="873514"/>
                </a:cubicBezTo>
                <a:cubicBezTo>
                  <a:pt x="877572" y="837319"/>
                  <a:pt x="846140" y="800171"/>
                  <a:pt x="814707" y="763024"/>
                </a:cubicBezTo>
                <a:cubicBezTo>
                  <a:pt x="810897" y="767787"/>
                  <a:pt x="807087" y="772549"/>
                  <a:pt x="803277" y="777312"/>
                </a:cubicBezTo>
                <a:cubicBezTo>
                  <a:pt x="781369" y="797314"/>
                  <a:pt x="760415" y="817316"/>
                  <a:pt x="731840" y="843034"/>
                </a:cubicBezTo>
                <a:cubicBezTo>
                  <a:pt x="758510" y="866846"/>
                  <a:pt x="782322" y="887802"/>
                  <a:pt x="806135" y="908757"/>
                </a:cubicBezTo>
                <a:cubicBezTo>
                  <a:pt x="828042" y="928759"/>
                  <a:pt x="836615" y="956382"/>
                  <a:pt x="813754" y="973527"/>
                </a:cubicBezTo>
                <a:cubicBezTo>
                  <a:pt x="800419" y="983052"/>
                  <a:pt x="764224" y="978289"/>
                  <a:pt x="748985" y="966859"/>
                </a:cubicBezTo>
                <a:cubicBezTo>
                  <a:pt x="723267" y="947809"/>
                  <a:pt x="707074" y="917329"/>
                  <a:pt x="686119" y="891612"/>
                </a:cubicBezTo>
                <a:cubicBezTo>
                  <a:pt x="682310" y="895421"/>
                  <a:pt x="677547" y="899232"/>
                  <a:pt x="673737" y="903041"/>
                </a:cubicBezTo>
                <a:cubicBezTo>
                  <a:pt x="656592" y="918282"/>
                  <a:pt x="638494" y="934474"/>
                  <a:pt x="613729" y="956382"/>
                </a:cubicBezTo>
                <a:cubicBezTo>
                  <a:pt x="656592" y="996387"/>
                  <a:pt x="695644" y="1031629"/>
                  <a:pt x="733744" y="1067824"/>
                </a:cubicBezTo>
                <a:cubicBezTo>
                  <a:pt x="755652" y="1088779"/>
                  <a:pt x="768035" y="1113544"/>
                  <a:pt x="744222" y="1138309"/>
                </a:cubicBezTo>
                <a:cubicBezTo>
                  <a:pt x="719457" y="1163074"/>
                  <a:pt x="694692" y="1148787"/>
                  <a:pt x="674690" y="1126879"/>
                </a:cubicBezTo>
                <a:cubicBezTo>
                  <a:pt x="639447" y="1088779"/>
                  <a:pt x="603252" y="1050679"/>
                  <a:pt x="566104" y="1010674"/>
                </a:cubicBezTo>
                <a:cubicBezTo>
                  <a:pt x="538482" y="1038296"/>
                  <a:pt x="518479" y="1060204"/>
                  <a:pt x="490857" y="1087827"/>
                </a:cubicBezTo>
                <a:cubicBezTo>
                  <a:pt x="516574" y="1110687"/>
                  <a:pt x="541340" y="1132594"/>
                  <a:pt x="565152" y="1155454"/>
                </a:cubicBezTo>
                <a:cubicBezTo>
                  <a:pt x="586107" y="1175457"/>
                  <a:pt x="592774" y="1204032"/>
                  <a:pt x="568010" y="1221177"/>
                </a:cubicBezTo>
                <a:cubicBezTo>
                  <a:pt x="554674" y="1229749"/>
                  <a:pt x="522290" y="1224034"/>
                  <a:pt x="507049" y="1212604"/>
                </a:cubicBezTo>
                <a:cubicBezTo>
                  <a:pt x="481332" y="1193554"/>
                  <a:pt x="461329" y="1164979"/>
                  <a:pt x="436565" y="1137357"/>
                </a:cubicBezTo>
                <a:cubicBezTo>
                  <a:pt x="419419" y="1153549"/>
                  <a:pt x="409894" y="1162121"/>
                  <a:pt x="398465" y="1172599"/>
                </a:cubicBezTo>
                <a:cubicBezTo>
                  <a:pt x="407990" y="1184029"/>
                  <a:pt x="412752" y="1190696"/>
                  <a:pt x="417515" y="1196412"/>
                </a:cubicBezTo>
                <a:cubicBezTo>
                  <a:pt x="495619" y="1272612"/>
                  <a:pt x="571819" y="1348812"/>
                  <a:pt x="643257" y="1421202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23" name="Imagem 22">
            <a:extLst>
              <a:ext uri="{FF2B5EF4-FFF2-40B4-BE49-F238E27FC236}">
                <a16:creationId xmlns:a16="http://schemas.microsoft.com/office/drawing/2014/main" id="{9D8C3A0E-3DBE-49B3-9001-9DA8D0F58A7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1" r="1061" b="1666"/>
          <a:stretch/>
        </p:blipFill>
        <p:spPr>
          <a:xfrm>
            <a:off x="2875722" y="505544"/>
            <a:ext cx="8800067" cy="5775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8112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z="3600" dirty="0"/>
              <a:t>LOGIN FUNCIONARIOS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E45A490-3A57-4227-B62A-C1EB7388662D}"/>
              </a:ext>
            </a:extLst>
          </p:cNvPr>
          <p:cNvSpPr/>
          <p:nvPr/>
        </p:nvSpPr>
        <p:spPr>
          <a:xfrm>
            <a:off x="4877098" y="2199953"/>
            <a:ext cx="928500" cy="891459"/>
          </a:xfrm>
          <a:prstGeom prst="rect">
            <a:avLst/>
          </a:prstGeom>
          <a:solidFill>
            <a:schemeClr val="bg1"/>
          </a:solidFill>
          <a:ln w="63500">
            <a:solidFill>
              <a:schemeClr val="accent4"/>
            </a:solidFill>
          </a:ln>
          <a:effectLst>
            <a:innerShdw blurRad="127000" dist="127000" dir="13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cs typeface="Arial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8663B24-DFA8-4FC9-A394-ABE4BEBC5338}"/>
              </a:ext>
            </a:extLst>
          </p:cNvPr>
          <p:cNvSpPr/>
          <p:nvPr/>
        </p:nvSpPr>
        <p:spPr>
          <a:xfrm>
            <a:off x="4877098" y="3301237"/>
            <a:ext cx="928500" cy="891459"/>
          </a:xfrm>
          <a:prstGeom prst="rect">
            <a:avLst/>
          </a:prstGeom>
          <a:solidFill>
            <a:schemeClr val="bg1"/>
          </a:solidFill>
          <a:ln w="63500">
            <a:solidFill>
              <a:schemeClr val="accent1"/>
            </a:solidFill>
          </a:ln>
          <a:effectLst>
            <a:innerShdw blurRad="127000" dist="127000" dir="13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cs typeface="Arial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0090960-F4E3-466D-B9BB-5DEB0C5A8F2D}"/>
              </a:ext>
            </a:extLst>
          </p:cNvPr>
          <p:cNvSpPr/>
          <p:nvPr/>
        </p:nvSpPr>
        <p:spPr>
          <a:xfrm>
            <a:off x="4877098" y="4402521"/>
            <a:ext cx="928500" cy="891459"/>
          </a:xfrm>
          <a:prstGeom prst="rect">
            <a:avLst/>
          </a:prstGeom>
          <a:solidFill>
            <a:schemeClr val="bg1"/>
          </a:solidFill>
          <a:ln w="63500">
            <a:solidFill>
              <a:schemeClr val="accent2"/>
            </a:solidFill>
          </a:ln>
          <a:effectLst>
            <a:innerShdw blurRad="127000" dist="127000" dir="13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cs typeface="Arial" pitchFamily="34" charset="0"/>
            </a:endParaRPr>
          </a:p>
        </p:txBody>
      </p:sp>
      <p:sp>
        <p:nvSpPr>
          <p:cNvPr id="7" name="Freeform 4">
            <a:extLst>
              <a:ext uri="{FF2B5EF4-FFF2-40B4-BE49-F238E27FC236}">
                <a16:creationId xmlns:a16="http://schemas.microsoft.com/office/drawing/2014/main" id="{8B68762E-AD33-49F4-BA83-D3DF2C139D65}"/>
              </a:ext>
            </a:extLst>
          </p:cNvPr>
          <p:cNvSpPr/>
          <p:nvPr/>
        </p:nvSpPr>
        <p:spPr>
          <a:xfrm>
            <a:off x="2800072" y="3270666"/>
            <a:ext cx="2056195" cy="1032243"/>
          </a:xfrm>
          <a:custGeom>
            <a:avLst/>
            <a:gdLst>
              <a:gd name="connsiteX0" fmla="*/ 1621972 w 1621972"/>
              <a:gd name="connsiteY0" fmla="*/ 0 h 925286"/>
              <a:gd name="connsiteX1" fmla="*/ 0 w 1621972"/>
              <a:gd name="connsiteY1" fmla="*/ 925286 h 925286"/>
              <a:gd name="connsiteX2" fmla="*/ 1621972 w 1621972"/>
              <a:gd name="connsiteY2" fmla="*/ 849086 h 925286"/>
              <a:gd name="connsiteX3" fmla="*/ 1621972 w 1621972"/>
              <a:gd name="connsiteY3" fmla="*/ 0 h 925286"/>
              <a:gd name="connsiteX0" fmla="*/ 1632858 w 1632858"/>
              <a:gd name="connsiteY0" fmla="*/ 0 h 957943"/>
              <a:gd name="connsiteX1" fmla="*/ 0 w 1632858"/>
              <a:gd name="connsiteY1" fmla="*/ 957943 h 957943"/>
              <a:gd name="connsiteX2" fmla="*/ 1621972 w 1632858"/>
              <a:gd name="connsiteY2" fmla="*/ 881743 h 957943"/>
              <a:gd name="connsiteX3" fmla="*/ 1632858 w 1632858"/>
              <a:gd name="connsiteY3" fmla="*/ 0 h 957943"/>
              <a:gd name="connsiteX0" fmla="*/ 1632858 w 1654629"/>
              <a:gd name="connsiteY0" fmla="*/ 0 h 957943"/>
              <a:gd name="connsiteX1" fmla="*/ 0 w 1654629"/>
              <a:gd name="connsiteY1" fmla="*/ 957943 h 957943"/>
              <a:gd name="connsiteX2" fmla="*/ 1654629 w 1654629"/>
              <a:gd name="connsiteY2" fmla="*/ 903515 h 957943"/>
              <a:gd name="connsiteX3" fmla="*/ 1632858 w 1654629"/>
              <a:gd name="connsiteY3" fmla="*/ 0 h 957943"/>
              <a:gd name="connsiteX0" fmla="*/ 1643743 w 1654629"/>
              <a:gd name="connsiteY0" fmla="*/ 0 h 979714"/>
              <a:gd name="connsiteX1" fmla="*/ 0 w 1654629"/>
              <a:gd name="connsiteY1" fmla="*/ 979714 h 979714"/>
              <a:gd name="connsiteX2" fmla="*/ 1654629 w 1654629"/>
              <a:gd name="connsiteY2" fmla="*/ 925286 h 979714"/>
              <a:gd name="connsiteX3" fmla="*/ 1643743 w 1654629"/>
              <a:gd name="connsiteY3" fmla="*/ 0 h 979714"/>
              <a:gd name="connsiteX0" fmla="*/ 1630212 w 1654629"/>
              <a:gd name="connsiteY0" fmla="*/ 0 h 947057"/>
              <a:gd name="connsiteX1" fmla="*/ 0 w 1654629"/>
              <a:gd name="connsiteY1" fmla="*/ 947057 h 947057"/>
              <a:gd name="connsiteX2" fmla="*/ 1654629 w 1654629"/>
              <a:gd name="connsiteY2" fmla="*/ 892629 h 947057"/>
              <a:gd name="connsiteX3" fmla="*/ 1630212 w 1654629"/>
              <a:gd name="connsiteY3" fmla="*/ 0 h 947057"/>
              <a:gd name="connsiteX0" fmla="*/ 1657273 w 1657273"/>
              <a:gd name="connsiteY0" fmla="*/ 0 h 968828"/>
              <a:gd name="connsiteX1" fmla="*/ 0 w 1657273"/>
              <a:gd name="connsiteY1" fmla="*/ 968828 h 968828"/>
              <a:gd name="connsiteX2" fmla="*/ 1654629 w 1657273"/>
              <a:gd name="connsiteY2" fmla="*/ 914400 h 968828"/>
              <a:gd name="connsiteX3" fmla="*/ 1657273 w 1657273"/>
              <a:gd name="connsiteY3" fmla="*/ 0 h 968828"/>
              <a:gd name="connsiteX0" fmla="*/ 1684334 w 1684334"/>
              <a:gd name="connsiteY0" fmla="*/ 0 h 990599"/>
              <a:gd name="connsiteX1" fmla="*/ 0 w 1684334"/>
              <a:gd name="connsiteY1" fmla="*/ 990599 h 990599"/>
              <a:gd name="connsiteX2" fmla="*/ 1654629 w 1684334"/>
              <a:gd name="connsiteY2" fmla="*/ 936171 h 990599"/>
              <a:gd name="connsiteX3" fmla="*/ 1684334 w 1684334"/>
              <a:gd name="connsiteY3" fmla="*/ 0 h 990599"/>
              <a:gd name="connsiteX0" fmla="*/ 1589618 w 1654636"/>
              <a:gd name="connsiteY0" fmla="*/ 0 h 947056"/>
              <a:gd name="connsiteX1" fmla="*/ 0 w 1654636"/>
              <a:gd name="connsiteY1" fmla="*/ 947056 h 947056"/>
              <a:gd name="connsiteX2" fmla="*/ 1654629 w 1654636"/>
              <a:gd name="connsiteY2" fmla="*/ 892628 h 947056"/>
              <a:gd name="connsiteX3" fmla="*/ 1589618 w 1654636"/>
              <a:gd name="connsiteY3" fmla="*/ 0 h 947056"/>
              <a:gd name="connsiteX0" fmla="*/ 1603149 w 1654638"/>
              <a:gd name="connsiteY0" fmla="*/ 0 h 979713"/>
              <a:gd name="connsiteX1" fmla="*/ 0 w 1654638"/>
              <a:gd name="connsiteY1" fmla="*/ 979713 h 979713"/>
              <a:gd name="connsiteX2" fmla="*/ 1654629 w 1654638"/>
              <a:gd name="connsiteY2" fmla="*/ 925285 h 979713"/>
              <a:gd name="connsiteX3" fmla="*/ 1603149 w 1654638"/>
              <a:gd name="connsiteY3" fmla="*/ 0 h 979713"/>
              <a:gd name="connsiteX0" fmla="*/ 1603149 w 1627589"/>
              <a:gd name="connsiteY0" fmla="*/ 0 h 979713"/>
              <a:gd name="connsiteX1" fmla="*/ 0 w 1627589"/>
              <a:gd name="connsiteY1" fmla="*/ 979713 h 979713"/>
              <a:gd name="connsiteX2" fmla="*/ 1627568 w 1627589"/>
              <a:gd name="connsiteY2" fmla="*/ 914399 h 979713"/>
              <a:gd name="connsiteX3" fmla="*/ 1603149 w 1627589"/>
              <a:gd name="connsiteY3" fmla="*/ 0 h 979713"/>
              <a:gd name="connsiteX0" fmla="*/ 1603149 w 1611762"/>
              <a:gd name="connsiteY0" fmla="*/ 0 h 979713"/>
              <a:gd name="connsiteX1" fmla="*/ 0 w 1611762"/>
              <a:gd name="connsiteY1" fmla="*/ 979713 h 979713"/>
              <a:gd name="connsiteX2" fmla="*/ 1611709 w 1611762"/>
              <a:gd name="connsiteY2" fmla="*/ 910146 h 979713"/>
              <a:gd name="connsiteX3" fmla="*/ 1603149 w 1611762"/>
              <a:gd name="connsiteY3" fmla="*/ 0 h 979713"/>
              <a:gd name="connsiteX0" fmla="*/ 1581944 w 1611727"/>
              <a:gd name="connsiteY0" fmla="*/ 0 h 979713"/>
              <a:gd name="connsiteX1" fmla="*/ 0 w 1611727"/>
              <a:gd name="connsiteY1" fmla="*/ 979713 h 979713"/>
              <a:gd name="connsiteX2" fmla="*/ 1611709 w 1611727"/>
              <a:gd name="connsiteY2" fmla="*/ 910146 h 979713"/>
              <a:gd name="connsiteX3" fmla="*/ 1581944 w 1611727"/>
              <a:gd name="connsiteY3" fmla="*/ 0 h 979713"/>
              <a:gd name="connsiteX0" fmla="*/ 1581944 w 1586350"/>
              <a:gd name="connsiteY0" fmla="*/ 0 h 979713"/>
              <a:gd name="connsiteX1" fmla="*/ 0 w 1586350"/>
              <a:gd name="connsiteY1" fmla="*/ 979713 h 979713"/>
              <a:gd name="connsiteX2" fmla="*/ 1586263 w 1586350"/>
              <a:gd name="connsiteY2" fmla="*/ 920382 h 979713"/>
              <a:gd name="connsiteX3" fmla="*/ 1581944 w 1586350"/>
              <a:gd name="connsiteY3" fmla="*/ 0 h 979713"/>
              <a:gd name="connsiteX0" fmla="*/ 1581944 w 1586350"/>
              <a:gd name="connsiteY0" fmla="*/ 0 h 979713"/>
              <a:gd name="connsiteX1" fmla="*/ 0 w 1586350"/>
              <a:gd name="connsiteY1" fmla="*/ 979713 h 979713"/>
              <a:gd name="connsiteX2" fmla="*/ 1586263 w 1586350"/>
              <a:gd name="connsiteY2" fmla="*/ 920382 h 979713"/>
              <a:gd name="connsiteX3" fmla="*/ 1581944 w 1586350"/>
              <a:gd name="connsiteY3" fmla="*/ 0 h 979713"/>
              <a:gd name="connsiteX0" fmla="*/ 1581944 w 1582267"/>
              <a:gd name="connsiteY0" fmla="*/ 0 h 979713"/>
              <a:gd name="connsiteX1" fmla="*/ 0 w 1582267"/>
              <a:gd name="connsiteY1" fmla="*/ 979713 h 979713"/>
              <a:gd name="connsiteX2" fmla="*/ 1582022 w 1582267"/>
              <a:gd name="connsiteY2" fmla="*/ 920382 h 979713"/>
              <a:gd name="connsiteX3" fmla="*/ 1581944 w 1582267"/>
              <a:gd name="connsiteY3" fmla="*/ 0 h 979713"/>
              <a:gd name="connsiteX0" fmla="*/ 1581944 w 1582267"/>
              <a:gd name="connsiteY0" fmla="*/ 0 h 972229"/>
              <a:gd name="connsiteX1" fmla="*/ 0 w 1582267"/>
              <a:gd name="connsiteY1" fmla="*/ 972229 h 972229"/>
              <a:gd name="connsiteX2" fmla="*/ 1582022 w 1582267"/>
              <a:gd name="connsiteY2" fmla="*/ 912898 h 972229"/>
              <a:gd name="connsiteX3" fmla="*/ 1581944 w 1582267"/>
              <a:gd name="connsiteY3" fmla="*/ 0 h 972229"/>
              <a:gd name="connsiteX0" fmla="*/ 1577945 w 1582112"/>
              <a:gd name="connsiteY0" fmla="*/ 0 h 974723"/>
              <a:gd name="connsiteX1" fmla="*/ 0 w 1582112"/>
              <a:gd name="connsiteY1" fmla="*/ 974723 h 974723"/>
              <a:gd name="connsiteX2" fmla="*/ 1582022 w 1582112"/>
              <a:gd name="connsiteY2" fmla="*/ 915392 h 974723"/>
              <a:gd name="connsiteX3" fmla="*/ 1577945 w 1582112"/>
              <a:gd name="connsiteY3" fmla="*/ 0 h 974723"/>
              <a:gd name="connsiteX0" fmla="*/ 1575945 w 1582091"/>
              <a:gd name="connsiteY0" fmla="*/ 0 h 969734"/>
              <a:gd name="connsiteX1" fmla="*/ 0 w 1582091"/>
              <a:gd name="connsiteY1" fmla="*/ 969734 h 969734"/>
              <a:gd name="connsiteX2" fmla="*/ 1582022 w 1582091"/>
              <a:gd name="connsiteY2" fmla="*/ 910403 h 969734"/>
              <a:gd name="connsiteX3" fmla="*/ 1575945 w 1582091"/>
              <a:gd name="connsiteY3" fmla="*/ 0 h 969734"/>
              <a:gd name="connsiteX0" fmla="*/ 1575945 w 1582091"/>
              <a:gd name="connsiteY0" fmla="*/ 0 h 972229"/>
              <a:gd name="connsiteX1" fmla="*/ 0 w 1582091"/>
              <a:gd name="connsiteY1" fmla="*/ 972229 h 972229"/>
              <a:gd name="connsiteX2" fmla="*/ 1582022 w 1582091"/>
              <a:gd name="connsiteY2" fmla="*/ 912898 h 972229"/>
              <a:gd name="connsiteX3" fmla="*/ 1575945 w 1582091"/>
              <a:gd name="connsiteY3" fmla="*/ 0 h 972229"/>
              <a:gd name="connsiteX0" fmla="*/ 1575945 w 1582091"/>
              <a:gd name="connsiteY0" fmla="*/ 0 h 974724"/>
              <a:gd name="connsiteX1" fmla="*/ 0 w 1582091"/>
              <a:gd name="connsiteY1" fmla="*/ 974724 h 974724"/>
              <a:gd name="connsiteX2" fmla="*/ 1582022 w 1582091"/>
              <a:gd name="connsiteY2" fmla="*/ 915393 h 974724"/>
              <a:gd name="connsiteX3" fmla="*/ 1575945 w 1582091"/>
              <a:gd name="connsiteY3" fmla="*/ 0 h 974724"/>
              <a:gd name="connsiteX0" fmla="*/ 1575945 w 1578155"/>
              <a:gd name="connsiteY0" fmla="*/ 0 h 974724"/>
              <a:gd name="connsiteX1" fmla="*/ 0 w 1578155"/>
              <a:gd name="connsiteY1" fmla="*/ 974724 h 974724"/>
              <a:gd name="connsiteX2" fmla="*/ 1578023 w 1578155"/>
              <a:gd name="connsiteY2" fmla="*/ 920382 h 974724"/>
              <a:gd name="connsiteX3" fmla="*/ 1575945 w 1578155"/>
              <a:gd name="connsiteY3" fmla="*/ 0 h 974724"/>
              <a:gd name="connsiteX0" fmla="*/ 1575945 w 1578155"/>
              <a:gd name="connsiteY0" fmla="*/ 0 h 974724"/>
              <a:gd name="connsiteX1" fmla="*/ 0 w 1578155"/>
              <a:gd name="connsiteY1" fmla="*/ 974724 h 974724"/>
              <a:gd name="connsiteX2" fmla="*/ 1578023 w 1578155"/>
              <a:gd name="connsiteY2" fmla="*/ 922875 h 974724"/>
              <a:gd name="connsiteX3" fmla="*/ 1575945 w 1578155"/>
              <a:gd name="connsiteY3" fmla="*/ 0 h 974724"/>
              <a:gd name="connsiteX0" fmla="*/ 1585943 w 1588153"/>
              <a:gd name="connsiteY0" fmla="*/ 0 h 972229"/>
              <a:gd name="connsiteX1" fmla="*/ 0 w 1588153"/>
              <a:gd name="connsiteY1" fmla="*/ 972229 h 972229"/>
              <a:gd name="connsiteX2" fmla="*/ 1588021 w 1588153"/>
              <a:gd name="connsiteY2" fmla="*/ 922875 h 972229"/>
              <a:gd name="connsiteX3" fmla="*/ 1585943 w 1588153"/>
              <a:gd name="connsiteY3" fmla="*/ 0 h 972229"/>
              <a:gd name="connsiteX0" fmla="*/ 1593941 w 1596151"/>
              <a:gd name="connsiteY0" fmla="*/ 0 h 999669"/>
              <a:gd name="connsiteX1" fmla="*/ 0 w 1596151"/>
              <a:gd name="connsiteY1" fmla="*/ 999669 h 999669"/>
              <a:gd name="connsiteX2" fmla="*/ 1596019 w 1596151"/>
              <a:gd name="connsiteY2" fmla="*/ 922875 h 999669"/>
              <a:gd name="connsiteX3" fmla="*/ 1593941 w 1596151"/>
              <a:gd name="connsiteY3" fmla="*/ 0 h 999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96151" h="999669">
                <a:moveTo>
                  <a:pt x="1593941" y="0"/>
                </a:moveTo>
                <a:lnTo>
                  <a:pt x="0" y="999669"/>
                </a:lnTo>
                <a:lnTo>
                  <a:pt x="1596019" y="922875"/>
                </a:lnTo>
                <a:cubicBezTo>
                  <a:pt x="1596900" y="618075"/>
                  <a:pt x="1593060" y="304800"/>
                  <a:pt x="159394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id="{08E6CD5E-A94C-42F3-9C9E-559E6E734128}"/>
              </a:ext>
            </a:extLst>
          </p:cNvPr>
          <p:cNvSpPr/>
          <p:nvPr/>
        </p:nvSpPr>
        <p:spPr>
          <a:xfrm>
            <a:off x="2797754" y="2169041"/>
            <a:ext cx="2063810" cy="2133869"/>
          </a:xfrm>
          <a:custGeom>
            <a:avLst/>
            <a:gdLst>
              <a:gd name="connsiteX0" fmla="*/ 1621972 w 1621972"/>
              <a:gd name="connsiteY0" fmla="*/ 0 h 2035628"/>
              <a:gd name="connsiteX1" fmla="*/ 0 w 1621972"/>
              <a:gd name="connsiteY1" fmla="*/ 2035628 h 2035628"/>
              <a:gd name="connsiteX2" fmla="*/ 1621972 w 1621972"/>
              <a:gd name="connsiteY2" fmla="*/ 892628 h 2035628"/>
              <a:gd name="connsiteX3" fmla="*/ 1621972 w 1621972"/>
              <a:gd name="connsiteY3" fmla="*/ 0 h 2035628"/>
              <a:gd name="connsiteX0" fmla="*/ 1621972 w 1654629"/>
              <a:gd name="connsiteY0" fmla="*/ 0 h 2035628"/>
              <a:gd name="connsiteX1" fmla="*/ 0 w 1654629"/>
              <a:gd name="connsiteY1" fmla="*/ 2035628 h 2035628"/>
              <a:gd name="connsiteX2" fmla="*/ 1654629 w 1654629"/>
              <a:gd name="connsiteY2" fmla="*/ 881742 h 2035628"/>
              <a:gd name="connsiteX3" fmla="*/ 1621972 w 1654629"/>
              <a:gd name="connsiteY3" fmla="*/ 0 h 2035628"/>
              <a:gd name="connsiteX0" fmla="*/ 1635503 w 1654629"/>
              <a:gd name="connsiteY0" fmla="*/ 0 h 2013857"/>
              <a:gd name="connsiteX1" fmla="*/ 0 w 1654629"/>
              <a:gd name="connsiteY1" fmla="*/ 2013857 h 2013857"/>
              <a:gd name="connsiteX2" fmla="*/ 1654629 w 1654629"/>
              <a:gd name="connsiteY2" fmla="*/ 859971 h 2013857"/>
              <a:gd name="connsiteX3" fmla="*/ 1635503 w 1654629"/>
              <a:gd name="connsiteY3" fmla="*/ 0 h 2013857"/>
              <a:gd name="connsiteX0" fmla="*/ 1594911 w 1654629"/>
              <a:gd name="connsiteY0" fmla="*/ 0 h 2002971"/>
              <a:gd name="connsiteX1" fmla="*/ 0 w 1654629"/>
              <a:gd name="connsiteY1" fmla="*/ 2002971 h 2002971"/>
              <a:gd name="connsiteX2" fmla="*/ 1654629 w 1654629"/>
              <a:gd name="connsiteY2" fmla="*/ 849085 h 2002971"/>
              <a:gd name="connsiteX3" fmla="*/ 1594911 w 1654629"/>
              <a:gd name="connsiteY3" fmla="*/ 0 h 2002971"/>
              <a:gd name="connsiteX0" fmla="*/ 1600197 w 1654629"/>
              <a:gd name="connsiteY0" fmla="*/ 0 h 2002971"/>
              <a:gd name="connsiteX1" fmla="*/ 0 w 1654629"/>
              <a:gd name="connsiteY1" fmla="*/ 2002971 h 2002971"/>
              <a:gd name="connsiteX2" fmla="*/ 1654629 w 1654629"/>
              <a:gd name="connsiteY2" fmla="*/ 849085 h 2002971"/>
              <a:gd name="connsiteX3" fmla="*/ 1600197 w 1654629"/>
              <a:gd name="connsiteY3" fmla="*/ 0 h 2002971"/>
              <a:gd name="connsiteX0" fmla="*/ 1605484 w 1654629"/>
              <a:gd name="connsiteY0" fmla="*/ 0 h 2007224"/>
              <a:gd name="connsiteX1" fmla="*/ 0 w 1654629"/>
              <a:gd name="connsiteY1" fmla="*/ 2007224 h 2007224"/>
              <a:gd name="connsiteX2" fmla="*/ 1654629 w 1654629"/>
              <a:gd name="connsiteY2" fmla="*/ 853338 h 2007224"/>
              <a:gd name="connsiteX3" fmla="*/ 1605484 w 1654629"/>
              <a:gd name="connsiteY3" fmla="*/ 0 h 2007224"/>
              <a:gd name="connsiteX0" fmla="*/ 1605484 w 1612337"/>
              <a:gd name="connsiteY0" fmla="*/ 0 h 2007224"/>
              <a:gd name="connsiteX1" fmla="*/ 0 w 1612337"/>
              <a:gd name="connsiteY1" fmla="*/ 2007224 h 2007224"/>
              <a:gd name="connsiteX2" fmla="*/ 1612337 w 1612337"/>
              <a:gd name="connsiteY2" fmla="*/ 870350 h 2007224"/>
              <a:gd name="connsiteX3" fmla="*/ 1605484 w 1612337"/>
              <a:gd name="connsiteY3" fmla="*/ 0 h 2007224"/>
              <a:gd name="connsiteX0" fmla="*/ 1605484 w 1612337"/>
              <a:gd name="connsiteY0" fmla="*/ 0 h 2041344"/>
              <a:gd name="connsiteX1" fmla="*/ 0 w 1612337"/>
              <a:gd name="connsiteY1" fmla="*/ 2041344 h 2041344"/>
              <a:gd name="connsiteX2" fmla="*/ 1612337 w 1612337"/>
              <a:gd name="connsiteY2" fmla="*/ 904470 h 2041344"/>
              <a:gd name="connsiteX3" fmla="*/ 1605484 w 1612337"/>
              <a:gd name="connsiteY3" fmla="*/ 0 h 2041344"/>
              <a:gd name="connsiteX0" fmla="*/ 1605484 w 1612337"/>
              <a:gd name="connsiteY0" fmla="*/ 0 h 2041344"/>
              <a:gd name="connsiteX1" fmla="*/ 0 w 1612337"/>
              <a:gd name="connsiteY1" fmla="*/ 2041344 h 2041344"/>
              <a:gd name="connsiteX2" fmla="*/ 1612337 w 1612337"/>
              <a:gd name="connsiteY2" fmla="*/ 911293 h 2041344"/>
              <a:gd name="connsiteX3" fmla="*/ 1605484 w 1612337"/>
              <a:gd name="connsiteY3" fmla="*/ 0 h 2041344"/>
              <a:gd name="connsiteX0" fmla="*/ 1613967 w 1614481"/>
              <a:gd name="connsiteY0" fmla="*/ 0 h 2051579"/>
              <a:gd name="connsiteX1" fmla="*/ 0 w 1614481"/>
              <a:gd name="connsiteY1" fmla="*/ 2051579 h 2051579"/>
              <a:gd name="connsiteX2" fmla="*/ 1612337 w 1614481"/>
              <a:gd name="connsiteY2" fmla="*/ 921528 h 2051579"/>
              <a:gd name="connsiteX3" fmla="*/ 1613967 w 1614481"/>
              <a:gd name="connsiteY3" fmla="*/ 0 h 2051579"/>
              <a:gd name="connsiteX0" fmla="*/ 1597003 w 1612337"/>
              <a:gd name="connsiteY0" fmla="*/ 0 h 2048168"/>
              <a:gd name="connsiteX1" fmla="*/ 0 w 1612337"/>
              <a:gd name="connsiteY1" fmla="*/ 2048168 h 2048168"/>
              <a:gd name="connsiteX2" fmla="*/ 1612337 w 1612337"/>
              <a:gd name="connsiteY2" fmla="*/ 918117 h 2048168"/>
              <a:gd name="connsiteX3" fmla="*/ 1597003 w 1612337"/>
              <a:gd name="connsiteY3" fmla="*/ 0 h 2048168"/>
              <a:gd name="connsiteX0" fmla="*/ 1600839 w 1612337"/>
              <a:gd name="connsiteY0" fmla="*/ 0 h 2043403"/>
              <a:gd name="connsiteX1" fmla="*/ 0 w 1612337"/>
              <a:gd name="connsiteY1" fmla="*/ 2043403 h 2043403"/>
              <a:gd name="connsiteX2" fmla="*/ 1612337 w 1612337"/>
              <a:gd name="connsiteY2" fmla="*/ 913352 h 2043403"/>
              <a:gd name="connsiteX3" fmla="*/ 1600839 w 1612337"/>
              <a:gd name="connsiteY3" fmla="*/ 0 h 2043403"/>
              <a:gd name="connsiteX0" fmla="*/ 1600839 w 1612337"/>
              <a:gd name="connsiteY0" fmla="*/ 0 h 2043403"/>
              <a:gd name="connsiteX1" fmla="*/ 0 w 1612337"/>
              <a:gd name="connsiteY1" fmla="*/ 2043403 h 2043403"/>
              <a:gd name="connsiteX2" fmla="*/ 1612337 w 1612337"/>
              <a:gd name="connsiteY2" fmla="*/ 915735 h 2043403"/>
              <a:gd name="connsiteX3" fmla="*/ 1600839 w 1612337"/>
              <a:gd name="connsiteY3" fmla="*/ 0 h 2043403"/>
              <a:gd name="connsiteX0" fmla="*/ 1598829 w 1610327"/>
              <a:gd name="connsiteY0" fmla="*/ 0 h 2068370"/>
              <a:gd name="connsiteX1" fmla="*/ 0 w 1610327"/>
              <a:gd name="connsiteY1" fmla="*/ 2068370 h 2068370"/>
              <a:gd name="connsiteX2" fmla="*/ 1610327 w 1610327"/>
              <a:gd name="connsiteY2" fmla="*/ 915735 h 2068370"/>
              <a:gd name="connsiteX3" fmla="*/ 1598829 w 1610327"/>
              <a:gd name="connsiteY3" fmla="*/ 0 h 2068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10327" h="2068370">
                <a:moveTo>
                  <a:pt x="1598829" y="0"/>
                </a:moveTo>
                <a:lnTo>
                  <a:pt x="0" y="2068370"/>
                </a:lnTo>
                <a:lnTo>
                  <a:pt x="1610327" y="915735"/>
                </a:lnTo>
                <a:cubicBezTo>
                  <a:pt x="1608043" y="625618"/>
                  <a:pt x="1601113" y="290117"/>
                  <a:pt x="1598829" y="0"/>
                </a:cubicBezTo>
                <a:close/>
              </a:path>
            </a:pathLst>
          </a:custGeom>
          <a:gradFill>
            <a:gsLst>
              <a:gs pos="0">
                <a:schemeClr val="accent4">
                  <a:lumMod val="85000"/>
                </a:schemeClr>
              </a:gs>
              <a:gs pos="100000">
                <a:schemeClr val="accent4"/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9" name="Freeform 59">
            <a:extLst>
              <a:ext uri="{FF2B5EF4-FFF2-40B4-BE49-F238E27FC236}">
                <a16:creationId xmlns:a16="http://schemas.microsoft.com/office/drawing/2014/main" id="{A01939B5-50A6-48E7-AD7B-77D5F039497F}"/>
              </a:ext>
            </a:extLst>
          </p:cNvPr>
          <p:cNvSpPr/>
          <p:nvPr/>
        </p:nvSpPr>
        <p:spPr>
          <a:xfrm flipV="1">
            <a:off x="2807369" y="4299268"/>
            <a:ext cx="2047004" cy="1029679"/>
          </a:xfrm>
          <a:custGeom>
            <a:avLst/>
            <a:gdLst>
              <a:gd name="connsiteX0" fmla="*/ 1621972 w 1621972"/>
              <a:gd name="connsiteY0" fmla="*/ 0 h 925286"/>
              <a:gd name="connsiteX1" fmla="*/ 0 w 1621972"/>
              <a:gd name="connsiteY1" fmla="*/ 925286 h 925286"/>
              <a:gd name="connsiteX2" fmla="*/ 1621972 w 1621972"/>
              <a:gd name="connsiteY2" fmla="*/ 849086 h 925286"/>
              <a:gd name="connsiteX3" fmla="*/ 1621972 w 1621972"/>
              <a:gd name="connsiteY3" fmla="*/ 0 h 925286"/>
              <a:gd name="connsiteX0" fmla="*/ 1632858 w 1632858"/>
              <a:gd name="connsiteY0" fmla="*/ 0 h 957943"/>
              <a:gd name="connsiteX1" fmla="*/ 0 w 1632858"/>
              <a:gd name="connsiteY1" fmla="*/ 957943 h 957943"/>
              <a:gd name="connsiteX2" fmla="*/ 1621972 w 1632858"/>
              <a:gd name="connsiteY2" fmla="*/ 881743 h 957943"/>
              <a:gd name="connsiteX3" fmla="*/ 1632858 w 1632858"/>
              <a:gd name="connsiteY3" fmla="*/ 0 h 957943"/>
              <a:gd name="connsiteX0" fmla="*/ 1632858 w 1654629"/>
              <a:gd name="connsiteY0" fmla="*/ 0 h 957943"/>
              <a:gd name="connsiteX1" fmla="*/ 0 w 1654629"/>
              <a:gd name="connsiteY1" fmla="*/ 957943 h 957943"/>
              <a:gd name="connsiteX2" fmla="*/ 1654629 w 1654629"/>
              <a:gd name="connsiteY2" fmla="*/ 903515 h 957943"/>
              <a:gd name="connsiteX3" fmla="*/ 1632858 w 1654629"/>
              <a:gd name="connsiteY3" fmla="*/ 0 h 957943"/>
              <a:gd name="connsiteX0" fmla="*/ 1643743 w 1654629"/>
              <a:gd name="connsiteY0" fmla="*/ 0 h 979714"/>
              <a:gd name="connsiteX1" fmla="*/ 0 w 1654629"/>
              <a:gd name="connsiteY1" fmla="*/ 979714 h 979714"/>
              <a:gd name="connsiteX2" fmla="*/ 1654629 w 1654629"/>
              <a:gd name="connsiteY2" fmla="*/ 925286 h 979714"/>
              <a:gd name="connsiteX3" fmla="*/ 1643743 w 1654629"/>
              <a:gd name="connsiteY3" fmla="*/ 0 h 979714"/>
              <a:gd name="connsiteX0" fmla="*/ 1630212 w 1654629"/>
              <a:gd name="connsiteY0" fmla="*/ 0 h 947057"/>
              <a:gd name="connsiteX1" fmla="*/ 0 w 1654629"/>
              <a:gd name="connsiteY1" fmla="*/ 947057 h 947057"/>
              <a:gd name="connsiteX2" fmla="*/ 1654629 w 1654629"/>
              <a:gd name="connsiteY2" fmla="*/ 892629 h 947057"/>
              <a:gd name="connsiteX3" fmla="*/ 1630212 w 1654629"/>
              <a:gd name="connsiteY3" fmla="*/ 0 h 947057"/>
              <a:gd name="connsiteX0" fmla="*/ 1657273 w 1657273"/>
              <a:gd name="connsiteY0" fmla="*/ 0 h 968828"/>
              <a:gd name="connsiteX1" fmla="*/ 0 w 1657273"/>
              <a:gd name="connsiteY1" fmla="*/ 968828 h 968828"/>
              <a:gd name="connsiteX2" fmla="*/ 1654629 w 1657273"/>
              <a:gd name="connsiteY2" fmla="*/ 914400 h 968828"/>
              <a:gd name="connsiteX3" fmla="*/ 1657273 w 1657273"/>
              <a:gd name="connsiteY3" fmla="*/ 0 h 968828"/>
              <a:gd name="connsiteX0" fmla="*/ 1684334 w 1684334"/>
              <a:gd name="connsiteY0" fmla="*/ 0 h 990599"/>
              <a:gd name="connsiteX1" fmla="*/ 0 w 1684334"/>
              <a:gd name="connsiteY1" fmla="*/ 990599 h 990599"/>
              <a:gd name="connsiteX2" fmla="*/ 1654629 w 1684334"/>
              <a:gd name="connsiteY2" fmla="*/ 936171 h 990599"/>
              <a:gd name="connsiteX3" fmla="*/ 1684334 w 1684334"/>
              <a:gd name="connsiteY3" fmla="*/ 0 h 990599"/>
              <a:gd name="connsiteX0" fmla="*/ 1589618 w 1654636"/>
              <a:gd name="connsiteY0" fmla="*/ 0 h 947056"/>
              <a:gd name="connsiteX1" fmla="*/ 0 w 1654636"/>
              <a:gd name="connsiteY1" fmla="*/ 947056 h 947056"/>
              <a:gd name="connsiteX2" fmla="*/ 1654629 w 1654636"/>
              <a:gd name="connsiteY2" fmla="*/ 892628 h 947056"/>
              <a:gd name="connsiteX3" fmla="*/ 1589618 w 1654636"/>
              <a:gd name="connsiteY3" fmla="*/ 0 h 947056"/>
              <a:gd name="connsiteX0" fmla="*/ 1603149 w 1654638"/>
              <a:gd name="connsiteY0" fmla="*/ 0 h 979713"/>
              <a:gd name="connsiteX1" fmla="*/ 0 w 1654638"/>
              <a:gd name="connsiteY1" fmla="*/ 979713 h 979713"/>
              <a:gd name="connsiteX2" fmla="*/ 1654629 w 1654638"/>
              <a:gd name="connsiteY2" fmla="*/ 925285 h 979713"/>
              <a:gd name="connsiteX3" fmla="*/ 1603149 w 1654638"/>
              <a:gd name="connsiteY3" fmla="*/ 0 h 979713"/>
              <a:gd name="connsiteX0" fmla="*/ 1603149 w 1627589"/>
              <a:gd name="connsiteY0" fmla="*/ 0 h 979713"/>
              <a:gd name="connsiteX1" fmla="*/ 0 w 1627589"/>
              <a:gd name="connsiteY1" fmla="*/ 979713 h 979713"/>
              <a:gd name="connsiteX2" fmla="*/ 1627568 w 1627589"/>
              <a:gd name="connsiteY2" fmla="*/ 914399 h 979713"/>
              <a:gd name="connsiteX3" fmla="*/ 1603149 w 1627589"/>
              <a:gd name="connsiteY3" fmla="*/ 0 h 979713"/>
              <a:gd name="connsiteX0" fmla="*/ 1603149 w 1606525"/>
              <a:gd name="connsiteY0" fmla="*/ 0 h 979713"/>
              <a:gd name="connsiteX1" fmla="*/ 0 w 1606525"/>
              <a:gd name="connsiteY1" fmla="*/ 979713 h 979713"/>
              <a:gd name="connsiteX2" fmla="*/ 1606422 w 1606525"/>
              <a:gd name="connsiteY2" fmla="*/ 910146 h 979713"/>
              <a:gd name="connsiteX3" fmla="*/ 1603149 w 1606525"/>
              <a:gd name="connsiteY3" fmla="*/ 0 h 979713"/>
              <a:gd name="connsiteX0" fmla="*/ 1603149 w 1603149"/>
              <a:gd name="connsiteY0" fmla="*/ 0 h 979713"/>
              <a:gd name="connsiteX1" fmla="*/ 0 w 1603149"/>
              <a:gd name="connsiteY1" fmla="*/ 979713 h 979713"/>
              <a:gd name="connsiteX2" fmla="*/ 1601135 w 1603149"/>
              <a:gd name="connsiteY2" fmla="*/ 914399 h 979713"/>
              <a:gd name="connsiteX3" fmla="*/ 1603149 w 1603149"/>
              <a:gd name="connsiteY3" fmla="*/ 0 h 979713"/>
              <a:gd name="connsiteX0" fmla="*/ 1608435 w 1608435"/>
              <a:gd name="connsiteY0" fmla="*/ 0 h 988219"/>
              <a:gd name="connsiteX1" fmla="*/ 0 w 1608435"/>
              <a:gd name="connsiteY1" fmla="*/ 988219 h 988219"/>
              <a:gd name="connsiteX2" fmla="*/ 1601135 w 1608435"/>
              <a:gd name="connsiteY2" fmla="*/ 922905 h 988219"/>
              <a:gd name="connsiteX3" fmla="*/ 1608435 w 1608435"/>
              <a:gd name="connsiteY3" fmla="*/ 0 h 988219"/>
              <a:gd name="connsiteX0" fmla="*/ 1591471 w 1601183"/>
              <a:gd name="connsiteY0" fmla="*/ 0 h 991631"/>
              <a:gd name="connsiteX1" fmla="*/ 0 w 1601183"/>
              <a:gd name="connsiteY1" fmla="*/ 991631 h 991631"/>
              <a:gd name="connsiteX2" fmla="*/ 1601135 w 1601183"/>
              <a:gd name="connsiteY2" fmla="*/ 926317 h 991631"/>
              <a:gd name="connsiteX3" fmla="*/ 1591471 w 1601183"/>
              <a:gd name="connsiteY3" fmla="*/ 0 h 991631"/>
              <a:gd name="connsiteX0" fmla="*/ 1587230 w 1601171"/>
              <a:gd name="connsiteY0" fmla="*/ 0 h 991631"/>
              <a:gd name="connsiteX1" fmla="*/ 0 w 1601171"/>
              <a:gd name="connsiteY1" fmla="*/ 991631 h 991631"/>
              <a:gd name="connsiteX2" fmla="*/ 1601135 w 1601171"/>
              <a:gd name="connsiteY2" fmla="*/ 926317 h 991631"/>
              <a:gd name="connsiteX3" fmla="*/ 1587230 w 1601171"/>
              <a:gd name="connsiteY3" fmla="*/ 0 h 991631"/>
              <a:gd name="connsiteX0" fmla="*/ 1587230 w 1601170"/>
              <a:gd name="connsiteY0" fmla="*/ 0 h 988219"/>
              <a:gd name="connsiteX1" fmla="*/ 0 w 1601170"/>
              <a:gd name="connsiteY1" fmla="*/ 988219 h 988219"/>
              <a:gd name="connsiteX2" fmla="*/ 1601135 w 1601170"/>
              <a:gd name="connsiteY2" fmla="*/ 922905 h 988219"/>
              <a:gd name="connsiteX3" fmla="*/ 1587230 w 1601170"/>
              <a:gd name="connsiteY3" fmla="*/ 0 h 988219"/>
              <a:gd name="connsiteX0" fmla="*/ 1587230 w 1601170"/>
              <a:gd name="connsiteY0" fmla="*/ 0 h 991631"/>
              <a:gd name="connsiteX1" fmla="*/ 0 w 1601170"/>
              <a:gd name="connsiteY1" fmla="*/ 991631 h 991631"/>
              <a:gd name="connsiteX2" fmla="*/ 1601135 w 1601170"/>
              <a:gd name="connsiteY2" fmla="*/ 926317 h 991631"/>
              <a:gd name="connsiteX3" fmla="*/ 1587230 w 1601170"/>
              <a:gd name="connsiteY3" fmla="*/ 0 h 991631"/>
              <a:gd name="connsiteX0" fmla="*/ 1589240 w 1603180"/>
              <a:gd name="connsiteY0" fmla="*/ 0 h 949187"/>
              <a:gd name="connsiteX1" fmla="*/ 0 w 1603180"/>
              <a:gd name="connsiteY1" fmla="*/ 949187 h 949187"/>
              <a:gd name="connsiteX2" fmla="*/ 1603145 w 1603180"/>
              <a:gd name="connsiteY2" fmla="*/ 926317 h 949187"/>
              <a:gd name="connsiteX3" fmla="*/ 1589240 w 1603180"/>
              <a:gd name="connsiteY3" fmla="*/ 0 h 949187"/>
              <a:gd name="connsiteX0" fmla="*/ 1589240 w 1603180"/>
              <a:gd name="connsiteY0" fmla="*/ 0 h 954181"/>
              <a:gd name="connsiteX1" fmla="*/ 0 w 1603180"/>
              <a:gd name="connsiteY1" fmla="*/ 954181 h 954181"/>
              <a:gd name="connsiteX2" fmla="*/ 1603145 w 1603180"/>
              <a:gd name="connsiteY2" fmla="*/ 926317 h 954181"/>
              <a:gd name="connsiteX3" fmla="*/ 1589240 w 1603180"/>
              <a:gd name="connsiteY3" fmla="*/ 0 h 954181"/>
              <a:gd name="connsiteX0" fmla="*/ 1591249 w 1605189"/>
              <a:gd name="connsiteY0" fmla="*/ 0 h 956677"/>
              <a:gd name="connsiteX1" fmla="*/ 0 w 1605189"/>
              <a:gd name="connsiteY1" fmla="*/ 956677 h 956677"/>
              <a:gd name="connsiteX2" fmla="*/ 1605154 w 1605189"/>
              <a:gd name="connsiteY2" fmla="*/ 926317 h 956677"/>
              <a:gd name="connsiteX3" fmla="*/ 1591249 w 1605189"/>
              <a:gd name="connsiteY3" fmla="*/ 0 h 956677"/>
              <a:gd name="connsiteX0" fmla="*/ 1591249 w 1601181"/>
              <a:gd name="connsiteY0" fmla="*/ 0 h 956677"/>
              <a:gd name="connsiteX1" fmla="*/ 0 w 1601181"/>
              <a:gd name="connsiteY1" fmla="*/ 956677 h 956677"/>
              <a:gd name="connsiteX2" fmla="*/ 1601134 w 1601181"/>
              <a:gd name="connsiteY2" fmla="*/ 892812 h 956677"/>
              <a:gd name="connsiteX3" fmla="*/ 1591249 w 1601181"/>
              <a:gd name="connsiteY3" fmla="*/ 0 h 956677"/>
              <a:gd name="connsiteX0" fmla="*/ 1591249 w 1607194"/>
              <a:gd name="connsiteY0" fmla="*/ 0 h 956677"/>
              <a:gd name="connsiteX1" fmla="*/ 0 w 1607194"/>
              <a:gd name="connsiteY1" fmla="*/ 956677 h 956677"/>
              <a:gd name="connsiteX2" fmla="*/ 1607163 w 1607194"/>
              <a:gd name="connsiteY2" fmla="*/ 892812 h 956677"/>
              <a:gd name="connsiteX3" fmla="*/ 1591249 w 1607194"/>
              <a:gd name="connsiteY3" fmla="*/ 0 h 956677"/>
              <a:gd name="connsiteX0" fmla="*/ 1591249 w 1603184"/>
              <a:gd name="connsiteY0" fmla="*/ 0 h 956677"/>
              <a:gd name="connsiteX1" fmla="*/ 0 w 1603184"/>
              <a:gd name="connsiteY1" fmla="*/ 956677 h 956677"/>
              <a:gd name="connsiteX2" fmla="*/ 1603144 w 1603184"/>
              <a:gd name="connsiteY2" fmla="*/ 890420 h 956677"/>
              <a:gd name="connsiteX3" fmla="*/ 1591249 w 1603184"/>
              <a:gd name="connsiteY3" fmla="*/ 0 h 956677"/>
              <a:gd name="connsiteX0" fmla="*/ 1591249 w 1601181"/>
              <a:gd name="connsiteY0" fmla="*/ 0 h 956677"/>
              <a:gd name="connsiteX1" fmla="*/ 0 w 1601181"/>
              <a:gd name="connsiteY1" fmla="*/ 956677 h 956677"/>
              <a:gd name="connsiteX2" fmla="*/ 1601134 w 1601181"/>
              <a:gd name="connsiteY2" fmla="*/ 890420 h 956677"/>
              <a:gd name="connsiteX3" fmla="*/ 1591249 w 1601181"/>
              <a:gd name="connsiteY3" fmla="*/ 0 h 956677"/>
              <a:gd name="connsiteX0" fmla="*/ 1591249 w 1597184"/>
              <a:gd name="connsiteY0" fmla="*/ 0 h 956677"/>
              <a:gd name="connsiteX1" fmla="*/ 0 w 1597184"/>
              <a:gd name="connsiteY1" fmla="*/ 956677 h 956677"/>
              <a:gd name="connsiteX2" fmla="*/ 1597114 w 1597184"/>
              <a:gd name="connsiteY2" fmla="*/ 890420 h 956677"/>
              <a:gd name="connsiteX3" fmla="*/ 1591249 w 1597184"/>
              <a:gd name="connsiteY3" fmla="*/ 0 h 956677"/>
              <a:gd name="connsiteX0" fmla="*/ 1593652 w 1597214"/>
              <a:gd name="connsiteY0" fmla="*/ 0 h 956677"/>
              <a:gd name="connsiteX1" fmla="*/ 0 w 1597214"/>
              <a:gd name="connsiteY1" fmla="*/ 956677 h 956677"/>
              <a:gd name="connsiteX2" fmla="*/ 1597114 w 1597214"/>
              <a:gd name="connsiteY2" fmla="*/ 890420 h 956677"/>
              <a:gd name="connsiteX3" fmla="*/ 1593652 w 1597214"/>
              <a:gd name="connsiteY3" fmla="*/ 0 h 956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97214" h="956677">
                <a:moveTo>
                  <a:pt x="1593652" y="0"/>
                </a:moveTo>
                <a:lnTo>
                  <a:pt x="0" y="956677"/>
                </a:lnTo>
                <a:lnTo>
                  <a:pt x="1597114" y="890420"/>
                </a:lnTo>
                <a:cubicBezTo>
                  <a:pt x="1597995" y="585620"/>
                  <a:pt x="1592771" y="304800"/>
                  <a:pt x="1593652" y="0"/>
                </a:cubicBezTo>
                <a:close/>
              </a:path>
            </a:pathLst>
          </a:custGeom>
          <a:gradFill>
            <a:gsLst>
              <a:gs pos="0">
                <a:schemeClr val="accent2">
                  <a:lumMod val="85000"/>
                </a:schemeClr>
              </a:gs>
              <a:gs pos="100000">
                <a:schemeClr val="accent2"/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510B15C-50FE-413A-94CF-399EFF63B2BD}"/>
              </a:ext>
            </a:extLst>
          </p:cNvPr>
          <p:cNvGrpSpPr/>
          <p:nvPr/>
        </p:nvGrpSpPr>
        <p:grpSpPr>
          <a:xfrm>
            <a:off x="6148014" y="2243361"/>
            <a:ext cx="5245190" cy="523220"/>
            <a:chOff x="1353016" y="1766707"/>
            <a:chExt cx="4320480" cy="52322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428E862-B605-4AD7-A9A5-C400553271FF}"/>
                </a:ext>
              </a:extLst>
            </p:cNvPr>
            <p:cNvSpPr txBox="1"/>
            <p:nvPr/>
          </p:nvSpPr>
          <p:spPr>
            <a:xfrm>
              <a:off x="1364065" y="2012928"/>
              <a:ext cx="42976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D93ADE2-4583-47A0-AA5F-BED3323F97BD}"/>
                </a:ext>
              </a:extLst>
            </p:cNvPr>
            <p:cNvSpPr txBox="1"/>
            <p:nvPr/>
          </p:nvSpPr>
          <p:spPr>
            <a:xfrm>
              <a:off x="1353016" y="1766707"/>
              <a:ext cx="4320480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8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cs typeface="Arial" pitchFamily="34" charset="0"/>
                </a:rPr>
                <a:t>Agendados</a:t>
              </a:r>
              <a:endParaRPr lang="ko-KR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C080D6C-7E2F-4432-963A-C1B495387B69}"/>
              </a:ext>
            </a:extLst>
          </p:cNvPr>
          <p:cNvGrpSpPr/>
          <p:nvPr/>
        </p:nvGrpSpPr>
        <p:grpSpPr>
          <a:xfrm>
            <a:off x="6161428" y="3516132"/>
            <a:ext cx="5574192" cy="523220"/>
            <a:chOff x="1364065" y="1941358"/>
            <a:chExt cx="4591480" cy="523220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0401416-E563-4FA9-A8F0-AD0D337F56F2}"/>
                </a:ext>
              </a:extLst>
            </p:cNvPr>
            <p:cNvSpPr txBox="1"/>
            <p:nvPr/>
          </p:nvSpPr>
          <p:spPr>
            <a:xfrm>
              <a:off x="1364065" y="2012928"/>
              <a:ext cx="42976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A8F17F7-036C-4673-B214-3E259ECB491A}"/>
                </a:ext>
              </a:extLst>
            </p:cNvPr>
            <p:cNvSpPr txBox="1"/>
            <p:nvPr/>
          </p:nvSpPr>
          <p:spPr>
            <a:xfrm>
              <a:off x="1364065" y="1941358"/>
              <a:ext cx="4591480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pt-BR" altLang="ko-KR" sz="2800" b="1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Arial" pitchFamily="34" charset="0"/>
                </a:rPr>
                <a:t>Consultar as Ultimas Receitas</a:t>
              </a:r>
              <a:endParaRPr lang="ko-KR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3B66606-FFC0-40FD-BF01-88FD43C67205}"/>
              </a:ext>
            </a:extLst>
          </p:cNvPr>
          <p:cNvGrpSpPr/>
          <p:nvPr/>
        </p:nvGrpSpPr>
        <p:grpSpPr>
          <a:xfrm>
            <a:off x="6148014" y="4076746"/>
            <a:ext cx="5245190" cy="523220"/>
            <a:chOff x="1353016" y="1766707"/>
            <a:chExt cx="4320480" cy="523220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1FA36A1-355C-48A2-91FB-7B54C9832D0D}"/>
                </a:ext>
              </a:extLst>
            </p:cNvPr>
            <p:cNvSpPr txBox="1"/>
            <p:nvPr/>
          </p:nvSpPr>
          <p:spPr>
            <a:xfrm>
              <a:off x="1364065" y="2012928"/>
              <a:ext cx="42976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C6F65BC-A9C5-434E-9FA0-6BCD0CE89C86}"/>
                </a:ext>
              </a:extLst>
            </p:cNvPr>
            <p:cNvSpPr txBox="1"/>
            <p:nvPr/>
          </p:nvSpPr>
          <p:spPr>
            <a:xfrm>
              <a:off x="1353016" y="1766707"/>
              <a:ext cx="4320480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endParaRPr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505A116-24BA-4F4F-A848-39EAF8FD96D8}"/>
              </a:ext>
            </a:extLst>
          </p:cNvPr>
          <p:cNvGrpSpPr/>
          <p:nvPr/>
        </p:nvGrpSpPr>
        <p:grpSpPr>
          <a:xfrm flipH="1">
            <a:off x="922995" y="1635574"/>
            <a:ext cx="1618448" cy="4601681"/>
            <a:chOff x="9855906" y="1144710"/>
            <a:chExt cx="1908906" cy="5427531"/>
          </a:xfrm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1BA12EA7-A386-43A3-B45B-4924FF87C968}"/>
                </a:ext>
              </a:extLst>
            </p:cNvPr>
            <p:cNvSpPr/>
            <p:nvPr/>
          </p:nvSpPr>
          <p:spPr>
            <a:xfrm flipH="1">
              <a:off x="9884349" y="3396339"/>
              <a:ext cx="1449514" cy="3175902"/>
            </a:xfrm>
            <a:custGeom>
              <a:avLst/>
              <a:gdLst>
                <a:gd name="connsiteX0" fmla="*/ 1304660 w 1831086"/>
                <a:gd name="connsiteY0" fmla="*/ 1554179 h 4011930"/>
                <a:gd name="connsiteX1" fmla="*/ 1220992 w 1831086"/>
                <a:gd name="connsiteY1" fmla="*/ 2856514 h 4011930"/>
                <a:gd name="connsiteX2" fmla="*/ 1216191 w 1831086"/>
                <a:gd name="connsiteY2" fmla="*/ 2967613 h 4011930"/>
                <a:gd name="connsiteX3" fmla="*/ 1234708 w 1831086"/>
                <a:gd name="connsiteY3" fmla="*/ 3161695 h 4011930"/>
                <a:gd name="connsiteX4" fmla="*/ 1294373 w 1831086"/>
                <a:gd name="connsiteY4" fmla="*/ 3304341 h 4011930"/>
                <a:gd name="connsiteX5" fmla="*/ 1413016 w 1831086"/>
                <a:gd name="connsiteY5" fmla="*/ 3487450 h 4011930"/>
                <a:gd name="connsiteX6" fmla="*/ 1618756 w 1831086"/>
                <a:gd name="connsiteY6" fmla="*/ 3602664 h 4011930"/>
                <a:gd name="connsiteX7" fmla="*/ 1779919 w 1831086"/>
                <a:gd name="connsiteY7" fmla="*/ 3664386 h 4011930"/>
                <a:gd name="connsiteX8" fmla="*/ 1827239 w 1831086"/>
                <a:gd name="connsiteY8" fmla="*/ 3761770 h 4011930"/>
                <a:gd name="connsiteX9" fmla="*/ 1823810 w 1831086"/>
                <a:gd name="connsiteY9" fmla="*/ 3772057 h 4011930"/>
                <a:gd name="connsiteX10" fmla="*/ 1797064 w 1831086"/>
                <a:gd name="connsiteY10" fmla="*/ 3795374 h 4011930"/>
                <a:gd name="connsiteX11" fmla="*/ 1795692 w 1831086"/>
                <a:gd name="connsiteY11" fmla="*/ 3797431 h 4011930"/>
                <a:gd name="connsiteX12" fmla="*/ 1506285 w 1831086"/>
                <a:gd name="connsiteY12" fmla="*/ 3813890 h 4011930"/>
                <a:gd name="connsiteX13" fmla="*/ 1244995 w 1831086"/>
                <a:gd name="connsiteY13" fmla="*/ 3784401 h 4011930"/>
                <a:gd name="connsiteX14" fmla="*/ 1169557 w 1831086"/>
                <a:gd name="connsiteY14" fmla="*/ 3729537 h 4011930"/>
                <a:gd name="connsiteX15" fmla="*/ 1153784 w 1831086"/>
                <a:gd name="connsiteY15" fmla="*/ 3777543 h 4011930"/>
                <a:gd name="connsiteX16" fmla="*/ 1066687 w 1831086"/>
                <a:gd name="connsiteY16" fmla="*/ 3787144 h 4011930"/>
                <a:gd name="connsiteX17" fmla="*/ 851346 w 1831086"/>
                <a:gd name="connsiteY17" fmla="*/ 3750797 h 4011930"/>
                <a:gd name="connsiteX18" fmla="*/ 821857 w 1831086"/>
                <a:gd name="connsiteY18" fmla="*/ 3593063 h 4011930"/>
                <a:gd name="connsiteX19" fmla="*/ 804712 w 1831086"/>
                <a:gd name="connsiteY19" fmla="*/ 3368120 h 4011930"/>
                <a:gd name="connsiteX20" fmla="*/ 784138 w 1831086"/>
                <a:gd name="connsiteY20" fmla="*/ 2921665 h 4011930"/>
                <a:gd name="connsiteX21" fmla="*/ 731331 w 1831086"/>
                <a:gd name="connsiteY21" fmla="*/ 2075387 h 4011930"/>
                <a:gd name="connsiteX22" fmla="*/ 688126 w 1831086"/>
                <a:gd name="connsiteY22" fmla="*/ 1612472 h 4011930"/>
                <a:gd name="connsiteX23" fmla="*/ 587313 w 1831086"/>
                <a:gd name="connsiteY23" fmla="*/ 2187173 h 4011930"/>
                <a:gd name="connsiteX24" fmla="*/ 557824 w 1831086"/>
                <a:gd name="connsiteY24" fmla="*/ 2378511 h 4011930"/>
                <a:gd name="connsiteX25" fmla="*/ 537935 w 1831086"/>
                <a:gd name="connsiteY25" fmla="*/ 2530073 h 4011930"/>
                <a:gd name="connsiteX26" fmla="*/ 538621 w 1831086"/>
                <a:gd name="connsiteY26" fmla="*/ 3224788 h 4011930"/>
                <a:gd name="connsiteX27" fmla="*/ 550280 w 1831086"/>
                <a:gd name="connsiteY27" fmla="*/ 3420927 h 4011930"/>
                <a:gd name="connsiteX28" fmla="*/ 528334 w 1831086"/>
                <a:gd name="connsiteY28" fmla="*/ 3635582 h 4011930"/>
                <a:gd name="connsiteX29" fmla="*/ 519419 w 1831086"/>
                <a:gd name="connsiteY29" fmla="*/ 3728165 h 4011930"/>
                <a:gd name="connsiteX30" fmla="*/ 568111 w 1831086"/>
                <a:gd name="connsiteY30" fmla="*/ 3818005 h 4011930"/>
                <a:gd name="connsiteX31" fmla="*/ 568796 w 1831086"/>
                <a:gd name="connsiteY31" fmla="*/ 3986712 h 4011930"/>
                <a:gd name="connsiteX32" fmla="*/ 500216 w 1831086"/>
                <a:gd name="connsiteY32" fmla="*/ 4008658 h 4011930"/>
                <a:gd name="connsiteX33" fmla="*/ 368543 w 1831086"/>
                <a:gd name="connsiteY33" fmla="*/ 4011401 h 4011930"/>
                <a:gd name="connsiteX34" fmla="*/ 116854 w 1831086"/>
                <a:gd name="connsiteY34" fmla="*/ 3837893 h 4011930"/>
                <a:gd name="connsiteX35" fmla="*/ 116168 w 1831086"/>
                <a:gd name="connsiteY35" fmla="*/ 3700733 h 4011930"/>
                <a:gd name="connsiteX36" fmla="*/ 13984 w 1831086"/>
                <a:gd name="connsiteY36" fmla="*/ 3615694 h 4011930"/>
                <a:gd name="connsiteX37" fmla="*/ 8498 w 1831086"/>
                <a:gd name="connsiteY37" fmla="*/ 3427785 h 4011930"/>
                <a:gd name="connsiteX38" fmla="*/ 19471 w 1831086"/>
                <a:gd name="connsiteY38" fmla="*/ 2896976 h 4011930"/>
                <a:gd name="connsiteX39" fmla="*/ 96280 w 1831086"/>
                <a:gd name="connsiteY39" fmla="*/ 1501372 h 4011930"/>
                <a:gd name="connsiteX40" fmla="*/ 172404 w 1831086"/>
                <a:gd name="connsiteY40" fmla="*/ 607775 h 4011930"/>
                <a:gd name="connsiteX41" fmla="*/ 213552 w 1831086"/>
                <a:gd name="connsiteY41" fmla="*/ 216183 h 4011930"/>
                <a:gd name="connsiteX42" fmla="*/ 247156 w 1831086"/>
                <a:gd name="connsiteY42" fmla="*/ 17987 h 4011930"/>
                <a:gd name="connsiteX43" fmla="*/ 950101 w 1831086"/>
                <a:gd name="connsiteY43" fmla="*/ 18673 h 4011930"/>
                <a:gd name="connsiteX44" fmla="*/ 982334 w 1831086"/>
                <a:gd name="connsiteY44" fmla="*/ 9758 h 4011930"/>
                <a:gd name="connsiteX45" fmla="*/ 1121551 w 1831086"/>
                <a:gd name="connsiteY45" fmla="*/ 156 h 4011930"/>
                <a:gd name="connsiteX46" fmla="*/ 1299859 w 1831086"/>
                <a:gd name="connsiteY46" fmla="*/ 26903 h 4011930"/>
                <a:gd name="connsiteX47" fmla="*/ 1304660 w 1831086"/>
                <a:gd name="connsiteY47" fmla="*/ 1554179 h 4011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1831086" h="4011930">
                  <a:moveTo>
                    <a:pt x="1304660" y="1554179"/>
                  </a:moveTo>
                  <a:cubicBezTo>
                    <a:pt x="1273799" y="2008179"/>
                    <a:pt x="1218935" y="2403200"/>
                    <a:pt x="1220992" y="2856514"/>
                  </a:cubicBezTo>
                  <a:cubicBezTo>
                    <a:pt x="1220992" y="2862000"/>
                    <a:pt x="1216191" y="2962127"/>
                    <a:pt x="1216191" y="2967613"/>
                  </a:cubicBezTo>
                  <a:cubicBezTo>
                    <a:pt x="1218935" y="3019048"/>
                    <a:pt x="1233336" y="3123290"/>
                    <a:pt x="1234708" y="3161695"/>
                  </a:cubicBezTo>
                  <a:cubicBezTo>
                    <a:pt x="1238137" y="3242619"/>
                    <a:pt x="1254596" y="3217244"/>
                    <a:pt x="1294373" y="3304341"/>
                  </a:cubicBezTo>
                  <a:cubicBezTo>
                    <a:pt x="1330034" y="3382522"/>
                    <a:pt x="1368439" y="3414755"/>
                    <a:pt x="1413016" y="3487450"/>
                  </a:cubicBezTo>
                  <a:cubicBezTo>
                    <a:pt x="1457593" y="3560144"/>
                    <a:pt x="1539203" y="3582090"/>
                    <a:pt x="1618756" y="3602664"/>
                  </a:cubicBezTo>
                  <a:cubicBezTo>
                    <a:pt x="1685279" y="3619123"/>
                    <a:pt x="1713396" y="3647241"/>
                    <a:pt x="1779919" y="3664386"/>
                  </a:cubicBezTo>
                  <a:cubicBezTo>
                    <a:pt x="1819010" y="3677416"/>
                    <a:pt x="1843013" y="3730909"/>
                    <a:pt x="1827239" y="3761770"/>
                  </a:cubicBezTo>
                  <a:lnTo>
                    <a:pt x="1823810" y="3772057"/>
                  </a:lnTo>
                  <a:cubicBezTo>
                    <a:pt x="1821067" y="3785087"/>
                    <a:pt x="1797064" y="3795374"/>
                    <a:pt x="1797064" y="3795374"/>
                  </a:cubicBezTo>
                  <a:lnTo>
                    <a:pt x="1795692" y="3797431"/>
                  </a:lnTo>
                  <a:cubicBezTo>
                    <a:pt x="1786777" y="3815262"/>
                    <a:pt x="1517943" y="3820063"/>
                    <a:pt x="1506285" y="3813890"/>
                  </a:cubicBezTo>
                  <a:cubicBezTo>
                    <a:pt x="1424675" y="3805661"/>
                    <a:pt x="1244995" y="3784401"/>
                    <a:pt x="1244995" y="3784401"/>
                  </a:cubicBezTo>
                  <a:cubicBezTo>
                    <a:pt x="1244309" y="3781658"/>
                    <a:pt x="1241566" y="3726108"/>
                    <a:pt x="1169557" y="3729537"/>
                  </a:cubicBezTo>
                  <a:cubicBezTo>
                    <a:pt x="1144183" y="3730909"/>
                    <a:pt x="1170243" y="3765199"/>
                    <a:pt x="1153784" y="3777543"/>
                  </a:cubicBezTo>
                  <a:cubicBezTo>
                    <a:pt x="1135267" y="3791259"/>
                    <a:pt x="1089319" y="3787830"/>
                    <a:pt x="1066687" y="3787144"/>
                  </a:cubicBezTo>
                  <a:cubicBezTo>
                    <a:pt x="1026225" y="3785773"/>
                    <a:pt x="849289" y="3803603"/>
                    <a:pt x="851346" y="3750797"/>
                  </a:cubicBezTo>
                  <a:cubicBezTo>
                    <a:pt x="856147" y="3690446"/>
                    <a:pt x="814313" y="3649298"/>
                    <a:pt x="821857" y="3593063"/>
                  </a:cubicBezTo>
                  <a:cubicBezTo>
                    <a:pt x="830772" y="3525854"/>
                    <a:pt x="790996" y="3438758"/>
                    <a:pt x="804712" y="3368120"/>
                  </a:cubicBezTo>
                  <a:cubicBezTo>
                    <a:pt x="813627" y="3324915"/>
                    <a:pt x="795796" y="3063625"/>
                    <a:pt x="784138" y="2921665"/>
                  </a:cubicBezTo>
                  <a:cubicBezTo>
                    <a:pt x="761506" y="2637058"/>
                    <a:pt x="753962" y="2359994"/>
                    <a:pt x="731331" y="2075387"/>
                  </a:cubicBezTo>
                  <a:cubicBezTo>
                    <a:pt x="727216" y="2023952"/>
                    <a:pt x="688126" y="1623445"/>
                    <a:pt x="688126" y="1612472"/>
                  </a:cubicBezTo>
                  <a:cubicBezTo>
                    <a:pt x="670981" y="1621387"/>
                    <a:pt x="587999" y="2181001"/>
                    <a:pt x="587313" y="2187173"/>
                  </a:cubicBezTo>
                  <a:cubicBezTo>
                    <a:pt x="559195" y="2231750"/>
                    <a:pt x="564682" y="2326390"/>
                    <a:pt x="557824" y="2378511"/>
                  </a:cubicBezTo>
                  <a:cubicBezTo>
                    <a:pt x="557824" y="2427889"/>
                    <a:pt x="544108" y="2480695"/>
                    <a:pt x="537935" y="2530073"/>
                  </a:cubicBezTo>
                  <a:cubicBezTo>
                    <a:pt x="507760" y="2759816"/>
                    <a:pt x="525591" y="2995045"/>
                    <a:pt x="538621" y="3224788"/>
                  </a:cubicBezTo>
                  <a:cubicBezTo>
                    <a:pt x="542736" y="3289939"/>
                    <a:pt x="546165" y="3355776"/>
                    <a:pt x="550280" y="3420927"/>
                  </a:cubicBezTo>
                  <a:cubicBezTo>
                    <a:pt x="553023" y="3470305"/>
                    <a:pt x="570168" y="3603350"/>
                    <a:pt x="528334" y="3635582"/>
                  </a:cubicBezTo>
                  <a:cubicBezTo>
                    <a:pt x="474842" y="3676730"/>
                    <a:pt x="477585" y="3669872"/>
                    <a:pt x="519419" y="3728165"/>
                  </a:cubicBezTo>
                  <a:cubicBezTo>
                    <a:pt x="539307" y="3756283"/>
                    <a:pt x="552337" y="3787830"/>
                    <a:pt x="568111" y="3818005"/>
                  </a:cubicBezTo>
                  <a:cubicBezTo>
                    <a:pt x="590056" y="3858467"/>
                    <a:pt x="640120" y="3975053"/>
                    <a:pt x="568796" y="3986712"/>
                  </a:cubicBezTo>
                  <a:cubicBezTo>
                    <a:pt x="537935" y="3999742"/>
                    <a:pt x="537935" y="3999742"/>
                    <a:pt x="500216" y="4008658"/>
                  </a:cubicBezTo>
                  <a:cubicBezTo>
                    <a:pt x="467298" y="4016201"/>
                    <a:pt x="401461" y="4014830"/>
                    <a:pt x="368543" y="4011401"/>
                  </a:cubicBezTo>
                  <a:cubicBezTo>
                    <a:pt x="267730" y="4000428"/>
                    <a:pt x="118226" y="3964081"/>
                    <a:pt x="116854" y="3837893"/>
                  </a:cubicBezTo>
                  <a:cubicBezTo>
                    <a:pt x="116168" y="3792631"/>
                    <a:pt x="124398" y="3745996"/>
                    <a:pt x="116168" y="3700733"/>
                  </a:cubicBezTo>
                  <a:cubicBezTo>
                    <a:pt x="107253" y="3652727"/>
                    <a:pt x="40045" y="3654785"/>
                    <a:pt x="13984" y="3615694"/>
                  </a:cubicBezTo>
                  <a:cubicBezTo>
                    <a:pt x="-15505" y="3569746"/>
                    <a:pt x="11241" y="3481963"/>
                    <a:pt x="8498" y="3427785"/>
                  </a:cubicBezTo>
                  <a:cubicBezTo>
                    <a:pt x="-2475" y="3250849"/>
                    <a:pt x="9869" y="3073912"/>
                    <a:pt x="19471" y="2896976"/>
                  </a:cubicBezTo>
                  <a:cubicBezTo>
                    <a:pt x="44159" y="2432003"/>
                    <a:pt x="59933" y="1965659"/>
                    <a:pt x="96280" y="1501372"/>
                  </a:cubicBezTo>
                  <a:cubicBezTo>
                    <a:pt x="119597" y="1203736"/>
                    <a:pt x="144286" y="905412"/>
                    <a:pt x="172404" y="607775"/>
                  </a:cubicBezTo>
                  <a:cubicBezTo>
                    <a:pt x="184748" y="477473"/>
                    <a:pt x="197779" y="346485"/>
                    <a:pt x="213552" y="216183"/>
                  </a:cubicBezTo>
                  <a:cubicBezTo>
                    <a:pt x="221096" y="154461"/>
                    <a:pt x="220410" y="75594"/>
                    <a:pt x="247156" y="17987"/>
                  </a:cubicBezTo>
                  <a:cubicBezTo>
                    <a:pt x="248528" y="14558"/>
                    <a:pt x="949415" y="22102"/>
                    <a:pt x="950101" y="18673"/>
                  </a:cubicBezTo>
                  <a:cubicBezTo>
                    <a:pt x="959017" y="9758"/>
                    <a:pt x="970675" y="10443"/>
                    <a:pt x="982334" y="9758"/>
                  </a:cubicBezTo>
                  <a:cubicBezTo>
                    <a:pt x="1028968" y="7014"/>
                    <a:pt x="1075603" y="3585"/>
                    <a:pt x="1121551" y="156"/>
                  </a:cubicBezTo>
                  <a:cubicBezTo>
                    <a:pt x="1139382" y="-1215"/>
                    <a:pt x="1286143" y="6329"/>
                    <a:pt x="1299859" y="26903"/>
                  </a:cubicBezTo>
                  <a:cubicBezTo>
                    <a:pt x="1298487" y="42676"/>
                    <a:pt x="1305345" y="1537034"/>
                    <a:pt x="1304660" y="1554179"/>
                  </a:cubicBezTo>
                  <a:close/>
                </a:path>
              </a:pathLst>
            </a:custGeom>
            <a:solidFill>
              <a:schemeClr val="tx1"/>
            </a:solidFill>
            <a:ln w="6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8F53E7E0-C117-4CE7-928D-4945D8F06F19}"/>
                </a:ext>
              </a:extLst>
            </p:cNvPr>
            <p:cNvSpPr/>
            <p:nvPr/>
          </p:nvSpPr>
          <p:spPr>
            <a:xfrm flipH="1">
              <a:off x="10400920" y="1840542"/>
              <a:ext cx="591749" cy="1563521"/>
            </a:xfrm>
            <a:custGeom>
              <a:avLst/>
              <a:gdLst>
                <a:gd name="connsiteX0" fmla="*/ 750892 w 747522"/>
                <a:gd name="connsiteY0" fmla="*/ 1914068 h 1975104"/>
                <a:gd name="connsiteX1" fmla="*/ 743348 w 747522"/>
                <a:gd name="connsiteY1" fmla="*/ 1778279 h 1975104"/>
                <a:gd name="connsiteX2" fmla="*/ 669967 w 747522"/>
                <a:gd name="connsiteY2" fmla="*/ 969721 h 1975104"/>
                <a:gd name="connsiteX3" fmla="*/ 565726 w 747522"/>
                <a:gd name="connsiteY3" fmla="*/ 469087 h 1975104"/>
                <a:gd name="connsiteX4" fmla="*/ 518406 w 747522"/>
                <a:gd name="connsiteY4" fmla="*/ 98069 h 1975104"/>
                <a:gd name="connsiteX5" fmla="*/ 508804 w 747522"/>
                <a:gd name="connsiteY5" fmla="*/ 85725 h 1975104"/>
                <a:gd name="connsiteX6" fmla="*/ 491659 w 747522"/>
                <a:gd name="connsiteY6" fmla="*/ 107671 h 1975104"/>
                <a:gd name="connsiteX7" fmla="*/ 409363 w 747522"/>
                <a:gd name="connsiteY7" fmla="*/ 263347 h 1975104"/>
                <a:gd name="connsiteX8" fmla="*/ 357243 w 747522"/>
                <a:gd name="connsiteY8" fmla="*/ 269519 h 1975104"/>
                <a:gd name="connsiteX9" fmla="*/ 102125 w 747522"/>
                <a:gd name="connsiteY9" fmla="*/ 59665 h 1975104"/>
                <a:gd name="connsiteX10" fmla="*/ 67835 w 747522"/>
                <a:gd name="connsiteY10" fmla="*/ 0 h 1975104"/>
                <a:gd name="connsiteX11" fmla="*/ 17772 w 747522"/>
                <a:gd name="connsiteY11" fmla="*/ 43205 h 1975104"/>
                <a:gd name="connsiteX12" fmla="*/ 1312 w 747522"/>
                <a:gd name="connsiteY12" fmla="*/ 95326 h 1975104"/>
                <a:gd name="connsiteX13" fmla="*/ 36288 w 747522"/>
                <a:gd name="connsiteY13" fmla="*/ 135788 h 1975104"/>
                <a:gd name="connsiteX14" fmla="*/ 93895 w 747522"/>
                <a:gd name="connsiteY14" fmla="*/ 211912 h 1975104"/>
                <a:gd name="connsiteX15" fmla="*/ 323638 w 747522"/>
                <a:gd name="connsiteY15" fmla="*/ 756437 h 1975104"/>
                <a:gd name="connsiteX16" fmla="*/ 368901 w 747522"/>
                <a:gd name="connsiteY16" fmla="*/ 984809 h 1975104"/>
                <a:gd name="connsiteX17" fmla="*/ 415536 w 747522"/>
                <a:gd name="connsiteY17" fmla="*/ 1261186 h 1975104"/>
                <a:gd name="connsiteX18" fmla="*/ 458055 w 747522"/>
                <a:gd name="connsiteY18" fmla="*/ 1675409 h 1975104"/>
                <a:gd name="connsiteX19" fmla="*/ 472457 w 747522"/>
                <a:gd name="connsiteY19" fmla="*/ 1942186 h 1975104"/>
                <a:gd name="connsiteX20" fmla="*/ 474514 w 747522"/>
                <a:gd name="connsiteY20" fmla="*/ 1981276 h 1975104"/>
                <a:gd name="connsiteX21" fmla="*/ 713173 w 747522"/>
                <a:gd name="connsiteY21" fmla="*/ 1971675 h 1975104"/>
                <a:gd name="connsiteX22" fmla="*/ 746091 w 747522"/>
                <a:gd name="connsiteY22" fmla="*/ 1970303 h 1975104"/>
                <a:gd name="connsiteX23" fmla="*/ 750892 w 747522"/>
                <a:gd name="connsiteY23" fmla="*/ 1914068 h 1975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747522" h="1975104">
                  <a:moveTo>
                    <a:pt x="750892" y="1914068"/>
                  </a:moveTo>
                  <a:cubicBezTo>
                    <a:pt x="750206" y="1900352"/>
                    <a:pt x="745405" y="1810512"/>
                    <a:pt x="743348" y="1778279"/>
                  </a:cubicBezTo>
                  <a:cubicBezTo>
                    <a:pt x="739919" y="1715186"/>
                    <a:pt x="675454" y="1010183"/>
                    <a:pt x="669967" y="969721"/>
                  </a:cubicBezTo>
                  <a:cubicBezTo>
                    <a:pt x="648022" y="801700"/>
                    <a:pt x="597273" y="635737"/>
                    <a:pt x="565726" y="469087"/>
                  </a:cubicBezTo>
                  <a:cubicBezTo>
                    <a:pt x="547895" y="375133"/>
                    <a:pt x="518406" y="100127"/>
                    <a:pt x="518406" y="98069"/>
                  </a:cubicBezTo>
                  <a:cubicBezTo>
                    <a:pt x="514977" y="93955"/>
                    <a:pt x="517034" y="86411"/>
                    <a:pt x="508804" y="85725"/>
                  </a:cubicBezTo>
                  <a:cubicBezTo>
                    <a:pt x="499203" y="90526"/>
                    <a:pt x="496460" y="100127"/>
                    <a:pt x="491659" y="107671"/>
                  </a:cubicBezTo>
                  <a:cubicBezTo>
                    <a:pt x="471085" y="145390"/>
                    <a:pt x="427880" y="224257"/>
                    <a:pt x="409363" y="263347"/>
                  </a:cubicBezTo>
                  <a:cubicBezTo>
                    <a:pt x="402505" y="277063"/>
                    <a:pt x="381246" y="272948"/>
                    <a:pt x="357243" y="269519"/>
                  </a:cubicBezTo>
                  <a:cubicBezTo>
                    <a:pt x="351070" y="269519"/>
                    <a:pt x="178249" y="119329"/>
                    <a:pt x="102125" y="59665"/>
                  </a:cubicBezTo>
                  <a:cubicBezTo>
                    <a:pt x="81551" y="43891"/>
                    <a:pt x="64406" y="28804"/>
                    <a:pt x="67835" y="0"/>
                  </a:cubicBezTo>
                  <a:cubicBezTo>
                    <a:pt x="42460" y="3429"/>
                    <a:pt x="21886" y="9601"/>
                    <a:pt x="17772" y="43205"/>
                  </a:cubicBezTo>
                  <a:cubicBezTo>
                    <a:pt x="17086" y="71323"/>
                    <a:pt x="6799" y="76124"/>
                    <a:pt x="1312" y="95326"/>
                  </a:cubicBezTo>
                  <a:cubicBezTo>
                    <a:pt x="-5546" y="117958"/>
                    <a:pt x="15714" y="122758"/>
                    <a:pt x="36288" y="135788"/>
                  </a:cubicBezTo>
                  <a:cubicBezTo>
                    <a:pt x="59605" y="150876"/>
                    <a:pt x="76750" y="190652"/>
                    <a:pt x="93895" y="211912"/>
                  </a:cubicBezTo>
                  <a:cubicBezTo>
                    <a:pt x="199509" y="341528"/>
                    <a:pt x="315409" y="719404"/>
                    <a:pt x="323638" y="756437"/>
                  </a:cubicBezTo>
                  <a:cubicBezTo>
                    <a:pt x="340098" y="831875"/>
                    <a:pt x="355185" y="907999"/>
                    <a:pt x="368901" y="984809"/>
                  </a:cubicBezTo>
                  <a:cubicBezTo>
                    <a:pt x="386046" y="1076706"/>
                    <a:pt x="401820" y="1168603"/>
                    <a:pt x="415536" y="1261186"/>
                  </a:cubicBezTo>
                  <a:cubicBezTo>
                    <a:pt x="436110" y="1398346"/>
                    <a:pt x="448454" y="1536878"/>
                    <a:pt x="458055" y="1675409"/>
                  </a:cubicBezTo>
                  <a:cubicBezTo>
                    <a:pt x="464227" y="1763878"/>
                    <a:pt x="468342" y="1853032"/>
                    <a:pt x="472457" y="1942186"/>
                  </a:cubicBezTo>
                  <a:cubicBezTo>
                    <a:pt x="473143" y="1954530"/>
                    <a:pt x="460113" y="1974418"/>
                    <a:pt x="474514" y="1981276"/>
                  </a:cubicBezTo>
                  <a:cubicBezTo>
                    <a:pt x="480687" y="1984019"/>
                    <a:pt x="656251" y="1973732"/>
                    <a:pt x="713173" y="1971675"/>
                  </a:cubicBezTo>
                  <a:cubicBezTo>
                    <a:pt x="718659" y="1971675"/>
                    <a:pt x="740605" y="1973047"/>
                    <a:pt x="746091" y="1970303"/>
                  </a:cubicBezTo>
                  <a:cubicBezTo>
                    <a:pt x="757750" y="1964817"/>
                    <a:pt x="752263" y="1925726"/>
                    <a:pt x="750892" y="1914068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6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87F605EC-D7E3-4E88-AAA6-5FCFFC5094E7}"/>
                </a:ext>
              </a:extLst>
            </p:cNvPr>
            <p:cNvSpPr/>
            <p:nvPr/>
          </p:nvSpPr>
          <p:spPr>
            <a:xfrm flipH="1">
              <a:off x="9855906" y="1954549"/>
              <a:ext cx="722043" cy="2660158"/>
            </a:xfrm>
            <a:custGeom>
              <a:avLst/>
              <a:gdLst>
                <a:gd name="connsiteX0" fmla="*/ 0 w 912114"/>
                <a:gd name="connsiteY0" fmla="*/ 0 h 3360420"/>
                <a:gd name="connsiteX1" fmla="*/ 11659 w 912114"/>
                <a:gd name="connsiteY1" fmla="*/ 10287 h 3360420"/>
                <a:gd name="connsiteX2" fmla="*/ 32233 w 912114"/>
                <a:gd name="connsiteY2" fmla="*/ 99441 h 3360420"/>
                <a:gd name="connsiteX3" fmla="*/ 355244 w 912114"/>
                <a:gd name="connsiteY3" fmla="*/ 221513 h 3360420"/>
                <a:gd name="connsiteX4" fmla="*/ 639851 w 912114"/>
                <a:gd name="connsiteY4" fmla="*/ 691972 h 3360420"/>
                <a:gd name="connsiteX5" fmla="*/ 844220 w 912114"/>
                <a:gd name="connsiteY5" fmla="*/ 1599971 h 3360420"/>
                <a:gd name="connsiteX6" fmla="*/ 918286 w 912114"/>
                <a:gd name="connsiteY6" fmla="*/ 2125294 h 3360420"/>
                <a:gd name="connsiteX7" fmla="*/ 593903 w 912114"/>
                <a:gd name="connsiteY7" fmla="*/ 2111578 h 3360420"/>
                <a:gd name="connsiteX8" fmla="*/ 477317 w 912114"/>
                <a:gd name="connsiteY8" fmla="*/ 1719986 h 3360420"/>
                <a:gd name="connsiteX9" fmla="*/ 571271 w 912114"/>
                <a:gd name="connsiteY9" fmla="*/ 3339846 h 3360420"/>
                <a:gd name="connsiteX10" fmla="*/ 281178 w 912114"/>
                <a:gd name="connsiteY10" fmla="*/ 3367278 h 3360420"/>
                <a:gd name="connsiteX11" fmla="*/ 212598 w 912114"/>
                <a:gd name="connsiteY11" fmla="*/ 2028596 h 3360420"/>
                <a:gd name="connsiteX12" fmla="*/ 128245 w 912114"/>
                <a:gd name="connsiteY12" fmla="*/ 866851 h 3360420"/>
                <a:gd name="connsiteX13" fmla="*/ 0 w 912114"/>
                <a:gd name="connsiteY13" fmla="*/ 0 h 3360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12114" h="3360420">
                  <a:moveTo>
                    <a:pt x="0" y="0"/>
                  </a:moveTo>
                  <a:cubicBezTo>
                    <a:pt x="12344" y="7544"/>
                    <a:pt x="11659" y="10287"/>
                    <a:pt x="11659" y="10287"/>
                  </a:cubicBezTo>
                  <a:lnTo>
                    <a:pt x="32233" y="99441"/>
                  </a:lnTo>
                  <a:cubicBezTo>
                    <a:pt x="32233" y="99441"/>
                    <a:pt x="237973" y="151562"/>
                    <a:pt x="355244" y="221513"/>
                  </a:cubicBezTo>
                  <a:cubicBezTo>
                    <a:pt x="472516" y="291465"/>
                    <a:pt x="619277" y="590474"/>
                    <a:pt x="639851" y="691972"/>
                  </a:cubicBezTo>
                  <a:cubicBezTo>
                    <a:pt x="660425" y="793471"/>
                    <a:pt x="799643" y="1282446"/>
                    <a:pt x="844220" y="1599971"/>
                  </a:cubicBezTo>
                  <a:cubicBezTo>
                    <a:pt x="888797" y="1917497"/>
                    <a:pt x="918286" y="2125294"/>
                    <a:pt x="918286" y="2125294"/>
                  </a:cubicBezTo>
                  <a:lnTo>
                    <a:pt x="593903" y="2111578"/>
                  </a:lnTo>
                  <a:lnTo>
                    <a:pt x="477317" y="1719986"/>
                  </a:lnTo>
                  <a:lnTo>
                    <a:pt x="571271" y="3339846"/>
                  </a:lnTo>
                  <a:lnTo>
                    <a:pt x="281178" y="3367278"/>
                  </a:lnTo>
                  <a:cubicBezTo>
                    <a:pt x="281178" y="3367278"/>
                    <a:pt x="236601" y="2406472"/>
                    <a:pt x="212598" y="2028596"/>
                  </a:cubicBezTo>
                  <a:cubicBezTo>
                    <a:pt x="188595" y="1654150"/>
                    <a:pt x="193396" y="1313993"/>
                    <a:pt x="128245" y="866851"/>
                  </a:cubicBezTo>
                  <a:cubicBezTo>
                    <a:pt x="81610" y="545211"/>
                    <a:pt x="5486" y="220142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 w="6854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8389362-70EB-4E0C-81B9-EB49AE547C4A}"/>
                </a:ext>
              </a:extLst>
            </p:cNvPr>
            <p:cNvSpPr/>
            <p:nvPr/>
          </p:nvSpPr>
          <p:spPr>
            <a:xfrm flipH="1">
              <a:off x="10485116" y="1158441"/>
              <a:ext cx="515745" cy="895767"/>
            </a:xfrm>
            <a:custGeom>
              <a:avLst/>
              <a:gdLst>
                <a:gd name="connsiteX0" fmla="*/ 622706 w 651510"/>
                <a:gd name="connsiteY0" fmla="*/ 160770 h 1131570"/>
                <a:gd name="connsiteX1" fmla="*/ 226314 w 651510"/>
                <a:gd name="connsiteY1" fmla="*/ 21553 h 1131570"/>
                <a:gd name="connsiteX2" fmla="*/ 23317 w 651510"/>
                <a:gd name="connsiteY2" fmla="*/ 235522 h 1131570"/>
                <a:gd name="connsiteX3" fmla="*/ 26746 w 651510"/>
                <a:gd name="connsiteY3" fmla="*/ 410401 h 1131570"/>
                <a:gd name="connsiteX4" fmla="*/ 0 w 651510"/>
                <a:gd name="connsiteY4" fmla="*/ 465951 h 1131570"/>
                <a:gd name="connsiteX5" fmla="*/ 74066 w 651510"/>
                <a:gd name="connsiteY5" fmla="*/ 652489 h 1131570"/>
                <a:gd name="connsiteX6" fmla="*/ 92583 w 651510"/>
                <a:gd name="connsiteY6" fmla="*/ 697751 h 1131570"/>
                <a:gd name="connsiteX7" fmla="*/ 73381 w 651510"/>
                <a:gd name="connsiteY7" fmla="*/ 863029 h 1131570"/>
                <a:gd name="connsiteX8" fmla="*/ 104242 w 651510"/>
                <a:gd name="connsiteY8" fmla="*/ 925437 h 1131570"/>
                <a:gd name="connsiteX9" fmla="*/ 306553 w 651510"/>
                <a:gd name="connsiteY9" fmla="*/ 1084543 h 1131570"/>
                <a:gd name="connsiteX10" fmla="*/ 367589 w 651510"/>
                <a:gd name="connsiteY10" fmla="*/ 1132549 h 1131570"/>
                <a:gd name="connsiteX11" fmla="*/ 434111 w 651510"/>
                <a:gd name="connsiteY11" fmla="*/ 1107860 h 1131570"/>
                <a:gd name="connsiteX12" fmla="*/ 517093 w 651510"/>
                <a:gd name="connsiteY12" fmla="*/ 959041 h 1131570"/>
                <a:gd name="connsiteX13" fmla="*/ 509549 w 651510"/>
                <a:gd name="connsiteY13" fmla="*/ 887032 h 1131570"/>
                <a:gd name="connsiteX14" fmla="*/ 643966 w 651510"/>
                <a:gd name="connsiteY14" fmla="*/ 576365 h 1131570"/>
                <a:gd name="connsiteX15" fmla="*/ 649453 w 651510"/>
                <a:gd name="connsiteY15" fmla="*/ 461150 h 1131570"/>
                <a:gd name="connsiteX16" fmla="*/ 622706 w 651510"/>
                <a:gd name="connsiteY16" fmla="*/ 160770 h 1131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51510" h="1131570">
                  <a:moveTo>
                    <a:pt x="622706" y="160770"/>
                  </a:moveTo>
                  <a:cubicBezTo>
                    <a:pt x="554812" y="8522"/>
                    <a:pt x="386105" y="-29882"/>
                    <a:pt x="226314" y="21553"/>
                  </a:cubicBezTo>
                  <a:cubicBezTo>
                    <a:pt x="124130" y="54471"/>
                    <a:pt x="45949" y="123051"/>
                    <a:pt x="23317" y="235522"/>
                  </a:cubicBezTo>
                  <a:cubicBezTo>
                    <a:pt x="12344" y="289700"/>
                    <a:pt x="28118" y="410401"/>
                    <a:pt x="26746" y="410401"/>
                  </a:cubicBezTo>
                  <a:cubicBezTo>
                    <a:pt x="4115" y="413830"/>
                    <a:pt x="0" y="440576"/>
                    <a:pt x="0" y="465951"/>
                  </a:cubicBezTo>
                  <a:cubicBezTo>
                    <a:pt x="0" y="540017"/>
                    <a:pt x="20574" y="613398"/>
                    <a:pt x="74066" y="652489"/>
                  </a:cubicBezTo>
                  <a:cubicBezTo>
                    <a:pt x="89154" y="663461"/>
                    <a:pt x="93269" y="678549"/>
                    <a:pt x="92583" y="697751"/>
                  </a:cubicBezTo>
                  <a:cubicBezTo>
                    <a:pt x="89840" y="789649"/>
                    <a:pt x="72009" y="851371"/>
                    <a:pt x="73381" y="863029"/>
                  </a:cubicBezTo>
                  <a:cubicBezTo>
                    <a:pt x="70637" y="890461"/>
                    <a:pt x="82982" y="908978"/>
                    <a:pt x="104242" y="925437"/>
                  </a:cubicBezTo>
                  <a:cubicBezTo>
                    <a:pt x="171450" y="978244"/>
                    <a:pt x="240716" y="1030364"/>
                    <a:pt x="306553" y="1084543"/>
                  </a:cubicBezTo>
                  <a:cubicBezTo>
                    <a:pt x="316840" y="1092772"/>
                    <a:pt x="357988" y="1124319"/>
                    <a:pt x="367589" y="1132549"/>
                  </a:cubicBezTo>
                  <a:cubicBezTo>
                    <a:pt x="373075" y="1135978"/>
                    <a:pt x="416966" y="1144207"/>
                    <a:pt x="434111" y="1107860"/>
                  </a:cubicBezTo>
                  <a:cubicBezTo>
                    <a:pt x="460172" y="1052996"/>
                    <a:pt x="486232" y="1011848"/>
                    <a:pt x="517093" y="959041"/>
                  </a:cubicBezTo>
                  <a:cubicBezTo>
                    <a:pt x="517093" y="954926"/>
                    <a:pt x="481432" y="924751"/>
                    <a:pt x="509549" y="887032"/>
                  </a:cubicBezTo>
                  <a:cubicBezTo>
                    <a:pt x="565099" y="812966"/>
                    <a:pt x="637794" y="593510"/>
                    <a:pt x="643966" y="576365"/>
                  </a:cubicBezTo>
                  <a:cubicBezTo>
                    <a:pt x="655625" y="527673"/>
                    <a:pt x="643280" y="489954"/>
                    <a:pt x="649453" y="461150"/>
                  </a:cubicBezTo>
                  <a:cubicBezTo>
                    <a:pt x="665912" y="398743"/>
                    <a:pt x="659054" y="226607"/>
                    <a:pt x="622706" y="160770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6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4C8788A-09F9-456D-A867-092053581955}"/>
                </a:ext>
              </a:extLst>
            </p:cNvPr>
            <p:cNvSpPr/>
            <p:nvPr/>
          </p:nvSpPr>
          <p:spPr>
            <a:xfrm flipH="1">
              <a:off x="10593150" y="1786253"/>
              <a:ext cx="276874" cy="271445"/>
            </a:xfrm>
            <a:custGeom>
              <a:avLst/>
              <a:gdLst>
                <a:gd name="connsiteX0" fmla="*/ 351815 w 349758"/>
                <a:gd name="connsiteY0" fmla="*/ 165278 h 342900"/>
                <a:gd name="connsiteX1" fmla="*/ 266776 w 349758"/>
                <a:gd name="connsiteY1" fmla="*/ 317525 h 342900"/>
                <a:gd name="connsiteX2" fmla="*/ 183794 w 349758"/>
                <a:gd name="connsiteY2" fmla="*/ 309982 h 342900"/>
                <a:gd name="connsiteX3" fmla="*/ 121387 w 349758"/>
                <a:gd name="connsiteY3" fmla="*/ 210541 h 342900"/>
                <a:gd name="connsiteX4" fmla="*/ 0 w 349758"/>
                <a:gd name="connsiteY4" fmla="*/ 0 h 342900"/>
                <a:gd name="connsiteX5" fmla="*/ 111785 w 349758"/>
                <a:gd name="connsiteY5" fmla="*/ 93955 h 342900"/>
                <a:gd name="connsiteX6" fmla="*/ 336728 w 349758"/>
                <a:gd name="connsiteY6" fmla="*/ 106985 h 342900"/>
                <a:gd name="connsiteX7" fmla="*/ 351815 w 349758"/>
                <a:gd name="connsiteY7" fmla="*/ 165278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9758" h="342900">
                  <a:moveTo>
                    <a:pt x="351815" y="165278"/>
                  </a:moveTo>
                  <a:cubicBezTo>
                    <a:pt x="320954" y="218084"/>
                    <a:pt x="295580" y="264033"/>
                    <a:pt x="266776" y="317525"/>
                  </a:cubicBezTo>
                  <a:cubicBezTo>
                    <a:pt x="245516" y="353873"/>
                    <a:pt x="215341" y="361417"/>
                    <a:pt x="183794" y="309982"/>
                  </a:cubicBezTo>
                  <a:cubicBezTo>
                    <a:pt x="159791" y="275006"/>
                    <a:pt x="139903" y="242773"/>
                    <a:pt x="121387" y="210541"/>
                  </a:cubicBezTo>
                  <a:cubicBezTo>
                    <a:pt x="84353" y="145390"/>
                    <a:pt x="4115" y="10287"/>
                    <a:pt x="0" y="0"/>
                  </a:cubicBezTo>
                  <a:cubicBezTo>
                    <a:pt x="37719" y="39776"/>
                    <a:pt x="76810" y="66523"/>
                    <a:pt x="111785" y="93955"/>
                  </a:cubicBezTo>
                  <a:cubicBezTo>
                    <a:pt x="183109" y="150876"/>
                    <a:pt x="262661" y="165964"/>
                    <a:pt x="336728" y="106985"/>
                  </a:cubicBezTo>
                  <a:cubicBezTo>
                    <a:pt x="338099" y="160477"/>
                    <a:pt x="351130" y="161849"/>
                    <a:pt x="351815" y="165278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6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F6241F90-C748-4266-BA11-0DC3F547AD00}"/>
                </a:ext>
              </a:extLst>
            </p:cNvPr>
            <p:cNvSpPr/>
            <p:nvPr/>
          </p:nvSpPr>
          <p:spPr>
            <a:xfrm flipH="1">
              <a:off x="9859845" y="3741599"/>
              <a:ext cx="228013" cy="407167"/>
            </a:xfrm>
            <a:custGeom>
              <a:avLst/>
              <a:gdLst>
                <a:gd name="connsiteX0" fmla="*/ 288211 w 288036"/>
                <a:gd name="connsiteY0" fmla="*/ 224436 h 514350"/>
                <a:gd name="connsiteX1" fmla="*/ 288896 w 288036"/>
                <a:gd name="connsiteY1" fmla="*/ 286843 h 514350"/>
                <a:gd name="connsiteX2" fmla="*/ 113332 w 288036"/>
                <a:gd name="connsiteY2" fmla="*/ 504928 h 514350"/>
                <a:gd name="connsiteX3" fmla="*/ 52981 w 288036"/>
                <a:gd name="connsiteY3" fmla="*/ 481611 h 514350"/>
                <a:gd name="connsiteX4" fmla="*/ 61897 w 288036"/>
                <a:gd name="connsiteY4" fmla="*/ 441148 h 514350"/>
                <a:gd name="connsiteX5" fmla="*/ 82471 w 288036"/>
                <a:gd name="connsiteY5" fmla="*/ 380798 h 514350"/>
                <a:gd name="connsiteX6" fmla="*/ 133906 w 288036"/>
                <a:gd name="connsiteY6" fmla="*/ 195632 h 514350"/>
                <a:gd name="connsiteX7" fmla="*/ 87271 w 288036"/>
                <a:gd name="connsiteY7" fmla="*/ 246381 h 514350"/>
                <a:gd name="connsiteX8" fmla="*/ 82471 w 288036"/>
                <a:gd name="connsiteY8" fmla="*/ 303988 h 514350"/>
                <a:gd name="connsiteX9" fmla="*/ 40637 w 288036"/>
                <a:gd name="connsiteY9" fmla="*/ 382170 h 514350"/>
                <a:gd name="connsiteX10" fmla="*/ 1546 w 288036"/>
                <a:gd name="connsiteY10" fmla="*/ 373254 h 514350"/>
                <a:gd name="connsiteX11" fmla="*/ 7718 w 288036"/>
                <a:gd name="connsiteY11" fmla="*/ 80418 h 514350"/>
                <a:gd name="connsiteX12" fmla="*/ 42008 w 288036"/>
                <a:gd name="connsiteY12" fmla="*/ 6351 h 514350"/>
                <a:gd name="connsiteX13" fmla="*/ 66011 w 288036"/>
                <a:gd name="connsiteY13" fmla="*/ 865 h 514350"/>
                <a:gd name="connsiteX14" fmla="*/ 252549 w 288036"/>
                <a:gd name="connsiteY14" fmla="*/ 27611 h 514350"/>
                <a:gd name="connsiteX15" fmla="*/ 272437 w 288036"/>
                <a:gd name="connsiteY15" fmla="*/ 37898 h 514350"/>
                <a:gd name="connsiteX16" fmla="*/ 288211 w 288036"/>
                <a:gd name="connsiteY16" fmla="*/ 224436 h 514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88036" h="514350">
                  <a:moveTo>
                    <a:pt x="288211" y="224436"/>
                  </a:moveTo>
                  <a:cubicBezTo>
                    <a:pt x="288211" y="234037"/>
                    <a:pt x="293011" y="275871"/>
                    <a:pt x="288896" y="286843"/>
                  </a:cubicBezTo>
                  <a:cubicBezTo>
                    <a:pt x="253921" y="378741"/>
                    <a:pt x="192199" y="449378"/>
                    <a:pt x="113332" y="504928"/>
                  </a:cubicBezTo>
                  <a:cubicBezTo>
                    <a:pt x="81099" y="527559"/>
                    <a:pt x="61211" y="517272"/>
                    <a:pt x="52981" y="481611"/>
                  </a:cubicBezTo>
                  <a:cubicBezTo>
                    <a:pt x="53667" y="463780"/>
                    <a:pt x="57782" y="452121"/>
                    <a:pt x="61897" y="441148"/>
                  </a:cubicBezTo>
                  <a:cubicBezTo>
                    <a:pt x="63268" y="416460"/>
                    <a:pt x="64640" y="393142"/>
                    <a:pt x="82471" y="380798"/>
                  </a:cubicBezTo>
                  <a:cubicBezTo>
                    <a:pt x="133220" y="345136"/>
                    <a:pt x="172996" y="202490"/>
                    <a:pt x="133906" y="195632"/>
                  </a:cubicBezTo>
                  <a:cubicBezTo>
                    <a:pt x="93443" y="194946"/>
                    <a:pt x="89329" y="213463"/>
                    <a:pt x="87271" y="246381"/>
                  </a:cubicBezTo>
                  <a:cubicBezTo>
                    <a:pt x="84528" y="273813"/>
                    <a:pt x="88643" y="285472"/>
                    <a:pt x="82471" y="303988"/>
                  </a:cubicBezTo>
                  <a:cubicBezTo>
                    <a:pt x="75613" y="333478"/>
                    <a:pt x="68069" y="363653"/>
                    <a:pt x="40637" y="382170"/>
                  </a:cubicBezTo>
                  <a:cubicBezTo>
                    <a:pt x="24178" y="393142"/>
                    <a:pt x="9090" y="398629"/>
                    <a:pt x="1546" y="373254"/>
                  </a:cubicBezTo>
                  <a:cubicBezTo>
                    <a:pt x="-2569" y="341022"/>
                    <a:pt x="2232" y="96191"/>
                    <a:pt x="7718" y="80418"/>
                  </a:cubicBezTo>
                  <a:cubicBezTo>
                    <a:pt x="11833" y="52300"/>
                    <a:pt x="22120" y="26925"/>
                    <a:pt x="42008" y="6351"/>
                  </a:cubicBezTo>
                  <a:cubicBezTo>
                    <a:pt x="48866" y="-1192"/>
                    <a:pt x="57096" y="-507"/>
                    <a:pt x="66011" y="865"/>
                  </a:cubicBezTo>
                  <a:cubicBezTo>
                    <a:pt x="128419" y="9095"/>
                    <a:pt x="190141" y="18010"/>
                    <a:pt x="252549" y="27611"/>
                  </a:cubicBezTo>
                  <a:cubicBezTo>
                    <a:pt x="260093" y="28983"/>
                    <a:pt x="267637" y="31040"/>
                    <a:pt x="272437" y="37898"/>
                  </a:cubicBezTo>
                  <a:cubicBezTo>
                    <a:pt x="277238" y="49557"/>
                    <a:pt x="279981" y="203862"/>
                    <a:pt x="288211" y="224436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6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416E49AB-8131-4B4A-979F-E9E000076BC3}"/>
                </a:ext>
              </a:extLst>
            </p:cNvPr>
            <p:cNvSpPr/>
            <p:nvPr/>
          </p:nvSpPr>
          <p:spPr>
            <a:xfrm flipH="1">
              <a:off x="9869542" y="3583162"/>
              <a:ext cx="200869" cy="190011"/>
            </a:xfrm>
            <a:custGeom>
              <a:avLst/>
              <a:gdLst>
                <a:gd name="connsiteX0" fmla="*/ 249025 w 253746"/>
                <a:gd name="connsiteY0" fmla="*/ 240785 h 240030"/>
                <a:gd name="connsiteX1" fmla="*/ 61116 w 253746"/>
                <a:gd name="connsiteY1" fmla="*/ 211981 h 240030"/>
                <a:gd name="connsiteX2" fmla="*/ 18596 w 253746"/>
                <a:gd name="connsiteY2" fmla="*/ 206495 h 240030"/>
                <a:gd name="connsiteX3" fmla="*/ 13110 w 253746"/>
                <a:gd name="connsiteY3" fmla="*/ 205809 h 240030"/>
                <a:gd name="connsiteX4" fmla="*/ 6938 w 253746"/>
                <a:gd name="connsiteY4" fmla="*/ 159860 h 240030"/>
                <a:gd name="connsiteX5" fmla="*/ 6252 w 253746"/>
                <a:gd name="connsiteY5" fmla="*/ 131742 h 240030"/>
                <a:gd name="connsiteX6" fmla="*/ 765 w 253746"/>
                <a:gd name="connsiteY6" fmla="*/ 74135 h 240030"/>
                <a:gd name="connsiteX7" fmla="*/ 22711 w 253746"/>
                <a:gd name="connsiteY7" fmla="*/ 32987 h 240030"/>
                <a:gd name="connsiteX8" fmla="*/ 244224 w 253746"/>
                <a:gd name="connsiteY8" fmla="*/ 50132 h 240030"/>
                <a:gd name="connsiteX9" fmla="*/ 253140 w 253746"/>
                <a:gd name="connsiteY9" fmla="*/ 75507 h 240030"/>
                <a:gd name="connsiteX10" fmla="*/ 253826 w 253746"/>
                <a:gd name="connsiteY10" fmla="*/ 155745 h 240030"/>
                <a:gd name="connsiteX11" fmla="*/ 253140 w 253746"/>
                <a:gd name="connsiteY11" fmla="*/ 241470 h 240030"/>
                <a:gd name="connsiteX12" fmla="*/ 253140 w 253746"/>
                <a:gd name="connsiteY12" fmla="*/ 241470 h 240030"/>
                <a:gd name="connsiteX13" fmla="*/ 249025 w 253746"/>
                <a:gd name="connsiteY13" fmla="*/ 240785 h 240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53746" h="240030">
                  <a:moveTo>
                    <a:pt x="249025" y="240785"/>
                  </a:moveTo>
                  <a:cubicBezTo>
                    <a:pt x="186617" y="231183"/>
                    <a:pt x="123524" y="221582"/>
                    <a:pt x="61116" y="211981"/>
                  </a:cubicBezTo>
                  <a:cubicBezTo>
                    <a:pt x="47400" y="209924"/>
                    <a:pt x="32998" y="208552"/>
                    <a:pt x="18596" y="206495"/>
                  </a:cubicBezTo>
                  <a:cubicBezTo>
                    <a:pt x="16539" y="205809"/>
                    <a:pt x="15167" y="205809"/>
                    <a:pt x="13110" y="205809"/>
                  </a:cubicBezTo>
                  <a:cubicBezTo>
                    <a:pt x="4194" y="191407"/>
                    <a:pt x="14481" y="174262"/>
                    <a:pt x="6938" y="159860"/>
                  </a:cubicBezTo>
                  <a:cubicBezTo>
                    <a:pt x="6938" y="150259"/>
                    <a:pt x="6252" y="140658"/>
                    <a:pt x="6252" y="131742"/>
                  </a:cubicBezTo>
                  <a:cubicBezTo>
                    <a:pt x="-606" y="113226"/>
                    <a:pt x="8309" y="92652"/>
                    <a:pt x="765" y="74135"/>
                  </a:cubicBezTo>
                  <a:cubicBezTo>
                    <a:pt x="-2664" y="54933"/>
                    <a:pt x="5566" y="42588"/>
                    <a:pt x="22711" y="32987"/>
                  </a:cubicBezTo>
                  <a:cubicBezTo>
                    <a:pt x="108436" y="-15705"/>
                    <a:pt x="159185" y="-10904"/>
                    <a:pt x="244224" y="50132"/>
                  </a:cubicBezTo>
                  <a:cubicBezTo>
                    <a:pt x="253826" y="56990"/>
                    <a:pt x="253140" y="65906"/>
                    <a:pt x="253140" y="75507"/>
                  </a:cubicBezTo>
                  <a:cubicBezTo>
                    <a:pt x="253826" y="102253"/>
                    <a:pt x="253826" y="128999"/>
                    <a:pt x="253826" y="155745"/>
                  </a:cubicBezTo>
                  <a:cubicBezTo>
                    <a:pt x="257255" y="184549"/>
                    <a:pt x="258626" y="212667"/>
                    <a:pt x="253140" y="241470"/>
                  </a:cubicBezTo>
                  <a:lnTo>
                    <a:pt x="253140" y="241470"/>
                  </a:lnTo>
                  <a:cubicBezTo>
                    <a:pt x="252454" y="243528"/>
                    <a:pt x="251082" y="243528"/>
                    <a:pt x="249025" y="240785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6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FA12E049-A1FC-45B4-AE0A-E2E854D097D8}"/>
                </a:ext>
              </a:extLst>
            </p:cNvPr>
            <p:cNvSpPr/>
            <p:nvPr/>
          </p:nvSpPr>
          <p:spPr>
            <a:xfrm flipH="1">
              <a:off x="10395539" y="2270153"/>
              <a:ext cx="114007" cy="244300"/>
            </a:xfrm>
            <a:custGeom>
              <a:avLst/>
              <a:gdLst>
                <a:gd name="connsiteX0" fmla="*/ 0 w 144018"/>
                <a:gd name="connsiteY0" fmla="*/ 4566 h 308610"/>
                <a:gd name="connsiteX1" fmla="*/ 19888 w 144018"/>
                <a:gd name="connsiteY1" fmla="*/ 7309 h 308610"/>
                <a:gd name="connsiteX2" fmla="*/ 28804 w 144018"/>
                <a:gd name="connsiteY2" fmla="*/ 73146 h 308610"/>
                <a:gd name="connsiteX3" fmla="*/ 75438 w 144018"/>
                <a:gd name="connsiteY3" fmla="*/ 239109 h 308610"/>
                <a:gd name="connsiteX4" fmla="*/ 104242 w 144018"/>
                <a:gd name="connsiteY4" fmla="*/ 280943 h 308610"/>
                <a:gd name="connsiteX5" fmla="*/ 143332 w 144018"/>
                <a:gd name="connsiteY5" fmla="*/ 297402 h 308610"/>
                <a:gd name="connsiteX6" fmla="*/ 143332 w 144018"/>
                <a:gd name="connsiteY6" fmla="*/ 314547 h 308610"/>
                <a:gd name="connsiteX7" fmla="*/ 60350 w 144018"/>
                <a:gd name="connsiteY7" fmla="*/ 243910 h 308610"/>
                <a:gd name="connsiteX8" fmla="*/ 4115 w 144018"/>
                <a:gd name="connsiteY8" fmla="*/ 29940 h 308610"/>
                <a:gd name="connsiteX9" fmla="*/ 0 w 144018"/>
                <a:gd name="connsiteY9" fmla="*/ 4566 h 308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4018" h="308610">
                  <a:moveTo>
                    <a:pt x="0" y="4566"/>
                  </a:moveTo>
                  <a:cubicBezTo>
                    <a:pt x="9601" y="-3664"/>
                    <a:pt x="13716" y="451"/>
                    <a:pt x="19888" y="7309"/>
                  </a:cubicBezTo>
                  <a:cubicBezTo>
                    <a:pt x="21260" y="32684"/>
                    <a:pt x="24689" y="52572"/>
                    <a:pt x="28804" y="73146"/>
                  </a:cubicBezTo>
                  <a:cubicBezTo>
                    <a:pt x="40462" y="129381"/>
                    <a:pt x="58979" y="202762"/>
                    <a:pt x="75438" y="239109"/>
                  </a:cubicBezTo>
                  <a:cubicBezTo>
                    <a:pt x="80924" y="250082"/>
                    <a:pt x="97384" y="274085"/>
                    <a:pt x="104242" y="280943"/>
                  </a:cubicBezTo>
                  <a:cubicBezTo>
                    <a:pt x="114529" y="289173"/>
                    <a:pt x="128930" y="297402"/>
                    <a:pt x="143332" y="297402"/>
                  </a:cubicBezTo>
                  <a:cubicBezTo>
                    <a:pt x="148133" y="302889"/>
                    <a:pt x="148133" y="309061"/>
                    <a:pt x="143332" y="314547"/>
                  </a:cubicBezTo>
                  <a:cubicBezTo>
                    <a:pt x="102184" y="307004"/>
                    <a:pt x="76810" y="280257"/>
                    <a:pt x="60350" y="243910"/>
                  </a:cubicBezTo>
                  <a:cubicBezTo>
                    <a:pt x="31547" y="174644"/>
                    <a:pt x="14402" y="104007"/>
                    <a:pt x="4115" y="29940"/>
                  </a:cubicBezTo>
                  <a:cubicBezTo>
                    <a:pt x="3429" y="21711"/>
                    <a:pt x="2057" y="12110"/>
                    <a:pt x="0" y="4566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6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5BFB8B62-2C74-40D7-9258-633922AED198}"/>
                </a:ext>
              </a:extLst>
            </p:cNvPr>
            <p:cNvSpPr/>
            <p:nvPr/>
          </p:nvSpPr>
          <p:spPr>
            <a:xfrm flipH="1">
              <a:off x="10259273" y="2247709"/>
              <a:ext cx="59718" cy="244300"/>
            </a:xfrm>
            <a:custGeom>
              <a:avLst/>
              <a:gdLst>
                <a:gd name="connsiteX0" fmla="*/ 0 w 75438"/>
                <a:gd name="connsiteY0" fmla="*/ 9601 h 308610"/>
                <a:gd name="connsiteX1" fmla="*/ 17145 w 75438"/>
                <a:gd name="connsiteY1" fmla="*/ 0 h 308610"/>
                <a:gd name="connsiteX2" fmla="*/ 75438 w 75438"/>
                <a:gd name="connsiteY2" fmla="*/ 233858 h 308610"/>
                <a:gd name="connsiteX3" fmla="*/ 75438 w 75438"/>
                <a:gd name="connsiteY3" fmla="*/ 279121 h 308610"/>
                <a:gd name="connsiteX4" fmla="*/ 65151 w 75438"/>
                <a:gd name="connsiteY4" fmla="*/ 311353 h 308610"/>
                <a:gd name="connsiteX5" fmla="*/ 47320 w 75438"/>
                <a:gd name="connsiteY5" fmla="*/ 296951 h 308610"/>
                <a:gd name="connsiteX6" fmla="*/ 61722 w 75438"/>
                <a:gd name="connsiteY6" fmla="*/ 256489 h 308610"/>
                <a:gd name="connsiteX7" fmla="*/ 57607 w 75438"/>
                <a:gd name="connsiteY7" fmla="*/ 225628 h 308610"/>
                <a:gd name="connsiteX8" fmla="*/ 5487 w 75438"/>
                <a:gd name="connsiteY8" fmla="*/ 25375 h 308610"/>
                <a:gd name="connsiteX9" fmla="*/ 0 w 75438"/>
                <a:gd name="connsiteY9" fmla="*/ 9601 h 308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5438" h="308610">
                  <a:moveTo>
                    <a:pt x="0" y="9601"/>
                  </a:moveTo>
                  <a:cubicBezTo>
                    <a:pt x="6172" y="3429"/>
                    <a:pt x="11659" y="6172"/>
                    <a:pt x="17145" y="0"/>
                  </a:cubicBezTo>
                  <a:cubicBezTo>
                    <a:pt x="45263" y="100127"/>
                    <a:pt x="62408" y="153619"/>
                    <a:pt x="75438" y="233858"/>
                  </a:cubicBezTo>
                  <a:cubicBezTo>
                    <a:pt x="78181" y="248945"/>
                    <a:pt x="78181" y="264033"/>
                    <a:pt x="75438" y="279121"/>
                  </a:cubicBezTo>
                  <a:cubicBezTo>
                    <a:pt x="71323" y="292837"/>
                    <a:pt x="69266" y="297637"/>
                    <a:pt x="65151" y="311353"/>
                  </a:cubicBezTo>
                  <a:cubicBezTo>
                    <a:pt x="56236" y="314782"/>
                    <a:pt x="53493" y="304495"/>
                    <a:pt x="47320" y="296951"/>
                  </a:cubicBezTo>
                  <a:cubicBezTo>
                    <a:pt x="58293" y="285979"/>
                    <a:pt x="61036" y="277749"/>
                    <a:pt x="61722" y="256489"/>
                  </a:cubicBezTo>
                  <a:cubicBezTo>
                    <a:pt x="59665" y="243459"/>
                    <a:pt x="60351" y="233172"/>
                    <a:pt x="57607" y="225628"/>
                  </a:cubicBezTo>
                  <a:cubicBezTo>
                    <a:pt x="44577" y="157734"/>
                    <a:pt x="28804" y="100127"/>
                    <a:pt x="5487" y="25375"/>
                  </a:cubicBezTo>
                  <a:cubicBezTo>
                    <a:pt x="4801" y="21946"/>
                    <a:pt x="2058" y="13030"/>
                    <a:pt x="0" y="9601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6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9BBB8D6E-D310-4057-846E-A435DA367520}"/>
                </a:ext>
              </a:extLst>
            </p:cNvPr>
            <p:cNvSpPr/>
            <p:nvPr/>
          </p:nvSpPr>
          <p:spPr>
            <a:xfrm flipH="1">
              <a:off x="10374365" y="2499739"/>
              <a:ext cx="21716" cy="21716"/>
            </a:xfrm>
            <a:custGeom>
              <a:avLst/>
              <a:gdLst>
                <a:gd name="connsiteX0" fmla="*/ 0 w 27432"/>
                <a:gd name="connsiteY0" fmla="*/ 24526 h 27432"/>
                <a:gd name="connsiteX1" fmla="*/ 0 w 27432"/>
                <a:gd name="connsiteY1" fmla="*/ 7381 h 27432"/>
                <a:gd name="connsiteX2" fmla="*/ 30861 w 27432"/>
                <a:gd name="connsiteY2" fmla="*/ 8067 h 27432"/>
                <a:gd name="connsiteX3" fmla="*/ 30861 w 27432"/>
                <a:gd name="connsiteY3" fmla="*/ 23154 h 27432"/>
                <a:gd name="connsiteX4" fmla="*/ 0 w 27432"/>
                <a:gd name="connsiteY4" fmla="*/ 24526 h 27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432" h="27432">
                  <a:moveTo>
                    <a:pt x="0" y="24526"/>
                  </a:moveTo>
                  <a:cubicBezTo>
                    <a:pt x="0" y="19040"/>
                    <a:pt x="0" y="12867"/>
                    <a:pt x="0" y="7381"/>
                  </a:cubicBezTo>
                  <a:cubicBezTo>
                    <a:pt x="10287" y="-2906"/>
                    <a:pt x="21260" y="-2220"/>
                    <a:pt x="30861" y="8067"/>
                  </a:cubicBezTo>
                  <a:cubicBezTo>
                    <a:pt x="35662" y="12867"/>
                    <a:pt x="34976" y="18354"/>
                    <a:pt x="30861" y="23154"/>
                  </a:cubicBezTo>
                  <a:cubicBezTo>
                    <a:pt x="21260" y="34127"/>
                    <a:pt x="10287" y="34127"/>
                    <a:pt x="0" y="24526"/>
                  </a:cubicBezTo>
                  <a:close/>
                </a:path>
              </a:pathLst>
            </a:custGeom>
            <a:solidFill>
              <a:schemeClr val="tx1"/>
            </a:solidFill>
            <a:ln w="6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C5F87A69-31CB-4241-9661-D02E2498E33C}"/>
                </a:ext>
              </a:extLst>
            </p:cNvPr>
            <p:cNvSpPr/>
            <p:nvPr/>
          </p:nvSpPr>
          <p:spPr>
            <a:xfrm flipH="1">
              <a:off x="10269294" y="2479523"/>
              <a:ext cx="27144" cy="27144"/>
            </a:xfrm>
            <a:custGeom>
              <a:avLst/>
              <a:gdLst>
                <a:gd name="connsiteX0" fmla="*/ 16088 w 34290"/>
                <a:gd name="connsiteY0" fmla="*/ 0 h 34290"/>
                <a:gd name="connsiteX1" fmla="*/ 38719 w 34290"/>
                <a:gd name="connsiteY1" fmla="*/ 6172 h 34290"/>
                <a:gd name="connsiteX2" fmla="*/ 18831 w 34290"/>
                <a:gd name="connsiteY2" fmla="*/ 35662 h 34290"/>
                <a:gd name="connsiteX3" fmla="*/ 314 w 34290"/>
                <a:gd name="connsiteY3" fmla="*/ 28804 h 34290"/>
                <a:gd name="connsiteX4" fmla="*/ 16088 w 34290"/>
                <a:gd name="connsiteY4" fmla="*/ 0 h 3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290" h="34290">
                  <a:moveTo>
                    <a:pt x="16088" y="0"/>
                  </a:moveTo>
                  <a:cubicBezTo>
                    <a:pt x="23631" y="1372"/>
                    <a:pt x="32547" y="-686"/>
                    <a:pt x="38719" y="6172"/>
                  </a:cubicBezTo>
                  <a:cubicBezTo>
                    <a:pt x="40776" y="17145"/>
                    <a:pt x="32547" y="34290"/>
                    <a:pt x="18831" y="35662"/>
                  </a:cubicBezTo>
                  <a:cubicBezTo>
                    <a:pt x="11973" y="36347"/>
                    <a:pt x="2372" y="39091"/>
                    <a:pt x="314" y="28804"/>
                  </a:cubicBezTo>
                  <a:cubicBezTo>
                    <a:pt x="-1057" y="19202"/>
                    <a:pt x="1686" y="2057"/>
                    <a:pt x="16088" y="0"/>
                  </a:cubicBezTo>
                  <a:close/>
                </a:path>
              </a:pathLst>
            </a:custGeom>
            <a:solidFill>
              <a:schemeClr val="tx1"/>
            </a:solidFill>
            <a:ln w="6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7F60F477-314B-42BF-9BA6-D5226C6B829C}"/>
                </a:ext>
              </a:extLst>
            </p:cNvPr>
            <p:cNvSpPr/>
            <p:nvPr/>
          </p:nvSpPr>
          <p:spPr>
            <a:xfrm flipH="1">
              <a:off x="10404240" y="3355747"/>
              <a:ext cx="5429" cy="38002"/>
            </a:xfrm>
            <a:custGeom>
              <a:avLst/>
              <a:gdLst>
                <a:gd name="connsiteX0" fmla="*/ 5506 w 0"/>
                <a:gd name="connsiteY0" fmla="*/ 52121 h 48006"/>
                <a:gd name="connsiteX1" fmla="*/ 706 w 0"/>
                <a:gd name="connsiteY1" fmla="*/ 0 h 48006"/>
                <a:gd name="connsiteX2" fmla="*/ 5506 w 0"/>
                <a:gd name="connsiteY2" fmla="*/ 52121 h 48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h="48006">
                  <a:moveTo>
                    <a:pt x="5506" y="52121"/>
                  </a:moveTo>
                  <a:cubicBezTo>
                    <a:pt x="-4095" y="35661"/>
                    <a:pt x="2077" y="17145"/>
                    <a:pt x="706" y="0"/>
                  </a:cubicBezTo>
                  <a:cubicBezTo>
                    <a:pt x="10993" y="16459"/>
                    <a:pt x="3449" y="34976"/>
                    <a:pt x="5506" y="52121"/>
                  </a:cubicBezTo>
                  <a:close/>
                </a:path>
              </a:pathLst>
            </a:custGeom>
            <a:solidFill>
              <a:srgbClr val="FDFDFD"/>
            </a:solidFill>
            <a:ln w="6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5443FD36-3181-432D-B673-B78158944FB6}"/>
                </a:ext>
              </a:extLst>
            </p:cNvPr>
            <p:cNvSpPr/>
            <p:nvPr/>
          </p:nvSpPr>
          <p:spPr>
            <a:xfrm flipH="1">
              <a:off x="10786706" y="4757486"/>
              <a:ext cx="5429" cy="38002"/>
            </a:xfrm>
            <a:custGeom>
              <a:avLst/>
              <a:gdLst>
                <a:gd name="connsiteX0" fmla="*/ 1048 w 0"/>
                <a:gd name="connsiteY0" fmla="*/ 0 h 48006"/>
                <a:gd name="connsiteX1" fmla="*/ 5849 w 0"/>
                <a:gd name="connsiteY1" fmla="*/ 49377 h 48006"/>
                <a:gd name="connsiteX2" fmla="*/ 1048 w 0"/>
                <a:gd name="connsiteY2" fmla="*/ 0 h 48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h="48006">
                  <a:moveTo>
                    <a:pt x="1048" y="0"/>
                  </a:moveTo>
                  <a:cubicBezTo>
                    <a:pt x="7906" y="15773"/>
                    <a:pt x="6535" y="32918"/>
                    <a:pt x="5849" y="49377"/>
                  </a:cubicBezTo>
                  <a:cubicBezTo>
                    <a:pt x="-5124" y="33604"/>
                    <a:pt x="3106" y="16459"/>
                    <a:pt x="1048" y="0"/>
                  </a:cubicBezTo>
                  <a:close/>
                </a:path>
              </a:pathLst>
            </a:custGeom>
            <a:solidFill>
              <a:srgbClr val="FDFDFD"/>
            </a:solidFill>
            <a:ln w="6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BCCEB07-FA96-46DD-BA41-4F01EF07EA84}"/>
                </a:ext>
              </a:extLst>
            </p:cNvPr>
            <p:cNvSpPr/>
            <p:nvPr/>
          </p:nvSpPr>
          <p:spPr>
            <a:xfrm flipH="1">
              <a:off x="10790402" y="4815033"/>
              <a:ext cx="5429" cy="27144"/>
            </a:xfrm>
            <a:custGeom>
              <a:avLst/>
              <a:gdLst>
                <a:gd name="connsiteX0" fmla="*/ 4346 w 0"/>
                <a:gd name="connsiteY0" fmla="*/ 0 h 34290"/>
                <a:gd name="connsiteX1" fmla="*/ 4346 w 0"/>
                <a:gd name="connsiteY1" fmla="*/ 36347 h 34290"/>
                <a:gd name="connsiteX2" fmla="*/ 4346 w 0"/>
                <a:gd name="connsiteY2" fmla="*/ 0 h 3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h="34290">
                  <a:moveTo>
                    <a:pt x="4346" y="0"/>
                  </a:moveTo>
                  <a:cubicBezTo>
                    <a:pt x="4346" y="10973"/>
                    <a:pt x="4346" y="21260"/>
                    <a:pt x="4346" y="36347"/>
                  </a:cubicBezTo>
                  <a:cubicBezTo>
                    <a:pt x="-3883" y="22631"/>
                    <a:pt x="1603" y="11659"/>
                    <a:pt x="4346" y="0"/>
                  </a:cubicBezTo>
                  <a:close/>
                </a:path>
              </a:pathLst>
            </a:custGeom>
            <a:solidFill>
              <a:srgbClr val="FDFDFD"/>
            </a:solidFill>
            <a:ln w="6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212F5B61-977B-4209-B96B-8E505C130609}"/>
                </a:ext>
              </a:extLst>
            </p:cNvPr>
            <p:cNvSpPr/>
            <p:nvPr/>
          </p:nvSpPr>
          <p:spPr>
            <a:xfrm flipH="1">
              <a:off x="10490752" y="1627729"/>
              <a:ext cx="5429" cy="27144"/>
            </a:xfrm>
            <a:custGeom>
              <a:avLst/>
              <a:gdLst>
                <a:gd name="connsiteX0" fmla="*/ 948 w 0"/>
                <a:gd name="connsiteY0" fmla="*/ 40462 h 34290"/>
                <a:gd name="connsiteX1" fmla="*/ 5748 w 0"/>
                <a:gd name="connsiteY1" fmla="*/ 0 h 34290"/>
                <a:gd name="connsiteX2" fmla="*/ 948 w 0"/>
                <a:gd name="connsiteY2" fmla="*/ 40462 h 3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h="34290">
                  <a:moveTo>
                    <a:pt x="948" y="40462"/>
                  </a:moveTo>
                  <a:cubicBezTo>
                    <a:pt x="1634" y="26746"/>
                    <a:pt x="-3853" y="12344"/>
                    <a:pt x="5748" y="0"/>
                  </a:cubicBezTo>
                  <a:cubicBezTo>
                    <a:pt x="3691" y="13716"/>
                    <a:pt x="10549" y="28118"/>
                    <a:pt x="948" y="40462"/>
                  </a:cubicBezTo>
                  <a:close/>
                </a:path>
              </a:pathLst>
            </a:custGeom>
            <a:solidFill>
              <a:srgbClr val="FDFDFD"/>
            </a:solidFill>
            <a:ln w="6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6CD3A0A3-897B-46B7-BD5E-6118A0473CB3}"/>
                </a:ext>
              </a:extLst>
            </p:cNvPr>
            <p:cNvSpPr/>
            <p:nvPr/>
          </p:nvSpPr>
          <p:spPr>
            <a:xfrm flipH="1">
              <a:off x="10472108" y="1467034"/>
              <a:ext cx="5429" cy="21716"/>
            </a:xfrm>
            <a:custGeom>
              <a:avLst/>
              <a:gdLst>
                <a:gd name="connsiteX0" fmla="*/ 27 w 0"/>
                <a:gd name="connsiteY0" fmla="*/ 31547 h 27432"/>
                <a:gd name="connsiteX1" fmla="*/ 4828 w 0"/>
                <a:gd name="connsiteY1" fmla="*/ 0 h 27432"/>
                <a:gd name="connsiteX2" fmla="*/ 27 w 0"/>
                <a:gd name="connsiteY2" fmla="*/ 31547 h 27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h="27432">
                  <a:moveTo>
                    <a:pt x="27" y="31547"/>
                  </a:moveTo>
                  <a:cubicBezTo>
                    <a:pt x="27" y="20574"/>
                    <a:pt x="-658" y="10287"/>
                    <a:pt x="4828" y="0"/>
                  </a:cubicBezTo>
                  <a:cubicBezTo>
                    <a:pt x="4142" y="10287"/>
                    <a:pt x="8943" y="21946"/>
                    <a:pt x="27" y="31547"/>
                  </a:cubicBezTo>
                  <a:close/>
                </a:path>
              </a:pathLst>
            </a:custGeom>
            <a:solidFill>
              <a:srgbClr val="FDFDFD"/>
            </a:solidFill>
            <a:ln w="6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B2FA3D64-C250-49B2-8EF1-28D3E75A2070}"/>
                </a:ext>
              </a:extLst>
            </p:cNvPr>
            <p:cNvSpPr/>
            <p:nvPr/>
          </p:nvSpPr>
          <p:spPr>
            <a:xfrm flipH="1">
              <a:off x="10474844" y="1144710"/>
              <a:ext cx="515745" cy="374594"/>
            </a:xfrm>
            <a:custGeom>
              <a:avLst/>
              <a:gdLst>
                <a:gd name="connsiteX0" fmla="*/ 653622 w 651510"/>
                <a:gd name="connsiteY0" fmla="*/ 289216 h 473202"/>
                <a:gd name="connsiteX1" fmla="*/ 635791 w 651510"/>
                <a:gd name="connsiteY1" fmla="*/ 214464 h 473202"/>
                <a:gd name="connsiteX2" fmla="*/ 628247 w 651510"/>
                <a:gd name="connsiteY2" fmla="*/ 198005 h 473202"/>
                <a:gd name="connsiteX3" fmla="*/ 623447 w 651510"/>
                <a:gd name="connsiteY3" fmla="*/ 187032 h 473202"/>
                <a:gd name="connsiteX4" fmla="*/ 589842 w 651510"/>
                <a:gd name="connsiteY4" fmla="*/ 129425 h 473202"/>
                <a:gd name="connsiteX5" fmla="*/ 577498 w 651510"/>
                <a:gd name="connsiteY5" fmla="*/ 112965 h 473202"/>
                <a:gd name="connsiteX6" fmla="*/ 537722 w 651510"/>
                <a:gd name="connsiteY6" fmla="*/ 75246 h 473202"/>
                <a:gd name="connsiteX7" fmla="*/ 522634 w 651510"/>
                <a:gd name="connsiteY7" fmla="*/ 67017 h 473202"/>
                <a:gd name="connsiteX8" fmla="*/ 510975 w 651510"/>
                <a:gd name="connsiteY8" fmla="*/ 55358 h 473202"/>
                <a:gd name="connsiteX9" fmla="*/ 503432 w 651510"/>
                <a:gd name="connsiteY9" fmla="*/ 52615 h 473202"/>
                <a:gd name="connsiteX10" fmla="*/ 488344 w 651510"/>
                <a:gd name="connsiteY10" fmla="*/ 40956 h 473202"/>
                <a:gd name="connsiteX11" fmla="*/ 467770 w 651510"/>
                <a:gd name="connsiteY11" fmla="*/ 30669 h 473202"/>
                <a:gd name="connsiteX12" fmla="*/ 443081 w 651510"/>
                <a:gd name="connsiteY12" fmla="*/ 19697 h 473202"/>
                <a:gd name="connsiteX13" fmla="*/ 423879 w 651510"/>
                <a:gd name="connsiteY13" fmla="*/ 16953 h 473202"/>
                <a:gd name="connsiteX14" fmla="*/ 203051 w 651510"/>
                <a:gd name="connsiteY14" fmla="*/ 31355 h 473202"/>
                <a:gd name="connsiteX15" fmla="*/ 6227 w 651510"/>
                <a:gd name="connsiteY15" fmla="*/ 252183 h 473202"/>
                <a:gd name="connsiteX16" fmla="*/ 4855 w 651510"/>
                <a:gd name="connsiteY16" fmla="*/ 414717 h 473202"/>
                <a:gd name="connsiteX17" fmla="*/ 13085 w 651510"/>
                <a:gd name="connsiteY17" fmla="*/ 427062 h 473202"/>
                <a:gd name="connsiteX18" fmla="*/ 72063 w 651510"/>
                <a:gd name="connsiteY18" fmla="*/ 468210 h 473202"/>
                <a:gd name="connsiteX19" fmla="*/ 107725 w 651510"/>
                <a:gd name="connsiteY19" fmla="*/ 459980 h 473202"/>
                <a:gd name="connsiteX20" fmla="*/ 142015 w 651510"/>
                <a:gd name="connsiteY20" fmla="*/ 361225 h 473202"/>
                <a:gd name="connsiteX21" fmla="*/ 166018 w 651510"/>
                <a:gd name="connsiteY21" fmla="*/ 295388 h 473202"/>
                <a:gd name="connsiteX22" fmla="*/ 212652 w 651510"/>
                <a:gd name="connsiteY22" fmla="*/ 216521 h 473202"/>
                <a:gd name="connsiteX23" fmla="*/ 242142 w 651510"/>
                <a:gd name="connsiteY23" fmla="*/ 209663 h 473202"/>
                <a:gd name="connsiteX24" fmla="*/ 260658 w 651510"/>
                <a:gd name="connsiteY24" fmla="*/ 211721 h 473202"/>
                <a:gd name="connsiteX25" fmla="*/ 298377 w 651510"/>
                <a:gd name="connsiteY25" fmla="*/ 211035 h 473202"/>
                <a:gd name="connsiteX26" fmla="*/ 336096 w 651510"/>
                <a:gd name="connsiteY26" fmla="*/ 213092 h 473202"/>
                <a:gd name="connsiteX27" fmla="*/ 369015 w 651510"/>
                <a:gd name="connsiteY27" fmla="*/ 210349 h 473202"/>
                <a:gd name="connsiteX28" fmla="*/ 404676 w 651510"/>
                <a:gd name="connsiteY28" fmla="*/ 216521 h 473202"/>
                <a:gd name="connsiteX29" fmla="*/ 502746 w 651510"/>
                <a:gd name="connsiteY29" fmla="*/ 226122 h 473202"/>
                <a:gd name="connsiteX30" fmla="*/ 524691 w 651510"/>
                <a:gd name="connsiteY30" fmla="*/ 225437 h 473202"/>
                <a:gd name="connsiteX31" fmla="*/ 550752 w 651510"/>
                <a:gd name="connsiteY31" fmla="*/ 234352 h 473202"/>
                <a:gd name="connsiteX32" fmla="*/ 594643 w 651510"/>
                <a:gd name="connsiteY32" fmla="*/ 252869 h 473202"/>
                <a:gd name="connsiteX33" fmla="*/ 608359 w 651510"/>
                <a:gd name="connsiteY33" fmla="*/ 290588 h 473202"/>
                <a:gd name="connsiteX34" fmla="*/ 612474 w 651510"/>
                <a:gd name="connsiteY34" fmla="*/ 328307 h 473202"/>
                <a:gd name="connsiteX35" fmla="*/ 615903 w 651510"/>
                <a:gd name="connsiteY35" fmla="*/ 340651 h 473202"/>
                <a:gd name="connsiteX36" fmla="*/ 615903 w 651510"/>
                <a:gd name="connsiteY36" fmla="*/ 351624 h 473202"/>
                <a:gd name="connsiteX37" fmla="*/ 615903 w 651510"/>
                <a:gd name="connsiteY37" fmla="*/ 371512 h 473202"/>
                <a:gd name="connsiteX38" fmla="*/ 620018 w 651510"/>
                <a:gd name="connsiteY38" fmla="*/ 405116 h 473202"/>
                <a:gd name="connsiteX39" fmla="*/ 636477 w 651510"/>
                <a:gd name="connsiteY39" fmla="*/ 479868 h 473202"/>
                <a:gd name="connsiteX40" fmla="*/ 645392 w 651510"/>
                <a:gd name="connsiteY40" fmla="*/ 457237 h 473202"/>
                <a:gd name="connsiteX41" fmla="*/ 648821 w 651510"/>
                <a:gd name="connsiteY41" fmla="*/ 440092 h 473202"/>
                <a:gd name="connsiteX42" fmla="*/ 653622 w 651510"/>
                <a:gd name="connsiteY42" fmla="*/ 408545 h 473202"/>
                <a:gd name="connsiteX43" fmla="*/ 656365 w 651510"/>
                <a:gd name="connsiteY43" fmla="*/ 371512 h 473202"/>
                <a:gd name="connsiteX44" fmla="*/ 653622 w 651510"/>
                <a:gd name="connsiteY44" fmla="*/ 289216 h 473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651510" h="473202">
                  <a:moveTo>
                    <a:pt x="653622" y="289216"/>
                  </a:moveTo>
                  <a:cubicBezTo>
                    <a:pt x="647450" y="264527"/>
                    <a:pt x="641963" y="239153"/>
                    <a:pt x="635791" y="214464"/>
                  </a:cubicBezTo>
                  <a:cubicBezTo>
                    <a:pt x="629619" y="210349"/>
                    <a:pt x="637163" y="200748"/>
                    <a:pt x="628247" y="198005"/>
                  </a:cubicBezTo>
                  <a:cubicBezTo>
                    <a:pt x="623447" y="195947"/>
                    <a:pt x="623447" y="191147"/>
                    <a:pt x="623447" y="187032"/>
                  </a:cubicBezTo>
                  <a:cubicBezTo>
                    <a:pt x="617960" y="160286"/>
                    <a:pt x="611788" y="145198"/>
                    <a:pt x="589842" y="129425"/>
                  </a:cubicBezTo>
                  <a:cubicBezTo>
                    <a:pt x="588471" y="127367"/>
                    <a:pt x="578870" y="115023"/>
                    <a:pt x="577498" y="112965"/>
                  </a:cubicBezTo>
                  <a:cubicBezTo>
                    <a:pt x="566525" y="92391"/>
                    <a:pt x="559667" y="84162"/>
                    <a:pt x="537722" y="75246"/>
                  </a:cubicBezTo>
                  <a:cubicBezTo>
                    <a:pt x="532921" y="75246"/>
                    <a:pt x="523320" y="73189"/>
                    <a:pt x="522634" y="67017"/>
                  </a:cubicBezTo>
                  <a:cubicBezTo>
                    <a:pt x="519891" y="60845"/>
                    <a:pt x="518519" y="56044"/>
                    <a:pt x="510975" y="55358"/>
                  </a:cubicBezTo>
                  <a:cubicBezTo>
                    <a:pt x="508918" y="56044"/>
                    <a:pt x="504117" y="54672"/>
                    <a:pt x="503432" y="52615"/>
                  </a:cubicBezTo>
                  <a:cubicBezTo>
                    <a:pt x="500688" y="43700"/>
                    <a:pt x="493145" y="45757"/>
                    <a:pt x="488344" y="40956"/>
                  </a:cubicBezTo>
                  <a:cubicBezTo>
                    <a:pt x="479429" y="38899"/>
                    <a:pt x="474628" y="36842"/>
                    <a:pt x="467770" y="30669"/>
                  </a:cubicBezTo>
                  <a:cubicBezTo>
                    <a:pt x="460912" y="19011"/>
                    <a:pt x="449939" y="25183"/>
                    <a:pt x="443081" y="19697"/>
                  </a:cubicBezTo>
                  <a:cubicBezTo>
                    <a:pt x="438966" y="19697"/>
                    <a:pt x="427308" y="18325"/>
                    <a:pt x="423879" y="16953"/>
                  </a:cubicBezTo>
                  <a:cubicBezTo>
                    <a:pt x="347069" y="-12536"/>
                    <a:pt x="275746" y="-877"/>
                    <a:pt x="203051" y="31355"/>
                  </a:cubicBezTo>
                  <a:cubicBezTo>
                    <a:pt x="104982" y="75246"/>
                    <a:pt x="28858" y="139712"/>
                    <a:pt x="6227" y="252183"/>
                  </a:cubicBezTo>
                  <a:cubicBezTo>
                    <a:pt x="-4746" y="306361"/>
                    <a:pt x="1426" y="360539"/>
                    <a:pt x="4855" y="414717"/>
                  </a:cubicBezTo>
                  <a:cubicBezTo>
                    <a:pt x="8970" y="418832"/>
                    <a:pt x="3483" y="428433"/>
                    <a:pt x="13085" y="427062"/>
                  </a:cubicBezTo>
                  <a:cubicBezTo>
                    <a:pt x="45317" y="421575"/>
                    <a:pt x="53547" y="443521"/>
                    <a:pt x="72063" y="468210"/>
                  </a:cubicBezTo>
                  <a:cubicBezTo>
                    <a:pt x="83722" y="484669"/>
                    <a:pt x="104296" y="479183"/>
                    <a:pt x="107725" y="459980"/>
                  </a:cubicBezTo>
                  <a:cubicBezTo>
                    <a:pt x="114583" y="425690"/>
                    <a:pt x="121441" y="390714"/>
                    <a:pt x="142015" y="361225"/>
                  </a:cubicBezTo>
                  <a:cubicBezTo>
                    <a:pt x="155731" y="341337"/>
                    <a:pt x="163961" y="319391"/>
                    <a:pt x="166018" y="295388"/>
                  </a:cubicBezTo>
                  <a:cubicBezTo>
                    <a:pt x="168761" y="261784"/>
                    <a:pt x="179734" y="232295"/>
                    <a:pt x="212652" y="216521"/>
                  </a:cubicBezTo>
                  <a:cubicBezTo>
                    <a:pt x="225683" y="215835"/>
                    <a:pt x="228426" y="206920"/>
                    <a:pt x="242142" y="209663"/>
                  </a:cubicBezTo>
                  <a:cubicBezTo>
                    <a:pt x="243513" y="209663"/>
                    <a:pt x="259287" y="211721"/>
                    <a:pt x="260658" y="211721"/>
                  </a:cubicBezTo>
                  <a:cubicBezTo>
                    <a:pt x="284661" y="211035"/>
                    <a:pt x="274374" y="210349"/>
                    <a:pt x="298377" y="211035"/>
                  </a:cubicBezTo>
                  <a:cubicBezTo>
                    <a:pt x="299749" y="211035"/>
                    <a:pt x="334725" y="213092"/>
                    <a:pt x="336096" y="213092"/>
                  </a:cubicBezTo>
                  <a:cubicBezTo>
                    <a:pt x="348441" y="213092"/>
                    <a:pt x="355985" y="210349"/>
                    <a:pt x="369015" y="210349"/>
                  </a:cubicBezTo>
                  <a:cubicBezTo>
                    <a:pt x="378616" y="218579"/>
                    <a:pt x="395075" y="211721"/>
                    <a:pt x="404676" y="216521"/>
                  </a:cubicBezTo>
                  <a:cubicBezTo>
                    <a:pt x="441024" y="220636"/>
                    <a:pt x="465713" y="226122"/>
                    <a:pt x="502746" y="226122"/>
                  </a:cubicBezTo>
                  <a:cubicBezTo>
                    <a:pt x="507546" y="226808"/>
                    <a:pt x="519891" y="224751"/>
                    <a:pt x="524691" y="225437"/>
                  </a:cubicBezTo>
                  <a:cubicBezTo>
                    <a:pt x="524691" y="226122"/>
                    <a:pt x="550066" y="235724"/>
                    <a:pt x="550752" y="234352"/>
                  </a:cubicBezTo>
                  <a:cubicBezTo>
                    <a:pt x="574069" y="242582"/>
                    <a:pt x="574755" y="234352"/>
                    <a:pt x="594643" y="252869"/>
                  </a:cubicBezTo>
                  <a:cubicBezTo>
                    <a:pt x="606987" y="265213"/>
                    <a:pt x="606987" y="276872"/>
                    <a:pt x="608359" y="290588"/>
                  </a:cubicBezTo>
                  <a:cubicBezTo>
                    <a:pt x="608359" y="307047"/>
                    <a:pt x="605616" y="312533"/>
                    <a:pt x="612474" y="328307"/>
                  </a:cubicBezTo>
                  <a:cubicBezTo>
                    <a:pt x="612474" y="328307"/>
                    <a:pt x="615903" y="340651"/>
                    <a:pt x="615903" y="340651"/>
                  </a:cubicBezTo>
                  <a:cubicBezTo>
                    <a:pt x="615903" y="340651"/>
                    <a:pt x="615903" y="355739"/>
                    <a:pt x="615903" y="351624"/>
                  </a:cubicBezTo>
                  <a:cubicBezTo>
                    <a:pt x="616589" y="361911"/>
                    <a:pt x="615217" y="361225"/>
                    <a:pt x="615903" y="371512"/>
                  </a:cubicBezTo>
                  <a:cubicBezTo>
                    <a:pt x="612474" y="383856"/>
                    <a:pt x="618646" y="394143"/>
                    <a:pt x="620018" y="405116"/>
                  </a:cubicBezTo>
                  <a:cubicBezTo>
                    <a:pt x="619332" y="430491"/>
                    <a:pt x="632362" y="455180"/>
                    <a:pt x="636477" y="479868"/>
                  </a:cubicBezTo>
                  <a:cubicBezTo>
                    <a:pt x="641277" y="470953"/>
                    <a:pt x="644021" y="471639"/>
                    <a:pt x="645392" y="457237"/>
                  </a:cubicBezTo>
                  <a:cubicBezTo>
                    <a:pt x="645392" y="446950"/>
                    <a:pt x="644021" y="449007"/>
                    <a:pt x="648821" y="440092"/>
                  </a:cubicBezTo>
                  <a:cubicBezTo>
                    <a:pt x="654308" y="430491"/>
                    <a:pt x="648821" y="418832"/>
                    <a:pt x="653622" y="408545"/>
                  </a:cubicBezTo>
                  <a:cubicBezTo>
                    <a:pt x="653622" y="403745"/>
                    <a:pt x="656365" y="376313"/>
                    <a:pt x="656365" y="371512"/>
                  </a:cubicBezTo>
                  <a:cubicBezTo>
                    <a:pt x="659794" y="335850"/>
                    <a:pt x="657051" y="323506"/>
                    <a:pt x="653622" y="289216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6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A94DA935-8E2D-4745-A8BA-AFB071DE54A5}"/>
                </a:ext>
              </a:extLst>
            </p:cNvPr>
            <p:cNvSpPr/>
            <p:nvPr/>
          </p:nvSpPr>
          <p:spPr>
            <a:xfrm flipH="1">
              <a:off x="10575885" y="1856151"/>
              <a:ext cx="1188927" cy="2855598"/>
            </a:xfrm>
            <a:custGeom>
              <a:avLst/>
              <a:gdLst>
                <a:gd name="connsiteX0" fmla="*/ 999347 w 1501902"/>
                <a:gd name="connsiteY0" fmla="*/ 4286 h 3607308"/>
                <a:gd name="connsiteX1" fmla="*/ 913622 w 1501902"/>
                <a:gd name="connsiteY1" fmla="*/ 857 h 3607308"/>
                <a:gd name="connsiteX2" fmla="*/ 817610 w 1501902"/>
                <a:gd name="connsiteY2" fmla="*/ 138017 h 3607308"/>
                <a:gd name="connsiteX3" fmla="*/ 470595 w 1501902"/>
                <a:gd name="connsiteY3" fmla="*/ 282035 h 3607308"/>
                <a:gd name="connsiteX4" fmla="*/ 288858 w 1501902"/>
                <a:gd name="connsiteY4" fmla="*/ 546068 h 3607308"/>
                <a:gd name="connsiteX5" fmla="*/ 21396 w 1501902"/>
                <a:gd name="connsiteY5" fmla="*/ 1321708 h 3607308"/>
                <a:gd name="connsiteX6" fmla="*/ 103692 w 1501902"/>
                <a:gd name="connsiteY6" fmla="*/ 1644034 h 3607308"/>
                <a:gd name="connsiteX7" fmla="*/ 522716 w 1501902"/>
                <a:gd name="connsiteY7" fmla="*/ 1836058 h 3607308"/>
                <a:gd name="connsiteX8" fmla="*/ 536432 w 1501902"/>
                <a:gd name="connsiteY8" fmla="*/ 3607480 h 3607308"/>
                <a:gd name="connsiteX9" fmla="*/ 1504095 w 1501902"/>
                <a:gd name="connsiteY9" fmla="*/ 3538900 h 3607308"/>
                <a:gd name="connsiteX10" fmla="*/ 1425228 w 1501902"/>
                <a:gd name="connsiteY10" fmla="*/ 1350512 h 3607308"/>
                <a:gd name="connsiteX11" fmla="*/ 976715 w 1501902"/>
                <a:gd name="connsiteY11" fmla="*/ 62579 h 3607308"/>
                <a:gd name="connsiteX12" fmla="*/ 999347 w 1501902"/>
                <a:gd name="connsiteY12" fmla="*/ 4286 h 3607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01902" h="3607308">
                  <a:moveTo>
                    <a:pt x="999347" y="4286"/>
                  </a:moveTo>
                  <a:cubicBezTo>
                    <a:pt x="953398" y="-2572"/>
                    <a:pt x="913622" y="857"/>
                    <a:pt x="913622" y="857"/>
                  </a:cubicBezTo>
                  <a:lnTo>
                    <a:pt x="817610" y="138017"/>
                  </a:lnTo>
                  <a:cubicBezTo>
                    <a:pt x="817610" y="138017"/>
                    <a:pt x="574151" y="216884"/>
                    <a:pt x="470595" y="282035"/>
                  </a:cubicBezTo>
                  <a:cubicBezTo>
                    <a:pt x="367039" y="347186"/>
                    <a:pt x="319719" y="436340"/>
                    <a:pt x="288858" y="546068"/>
                  </a:cubicBezTo>
                  <a:cubicBezTo>
                    <a:pt x="257997" y="655796"/>
                    <a:pt x="59115" y="1187977"/>
                    <a:pt x="21396" y="1321708"/>
                  </a:cubicBezTo>
                  <a:cubicBezTo>
                    <a:pt x="-16323" y="1455439"/>
                    <a:pt x="-12894" y="1558309"/>
                    <a:pt x="103692" y="1644034"/>
                  </a:cubicBezTo>
                  <a:cubicBezTo>
                    <a:pt x="220278" y="1729759"/>
                    <a:pt x="381441" y="1803140"/>
                    <a:pt x="522716" y="1836058"/>
                  </a:cubicBezTo>
                  <a:cubicBezTo>
                    <a:pt x="479510" y="2012994"/>
                    <a:pt x="536432" y="3607480"/>
                    <a:pt x="536432" y="3607480"/>
                  </a:cubicBezTo>
                  <a:lnTo>
                    <a:pt x="1504095" y="3538900"/>
                  </a:lnTo>
                  <a:cubicBezTo>
                    <a:pt x="1504095" y="3538900"/>
                    <a:pt x="1480092" y="2040426"/>
                    <a:pt x="1425228" y="1350512"/>
                  </a:cubicBezTo>
                  <a:cubicBezTo>
                    <a:pt x="1374479" y="709974"/>
                    <a:pt x="1240062" y="257346"/>
                    <a:pt x="976715" y="62579"/>
                  </a:cubicBezTo>
                  <a:cubicBezTo>
                    <a:pt x="985631" y="44063"/>
                    <a:pt x="987688" y="27603"/>
                    <a:pt x="999347" y="4286"/>
                  </a:cubicBezTo>
                  <a:close/>
                </a:path>
              </a:pathLst>
            </a:custGeom>
            <a:solidFill>
              <a:schemeClr val="bg1"/>
            </a:solidFill>
            <a:ln w="6854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A02269D7-EDA8-42A4-A096-B3A369DF57F9}"/>
                </a:ext>
              </a:extLst>
            </p:cNvPr>
            <p:cNvSpPr/>
            <p:nvPr/>
          </p:nvSpPr>
          <p:spPr>
            <a:xfrm flipH="1">
              <a:off x="10428892" y="2046046"/>
              <a:ext cx="325734" cy="1161783"/>
            </a:xfrm>
            <a:custGeom>
              <a:avLst/>
              <a:gdLst>
                <a:gd name="connsiteX0" fmla="*/ 199868 w 411480"/>
                <a:gd name="connsiteY0" fmla="*/ 1391119 h 1467612"/>
                <a:gd name="connsiteX1" fmla="*/ 195067 w 411480"/>
                <a:gd name="connsiteY1" fmla="*/ 1363687 h 1467612"/>
                <a:gd name="connsiteX2" fmla="*/ 106599 w 411480"/>
                <a:gd name="connsiteY2" fmla="*/ 580503 h 1467612"/>
                <a:gd name="connsiteX3" fmla="*/ 102484 w 411480"/>
                <a:gd name="connsiteY3" fmla="*/ 569531 h 1467612"/>
                <a:gd name="connsiteX4" fmla="*/ 66822 w 411480"/>
                <a:gd name="connsiteY4" fmla="*/ 228002 h 1467612"/>
                <a:gd name="connsiteX5" fmla="*/ 22245 w 411480"/>
                <a:gd name="connsiteY5" fmla="*/ 130619 h 1467612"/>
                <a:gd name="connsiteX6" fmla="*/ 9901 w 411480"/>
                <a:gd name="connsiteY6" fmla="*/ 75069 h 1467612"/>
                <a:gd name="connsiteX7" fmla="*/ 54478 w 411480"/>
                <a:gd name="connsiteY7" fmla="*/ 6489 h 1467612"/>
                <a:gd name="connsiteX8" fmla="*/ 102484 w 411480"/>
                <a:gd name="connsiteY8" fmla="*/ 317 h 1467612"/>
                <a:gd name="connsiteX9" fmla="*/ 136774 w 411480"/>
                <a:gd name="connsiteY9" fmla="*/ 17462 h 1467612"/>
                <a:gd name="connsiteX10" fmla="*/ 162834 w 411480"/>
                <a:gd name="connsiteY10" fmla="*/ 51752 h 1467612"/>
                <a:gd name="connsiteX11" fmla="*/ 173121 w 411480"/>
                <a:gd name="connsiteY11" fmla="*/ 127875 h 1467612"/>
                <a:gd name="connsiteX12" fmla="*/ 173807 w 411480"/>
                <a:gd name="connsiteY12" fmla="*/ 157365 h 1467612"/>
                <a:gd name="connsiteX13" fmla="*/ 283535 w 411480"/>
                <a:gd name="connsiteY13" fmla="*/ 496836 h 1467612"/>
                <a:gd name="connsiteX14" fmla="*/ 404922 w 411480"/>
                <a:gd name="connsiteY14" fmla="*/ 1290307 h 1467612"/>
                <a:gd name="connsiteX15" fmla="*/ 408351 w 411480"/>
                <a:gd name="connsiteY15" fmla="*/ 1304023 h 1467612"/>
                <a:gd name="connsiteX16" fmla="*/ 363774 w 411480"/>
                <a:gd name="connsiteY16" fmla="*/ 1427467 h 1467612"/>
                <a:gd name="connsiteX17" fmla="*/ 272562 w 411480"/>
                <a:gd name="connsiteY17" fmla="*/ 1445297 h 1467612"/>
                <a:gd name="connsiteX18" fmla="*/ 199868 w 411480"/>
                <a:gd name="connsiteY18" fmla="*/ 1391119 h 1467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11480" h="1467612">
                  <a:moveTo>
                    <a:pt x="199868" y="1391119"/>
                  </a:moveTo>
                  <a:cubicBezTo>
                    <a:pt x="192324" y="1382890"/>
                    <a:pt x="195067" y="1373288"/>
                    <a:pt x="195067" y="1363687"/>
                  </a:cubicBezTo>
                  <a:cubicBezTo>
                    <a:pt x="194381" y="1099654"/>
                    <a:pt x="160777" y="839050"/>
                    <a:pt x="106599" y="580503"/>
                  </a:cubicBezTo>
                  <a:cubicBezTo>
                    <a:pt x="105913" y="577074"/>
                    <a:pt x="103856" y="573645"/>
                    <a:pt x="102484" y="569531"/>
                  </a:cubicBezTo>
                  <a:cubicBezTo>
                    <a:pt x="67508" y="457745"/>
                    <a:pt x="58593" y="343217"/>
                    <a:pt x="66822" y="228002"/>
                  </a:cubicBezTo>
                  <a:cubicBezTo>
                    <a:pt x="70251" y="182739"/>
                    <a:pt x="58593" y="154622"/>
                    <a:pt x="22245" y="130619"/>
                  </a:cubicBezTo>
                  <a:cubicBezTo>
                    <a:pt x="-4501" y="112788"/>
                    <a:pt x="-5187" y="103872"/>
                    <a:pt x="9901" y="75069"/>
                  </a:cubicBezTo>
                  <a:cubicBezTo>
                    <a:pt x="22931" y="51066"/>
                    <a:pt x="28418" y="22262"/>
                    <a:pt x="54478" y="6489"/>
                  </a:cubicBezTo>
                  <a:cubicBezTo>
                    <a:pt x="70251" y="1688"/>
                    <a:pt x="86711" y="5803"/>
                    <a:pt x="102484" y="317"/>
                  </a:cubicBezTo>
                  <a:cubicBezTo>
                    <a:pt x="117572" y="-1741"/>
                    <a:pt x="127859" y="6489"/>
                    <a:pt x="136774" y="17462"/>
                  </a:cubicBezTo>
                  <a:cubicBezTo>
                    <a:pt x="145689" y="28434"/>
                    <a:pt x="153233" y="40779"/>
                    <a:pt x="162834" y="51752"/>
                  </a:cubicBezTo>
                  <a:cubicBezTo>
                    <a:pt x="184094" y="75069"/>
                    <a:pt x="195067" y="99072"/>
                    <a:pt x="173121" y="127875"/>
                  </a:cubicBezTo>
                  <a:cubicBezTo>
                    <a:pt x="166263" y="136791"/>
                    <a:pt x="167635" y="147764"/>
                    <a:pt x="173807" y="157365"/>
                  </a:cubicBezTo>
                  <a:cubicBezTo>
                    <a:pt x="235529" y="262292"/>
                    <a:pt x="260904" y="378878"/>
                    <a:pt x="283535" y="496836"/>
                  </a:cubicBezTo>
                  <a:cubicBezTo>
                    <a:pt x="333599" y="759497"/>
                    <a:pt x="368574" y="1024902"/>
                    <a:pt x="404922" y="1290307"/>
                  </a:cubicBezTo>
                  <a:cubicBezTo>
                    <a:pt x="405608" y="1295107"/>
                    <a:pt x="407665" y="1299222"/>
                    <a:pt x="408351" y="1304023"/>
                  </a:cubicBezTo>
                  <a:cubicBezTo>
                    <a:pt x="423438" y="1356143"/>
                    <a:pt x="389148" y="1390433"/>
                    <a:pt x="363774" y="1427467"/>
                  </a:cubicBezTo>
                  <a:cubicBezTo>
                    <a:pt x="327426" y="1482331"/>
                    <a:pt x="326741" y="1483016"/>
                    <a:pt x="272562" y="1445297"/>
                  </a:cubicBezTo>
                  <a:cubicBezTo>
                    <a:pt x="247188" y="1428838"/>
                    <a:pt x="217698" y="1417180"/>
                    <a:pt x="199868" y="1391119"/>
                  </a:cubicBezTo>
                  <a:close/>
                </a:path>
              </a:pathLst>
            </a:custGeom>
            <a:solidFill>
              <a:schemeClr val="tx1"/>
            </a:solidFill>
            <a:ln w="6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243488B0-19BF-4704-AE1E-FBCF11248077}"/>
                </a:ext>
              </a:extLst>
            </p:cNvPr>
            <p:cNvSpPr/>
            <p:nvPr/>
          </p:nvSpPr>
          <p:spPr>
            <a:xfrm flipH="1">
              <a:off x="10848851" y="2555527"/>
              <a:ext cx="749187" cy="890338"/>
            </a:xfrm>
            <a:custGeom>
              <a:avLst/>
              <a:gdLst>
                <a:gd name="connsiteX0" fmla="*/ 0 w 946404"/>
                <a:gd name="connsiteY0" fmla="*/ 0 h 1124712"/>
                <a:gd name="connsiteX1" fmla="*/ 542468 w 946404"/>
                <a:gd name="connsiteY1" fmla="*/ 139903 h 1124712"/>
                <a:gd name="connsiteX2" fmla="*/ 951890 w 946404"/>
                <a:gd name="connsiteY2" fmla="*/ 1126770 h 1124712"/>
                <a:gd name="connsiteX3" fmla="*/ 432740 w 946404"/>
                <a:gd name="connsiteY3" fmla="*/ 1010869 h 1124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46404" h="1124712">
                  <a:moveTo>
                    <a:pt x="0" y="0"/>
                  </a:moveTo>
                  <a:lnTo>
                    <a:pt x="542468" y="139903"/>
                  </a:lnTo>
                  <a:lnTo>
                    <a:pt x="951890" y="1126770"/>
                  </a:lnTo>
                  <a:lnTo>
                    <a:pt x="432740" y="1010869"/>
                  </a:lnTo>
                  <a:close/>
                </a:path>
              </a:pathLst>
            </a:custGeom>
            <a:solidFill>
              <a:schemeClr val="tx1"/>
            </a:solidFill>
            <a:ln w="6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BD95BF60-0CFC-42E5-BC1B-57D7FAF99711}"/>
                </a:ext>
              </a:extLst>
            </p:cNvPr>
            <p:cNvSpPr/>
            <p:nvPr/>
          </p:nvSpPr>
          <p:spPr>
            <a:xfrm flipH="1">
              <a:off x="10911826" y="2899942"/>
              <a:ext cx="369165" cy="342020"/>
            </a:xfrm>
            <a:custGeom>
              <a:avLst/>
              <a:gdLst>
                <a:gd name="connsiteX0" fmla="*/ 59665 w 466344"/>
                <a:gd name="connsiteY0" fmla="*/ 140307 h 432054"/>
                <a:gd name="connsiteX1" fmla="*/ 117958 w 466344"/>
                <a:gd name="connsiteY1" fmla="*/ 63498 h 432054"/>
                <a:gd name="connsiteX2" fmla="*/ 304495 w 466344"/>
                <a:gd name="connsiteY2" fmla="*/ 27836 h 432054"/>
                <a:gd name="connsiteX3" fmla="*/ 301066 w 466344"/>
                <a:gd name="connsiteY3" fmla="*/ 74470 h 432054"/>
                <a:gd name="connsiteX4" fmla="*/ 330556 w 466344"/>
                <a:gd name="connsiteY4" fmla="*/ 70356 h 432054"/>
                <a:gd name="connsiteX5" fmla="*/ 378562 w 466344"/>
                <a:gd name="connsiteY5" fmla="*/ 77899 h 432054"/>
                <a:gd name="connsiteX6" fmla="*/ 393649 w 466344"/>
                <a:gd name="connsiteY6" fmla="*/ 121105 h 432054"/>
                <a:gd name="connsiteX7" fmla="*/ 426568 w 466344"/>
                <a:gd name="connsiteY7" fmla="*/ 150594 h 432054"/>
                <a:gd name="connsiteX8" fmla="*/ 433426 w 466344"/>
                <a:gd name="connsiteY8" fmla="*/ 194485 h 432054"/>
                <a:gd name="connsiteX9" fmla="*/ 453314 w 466344"/>
                <a:gd name="connsiteY9" fmla="*/ 217803 h 432054"/>
                <a:gd name="connsiteX10" fmla="*/ 452628 w 466344"/>
                <a:gd name="connsiteY10" fmla="*/ 269923 h 432054"/>
                <a:gd name="connsiteX11" fmla="*/ 466344 w 466344"/>
                <a:gd name="connsiteY11" fmla="*/ 304899 h 432054"/>
                <a:gd name="connsiteX12" fmla="*/ 439598 w 466344"/>
                <a:gd name="connsiteY12" fmla="*/ 359077 h 432054"/>
                <a:gd name="connsiteX13" fmla="*/ 362102 w 466344"/>
                <a:gd name="connsiteY13" fmla="*/ 393367 h 432054"/>
                <a:gd name="connsiteX14" fmla="*/ 202311 w 466344"/>
                <a:gd name="connsiteY14" fmla="*/ 436573 h 432054"/>
                <a:gd name="connsiteX15" fmla="*/ 128930 w 466344"/>
                <a:gd name="connsiteY15" fmla="*/ 434515 h 432054"/>
                <a:gd name="connsiteX16" fmla="*/ 52807 w 466344"/>
                <a:gd name="connsiteY16" fmla="*/ 436573 h 432054"/>
                <a:gd name="connsiteX17" fmla="*/ 4115 w 466344"/>
                <a:gd name="connsiteY17" fmla="*/ 409827 h 432054"/>
                <a:gd name="connsiteX18" fmla="*/ 0 w 466344"/>
                <a:gd name="connsiteY18" fmla="*/ 354277 h 432054"/>
                <a:gd name="connsiteX19" fmla="*/ 23317 w 466344"/>
                <a:gd name="connsiteY19" fmla="*/ 191742 h 432054"/>
                <a:gd name="connsiteX20" fmla="*/ 59665 w 466344"/>
                <a:gd name="connsiteY20" fmla="*/ 140307 h 432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66344" h="432054">
                  <a:moveTo>
                    <a:pt x="59665" y="140307"/>
                  </a:moveTo>
                  <a:cubicBezTo>
                    <a:pt x="78867" y="114933"/>
                    <a:pt x="90526" y="87501"/>
                    <a:pt x="117958" y="63498"/>
                  </a:cubicBezTo>
                  <a:cubicBezTo>
                    <a:pt x="205740" y="-282"/>
                    <a:pt x="235915" y="-22913"/>
                    <a:pt x="304495" y="27836"/>
                  </a:cubicBezTo>
                  <a:cubicBezTo>
                    <a:pt x="323698" y="47038"/>
                    <a:pt x="298323" y="72413"/>
                    <a:pt x="301066" y="74470"/>
                  </a:cubicBezTo>
                  <a:cubicBezTo>
                    <a:pt x="305181" y="83386"/>
                    <a:pt x="311353" y="72413"/>
                    <a:pt x="330556" y="70356"/>
                  </a:cubicBezTo>
                  <a:cubicBezTo>
                    <a:pt x="347701" y="68298"/>
                    <a:pt x="366903" y="66927"/>
                    <a:pt x="378562" y="77899"/>
                  </a:cubicBezTo>
                  <a:cubicBezTo>
                    <a:pt x="395707" y="92987"/>
                    <a:pt x="384048" y="99845"/>
                    <a:pt x="393649" y="121105"/>
                  </a:cubicBezTo>
                  <a:cubicBezTo>
                    <a:pt x="402565" y="139621"/>
                    <a:pt x="414909" y="126591"/>
                    <a:pt x="426568" y="150594"/>
                  </a:cubicBezTo>
                  <a:cubicBezTo>
                    <a:pt x="436169" y="170482"/>
                    <a:pt x="427253" y="178026"/>
                    <a:pt x="433426" y="194485"/>
                  </a:cubicBezTo>
                  <a:cubicBezTo>
                    <a:pt x="437540" y="204087"/>
                    <a:pt x="446456" y="203401"/>
                    <a:pt x="453314" y="217803"/>
                  </a:cubicBezTo>
                  <a:cubicBezTo>
                    <a:pt x="460172" y="232204"/>
                    <a:pt x="447142" y="253464"/>
                    <a:pt x="452628" y="269923"/>
                  </a:cubicBezTo>
                  <a:cubicBezTo>
                    <a:pt x="458114" y="285011"/>
                    <a:pt x="460858" y="292555"/>
                    <a:pt x="466344" y="304899"/>
                  </a:cubicBezTo>
                  <a:cubicBezTo>
                    <a:pt x="473202" y="320673"/>
                    <a:pt x="454000" y="351534"/>
                    <a:pt x="439598" y="359077"/>
                  </a:cubicBezTo>
                  <a:cubicBezTo>
                    <a:pt x="429311" y="364564"/>
                    <a:pt x="379247" y="384452"/>
                    <a:pt x="362102" y="393367"/>
                  </a:cubicBezTo>
                  <a:cubicBezTo>
                    <a:pt x="316840" y="422857"/>
                    <a:pt x="246888" y="437259"/>
                    <a:pt x="202311" y="436573"/>
                  </a:cubicBezTo>
                  <a:cubicBezTo>
                    <a:pt x="183794" y="434515"/>
                    <a:pt x="138532" y="436573"/>
                    <a:pt x="128930" y="434515"/>
                  </a:cubicBezTo>
                  <a:cubicBezTo>
                    <a:pt x="96698" y="431086"/>
                    <a:pt x="85039" y="441373"/>
                    <a:pt x="52807" y="436573"/>
                  </a:cubicBezTo>
                  <a:cubicBezTo>
                    <a:pt x="34976" y="433830"/>
                    <a:pt x="6858" y="426972"/>
                    <a:pt x="4115" y="409827"/>
                  </a:cubicBezTo>
                  <a:cubicBezTo>
                    <a:pt x="2057" y="398854"/>
                    <a:pt x="0" y="365250"/>
                    <a:pt x="0" y="354277"/>
                  </a:cubicBezTo>
                  <a:cubicBezTo>
                    <a:pt x="2057" y="299413"/>
                    <a:pt x="5486" y="243863"/>
                    <a:pt x="23317" y="191742"/>
                  </a:cubicBezTo>
                  <a:cubicBezTo>
                    <a:pt x="31547" y="171854"/>
                    <a:pt x="42520" y="153337"/>
                    <a:pt x="59665" y="140307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6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2007EBE4-4C5E-4A1B-A02E-B4DB4F146F4C}"/>
                </a:ext>
              </a:extLst>
            </p:cNvPr>
            <p:cNvSpPr/>
            <p:nvPr/>
          </p:nvSpPr>
          <p:spPr>
            <a:xfrm flipH="1">
              <a:off x="11176081" y="3010205"/>
              <a:ext cx="211727" cy="293160"/>
            </a:xfrm>
            <a:custGeom>
              <a:avLst/>
              <a:gdLst>
                <a:gd name="connsiteX0" fmla="*/ 270724 w 267462"/>
                <a:gd name="connsiteY0" fmla="*/ 295913 h 370332"/>
                <a:gd name="connsiteX1" fmla="*/ 177455 w 267462"/>
                <a:gd name="connsiteY1" fmla="*/ 338432 h 370332"/>
                <a:gd name="connsiteX2" fmla="*/ 126706 w 267462"/>
                <a:gd name="connsiteY2" fmla="*/ 356263 h 370332"/>
                <a:gd name="connsiteX3" fmla="*/ 104760 w 267462"/>
                <a:gd name="connsiteY3" fmla="*/ 362435 h 370332"/>
                <a:gd name="connsiteX4" fmla="*/ 40981 w 267462"/>
                <a:gd name="connsiteY4" fmla="*/ 331574 h 370332"/>
                <a:gd name="connsiteX5" fmla="*/ 3262 w 267462"/>
                <a:gd name="connsiteY5" fmla="*/ 53825 h 370332"/>
                <a:gd name="connsiteX6" fmla="*/ 97902 w 267462"/>
                <a:gd name="connsiteY6" fmla="*/ 16106 h 370332"/>
                <a:gd name="connsiteX7" fmla="*/ 194600 w 267462"/>
                <a:gd name="connsiteY7" fmla="*/ 1019 h 370332"/>
                <a:gd name="connsiteX8" fmla="*/ 169911 w 267462"/>
                <a:gd name="connsiteY8" fmla="*/ 48339 h 370332"/>
                <a:gd name="connsiteX9" fmla="*/ 190485 w 267462"/>
                <a:gd name="connsiteY9" fmla="*/ 273281 h 370332"/>
                <a:gd name="connsiteX10" fmla="*/ 208316 w 267462"/>
                <a:gd name="connsiteY10" fmla="*/ 290426 h 370332"/>
                <a:gd name="connsiteX11" fmla="*/ 270724 w 267462"/>
                <a:gd name="connsiteY11" fmla="*/ 295913 h 370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67462" h="370332">
                  <a:moveTo>
                    <a:pt x="270724" y="295913"/>
                  </a:moveTo>
                  <a:cubicBezTo>
                    <a:pt x="236434" y="325402"/>
                    <a:pt x="211059" y="326774"/>
                    <a:pt x="177455" y="338432"/>
                  </a:cubicBezTo>
                  <a:cubicBezTo>
                    <a:pt x="160310" y="344604"/>
                    <a:pt x="143851" y="350091"/>
                    <a:pt x="126706" y="356263"/>
                  </a:cubicBezTo>
                  <a:cubicBezTo>
                    <a:pt x="119162" y="358320"/>
                    <a:pt x="112304" y="360378"/>
                    <a:pt x="104760" y="362435"/>
                  </a:cubicBezTo>
                  <a:cubicBezTo>
                    <a:pt x="56754" y="378209"/>
                    <a:pt x="58811" y="377523"/>
                    <a:pt x="40981" y="331574"/>
                  </a:cubicBezTo>
                  <a:cubicBezTo>
                    <a:pt x="-4968" y="214988"/>
                    <a:pt x="-2911" y="158753"/>
                    <a:pt x="3262" y="53825"/>
                  </a:cubicBezTo>
                  <a:cubicBezTo>
                    <a:pt x="13549" y="41481"/>
                    <a:pt x="74585" y="22964"/>
                    <a:pt x="97902" y="16106"/>
                  </a:cubicBezTo>
                  <a:cubicBezTo>
                    <a:pt x="129449" y="18849"/>
                    <a:pt x="172654" y="-5154"/>
                    <a:pt x="194600" y="1019"/>
                  </a:cubicBezTo>
                  <a:cubicBezTo>
                    <a:pt x="180884" y="20907"/>
                    <a:pt x="175397" y="31194"/>
                    <a:pt x="169911" y="48339"/>
                  </a:cubicBezTo>
                  <a:cubicBezTo>
                    <a:pt x="147965" y="114861"/>
                    <a:pt x="181570" y="203330"/>
                    <a:pt x="190485" y="273281"/>
                  </a:cubicBezTo>
                  <a:cubicBezTo>
                    <a:pt x="191857" y="285626"/>
                    <a:pt x="197343" y="288369"/>
                    <a:pt x="208316" y="290426"/>
                  </a:cubicBezTo>
                  <a:cubicBezTo>
                    <a:pt x="242606" y="296598"/>
                    <a:pt x="236434" y="289740"/>
                    <a:pt x="270724" y="295913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6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47D1B2C0-CBDB-49FB-A12C-997BA9245111}"/>
                </a:ext>
              </a:extLst>
            </p:cNvPr>
            <p:cNvSpPr/>
            <p:nvPr/>
          </p:nvSpPr>
          <p:spPr>
            <a:xfrm flipH="1">
              <a:off x="10857078" y="2444999"/>
              <a:ext cx="146580" cy="146580"/>
            </a:xfrm>
            <a:custGeom>
              <a:avLst/>
              <a:gdLst>
                <a:gd name="connsiteX0" fmla="*/ 64571 w 185166"/>
                <a:gd name="connsiteY0" fmla="*/ 1778 h 185166"/>
                <a:gd name="connsiteX1" fmla="*/ 135208 w 185166"/>
                <a:gd name="connsiteY1" fmla="*/ 14122 h 185166"/>
                <a:gd name="connsiteX2" fmla="*/ 183214 w 185166"/>
                <a:gd name="connsiteY2" fmla="*/ 116306 h 185166"/>
                <a:gd name="connsiteX3" fmla="*/ 95432 w 185166"/>
                <a:gd name="connsiteY3" fmla="*/ 189001 h 185166"/>
                <a:gd name="connsiteX4" fmla="*/ 3535 w 185166"/>
                <a:gd name="connsiteY4" fmla="*/ 121107 h 185166"/>
                <a:gd name="connsiteX5" fmla="*/ 47426 w 185166"/>
                <a:gd name="connsiteY5" fmla="*/ 12751 h 185166"/>
                <a:gd name="connsiteX6" fmla="*/ 64571 w 185166"/>
                <a:gd name="connsiteY6" fmla="*/ 1778 h 185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5166" h="185166">
                  <a:moveTo>
                    <a:pt x="64571" y="1778"/>
                  </a:moveTo>
                  <a:cubicBezTo>
                    <a:pt x="98175" y="406"/>
                    <a:pt x="107776" y="-5080"/>
                    <a:pt x="135208" y="14122"/>
                  </a:cubicBezTo>
                  <a:cubicBezTo>
                    <a:pt x="176356" y="37439"/>
                    <a:pt x="193501" y="74473"/>
                    <a:pt x="183214" y="116306"/>
                  </a:cubicBezTo>
                  <a:cubicBezTo>
                    <a:pt x="172927" y="158826"/>
                    <a:pt x="137952" y="187630"/>
                    <a:pt x="95432" y="189001"/>
                  </a:cubicBezTo>
                  <a:cubicBezTo>
                    <a:pt x="53598" y="190373"/>
                    <a:pt x="15193" y="162255"/>
                    <a:pt x="3535" y="121107"/>
                  </a:cubicBezTo>
                  <a:cubicBezTo>
                    <a:pt x="-8124" y="79273"/>
                    <a:pt x="9707" y="36754"/>
                    <a:pt x="47426" y="12751"/>
                  </a:cubicBezTo>
                  <a:cubicBezTo>
                    <a:pt x="52912" y="9322"/>
                    <a:pt x="54284" y="4521"/>
                    <a:pt x="64571" y="1778"/>
                  </a:cubicBezTo>
                  <a:close/>
                </a:path>
              </a:pathLst>
            </a:custGeom>
            <a:solidFill>
              <a:srgbClr val="0E0404"/>
            </a:solidFill>
            <a:ln w="6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1A159B55-CDE4-4028-831D-5F52709FB160}"/>
                </a:ext>
              </a:extLst>
            </p:cNvPr>
            <p:cNvSpPr/>
            <p:nvPr/>
          </p:nvSpPr>
          <p:spPr>
            <a:xfrm flipH="1">
              <a:off x="10879795" y="2468655"/>
              <a:ext cx="103149" cy="103149"/>
            </a:xfrm>
            <a:custGeom>
              <a:avLst/>
              <a:gdLst>
                <a:gd name="connsiteX0" fmla="*/ 132359 w 130302"/>
                <a:gd name="connsiteY0" fmla="*/ 65163 h 130302"/>
                <a:gd name="connsiteX1" fmla="*/ 65151 w 130302"/>
                <a:gd name="connsiteY1" fmla="*/ 132371 h 130302"/>
                <a:gd name="connsiteX2" fmla="*/ 0 w 130302"/>
                <a:gd name="connsiteY2" fmla="*/ 66535 h 130302"/>
                <a:gd name="connsiteX3" fmla="*/ 64465 w 130302"/>
                <a:gd name="connsiteY3" fmla="*/ 12 h 130302"/>
                <a:gd name="connsiteX4" fmla="*/ 132359 w 130302"/>
                <a:gd name="connsiteY4" fmla="*/ 65163 h 130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302" h="130302">
                  <a:moveTo>
                    <a:pt x="132359" y="65163"/>
                  </a:moveTo>
                  <a:cubicBezTo>
                    <a:pt x="132359" y="102196"/>
                    <a:pt x="101498" y="133057"/>
                    <a:pt x="65151" y="132371"/>
                  </a:cubicBezTo>
                  <a:cubicBezTo>
                    <a:pt x="29489" y="131686"/>
                    <a:pt x="0" y="102196"/>
                    <a:pt x="0" y="66535"/>
                  </a:cubicBezTo>
                  <a:cubicBezTo>
                    <a:pt x="0" y="30187"/>
                    <a:pt x="28118" y="698"/>
                    <a:pt x="64465" y="12"/>
                  </a:cubicBezTo>
                  <a:cubicBezTo>
                    <a:pt x="102184" y="-674"/>
                    <a:pt x="132359" y="28130"/>
                    <a:pt x="132359" y="65163"/>
                  </a:cubicBezTo>
                  <a:close/>
                </a:path>
              </a:pathLst>
            </a:custGeom>
            <a:solidFill>
              <a:schemeClr val="bg1"/>
            </a:solidFill>
            <a:ln w="6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E54D80F8-C514-441F-9DB3-40D5FF34B896}"/>
                </a:ext>
              </a:extLst>
            </p:cNvPr>
            <p:cNvSpPr/>
            <p:nvPr/>
          </p:nvSpPr>
          <p:spPr>
            <a:xfrm flipH="1">
              <a:off x="10931913" y="1811769"/>
              <a:ext cx="86862" cy="640609"/>
            </a:xfrm>
            <a:custGeom>
              <a:avLst/>
              <a:gdLst>
                <a:gd name="connsiteX0" fmla="*/ 95326 w 109728"/>
                <a:gd name="connsiteY0" fmla="*/ 43205 h 809244"/>
                <a:gd name="connsiteX1" fmla="*/ 66523 w 109728"/>
                <a:gd name="connsiteY1" fmla="*/ 86411 h 809244"/>
                <a:gd name="connsiteX2" fmla="*/ 28804 w 109728"/>
                <a:gd name="connsiteY2" fmla="*/ 237287 h 809244"/>
                <a:gd name="connsiteX3" fmla="*/ 65837 w 109728"/>
                <a:gd name="connsiteY3" fmla="*/ 595274 h 809244"/>
                <a:gd name="connsiteX4" fmla="*/ 111100 w 109728"/>
                <a:gd name="connsiteY4" fmla="*/ 800329 h 809244"/>
                <a:gd name="connsiteX5" fmla="*/ 80924 w 109728"/>
                <a:gd name="connsiteY5" fmla="*/ 801700 h 809244"/>
                <a:gd name="connsiteX6" fmla="*/ 0 w 109728"/>
                <a:gd name="connsiteY6" fmla="*/ 265405 h 809244"/>
                <a:gd name="connsiteX7" fmla="*/ 100813 w 109728"/>
                <a:gd name="connsiteY7" fmla="*/ 0 h 809244"/>
                <a:gd name="connsiteX8" fmla="*/ 95326 w 109728"/>
                <a:gd name="connsiteY8" fmla="*/ 43205 h 809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9728" h="809244">
                  <a:moveTo>
                    <a:pt x="95326" y="43205"/>
                  </a:moveTo>
                  <a:cubicBezTo>
                    <a:pt x="81610" y="58979"/>
                    <a:pt x="77495" y="70637"/>
                    <a:pt x="66523" y="86411"/>
                  </a:cubicBezTo>
                  <a:cubicBezTo>
                    <a:pt x="36347" y="133731"/>
                    <a:pt x="28804" y="184480"/>
                    <a:pt x="28804" y="237287"/>
                  </a:cubicBezTo>
                  <a:cubicBezTo>
                    <a:pt x="29489" y="357988"/>
                    <a:pt x="43891" y="477317"/>
                    <a:pt x="65837" y="595274"/>
                  </a:cubicBezTo>
                  <a:cubicBezTo>
                    <a:pt x="77495" y="659054"/>
                    <a:pt x="99441" y="736549"/>
                    <a:pt x="111100" y="800329"/>
                  </a:cubicBezTo>
                  <a:cubicBezTo>
                    <a:pt x="113843" y="816102"/>
                    <a:pt x="93269" y="817474"/>
                    <a:pt x="80924" y="801700"/>
                  </a:cubicBezTo>
                  <a:cubicBezTo>
                    <a:pt x="43891" y="624764"/>
                    <a:pt x="0" y="448513"/>
                    <a:pt x="0" y="265405"/>
                  </a:cubicBezTo>
                  <a:cubicBezTo>
                    <a:pt x="0" y="166649"/>
                    <a:pt x="23317" y="70637"/>
                    <a:pt x="100813" y="0"/>
                  </a:cubicBezTo>
                  <a:cubicBezTo>
                    <a:pt x="100127" y="16459"/>
                    <a:pt x="96698" y="31547"/>
                    <a:pt x="95326" y="43205"/>
                  </a:cubicBezTo>
                  <a:close/>
                </a:path>
              </a:pathLst>
            </a:custGeom>
            <a:solidFill>
              <a:schemeClr val="tx1"/>
            </a:solidFill>
            <a:ln w="6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CBD7A8EA-E8BB-411A-92F0-047CB83ED453}"/>
                </a:ext>
              </a:extLst>
            </p:cNvPr>
            <p:cNvSpPr/>
            <p:nvPr/>
          </p:nvSpPr>
          <p:spPr>
            <a:xfrm flipH="1">
              <a:off x="10306117" y="1923604"/>
              <a:ext cx="276874" cy="352878"/>
            </a:xfrm>
            <a:custGeom>
              <a:avLst/>
              <a:gdLst>
                <a:gd name="connsiteX0" fmla="*/ 196 w 349758"/>
                <a:gd name="connsiteY0" fmla="*/ 0 h 445770"/>
                <a:gd name="connsiteX1" fmla="*/ 119525 w 349758"/>
                <a:gd name="connsiteY1" fmla="*/ 109042 h 445770"/>
                <a:gd name="connsiteX2" fmla="*/ 153815 w 349758"/>
                <a:gd name="connsiteY2" fmla="*/ 161163 h 445770"/>
                <a:gd name="connsiteX3" fmla="*/ 181247 w 349758"/>
                <a:gd name="connsiteY3" fmla="*/ 189967 h 445770"/>
                <a:gd name="connsiteX4" fmla="*/ 226510 w 349758"/>
                <a:gd name="connsiteY4" fmla="*/ 200254 h 445770"/>
                <a:gd name="connsiteX5" fmla="*/ 293033 w 349758"/>
                <a:gd name="connsiteY5" fmla="*/ 270891 h 445770"/>
                <a:gd name="connsiteX6" fmla="*/ 351326 w 349758"/>
                <a:gd name="connsiteY6" fmla="*/ 407365 h 445770"/>
                <a:gd name="connsiteX7" fmla="*/ 333495 w 349758"/>
                <a:gd name="connsiteY7" fmla="*/ 425196 h 445770"/>
                <a:gd name="connsiteX8" fmla="*/ 274516 w 349758"/>
                <a:gd name="connsiteY8" fmla="*/ 291465 h 445770"/>
                <a:gd name="connsiteX9" fmla="*/ 197707 w 349758"/>
                <a:gd name="connsiteY9" fmla="*/ 216027 h 445770"/>
                <a:gd name="connsiteX10" fmla="*/ 146957 w 349758"/>
                <a:gd name="connsiteY10" fmla="*/ 228371 h 445770"/>
                <a:gd name="connsiteX11" fmla="*/ 101009 w 349758"/>
                <a:gd name="connsiteY11" fmla="*/ 369646 h 445770"/>
                <a:gd name="connsiteX12" fmla="*/ 114725 w 349758"/>
                <a:gd name="connsiteY12" fmla="*/ 447142 h 445770"/>
                <a:gd name="connsiteX13" fmla="*/ 92779 w 349758"/>
                <a:gd name="connsiteY13" fmla="*/ 445770 h 445770"/>
                <a:gd name="connsiteX14" fmla="*/ 71519 w 349758"/>
                <a:gd name="connsiteY14" fmla="*/ 350444 h 445770"/>
                <a:gd name="connsiteX15" fmla="*/ 132556 w 349758"/>
                <a:gd name="connsiteY15" fmla="*/ 205054 h 445770"/>
                <a:gd name="connsiteX16" fmla="*/ 128441 w 349758"/>
                <a:gd name="connsiteY16" fmla="*/ 176251 h 445770"/>
                <a:gd name="connsiteX17" fmla="*/ 107181 w 349758"/>
                <a:gd name="connsiteY17" fmla="*/ 137846 h 445770"/>
                <a:gd name="connsiteX18" fmla="*/ 35858 w 349758"/>
                <a:gd name="connsiteY18" fmla="*/ 63779 h 445770"/>
                <a:gd name="connsiteX19" fmla="*/ 7740 w 349758"/>
                <a:gd name="connsiteY19" fmla="*/ 38405 h 445770"/>
                <a:gd name="connsiteX20" fmla="*/ 196 w 349758"/>
                <a:gd name="connsiteY20" fmla="*/ 0 h 445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49758" h="445770">
                  <a:moveTo>
                    <a:pt x="196" y="0"/>
                  </a:moveTo>
                  <a:cubicBezTo>
                    <a:pt x="30371" y="22631"/>
                    <a:pt x="85921" y="64465"/>
                    <a:pt x="119525" y="109042"/>
                  </a:cubicBezTo>
                  <a:cubicBezTo>
                    <a:pt x="119525" y="109042"/>
                    <a:pt x="142843" y="142646"/>
                    <a:pt x="153815" y="161163"/>
                  </a:cubicBezTo>
                  <a:cubicBezTo>
                    <a:pt x="162731" y="175565"/>
                    <a:pt x="163417" y="191338"/>
                    <a:pt x="181247" y="189967"/>
                  </a:cubicBezTo>
                  <a:cubicBezTo>
                    <a:pt x="197707" y="191338"/>
                    <a:pt x="216223" y="196139"/>
                    <a:pt x="226510" y="200254"/>
                  </a:cubicBezTo>
                  <a:cubicBezTo>
                    <a:pt x="256685" y="212598"/>
                    <a:pt x="280003" y="246888"/>
                    <a:pt x="293033" y="270891"/>
                  </a:cubicBezTo>
                  <a:cubicBezTo>
                    <a:pt x="317036" y="315468"/>
                    <a:pt x="335553" y="359359"/>
                    <a:pt x="351326" y="407365"/>
                  </a:cubicBezTo>
                  <a:cubicBezTo>
                    <a:pt x="352012" y="420395"/>
                    <a:pt x="346525" y="426568"/>
                    <a:pt x="333495" y="425196"/>
                  </a:cubicBezTo>
                  <a:cubicBezTo>
                    <a:pt x="310178" y="379933"/>
                    <a:pt x="304006" y="343586"/>
                    <a:pt x="274516" y="291465"/>
                  </a:cubicBezTo>
                  <a:cubicBezTo>
                    <a:pt x="258057" y="265405"/>
                    <a:pt x="248456" y="226314"/>
                    <a:pt x="197707" y="216027"/>
                  </a:cubicBezTo>
                  <a:cubicBezTo>
                    <a:pt x="185362" y="213284"/>
                    <a:pt x="156559" y="220828"/>
                    <a:pt x="146957" y="228371"/>
                  </a:cubicBezTo>
                  <a:cubicBezTo>
                    <a:pt x="104438" y="259232"/>
                    <a:pt x="88664" y="317525"/>
                    <a:pt x="101009" y="369646"/>
                  </a:cubicBezTo>
                  <a:cubicBezTo>
                    <a:pt x="106495" y="395021"/>
                    <a:pt x="111982" y="419024"/>
                    <a:pt x="114725" y="447142"/>
                  </a:cubicBezTo>
                  <a:cubicBezTo>
                    <a:pt x="112667" y="451942"/>
                    <a:pt x="99637" y="449199"/>
                    <a:pt x="92779" y="445770"/>
                  </a:cubicBezTo>
                  <a:cubicBezTo>
                    <a:pt x="85235" y="415595"/>
                    <a:pt x="74263" y="381991"/>
                    <a:pt x="71519" y="350444"/>
                  </a:cubicBezTo>
                  <a:cubicBezTo>
                    <a:pt x="66719" y="291465"/>
                    <a:pt x="88664" y="243459"/>
                    <a:pt x="132556" y="205054"/>
                  </a:cubicBezTo>
                  <a:cubicBezTo>
                    <a:pt x="142157" y="196825"/>
                    <a:pt x="134613" y="185852"/>
                    <a:pt x="128441" y="176251"/>
                  </a:cubicBezTo>
                  <a:cubicBezTo>
                    <a:pt x="128441" y="176251"/>
                    <a:pt x="117468" y="154991"/>
                    <a:pt x="107181" y="137846"/>
                  </a:cubicBezTo>
                  <a:cubicBezTo>
                    <a:pt x="94837" y="115900"/>
                    <a:pt x="68090" y="90526"/>
                    <a:pt x="35858" y="63779"/>
                  </a:cubicBezTo>
                  <a:cubicBezTo>
                    <a:pt x="27628" y="55550"/>
                    <a:pt x="15970" y="45949"/>
                    <a:pt x="7740" y="38405"/>
                  </a:cubicBezTo>
                  <a:cubicBezTo>
                    <a:pt x="4997" y="36347"/>
                    <a:pt x="-1175" y="11659"/>
                    <a:pt x="196" y="0"/>
                  </a:cubicBezTo>
                  <a:close/>
                </a:path>
              </a:pathLst>
            </a:custGeom>
            <a:solidFill>
              <a:schemeClr val="tx1"/>
            </a:solidFill>
            <a:ln w="6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6" name="Trapezoid 13">
            <a:extLst>
              <a:ext uri="{FF2B5EF4-FFF2-40B4-BE49-F238E27FC236}">
                <a16:creationId xmlns:a16="http://schemas.microsoft.com/office/drawing/2014/main" id="{8A51BA71-D730-4370-B80B-BC83C97F5909}"/>
              </a:ext>
            </a:extLst>
          </p:cNvPr>
          <p:cNvSpPr/>
          <p:nvPr/>
        </p:nvSpPr>
        <p:spPr>
          <a:xfrm>
            <a:off x="5117875" y="2434797"/>
            <a:ext cx="529844" cy="448015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8" name="Rectangle 18">
            <a:extLst>
              <a:ext uri="{FF2B5EF4-FFF2-40B4-BE49-F238E27FC236}">
                <a16:creationId xmlns:a16="http://schemas.microsoft.com/office/drawing/2014/main" id="{AF1546AF-FE5A-4C1F-87D2-4353C68E737A}"/>
              </a:ext>
            </a:extLst>
          </p:cNvPr>
          <p:cNvSpPr/>
          <p:nvPr/>
        </p:nvSpPr>
        <p:spPr>
          <a:xfrm>
            <a:off x="5137270" y="3551889"/>
            <a:ext cx="491054" cy="390153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1" name="Trapezoid 13">
            <a:extLst>
              <a:ext uri="{FF2B5EF4-FFF2-40B4-BE49-F238E27FC236}">
                <a16:creationId xmlns:a16="http://schemas.microsoft.com/office/drawing/2014/main" id="{961FBED7-F81F-4BC6-95D5-5096801E4846}"/>
              </a:ext>
            </a:extLst>
          </p:cNvPr>
          <p:cNvSpPr/>
          <p:nvPr/>
        </p:nvSpPr>
        <p:spPr>
          <a:xfrm>
            <a:off x="5113220" y="4670058"/>
            <a:ext cx="529844" cy="448015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grpSp>
        <p:nvGrpSpPr>
          <p:cNvPr id="62" name="Group 17">
            <a:extLst>
              <a:ext uri="{FF2B5EF4-FFF2-40B4-BE49-F238E27FC236}">
                <a16:creationId xmlns:a16="http://schemas.microsoft.com/office/drawing/2014/main" id="{1C75AACE-A7F5-48D2-B6C4-8BFF6D71DDB5}"/>
              </a:ext>
            </a:extLst>
          </p:cNvPr>
          <p:cNvGrpSpPr/>
          <p:nvPr/>
        </p:nvGrpSpPr>
        <p:grpSpPr>
          <a:xfrm>
            <a:off x="6161428" y="4578098"/>
            <a:ext cx="5245190" cy="523220"/>
            <a:chOff x="1364065" y="1941358"/>
            <a:chExt cx="4320480" cy="523220"/>
          </a:xfrm>
        </p:grpSpPr>
        <p:sp>
          <p:nvSpPr>
            <p:cNvPr id="63" name="TextBox 18">
              <a:extLst>
                <a:ext uri="{FF2B5EF4-FFF2-40B4-BE49-F238E27FC236}">
                  <a16:creationId xmlns:a16="http://schemas.microsoft.com/office/drawing/2014/main" id="{EBBEFC2C-DE38-44B5-B874-2EB7D845FD7E}"/>
                </a:ext>
              </a:extLst>
            </p:cNvPr>
            <p:cNvSpPr txBox="1"/>
            <p:nvPr/>
          </p:nvSpPr>
          <p:spPr>
            <a:xfrm>
              <a:off x="1364065" y="2012928"/>
              <a:ext cx="42976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4" name="TextBox 19">
              <a:extLst>
                <a:ext uri="{FF2B5EF4-FFF2-40B4-BE49-F238E27FC236}">
                  <a16:creationId xmlns:a16="http://schemas.microsoft.com/office/drawing/2014/main" id="{8AF953D4-983E-40B1-A6A3-805073DF7C22}"/>
                </a:ext>
              </a:extLst>
            </p:cNvPr>
            <p:cNvSpPr txBox="1"/>
            <p:nvPr/>
          </p:nvSpPr>
          <p:spPr>
            <a:xfrm>
              <a:off x="1364065" y="1941358"/>
              <a:ext cx="4320480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pt-BR" altLang="ko-KR" sz="2800" b="1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Arial" pitchFamily="34" charset="0"/>
                </a:rPr>
                <a:t>Gerar Receita</a:t>
              </a:r>
              <a:endParaRPr lang="ko-KR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03386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aphic 166">
            <a:extLst>
              <a:ext uri="{FF2B5EF4-FFF2-40B4-BE49-F238E27FC236}">
                <a16:creationId xmlns:a16="http://schemas.microsoft.com/office/drawing/2014/main" id="{04608B83-3639-4FAA-8878-ABA3A4B1FD95}"/>
              </a:ext>
            </a:extLst>
          </p:cNvPr>
          <p:cNvGrpSpPr/>
          <p:nvPr/>
        </p:nvGrpSpPr>
        <p:grpSpPr>
          <a:xfrm rot="10800000">
            <a:off x="5431463" y="1738831"/>
            <a:ext cx="4246247" cy="908201"/>
            <a:chOff x="4298394" y="3045618"/>
            <a:chExt cx="3591640" cy="768191"/>
          </a:xfrm>
          <a:solidFill>
            <a:schemeClr val="accent1"/>
          </a:solidFill>
        </p:grpSpPr>
        <p:sp>
          <p:nvSpPr>
            <p:cNvPr id="227" name="Freeform: Shape 226">
              <a:extLst>
                <a:ext uri="{FF2B5EF4-FFF2-40B4-BE49-F238E27FC236}">
                  <a16:creationId xmlns:a16="http://schemas.microsoft.com/office/drawing/2014/main" id="{C0A0C8CB-B061-457B-8147-13B6B696C9C4}"/>
                </a:ext>
              </a:extLst>
            </p:cNvPr>
            <p:cNvSpPr/>
            <p:nvPr/>
          </p:nvSpPr>
          <p:spPr>
            <a:xfrm>
              <a:off x="4401979" y="3311365"/>
              <a:ext cx="3476625" cy="200025"/>
            </a:xfrm>
            <a:custGeom>
              <a:avLst/>
              <a:gdLst>
                <a:gd name="connsiteX0" fmla="*/ 1497806 w 3476625"/>
                <a:gd name="connsiteY0" fmla="*/ 7144 h 200025"/>
                <a:gd name="connsiteX1" fmla="*/ 1822609 w 3476625"/>
                <a:gd name="connsiteY1" fmla="*/ 7144 h 200025"/>
                <a:gd name="connsiteX2" fmla="*/ 1899761 w 3476625"/>
                <a:gd name="connsiteY2" fmla="*/ 84296 h 200025"/>
                <a:gd name="connsiteX3" fmla="*/ 2174081 w 3476625"/>
                <a:gd name="connsiteY3" fmla="*/ 84296 h 200025"/>
                <a:gd name="connsiteX4" fmla="*/ 2240756 w 3476625"/>
                <a:gd name="connsiteY4" fmla="*/ 17621 h 200025"/>
                <a:gd name="connsiteX5" fmla="*/ 3470434 w 3476625"/>
                <a:gd name="connsiteY5" fmla="*/ 17621 h 200025"/>
                <a:gd name="connsiteX6" fmla="*/ 3470434 w 3476625"/>
                <a:gd name="connsiteY6" fmla="*/ 24289 h 200025"/>
                <a:gd name="connsiteX7" fmla="*/ 2243614 w 3476625"/>
                <a:gd name="connsiteY7" fmla="*/ 24289 h 200025"/>
                <a:gd name="connsiteX8" fmla="*/ 2176939 w 3476625"/>
                <a:gd name="connsiteY8" fmla="*/ 90964 h 200025"/>
                <a:gd name="connsiteX9" fmla="*/ 1896904 w 3476625"/>
                <a:gd name="connsiteY9" fmla="*/ 90964 h 200025"/>
                <a:gd name="connsiteX10" fmla="*/ 1819751 w 3476625"/>
                <a:gd name="connsiteY10" fmla="*/ 13811 h 200025"/>
                <a:gd name="connsiteX11" fmla="*/ 1500664 w 3476625"/>
                <a:gd name="connsiteY11" fmla="*/ 13811 h 200025"/>
                <a:gd name="connsiteX12" fmla="*/ 1432084 w 3476625"/>
                <a:gd name="connsiteY12" fmla="*/ 120491 h 200025"/>
                <a:gd name="connsiteX13" fmla="*/ 1057751 w 3476625"/>
                <a:gd name="connsiteY13" fmla="*/ 120491 h 200025"/>
                <a:gd name="connsiteX14" fmla="*/ 971074 w 3476625"/>
                <a:gd name="connsiteY14" fmla="*/ 14764 h 200025"/>
                <a:gd name="connsiteX15" fmla="*/ 379571 w 3476625"/>
                <a:gd name="connsiteY15" fmla="*/ 14764 h 200025"/>
                <a:gd name="connsiteX16" fmla="*/ 11906 w 3476625"/>
                <a:gd name="connsiteY16" fmla="*/ 201454 h 200025"/>
                <a:gd name="connsiteX17" fmla="*/ 7144 w 3476625"/>
                <a:gd name="connsiteY17" fmla="*/ 196691 h 200025"/>
                <a:gd name="connsiteX18" fmla="*/ 376714 w 3476625"/>
                <a:gd name="connsiteY18" fmla="*/ 8096 h 200025"/>
                <a:gd name="connsiteX19" fmla="*/ 973931 w 3476625"/>
                <a:gd name="connsiteY19" fmla="*/ 8096 h 200025"/>
                <a:gd name="connsiteX20" fmla="*/ 1061561 w 3476625"/>
                <a:gd name="connsiteY20" fmla="*/ 113824 h 200025"/>
                <a:gd name="connsiteX21" fmla="*/ 1429226 w 3476625"/>
                <a:gd name="connsiteY21" fmla="*/ 113824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476625" h="200025">
                  <a:moveTo>
                    <a:pt x="1497806" y="7144"/>
                  </a:moveTo>
                  <a:lnTo>
                    <a:pt x="1822609" y="7144"/>
                  </a:lnTo>
                  <a:lnTo>
                    <a:pt x="1899761" y="84296"/>
                  </a:lnTo>
                  <a:lnTo>
                    <a:pt x="2174081" y="84296"/>
                  </a:lnTo>
                  <a:lnTo>
                    <a:pt x="2240756" y="17621"/>
                  </a:lnTo>
                  <a:lnTo>
                    <a:pt x="3470434" y="17621"/>
                  </a:lnTo>
                  <a:lnTo>
                    <a:pt x="3470434" y="24289"/>
                  </a:lnTo>
                  <a:lnTo>
                    <a:pt x="2243614" y="24289"/>
                  </a:lnTo>
                  <a:lnTo>
                    <a:pt x="2176939" y="90964"/>
                  </a:lnTo>
                  <a:lnTo>
                    <a:pt x="1896904" y="90964"/>
                  </a:lnTo>
                  <a:lnTo>
                    <a:pt x="1819751" y="13811"/>
                  </a:lnTo>
                  <a:lnTo>
                    <a:pt x="1500664" y="13811"/>
                  </a:lnTo>
                  <a:lnTo>
                    <a:pt x="1432084" y="120491"/>
                  </a:lnTo>
                  <a:lnTo>
                    <a:pt x="1057751" y="120491"/>
                  </a:lnTo>
                  <a:lnTo>
                    <a:pt x="971074" y="14764"/>
                  </a:lnTo>
                  <a:lnTo>
                    <a:pt x="379571" y="14764"/>
                  </a:lnTo>
                  <a:lnTo>
                    <a:pt x="11906" y="201454"/>
                  </a:lnTo>
                  <a:lnTo>
                    <a:pt x="7144" y="196691"/>
                  </a:lnTo>
                  <a:lnTo>
                    <a:pt x="376714" y="8096"/>
                  </a:lnTo>
                  <a:lnTo>
                    <a:pt x="973931" y="8096"/>
                  </a:lnTo>
                  <a:lnTo>
                    <a:pt x="1061561" y="113824"/>
                  </a:lnTo>
                  <a:lnTo>
                    <a:pt x="1429226" y="1138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8" name="Freeform: Shape 227">
              <a:extLst>
                <a:ext uri="{FF2B5EF4-FFF2-40B4-BE49-F238E27FC236}">
                  <a16:creationId xmlns:a16="http://schemas.microsoft.com/office/drawing/2014/main" id="{9B57D0C0-A827-4F74-B22D-70BC7F95B880}"/>
                </a:ext>
              </a:extLst>
            </p:cNvPr>
            <p:cNvSpPr/>
            <p:nvPr/>
          </p:nvSpPr>
          <p:spPr>
            <a:xfrm>
              <a:off x="7851934" y="3312318"/>
              <a:ext cx="38100" cy="38100"/>
            </a:xfrm>
            <a:custGeom>
              <a:avLst/>
              <a:gdLst>
                <a:gd name="connsiteX0" fmla="*/ 20479 w 38100"/>
                <a:gd name="connsiteY0" fmla="*/ 7144 h 38100"/>
                <a:gd name="connsiteX1" fmla="*/ 33814 w 38100"/>
                <a:gd name="connsiteY1" fmla="*/ 20479 h 38100"/>
                <a:gd name="connsiteX2" fmla="*/ 20479 w 38100"/>
                <a:gd name="connsiteY2" fmla="*/ 33814 h 38100"/>
                <a:gd name="connsiteX3" fmla="*/ 7144 w 38100"/>
                <a:gd name="connsiteY3" fmla="*/ 20479 h 38100"/>
                <a:gd name="connsiteX4" fmla="*/ 20479 w 38100"/>
                <a:gd name="connsiteY4" fmla="*/ 714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20479" y="7144"/>
                  </a:moveTo>
                  <a:cubicBezTo>
                    <a:pt x="28099" y="7144"/>
                    <a:pt x="33814" y="12859"/>
                    <a:pt x="33814" y="20479"/>
                  </a:cubicBezTo>
                  <a:cubicBezTo>
                    <a:pt x="33814" y="28099"/>
                    <a:pt x="28099" y="33814"/>
                    <a:pt x="20479" y="33814"/>
                  </a:cubicBezTo>
                  <a:cubicBezTo>
                    <a:pt x="12859" y="33814"/>
                    <a:pt x="7144" y="28099"/>
                    <a:pt x="7144" y="20479"/>
                  </a:cubicBezTo>
                  <a:cubicBezTo>
                    <a:pt x="7144" y="12859"/>
                    <a:pt x="12859" y="7144"/>
                    <a:pt x="2047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9" name="Freeform: Shape 228">
              <a:extLst>
                <a:ext uri="{FF2B5EF4-FFF2-40B4-BE49-F238E27FC236}">
                  <a16:creationId xmlns:a16="http://schemas.microsoft.com/office/drawing/2014/main" id="{FF0F9E11-7ACD-49E0-9714-5D48167D4D88}"/>
                </a:ext>
              </a:extLst>
            </p:cNvPr>
            <p:cNvSpPr/>
            <p:nvPr/>
          </p:nvSpPr>
          <p:spPr>
            <a:xfrm>
              <a:off x="4391739" y="3489721"/>
              <a:ext cx="38100" cy="38100"/>
            </a:xfrm>
            <a:custGeom>
              <a:avLst/>
              <a:gdLst>
                <a:gd name="connsiteX0" fmla="*/ 10716 w 38100"/>
                <a:gd name="connsiteY0" fmla="*/ 10716 h 38100"/>
                <a:gd name="connsiteX1" fmla="*/ 10716 w 38100"/>
                <a:gd name="connsiteY1" fmla="*/ 29766 h 38100"/>
                <a:gd name="connsiteX2" fmla="*/ 29766 w 38100"/>
                <a:gd name="connsiteY2" fmla="*/ 29766 h 38100"/>
                <a:gd name="connsiteX3" fmla="*/ 29766 w 38100"/>
                <a:gd name="connsiteY3" fmla="*/ 10716 h 38100"/>
                <a:gd name="connsiteX4" fmla="*/ 10716 w 38100"/>
                <a:gd name="connsiteY4" fmla="*/ 10716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10716" y="10716"/>
                  </a:moveTo>
                  <a:cubicBezTo>
                    <a:pt x="5953" y="15478"/>
                    <a:pt x="5953" y="24051"/>
                    <a:pt x="10716" y="29766"/>
                  </a:cubicBezTo>
                  <a:cubicBezTo>
                    <a:pt x="15478" y="34528"/>
                    <a:pt x="24051" y="34528"/>
                    <a:pt x="29766" y="29766"/>
                  </a:cubicBezTo>
                  <a:cubicBezTo>
                    <a:pt x="34528" y="25003"/>
                    <a:pt x="34528" y="16431"/>
                    <a:pt x="29766" y="10716"/>
                  </a:cubicBezTo>
                  <a:cubicBezTo>
                    <a:pt x="24051" y="5953"/>
                    <a:pt x="15478" y="5953"/>
                    <a:pt x="10716" y="1071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0" name="Freeform: Shape 229">
              <a:extLst>
                <a:ext uri="{FF2B5EF4-FFF2-40B4-BE49-F238E27FC236}">
                  <a16:creationId xmlns:a16="http://schemas.microsoft.com/office/drawing/2014/main" id="{AD947087-6B27-43FC-9682-C6622EC8D3C3}"/>
                </a:ext>
              </a:extLst>
            </p:cNvPr>
            <p:cNvSpPr/>
            <p:nvPr/>
          </p:nvSpPr>
          <p:spPr>
            <a:xfrm>
              <a:off x="4559141" y="3055143"/>
              <a:ext cx="2552700" cy="142875"/>
            </a:xfrm>
            <a:custGeom>
              <a:avLst/>
              <a:gdLst>
                <a:gd name="connsiteX0" fmla="*/ 7144 w 2552700"/>
                <a:gd name="connsiteY0" fmla="*/ 7144 h 142875"/>
                <a:gd name="connsiteX1" fmla="*/ 101441 w 2552700"/>
                <a:gd name="connsiteY1" fmla="*/ 7144 h 142875"/>
                <a:gd name="connsiteX2" fmla="*/ 222409 w 2552700"/>
                <a:gd name="connsiteY2" fmla="*/ 128111 h 142875"/>
                <a:gd name="connsiteX3" fmla="*/ 813911 w 2552700"/>
                <a:gd name="connsiteY3" fmla="*/ 128111 h 142875"/>
                <a:gd name="connsiteX4" fmla="*/ 881539 w 2552700"/>
                <a:gd name="connsiteY4" fmla="*/ 21431 h 142875"/>
                <a:gd name="connsiteX5" fmla="*/ 1284446 w 2552700"/>
                <a:gd name="connsiteY5" fmla="*/ 21431 h 142875"/>
                <a:gd name="connsiteX6" fmla="*/ 1343501 w 2552700"/>
                <a:gd name="connsiteY6" fmla="*/ 129064 h 142875"/>
                <a:gd name="connsiteX7" fmla="*/ 1662589 w 2552700"/>
                <a:gd name="connsiteY7" fmla="*/ 129064 h 142875"/>
                <a:gd name="connsiteX8" fmla="*/ 1739741 w 2552700"/>
                <a:gd name="connsiteY8" fmla="*/ 51911 h 142875"/>
                <a:gd name="connsiteX9" fmla="*/ 2019776 w 2552700"/>
                <a:gd name="connsiteY9" fmla="*/ 51911 h 142875"/>
                <a:gd name="connsiteX10" fmla="*/ 2086451 w 2552700"/>
                <a:gd name="connsiteY10" fmla="*/ 117634 h 142875"/>
                <a:gd name="connsiteX11" fmla="*/ 2551271 w 2552700"/>
                <a:gd name="connsiteY11" fmla="*/ 117634 h 142875"/>
                <a:gd name="connsiteX12" fmla="*/ 2551271 w 2552700"/>
                <a:gd name="connsiteY12" fmla="*/ 125254 h 142875"/>
                <a:gd name="connsiteX13" fmla="*/ 2083594 w 2552700"/>
                <a:gd name="connsiteY13" fmla="*/ 125254 h 142875"/>
                <a:gd name="connsiteX14" fmla="*/ 2016919 w 2552700"/>
                <a:gd name="connsiteY14" fmla="*/ 58579 h 142875"/>
                <a:gd name="connsiteX15" fmla="*/ 1742599 w 2552700"/>
                <a:gd name="connsiteY15" fmla="*/ 58579 h 142875"/>
                <a:gd name="connsiteX16" fmla="*/ 1665446 w 2552700"/>
                <a:gd name="connsiteY16" fmla="*/ 135731 h 142875"/>
                <a:gd name="connsiteX17" fmla="*/ 1340644 w 2552700"/>
                <a:gd name="connsiteY17" fmla="*/ 135731 h 142875"/>
                <a:gd name="connsiteX18" fmla="*/ 1281589 w 2552700"/>
                <a:gd name="connsiteY18" fmla="*/ 29051 h 142875"/>
                <a:gd name="connsiteX19" fmla="*/ 885349 w 2552700"/>
                <a:gd name="connsiteY19" fmla="*/ 29051 h 142875"/>
                <a:gd name="connsiteX20" fmla="*/ 816769 w 2552700"/>
                <a:gd name="connsiteY20" fmla="*/ 134779 h 142875"/>
                <a:gd name="connsiteX21" fmla="*/ 219551 w 2552700"/>
                <a:gd name="connsiteY21" fmla="*/ 134779 h 142875"/>
                <a:gd name="connsiteX22" fmla="*/ 98584 w 2552700"/>
                <a:gd name="connsiteY22" fmla="*/ 14764 h 142875"/>
                <a:gd name="connsiteX23" fmla="*/ 7144 w 2552700"/>
                <a:gd name="connsiteY23" fmla="*/ 14764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552700" h="142875">
                  <a:moveTo>
                    <a:pt x="7144" y="7144"/>
                  </a:moveTo>
                  <a:lnTo>
                    <a:pt x="101441" y="7144"/>
                  </a:lnTo>
                  <a:lnTo>
                    <a:pt x="222409" y="128111"/>
                  </a:lnTo>
                  <a:lnTo>
                    <a:pt x="813911" y="128111"/>
                  </a:lnTo>
                  <a:lnTo>
                    <a:pt x="881539" y="21431"/>
                  </a:lnTo>
                  <a:lnTo>
                    <a:pt x="1284446" y="21431"/>
                  </a:lnTo>
                  <a:lnTo>
                    <a:pt x="1343501" y="129064"/>
                  </a:lnTo>
                  <a:lnTo>
                    <a:pt x="1662589" y="129064"/>
                  </a:lnTo>
                  <a:lnTo>
                    <a:pt x="1739741" y="51911"/>
                  </a:lnTo>
                  <a:lnTo>
                    <a:pt x="2019776" y="51911"/>
                  </a:lnTo>
                  <a:lnTo>
                    <a:pt x="2086451" y="117634"/>
                  </a:lnTo>
                  <a:lnTo>
                    <a:pt x="2551271" y="117634"/>
                  </a:lnTo>
                  <a:lnTo>
                    <a:pt x="2551271" y="125254"/>
                  </a:lnTo>
                  <a:lnTo>
                    <a:pt x="2083594" y="125254"/>
                  </a:lnTo>
                  <a:lnTo>
                    <a:pt x="2016919" y="58579"/>
                  </a:lnTo>
                  <a:lnTo>
                    <a:pt x="1742599" y="58579"/>
                  </a:lnTo>
                  <a:lnTo>
                    <a:pt x="1665446" y="135731"/>
                  </a:lnTo>
                  <a:lnTo>
                    <a:pt x="1340644" y="135731"/>
                  </a:lnTo>
                  <a:lnTo>
                    <a:pt x="1281589" y="29051"/>
                  </a:lnTo>
                  <a:lnTo>
                    <a:pt x="885349" y="29051"/>
                  </a:lnTo>
                  <a:lnTo>
                    <a:pt x="816769" y="134779"/>
                  </a:lnTo>
                  <a:lnTo>
                    <a:pt x="219551" y="134779"/>
                  </a:lnTo>
                  <a:lnTo>
                    <a:pt x="98584" y="14764"/>
                  </a:lnTo>
                  <a:lnTo>
                    <a:pt x="7144" y="147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1" name="Freeform: Shape 230">
              <a:extLst>
                <a:ext uri="{FF2B5EF4-FFF2-40B4-BE49-F238E27FC236}">
                  <a16:creationId xmlns:a16="http://schemas.microsoft.com/office/drawing/2014/main" id="{041B47F8-83EE-4F35-9E3B-3518CAD84FF9}"/>
                </a:ext>
              </a:extLst>
            </p:cNvPr>
            <p:cNvSpPr/>
            <p:nvPr/>
          </p:nvSpPr>
          <p:spPr>
            <a:xfrm>
              <a:off x="7089934" y="3156108"/>
              <a:ext cx="38100" cy="38100"/>
            </a:xfrm>
            <a:custGeom>
              <a:avLst/>
              <a:gdLst>
                <a:gd name="connsiteX0" fmla="*/ 20479 w 38100"/>
                <a:gd name="connsiteY0" fmla="*/ 7144 h 38100"/>
                <a:gd name="connsiteX1" fmla="*/ 33814 w 38100"/>
                <a:gd name="connsiteY1" fmla="*/ 20479 h 38100"/>
                <a:gd name="connsiteX2" fmla="*/ 20479 w 38100"/>
                <a:gd name="connsiteY2" fmla="*/ 33814 h 38100"/>
                <a:gd name="connsiteX3" fmla="*/ 7144 w 38100"/>
                <a:gd name="connsiteY3" fmla="*/ 20479 h 38100"/>
                <a:gd name="connsiteX4" fmla="*/ 20479 w 38100"/>
                <a:gd name="connsiteY4" fmla="*/ 714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20479" y="7144"/>
                  </a:moveTo>
                  <a:cubicBezTo>
                    <a:pt x="28099" y="7144"/>
                    <a:pt x="33814" y="12859"/>
                    <a:pt x="33814" y="20479"/>
                  </a:cubicBezTo>
                  <a:cubicBezTo>
                    <a:pt x="33814" y="28099"/>
                    <a:pt x="28099" y="33814"/>
                    <a:pt x="20479" y="33814"/>
                  </a:cubicBezTo>
                  <a:cubicBezTo>
                    <a:pt x="12859" y="33814"/>
                    <a:pt x="7144" y="28099"/>
                    <a:pt x="7144" y="20479"/>
                  </a:cubicBezTo>
                  <a:cubicBezTo>
                    <a:pt x="7144" y="13811"/>
                    <a:pt x="12859" y="7144"/>
                    <a:pt x="2047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2" name="Freeform: Shape 231">
              <a:extLst>
                <a:ext uri="{FF2B5EF4-FFF2-40B4-BE49-F238E27FC236}">
                  <a16:creationId xmlns:a16="http://schemas.microsoft.com/office/drawing/2014/main" id="{B887245E-AF6E-44F3-BFB9-E0BAE79D050F}"/>
                </a:ext>
              </a:extLst>
            </p:cNvPr>
            <p:cNvSpPr/>
            <p:nvPr/>
          </p:nvSpPr>
          <p:spPr>
            <a:xfrm>
              <a:off x="4546759" y="3045618"/>
              <a:ext cx="38100" cy="38100"/>
            </a:xfrm>
            <a:custGeom>
              <a:avLst/>
              <a:gdLst>
                <a:gd name="connsiteX0" fmla="*/ 20479 w 38100"/>
                <a:gd name="connsiteY0" fmla="*/ 7144 h 38100"/>
                <a:gd name="connsiteX1" fmla="*/ 7144 w 38100"/>
                <a:gd name="connsiteY1" fmla="*/ 20479 h 38100"/>
                <a:gd name="connsiteX2" fmla="*/ 20479 w 38100"/>
                <a:gd name="connsiteY2" fmla="*/ 33814 h 38100"/>
                <a:gd name="connsiteX3" fmla="*/ 33814 w 38100"/>
                <a:gd name="connsiteY3" fmla="*/ 20479 h 38100"/>
                <a:gd name="connsiteX4" fmla="*/ 20479 w 38100"/>
                <a:gd name="connsiteY4" fmla="*/ 714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20479" y="7144"/>
                  </a:moveTo>
                  <a:cubicBezTo>
                    <a:pt x="12859" y="7144"/>
                    <a:pt x="7144" y="12859"/>
                    <a:pt x="7144" y="20479"/>
                  </a:cubicBezTo>
                  <a:cubicBezTo>
                    <a:pt x="7144" y="28099"/>
                    <a:pt x="12859" y="33814"/>
                    <a:pt x="20479" y="33814"/>
                  </a:cubicBezTo>
                  <a:cubicBezTo>
                    <a:pt x="28099" y="33814"/>
                    <a:pt x="33814" y="28099"/>
                    <a:pt x="33814" y="20479"/>
                  </a:cubicBezTo>
                  <a:cubicBezTo>
                    <a:pt x="33814" y="12859"/>
                    <a:pt x="28099" y="7144"/>
                    <a:pt x="2047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3" name="Freeform: Shape 232">
              <a:extLst>
                <a:ext uri="{FF2B5EF4-FFF2-40B4-BE49-F238E27FC236}">
                  <a16:creationId xmlns:a16="http://schemas.microsoft.com/office/drawing/2014/main" id="{0F5DDADD-4E46-4885-9163-6191393D4C99}"/>
                </a:ext>
              </a:extLst>
            </p:cNvPr>
            <p:cNvSpPr/>
            <p:nvPr/>
          </p:nvSpPr>
          <p:spPr>
            <a:xfrm>
              <a:off x="6717506" y="3322796"/>
              <a:ext cx="676275" cy="104775"/>
            </a:xfrm>
            <a:custGeom>
              <a:avLst/>
              <a:gdLst>
                <a:gd name="connsiteX0" fmla="*/ 668179 w 676275"/>
                <a:gd name="connsiteY0" fmla="*/ 7144 h 104775"/>
                <a:gd name="connsiteX1" fmla="*/ 672941 w 676275"/>
                <a:gd name="connsiteY1" fmla="*/ 11906 h 104775"/>
                <a:gd name="connsiteX2" fmla="*/ 471964 w 676275"/>
                <a:gd name="connsiteY2" fmla="*/ 98584 h 104775"/>
                <a:gd name="connsiteX3" fmla="*/ 7144 w 676275"/>
                <a:gd name="connsiteY3" fmla="*/ 98584 h 104775"/>
                <a:gd name="connsiteX4" fmla="*/ 7144 w 676275"/>
                <a:gd name="connsiteY4" fmla="*/ 91916 h 104775"/>
                <a:gd name="connsiteX5" fmla="*/ 469106 w 676275"/>
                <a:gd name="connsiteY5" fmla="*/ 91916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76275" h="104775">
                  <a:moveTo>
                    <a:pt x="668179" y="7144"/>
                  </a:moveTo>
                  <a:lnTo>
                    <a:pt x="672941" y="11906"/>
                  </a:lnTo>
                  <a:lnTo>
                    <a:pt x="471964" y="98584"/>
                  </a:lnTo>
                  <a:lnTo>
                    <a:pt x="7144" y="98584"/>
                  </a:lnTo>
                  <a:lnTo>
                    <a:pt x="7144" y="91916"/>
                  </a:lnTo>
                  <a:lnTo>
                    <a:pt x="469106" y="919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4" name="Freeform: Shape 233">
              <a:extLst>
                <a:ext uri="{FF2B5EF4-FFF2-40B4-BE49-F238E27FC236}">
                  <a16:creationId xmlns:a16="http://schemas.microsoft.com/office/drawing/2014/main" id="{8A9E0F70-22BD-4D0C-B465-C2B1AF5178DE}"/>
                </a:ext>
              </a:extLst>
            </p:cNvPr>
            <p:cNvSpPr/>
            <p:nvPr/>
          </p:nvSpPr>
          <p:spPr>
            <a:xfrm>
              <a:off x="6705124" y="3398043"/>
              <a:ext cx="38100" cy="38100"/>
            </a:xfrm>
            <a:custGeom>
              <a:avLst/>
              <a:gdLst>
                <a:gd name="connsiteX0" fmla="*/ 20479 w 38100"/>
                <a:gd name="connsiteY0" fmla="*/ 7144 h 38100"/>
                <a:gd name="connsiteX1" fmla="*/ 7144 w 38100"/>
                <a:gd name="connsiteY1" fmla="*/ 20479 h 38100"/>
                <a:gd name="connsiteX2" fmla="*/ 20479 w 38100"/>
                <a:gd name="connsiteY2" fmla="*/ 33814 h 38100"/>
                <a:gd name="connsiteX3" fmla="*/ 33814 w 38100"/>
                <a:gd name="connsiteY3" fmla="*/ 20479 h 38100"/>
                <a:gd name="connsiteX4" fmla="*/ 20479 w 38100"/>
                <a:gd name="connsiteY4" fmla="*/ 714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20479" y="7144"/>
                  </a:moveTo>
                  <a:cubicBezTo>
                    <a:pt x="12859" y="7144"/>
                    <a:pt x="7144" y="12859"/>
                    <a:pt x="7144" y="20479"/>
                  </a:cubicBezTo>
                  <a:cubicBezTo>
                    <a:pt x="7144" y="28099"/>
                    <a:pt x="12859" y="33814"/>
                    <a:pt x="20479" y="33814"/>
                  </a:cubicBezTo>
                  <a:cubicBezTo>
                    <a:pt x="28099" y="33814"/>
                    <a:pt x="33814" y="28099"/>
                    <a:pt x="33814" y="20479"/>
                  </a:cubicBezTo>
                  <a:cubicBezTo>
                    <a:pt x="33814" y="12859"/>
                    <a:pt x="27146" y="7144"/>
                    <a:pt x="2047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5" name="Freeform: Shape 234">
              <a:extLst>
                <a:ext uri="{FF2B5EF4-FFF2-40B4-BE49-F238E27FC236}">
                  <a16:creationId xmlns:a16="http://schemas.microsoft.com/office/drawing/2014/main" id="{E74DDE9F-7E57-4BD1-8107-2566848DF933}"/>
                </a:ext>
              </a:extLst>
            </p:cNvPr>
            <p:cNvSpPr/>
            <p:nvPr/>
          </p:nvSpPr>
          <p:spPr>
            <a:xfrm>
              <a:off x="5352574" y="3312318"/>
              <a:ext cx="742950" cy="485775"/>
            </a:xfrm>
            <a:custGeom>
              <a:avLst/>
              <a:gdLst>
                <a:gd name="connsiteX0" fmla="*/ 736759 w 742950"/>
                <a:gd name="connsiteY0" fmla="*/ 7144 h 485775"/>
                <a:gd name="connsiteX1" fmla="*/ 741521 w 742950"/>
                <a:gd name="connsiteY1" fmla="*/ 11906 h 485775"/>
                <a:gd name="connsiteX2" fmla="*/ 552926 w 742950"/>
                <a:gd name="connsiteY2" fmla="*/ 200501 h 485775"/>
                <a:gd name="connsiteX3" fmla="*/ 260509 w 742950"/>
                <a:gd name="connsiteY3" fmla="*/ 200501 h 485775"/>
                <a:gd name="connsiteX4" fmla="*/ 12859 w 742950"/>
                <a:gd name="connsiteY4" fmla="*/ 486251 h 485775"/>
                <a:gd name="connsiteX5" fmla="*/ 7144 w 742950"/>
                <a:gd name="connsiteY5" fmla="*/ 481489 h 485775"/>
                <a:gd name="connsiteX6" fmla="*/ 257651 w 742950"/>
                <a:gd name="connsiteY6" fmla="*/ 192881 h 485775"/>
                <a:gd name="connsiteX7" fmla="*/ 550069 w 742950"/>
                <a:gd name="connsiteY7" fmla="*/ 192881 h 485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42950" h="485775">
                  <a:moveTo>
                    <a:pt x="736759" y="7144"/>
                  </a:moveTo>
                  <a:lnTo>
                    <a:pt x="741521" y="11906"/>
                  </a:lnTo>
                  <a:lnTo>
                    <a:pt x="552926" y="200501"/>
                  </a:lnTo>
                  <a:lnTo>
                    <a:pt x="260509" y="200501"/>
                  </a:lnTo>
                  <a:lnTo>
                    <a:pt x="12859" y="486251"/>
                  </a:lnTo>
                  <a:lnTo>
                    <a:pt x="7144" y="481489"/>
                  </a:lnTo>
                  <a:lnTo>
                    <a:pt x="257651" y="192881"/>
                  </a:lnTo>
                  <a:lnTo>
                    <a:pt x="550069" y="19288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6" name="Freeform: Shape 235">
              <a:extLst>
                <a:ext uri="{FF2B5EF4-FFF2-40B4-BE49-F238E27FC236}">
                  <a16:creationId xmlns:a16="http://schemas.microsoft.com/office/drawing/2014/main" id="{C509C77D-3A60-4E75-8997-800B3A9D3D70}"/>
                </a:ext>
              </a:extLst>
            </p:cNvPr>
            <p:cNvSpPr/>
            <p:nvPr/>
          </p:nvSpPr>
          <p:spPr>
            <a:xfrm>
              <a:off x="5343287" y="3775709"/>
              <a:ext cx="38100" cy="38100"/>
            </a:xfrm>
            <a:custGeom>
              <a:avLst/>
              <a:gdLst>
                <a:gd name="connsiteX0" fmla="*/ 10716 w 38100"/>
                <a:gd name="connsiteY0" fmla="*/ 11430 h 38100"/>
                <a:gd name="connsiteX1" fmla="*/ 10716 w 38100"/>
                <a:gd name="connsiteY1" fmla="*/ 30480 h 38100"/>
                <a:gd name="connsiteX2" fmla="*/ 29766 w 38100"/>
                <a:gd name="connsiteY2" fmla="*/ 30480 h 38100"/>
                <a:gd name="connsiteX3" fmla="*/ 29766 w 38100"/>
                <a:gd name="connsiteY3" fmla="*/ 11430 h 38100"/>
                <a:gd name="connsiteX4" fmla="*/ 10716 w 38100"/>
                <a:gd name="connsiteY4" fmla="*/ 1143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10716" y="11430"/>
                  </a:moveTo>
                  <a:cubicBezTo>
                    <a:pt x="5953" y="16192"/>
                    <a:pt x="5953" y="24765"/>
                    <a:pt x="10716" y="30480"/>
                  </a:cubicBezTo>
                  <a:cubicBezTo>
                    <a:pt x="15478" y="35242"/>
                    <a:pt x="24051" y="35242"/>
                    <a:pt x="29766" y="30480"/>
                  </a:cubicBezTo>
                  <a:cubicBezTo>
                    <a:pt x="34528" y="25717"/>
                    <a:pt x="34528" y="17145"/>
                    <a:pt x="29766" y="11430"/>
                  </a:cubicBezTo>
                  <a:cubicBezTo>
                    <a:pt x="24051" y="5715"/>
                    <a:pt x="15478" y="5715"/>
                    <a:pt x="10716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7" name="Freeform: Shape 236">
              <a:extLst>
                <a:ext uri="{FF2B5EF4-FFF2-40B4-BE49-F238E27FC236}">
                  <a16:creationId xmlns:a16="http://schemas.microsoft.com/office/drawing/2014/main" id="{489B3B2F-C156-4A99-8566-00BEAC6CBAE2}"/>
                </a:ext>
              </a:extLst>
            </p:cNvPr>
            <p:cNvSpPr/>
            <p:nvPr/>
          </p:nvSpPr>
          <p:spPr>
            <a:xfrm>
              <a:off x="4308634" y="3313271"/>
              <a:ext cx="1009650" cy="428625"/>
            </a:xfrm>
            <a:custGeom>
              <a:avLst/>
              <a:gdLst>
                <a:gd name="connsiteX0" fmla="*/ 998696 w 1009650"/>
                <a:gd name="connsiteY0" fmla="*/ 7144 h 428625"/>
                <a:gd name="connsiteX1" fmla="*/ 1003459 w 1009650"/>
                <a:gd name="connsiteY1" fmla="*/ 11906 h 428625"/>
                <a:gd name="connsiteX2" fmla="*/ 912019 w 1009650"/>
                <a:gd name="connsiteY2" fmla="*/ 103346 h 428625"/>
                <a:gd name="connsiteX3" fmla="*/ 646271 w 1009650"/>
                <a:gd name="connsiteY3" fmla="*/ 103346 h 428625"/>
                <a:gd name="connsiteX4" fmla="*/ 476726 w 1009650"/>
                <a:gd name="connsiteY4" fmla="*/ 272891 h 428625"/>
                <a:gd name="connsiteX5" fmla="*/ 306229 w 1009650"/>
                <a:gd name="connsiteY5" fmla="*/ 272891 h 428625"/>
                <a:gd name="connsiteX6" fmla="*/ 11906 w 1009650"/>
                <a:gd name="connsiteY6" fmla="*/ 424339 h 428625"/>
                <a:gd name="connsiteX7" fmla="*/ 7144 w 1009650"/>
                <a:gd name="connsiteY7" fmla="*/ 419576 h 428625"/>
                <a:gd name="connsiteX8" fmla="*/ 303371 w 1009650"/>
                <a:gd name="connsiteY8" fmla="*/ 266224 h 428625"/>
                <a:gd name="connsiteX9" fmla="*/ 472916 w 1009650"/>
                <a:gd name="connsiteY9" fmla="*/ 266224 h 428625"/>
                <a:gd name="connsiteX10" fmla="*/ 643414 w 1009650"/>
                <a:gd name="connsiteY10" fmla="*/ 95726 h 428625"/>
                <a:gd name="connsiteX11" fmla="*/ 909161 w 1009650"/>
                <a:gd name="connsiteY11" fmla="*/ 95726 h 428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09650" h="428625">
                  <a:moveTo>
                    <a:pt x="998696" y="7144"/>
                  </a:moveTo>
                  <a:lnTo>
                    <a:pt x="1003459" y="11906"/>
                  </a:lnTo>
                  <a:lnTo>
                    <a:pt x="912019" y="103346"/>
                  </a:lnTo>
                  <a:lnTo>
                    <a:pt x="646271" y="103346"/>
                  </a:lnTo>
                  <a:lnTo>
                    <a:pt x="476726" y="272891"/>
                  </a:lnTo>
                  <a:lnTo>
                    <a:pt x="306229" y="272891"/>
                  </a:lnTo>
                  <a:lnTo>
                    <a:pt x="11906" y="424339"/>
                  </a:lnTo>
                  <a:lnTo>
                    <a:pt x="7144" y="419576"/>
                  </a:lnTo>
                  <a:lnTo>
                    <a:pt x="303371" y="266224"/>
                  </a:lnTo>
                  <a:lnTo>
                    <a:pt x="472916" y="266224"/>
                  </a:lnTo>
                  <a:lnTo>
                    <a:pt x="643414" y="95726"/>
                  </a:lnTo>
                  <a:lnTo>
                    <a:pt x="909161" y="9572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8" name="Freeform: Shape 237">
              <a:extLst>
                <a:ext uri="{FF2B5EF4-FFF2-40B4-BE49-F238E27FC236}">
                  <a16:creationId xmlns:a16="http://schemas.microsoft.com/office/drawing/2014/main" id="{DFB710D5-1557-4F6D-AA01-590984126FE6}"/>
                </a:ext>
              </a:extLst>
            </p:cNvPr>
            <p:cNvSpPr/>
            <p:nvPr/>
          </p:nvSpPr>
          <p:spPr>
            <a:xfrm>
              <a:off x="4298394" y="3714511"/>
              <a:ext cx="38100" cy="38100"/>
            </a:xfrm>
            <a:custGeom>
              <a:avLst/>
              <a:gdLst>
                <a:gd name="connsiteX0" fmla="*/ 10716 w 38100"/>
                <a:gd name="connsiteY0" fmla="*/ 10716 h 38100"/>
                <a:gd name="connsiteX1" fmla="*/ 10716 w 38100"/>
                <a:gd name="connsiteY1" fmla="*/ 29766 h 38100"/>
                <a:gd name="connsiteX2" fmla="*/ 29766 w 38100"/>
                <a:gd name="connsiteY2" fmla="*/ 29766 h 38100"/>
                <a:gd name="connsiteX3" fmla="*/ 29766 w 38100"/>
                <a:gd name="connsiteY3" fmla="*/ 10716 h 38100"/>
                <a:gd name="connsiteX4" fmla="*/ 10716 w 38100"/>
                <a:gd name="connsiteY4" fmla="*/ 10716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10716" y="10716"/>
                  </a:moveTo>
                  <a:cubicBezTo>
                    <a:pt x="5953" y="15478"/>
                    <a:pt x="5953" y="24051"/>
                    <a:pt x="10716" y="29766"/>
                  </a:cubicBezTo>
                  <a:cubicBezTo>
                    <a:pt x="15478" y="34528"/>
                    <a:pt x="24051" y="34528"/>
                    <a:pt x="29766" y="29766"/>
                  </a:cubicBezTo>
                  <a:cubicBezTo>
                    <a:pt x="34528" y="25003"/>
                    <a:pt x="34528" y="16431"/>
                    <a:pt x="29766" y="10716"/>
                  </a:cubicBezTo>
                  <a:cubicBezTo>
                    <a:pt x="24051" y="5953"/>
                    <a:pt x="15478" y="5953"/>
                    <a:pt x="10716" y="1071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id="{7EDA18BA-FFC2-43C9-AF47-EED72A5B6BB5}"/>
                </a:ext>
              </a:extLst>
            </p:cNvPr>
            <p:cNvSpPr/>
            <p:nvPr/>
          </p:nvSpPr>
          <p:spPr>
            <a:xfrm>
              <a:off x="6470809" y="3194208"/>
              <a:ext cx="1076325" cy="142875"/>
            </a:xfrm>
            <a:custGeom>
              <a:avLst/>
              <a:gdLst>
                <a:gd name="connsiteX0" fmla="*/ 11906 w 1076325"/>
                <a:gd name="connsiteY0" fmla="*/ 7144 h 142875"/>
                <a:gd name="connsiteX1" fmla="*/ 50006 w 1076325"/>
                <a:gd name="connsiteY1" fmla="*/ 45244 h 142875"/>
                <a:gd name="connsiteX2" fmla="*/ 869156 w 1076325"/>
                <a:gd name="connsiteY2" fmla="*/ 45244 h 142875"/>
                <a:gd name="connsiteX3" fmla="*/ 1072991 w 1076325"/>
                <a:gd name="connsiteY3" fmla="*/ 134779 h 142875"/>
                <a:gd name="connsiteX4" fmla="*/ 1068229 w 1076325"/>
                <a:gd name="connsiteY4" fmla="*/ 139541 h 142875"/>
                <a:gd name="connsiteX5" fmla="*/ 866299 w 1076325"/>
                <a:gd name="connsiteY5" fmla="*/ 51911 h 142875"/>
                <a:gd name="connsiteX6" fmla="*/ 47149 w 1076325"/>
                <a:gd name="connsiteY6" fmla="*/ 51911 h 142875"/>
                <a:gd name="connsiteX7" fmla="*/ 7144 w 1076325"/>
                <a:gd name="connsiteY7" fmla="*/ 12859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76325" h="142875">
                  <a:moveTo>
                    <a:pt x="11906" y="7144"/>
                  </a:moveTo>
                  <a:lnTo>
                    <a:pt x="50006" y="45244"/>
                  </a:lnTo>
                  <a:lnTo>
                    <a:pt x="869156" y="45244"/>
                  </a:lnTo>
                  <a:lnTo>
                    <a:pt x="1072991" y="134779"/>
                  </a:lnTo>
                  <a:lnTo>
                    <a:pt x="1068229" y="139541"/>
                  </a:lnTo>
                  <a:lnTo>
                    <a:pt x="866299" y="51911"/>
                  </a:lnTo>
                  <a:lnTo>
                    <a:pt x="47149" y="51911"/>
                  </a:lnTo>
                  <a:lnTo>
                    <a:pt x="7144" y="1285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05C7E2F3-8E1A-49F2-903C-22B7668994B2}"/>
                </a:ext>
              </a:extLst>
            </p:cNvPr>
            <p:cNvSpPr/>
            <p:nvPr/>
          </p:nvSpPr>
          <p:spPr>
            <a:xfrm>
              <a:off x="6460569" y="3184921"/>
              <a:ext cx="38100" cy="38100"/>
            </a:xfrm>
            <a:custGeom>
              <a:avLst/>
              <a:gdLst>
                <a:gd name="connsiteX0" fmla="*/ 29766 w 38100"/>
                <a:gd name="connsiteY0" fmla="*/ 10716 h 38100"/>
                <a:gd name="connsiteX1" fmla="*/ 10716 w 38100"/>
                <a:gd name="connsiteY1" fmla="*/ 10716 h 38100"/>
                <a:gd name="connsiteX2" fmla="*/ 10716 w 38100"/>
                <a:gd name="connsiteY2" fmla="*/ 29766 h 38100"/>
                <a:gd name="connsiteX3" fmla="*/ 29766 w 38100"/>
                <a:gd name="connsiteY3" fmla="*/ 29766 h 38100"/>
                <a:gd name="connsiteX4" fmla="*/ 29766 w 38100"/>
                <a:gd name="connsiteY4" fmla="*/ 10716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29766" y="10716"/>
                  </a:moveTo>
                  <a:cubicBezTo>
                    <a:pt x="25003" y="5953"/>
                    <a:pt x="16431" y="5953"/>
                    <a:pt x="10716" y="10716"/>
                  </a:cubicBezTo>
                  <a:cubicBezTo>
                    <a:pt x="5953" y="15478"/>
                    <a:pt x="5953" y="24051"/>
                    <a:pt x="10716" y="29766"/>
                  </a:cubicBezTo>
                  <a:cubicBezTo>
                    <a:pt x="15478" y="34528"/>
                    <a:pt x="24051" y="34528"/>
                    <a:pt x="29766" y="29766"/>
                  </a:cubicBezTo>
                  <a:cubicBezTo>
                    <a:pt x="34528" y="24051"/>
                    <a:pt x="34528" y="15478"/>
                    <a:pt x="29766" y="1071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1" name="Freeform: Shape 240">
              <a:extLst>
                <a:ext uri="{FF2B5EF4-FFF2-40B4-BE49-F238E27FC236}">
                  <a16:creationId xmlns:a16="http://schemas.microsoft.com/office/drawing/2014/main" id="{3887EBEF-A57B-46AD-9C6D-6F26BEC074DD}"/>
                </a:ext>
              </a:extLst>
            </p:cNvPr>
            <p:cNvSpPr/>
            <p:nvPr/>
          </p:nvSpPr>
          <p:spPr>
            <a:xfrm>
              <a:off x="5156359" y="3240881"/>
              <a:ext cx="590550" cy="190500"/>
            </a:xfrm>
            <a:custGeom>
              <a:avLst/>
              <a:gdLst>
                <a:gd name="connsiteX0" fmla="*/ 7144 w 590550"/>
                <a:gd name="connsiteY0" fmla="*/ 7144 h 190500"/>
                <a:gd name="connsiteX1" fmla="*/ 408146 w 590550"/>
                <a:gd name="connsiteY1" fmla="*/ 7144 h 190500"/>
                <a:gd name="connsiteX2" fmla="*/ 585311 w 590550"/>
                <a:gd name="connsiteY2" fmla="*/ 184309 h 190500"/>
                <a:gd name="connsiteX3" fmla="*/ 580549 w 590550"/>
                <a:gd name="connsiteY3" fmla="*/ 189071 h 190500"/>
                <a:gd name="connsiteX4" fmla="*/ 405289 w 590550"/>
                <a:gd name="connsiteY4" fmla="*/ 13811 h 190500"/>
                <a:gd name="connsiteX5" fmla="*/ 7144 w 590550"/>
                <a:gd name="connsiteY5" fmla="*/ 13811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90550" h="190500">
                  <a:moveTo>
                    <a:pt x="7144" y="7144"/>
                  </a:moveTo>
                  <a:lnTo>
                    <a:pt x="408146" y="7144"/>
                  </a:lnTo>
                  <a:lnTo>
                    <a:pt x="585311" y="184309"/>
                  </a:lnTo>
                  <a:lnTo>
                    <a:pt x="580549" y="189071"/>
                  </a:lnTo>
                  <a:lnTo>
                    <a:pt x="405289" y="13811"/>
                  </a:lnTo>
                  <a:lnTo>
                    <a:pt x="7144" y="1381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ED37311D-78A8-47A9-ACF9-B1150961D7F1}"/>
                </a:ext>
              </a:extLst>
            </p:cNvPr>
            <p:cNvSpPr/>
            <p:nvPr/>
          </p:nvSpPr>
          <p:spPr>
            <a:xfrm>
              <a:off x="5134451" y="3231356"/>
              <a:ext cx="38100" cy="38100"/>
            </a:xfrm>
            <a:custGeom>
              <a:avLst/>
              <a:gdLst>
                <a:gd name="connsiteX0" fmla="*/ 20479 w 38100"/>
                <a:gd name="connsiteY0" fmla="*/ 7144 h 38100"/>
                <a:gd name="connsiteX1" fmla="*/ 7144 w 38100"/>
                <a:gd name="connsiteY1" fmla="*/ 20479 h 38100"/>
                <a:gd name="connsiteX2" fmla="*/ 20479 w 38100"/>
                <a:gd name="connsiteY2" fmla="*/ 33814 h 38100"/>
                <a:gd name="connsiteX3" fmla="*/ 33814 w 38100"/>
                <a:gd name="connsiteY3" fmla="*/ 20479 h 38100"/>
                <a:gd name="connsiteX4" fmla="*/ 20479 w 38100"/>
                <a:gd name="connsiteY4" fmla="*/ 714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20479" y="7144"/>
                  </a:moveTo>
                  <a:cubicBezTo>
                    <a:pt x="12859" y="7144"/>
                    <a:pt x="7144" y="12859"/>
                    <a:pt x="7144" y="20479"/>
                  </a:cubicBezTo>
                  <a:cubicBezTo>
                    <a:pt x="7144" y="28099"/>
                    <a:pt x="12859" y="33814"/>
                    <a:pt x="20479" y="33814"/>
                  </a:cubicBezTo>
                  <a:cubicBezTo>
                    <a:pt x="28099" y="33814"/>
                    <a:pt x="33814" y="28099"/>
                    <a:pt x="33814" y="20479"/>
                  </a:cubicBezTo>
                  <a:cubicBezTo>
                    <a:pt x="33814" y="12859"/>
                    <a:pt x="28099" y="7144"/>
                    <a:pt x="2047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DAF67B5E-497F-4A56-AB4C-C81F88E82A33}"/>
                </a:ext>
              </a:extLst>
            </p:cNvPr>
            <p:cNvSpPr/>
            <p:nvPr/>
          </p:nvSpPr>
          <p:spPr>
            <a:xfrm>
              <a:off x="5084921" y="3377088"/>
              <a:ext cx="361950" cy="95250"/>
            </a:xfrm>
            <a:custGeom>
              <a:avLst/>
              <a:gdLst>
                <a:gd name="connsiteX0" fmla="*/ 349091 w 361950"/>
                <a:gd name="connsiteY0" fmla="*/ 7144 h 95250"/>
                <a:gd name="connsiteX1" fmla="*/ 354806 w 361950"/>
                <a:gd name="connsiteY1" fmla="*/ 12859 h 95250"/>
                <a:gd name="connsiteX2" fmla="*/ 271939 w 361950"/>
                <a:gd name="connsiteY2" fmla="*/ 94774 h 95250"/>
                <a:gd name="connsiteX3" fmla="*/ 7144 w 361950"/>
                <a:gd name="connsiteY3" fmla="*/ 94774 h 95250"/>
                <a:gd name="connsiteX4" fmla="*/ 7144 w 361950"/>
                <a:gd name="connsiteY4" fmla="*/ 88106 h 95250"/>
                <a:gd name="connsiteX5" fmla="*/ 269081 w 361950"/>
                <a:gd name="connsiteY5" fmla="*/ 88106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1950" h="95250">
                  <a:moveTo>
                    <a:pt x="349091" y="7144"/>
                  </a:moveTo>
                  <a:lnTo>
                    <a:pt x="354806" y="12859"/>
                  </a:lnTo>
                  <a:lnTo>
                    <a:pt x="271939" y="94774"/>
                  </a:lnTo>
                  <a:lnTo>
                    <a:pt x="7144" y="94774"/>
                  </a:lnTo>
                  <a:lnTo>
                    <a:pt x="7144" y="88106"/>
                  </a:lnTo>
                  <a:lnTo>
                    <a:pt x="269081" y="8810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4" name="Freeform: Shape 243">
              <a:extLst>
                <a:ext uri="{FF2B5EF4-FFF2-40B4-BE49-F238E27FC236}">
                  <a16:creationId xmlns:a16="http://schemas.microsoft.com/office/drawing/2014/main" id="{CFF40014-C0C2-4C7F-8F9C-67F67F202B91}"/>
                </a:ext>
              </a:extLst>
            </p:cNvPr>
            <p:cNvSpPr/>
            <p:nvPr/>
          </p:nvSpPr>
          <p:spPr>
            <a:xfrm>
              <a:off x="5072539" y="3448526"/>
              <a:ext cx="38100" cy="38100"/>
            </a:xfrm>
            <a:custGeom>
              <a:avLst/>
              <a:gdLst>
                <a:gd name="connsiteX0" fmla="*/ 20479 w 38100"/>
                <a:gd name="connsiteY0" fmla="*/ 7144 h 38100"/>
                <a:gd name="connsiteX1" fmla="*/ 7144 w 38100"/>
                <a:gd name="connsiteY1" fmla="*/ 20479 h 38100"/>
                <a:gd name="connsiteX2" fmla="*/ 20479 w 38100"/>
                <a:gd name="connsiteY2" fmla="*/ 33814 h 38100"/>
                <a:gd name="connsiteX3" fmla="*/ 33814 w 38100"/>
                <a:gd name="connsiteY3" fmla="*/ 20479 h 38100"/>
                <a:gd name="connsiteX4" fmla="*/ 20479 w 38100"/>
                <a:gd name="connsiteY4" fmla="*/ 714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20479" y="7144"/>
                  </a:moveTo>
                  <a:cubicBezTo>
                    <a:pt x="12859" y="7144"/>
                    <a:pt x="7144" y="12859"/>
                    <a:pt x="7144" y="20479"/>
                  </a:cubicBezTo>
                  <a:cubicBezTo>
                    <a:pt x="7144" y="28099"/>
                    <a:pt x="12859" y="33814"/>
                    <a:pt x="20479" y="33814"/>
                  </a:cubicBezTo>
                  <a:cubicBezTo>
                    <a:pt x="28099" y="33814"/>
                    <a:pt x="33814" y="28099"/>
                    <a:pt x="33814" y="20479"/>
                  </a:cubicBezTo>
                  <a:cubicBezTo>
                    <a:pt x="32861" y="12859"/>
                    <a:pt x="27146" y="7144"/>
                    <a:pt x="2047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5" name="Freeform: Shape 244">
              <a:extLst>
                <a:ext uri="{FF2B5EF4-FFF2-40B4-BE49-F238E27FC236}">
                  <a16:creationId xmlns:a16="http://schemas.microsoft.com/office/drawing/2014/main" id="{0C7C8218-0755-45AB-8F4B-9F1FCDBC3D66}"/>
                </a:ext>
              </a:extLst>
            </p:cNvPr>
            <p:cNvSpPr/>
            <p:nvPr/>
          </p:nvSpPr>
          <p:spPr>
            <a:xfrm>
              <a:off x="5571649" y="3071336"/>
              <a:ext cx="809625" cy="200025"/>
            </a:xfrm>
            <a:custGeom>
              <a:avLst/>
              <a:gdLst>
                <a:gd name="connsiteX0" fmla="*/ 11906 w 809625"/>
                <a:gd name="connsiteY0" fmla="*/ 7144 h 200025"/>
                <a:gd name="connsiteX1" fmla="*/ 192881 w 809625"/>
                <a:gd name="connsiteY1" fmla="*/ 188119 h 200025"/>
                <a:gd name="connsiteX2" fmla="*/ 808196 w 809625"/>
                <a:gd name="connsiteY2" fmla="*/ 188119 h 200025"/>
                <a:gd name="connsiteX3" fmla="*/ 808196 w 809625"/>
                <a:gd name="connsiteY3" fmla="*/ 195739 h 200025"/>
                <a:gd name="connsiteX4" fmla="*/ 190024 w 809625"/>
                <a:gd name="connsiteY4" fmla="*/ 194786 h 200025"/>
                <a:gd name="connsiteX5" fmla="*/ 7144 w 809625"/>
                <a:gd name="connsiteY5" fmla="*/ 11906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09625" h="200025">
                  <a:moveTo>
                    <a:pt x="11906" y="7144"/>
                  </a:moveTo>
                  <a:lnTo>
                    <a:pt x="192881" y="188119"/>
                  </a:lnTo>
                  <a:lnTo>
                    <a:pt x="808196" y="188119"/>
                  </a:lnTo>
                  <a:lnTo>
                    <a:pt x="808196" y="195739"/>
                  </a:lnTo>
                  <a:lnTo>
                    <a:pt x="190024" y="194786"/>
                  </a:lnTo>
                  <a:lnTo>
                    <a:pt x="7144" y="1190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6" name="Freeform: Shape 245">
              <a:extLst>
                <a:ext uri="{FF2B5EF4-FFF2-40B4-BE49-F238E27FC236}">
                  <a16:creationId xmlns:a16="http://schemas.microsoft.com/office/drawing/2014/main" id="{E2C60D23-DEB8-4289-886C-BC6A9E65876B}"/>
                </a:ext>
              </a:extLst>
            </p:cNvPr>
            <p:cNvSpPr/>
            <p:nvPr/>
          </p:nvSpPr>
          <p:spPr>
            <a:xfrm>
              <a:off x="6358414" y="3242786"/>
              <a:ext cx="38100" cy="38100"/>
            </a:xfrm>
            <a:custGeom>
              <a:avLst/>
              <a:gdLst>
                <a:gd name="connsiteX0" fmla="*/ 20479 w 38100"/>
                <a:gd name="connsiteY0" fmla="*/ 33814 h 38100"/>
                <a:gd name="connsiteX1" fmla="*/ 33814 w 38100"/>
                <a:gd name="connsiteY1" fmla="*/ 20479 h 38100"/>
                <a:gd name="connsiteX2" fmla="*/ 20479 w 38100"/>
                <a:gd name="connsiteY2" fmla="*/ 7144 h 38100"/>
                <a:gd name="connsiteX3" fmla="*/ 7144 w 38100"/>
                <a:gd name="connsiteY3" fmla="*/ 20479 h 38100"/>
                <a:gd name="connsiteX4" fmla="*/ 20479 w 38100"/>
                <a:gd name="connsiteY4" fmla="*/ 3381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20479" y="33814"/>
                  </a:moveTo>
                  <a:cubicBezTo>
                    <a:pt x="28099" y="33814"/>
                    <a:pt x="33814" y="28099"/>
                    <a:pt x="33814" y="20479"/>
                  </a:cubicBezTo>
                  <a:cubicBezTo>
                    <a:pt x="33814" y="12859"/>
                    <a:pt x="28099" y="7144"/>
                    <a:pt x="20479" y="7144"/>
                  </a:cubicBezTo>
                  <a:cubicBezTo>
                    <a:pt x="12859" y="7144"/>
                    <a:pt x="7144" y="12859"/>
                    <a:pt x="7144" y="20479"/>
                  </a:cubicBezTo>
                  <a:cubicBezTo>
                    <a:pt x="7144" y="28099"/>
                    <a:pt x="13811" y="33814"/>
                    <a:pt x="20479" y="338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5" name="Graphic 4">
            <a:extLst>
              <a:ext uri="{FF2B5EF4-FFF2-40B4-BE49-F238E27FC236}">
                <a16:creationId xmlns:a16="http://schemas.microsoft.com/office/drawing/2014/main" id="{D8AB3512-41E0-4BE2-9837-1B8FDCE912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86352" y="2530943"/>
            <a:ext cx="4256663" cy="912142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103A2900-F38A-404F-97BE-2A8A601E51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16911" y="3562591"/>
            <a:ext cx="4256663" cy="912142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E18599BE-C72B-41CD-8795-0E361F2B0A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32344" y="4299425"/>
            <a:ext cx="4256663" cy="912142"/>
          </a:xfrm>
          <a:prstGeom prst="rect">
            <a:avLst/>
          </a:prstGeom>
        </p:spPr>
      </p:pic>
      <p:grpSp>
        <p:nvGrpSpPr>
          <p:cNvPr id="8" name="Graphic 166">
            <a:extLst>
              <a:ext uri="{FF2B5EF4-FFF2-40B4-BE49-F238E27FC236}">
                <a16:creationId xmlns:a16="http://schemas.microsoft.com/office/drawing/2014/main" id="{B02A867B-AAA6-4684-8A18-9120B1919C9A}"/>
              </a:ext>
            </a:extLst>
          </p:cNvPr>
          <p:cNvGrpSpPr/>
          <p:nvPr/>
        </p:nvGrpSpPr>
        <p:grpSpPr>
          <a:xfrm rot="10800000">
            <a:off x="5470210" y="2723076"/>
            <a:ext cx="4246247" cy="908201"/>
            <a:chOff x="4298394" y="3045618"/>
            <a:chExt cx="3591640" cy="768191"/>
          </a:xfrm>
          <a:solidFill>
            <a:schemeClr val="accent1"/>
          </a:solidFill>
        </p:grpSpPr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82E4D30D-0061-45B6-B817-05025C97E006}"/>
                </a:ext>
              </a:extLst>
            </p:cNvPr>
            <p:cNvSpPr/>
            <p:nvPr/>
          </p:nvSpPr>
          <p:spPr>
            <a:xfrm>
              <a:off x="4401979" y="3311366"/>
              <a:ext cx="3476625" cy="200025"/>
            </a:xfrm>
            <a:custGeom>
              <a:avLst/>
              <a:gdLst>
                <a:gd name="connsiteX0" fmla="*/ 1497806 w 3476625"/>
                <a:gd name="connsiteY0" fmla="*/ 7144 h 200025"/>
                <a:gd name="connsiteX1" fmla="*/ 1822609 w 3476625"/>
                <a:gd name="connsiteY1" fmla="*/ 7144 h 200025"/>
                <a:gd name="connsiteX2" fmla="*/ 1899761 w 3476625"/>
                <a:gd name="connsiteY2" fmla="*/ 84296 h 200025"/>
                <a:gd name="connsiteX3" fmla="*/ 2174081 w 3476625"/>
                <a:gd name="connsiteY3" fmla="*/ 84296 h 200025"/>
                <a:gd name="connsiteX4" fmla="*/ 2240756 w 3476625"/>
                <a:gd name="connsiteY4" fmla="*/ 17621 h 200025"/>
                <a:gd name="connsiteX5" fmla="*/ 3470434 w 3476625"/>
                <a:gd name="connsiteY5" fmla="*/ 17621 h 200025"/>
                <a:gd name="connsiteX6" fmla="*/ 3470434 w 3476625"/>
                <a:gd name="connsiteY6" fmla="*/ 24289 h 200025"/>
                <a:gd name="connsiteX7" fmla="*/ 2243614 w 3476625"/>
                <a:gd name="connsiteY7" fmla="*/ 24289 h 200025"/>
                <a:gd name="connsiteX8" fmla="*/ 2176939 w 3476625"/>
                <a:gd name="connsiteY8" fmla="*/ 90964 h 200025"/>
                <a:gd name="connsiteX9" fmla="*/ 1896904 w 3476625"/>
                <a:gd name="connsiteY9" fmla="*/ 90964 h 200025"/>
                <a:gd name="connsiteX10" fmla="*/ 1819751 w 3476625"/>
                <a:gd name="connsiteY10" fmla="*/ 13811 h 200025"/>
                <a:gd name="connsiteX11" fmla="*/ 1500664 w 3476625"/>
                <a:gd name="connsiteY11" fmla="*/ 13811 h 200025"/>
                <a:gd name="connsiteX12" fmla="*/ 1432084 w 3476625"/>
                <a:gd name="connsiteY12" fmla="*/ 120491 h 200025"/>
                <a:gd name="connsiteX13" fmla="*/ 1057751 w 3476625"/>
                <a:gd name="connsiteY13" fmla="*/ 120491 h 200025"/>
                <a:gd name="connsiteX14" fmla="*/ 971074 w 3476625"/>
                <a:gd name="connsiteY14" fmla="*/ 14764 h 200025"/>
                <a:gd name="connsiteX15" fmla="*/ 379571 w 3476625"/>
                <a:gd name="connsiteY15" fmla="*/ 14764 h 200025"/>
                <a:gd name="connsiteX16" fmla="*/ 11906 w 3476625"/>
                <a:gd name="connsiteY16" fmla="*/ 201454 h 200025"/>
                <a:gd name="connsiteX17" fmla="*/ 7144 w 3476625"/>
                <a:gd name="connsiteY17" fmla="*/ 196691 h 200025"/>
                <a:gd name="connsiteX18" fmla="*/ 376714 w 3476625"/>
                <a:gd name="connsiteY18" fmla="*/ 8096 h 200025"/>
                <a:gd name="connsiteX19" fmla="*/ 973931 w 3476625"/>
                <a:gd name="connsiteY19" fmla="*/ 8096 h 200025"/>
                <a:gd name="connsiteX20" fmla="*/ 1061561 w 3476625"/>
                <a:gd name="connsiteY20" fmla="*/ 113824 h 200025"/>
                <a:gd name="connsiteX21" fmla="*/ 1429226 w 3476625"/>
                <a:gd name="connsiteY21" fmla="*/ 113824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476625" h="200025">
                  <a:moveTo>
                    <a:pt x="1497806" y="7144"/>
                  </a:moveTo>
                  <a:lnTo>
                    <a:pt x="1822609" y="7144"/>
                  </a:lnTo>
                  <a:lnTo>
                    <a:pt x="1899761" y="84296"/>
                  </a:lnTo>
                  <a:lnTo>
                    <a:pt x="2174081" y="84296"/>
                  </a:lnTo>
                  <a:lnTo>
                    <a:pt x="2240756" y="17621"/>
                  </a:lnTo>
                  <a:lnTo>
                    <a:pt x="3470434" y="17621"/>
                  </a:lnTo>
                  <a:lnTo>
                    <a:pt x="3470434" y="24289"/>
                  </a:lnTo>
                  <a:lnTo>
                    <a:pt x="2243614" y="24289"/>
                  </a:lnTo>
                  <a:lnTo>
                    <a:pt x="2176939" y="90964"/>
                  </a:lnTo>
                  <a:lnTo>
                    <a:pt x="1896904" y="90964"/>
                  </a:lnTo>
                  <a:lnTo>
                    <a:pt x="1819751" y="13811"/>
                  </a:lnTo>
                  <a:lnTo>
                    <a:pt x="1500664" y="13811"/>
                  </a:lnTo>
                  <a:lnTo>
                    <a:pt x="1432084" y="120491"/>
                  </a:lnTo>
                  <a:lnTo>
                    <a:pt x="1057751" y="120491"/>
                  </a:lnTo>
                  <a:lnTo>
                    <a:pt x="971074" y="14764"/>
                  </a:lnTo>
                  <a:lnTo>
                    <a:pt x="379571" y="14764"/>
                  </a:lnTo>
                  <a:lnTo>
                    <a:pt x="11906" y="201454"/>
                  </a:lnTo>
                  <a:lnTo>
                    <a:pt x="7144" y="196691"/>
                  </a:lnTo>
                  <a:lnTo>
                    <a:pt x="376714" y="8096"/>
                  </a:lnTo>
                  <a:lnTo>
                    <a:pt x="973931" y="8096"/>
                  </a:lnTo>
                  <a:lnTo>
                    <a:pt x="1061561" y="113824"/>
                  </a:lnTo>
                  <a:lnTo>
                    <a:pt x="1429226" y="1138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id="{90F95032-436D-429B-8285-9F76FD7C88AF}"/>
                </a:ext>
              </a:extLst>
            </p:cNvPr>
            <p:cNvSpPr/>
            <p:nvPr/>
          </p:nvSpPr>
          <p:spPr>
            <a:xfrm>
              <a:off x="7851934" y="3312318"/>
              <a:ext cx="38100" cy="38100"/>
            </a:xfrm>
            <a:custGeom>
              <a:avLst/>
              <a:gdLst>
                <a:gd name="connsiteX0" fmla="*/ 20479 w 38100"/>
                <a:gd name="connsiteY0" fmla="*/ 7144 h 38100"/>
                <a:gd name="connsiteX1" fmla="*/ 33814 w 38100"/>
                <a:gd name="connsiteY1" fmla="*/ 20479 h 38100"/>
                <a:gd name="connsiteX2" fmla="*/ 20479 w 38100"/>
                <a:gd name="connsiteY2" fmla="*/ 33814 h 38100"/>
                <a:gd name="connsiteX3" fmla="*/ 7144 w 38100"/>
                <a:gd name="connsiteY3" fmla="*/ 20479 h 38100"/>
                <a:gd name="connsiteX4" fmla="*/ 20479 w 38100"/>
                <a:gd name="connsiteY4" fmla="*/ 714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20479" y="7144"/>
                  </a:moveTo>
                  <a:cubicBezTo>
                    <a:pt x="28099" y="7144"/>
                    <a:pt x="33814" y="12859"/>
                    <a:pt x="33814" y="20479"/>
                  </a:cubicBezTo>
                  <a:cubicBezTo>
                    <a:pt x="33814" y="28099"/>
                    <a:pt x="28099" y="33814"/>
                    <a:pt x="20479" y="33814"/>
                  </a:cubicBezTo>
                  <a:cubicBezTo>
                    <a:pt x="12859" y="33814"/>
                    <a:pt x="7144" y="28099"/>
                    <a:pt x="7144" y="20479"/>
                  </a:cubicBezTo>
                  <a:cubicBezTo>
                    <a:pt x="7144" y="12859"/>
                    <a:pt x="12859" y="7144"/>
                    <a:pt x="2047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6B8D6A00-ECD9-4DE9-8A83-6809AB6CBF49}"/>
                </a:ext>
              </a:extLst>
            </p:cNvPr>
            <p:cNvSpPr/>
            <p:nvPr/>
          </p:nvSpPr>
          <p:spPr>
            <a:xfrm>
              <a:off x="4391739" y="3489721"/>
              <a:ext cx="38100" cy="38100"/>
            </a:xfrm>
            <a:custGeom>
              <a:avLst/>
              <a:gdLst>
                <a:gd name="connsiteX0" fmla="*/ 10716 w 38100"/>
                <a:gd name="connsiteY0" fmla="*/ 10716 h 38100"/>
                <a:gd name="connsiteX1" fmla="*/ 10716 w 38100"/>
                <a:gd name="connsiteY1" fmla="*/ 29766 h 38100"/>
                <a:gd name="connsiteX2" fmla="*/ 29766 w 38100"/>
                <a:gd name="connsiteY2" fmla="*/ 29766 h 38100"/>
                <a:gd name="connsiteX3" fmla="*/ 29766 w 38100"/>
                <a:gd name="connsiteY3" fmla="*/ 10716 h 38100"/>
                <a:gd name="connsiteX4" fmla="*/ 10716 w 38100"/>
                <a:gd name="connsiteY4" fmla="*/ 10716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10716" y="10716"/>
                  </a:moveTo>
                  <a:cubicBezTo>
                    <a:pt x="5953" y="15478"/>
                    <a:pt x="5953" y="24051"/>
                    <a:pt x="10716" y="29766"/>
                  </a:cubicBezTo>
                  <a:cubicBezTo>
                    <a:pt x="15478" y="34528"/>
                    <a:pt x="24051" y="34528"/>
                    <a:pt x="29766" y="29766"/>
                  </a:cubicBezTo>
                  <a:cubicBezTo>
                    <a:pt x="34528" y="25003"/>
                    <a:pt x="34528" y="16431"/>
                    <a:pt x="29766" y="10716"/>
                  </a:cubicBezTo>
                  <a:cubicBezTo>
                    <a:pt x="24051" y="5953"/>
                    <a:pt x="15478" y="5953"/>
                    <a:pt x="10716" y="1071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09AE8FE4-A87F-4862-9F11-E289A1852DC4}"/>
                </a:ext>
              </a:extLst>
            </p:cNvPr>
            <p:cNvSpPr/>
            <p:nvPr/>
          </p:nvSpPr>
          <p:spPr>
            <a:xfrm>
              <a:off x="4559141" y="3055143"/>
              <a:ext cx="2552700" cy="142875"/>
            </a:xfrm>
            <a:custGeom>
              <a:avLst/>
              <a:gdLst>
                <a:gd name="connsiteX0" fmla="*/ 7144 w 2552700"/>
                <a:gd name="connsiteY0" fmla="*/ 7144 h 142875"/>
                <a:gd name="connsiteX1" fmla="*/ 101441 w 2552700"/>
                <a:gd name="connsiteY1" fmla="*/ 7144 h 142875"/>
                <a:gd name="connsiteX2" fmla="*/ 222409 w 2552700"/>
                <a:gd name="connsiteY2" fmla="*/ 128111 h 142875"/>
                <a:gd name="connsiteX3" fmla="*/ 813911 w 2552700"/>
                <a:gd name="connsiteY3" fmla="*/ 128111 h 142875"/>
                <a:gd name="connsiteX4" fmla="*/ 881539 w 2552700"/>
                <a:gd name="connsiteY4" fmla="*/ 21431 h 142875"/>
                <a:gd name="connsiteX5" fmla="*/ 1284446 w 2552700"/>
                <a:gd name="connsiteY5" fmla="*/ 21431 h 142875"/>
                <a:gd name="connsiteX6" fmla="*/ 1343501 w 2552700"/>
                <a:gd name="connsiteY6" fmla="*/ 129064 h 142875"/>
                <a:gd name="connsiteX7" fmla="*/ 1662589 w 2552700"/>
                <a:gd name="connsiteY7" fmla="*/ 129064 h 142875"/>
                <a:gd name="connsiteX8" fmla="*/ 1739741 w 2552700"/>
                <a:gd name="connsiteY8" fmla="*/ 51911 h 142875"/>
                <a:gd name="connsiteX9" fmla="*/ 2019776 w 2552700"/>
                <a:gd name="connsiteY9" fmla="*/ 51911 h 142875"/>
                <a:gd name="connsiteX10" fmla="*/ 2086451 w 2552700"/>
                <a:gd name="connsiteY10" fmla="*/ 117634 h 142875"/>
                <a:gd name="connsiteX11" fmla="*/ 2551271 w 2552700"/>
                <a:gd name="connsiteY11" fmla="*/ 117634 h 142875"/>
                <a:gd name="connsiteX12" fmla="*/ 2551271 w 2552700"/>
                <a:gd name="connsiteY12" fmla="*/ 125254 h 142875"/>
                <a:gd name="connsiteX13" fmla="*/ 2083594 w 2552700"/>
                <a:gd name="connsiteY13" fmla="*/ 125254 h 142875"/>
                <a:gd name="connsiteX14" fmla="*/ 2016919 w 2552700"/>
                <a:gd name="connsiteY14" fmla="*/ 58579 h 142875"/>
                <a:gd name="connsiteX15" fmla="*/ 1742599 w 2552700"/>
                <a:gd name="connsiteY15" fmla="*/ 58579 h 142875"/>
                <a:gd name="connsiteX16" fmla="*/ 1665446 w 2552700"/>
                <a:gd name="connsiteY16" fmla="*/ 135731 h 142875"/>
                <a:gd name="connsiteX17" fmla="*/ 1340644 w 2552700"/>
                <a:gd name="connsiteY17" fmla="*/ 135731 h 142875"/>
                <a:gd name="connsiteX18" fmla="*/ 1281589 w 2552700"/>
                <a:gd name="connsiteY18" fmla="*/ 29051 h 142875"/>
                <a:gd name="connsiteX19" fmla="*/ 885349 w 2552700"/>
                <a:gd name="connsiteY19" fmla="*/ 29051 h 142875"/>
                <a:gd name="connsiteX20" fmla="*/ 816769 w 2552700"/>
                <a:gd name="connsiteY20" fmla="*/ 134779 h 142875"/>
                <a:gd name="connsiteX21" fmla="*/ 219551 w 2552700"/>
                <a:gd name="connsiteY21" fmla="*/ 134779 h 142875"/>
                <a:gd name="connsiteX22" fmla="*/ 98584 w 2552700"/>
                <a:gd name="connsiteY22" fmla="*/ 14764 h 142875"/>
                <a:gd name="connsiteX23" fmla="*/ 7144 w 2552700"/>
                <a:gd name="connsiteY23" fmla="*/ 14764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552700" h="142875">
                  <a:moveTo>
                    <a:pt x="7144" y="7144"/>
                  </a:moveTo>
                  <a:lnTo>
                    <a:pt x="101441" y="7144"/>
                  </a:lnTo>
                  <a:lnTo>
                    <a:pt x="222409" y="128111"/>
                  </a:lnTo>
                  <a:lnTo>
                    <a:pt x="813911" y="128111"/>
                  </a:lnTo>
                  <a:lnTo>
                    <a:pt x="881539" y="21431"/>
                  </a:lnTo>
                  <a:lnTo>
                    <a:pt x="1284446" y="21431"/>
                  </a:lnTo>
                  <a:lnTo>
                    <a:pt x="1343501" y="129064"/>
                  </a:lnTo>
                  <a:lnTo>
                    <a:pt x="1662589" y="129064"/>
                  </a:lnTo>
                  <a:lnTo>
                    <a:pt x="1739741" y="51911"/>
                  </a:lnTo>
                  <a:lnTo>
                    <a:pt x="2019776" y="51911"/>
                  </a:lnTo>
                  <a:lnTo>
                    <a:pt x="2086451" y="117634"/>
                  </a:lnTo>
                  <a:lnTo>
                    <a:pt x="2551271" y="117634"/>
                  </a:lnTo>
                  <a:lnTo>
                    <a:pt x="2551271" y="125254"/>
                  </a:lnTo>
                  <a:lnTo>
                    <a:pt x="2083594" y="125254"/>
                  </a:lnTo>
                  <a:lnTo>
                    <a:pt x="2016919" y="58579"/>
                  </a:lnTo>
                  <a:lnTo>
                    <a:pt x="1742599" y="58579"/>
                  </a:lnTo>
                  <a:lnTo>
                    <a:pt x="1665446" y="135731"/>
                  </a:lnTo>
                  <a:lnTo>
                    <a:pt x="1340644" y="135731"/>
                  </a:lnTo>
                  <a:lnTo>
                    <a:pt x="1281589" y="29051"/>
                  </a:lnTo>
                  <a:lnTo>
                    <a:pt x="885349" y="29051"/>
                  </a:lnTo>
                  <a:lnTo>
                    <a:pt x="816769" y="134779"/>
                  </a:lnTo>
                  <a:lnTo>
                    <a:pt x="219551" y="134779"/>
                  </a:lnTo>
                  <a:lnTo>
                    <a:pt x="98584" y="14764"/>
                  </a:lnTo>
                  <a:lnTo>
                    <a:pt x="7144" y="147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87BD58DC-6F96-418F-9893-F528FB8FECE9}"/>
                </a:ext>
              </a:extLst>
            </p:cNvPr>
            <p:cNvSpPr/>
            <p:nvPr/>
          </p:nvSpPr>
          <p:spPr>
            <a:xfrm>
              <a:off x="7089934" y="3156108"/>
              <a:ext cx="38100" cy="38100"/>
            </a:xfrm>
            <a:custGeom>
              <a:avLst/>
              <a:gdLst>
                <a:gd name="connsiteX0" fmla="*/ 20479 w 38100"/>
                <a:gd name="connsiteY0" fmla="*/ 7144 h 38100"/>
                <a:gd name="connsiteX1" fmla="*/ 33814 w 38100"/>
                <a:gd name="connsiteY1" fmla="*/ 20479 h 38100"/>
                <a:gd name="connsiteX2" fmla="*/ 20479 w 38100"/>
                <a:gd name="connsiteY2" fmla="*/ 33814 h 38100"/>
                <a:gd name="connsiteX3" fmla="*/ 7144 w 38100"/>
                <a:gd name="connsiteY3" fmla="*/ 20479 h 38100"/>
                <a:gd name="connsiteX4" fmla="*/ 20479 w 38100"/>
                <a:gd name="connsiteY4" fmla="*/ 714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20479" y="7144"/>
                  </a:moveTo>
                  <a:cubicBezTo>
                    <a:pt x="28099" y="7144"/>
                    <a:pt x="33814" y="12859"/>
                    <a:pt x="33814" y="20479"/>
                  </a:cubicBezTo>
                  <a:cubicBezTo>
                    <a:pt x="33814" y="28099"/>
                    <a:pt x="28099" y="33814"/>
                    <a:pt x="20479" y="33814"/>
                  </a:cubicBezTo>
                  <a:cubicBezTo>
                    <a:pt x="12859" y="33814"/>
                    <a:pt x="7144" y="28099"/>
                    <a:pt x="7144" y="20479"/>
                  </a:cubicBezTo>
                  <a:cubicBezTo>
                    <a:pt x="7144" y="13811"/>
                    <a:pt x="12859" y="7144"/>
                    <a:pt x="2047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1553E91F-DC85-4547-9A7C-38DD7F09158B}"/>
                </a:ext>
              </a:extLst>
            </p:cNvPr>
            <p:cNvSpPr/>
            <p:nvPr/>
          </p:nvSpPr>
          <p:spPr>
            <a:xfrm>
              <a:off x="4546759" y="3045618"/>
              <a:ext cx="38100" cy="38100"/>
            </a:xfrm>
            <a:custGeom>
              <a:avLst/>
              <a:gdLst>
                <a:gd name="connsiteX0" fmla="*/ 20479 w 38100"/>
                <a:gd name="connsiteY0" fmla="*/ 7144 h 38100"/>
                <a:gd name="connsiteX1" fmla="*/ 7144 w 38100"/>
                <a:gd name="connsiteY1" fmla="*/ 20479 h 38100"/>
                <a:gd name="connsiteX2" fmla="*/ 20479 w 38100"/>
                <a:gd name="connsiteY2" fmla="*/ 33814 h 38100"/>
                <a:gd name="connsiteX3" fmla="*/ 33814 w 38100"/>
                <a:gd name="connsiteY3" fmla="*/ 20479 h 38100"/>
                <a:gd name="connsiteX4" fmla="*/ 20479 w 38100"/>
                <a:gd name="connsiteY4" fmla="*/ 714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20479" y="7144"/>
                  </a:moveTo>
                  <a:cubicBezTo>
                    <a:pt x="12859" y="7144"/>
                    <a:pt x="7144" y="12859"/>
                    <a:pt x="7144" y="20479"/>
                  </a:cubicBezTo>
                  <a:cubicBezTo>
                    <a:pt x="7144" y="28099"/>
                    <a:pt x="12859" y="33814"/>
                    <a:pt x="20479" y="33814"/>
                  </a:cubicBezTo>
                  <a:cubicBezTo>
                    <a:pt x="28099" y="33814"/>
                    <a:pt x="33814" y="28099"/>
                    <a:pt x="33814" y="20479"/>
                  </a:cubicBezTo>
                  <a:cubicBezTo>
                    <a:pt x="33814" y="12859"/>
                    <a:pt x="28099" y="7144"/>
                    <a:pt x="2047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00ADCD3A-54DD-47E1-812E-B72F6B7FDCBB}"/>
                </a:ext>
              </a:extLst>
            </p:cNvPr>
            <p:cNvSpPr/>
            <p:nvPr/>
          </p:nvSpPr>
          <p:spPr>
            <a:xfrm>
              <a:off x="6717506" y="3322796"/>
              <a:ext cx="676275" cy="104775"/>
            </a:xfrm>
            <a:custGeom>
              <a:avLst/>
              <a:gdLst>
                <a:gd name="connsiteX0" fmla="*/ 668179 w 676275"/>
                <a:gd name="connsiteY0" fmla="*/ 7144 h 104775"/>
                <a:gd name="connsiteX1" fmla="*/ 672941 w 676275"/>
                <a:gd name="connsiteY1" fmla="*/ 11906 h 104775"/>
                <a:gd name="connsiteX2" fmla="*/ 471964 w 676275"/>
                <a:gd name="connsiteY2" fmla="*/ 98584 h 104775"/>
                <a:gd name="connsiteX3" fmla="*/ 7144 w 676275"/>
                <a:gd name="connsiteY3" fmla="*/ 98584 h 104775"/>
                <a:gd name="connsiteX4" fmla="*/ 7144 w 676275"/>
                <a:gd name="connsiteY4" fmla="*/ 91916 h 104775"/>
                <a:gd name="connsiteX5" fmla="*/ 469106 w 676275"/>
                <a:gd name="connsiteY5" fmla="*/ 91916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76275" h="104775">
                  <a:moveTo>
                    <a:pt x="668179" y="7144"/>
                  </a:moveTo>
                  <a:lnTo>
                    <a:pt x="672941" y="11906"/>
                  </a:lnTo>
                  <a:lnTo>
                    <a:pt x="471964" y="98584"/>
                  </a:lnTo>
                  <a:lnTo>
                    <a:pt x="7144" y="98584"/>
                  </a:lnTo>
                  <a:lnTo>
                    <a:pt x="7144" y="91916"/>
                  </a:lnTo>
                  <a:lnTo>
                    <a:pt x="469106" y="919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85D1D4B8-C05B-4D57-91F3-C5CCF1A8A1CF}"/>
                </a:ext>
              </a:extLst>
            </p:cNvPr>
            <p:cNvSpPr/>
            <p:nvPr/>
          </p:nvSpPr>
          <p:spPr>
            <a:xfrm>
              <a:off x="6705124" y="3398043"/>
              <a:ext cx="38100" cy="38100"/>
            </a:xfrm>
            <a:custGeom>
              <a:avLst/>
              <a:gdLst>
                <a:gd name="connsiteX0" fmla="*/ 20479 w 38100"/>
                <a:gd name="connsiteY0" fmla="*/ 7144 h 38100"/>
                <a:gd name="connsiteX1" fmla="*/ 7144 w 38100"/>
                <a:gd name="connsiteY1" fmla="*/ 20479 h 38100"/>
                <a:gd name="connsiteX2" fmla="*/ 20479 w 38100"/>
                <a:gd name="connsiteY2" fmla="*/ 33814 h 38100"/>
                <a:gd name="connsiteX3" fmla="*/ 33814 w 38100"/>
                <a:gd name="connsiteY3" fmla="*/ 20479 h 38100"/>
                <a:gd name="connsiteX4" fmla="*/ 20479 w 38100"/>
                <a:gd name="connsiteY4" fmla="*/ 714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20479" y="7144"/>
                  </a:moveTo>
                  <a:cubicBezTo>
                    <a:pt x="12859" y="7144"/>
                    <a:pt x="7144" y="12859"/>
                    <a:pt x="7144" y="20479"/>
                  </a:cubicBezTo>
                  <a:cubicBezTo>
                    <a:pt x="7144" y="28099"/>
                    <a:pt x="12859" y="33814"/>
                    <a:pt x="20479" y="33814"/>
                  </a:cubicBezTo>
                  <a:cubicBezTo>
                    <a:pt x="28099" y="33814"/>
                    <a:pt x="33814" y="28099"/>
                    <a:pt x="33814" y="20479"/>
                  </a:cubicBezTo>
                  <a:cubicBezTo>
                    <a:pt x="33814" y="12859"/>
                    <a:pt x="27146" y="7144"/>
                    <a:pt x="2047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38AD4549-7F65-463B-9115-C8B55C0FB0C5}"/>
                </a:ext>
              </a:extLst>
            </p:cNvPr>
            <p:cNvSpPr/>
            <p:nvPr/>
          </p:nvSpPr>
          <p:spPr>
            <a:xfrm>
              <a:off x="5352574" y="3312318"/>
              <a:ext cx="742950" cy="485775"/>
            </a:xfrm>
            <a:custGeom>
              <a:avLst/>
              <a:gdLst>
                <a:gd name="connsiteX0" fmla="*/ 736759 w 742950"/>
                <a:gd name="connsiteY0" fmla="*/ 7144 h 485775"/>
                <a:gd name="connsiteX1" fmla="*/ 741521 w 742950"/>
                <a:gd name="connsiteY1" fmla="*/ 11906 h 485775"/>
                <a:gd name="connsiteX2" fmla="*/ 552926 w 742950"/>
                <a:gd name="connsiteY2" fmla="*/ 200501 h 485775"/>
                <a:gd name="connsiteX3" fmla="*/ 260509 w 742950"/>
                <a:gd name="connsiteY3" fmla="*/ 200501 h 485775"/>
                <a:gd name="connsiteX4" fmla="*/ 12859 w 742950"/>
                <a:gd name="connsiteY4" fmla="*/ 486251 h 485775"/>
                <a:gd name="connsiteX5" fmla="*/ 7144 w 742950"/>
                <a:gd name="connsiteY5" fmla="*/ 481489 h 485775"/>
                <a:gd name="connsiteX6" fmla="*/ 257651 w 742950"/>
                <a:gd name="connsiteY6" fmla="*/ 192881 h 485775"/>
                <a:gd name="connsiteX7" fmla="*/ 550069 w 742950"/>
                <a:gd name="connsiteY7" fmla="*/ 192881 h 485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42950" h="485775">
                  <a:moveTo>
                    <a:pt x="736759" y="7144"/>
                  </a:moveTo>
                  <a:lnTo>
                    <a:pt x="741521" y="11906"/>
                  </a:lnTo>
                  <a:lnTo>
                    <a:pt x="552926" y="200501"/>
                  </a:lnTo>
                  <a:lnTo>
                    <a:pt x="260509" y="200501"/>
                  </a:lnTo>
                  <a:lnTo>
                    <a:pt x="12859" y="486251"/>
                  </a:lnTo>
                  <a:lnTo>
                    <a:pt x="7144" y="481489"/>
                  </a:lnTo>
                  <a:lnTo>
                    <a:pt x="257651" y="192881"/>
                  </a:lnTo>
                  <a:lnTo>
                    <a:pt x="550069" y="19288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72F36FAE-D15B-4B75-958A-5A3AB9C5D7CA}"/>
                </a:ext>
              </a:extLst>
            </p:cNvPr>
            <p:cNvSpPr/>
            <p:nvPr/>
          </p:nvSpPr>
          <p:spPr>
            <a:xfrm>
              <a:off x="5343287" y="3775709"/>
              <a:ext cx="38100" cy="38100"/>
            </a:xfrm>
            <a:custGeom>
              <a:avLst/>
              <a:gdLst>
                <a:gd name="connsiteX0" fmla="*/ 10716 w 38100"/>
                <a:gd name="connsiteY0" fmla="*/ 11430 h 38100"/>
                <a:gd name="connsiteX1" fmla="*/ 10716 w 38100"/>
                <a:gd name="connsiteY1" fmla="*/ 30480 h 38100"/>
                <a:gd name="connsiteX2" fmla="*/ 29766 w 38100"/>
                <a:gd name="connsiteY2" fmla="*/ 30480 h 38100"/>
                <a:gd name="connsiteX3" fmla="*/ 29766 w 38100"/>
                <a:gd name="connsiteY3" fmla="*/ 11430 h 38100"/>
                <a:gd name="connsiteX4" fmla="*/ 10716 w 38100"/>
                <a:gd name="connsiteY4" fmla="*/ 1143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10716" y="11430"/>
                  </a:moveTo>
                  <a:cubicBezTo>
                    <a:pt x="5953" y="16192"/>
                    <a:pt x="5953" y="24765"/>
                    <a:pt x="10716" y="30480"/>
                  </a:cubicBezTo>
                  <a:cubicBezTo>
                    <a:pt x="15478" y="35242"/>
                    <a:pt x="24051" y="35242"/>
                    <a:pt x="29766" y="30480"/>
                  </a:cubicBezTo>
                  <a:cubicBezTo>
                    <a:pt x="34528" y="25717"/>
                    <a:pt x="34528" y="17145"/>
                    <a:pt x="29766" y="11430"/>
                  </a:cubicBezTo>
                  <a:cubicBezTo>
                    <a:pt x="24051" y="5715"/>
                    <a:pt x="15478" y="5715"/>
                    <a:pt x="10716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id="{EDBC39A1-E358-4C47-ABB7-B974D06BB936}"/>
                </a:ext>
              </a:extLst>
            </p:cNvPr>
            <p:cNvSpPr/>
            <p:nvPr/>
          </p:nvSpPr>
          <p:spPr>
            <a:xfrm>
              <a:off x="4308634" y="3313271"/>
              <a:ext cx="1009650" cy="428625"/>
            </a:xfrm>
            <a:custGeom>
              <a:avLst/>
              <a:gdLst>
                <a:gd name="connsiteX0" fmla="*/ 998696 w 1009650"/>
                <a:gd name="connsiteY0" fmla="*/ 7144 h 428625"/>
                <a:gd name="connsiteX1" fmla="*/ 1003459 w 1009650"/>
                <a:gd name="connsiteY1" fmla="*/ 11906 h 428625"/>
                <a:gd name="connsiteX2" fmla="*/ 912019 w 1009650"/>
                <a:gd name="connsiteY2" fmla="*/ 103346 h 428625"/>
                <a:gd name="connsiteX3" fmla="*/ 646271 w 1009650"/>
                <a:gd name="connsiteY3" fmla="*/ 103346 h 428625"/>
                <a:gd name="connsiteX4" fmla="*/ 476726 w 1009650"/>
                <a:gd name="connsiteY4" fmla="*/ 272891 h 428625"/>
                <a:gd name="connsiteX5" fmla="*/ 306229 w 1009650"/>
                <a:gd name="connsiteY5" fmla="*/ 272891 h 428625"/>
                <a:gd name="connsiteX6" fmla="*/ 11906 w 1009650"/>
                <a:gd name="connsiteY6" fmla="*/ 424339 h 428625"/>
                <a:gd name="connsiteX7" fmla="*/ 7144 w 1009650"/>
                <a:gd name="connsiteY7" fmla="*/ 419576 h 428625"/>
                <a:gd name="connsiteX8" fmla="*/ 303371 w 1009650"/>
                <a:gd name="connsiteY8" fmla="*/ 266224 h 428625"/>
                <a:gd name="connsiteX9" fmla="*/ 472916 w 1009650"/>
                <a:gd name="connsiteY9" fmla="*/ 266224 h 428625"/>
                <a:gd name="connsiteX10" fmla="*/ 643414 w 1009650"/>
                <a:gd name="connsiteY10" fmla="*/ 95726 h 428625"/>
                <a:gd name="connsiteX11" fmla="*/ 909161 w 1009650"/>
                <a:gd name="connsiteY11" fmla="*/ 95726 h 428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09650" h="428625">
                  <a:moveTo>
                    <a:pt x="998696" y="7144"/>
                  </a:moveTo>
                  <a:lnTo>
                    <a:pt x="1003459" y="11906"/>
                  </a:lnTo>
                  <a:lnTo>
                    <a:pt x="912019" y="103346"/>
                  </a:lnTo>
                  <a:lnTo>
                    <a:pt x="646271" y="103346"/>
                  </a:lnTo>
                  <a:lnTo>
                    <a:pt x="476726" y="272891"/>
                  </a:lnTo>
                  <a:lnTo>
                    <a:pt x="306229" y="272891"/>
                  </a:lnTo>
                  <a:lnTo>
                    <a:pt x="11906" y="424339"/>
                  </a:lnTo>
                  <a:lnTo>
                    <a:pt x="7144" y="419576"/>
                  </a:lnTo>
                  <a:lnTo>
                    <a:pt x="303371" y="266224"/>
                  </a:lnTo>
                  <a:lnTo>
                    <a:pt x="472916" y="266224"/>
                  </a:lnTo>
                  <a:lnTo>
                    <a:pt x="643414" y="95726"/>
                  </a:lnTo>
                  <a:lnTo>
                    <a:pt x="909161" y="9572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1FDA8383-F3B3-49B6-8C66-0FFA258111BA}"/>
                </a:ext>
              </a:extLst>
            </p:cNvPr>
            <p:cNvSpPr/>
            <p:nvPr/>
          </p:nvSpPr>
          <p:spPr>
            <a:xfrm>
              <a:off x="4298394" y="3714511"/>
              <a:ext cx="38100" cy="38100"/>
            </a:xfrm>
            <a:custGeom>
              <a:avLst/>
              <a:gdLst>
                <a:gd name="connsiteX0" fmla="*/ 10716 w 38100"/>
                <a:gd name="connsiteY0" fmla="*/ 10716 h 38100"/>
                <a:gd name="connsiteX1" fmla="*/ 10716 w 38100"/>
                <a:gd name="connsiteY1" fmla="*/ 29766 h 38100"/>
                <a:gd name="connsiteX2" fmla="*/ 29766 w 38100"/>
                <a:gd name="connsiteY2" fmla="*/ 29766 h 38100"/>
                <a:gd name="connsiteX3" fmla="*/ 29766 w 38100"/>
                <a:gd name="connsiteY3" fmla="*/ 10716 h 38100"/>
                <a:gd name="connsiteX4" fmla="*/ 10716 w 38100"/>
                <a:gd name="connsiteY4" fmla="*/ 10716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10716" y="10716"/>
                  </a:moveTo>
                  <a:cubicBezTo>
                    <a:pt x="5953" y="15478"/>
                    <a:pt x="5953" y="24051"/>
                    <a:pt x="10716" y="29766"/>
                  </a:cubicBezTo>
                  <a:cubicBezTo>
                    <a:pt x="15478" y="34528"/>
                    <a:pt x="24051" y="34528"/>
                    <a:pt x="29766" y="29766"/>
                  </a:cubicBezTo>
                  <a:cubicBezTo>
                    <a:pt x="34528" y="25003"/>
                    <a:pt x="34528" y="16431"/>
                    <a:pt x="29766" y="10716"/>
                  </a:cubicBezTo>
                  <a:cubicBezTo>
                    <a:pt x="24051" y="5953"/>
                    <a:pt x="15478" y="5953"/>
                    <a:pt x="10716" y="1071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id="{C6E16F3E-3084-4AFA-BEE2-0615EF629C7D}"/>
                </a:ext>
              </a:extLst>
            </p:cNvPr>
            <p:cNvSpPr/>
            <p:nvPr/>
          </p:nvSpPr>
          <p:spPr>
            <a:xfrm>
              <a:off x="6470809" y="3194208"/>
              <a:ext cx="1076325" cy="142875"/>
            </a:xfrm>
            <a:custGeom>
              <a:avLst/>
              <a:gdLst>
                <a:gd name="connsiteX0" fmla="*/ 11906 w 1076325"/>
                <a:gd name="connsiteY0" fmla="*/ 7144 h 142875"/>
                <a:gd name="connsiteX1" fmla="*/ 50006 w 1076325"/>
                <a:gd name="connsiteY1" fmla="*/ 45244 h 142875"/>
                <a:gd name="connsiteX2" fmla="*/ 869156 w 1076325"/>
                <a:gd name="connsiteY2" fmla="*/ 45244 h 142875"/>
                <a:gd name="connsiteX3" fmla="*/ 1072991 w 1076325"/>
                <a:gd name="connsiteY3" fmla="*/ 134779 h 142875"/>
                <a:gd name="connsiteX4" fmla="*/ 1068229 w 1076325"/>
                <a:gd name="connsiteY4" fmla="*/ 139541 h 142875"/>
                <a:gd name="connsiteX5" fmla="*/ 866299 w 1076325"/>
                <a:gd name="connsiteY5" fmla="*/ 51911 h 142875"/>
                <a:gd name="connsiteX6" fmla="*/ 47149 w 1076325"/>
                <a:gd name="connsiteY6" fmla="*/ 51911 h 142875"/>
                <a:gd name="connsiteX7" fmla="*/ 7144 w 1076325"/>
                <a:gd name="connsiteY7" fmla="*/ 12859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76325" h="142875">
                  <a:moveTo>
                    <a:pt x="11906" y="7144"/>
                  </a:moveTo>
                  <a:lnTo>
                    <a:pt x="50006" y="45244"/>
                  </a:lnTo>
                  <a:lnTo>
                    <a:pt x="869156" y="45244"/>
                  </a:lnTo>
                  <a:lnTo>
                    <a:pt x="1072991" y="134779"/>
                  </a:lnTo>
                  <a:lnTo>
                    <a:pt x="1068229" y="139541"/>
                  </a:lnTo>
                  <a:lnTo>
                    <a:pt x="866299" y="51911"/>
                  </a:lnTo>
                  <a:lnTo>
                    <a:pt x="47149" y="51911"/>
                  </a:lnTo>
                  <a:lnTo>
                    <a:pt x="7144" y="1285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73D37C38-16FD-4574-ABF2-3117E974775A}"/>
                </a:ext>
              </a:extLst>
            </p:cNvPr>
            <p:cNvSpPr/>
            <p:nvPr/>
          </p:nvSpPr>
          <p:spPr>
            <a:xfrm>
              <a:off x="6460569" y="3184921"/>
              <a:ext cx="38100" cy="38100"/>
            </a:xfrm>
            <a:custGeom>
              <a:avLst/>
              <a:gdLst>
                <a:gd name="connsiteX0" fmla="*/ 29766 w 38100"/>
                <a:gd name="connsiteY0" fmla="*/ 10716 h 38100"/>
                <a:gd name="connsiteX1" fmla="*/ 10716 w 38100"/>
                <a:gd name="connsiteY1" fmla="*/ 10716 h 38100"/>
                <a:gd name="connsiteX2" fmla="*/ 10716 w 38100"/>
                <a:gd name="connsiteY2" fmla="*/ 29766 h 38100"/>
                <a:gd name="connsiteX3" fmla="*/ 29766 w 38100"/>
                <a:gd name="connsiteY3" fmla="*/ 29766 h 38100"/>
                <a:gd name="connsiteX4" fmla="*/ 29766 w 38100"/>
                <a:gd name="connsiteY4" fmla="*/ 10716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29766" y="10716"/>
                  </a:moveTo>
                  <a:cubicBezTo>
                    <a:pt x="25003" y="5953"/>
                    <a:pt x="16431" y="5953"/>
                    <a:pt x="10716" y="10716"/>
                  </a:cubicBezTo>
                  <a:cubicBezTo>
                    <a:pt x="5953" y="15478"/>
                    <a:pt x="5953" y="24051"/>
                    <a:pt x="10716" y="29766"/>
                  </a:cubicBezTo>
                  <a:cubicBezTo>
                    <a:pt x="15478" y="34528"/>
                    <a:pt x="24051" y="34528"/>
                    <a:pt x="29766" y="29766"/>
                  </a:cubicBezTo>
                  <a:cubicBezTo>
                    <a:pt x="34528" y="24051"/>
                    <a:pt x="34528" y="15478"/>
                    <a:pt x="29766" y="1071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1" name="Freeform: Shape 220">
              <a:extLst>
                <a:ext uri="{FF2B5EF4-FFF2-40B4-BE49-F238E27FC236}">
                  <a16:creationId xmlns:a16="http://schemas.microsoft.com/office/drawing/2014/main" id="{32A0F212-90B9-4EAC-8C3E-9766A0C38EA8}"/>
                </a:ext>
              </a:extLst>
            </p:cNvPr>
            <p:cNvSpPr/>
            <p:nvPr/>
          </p:nvSpPr>
          <p:spPr>
            <a:xfrm>
              <a:off x="5156359" y="3240881"/>
              <a:ext cx="590550" cy="190500"/>
            </a:xfrm>
            <a:custGeom>
              <a:avLst/>
              <a:gdLst>
                <a:gd name="connsiteX0" fmla="*/ 7144 w 590550"/>
                <a:gd name="connsiteY0" fmla="*/ 7144 h 190500"/>
                <a:gd name="connsiteX1" fmla="*/ 408146 w 590550"/>
                <a:gd name="connsiteY1" fmla="*/ 7144 h 190500"/>
                <a:gd name="connsiteX2" fmla="*/ 585311 w 590550"/>
                <a:gd name="connsiteY2" fmla="*/ 184309 h 190500"/>
                <a:gd name="connsiteX3" fmla="*/ 580549 w 590550"/>
                <a:gd name="connsiteY3" fmla="*/ 189071 h 190500"/>
                <a:gd name="connsiteX4" fmla="*/ 405289 w 590550"/>
                <a:gd name="connsiteY4" fmla="*/ 13811 h 190500"/>
                <a:gd name="connsiteX5" fmla="*/ 7144 w 590550"/>
                <a:gd name="connsiteY5" fmla="*/ 13811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90550" h="190500">
                  <a:moveTo>
                    <a:pt x="7144" y="7144"/>
                  </a:moveTo>
                  <a:lnTo>
                    <a:pt x="408146" y="7144"/>
                  </a:lnTo>
                  <a:lnTo>
                    <a:pt x="585311" y="184309"/>
                  </a:lnTo>
                  <a:lnTo>
                    <a:pt x="580549" y="189071"/>
                  </a:lnTo>
                  <a:lnTo>
                    <a:pt x="405289" y="13811"/>
                  </a:lnTo>
                  <a:lnTo>
                    <a:pt x="7144" y="1381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2" name="Freeform: Shape 221">
              <a:extLst>
                <a:ext uri="{FF2B5EF4-FFF2-40B4-BE49-F238E27FC236}">
                  <a16:creationId xmlns:a16="http://schemas.microsoft.com/office/drawing/2014/main" id="{5C664F49-2199-47EB-A8C6-894560964CE6}"/>
                </a:ext>
              </a:extLst>
            </p:cNvPr>
            <p:cNvSpPr/>
            <p:nvPr/>
          </p:nvSpPr>
          <p:spPr>
            <a:xfrm>
              <a:off x="5134451" y="3231356"/>
              <a:ext cx="38100" cy="38100"/>
            </a:xfrm>
            <a:custGeom>
              <a:avLst/>
              <a:gdLst>
                <a:gd name="connsiteX0" fmla="*/ 20479 w 38100"/>
                <a:gd name="connsiteY0" fmla="*/ 7144 h 38100"/>
                <a:gd name="connsiteX1" fmla="*/ 7144 w 38100"/>
                <a:gd name="connsiteY1" fmla="*/ 20479 h 38100"/>
                <a:gd name="connsiteX2" fmla="*/ 20479 w 38100"/>
                <a:gd name="connsiteY2" fmla="*/ 33814 h 38100"/>
                <a:gd name="connsiteX3" fmla="*/ 33814 w 38100"/>
                <a:gd name="connsiteY3" fmla="*/ 20479 h 38100"/>
                <a:gd name="connsiteX4" fmla="*/ 20479 w 38100"/>
                <a:gd name="connsiteY4" fmla="*/ 714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20479" y="7144"/>
                  </a:moveTo>
                  <a:cubicBezTo>
                    <a:pt x="12859" y="7144"/>
                    <a:pt x="7144" y="12859"/>
                    <a:pt x="7144" y="20479"/>
                  </a:cubicBezTo>
                  <a:cubicBezTo>
                    <a:pt x="7144" y="28099"/>
                    <a:pt x="12859" y="33814"/>
                    <a:pt x="20479" y="33814"/>
                  </a:cubicBezTo>
                  <a:cubicBezTo>
                    <a:pt x="28099" y="33814"/>
                    <a:pt x="33814" y="28099"/>
                    <a:pt x="33814" y="20479"/>
                  </a:cubicBezTo>
                  <a:cubicBezTo>
                    <a:pt x="33814" y="12859"/>
                    <a:pt x="28099" y="7144"/>
                    <a:pt x="2047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3" name="Freeform: Shape 222">
              <a:extLst>
                <a:ext uri="{FF2B5EF4-FFF2-40B4-BE49-F238E27FC236}">
                  <a16:creationId xmlns:a16="http://schemas.microsoft.com/office/drawing/2014/main" id="{900C418F-B5A8-41B1-B488-0EB25F6B4B41}"/>
                </a:ext>
              </a:extLst>
            </p:cNvPr>
            <p:cNvSpPr/>
            <p:nvPr/>
          </p:nvSpPr>
          <p:spPr>
            <a:xfrm>
              <a:off x="5084921" y="3377088"/>
              <a:ext cx="361950" cy="95250"/>
            </a:xfrm>
            <a:custGeom>
              <a:avLst/>
              <a:gdLst>
                <a:gd name="connsiteX0" fmla="*/ 349091 w 361950"/>
                <a:gd name="connsiteY0" fmla="*/ 7144 h 95250"/>
                <a:gd name="connsiteX1" fmla="*/ 354806 w 361950"/>
                <a:gd name="connsiteY1" fmla="*/ 12859 h 95250"/>
                <a:gd name="connsiteX2" fmla="*/ 271939 w 361950"/>
                <a:gd name="connsiteY2" fmla="*/ 94774 h 95250"/>
                <a:gd name="connsiteX3" fmla="*/ 7144 w 361950"/>
                <a:gd name="connsiteY3" fmla="*/ 94774 h 95250"/>
                <a:gd name="connsiteX4" fmla="*/ 7144 w 361950"/>
                <a:gd name="connsiteY4" fmla="*/ 88106 h 95250"/>
                <a:gd name="connsiteX5" fmla="*/ 269081 w 361950"/>
                <a:gd name="connsiteY5" fmla="*/ 88106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1950" h="95250">
                  <a:moveTo>
                    <a:pt x="349091" y="7144"/>
                  </a:moveTo>
                  <a:lnTo>
                    <a:pt x="354806" y="12859"/>
                  </a:lnTo>
                  <a:lnTo>
                    <a:pt x="271939" y="94774"/>
                  </a:lnTo>
                  <a:lnTo>
                    <a:pt x="7144" y="94774"/>
                  </a:lnTo>
                  <a:lnTo>
                    <a:pt x="7144" y="88106"/>
                  </a:lnTo>
                  <a:lnTo>
                    <a:pt x="269081" y="8810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4" name="Freeform: Shape 223">
              <a:extLst>
                <a:ext uri="{FF2B5EF4-FFF2-40B4-BE49-F238E27FC236}">
                  <a16:creationId xmlns:a16="http://schemas.microsoft.com/office/drawing/2014/main" id="{070CA2E6-5746-40CE-B97C-A14737811D05}"/>
                </a:ext>
              </a:extLst>
            </p:cNvPr>
            <p:cNvSpPr/>
            <p:nvPr/>
          </p:nvSpPr>
          <p:spPr>
            <a:xfrm>
              <a:off x="5072539" y="3448526"/>
              <a:ext cx="38100" cy="38100"/>
            </a:xfrm>
            <a:custGeom>
              <a:avLst/>
              <a:gdLst>
                <a:gd name="connsiteX0" fmla="*/ 20479 w 38100"/>
                <a:gd name="connsiteY0" fmla="*/ 7144 h 38100"/>
                <a:gd name="connsiteX1" fmla="*/ 7144 w 38100"/>
                <a:gd name="connsiteY1" fmla="*/ 20479 h 38100"/>
                <a:gd name="connsiteX2" fmla="*/ 20479 w 38100"/>
                <a:gd name="connsiteY2" fmla="*/ 33814 h 38100"/>
                <a:gd name="connsiteX3" fmla="*/ 33814 w 38100"/>
                <a:gd name="connsiteY3" fmla="*/ 20479 h 38100"/>
                <a:gd name="connsiteX4" fmla="*/ 20479 w 38100"/>
                <a:gd name="connsiteY4" fmla="*/ 714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20479" y="7144"/>
                  </a:moveTo>
                  <a:cubicBezTo>
                    <a:pt x="12859" y="7144"/>
                    <a:pt x="7144" y="12859"/>
                    <a:pt x="7144" y="20479"/>
                  </a:cubicBezTo>
                  <a:cubicBezTo>
                    <a:pt x="7144" y="28099"/>
                    <a:pt x="12859" y="33814"/>
                    <a:pt x="20479" y="33814"/>
                  </a:cubicBezTo>
                  <a:cubicBezTo>
                    <a:pt x="28099" y="33814"/>
                    <a:pt x="33814" y="28099"/>
                    <a:pt x="33814" y="20479"/>
                  </a:cubicBezTo>
                  <a:cubicBezTo>
                    <a:pt x="32861" y="12859"/>
                    <a:pt x="27146" y="7144"/>
                    <a:pt x="2047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5" name="Freeform: Shape 224">
              <a:extLst>
                <a:ext uri="{FF2B5EF4-FFF2-40B4-BE49-F238E27FC236}">
                  <a16:creationId xmlns:a16="http://schemas.microsoft.com/office/drawing/2014/main" id="{7BFBD792-D392-413C-9207-B07F3D92BD50}"/>
                </a:ext>
              </a:extLst>
            </p:cNvPr>
            <p:cNvSpPr/>
            <p:nvPr/>
          </p:nvSpPr>
          <p:spPr>
            <a:xfrm>
              <a:off x="5571649" y="3071336"/>
              <a:ext cx="809625" cy="200025"/>
            </a:xfrm>
            <a:custGeom>
              <a:avLst/>
              <a:gdLst>
                <a:gd name="connsiteX0" fmla="*/ 11906 w 809625"/>
                <a:gd name="connsiteY0" fmla="*/ 7144 h 200025"/>
                <a:gd name="connsiteX1" fmla="*/ 192881 w 809625"/>
                <a:gd name="connsiteY1" fmla="*/ 188119 h 200025"/>
                <a:gd name="connsiteX2" fmla="*/ 808196 w 809625"/>
                <a:gd name="connsiteY2" fmla="*/ 188119 h 200025"/>
                <a:gd name="connsiteX3" fmla="*/ 808196 w 809625"/>
                <a:gd name="connsiteY3" fmla="*/ 195739 h 200025"/>
                <a:gd name="connsiteX4" fmla="*/ 190024 w 809625"/>
                <a:gd name="connsiteY4" fmla="*/ 194786 h 200025"/>
                <a:gd name="connsiteX5" fmla="*/ 7144 w 809625"/>
                <a:gd name="connsiteY5" fmla="*/ 11906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09625" h="200025">
                  <a:moveTo>
                    <a:pt x="11906" y="7144"/>
                  </a:moveTo>
                  <a:lnTo>
                    <a:pt x="192881" y="188119"/>
                  </a:lnTo>
                  <a:lnTo>
                    <a:pt x="808196" y="188119"/>
                  </a:lnTo>
                  <a:lnTo>
                    <a:pt x="808196" y="195739"/>
                  </a:lnTo>
                  <a:lnTo>
                    <a:pt x="190024" y="194786"/>
                  </a:lnTo>
                  <a:lnTo>
                    <a:pt x="7144" y="1190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6" name="Freeform: Shape 225">
              <a:extLst>
                <a:ext uri="{FF2B5EF4-FFF2-40B4-BE49-F238E27FC236}">
                  <a16:creationId xmlns:a16="http://schemas.microsoft.com/office/drawing/2014/main" id="{99A7FEA2-AA5C-4524-B1AF-EDA3A3B89311}"/>
                </a:ext>
              </a:extLst>
            </p:cNvPr>
            <p:cNvSpPr/>
            <p:nvPr/>
          </p:nvSpPr>
          <p:spPr>
            <a:xfrm>
              <a:off x="6358414" y="3242786"/>
              <a:ext cx="38100" cy="38100"/>
            </a:xfrm>
            <a:custGeom>
              <a:avLst/>
              <a:gdLst>
                <a:gd name="connsiteX0" fmla="*/ 20479 w 38100"/>
                <a:gd name="connsiteY0" fmla="*/ 33814 h 38100"/>
                <a:gd name="connsiteX1" fmla="*/ 33814 w 38100"/>
                <a:gd name="connsiteY1" fmla="*/ 20479 h 38100"/>
                <a:gd name="connsiteX2" fmla="*/ 20479 w 38100"/>
                <a:gd name="connsiteY2" fmla="*/ 7144 h 38100"/>
                <a:gd name="connsiteX3" fmla="*/ 7144 w 38100"/>
                <a:gd name="connsiteY3" fmla="*/ 20479 h 38100"/>
                <a:gd name="connsiteX4" fmla="*/ 20479 w 38100"/>
                <a:gd name="connsiteY4" fmla="*/ 3381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20479" y="33814"/>
                  </a:moveTo>
                  <a:cubicBezTo>
                    <a:pt x="28099" y="33814"/>
                    <a:pt x="33814" y="28099"/>
                    <a:pt x="33814" y="20479"/>
                  </a:cubicBezTo>
                  <a:cubicBezTo>
                    <a:pt x="33814" y="12859"/>
                    <a:pt x="28099" y="7144"/>
                    <a:pt x="20479" y="7144"/>
                  </a:cubicBezTo>
                  <a:cubicBezTo>
                    <a:pt x="12859" y="7144"/>
                    <a:pt x="7144" y="12859"/>
                    <a:pt x="7144" y="20479"/>
                  </a:cubicBezTo>
                  <a:cubicBezTo>
                    <a:pt x="7144" y="28099"/>
                    <a:pt x="13811" y="33814"/>
                    <a:pt x="20479" y="338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9" name="Graphic 166">
            <a:extLst>
              <a:ext uri="{FF2B5EF4-FFF2-40B4-BE49-F238E27FC236}">
                <a16:creationId xmlns:a16="http://schemas.microsoft.com/office/drawing/2014/main" id="{F77A4B06-27DD-469E-8025-803D4920AF57}"/>
              </a:ext>
            </a:extLst>
          </p:cNvPr>
          <p:cNvGrpSpPr/>
          <p:nvPr/>
        </p:nvGrpSpPr>
        <p:grpSpPr>
          <a:xfrm>
            <a:off x="6534891" y="892772"/>
            <a:ext cx="3163015" cy="676516"/>
            <a:chOff x="4298394" y="3045618"/>
            <a:chExt cx="3591640" cy="768191"/>
          </a:xfrm>
          <a:solidFill>
            <a:schemeClr val="accent1"/>
          </a:solidFill>
        </p:grpSpPr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535F5651-22A1-43C0-A708-CC6BBFCF3795}"/>
                </a:ext>
              </a:extLst>
            </p:cNvPr>
            <p:cNvSpPr/>
            <p:nvPr/>
          </p:nvSpPr>
          <p:spPr>
            <a:xfrm>
              <a:off x="4401979" y="3311366"/>
              <a:ext cx="3476624" cy="200025"/>
            </a:xfrm>
            <a:custGeom>
              <a:avLst/>
              <a:gdLst>
                <a:gd name="connsiteX0" fmla="*/ 1497806 w 3476625"/>
                <a:gd name="connsiteY0" fmla="*/ 7144 h 200025"/>
                <a:gd name="connsiteX1" fmla="*/ 1822609 w 3476625"/>
                <a:gd name="connsiteY1" fmla="*/ 7144 h 200025"/>
                <a:gd name="connsiteX2" fmla="*/ 1899761 w 3476625"/>
                <a:gd name="connsiteY2" fmla="*/ 84296 h 200025"/>
                <a:gd name="connsiteX3" fmla="*/ 2174081 w 3476625"/>
                <a:gd name="connsiteY3" fmla="*/ 84296 h 200025"/>
                <a:gd name="connsiteX4" fmla="*/ 2240756 w 3476625"/>
                <a:gd name="connsiteY4" fmla="*/ 17621 h 200025"/>
                <a:gd name="connsiteX5" fmla="*/ 3470434 w 3476625"/>
                <a:gd name="connsiteY5" fmla="*/ 17621 h 200025"/>
                <a:gd name="connsiteX6" fmla="*/ 3470434 w 3476625"/>
                <a:gd name="connsiteY6" fmla="*/ 24289 h 200025"/>
                <a:gd name="connsiteX7" fmla="*/ 2243614 w 3476625"/>
                <a:gd name="connsiteY7" fmla="*/ 24289 h 200025"/>
                <a:gd name="connsiteX8" fmla="*/ 2176939 w 3476625"/>
                <a:gd name="connsiteY8" fmla="*/ 90964 h 200025"/>
                <a:gd name="connsiteX9" fmla="*/ 1896904 w 3476625"/>
                <a:gd name="connsiteY9" fmla="*/ 90964 h 200025"/>
                <a:gd name="connsiteX10" fmla="*/ 1819751 w 3476625"/>
                <a:gd name="connsiteY10" fmla="*/ 13811 h 200025"/>
                <a:gd name="connsiteX11" fmla="*/ 1500664 w 3476625"/>
                <a:gd name="connsiteY11" fmla="*/ 13811 h 200025"/>
                <a:gd name="connsiteX12" fmla="*/ 1432084 w 3476625"/>
                <a:gd name="connsiteY12" fmla="*/ 120491 h 200025"/>
                <a:gd name="connsiteX13" fmla="*/ 1057751 w 3476625"/>
                <a:gd name="connsiteY13" fmla="*/ 120491 h 200025"/>
                <a:gd name="connsiteX14" fmla="*/ 971074 w 3476625"/>
                <a:gd name="connsiteY14" fmla="*/ 14764 h 200025"/>
                <a:gd name="connsiteX15" fmla="*/ 379571 w 3476625"/>
                <a:gd name="connsiteY15" fmla="*/ 14764 h 200025"/>
                <a:gd name="connsiteX16" fmla="*/ 11906 w 3476625"/>
                <a:gd name="connsiteY16" fmla="*/ 201454 h 200025"/>
                <a:gd name="connsiteX17" fmla="*/ 7144 w 3476625"/>
                <a:gd name="connsiteY17" fmla="*/ 196691 h 200025"/>
                <a:gd name="connsiteX18" fmla="*/ 376714 w 3476625"/>
                <a:gd name="connsiteY18" fmla="*/ 8096 h 200025"/>
                <a:gd name="connsiteX19" fmla="*/ 973931 w 3476625"/>
                <a:gd name="connsiteY19" fmla="*/ 8096 h 200025"/>
                <a:gd name="connsiteX20" fmla="*/ 1061561 w 3476625"/>
                <a:gd name="connsiteY20" fmla="*/ 113824 h 200025"/>
                <a:gd name="connsiteX21" fmla="*/ 1429226 w 3476625"/>
                <a:gd name="connsiteY21" fmla="*/ 113824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476625" h="200025">
                  <a:moveTo>
                    <a:pt x="1497806" y="7144"/>
                  </a:moveTo>
                  <a:lnTo>
                    <a:pt x="1822609" y="7144"/>
                  </a:lnTo>
                  <a:lnTo>
                    <a:pt x="1899761" y="84296"/>
                  </a:lnTo>
                  <a:lnTo>
                    <a:pt x="2174081" y="84296"/>
                  </a:lnTo>
                  <a:lnTo>
                    <a:pt x="2240756" y="17621"/>
                  </a:lnTo>
                  <a:lnTo>
                    <a:pt x="3470434" y="17621"/>
                  </a:lnTo>
                  <a:lnTo>
                    <a:pt x="3470434" y="24289"/>
                  </a:lnTo>
                  <a:lnTo>
                    <a:pt x="2243614" y="24289"/>
                  </a:lnTo>
                  <a:lnTo>
                    <a:pt x="2176939" y="90964"/>
                  </a:lnTo>
                  <a:lnTo>
                    <a:pt x="1896904" y="90964"/>
                  </a:lnTo>
                  <a:lnTo>
                    <a:pt x="1819751" y="13811"/>
                  </a:lnTo>
                  <a:lnTo>
                    <a:pt x="1500664" y="13811"/>
                  </a:lnTo>
                  <a:lnTo>
                    <a:pt x="1432084" y="120491"/>
                  </a:lnTo>
                  <a:lnTo>
                    <a:pt x="1057751" y="120491"/>
                  </a:lnTo>
                  <a:lnTo>
                    <a:pt x="971074" y="14764"/>
                  </a:lnTo>
                  <a:lnTo>
                    <a:pt x="379571" y="14764"/>
                  </a:lnTo>
                  <a:lnTo>
                    <a:pt x="11906" y="201454"/>
                  </a:lnTo>
                  <a:lnTo>
                    <a:pt x="7144" y="196691"/>
                  </a:lnTo>
                  <a:lnTo>
                    <a:pt x="376714" y="8096"/>
                  </a:lnTo>
                  <a:lnTo>
                    <a:pt x="973931" y="8096"/>
                  </a:lnTo>
                  <a:lnTo>
                    <a:pt x="1061561" y="113824"/>
                  </a:lnTo>
                  <a:lnTo>
                    <a:pt x="1429226" y="1138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0B950003-8E17-45A8-8F99-519EDF4886B4}"/>
                </a:ext>
              </a:extLst>
            </p:cNvPr>
            <p:cNvSpPr/>
            <p:nvPr/>
          </p:nvSpPr>
          <p:spPr>
            <a:xfrm>
              <a:off x="7851934" y="3312318"/>
              <a:ext cx="38100" cy="38100"/>
            </a:xfrm>
            <a:custGeom>
              <a:avLst/>
              <a:gdLst>
                <a:gd name="connsiteX0" fmla="*/ 20479 w 38100"/>
                <a:gd name="connsiteY0" fmla="*/ 7144 h 38100"/>
                <a:gd name="connsiteX1" fmla="*/ 33814 w 38100"/>
                <a:gd name="connsiteY1" fmla="*/ 20479 h 38100"/>
                <a:gd name="connsiteX2" fmla="*/ 20479 w 38100"/>
                <a:gd name="connsiteY2" fmla="*/ 33814 h 38100"/>
                <a:gd name="connsiteX3" fmla="*/ 7144 w 38100"/>
                <a:gd name="connsiteY3" fmla="*/ 20479 h 38100"/>
                <a:gd name="connsiteX4" fmla="*/ 20479 w 38100"/>
                <a:gd name="connsiteY4" fmla="*/ 714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20479" y="7144"/>
                  </a:moveTo>
                  <a:cubicBezTo>
                    <a:pt x="28099" y="7144"/>
                    <a:pt x="33814" y="12859"/>
                    <a:pt x="33814" y="20479"/>
                  </a:cubicBezTo>
                  <a:cubicBezTo>
                    <a:pt x="33814" y="28099"/>
                    <a:pt x="28099" y="33814"/>
                    <a:pt x="20479" y="33814"/>
                  </a:cubicBezTo>
                  <a:cubicBezTo>
                    <a:pt x="12859" y="33814"/>
                    <a:pt x="7144" y="28099"/>
                    <a:pt x="7144" y="20479"/>
                  </a:cubicBezTo>
                  <a:cubicBezTo>
                    <a:pt x="7144" y="12859"/>
                    <a:pt x="12859" y="7144"/>
                    <a:pt x="2047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3B03E41F-58B7-4220-A7D6-83AF1C16206F}"/>
                </a:ext>
              </a:extLst>
            </p:cNvPr>
            <p:cNvSpPr/>
            <p:nvPr/>
          </p:nvSpPr>
          <p:spPr>
            <a:xfrm>
              <a:off x="4391739" y="3489721"/>
              <a:ext cx="38100" cy="38100"/>
            </a:xfrm>
            <a:custGeom>
              <a:avLst/>
              <a:gdLst>
                <a:gd name="connsiteX0" fmla="*/ 10716 w 38100"/>
                <a:gd name="connsiteY0" fmla="*/ 10716 h 38100"/>
                <a:gd name="connsiteX1" fmla="*/ 10716 w 38100"/>
                <a:gd name="connsiteY1" fmla="*/ 29766 h 38100"/>
                <a:gd name="connsiteX2" fmla="*/ 29766 w 38100"/>
                <a:gd name="connsiteY2" fmla="*/ 29766 h 38100"/>
                <a:gd name="connsiteX3" fmla="*/ 29766 w 38100"/>
                <a:gd name="connsiteY3" fmla="*/ 10716 h 38100"/>
                <a:gd name="connsiteX4" fmla="*/ 10716 w 38100"/>
                <a:gd name="connsiteY4" fmla="*/ 10716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10716" y="10716"/>
                  </a:moveTo>
                  <a:cubicBezTo>
                    <a:pt x="5953" y="15478"/>
                    <a:pt x="5953" y="24051"/>
                    <a:pt x="10716" y="29766"/>
                  </a:cubicBezTo>
                  <a:cubicBezTo>
                    <a:pt x="15478" y="34528"/>
                    <a:pt x="24051" y="34528"/>
                    <a:pt x="29766" y="29766"/>
                  </a:cubicBezTo>
                  <a:cubicBezTo>
                    <a:pt x="34528" y="25003"/>
                    <a:pt x="34528" y="16431"/>
                    <a:pt x="29766" y="10716"/>
                  </a:cubicBezTo>
                  <a:cubicBezTo>
                    <a:pt x="24051" y="5953"/>
                    <a:pt x="15478" y="5953"/>
                    <a:pt x="10716" y="1071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12740366-FB81-4BA0-A846-C08F3DCFEE9E}"/>
                </a:ext>
              </a:extLst>
            </p:cNvPr>
            <p:cNvSpPr/>
            <p:nvPr/>
          </p:nvSpPr>
          <p:spPr>
            <a:xfrm>
              <a:off x="4559141" y="3055143"/>
              <a:ext cx="2552700" cy="142875"/>
            </a:xfrm>
            <a:custGeom>
              <a:avLst/>
              <a:gdLst>
                <a:gd name="connsiteX0" fmla="*/ 7144 w 2552700"/>
                <a:gd name="connsiteY0" fmla="*/ 7144 h 142875"/>
                <a:gd name="connsiteX1" fmla="*/ 101441 w 2552700"/>
                <a:gd name="connsiteY1" fmla="*/ 7144 h 142875"/>
                <a:gd name="connsiteX2" fmla="*/ 222409 w 2552700"/>
                <a:gd name="connsiteY2" fmla="*/ 128111 h 142875"/>
                <a:gd name="connsiteX3" fmla="*/ 813911 w 2552700"/>
                <a:gd name="connsiteY3" fmla="*/ 128111 h 142875"/>
                <a:gd name="connsiteX4" fmla="*/ 881539 w 2552700"/>
                <a:gd name="connsiteY4" fmla="*/ 21431 h 142875"/>
                <a:gd name="connsiteX5" fmla="*/ 1284446 w 2552700"/>
                <a:gd name="connsiteY5" fmla="*/ 21431 h 142875"/>
                <a:gd name="connsiteX6" fmla="*/ 1343501 w 2552700"/>
                <a:gd name="connsiteY6" fmla="*/ 129064 h 142875"/>
                <a:gd name="connsiteX7" fmla="*/ 1662589 w 2552700"/>
                <a:gd name="connsiteY7" fmla="*/ 129064 h 142875"/>
                <a:gd name="connsiteX8" fmla="*/ 1739741 w 2552700"/>
                <a:gd name="connsiteY8" fmla="*/ 51911 h 142875"/>
                <a:gd name="connsiteX9" fmla="*/ 2019776 w 2552700"/>
                <a:gd name="connsiteY9" fmla="*/ 51911 h 142875"/>
                <a:gd name="connsiteX10" fmla="*/ 2086451 w 2552700"/>
                <a:gd name="connsiteY10" fmla="*/ 117634 h 142875"/>
                <a:gd name="connsiteX11" fmla="*/ 2551271 w 2552700"/>
                <a:gd name="connsiteY11" fmla="*/ 117634 h 142875"/>
                <a:gd name="connsiteX12" fmla="*/ 2551271 w 2552700"/>
                <a:gd name="connsiteY12" fmla="*/ 125254 h 142875"/>
                <a:gd name="connsiteX13" fmla="*/ 2083594 w 2552700"/>
                <a:gd name="connsiteY13" fmla="*/ 125254 h 142875"/>
                <a:gd name="connsiteX14" fmla="*/ 2016919 w 2552700"/>
                <a:gd name="connsiteY14" fmla="*/ 58579 h 142875"/>
                <a:gd name="connsiteX15" fmla="*/ 1742599 w 2552700"/>
                <a:gd name="connsiteY15" fmla="*/ 58579 h 142875"/>
                <a:gd name="connsiteX16" fmla="*/ 1665446 w 2552700"/>
                <a:gd name="connsiteY16" fmla="*/ 135731 h 142875"/>
                <a:gd name="connsiteX17" fmla="*/ 1340644 w 2552700"/>
                <a:gd name="connsiteY17" fmla="*/ 135731 h 142875"/>
                <a:gd name="connsiteX18" fmla="*/ 1281589 w 2552700"/>
                <a:gd name="connsiteY18" fmla="*/ 29051 h 142875"/>
                <a:gd name="connsiteX19" fmla="*/ 885349 w 2552700"/>
                <a:gd name="connsiteY19" fmla="*/ 29051 h 142875"/>
                <a:gd name="connsiteX20" fmla="*/ 816769 w 2552700"/>
                <a:gd name="connsiteY20" fmla="*/ 134779 h 142875"/>
                <a:gd name="connsiteX21" fmla="*/ 219551 w 2552700"/>
                <a:gd name="connsiteY21" fmla="*/ 134779 h 142875"/>
                <a:gd name="connsiteX22" fmla="*/ 98584 w 2552700"/>
                <a:gd name="connsiteY22" fmla="*/ 14764 h 142875"/>
                <a:gd name="connsiteX23" fmla="*/ 7144 w 2552700"/>
                <a:gd name="connsiteY23" fmla="*/ 14764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552700" h="142875">
                  <a:moveTo>
                    <a:pt x="7144" y="7144"/>
                  </a:moveTo>
                  <a:lnTo>
                    <a:pt x="101441" y="7144"/>
                  </a:lnTo>
                  <a:lnTo>
                    <a:pt x="222409" y="128111"/>
                  </a:lnTo>
                  <a:lnTo>
                    <a:pt x="813911" y="128111"/>
                  </a:lnTo>
                  <a:lnTo>
                    <a:pt x="881539" y="21431"/>
                  </a:lnTo>
                  <a:lnTo>
                    <a:pt x="1284446" y="21431"/>
                  </a:lnTo>
                  <a:lnTo>
                    <a:pt x="1343501" y="129064"/>
                  </a:lnTo>
                  <a:lnTo>
                    <a:pt x="1662589" y="129064"/>
                  </a:lnTo>
                  <a:lnTo>
                    <a:pt x="1739741" y="51911"/>
                  </a:lnTo>
                  <a:lnTo>
                    <a:pt x="2019776" y="51911"/>
                  </a:lnTo>
                  <a:lnTo>
                    <a:pt x="2086451" y="117634"/>
                  </a:lnTo>
                  <a:lnTo>
                    <a:pt x="2551271" y="117634"/>
                  </a:lnTo>
                  <a:lnTo>
                    <a:pt x="2551271" y="125254"/>
                  </a:lnTo>
                  <a:lnTo>
                    <a:pt x="2083594" y="125254"/>
                  </a:lnTo>
                  <a:lnTo>
                    <a:pt x="2016919" y="58579"/>
                  </a:lnTo>
                  <a:lnTo>
                    <a:pt x="1742599" y="58579"/>
                  </a:lnTo>
                  <a:lnTo>
                    <a:pt x="1665446" y="135731"/>
                  </a:lnTo>
                  <a:lnTo>
                    <a:pt x="1340644" y="135731"/>
                  </a:lnTo>
                  <a:lnTo>
                    <a:pt x="1281589" y="29051"/>
                  </a:lnTo>
                  <a:lnTo>
                    <a:pt x="885349" y="29051"/>
                  </a:lnTo>
                  <a:lnTo>
                    <a:pt x="816769" y="134779"/>
                  </a:lnTo>
                  <a:lnTo>
                    <a:pt x="219551" y="134779"/>
                  </a:lnTo>
                  <a:lnTo>
                    <a:pt x="98584" y="14764"/>
                  </a:lnTo>
                  <a:lnTo>
                    <a:pt x="7144" y="147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7FEABAEB-A47C-41C7-B89F-8584ADB7849E}"/>
                </a:ext>
              </a:extLst>
            </p:cNvPr>
            <p:cNvSpPr/>
            <p:nvPr/>
          </p:nvSpPr>
          <p:spPr>
            <a:xfrm>
              <a:off x="7089934" y="3156108"/>
              <a:ext cx="38100" cy="38100"/>
            </a:xfrm>
            <a:custGeom>
              <a:avLst/>
              <a:gdLst>
                <a:gd name="connsiteX0" fmla="*/ 20479 w 38100"/>
                <a:gd name="connsiteY0" fmla="*/ 7144 h 38100"/>
                <a:gd name="connsiteX1" fmla="*/ 33814 w 38100"/>
                <a:gd name="connsiteY1" fmla="*/ 20479 h 38100"/>
                <a:gd name="connsiteX2" fmla="*/ 20479 w 38100"/>
                <a:gd name="connsiteY2" fmla="*/ 33814 h 38100"/>
                <a:gd name="connsiteX3" fmla="*/ 7144 w 38100"/>
                <a:gd name="connsiteY3" fmla="*/ 20479 h 38100"/>
                <a:gd name="connsiteX4" fmla="*/ 20479 w 38100"/>
                <a:gd name="connsiteY4" fmla="*/ 714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20479" y="7144"/>
                  </a:moveTo>
                  <a:cubicBezTo>
                    <a:pt x="28099" y="7144"/>
                    <a:pt x="33814" y="12859"/>
                    <a:pt x="33814" y="20479"/>
                  </a:cubicBezTo>
                  <a:cubicBezTo>
                    <a:pt x="33814" y="28099"/>
                    <a:pt x="28099" y="33814"/>
                    <a:pt x="20479" y="33814"/>
                  </a:cubicBezTo>
                  <a:cubicBezTo>
                    <a:pt x="12859" y="33814"/>
                    <a:pt x="7144" y="28099"/>
                    <a:pt x="7144" y="20479"/>
                  </a:cubicBezTo>
                  <a:cubicBezTo>
                    <a:pt x="7144" y="13811"/>
                    <a:pt x="12859" y="7144"/>
                    <a:pt x="2047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90359C8F-E1B0-40DF-879E-949561074163}"/>
                </a:ext>
              </a:extLst>
            </p:cNvPr>
            <p:cNvSpPr/>
            <p:nvPr/>
          </p:nvSpPr>
          <p:spPr>
            <a:xfrm>
              <a:off x="4546759" y="3045618"/>
              <a:ext cx="38100" cy="38100"/>
            </a:xfrm>
            <a:custGeom>
              <a:avLst/>
              <a:gdLst>
                <a:gd name="connsiteX0" fmla="*/ 20479 w 38100"/>
                <a:gd name="connsiteY0" fmla="*/ 7144 h 38100"/>
                <a:gd name="connsiteX1" fmla="*/ 7144 w 38100"/>
                <a:gd name="connsiteY1" fmla="*/ 20479 h 38100"/>
                <a:gd name="connsiteX2" fmla="*/ 20479 w 38100"/>
                <a:gd name="connsiteY2" fmla="*/ 33814 h 38100"/>
                <a:gd name="connsiteX3" fmla="*/ 33814 w 38100"/>
                <a:gd name="connsiteY3" fmla="*/ 20479 h 38100"/>
                <a:gd name="connsiteX4" fmla="*/ 20479 w 38100"/>
                <a:gd name="connsiteY4" fmla="*/ 714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20479" y="7144"/>
                  </a:moveTo>
                  <a:cubicBezTo>
                    <a:pt x="12859" y="7144"/>
                    <a:pt x="7144" y="12859"/>
                    <a:pt x="7144" y="20479"/>
                  </a:cubicBezTo>
                  <a:cubicBezTo>
                    <a:pt x="7144" y="28099"/>
                    <a:pt x="12859" y="33814"/>
                    <a:pt x="20479" y="33814"/>
                  </a:cubicBezTo>
                  <a:cubicBezTo>
                    <a:pt x="28099" y="33814"/>
                    <a:pt x="33814" y="28099"/>
                    <a:pt x="33814" y="20479"/>
                  </a:cubicBezTo>
                  <a:cubicBezTo>
                    <a:pt x="33814" y="12859"/>
                    <a:pt x="28099" y="7144"/>
                    <a:pt x="2047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524C3FFE-84A5-4033-B441-7718E096DE64}"/>
                </a:ext>
              </a:extLst>
            </p:cNvPr>
            <p:cNvSpPr/>
            <p:nvPr/>
          </p:nvSpPr>
          <p:spPr>
            <a:xfrm>
              <a:off x="6717506" y="3322796"/>
              <a:ext cx="676275" cy="104775"/>
            </a:xfrm>
            <a:custGeom>
              <a:avLst/>
              <a:gdLst>
                <a:gd name="connsiteX0" fmla="*/ 668179 w 676275"/>
                <a:gd name="connsiteY0" fmla="*/ 7144 h 104775"/>
                <a:gd name="connsiteX1" fmla="*/ 672941 w 676275"/>
                <a:gd name="connsiteY1" fmla="*/ 11906 h 104775"/>
                <a:gd name="connsiteX2" fmla="*/ 471964 w 676275"/>
                <a:gd name="connsiteY2" fmla="*/ 98584 h 104775"/>
                <a:gd name="connsiteX3" fmla="*/ 7144 w 676275"/>
                <a:gd name="connsiteY3" fmla="*/ 98584 h 104775"/>
                <a:gd name="connsiteX4" fmla="*/ 7144 w 676275"/>
                <a:gd name="connsiteY4" fmla="*/ 91916 h 104775"/>
                <a:gd name="connsiteX5" fmla="*/ 469106 w 676275"/>
                <a:gd name="connsiteY5" fmla="*/ 91916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76275" h="104775">
                  <a:moveTo>
                    <a:pt x="668179" y="7144"/>
                  </a:moveTo>
                  <a:lnTo>
                    <a:pt x="672941" y="11906"/>
                  </a:lnTo>
                  <a:lnTo>
                    <a:pt x="471964" y="98584"/>
                  </a:lnTo>
                  <a:lnTo>
                    <a:pt x="7144" y="98584"/>
                  </a:lnTo>
                  <a:lnTo>
                    <a:pt x="7144" y="91916"/>
                  </a:lnTo>
                  <a:lnTo>
                    <a:pt x="469106" y="919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191966C2-7703-4967-B52B-27D66AB99EA5}"/>
                </a:ext>
              </a:extLst>
            </p:cNvPr>
            <p:cNvSpPr/>
            <p:nvPr/>
          </p:nvSpPr>
          <p:spPr>
            <a:xfrm>
              <a:off x="6705124" y="3398043"/>
              <a:ext cx="38100" cy="38100"/>
            </a:xfrm>
            <a:custGeom>
              <a:avLst/>
              <a:gdLst>
                <a:gd name="connsiteX0" fmla="*/ 20479 w 38100"/>
                <a:gd name="connsiteY0" fmla="*/ 7144 h 38100"/>
                <a:gd name="connsiteX1" fmla="*/ 7144 w 38100"/>
                <a:gd name="connsiteY1" fmla="*/ 20479 h 38100"/>
                <a:gd name="connsiteX2" fmla="*/ 20479 w 38100"/>
                <a:gd name="connsiteY2" fmla="*/ 33814 h 38100"/>
                <a:gd name="connsiteX3" fmla="*/ 33814 w 38100"/>
                <a:gd name="connsiteY3" fmla="*/ 20479 h 38100"/>
                <a:gd name="connsiteX4" fmla="*/ 20479 w 38100"/>
                <a:gd name="connsiteY4" fmla="*/ 714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20479" y="7144"/>
                  </a:moveTo>
                  <a:cubicBezTo>
                    <a:pt x="12859" y="7144"/>
                    <a:pt x="7144" y="12859"/>
                    <a:pt x="7144" y="20479"/>
                  </a:cubicBezTo>
                  <a:cubicBezTo>
                    <a:pt x="7144" y="28099"/>
                    <a:pt x="12859" y="33814"/>
                    <a:pt x="20479" y="33814"/>
                  </a:cubicBezTo>
                  <a:cubicBezTo>
                    <a:pt x="28099" y="33814"/>
                    <a:pt x="33814" y="28099"/>
                    <a:pt x="33814" y="20479"/>
                  </a:cubicBezTo>
                  <a:cubicBezTo>
                    <a:pt x="33814" y="12859"/>
                    <a:pt x="27146" y="7144"/>
                    <a:pt x="2047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A7F7E7D0-EB87-429A-AFCB-5AB7D716EAEF}"/>
                </a:ext>
              </a:extLst>
            </p:cNvPr>
            <p:cNvSpPr/>
            <p:nvPr/>
          </p:nvSpPr>
          <p:spPr>
            <a:xfrm>
              <a:off x="5352574" y="3312318"/>
              <a:ext cx="742950" cy="485775"/>
            </a:xfrm>
            <a:custGeom>
              <a:avLst/>
              <a:gdLst>
                <a:gd name="connsiteX0" fmla="*/ 736759 w 742950"/>
                <a:gd name="connsiteY0" fmla="*/ 7144 h 485775"/>
                <a:gd name="connsiteX1" fmla="*/ 741521 w 742950"/>
                <a:gd name="connsiteY1" fmla="*/ 11906 h 485775"/>
                <a:gd name="connsiteX2" fmla="*/ 552926 w 742950"/>
                <a:gd name="connsiteY2" fmla="*/ 200501 h 485775"/>
                <a:gd name="connsiteX3" fmla="*/ 260509 w 742950"/>
                <a:gd name="connsiteY3" fmla="*/ 200501 h 485775"/>
                <a:gd name="connsiteX4" fmla="*/ 12859 w 742950"/>
                <a:gd name="connsiteY4" fmla="*/ 486251 h 485775"/>
                <a:gd name="connsiteX5" fmla="*/ 7144 w 742950"/>
                <a:gd name="connsiteY5" fmla="*/ 481489 h 485775"/>
                <a:gd name="connsiteX6" fmla="*/ 257651 w 742950"/>
                <a:gd name="connsiteY6" fmla="*/ 192881 h 485775"/>
                <a:gd name="connsiteX7" fmla="*/ 550069 w 742950"/>
                <a:gd name="connsiteY7" fmla="*/ 192881 h 485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42950" h="485775">
                  <a:moveTo>
                    <a:pt x="736759" y="7144"/>
                  </a:moveTo>
                  <a:lnTo>
                    <a:pt x="741521" y="11906"/>
                  </a:lnTo>
                  <a:lnTo>
                    <a:pt x="552926" y="200501"/>
                  </a:lnTo>
                  <a:lnTo>
                    <a:pt x="260509" y="200501"/>
                  </a:lnTo>
                  <a:lnTo>
                    <a:pt x="12859" y="486251"/>
                  </a:lnTo>
                  <a:lnTo>
                    <a:pt x="7144" y="481489"/>
                  </a:lnTo>
                  <a:lnTo>
                    <a:pt x="257651" y="192881"/>
                  </a:lnTo>
                  <a:lnTo>
                    <a:pt x="550069" y="19288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04ACFC7C-A01F-4D46-B7BE-876F44BCCC38}"/>
                </a:ext>
              </a:extLst>
            </p:cNvPr>
            <p:cNvSpPr/>
            <p:nvPr/>
          </p:nvSpPr>
          <p:spPr>
            <a:xfrm>
              <a:off x="5343287" y="3775709"/>
              <a:ext cx="38100" cy="38100"/>
            </a:xfrm>
            <a:custGeom>
              <a:avLst/>
              <a:gdLst>
                <a:gd name="connsiteX0" fmla="*/ 10716 w 38100"/>
                <a:gd name="connsiteY0" fmla="*/ 11430 h 38100"/>
                <a:gd name="connsiteX1" fmla="*/ 10716 w 38100"/>
                <a:gd name="connsiteY1" fmla="*/ 30480 h 38100"/>
                <a:gd name="connsiteX2" fmla="*/ 29766 w 38100"/>
                <a:gd name="connsiteY2" fmla="*/ 30480 h 38100"/>
                <a:gd name="connsiteX3" fmla="*/ 29766 w 38100"/>
                <a:gd name="connsiteY3" fmla="*/ 11430 h 38100"/>
                <a:gd name="connsiteX4" fmla="*/ 10716 w 38100"/>
                <a:gd name="connsiteY4" fmla="*/ 1143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10716" y="11430"/>
                  </a:moveTo>
                  <a:cubicBezTo>
                    <a:pt x="5953" y="16192"/>
                    <a:pt x="5953" y="24765"/>
                    <a:pt x="10716" y="30480"/>
                  </a:cubicBezTo>
                  <a:cubicBezTo>
                    <a:pt x="15478" y="35242"/>
                    <a:pt x="24051" y="35242"/>
                    <a:pt x="29766" y="30480"/>
                  </a:cubicBezTo>
                  <a:cubicBezTo>
                    <a:pt x="34528" y="25717"/>
                    <a:pt x="34528" y="17145"/>
                    <a:pt x="29766" y="11430"/>
                  </a:cubicBezTo>
                  <a:cubicBezTo>
                    <a:pt x="24051" y="5715"/>
                    <a:pt x="15478" y="5715"/>
                    <a:pt x="10716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39806B98-C5A6-45AE-8967-151E77984CCC}"/>
                </a:ext>
              </a:extLst>
            </p:cNvPr>
            <p:cNvSpPr/>
            <p:nvPr/>
          </p:nvSpPr>
          <p:spPr>
            <a:xfrm>
              <a:off x="4308634" y="3313271"/>
              <a:ext cx="1009650" cy="428625"/>
            </a:xfrm>
            <a:custGeom>
              <a:avLst/>
              <a:gdLst>
                <a:gd name="connsiteX0" fmla="*/ 998696 w 1009650"/>
                <a:gd name="connsiteY0" fmla="*/ 7144 h 428625"/>
                <a:gd name="connsiteX1" fmla="*/ 1003459 w 1009650"/>
                <a:gd name="connsiteY1" fmla="*/ 11906 h 428625"/>
                <a:gd name="connsiteX2" fmla="*/ 912019 w 1009650"/>
                <a:gd name="connsiteY2" fmla="*/ 103346 h 428625"/>
                <a:gd name="connsiteX3" fmla="*/ 646271 w 1009650"/>
                <a:gd name="connsiteY3" fmla="*/ 103346 h 428625"/>
                <a:gd name="connsiteX4" fmla="*/ 476726 w 1009650"/>
                <a:gd name="connsiteY4" fmla="*/ 272891 h 428625"/>
                <a:gd name="connsiteX5" fmla="*/ 306229 w 1009650"/>
                <a:gd name="connsiteY5" fmla="*/ 272891 h 428625"/>
                <a:gd name="connsiteX6" fmla="*/ 11906 w 1009650"/>
                <a:gd name="connsiteY6" fmla="*/ 424339 h 428625"/>
                <a:gd name="connsiteX7" fmla="*/ 7144 w 1009650"/>
                <a:gd name="connsiteY7" fmla="*/ 419576 h 428625"/>
                <a:gd name="connsiteX8" fmla="*/ 303371 w 1009650"/>
                <a:gd name="connsiteY8" fmla="*/ 266224 h 428625"/>
                <a:gd name="connsiteX9" fmla="*/ 472916 w 1009650"/>
                <a:gd name="connsiteY9" fmla="*/ 266224 h 428625"/>
                <a:gd name="connsiteX10" fmla="*/ 643414 w 1009650"/>
                <a:gd name="connsiteY10" fmla="*/ 95726 h 428625"/>
                <a:gd name="connsiteX11" fmla="*/ 909161 w 1009650"/>
                <a:gd name="connsiteY11" fmla="*/ 95726 h 428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09650" h="428625">
                  <a:moveTo>
                    <a:pt x="998696" y="7144"/>
                  </a:moveTo>
                  <a:lnTo>
                    <a:pt x="1003459" y="11906"/>
                  </a:lnTo>
                  <a:lnTo>
                    <a:pt x="912019" y="103346"/>
                  </a:lnTo>
                  <a:lnTo>
                    <a:pt x="646271" y="103346"/>
                  </a:lnTo>
                  <a:lnTo>
                    <a:pt x="476726" y="272891"/>
                  </a:lnTo>
                  <a:lnTo>
                    <a:pt x="306229" y="272891"/>
                  </a:lnTo>
                  <a:lnTo>
                    <a:pt x="11906" y="424339"/>
                  </a:lnTo>
                  <a:lnTo>
                    <a:pt x="7144" y="419576"/>
                  </a:lnTo>
                  <a:lnTo>
                    <a:pt x="303371" y="266224"/>
                  </a:lnTo>
                  <a:lnTo>
                    <a:pt x="472916" y="266224"/>
                  </a:lnTo>
                  <a:lnTo>
                    <a:pt x="643414" y="95726"/>
                  </a:lnTo>
                  <a:lnTo>
                    <a:pt x="909161" y="9572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DD6E763B-6595-4120-808B-B1C6043216E1}"/>
                </a:ext>
              </a:extLst>
            </p:cNvPr>
            <p:cNvSpPr/>
            <p:nvPr/>
          </p:nvSpPr>
          <p:spPr>
            <a:xfrm>
              <a:off x="4298394" y="3714511"/>
              <a:ext cx="38100" cy="38100"/>
            </a:xfrm>
            <a:custGeom>
              <a:avLst/>
              <a:gdLst>
                <a:gd name="connsiteX0" fmla="*/ 10716 w 38100"/>
                <a:gd name="connsiteY0" fmla="*/ 10716 h 38100"/>
                <a:gd name="connsiteX1" fmla="*/ 10716 w 38100"/>
                <a:gd name="connsiteY1" fmla="*/ 29766 h 38100"/>
                <a:gd name="connsiteX2" fmla="*/ 29766 w 38100"/>
                <a:gd name="connsiteY2" fmla="*/ 29766 h 38100"/>
                <a:gd name="connsiteX3" fmla="*/ 29766 w 38100"/>
                <a:gd name="connsiteY3" fmla="*/ 10716 h 38100"/>
                <a:gd name="connsiteX4" fmla="*/ 10716 w 38100"/>
                <a:gd name="connsiteY4" fmla="*/ 10716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10716" y="10716"/>
                  </a:moveTo>
                  <a:cubicBezTo>
                    <a:pt x="5953" y="15478"/>
                    <a:pt x="5953" y="24051"/>
                    <a:pt x="10716" y="29766"/>
                  </a:cubicBezTo>
                  <a:cubicBezTo>
                    <a:pt x="15478" y="34528"/>
                    <a:pt x="24051" y="34528"/>
                    <a:pt x="29766" y="29766"/>
                  </a:cubicBezTo>
                  <a:cubicBezTo>
                    <a:pt x="34528" y="25003"/>
                    <a:pt x="34528" y="16431"/>
                    <a:pt x="29766" y="10716"/>
                  </a:cubicBezTo>
                  <a:cubicBezTo>
                    <a:pt x="24051" y="5953"/>
                    <a:pt x="15478" y="5953"/>
                    <a:pt x="10716" y="1071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C46AB7B8-8F4A-4D4B-BB29-94115890868F}"/>
                </a:ext>
              </a:extLst>
            </p:cNvPr>
            <p:cNvSpPr/>
            <p:nvPr/>
          </p:nvSpPr>
          <p:spPr>
            <a:xfrm>
              <a:off x="6470809" y="3194208"/>
              <a:ext cx="1076325" cy="142875"/>
            </a:xfrm>
            <a:custGeom>
              <a:avLst/>
              <a:gdLst>
                <a:gd name="connsiteX0" fmla="*/ 11906 w 1076325"/>
                <a:gd name="connsiteY0" fmla="*/ 7144 h 142875"/>
                <a:gd name="connsiteX1" fmla="*/ 50006 w 1076325"/>
                <a:gd name="connsiteY1" fmla="*/ 45244 h 142875"/>
                <a:gd name="connsiteX2" fmla="*/ 869156 w 1076325"/>
                <a:gd name="connsiteY2" fmla="*/ 45244 h 142875"/>
                <a:gd name="connsiteX3" fmla="*/ 1072991 w 1076325"/>
                <a:gd name="connsiteY3" fmla="*/ 134779 h 142875"/>
                <a:gd name="connsiteX4" fmla="*/ 1068229 w 1076325"/>
                <a:gd name="connsiteY4" fmla="*/ 139541 h 142875"/>
                <a:gd name="connsiteX5" fmla="*/ 866299 w 1076325"/>
                <a:gd name="connsiteY5" fmla="*/ 51911 h 142875"/>
                <a:gd name="connsiteX6" fmla="*/ 47149 w 1076325"/>
                <a:gd name="connsiteY6" fmla="*/ 51911 h 142875"/>
                <a:gd name="connsiteX7" fmla="*/ 7144 w 1076325"/>
                <a:gd name="connsiteY7" fmla="*/ 12859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76325" h="142875">
                  <a:moveTo>
                    <a:pt x="11906" y="7144"/>
                  </a:moveTo>
                  <a:lnTo>
                    <a:pt x="50006" y="45244"/>
                  </a:lnTo>
                  <a:lnTo>
                    <a:pt x="869156" y="45244"/>
                  </a:lnTo>
                  <a:lnTo>
                    <a:pt x="1072991" y="134779"/>
                  </a:lnTo>
                  <a:lnTo>
                    <a:pt x="1068229" y="139541"/>
                  </a:lnTo>
                  <a:lnTo>
                    <a:pt x="866299" y="51911"/>
                  </a:lnTo>
                  <a:lnTo>
                    <a:pt x="47149" y="51911"/>
                  </a:lnTo>
                  <a:lnTo>
                    <a:pt x="7144" y="1285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A1CE014E-49CF-4B59-961D-A852F679D97B}"/>
                </a:ext>
              </a:extLst>
            </p:cNvPr>
            <p:cNvSpPr/>
            <p:nvPr/>
          </p:nvSpPr>
          <p:spPr>
            <a:xfrm>
              <a:off x="6460569" y="3184921"/>
              <a:ext cx="38100" cy="38100"/>
            </a:xfrm>
            <a:custGeom>
              <a:avLst/>
              <a:gdLst>
                <a:gd name="connsiteX0" fmla="*/ 29766 w 38100"/>
                <a:gd name="connsiteY0" fmla="*/ 10716 h 38100"/>
                <a:gd name="connsiteX1" fmla="*/ 10716 w 38100"/>
                <a:gd name="connsiteY1" fmla="*/ 10716 h 38100"/>
                <a:gd name="connsiteX2" fmla="*/ 10716 w 38100"/>
                <a:gd name="connsiteY2" fmla="*/ 29766 h 38100"/>
                <a:gd name="connsiteX3" fmla="*/ 29766 w 38100"/>
                <a:gd name="connsiteY3" fmla="*/ 29766 h 38100"/>
                <a:gd name="connsiteX4" fmla="*/ 29766 w 38100"/>
                <a:gd name="connsiteY4" fmla="*/ 10716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29766" y="10716"/>
                  </a:moveTo>
                  <a:cubicBezTo>
                    <a:pt x="25003" y="5953"/>
                    <a:pt x="16431" y="5953"/>
                    <a:pt x="10716" y="10716"/>
                  </a:cubicBezTo>
                  <a:cubicBezTo>
                    <a:pt x="5953" y="15478"/>
                    <a:pt x="5953" y="24051"/>
                    <a:pt x="10716" y="29766"/>
                  </a:cubicBezTo>
                  <a:cubicBezTo>
                    <a:pt x="15478" y="34528"/>
                    <a:pt x="24051" y="34528"/>
                    <a:pt x="29766" y="29766"/>
                  </a:cubicBezTo>
                  <a:cubicBezTo>
                    <a:pt x="34528" y="24051"/>
                    <a:pt x="34528" y="15478"/>
                    <a:pt x="29766" y="1071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E4D94F36-B957-4657-916A-C5F50721880D}"/>
                </a:ext>
              </a:extLst>
            </p:cNvPr>
            <p:cNvSpPr/>
            <p:nvPr/>
          </p:nvSpPr>
          <p:spPr>
            <a:xfrm>
              <a:off x="5156359" y="3240881"/>
              <a:ext cx="590550" cy="190500"/>
            </a:xfrm>
            <a:custGeom>
              <a:avLst/>
              <a:gdLst>
                <a:gd name="connsiteX0" fmla="*/ 7144 w 590550"/>
                <a:gd name="connsiteY0" fmla="*/ 7144 h 190500"/>
                <a:gd name="connsiteX1" fmla="*/ 408146 w 590550"/>
                <a:gd name="connsiteY1" fmla="*/ 7144 h 190500"/>
                <a:gd name="connsiteX2" fmla="*/ 585311 w 590550"/>
                <a:gd name="connsiteY2" fmla="*/ 184309 h 190500"/>
                <a:gd name="connsiteX3" fmla="*/ 580549 w 590550"/>
                <a:gd name="connsiteY3" fmla="*/ 189071 h 190500"/>
                <a:gd name="connsiteX4" fmla="*/ 405289 w 590550"/>
                <a:gd name="connsiteY4" fmla="*/ 13811 h 190500"/>
                <a:gd name="connsiteX5" fmla="*/ 7144 w 590550"/>
                <a:gd name="connsiteY5" fmla="*/ 13811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90550" h="190500">
                  <a:moveTo>
                    <a:pt x="7144" y="7144"/>
                  </a:moveTo>
                  <a:lnTo>
                    <a:pt x="408146" y="7144"/>
                  </a:lnTo>
                  <a:lnTo>
                    <a:pt x="585311" y="184309"/>
                  </a:lnTo>
                  <a:lnTo>
                    <a:pt x="580549" y="189071"/>
                  </a:lnTo>
                  <a:lnTo>
                    <a:pt x="405289" y="13811"/>
                  </a:lnTo>
                  <a:lnTo>
                    <a:pt x="7144" y="1381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1640BC53-5E03-4228-B755-EBB17E2872AA}"/>
                </a:ext>
              </a:extLst>
            </p:cNvPr>
            <p:cNvSpPr/>
            <p:nvPr/>
          </p:nvSpPr>
          <p:spPr>
            <a:xfrm>
              <a:off x="5134451" y="3231356"/>
              <a:ext cx="38100" cy="38100"/>
            </a:xfrm>
            <a:custGeom>
              <a:avLst/>
              <a:gdLst>
                <a:gd name="connsiteX0" fmla="*/ 20479 w 38100"/>
                <a:gd name="connsiteY0" fmla="*/ 7144 h 38100"/>
                <a:gd name="connsiteX1" fmla="*/ 7144 w 38100"/>
                <a:gd name="connsiteY1" fmla="*/ 20479 h 38100"/>
                <a:gd name="connsiteX2" fmla="*/ 20479 w 38100"/>
                <a:gd name="connsiteY2" fmla="*/ 33814 h 38100"/>
                <a:gd name="connsiteX3" fmla="*/ 33814 w 38100"/>
                <a:gd name="connsiteY3" fmla="*/ 20479 h 38100"/>
                <a:gd name="connsiteX4" fmla="*/ 20479 w 38100"/>
                <a:gd name="connsiteY4" fmla="*/ 714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20479" y="7144"/>
                  </a:moveTo>
                  <a:cubicBezTo>
                    <a:pt x="12859" y="7144"/>
                    <a:pt x="7144" y="12859"/>
                    <a:pt x="7144" y="20479"/>
                  </a:cubicBezTo>
                  <a:cubicBezTo>
                    <a:pt x="7144" y="28099"/>
                    <a:pt x="12859" y="33814"/>
                    <a:pt x="20479" y="33814"/>
                  </a:cubicBezTo>
                  <a:cubicBezTo>
                    <a:pt x="28099" y="33814"/>
                    <a:pt x="33814" y="28099"/>
                    <a:pt x="33814" y="20479"/>
                  </a:cubicBezTo>
                  <a:cubicBezTo>
                    <a:pt x="33814" y="12859"/>
                    <a:pt x="28099" y="7144"/>
                    <a:pt x="2047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DFF90C9A-CE80-41A5-A3D1-CCC8BB9E8814}"/>
                </a:ext>
              </a:extLst>
            </p:cNvPr>
            <p:cNvSpPr/>
            <p:nvPr/>
          </p:nvSpPr>
          <p:spPr>
            <a:xfrm>
              <a:off x="5084921" y="3377088"/>
              <a:ext cx="361950" cy="95250"/>
            </a:xfrm>
            <a:custGeom>
              <a:avLst/>
              <a:gdLst>
                <a:gd name="connsiteX0" fmla="*/ 349091 w 361950"/>
                <a:gd name="connsiteY0" fmla="*/ 7144 h 95250"/>
                <a:gd name="connsiteX1" fmla="*/ 354806 w 361950"/>
                <a:gd name="connsiteY1" fmla="*/ 12859 h 95250"/>
                <a:gd name="connsiteX2" fmla="*/ 271939 w 361950"/>
                <a:gd name="connsiteY2" fmla="*/ 94774 h 95250"/>
                <a:gd name="connsiteX3" fmla="*/ 7144 w 361950"/>
                <a:gd name="connsiteY3" fmla="*/ 94774 h 95250"/>
                <a:gd name="connsiteX4" fmla="*/ 7144 w 361950"/>
                <a:gd name="connsiteY4" fmla="*/ 88106 h 95250"/>
                <a:gd name="connsiteX5" fmla="*/ 269081 w 361950"/>
                <a:gd name="connsiteY5" fmla="*/ 88106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1950" h="95250">
                  <a:moveTo>
                    <a:pt x="349091" y="7144"/>
                  </a:moveTo>
                  <a:lnTo>
                    <a:pt x="354806" y="12859"/>
                  </a:lnTo>
                  <a:lnTo>
                    <a:pt x="271939" y="94774"/>
                  </a:lnTo>
                  <a:lnTo>
                    <a:pt x="7144" y="94774"/>
                  </a:lnTo>
                  <a:lnTo>
                    <a:pt x="7144" y="88106"/>
                  </a:lnTo>
                  <a:lnTo>
                    <a:pt x="269081" y="8810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77E4139C-5F79-42D3-958A-ACDC6A86C110}"/>
                </a:ext>
              </a:extLst>
            </p:cNvPr>
            <p:cNvSpPr/>
            <p:nvPr/>
          </p:nvSpPr>
          <p:spPr>
            <a:xfrm>
              <a:off x="5072539" y="3448526"/>
              <a:ext cx="38100" cy="38100"/>
            </a:xfrm>
            <a:custGeom>
              <a:avLst/>
              <a:gdLst>
                <a:gd name="connsiteX0" fmla="*/ 20479 w 38100"/>
                <a:gd name="connsiteY0" fmla="*/ 7144 h 38100"/>
                <a:gd name="connsiteX1" fmla="*/ 7144 w 38100"/>
                <a:gd name="connsiteY1" fmla="*/ 20479 h 38100"/>
                <a:gd name="connsiteX2" fmla="*/ 20479 w 38100"/>
                <a:gd name="connsiteY2" fmla="*/ 33814 h 38100"/>
                <a:gd name="connsiteX3" fmla="*/ 33814 w 38100"/>
                <a:gd name="connsiteY3" fmla="*/ 20479 h 38100"/>
                <a:gd name="connsiteX4" fmla="*/ 20479 w 38100"/>
                <a:gd name="connsiteY4" fmla="*/ 714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20479" y="7144"/>
                  </a:moveTo>
                  <a:cubicBezTo>
                    <a:pt x="12859" y="7144"/>
                    <a:pt x="7144" y="12859"/>
                    <a:pt x="7144" y="20479"/>
                  </a:cubicBezTo>
                  <a:cubicBezTo>
                    <a:pt x="7144" y="28099"/>
                    <a:pt x="12859" y="33814"/>
                    <a:pt x="20479" y="33814"/>
                  </a:cubicBezTo>
                  <a:cubicBezTo>
                    <a:pt x="28099" y="33814"/>
                    <a:pt x="33814" y="28099"/>
                    <a:pt x="33814" y="20479"/>
                  </a:cubicBezTo>
                  <a:cubicBezTo>
                    <a:pt x="32861" y="12859"/>
                    <a:pt x="27146" y="7144"/>
                    <a:pt x="2047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C50F3C26-F05B-4343-BE9A-E743986BFC78}"/>
                </a:ext>
              </a:extLst>
            </p:cNvPr>
            <p:cNvSpPr/>
            <p:nvPr/>
          </p:nvSpPr>
          <p:spPr>
            <a:xfrm>
              <a:off x="5571649" y="3071336"/>
              <a:ext cx="809625" cy="200025"/>
            </a:xfrm>
            <a:custGeom>
              <a:avLst/>
              <a:gdLst>
                <a:gd name="connsiteX0" fmla="*/ 11906 w 809625"/>
                <a:gd name="connsiteY0" fmla="*/ 7144 h 200025"/>
                <a:gd name="connsiteX1" fmla="*/ 192881 w 809625"/>
                <a:gd name="connsiteY1" fmla="*/ 188119 h 200025"/>
                <a:gd name="connsiteX2" fmla="*/ 808196 w 809625"/>
                <a:gd name="connsiteY2" fmla="*/ 188119 h 200025"/>
                <a:gd name="connsiteX3" fmla="*/ 808196 w 809625"/>
                <a:gd name="connsiteY3" fmla="*/ 195739 h 200025"/>
                <a:gd name="connsiteX4" fmla="*/ 190024 w 809625"/>
                <a:gd name="connsiteY4" fmla="*/ 194786 h 200025"/>
                <a:gd name="connsiteX5" fmla="*/ 7144 w 809625"/>
                <a:gd name="connsiteY5" fmla="*/ 11906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09625" h="200025">
                  <a:moveTo>
                    <a:pt x="11906" y="7144"/>
                  </a:moveTo>
                  <a:lnTo>
                    <a:pt x="192881" y="188119"/>
                  </a:lnTo>
                  <a:lnTo>
                    <a:pt x="808196" y="188119"/>
                  </a:lnTo>
                  <a:lnTo>
                    <a:pt x="808196" y="195739"/>
                  </a:lnTo>
                  <a:lnTo>
                    <a:pt x="190024" y="194786"/>
                  </a:lnTo>
                  <a:lnTo>
                    <a:pt x="7144" y="1190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C2157789-0F8E-49DA-8584-D70904B8ECE4}"/>
                </a:ext>
              </a:extLst>
            </p:cNvPr>
            <p:cNvSpPr/>
            <p:nvPr/>
          </p:nvSpPr>
          <p:spPr>
            <a:xfrm>
              <a:off x="6358414" y="3242786"/>
              <a:ext cx="38100" cy="38100"/>
            </a:xfrm>
            <a:custGeom>
              <a:avLst/>
              <a:gdLst>
                <a:gd name="connsiteX0" fmla="*/ 20479 w 38100"/>
                <a:gd name="connsiteY0" fmla="*/ 33814 h 38100"/>
                <a:gd name="connsiteX1" fmla="*/ 33814 w 38100"/>
                <a:gd name="connsiteY1" fmla="*/ 20479 h 38100"/>
                <a:gd name="connsiteX2" fmla="*/ 20479 w 38100"/>
                <a:gd name="connsiteY2" fmla="*/ 7144 h 38100"/>
                <a:gd name="connsiteX3" fmla="*/ 7144 w 38100"/>
                <a:gd name="connsiteY3" fmla="*/ 20479 h 38100"/>
                <a:gd name="connsiteX4" fmla="*/ 20479 w 38100"/>
                <a:gd name="connsiteY4" fmla="*/ 3381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20479" y="33814"/>
                  </a:moveTo>
                  <a:cubicBezTo>
                    <a:pt x="28099" y="33814"/>
                    <a:pt x="33814" y="28099"/>
                    <a:pt x="33814" y="20479"/>
                  </a:cubicBezTo>
                  <a:cubicBezTo>
                    <a:pt x="33814" y="12859"/>
                    <a:pt x="28099" y="7144"/>
                    <a:pt x="20479" y="7144"/>
                  </a:cubicBezTo>
                  <a:cubicBezTo>
                    <a:pt x="12859" y="7144"/>
                    <a:pt x="7144" y="12859"/>
                    <a:pt x="7144" y="20479"/>
                  </a:cubicBezTo>
                  <a:cubicBezTo>
                    <a:pt x="7144" y="28099"/>
                    <a:pt x="13811" y="33814"/>
                    <a:pt x="20479" y="338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0" name="Graphic 234">
            <a:extLst>
              <a:ext uri="{FF2B5EF4-FFF2-40B4-BE49-F238E27FC236}">
                <a16:creationId xmlns:a16="http://schemas.microsoft.com/office/drawing/2014/main" id="{9634A53D-5203-45FB-A500-84DEA8B811D6}"/>
              </a:ext>
            </a:extLst>
          </p:cNvPr>
          <p:cNvGrpSpPr/>
          <p:nvPr/>
        </p:nvGrpSpPr>
        <p:grpSpPr>
          <a:xfrm>
            <a:off x="5722963" y="1142562"/>
            <a:ext cx="4140178" cy="1411804"/>
            <a:chOff x="7533181" y="1351306"/>
            <a:chExt cx="4265296" cy="1454469"/>
          </a:xfrm>
          <a:solidFill>
            <a:schemeClr val="accent1"/>
          </a:solidFill>
        </p:grpSpPr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0928892F-E7FD-449A-9619-D16663812093}"/>
                </a:ext>
              </a:extLst>
            </p:cNvPr>
            <p:cNvSpPr/>
            <p:nvPr/>
          </p:nvSpPr>
          <p:spPr>
            <a:xfrm>
              <a:off x="8179930" y="1579907"/>
              <a:ext cx="3581400" cy="762000"/>
            </a:xfrm>
            <a:custGeom>
              <a:avLst/>
              <a:gdLst>
                <a:gd name="connsiteX0" fmla="*/ 37624 w 3581400"/>
                <a:gd name="connsiteY0" fmla="*/ 761524 h 762000"/>
                <a:gd name="connsiteX1" fmla="*/ 7144 w 3581400"/>
                <a:gd name="connsiteY1" fmla="*/ 731044 h 762000"/>
                <a:gd name="connsiteX2" fmla="*/ 37624 w 3581400"/>
                <a:gd name="connsiteY2" fmla="*/ 700564 h 762000"/>
                <a:gd name="connsiteX3" fmla="*/ 64294 w 3581400"/>
                <a:gd name="connsiteY3" fmla="*/ 715804 h 762000"/>
                <a:gd name="connsiteX4" fmla="*/ 1177766 w 3581400"/>
                <a:gd name="connsiteY4" fmla="*/ 715804 h 762000"/>
                <a:gd name="connsiteX5" fmla="*/ 1060609 w 3581400"/>
                <a:gd name="connsiteY5" fmla="*/ 597694 h 762000"/>
                <a:gd name="connsiteX6" fmla="*/ 376714 w 3581400"/>
                <a:gd name="connsiteY6" fmla="*/ 597694 h 762000"/>
                <a:gd name="connsiteX7" fmla="*/ 350044 w 3581400"/>
                <a:gd name="connsiteY7" fmla="*/ 612934 h 762000"/>
                <a:gd name="connsiteX8" fmla="*/ 319564 w 3581400"/>
                <a:gd name="connsiteY8" fmla="*/ 582454 h 762000"/>
                <a:gd name="connsiteX9" fmla="*/ 350044 w 3581400"/>
                <a:gd name="connsiteY9" fmla="*/ 551974 h 762000"/>
                <a:gd name="connsiteX10" fmla="*/ 376714 w 3581400"/>
                <a:gd name="connsiteY10" fmla="*/ 567214 h 762000"/>
                <a:gd name="connsiteX11" fmla="*/ 804386 w 3581400"/>
                <a:gd name="connsiteY11" fmla="*/ 567214 h 762000"/>
                <a:gd name="connsiteX12" fmla="*/ 755809 w 3581400"/>
                <a:gd name="connsiteY12" fmla="*/ 518636 h 762000"/>
                <a:gd name="connsiteX13" fmla="*/ 469106 w 3581400"/>
                <a:gd name="connsiteY13" fmla="*/ 518636 h 762000"/>
                <a:gd name="connsiteX14" fmla="*/ 442436 w 3581400"/>
                <a:gd name="connsiteY14" fmla="*/ 533876 h 762000"/>
                <a:gd name="connsiteX15" fmla="*/ 411956 w 3581400"/>
                <a:gd name="connsiteY15" fmla="*/ 503396 h 762000"/>
                <a:gd name="connsiteX16" fmla="*/ 442436 w 3581400"/>
                <a:gd name="connsiteY16" fmla="*/ 472916 h 762000"/>
                <a:gd name="connsiteX17" fmla="*/ 469106 w 3581400"/>
                <a:gd name="connsiteY17" fmla="*/ 488156 h 762000"/>
                <a:gd name="connsiteX18" fmla="*/ 768191 w 3581400"/>
                <a:gd name="connsiteY18" fmla="*/ 488156 h 762000"/>
                <a:gd name="connsiteX19" fmla="*/ 846296 w 3581400"/>
                <a:gd name="connsiteY19" fmla="*/ 566261 h 762000"/>
                <a:gd name="connsiteX20" fmla="*/ 1072039 w 3581400"/>
                <a:gd name="connsiteY20" fmla="*/ 566261 h 762000"/>
                <a:gd name="connsiteX21" fmla="*/ 1219676 w 3581400"/>
                <a:gd name="connsiteY21" fmla="*/ 713899 h 762000"/>
                <a:gd name="connsiteX22" fmla="*/ 1376839 w 3581400"/>
                <a:gd name="connsiteY22" fmla="*/ 713899 h 762000"/>
                <a:gd name="connsiteX23" fmla="*/ 1540669 w 3581400"/>
                <a:gd name="connsiteY23" fmla="*/ 550069 h 762000"/>
                <a:gd name="connsiteX24" fmla="*/ 2015014 w 3581400"/>
                <a:gd name="connsiteY24" fmla="*/ 550069 h 762000"/>
                <a:gd name="connsiteX25" fmla="*/ 2253139 w 3581400"/>
                <a:gd name="connsiteY25" fmla="*/ 311944 h 762000"/>
                <a:gd name="connsiteX26" fmla="*/ 2012156 w 3581400"/>
                <a:gd name="connsiteY26" fmla="*/ 311944 h 762000"/>
                <a:gd name="connsiteX27" fmla="*/ 1900714 w 3581400"/>
                <a:gd name="connsiteY27" fmla="*/ 426244 h 762000"/>
                <a:gd name="connsiteX28" fmla="*/ 1742599 w 3581400"/>
                <a:gd name="connsiteY28" fmla="*/ 426244 h 762000"/>
                <a:gd name="connsiteX29" fmla="*/ 1715929 w 3581400"/>
                <a:gd name="connsiteY29" fmla="*/ 441484 h 762000"/>
                <a:gd name="connsiteX30" fmla="*/ 1685449 w 3581400"/>
                <a:gd name="connsiteY30" fmla="*/ 411004 h 762000"/>
                <a:gd name="connsiteX31" fmla="*/ 1715929 w 3581400"/>
                <a:gd name="connsiteY31" fmla="*/ 380524 h 762000"/>
                <a:gd name="connsiteX32" fmla="*/ 1742599 w 3581400"/>
                <a:gd name="connsiteY32" fmla="*/ 395764 h 762000"/>
                <a:gd name="connsiteX33" fmla="*/ 1888331 w 3581400"/>
                <a:gd name="connsiteY33" fmla="*/ 395764 h 762000"/>
                <a:gd name="connsiteX34" fmla="*/ 1970246 w 3581400"/>
                <a:gd name="connsiteY34" fmla="*/ 313849 h 762000"/>
                <a:gd name="connsiteX35" fmla="*/ 1623536 w 3581400"/>
                <a:gd name="connsiteY35" fmla="*/ 313849 h 762000"/>
                <a:gd name="connsiteX36" fmla="*/ 1400651 w 3581400"/>
                <a:gd name="connsiteY36" fmla="*/ 536734 h 762000"/>
                <a:gd name="connsiteX37" fmla="*/ 1393031 w 3581400"/>
                <a:gd name="connsiteY37" fmla="*/ 566261 h 762000"/>
                <a:gd name="connsiteX38" fmla="*/ 1371124 w 3581400"/>
                <a:gd name="connsiteY38" fmla="*/ 574834 h 762000"/>
                <a:gd name="connsiteX39" fmla="*/ 1349216 w 3581400"/>
                <a:gd name="connsiteY39" fmla="*/ 566261 h 762000"/>
                <a:gd name="connsiteX40" fmla="*/ 1340644 w 3581400"/>
                <a:gd name="connsiteY40" fmla="*/ 544354 h 762000"/>
                <a:gd name="connsiteX41" fmla="*/ 1349216 w 3581400"/>
                <a:gd name="connsiteY41" fmla="*/ 522446 h 762000"/>
                <a:gd name="connsiteX42" fmla="*/ 1371124 w 3581400"/>
                <a:gd name="connsiteY42" fmla="*/ 513874 h 762000"/>
                <a:gd name="connsiteX43" fmla="*/ 1379696 w 3581400"/>
                <a:gd name="connsiteY43" fmla="*/ 514826 h 762000"/>
                <a:gd name="connsiteX44" fmla="*/ 1439704 w 3581400"/>
                <a:gd name="connsiteY44" fmla="*/ 454819 h 762000"/>
                <a:gd name="connsiteX45" fmla="*/ 1025366 w 3581400"/>
                <a:gd name="connsiteY45" fmla="*/ 454819 h 762000"/>
                <a:gd name="connsiteX46" fmla="*/ 988219 w 3581400"/>
                <a:gd name="connsiteY46" fmla="*/ 417671 h 762000"/>
                <a:gd name="connsiteX47" fmla="*/ 979646 w 3581400"/>
                <a:gd name="connsiteY47" fmla="*/ 418624 h 762000"/>
                <a:gd name="connsiteX48" fmla="*/ 957739 w 3581400"/>
                <a:gd name="connsiteY48" fmla="*/ 410051 h 762000"/>
                <a:gd name="connsiteX49" fmla="*/ 949166 w 3581400"/>
                <a:gd name="connsiteY49" fmla="*/ 388144 h 762000"/>
                <a:gd name="connsiteX50" fmla="*/ 957739 w 3581400"/>
                <a:gd name="connsiteY50" fmla="*/ 366236 h 762000"/>
                <a:gd name="connsiteX51" fmla="*/ 979646 w 3581400"/>
                <a:gd name="connsiteY51" fmla="*/ 357664 h 762000"/>
                <a:gd name="connsiteX52" fmla="*/ 1001554 w 3581400"/>
                <a:gd name="connsiteY52" fmla="*/ 366236 h 762000"/>
                <a:gd name="connsiteX53" fmla="*/ 1009174 w 3581400"/>
                <a:gd name="connsiteY53" fmla="*/ 395764 h 762000"/>
                <a:gd name="connsiteX54" fmla="*/ 1037749 w 3581400"/>
                <a:gd name="connsiteY54" fmla="*/ 424339 h 762000"/>
                <a:gd name="connsiteX55" fmla="*/ 1470184 w 3581400"/>
                <a:gd name="connsiteY55" fmla="*/ 424339 h 762000"/>
                <a:gd name="connsiteX56" fmla="*/ 1611154 w 3581400"/>
                <a:gd name="connsiteY56" fmla="*/ 283369 h 762000"/>
                <a:gd name="connsiteX57" fmla="*/ 2285524 w 3581400"/>
                <a:gd name="connsiteY57" fmla="*/ 283369 h 762000"/>
                <a:gd name="connsiteX58" fmla="*/ 2289334 w 3581400"/>
                <a:gd name="connsiteY58" fmla="*/ 279559 h 762000"/>
                <a:gd name="connsiteX59" fmla="*/ 2294096 w 3581400"/>
                <a:gd name="connsiteY59" fmla="*/ 283369 h 762000"/>
                <a:gd name="connsiteX60" fmla="*/ 2574131 w 3581400"/>
                <a:gd name="connsiteY60" fmla="*/ 283369 h 762000"/>
                <a:gd name="connsiteX61" fmla="*/ 2774156 w 3581400"/>
                <a:gd name="connsiteY61" fmla="*/ 83344 h 762000"/>
                <a:gd name="connsiteX62" fmla="*/ 2961799 w 3581400"/>
                <a:gd name="connsiteY62" fmla="*/ 83344 h 762000"/>
                <a:gd name="connsiteX63" fmla="*/ 3022759 w 3581400"/>
                <a:gd name="connsiteY63" fmla="*/ 22384 h 762000"/>
                <a:gd name="connsiteX64" fmla="*/ 3525679 w 3581400"/>
                <a:gd name="connsiteY64" fmla="*/ 22384 h 762000"/>
                <a:gd name="connsiteX65" fmla="*/ 3552349 w 3581400"/>
                <a:gd name="connsiteY65" fmla="*/ 7144 h 762000"/>
                <a:gd name="connsiteX66" fmla="*/ 3582829 w 3581400"/>
                <a:gd name="connsiteY66" fmla="*/ 37624 h 762000"/>
                <a:gd name="connsiteX67" fmla="*/ 3552349 w 3581400"/>
                <a:gd name="connsiteY67" fmla="*/ 68104 h 762000"/>
                <a:gd name="connsiteX68" fmla="*/ 3525679 w 3581400"/>
                <a:gd name="connsiteY68" fmla="*/ 52864 h 762000"/>
                <a:gd name="connsiteX69" fmla="*/ 3036094 w 3581400"/>
                <a:gd name="connsiteY69" fmla="*/ 52864 h 762000"/>
                <a:gd name="connsiteX70" fmla="*/ 2975134 w 3581400"/>
                <a:gd name="connsiteY70" fmla="*/ 113824 h 762000"/>
                <a:gd name="connsiteX71" fmla="*/ 2787491 w 3581400"/>
                <a:gd name="connsiteY71" fmla="*/ 113824 h 762000"/>
                <a:gd name="connsiteX72" fmla="*/ 2588419 w 3581400"/>
                <a:gd name="connsiteY72" fmla="*/ 312896 h 762000"/>
                <a:gd name="connsiteX73" fmla="*/ 2299811 w 3581400"/>
                <a:gd name="connsiteY73" fmla="*/ 312896 h 762000"/>
                <a:gd name="connsiteX74" fmla="*/ 2206466 w 3581400"/>
                <a:gd name="connsiteY74" fmla="*/ 406241 h 762000"/>
                <a:gd name="connsiteX75" fmla="*/ 2329339 w 3581400"/>
                <a:gd name="connsiteY75" fmla="*/ 406241 h 762000"/>
                <a:gd name="connsiteX76" fmla="*/ 2387441 w 3581400"/>
                <a:gd name="connsiteY76" fmla="*/ 464344 h 762000"/>
                <a:gd name="connsiteX77" fmla="*/ 2396014 w 3581400"/>
                <a:gd name="connsiteY77" fmla="*/ 463391 h 762000"/>
                <a:gd name="connsiteX78" fmla="*/ 2417921 w 3581400"/>
                <a:gd name="connsiteY78" fmla="*/ 471964 h 762000"/>
                <a:gd name="connsiteX79" fmla="*/ 2426494 w 3581400"/>
                <a:gd name="connsiteY79" fmla="*/ 493871 h 762000"/>
                <a:gd name="connsiteX80" fmla="*/ 2417921 w 3581400"/>
                <a:gd name="connsiteY80" fmla="*/ 515779 h 762000"/>
                <a:gd name="connsiteX81" fmla="*/ 2396014 w 3581400"/>
                <a:gd name="connsiteY81" fmla="*/ 524351 h 762000"/>
                <a:gd name="connsiteX82" fmla="*/ 2374106 w 3581400"/>
                <a:gd name="connsiteY82" fmla="*/ 515779 h 762000"/>
                <a:gd name="connsiteX83" fmla="*/ 2366486 w 3581400"/>
                <a:gd name="connsiteY83" fmla="*/ 486251 h 762000"/>
                <a:gd name="connsiteX84" fmla="*/ 2317909 w 3581400"/>
                <a:gd name="connsiteY84" fmla="*/ 437674 h 762000"/>
                <a:gd name="connsiteX85" fmla="*/ 2176939 w 3581400"/>
                <a:gd name="connsiteY85" fmla="*/ 437674 h 762000"/>
                <a:gd name="connsiteX86" fmla="*/ 2032159 w 3581400"/>
                <a:gd name="connsiteY86" fmla="*/ 582454 h 762000"/>
                <a:gd name="connsiteX87" fmla="*/ 1557814 w 3581400"/>
                <a:gd name="connsiteY87" fmla="*/ 582454 h 762000"/>
                <a:gd name="connsiteX88" fmla="*/ 1393984 w 3581400"/>
                <a:gd name="connsiteY88" fmla="*/ 746284 h 762000"/>
                <a:gd name="connsiteX89" fmla="*/ 64294 w 3581400"/>
                <a:gd name="connsiteY89" fmla="*/ 746284 h 762000"/>
                <a:gd name="connsiteX90" fmla="*/ 37624 w 3581400"/>
                <a:gd name="connsiteY90" fmla="*/ 761524 h 76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</a:cxnLst>
              <a:rect l="l" t="t" r="r" b="b"/>
              <a:pathLst>
                <a:path w="3581400" h="762000">
                  <a:moveTo>
                    <a:pt x="37624" y="761524"/>
                  </a:moveTo>
                  <a:cubicBezTo>
                    <a:pt x="20479" y="761524"/>
                    <a:pt x="7144" y="748189"/>
                    <a:pt x="7144" y="731044"/>
                  </a:cubicBezTo>
                  <a:cubicBezTo>
                    <a:pt x="7144" y="713899"/>
                    <a:pt x="20479" y="700564"/>
                    <a:pt x="37624" y="700564"/>
                  </a:cubicBezTo>
                  <a:cubicBezTo>
                    <a:pt x="49054" y="700564"/>
                    <a:pt x="58579" y="706279"/>
                    <a:pt x="64294" y="715804"/>
                  </a:cubicBezTo>
                  <a:lnTo>
                    <a:pt x="1177766" y="715804"/>
                  </a:lnTo>
                  <a:lnTo>
                    <a:pt x="1060609" y="597694"/>
                  </a:lnTo>
                  <a:lnTo>
                    <a:pt x="376714" y="597694"/>
                  </a:lnTo>
                  <a:cubicBezTo>
                    <a:pt x="370999" y="607219"/>
                    <a:pt x="361474" y="612934"/>
                    <a:pt x="350044" y="612934"/>
                  </a:cubicBezTo>
                  <a:cubicBezTo>
                    <a:pt x="332899" y="612934"/>
                    <a:pt x="319564" y="599599"/>
                    <a:pt x="319564" y="582454"/>
                  </a:cubicBezTo>
                  <a:cubicBezTo>
                    <a:pt x="319564" y="565309"/>
                    <a:pt x="332899" y="551974"/>
                    <a:pt x="350044" y="551974"/>
                  </a:cubicBezTo>
                  <a:cubicBezTo>
                    <a:pt x="361474" y="551974"/>
                    <a:pt x="370999" y="557689"/>
                    <a:pt x="376714" y="567214"/>
                  </a:cubicBezTo>
                  <a:lnTo>
                    <a:pt x="804386" y="567214"/>
                  </a:lnTo>
                  <a:lnTo>
                    <a:pt x="755809" y="518636"/>
                  </a:lnTo>
                  <a:lnTo>
                    <a:pt x="469106" y="518636"/>
                  </a:lnTo>
                  <a:cubicBezTo>
                    <a:pt x="463391" y="528161"/>
                    <a:pt x="453866" y="533876"/>
                    <a:pt x="442436" y="533876"/>
                  </a:cubicBezTo>
                  <a:cubicBezTo>
                    <a:pt x="425291" y="533876"/>
                    <a:pt x="411956" y="520541"/>
                    <a:pt x="411956" y="503396"/>
                  </a:cubicBezTo>
                  <a:cubicBezTo>
                    <a:pt x="411956" y="486251"/>
                    <a:pt x="425291" y="472916"/>
                    <a:pt x="442436" y="472916"/>
                  </a:cubicBezTo>
                  <a:cubicBezTo>
                    <a:pt x="453866" y="472916"/>
                    <a:pt x="463391" y="478631"/>
                    <a:pt x="469106" y="488156"/>
                  </a:cubicBezTo>
                  <a:lnTo>
                    <a:pt x="768191" y="488156"/>
                  </a:lnTo>
                  <a:lnTo>
                    <a:pt x="846296" y="566261"/>
                  </a:lnTo>
                  <a:lnTo>
                    <a:pt x="1072039" y="566261"/>
                  </a:lnTo>
                  <a:lnTo>
                    <a:pt x="1219676" y="713899"/>
                  </a:lnTo>
                  <a:lnTo>
                    <a:pt x="1376839" y="713899"/>
                  </a:lnTo>
                  <a:lnTo>
                    <a:pt x="1540669" y="550069"/>
                  </a:lnTo>
                  <a:lnTo>
                    <a:pt x="2015014" y="550069"/>
                  </a:lnTo>
                  <a:lnTo>
                    <a:pt x="2253139" y="311944"/>
                  </a:lnTo>
                  <a:lnTo>
                    <a:pt x="2012156" y="311944"/>
                  </a:lnTo>
                  <a:lnTo>
                    <a:pt x="1900714" y="426244"/>
                  </a:lnTo>
                  <a:lnTo>
                    <a:pt x="1742599" y="426244"/>
                  </a:lnTo>
                  <a:cubicBezTo>
                    <a:pt x="1736884" y="435769"/>
                    <a:pt x="1727359" y="441484"/>
                    <a:pt x="1715929" y="441484"/>
                  </a:cubicBezTo>
                  <a:cubicBezTo>
                    <a:pt x="1698784" y="441484"/>
                    <a:pt x="1685449" y="428149"/>
                    <a:pt x="1685449" y="411004"/>
                  </a:cubicBezTo>
                  <a:cubicBezTo>
                    <a:pt x="1685449" y="393859"/>
                    <a:pt x="1698784" y="380524"/>
                    <a:pt x="1715929" y="380524"/>
                  </a:cubicBezTo>
                  <a:cubicBezTo>
                    <a:pt x="1727359" y="380524"/>
                    <a:pt x="1736884" y="386239"/>
                    <a:pt x="1742599" y="395764"/>
                  </a:cubicBezTo>
                  <a:lnTo>
                    <a:pt x="1888331" y="395764"/>
                  </a:lnTo>
                  <a:lnTo>
                    <a:pt x="1970246" y="313849"/>
                  </a:lnTo>
                  <a:lnTo>
                    <a:pt x="1623536" y="313849"/>
                  </a:lnTo>
                  <a:lnTo>
                    <a:pt x="1400651" y="536734"/>
                  </a:lnTo>
                  <a:cubicBezTo>
                    <a:pt x="1403509" y="547211"/>
                    <a:pt x="1400651" y="558641"/>
                    <a:pt x="1393031" y="566261"/>
                  </a:cubicBezTo>
                  <a:cubicBezTo>
                    <a:pt x="1387316" y="571976"/>
                    <a:pt x="1379696" y="574834"/>
                    <a:pt x="1371124" y="574834"/>
                  </a:cubicBezTo>
                  <a:cubicBezTo>
                    <a:pt x="1362551" y="574834"/>
                    <a:pt x="1354931" y="571976"/>
                    <a:pt x="1349216" y="566261"/>
                  </a:cubicBezTo>
                  <a:cubicBezTo>
                    <a:pt x="1343501" y="560546"/>
                    <a:pt x="1340644" y="552926"/>
                    <a:pt x="1340644" y="544354"/>
                  </a:cubicBezTo>
                  <a:cubicBezTo>
                    <a:pt x="1340644" y="535781"/>
                    <a:pt x="1343501" y="528161"/>
                    <a:pt x="1349216" y="522446"/>
                  </a:cubicBezTo>
                  <a:cubicBezTo>
                    <a:pt x="1354931" y="516731"/>
                    <a:pt x="1362551" y="513874"/>
                    <a:pt x="1371124" y="513874"/>
                  </a:cubicBezTo>
                  <a:cubicBezTo>
                    <a:pt x="1373981" y="513874"/>
                    <a:pt x="1376839" y="513874"/>
                    <a:pt x="1379696" y="514826"/>
                  </a:cubicBezTo>
                  <a:lnTo>
                    <a:pt x="1439704" y="454819"/>
                  </a:lnTo>
                  <a:lnTo>
                    <a:pt x="1025366" y="454819"/>
                  </a:lnTo>
                  <a:lnTo>
                    <a:pt x="988219" y="417671"/>
                  </a:lnTo>
                  <a:cubicBezTo>
                    <a:pt x="985361" y="418624"/>
                    <a:pt x="982504" y="418624"/>
                    <a:pt x="979646" y="418624"/>
                  </a:cubicBezTo>
                  <a:cubicBezTo>
                    <a:pt x="971074" y="418624"/>
                    <a:pt x="963454" y="415766"/>
                    <a:pt x="957739" y="410051"/>
                  </a:cubicBezTo>
                  <a:cubicBezTo>
                    <a:pt x="952024" y="404336"/>
                    <a:pt x="949166" y="396716"/>
                    <a:pt x="949166" y="388144"/>
                  </a:cubicBezTo>
                  <a:cubicBezTo>
                    <a:pt x="949166" y="379571"/>
                    <a:pt x="952024" y="371951"/>
                    <a:pt x="957739" y="366236"/>
                  </a:cubicBezTo>
                  <a:cubicBezTo>
                    <a:pt x="963454" y="360521"/>
                    <a:pt x="971074" y="357664"/>
                    <a:pt x="979646" y="357664"/>
                  </a:cubicBezTo>
                  <a:cubicBezTo>
                    <a:pt x="988219" y="357664"/>
                    <a:pt x="995839" y="360521"/>
                    <a:pt x="1001554" y="366236"/>
                  </a:cubicBezTo>
                  <a:cubicBezTo>
                    <a:pt x="1009174" y="373856"/>
                    <a:pt x="1012031" y="385286"/>
                    <a:pt x="1009174" y="395764"/>
                  </a:cubicBezTo>
                  <a:lnTo>
                    <a:pt x="1037749" y="424339"/>
                  </a:lnTo>
                  <a:lnTo>
                    <a:pt x="1470184" y="424339"/>
                  </a:lnTo>
                  <a:lnTo>
                    <a:pt x="1611154" y="283369"/>
                  </a:lnTo>
                  <a:lnTo>
                    <a:pt x="2285524" y="283369"/>
                  </a:lnTo>
                  <a:lnTo>
                    <a:pt x="2289334" y="279559"/>
                  </a:lnTo>
                  <a:lnTo>
                    <a:pt x="2294096" y="283369"/>
                  </a:lnTo>
                  <a:lnTo>
                    <a:pt x="2574131" y="283369"/>
                  </a:lnTo>
                  <a:lnTo>
                    <a:pt x="2774156" y="83344"/>
                  </a:lnTo>
                  <a:lnTo>
                    <a:pt x="2961799" y="83344"/>
                  </a:lnTo>
                  <a:lnTo>
                    <a:pt x="3022759" y="22384"/>
                  </a:lnTo>
                  <a:lnTo>
                    <a:pt x="3525679" y="22384"/>
                  </a:lnTo>
                  <a:cubicBezTo>
                    <a:pt x="3531394" y="12859"/>
                    <a:pt x="3540919" y="7144"/>
                    <a:pt x="3552349" y="7144"/>
                  </a:cubicBezTo>
                  <a:cubicBezTo>
                    <a:pt x="3569494" y="7144"/>
                    <a:pt x="3582829" y="20479"/>
                    <a:pt x="3582829" y="37624"/>
                  </a:cubicBezTo>
                  <a:cubicBezTo>
                    <a:pt x="3582829" y="54769"/>
                    <a:pt x="3569494" y="68104"/>
                    <a:pt x="3552349" y="68104"/>
                  </a:cubicBezTo>
                  <a:cubicBezTo>
                    <a:pt x="3540919" y="68104"/>
                    <a:pt x="3531394" y="62389"/>
                    <a:pt x="3525679" y="52864"/>
                  </a:cubicBezTo>
                  <a:lnTo>
                    <a:pt x="3036094" y="52864"/>
                  </a:lnTo>
                  <a:lnTo>
                    <a:pt x="2975134" y="113824"/>
                  </a:lnTo>
                  <a:lnTo>
                    <a:pt x="2787491" y="113824"/>
                  </a:lnTo>
                  <a:lnTo>
                    <a:pt x="2588419" y="312896"/>
                  </a:lnTo>
                  <a:lnTo>
                    <a:pt x="2299811" y="312896"/>
                  </a:lnTo>
                  <a:lnTo>
                    <a:pt x="2206466" y="406241"/>
                  </a:lnTo>
                  <a:lnTo>
                    <a:pt x="2329339" y="406241"/>
                  </a:lnTo>
                  <a:lnTo>
                    <a:pt x="2387441" y="464344"/>
                  </a:lnTo>
                  <a:cubicBezTo>
                    <a:pt x="2390299" y="463391"/>
                    <a:pt x="2393156" y="463391"/>
                    <a:pt x="2396014" y="463391"/>
                  </a:cubicBezTo>
                  <a:cubicBezTo>
                    <a:pt x="2404586" y="463391"/>
                    <a:pt x="2412206" y="466249"/>
                    <a:pt x="2417921" y="471964"/>
                  </a:cubicBezTo>
                  <a:cubicBezTo>
                    <a:pt x="2423636" y="477679"/>
                    <a:pt x="2426494" y="485299"/>
                    <a:pt x="2426494" y="493871"/>
                  </a:cubicBezTo>
                  <a:cubicBezTo>
                    <a:pt x="2426494" y="502444"/>
                    <a:pt x="2423636" y="510064"/>
                    <a:pt x="2417921" y="515779"/>
                  </a:cubicBezTo>
                  <a:cubicBezTo>
                    <a:pt x="2412206" y="521494"/>
                    <a:pt x="2404586" y="524351"/>
                    <a:pt x="2396014" y="524351"/>
                  </a:cubicBezTo>
                  <a:cubicBezTo>
                    <a:pt x="2387441" y="524351"/>
                    <a:pt x="2379821" y="521494"/>
                    <a:pt x="2374106" y="515779"/>
                  </a:cubicBezTo>
                  <a:cubicBezTo>
                    <a:pt x="2366486" y="508159"/>
                    <a:pt x="2363629" y="496729"/>
                    <a:pt x="2366486" y="486251"/>
                  </a:cubicBezTo>
                  <a:lnTo>
                    <a:pt x="2317909" y="437674"/>
                  </a:lnTo>
                  <a:lnTo>
                    <a:pt x="2176939" y="437674"/>
                  </a:lnTo>
                  <a:lnTo>
                    <a:pt x="2032159" y="582454"/>
                  </a:lnTo>
                  <a:lnTo>
                    <a:pt x="1557814" y="582454"/>
                  </a:lnTo>
                  <a:lnTo>
                    <a:pt x="1393984" y="746284"/>
                  </a:lnTo>
                  <a:lnTo>
                    <a:pt x="64294" y="746284"/>
                  </a:lnTo>
                  <a:cubicBezTo>
                    <a:pt x="59531" y="754856"/>
                    <a:pt x="49054" y="761524"/>
                    <a:pt x="37624" y="76152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5C2D29B5-2A8A-41B3-A437-5ACEBF116CDF}"/>
                </a:ext>
              </a:extLst>
            </p:cNvPr>
            <p:cNvSpPr/>
            <p:nvPr/>
          </p:nvSpPr>
          <p:spPr>
            <a:xfrm>
              <a:off x="8190407" y="1590385"/>
              <a:ext cx="3562350" cy="742950"/>
            </a:xfrm>
            <a:custGeom>
              <a:avLst/>
              <a:gdLst>
                <a:gd name="connsiteX0" fmla="*/ 2567464 w 3562350"/>
                <a:gd name="connsiteY0" fmla="*/ 282416 h 742950"/>
                <a:gd name="connsiteX1" fmla="*/ 2279809 w 3562350"/>
                <a:gd name="connsiteY1" fmla="*/ 282416 h 742950"/>
                <a:gd name="connsiteX2" fmla="*/ 2278856 w 3562350"/>
                <a:gd name="connsiteY2" fmla="*/ 281464 h 742950"/>
                <a:gd name="connsiteX3" fmla="*/ 2277904 w 3562350"/>
                <a:gd name="connsiteY3" fmla="*/ 282416 h 742950"/>
                <a:gd name="connsiteX4" fmla="*/ 1603534 w 3562350"/>
                <a:gd name="connsiteY4" fmla="*/ 282416 h 742950"/>
                <a:gd name="connsiteX5" fmla="*/ 1461611 w 3562350"/>
                <a:gd name="connsiteY5" fmla="*/ 424339 h 742950"/>
                <a:gd name="connsiteX6" fmla="*/ 1021556 w 3562350"/>
                <a:gd name="connsiteY6" fmla="*/ 424339 h 742950"/>
                <a:gd name="connsiteX7" fmla="*/ 986314 w 3562350"/>
                <a:gd name="connsiteY7" fmla="*/ 389096 h 742950"/>
                <a:gd name="connsiteX8" fmla="*/ 982504 w 3562350"/>
                <a:gd name="connsiteY8" fmla="*/ 363379 h 742950"/>
                <a:gd name="connsiteX9" fmla="*/ 952024 w 3562350"/>
                <a:gd name="connsiteY9" fmla="*/ 363379 h 742950"/>
                <a:gd name="connsiteX10" fmla="*/ 952024 w 3562350"/>
                <a:gd name="connsiteY10" fmla="*/ 392906 h 742950"/>
                <a:gd name="connsiteX11" fmla="*/ 977741 w 3562350"/>
                <a:gd name="connsiteY11" fmla="*/ 396716 h 742950"/>
                <a:gd name="connsiteX12" fmla="*/ 1016794 w 3562350"/>
                <a:gd name="connsiteY12" fmla="*/ 435769 h 742950"/>
                <a:gd name="connsiteX13" fmla="*/ 1450181 w 3562350"/>
                <a:gd name="connsiteY13" fmla="*/ 435769 h 742950"/>
                <a:gd name="connsiteX14" fmla="*/ 1370171 w 3562350"/>
                <a:gd name="connsiteY14" fmla="*/ 515779 h 742950"/>
                <a:gd name="connsiteX15" fmla="*/ 1344454 w 3562350"/>
                <a:gd name="connsiteY15" fmla="*/ 519589 h 742950"/>
                <a:gd name="connsiteX16" fmla="*/ 1344454 w 3562350"/>
                <a:gd name="connsiteY16" fmla="*/ 549116 h 742950"/>
                <a:gd name="connsiteX17" fmla="*/ 1373981 w 3562350"/>
                <a:gd name="connsiteY17" fmla="*/ 549116 h 742950"/>
                <a:gd name="connsiteX18" fmla="*/ 1377791 w 3562350"/>
                <a:gd name="connsiteY18" fmla="*/ 523399 h 742950"/>
                <a:gd name="connsiteX19" fmla="*/ 1608296 w 3562350"/>
                <a:gd name="connsiteY19" fmla="*/ 292894 h 742950"/>
                <a:gd name="connsiteX20" fmla="*/ 1982629 w 3562350"/>
                <a:gd name="connsiteY20" fmla="*/ 292894 h 742950"/>
                <a:gd name="connsiteX21" fmla="*/ 1881664 w 3562350"/>
                <a:gd name="connsiteY21" fmla="*/ 393859 h 742950"/>
                <a:gd name="connsiteX22" fmla="*/ 1726406 w 3562350"/>
                <a:gd name="connsiteY22" fmla="*/ 393859 h 742950"/>
                <a:gd name="connsiteX23" fmla="*/ 1706404 w 3562350"/>
                <a:gd name="connsiteY23" fmla="*/ 378619 h 742950"/>
                <a:gd name="connsiteX24" fmla="*/ 1685449 w 3562350"/>
                <a:gd name="connsiteY24" fmla="*/ 399574 h 742950"/>
                <a:gd name="connsiteX25" fmla="*/ 1706404 w 3562350"/>
                <a:gd name="connsiteY25" fmla="*/ 420529 h 742950"/>
                <a:gd name="connsiteX26" fmla="*/ 1726406 w 3562350"/>
                <a:gd name="connsiteY26" fmla="*/ 405289 h 742950"/>
                <a:gd name="connsiteX27" fmla="*/ 1886426 w 3562350"/>
                <a:gd name="connsiteY27" fmla="*/ 405289 h 742950"/>
                <a:gd name="connsiteX28" fmla="*/ 1998821 w 3562350"/>
                <a:gd name="connsiteY28" fmla="*/ 292894 h 742950"/>
                <a:gd name="connsiteX29" fmla="*/ 2267426 w 3562350"/>
                <a:gd name="connsiteY29" fmla="*/ 292894 h 742950"/>
                <a:gd name="connsiteX30" fmla="*/ 2010251 w 3562350"/>
                <a:gd name="connsiteY30" fmla="*/ 550069 h 742950"/>
                <a:gd name="connsiteX31" fmla="*/ 1535906 w 3562350"/>
                <a:gd name="connsiteY31" fmla="*/ 550069 h 742950"/>
                <a:gd name="connsiteX32" fmla="*/ 1372076 w 3562350"/>
                <a:gd name="connsiteY32" fmla="*/ 713899 h 742950"/>
                <a:gd name="connsiteX33" fmla="*/ 1207294 w 3562350"/>
                <a:gd name="connsiteY33" fmla="*/ 713899 h 742950"/>
                <a:gd name="connsiteX34" fmla="*/ 1059656 w 3562350"/>
                <a:gd name="connsiteY34" fmla="*/ 566261 h 742950"/>
                <a:gd name="connsiteX35" fmla="*/ 833914 w 3562350"/>
                <a:gd name="connsiteY35" fmla="*/ 566261 h 742950"/>
                <a:gd name="connsiteX36" fmla="*/ 833914 w 3562350"/>
                <a:gd name="connsiteY36" fmla="*/ 566261 h 742950"/>
                <a:gd name="connsiteX37" fmla="*/ 755809 w 3562350"/>
                <a:gd name="connsiteY37" fmla="*/ 488156 h 742950"/>
                <a:gd name="connsiteX38" fmla="*/ 453866 w 3562350"/>
                <a:gd name="connsiteY38" fmla="*/ 488156 h 742950"/>
                <a:gd name="connsiteX39" fmla="*/ 433864 w 3562350"/>
                <a:gd name="connsiteY39" fmla="*/ 472916 h 742950"/>
                <a:gd name="connsiteX40" fmla="*/ 412909 w 3562350"/>
                <a:gd name="connsiteY40" fmla="*/ 493871 h 742950"/>
                <a:gd name="connsiteX41" fmla="*/ 433864 w 3562350"/>
                <a:gd name="connsiteY41" fmla="*/ 514826 h 742950"/>
                <a:gd name="connsiteX42" fmla="*/ 453866 w 3562350"/>
                <a:gd name="connsiteY42" fmla="*/ 499586 h 742950"/>
                <a:gd name="connsiteX43" fmla="*/ 750094 w 3562350"/>
                <a:gd name="connsiteY43" fmla="*/ 499586 h 742950"/>
                <a:gd name="connsiteX44" fmla="*/ 817721 w 3562350"/>
                <a:gd name="connsiteY44" fmla="*/ 567214 h 742950"/>
                <a:gd name="connsiteX45" fmla="*/ 360521 w 3562350"/>
                <a:gd name="connsiteY45" fmla="*/ 567214 h 742950"/>
                <a:gd name="connsiteX46" fmla="*/ 340519 w 3562350"/>
                <a:gd name="connsiteY46" fmla="*/ 551974 h 742950"/>
                <a:gd name="connsiteX47" fmla="*/ 319564 w 3562350"/>
                <a:gd name="connsiteY47" fmla="*/ 572929 h 742950"/>
                <a:gd name="connsiteX48" fmla="*/ 340519 w 3562350"/>
                <a:gd name="connsiteY48" fmla="*/ 593884 h 742950"/>
                <a:gd name="connsiteX49" fmla="*/ 360521 w 3562350"/>
                <a:gd name="connsiteY49" fmla="*/ 578644 h 742950"/>
                <a:gd name="connsiteX50" fmla="*/ 1054894 w 3562350"/>
                <a:gd name="connsiteY50" fmla="*/ 578644 h 742950"/>
                <a:gd name="connsiteX51" fmla="*/ 1191101 w 3562350"/>
                <a:gd name="connsiteY51" fmla="*/ 714851 h 742950"/>
                <a:gd name="connsiteX52" fmla="*/ 48101 w 3562350"/>
                <a:gd name="connsiteY52" fmla="*/ 714851 h 742950"/>
                <a:gd name="connsiteX53" fmla="*/ 28099 w 3562350"/>
                <a:gd name="connsiteY53" fmla="*/ 699611 h 742950"/>
                <a:gd name="connsiteX54" fmla="*/ 7144 w 3562350"/>
                <a:gd name="connsiteY54" fmla="*/ 720566 h 742950"/>
                <a:gd name="connsiteX55" fmla="*/ 28099 w 3562350"/>
                <a:gd name="connsiteY55" fmla="*/ 741521 h 742950"/>
                <a:gd name="connsiteX56" fmla="*/ 48101 w 3562350"/>
                <a:gd name="connsiteY56" fmla="*/ 726281 h 742950"/>
                <a:gd name="connsiteX57" fmla="*/ 1376839 w 3562350"/>
                <a:gd name="connsiteY57" fmla="*/ 726281 h 742950"/>
                <a:gd name="connsiteX58" fmla="*/ 1540669 w 3562350"/>
                <a:gd name="connsiteY58" fmla="*/ 561499 h 742950"/>
                <a:gd name="connsiteX59" fmla="*/ 2015014 w 3562350"/>
                <a:gd name="connsiteY59" fmla="*/ 561499 h 742950"/>
                <a:gd name="connsiteX60" fmla="*/ 2159794 w 3562350"/>
                <a:gd name="connsiteY60" fmla="*/ 417671 h 742950"/>
                <a:gd name="connsiteX61" fmla="*/ 2308384 w 3562350"/>
                <a:gd name="connsiteY61" fmla="*/ 417671 h 742950"/>
                <a:gd name="connsiteX62" fmla="*/ 2364581 w 3562350"/>
                <a:gd name="connsiteY62" fmla="*/ 473869 h 742950"/>
                <a:gd name="connsiteX63" fmla="*/ 2368391 w 3562350"/>
                <a:gd name="connsiteY63" fmla="*/ 499586 h 742950"/>
                <a:gd name="connsiteX64" fmla="*/ 2397919 w 3562350"/>
                <a:gd name="connsiteY64" fmla="*/ 499586 h 742950"/>
                <a:gd name="connsiteX65" fmla="*/ 2397919 w 3562350"/>
                <a:gd name="connsiteY65" fmla="*/ 470059 h 742950"/>
                <a:gd name="connsiteX66" fmla="*/ 2372201 w 3562350"/>
                <a:gd name="connsiteY66" fmla="*/ 466249 h 742950"/>
                <a:gd name="connsiteX67" fmla="*/ 2313146 w 3562350"/>
                <a:gd name="connsiteY67" fmla="*/ 407194 h 742950"/>
                <a:gd name="connsiteX68" fmla="*/ 2170271 w 3562350"/>
                <a:gd name="connsiteY68" fmla="*/ 407194 h 742950"/>
                <a:gd name="connsiteX69" fmla="*/ 2283619 w 3562350"/>
                <a:gd name="connsiteY69" fmla="*/ 293846 h 742950"/>
                <a:gd name="connsiteX70" fmla="*/ 2572226 w 3562350"/>
                <a:gd name="connsiteY70" fmla="*/ 293846 h 742950"/>
                <a:gd name="connsiteX71" fmla="*/ 2771299 w 3562350"/>
                <a:gd name="connsiteY71" fmla="*/ 94774 h 742950"/>
                <a:gd name="connsiteX72" fmla="*/ 2959894 w 3562350"/>
                <a:gd name="connsiteY72" fmla="*/ 94774 h 742950"/>
                <a:gd name="connsiteX73" fmla="*/ 3020854 w 3562350"/>
                <a:gd name="connsiteY73" fmla="*/ 33814 h 742950"/>
                <a:gd name="connsiteX74" fmla="*/ 3520916 w 3562350"/>
                <a:gd name="connsiteY74" fmla="*/ 33814 h 742950"/>
                <a:gd name="connsiteX75" fmla="*/ 3540919 w 3562350"/>
                <a:gd name="connsiteY75" fmla="*/ 49054 h 742950"/>
                <a:gd name="connsiteX76" fmla="*/ 3561874 w 3562350"/>
                <a:gd name="connsiteY76" fmla="*/ 28099 h 742950"/>
                <a:gd name="connsiteX77" fmla="*/ 3540919 w 3562350"/>
                <a:gd name="connsiteY77" fmla="*/ 7144 h 742950"/>
                <a:gd name="connsiteX78" fmla="*/ 3520916 w 3562350"/>
                <a:gd name="connsiteY78" fmla="*/ 22384 h 742950"/>
                <a:gd name="connsiteX79" fmla="*/ 3016091 w 3562350"/>
                <a:gd name="connsiteY79" fmla="*/ 22384 h 742950"/>
                <a:gd name="connsiteX80" fmla="*/ 2955131 w 3562350"/>
                <a:gd name="connsiteY80" fmla="*/ 83344 h 742950"/>
                <a:gd name="connsiteX81" fmla="*/ 2767489 w 3562350"/>
                <a:gd name="connsiteY81" fmla="*/ 83344 h 742950"/>
                <a:gd name="connsiteX82" fmla="*/ 2567464 w 3562350"/>
                <a:gd name="connsiteY82" fmla="*/ 282416 h 74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</a:cxnLst>
              <a:rect l="l" t="t" r="r" b="b"/>
              <a:pathLst>
                <a:path w="3562350" h="742950">
                  <a:moveTo>
                    <a:pt x="2567464" y="282416"/>
                  </a:moveTo>
                  <a:lnTo>
                    <a:pt x="2279809" y="282416"/>
                  </a:lnTo>
                  <a:lnTo>
                    <a:pt x="2278856" y="281464"/>
                  </a:lnTo>
                  <a:lnTo>
                    <a:pt x="2277904" y="282416"/>
                  </a:lnTo>
                  <a:lnTo>
                    <a:pt x="1603534" y="282416"/>
                  </a:lnTo>
                  <a:lnTo>
                    <a:pt x="1461611" y="424339"/>
                  </a:lnTo>
                  <a:lnTo>
                    <a:pt x="1021556" y="424339"/>
                  </a:lnTo>
                  <a:lnTo>
                    <a:pt x="986314" y="389096"/>
                  </a:lnTo>
                  <a:cubicBezTo>
                    <a:pt x="991076" y="381476"/>
                    <a:pt x="990124" y="370999"/>
                    <a:pt x="982504" y="363379"/>
                  </a:cubicBezTo>
                  <a:cubicBezTo>
                    <a:pt x="973931" y="354806"/>
                    <a:pt x="960596" y="354806"/>
                    <a:pt x="952024" y="363379"/>
                  </a:cubicBezTo>
                  <a:cubicBezTo>
                    <a:pt x="943451" y="371951"/>
                    <a:pt x="943451" y="385286"/>
                    <a:pt x="952024" y="392906"/>
                  </a:cubicBezTo>
                  <a:cubicBezTo>
                    <a:pt x="958691" y="399574"/>
                    <a:pt x="969169" y="400526"/>
                    <a:pt x="977741" y="396716"/>
                  </a:cubicBezTo>
                  <a:lnTo>
                    <a:pt x="1016794" y="435769"/>
                  </a:lnTo>
                  <a:lnTo>
                    <a:pt x="1450181" y="435769"/>
                  </a:lnTo>
                  <a:lnTo>
                    <a:pt x="1370171" y="515779"/>
                  </a:lnTo>
                  <a:cubicBezTo>
                    <a:pt x="1362551" y="511016"/>
                    <a:pt x="1352074" y="511969"/>
                    <a:pt x="1344454" y="519589"/>
                  </a:cubicBezTo>
                  <a:cubicBezTo>
                    <a:pt x="1335881" y="528161"/>
                    <a:pt x="1335881" y="541496"/>
                    <a:pt x="1344454" y="549116"/>
                  </a:cubicBezTo>
                  <a:cubicBezTo>
                    <a:pt x="1353026" y="557689"/>
                    <a:pt x="1366361" y="557689"/>
                    <a:pt x="1373981" y="549116"/>
                  </a:cubicBezTo>
                  <a:cubicBezTo>
                    <a:pt x="1380649" y="542449"/>
                    <a:pt x="1381601" y="531971"/>
                    <a:pt x="1377791" y="523399"/>
                  </a:cubicBezTo>
                  <a:lnTo>
                    <a:pt x="1608296" y="292894"/>
                  </a:lnTo>
                  <a:lnTo>
                    <a:pt x="1982629" y="292894"/>
                  </a:lnTo>
                  <a:lnTo>
                    <a:pt x="1881664" y="393859"/>
                  </a:lnTo>
                  <a:lnTo>
                    <a:pt x="1726406" y="393859"/>
                  </a:lnTo>
                  <a:cubicBezTo>
                    <a:pt x="1723549" y="385286"/>
                    <a:pt x="1715929" y="378619"/>
                    <a:pt x="1706404" y="378619"/>
                  </a:cubicBezTo>
                  <a:cubicBezTo>
                    <a:pt x="1694974" y="378619"/>
                    <a:pt x="1685449" y="388144"/>
                    <a:pt x="1685449" y="399574"/>
                  </a:cubicBezTo>
                  <a:cubicBezTo>
                    <a:pt x="1685449" y="411004"/>
                    <a:pt x="1694974" y="420529"/>
                    <a:pt x="1706404" y="420529"/>
                  </a:cubicBezTo>
                  <a:cubicBezTo>
                    <a:pt x="1715929" y="420529"/>
                    <a:pt x="1724501" y="413861"/>
                    <a:pt x="1726406" y="405289"/>
                  </a:cubicBezTo>
                  <a:lnTo>
                    <a:pt x="1886426" y="405289"/>
                  </a:lnTo>
                  <a:lnTo>
                    <a:pt x="1998821" y="292894"/>
                  </a:lnTo>
                  <a:lnTo>
                    <a:pt x="2267426" y="292894"/>
                  </a:lnTo>
                  <a:lnTo>
                    <a:pt x="2010251" y="550069"/>
                  </a:lnTo>
                  <a:lnTo>
                    <a:pt x="1535906" y="550069"/>
                  </a:lnTo>
                  <a:lnTo>
                    <a:pt x="1372076" y="713899"/>
                  </a:lnTo>
                  <a:lnTo>
                    <a:pt x="1207294" y="713899"/>
                  </a:lnTo>
                  <a:lnTo>
                    <a:pt x="1059656" y="566261"/>
                  </a:lnTo>
                  <a:lnTo>
                    <a:pt x="833914" y="566261"/>
                  </a:lnTo>
                  <a:lnTo>
                    <a:pt x="833914" y="566261"/>
                  </a:lnTo>
                  <a:lnTo>
                    <a:pt x="755809" y="488156"/>
                  </a:lnTo>
                  <a:lnTo>
                    <a:pt x="453866" y="488156"/>
                  </a:lnTo>
                  <a:cubicBezTo>
                    <a:pt x="451009" y="479584"/>
                    <a:pt x="443389" y="472916"/>
                    <a:pt x="433864" y="472916"/>
                  </a:cubicBezTo>
                  <a:cubicBezTo>
                    <a:pt x="422434" y="472916"/>
                    <a:pt x="412909" y="482441"/>
                    <a:pt x="412909" y="493871"/>
                  </a:cubicBezTo>
                  <a:cubicBezTo>
                    <a:pt x="412909" y="505301"/>
                    <a:pt x="422434" y="514826"/>
                    <a:pt x="433864" y="514826"/>
                  </a:cubicBezTo>
                  <a:cubicBezTo>
                    <a:pt x="443389" y="514826"/>
                    <a:pt x="451961" y="508159"/>
                    <a:pt x="453866" y="499586"/>
                  </a:cubicBezTo>
                  <a:lnTo>
                    <a:pt x="750094" y="499586"/>
                  </a:lnTo>
                  <a:lnTo>
                    <a:pt x="817721" y="567214"/>
                  </a:lnTo>
                  <a:lnTo>
                    <a:pt x="360521" y="567214"/>
                  </a:lnTo>
                  <a:cubicBezTo>
                    <a:pt x="357664" y="558641"/>
                    <a:pt x="350044" y="551974"/>
                    <a:pt x="340519" y="551974"/>
                  </a:cubicBezTo>
                  <a:cubicBezTo>
                    <a:pt x="329089" y="551974"/>
                    <a:pt x="319564" y="561499"/>
                    <a:pt x="319564" y="572929"/>
                  </a:cubicBezTo>
                  <a:cubicBezTo>
                    <a:pt x="319564" y="584359"/>
                    <a:pt x="329089" y="593884"/>
                    <a:pt x="340519" y="593884"/>
                  </a:cubicBezTo>
                  <a:cubicBezTo>
                    <a:pt x="350044" y="593884"/>
                    <a:pt x="358616" y="587216"/>
                    <a:pt x="360521" y="578644"/>
                  </a:cubicBezTo>
                  <a:lnTo>
                    <a:pt x="1054894" y="578644"/>
                  </a:lnTo>
                  <a:lnTo>
                    <a:pt x="1191101" y="714851"/>
                  </a:lnTo>
                  <a:lnTo>
                    <a:pt x="48101" y="714851"/>
                  </a:lnTo>
                  <a:cubicBezTo>
                    <a:pt x="45244" y="706279"/>
                    <a:pt x="37624" y="699611"/>
                    <a:pt x="28099" y="699611"/>
                  </a:cubicBezTo>
                  <a:cubicBezTo>
                    <a:pt x="16669" y="699611"/>
                    <a:pt x="7144" y="709136"/>
                    <a:pt x="7144" y="720566"/>
                  </a:cubicBezTo>
                  <a:cubicBezTo>
                    <a:pt x="7144" y="731996"/>
                    <a:pt x="16669" y="741521"/>
                    <a:pt x="28099" y="741521"/>
                  </a:cubicBezTo>
                  <a:cubicBezTo>
                    <a:pt x="37624" y="741521"/>
                    <a:pt x="46196" y="734854"/>
                    <a:pt x="48101" y="726281"/>
                  </a:cubicBezTo>
                  <a:lnTo>
                    <a:pt x="1376839" y="726281"/>
                  </a:lnTo>
                  <a:lnTo>
                    <a:pt x="1540669" y="561499"/>
                  </a:lnTo>
                  <a:lnTo>
                    <a:pt x="2015014" y="561499"/>
                  </a:lnTo>
                  <a:lnTo>
                    <a:pt x="2159794" y="417671"/>
                  </a:lnTo>
                  <a:lnTo>
                    <a:pt x="2308384" y="417671"/>
                  </a:lnTo>
                  <a:lnTo>
                    <a:pt x="2364581" y="473869"/>
                  </a:lnTo>
                  <a:cubicBezTo>
                    <a:pt x="2359819" y="481489"/>
                    <a:pt x="2360771" y="491966"/>
                    <a:pt x="2368391" y="499586"/>
                  </a:cubicBezTo>
                  <a:cubicBezTo>
                    <a:pt x="2376964" y="508159"/>
                    <a:pt x="2390299" y="508159"/>
                    <a:pt x="2397919" y="499586"/>
                  </a:cubicBezTo>
                  <a:cubicBezTo>
                    <a:pt x="2406491" y="491014"/>
                    <a:pt x="2406491" y="477679"/>
                    <a:pt x="2397919" y="470059"/>
                  </a:cubicBezTo>
                  <a:cubicBezTo>
                    <a:pt x="2391251" y="463391"/>
                    <a:pt x="2380774" y="462439"/>
                    <a:pt x="2372201" y="466249"/>
                  </a:cubicBezTo>
                  <a:lnTo>
                    <a:pt x="2313146" y="407194"/>
                  </a:lnTo>
                  <a:lnTo>
                    <a:pt x="2170271" y="407194"/>
                  </a:lnTo>
                  <a:lnTo>
                    <a:pt x="2283619" y="293846"/>
                  </a:lnTo>
                  <a:lnTo>
                    <a:pt x="2572226" y="293846"/>
                  </a:lnTo>
                  <a:lnTo>
                    <a:pt x="2771299" y="94774"/>
                  </a:lnTo>
                  <a:lnTo>
                    <a:pt x="2959894" y="94774"/>
                  </a:lnTo>
                  <a:lnTo>
                    <a:pt x="3020854" y="33814"/>
                  </a:lnTo>
                  <a:lnTo>
                    <a:pt x="3520916" y="33814"/>
                  </a:lnTo>
                  <a:cubicBezTo>
                    <a:pt x="3523774" y="42386"/>
                    <a:pt x="3531394" y="49054"/>
                    <a:pt x="3540919" y="49054"/>
                  </a:cubicBezTo>
                  <a:cubicBezTo>
                    <a:pt x="3552349" y="49054"/>
                    <a:pt x="3561874" y="39529"/>
                    <a:pt x="3561874" y="28099"/>
                  </a:cubicBezTo>
                  <a:cubicBezTo>
                    <a:pt x="3561874" y="16669"/>
                    <a:pt x="3552349" y="7144"/>
                    <a:pt x="3540919" y="7144"/>
                  </a:cubicBezTo>
                  <a:cubicBezTo>
                    <a:pt x="3531394" y="7144"/>
                    <a:pt x="3522821" y="13811"/>
                    <a:pt x="3520916" y="22384"/>
                  </a:cubicBezTo>
                  <a:lnTo>
                    <a:pt x="3016091" y="22384"/>
                  </a:lnTo>
                  <a:lnTo>
                    <a:pt x="2955131" y="83344"/>
                  </a:lnTo>
                  <a:lnTo>
                    <a:pt x="2767489" y="83344"/>
                  </a:lnTo>
                  <a:lnTo>
                    <a:pt x="2567464" y="282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AAF67176-B654-4160-8D8C-81C8F60E3819}"/>
                </a:ext>
              </a:extLst>
            </p:cNvPr>
            <p:cNvSpPr/>
            <p:nvPr/>
          </p:nvSpPr>
          <p:spPr>
            <a:xfrm>
              <a:off x="7533181" y="1351306"/>
              <a:ext cx="3552825" cy="771525"/>
            </a:xfrm>
            <a:custGeom>
              <a:avLst/>
              <a:gdLst>
                <a:gd name="connsiteX0" fmla="*/ 271939 w 3552825"/>
                <a:gd name="connsiteY0" fmla="*/ 772954 h 771525"/>
                <a:gd name="connsiteX1" fmla="*/ 241459 w 3552825"/>
                <a:gd name="connsiteY1" fmla="*/ 742474 h 771525"/>
                <a:gd name="connsiteX2" fmla="*/ 271939 w 3552825"/>
                <a:gd name="connsiteY2" fmla="*/ 711994 h 771525"/>
                <a:gd name="connsiteX3" fmla="*/ 298609 w 3552825"/>
                <a:gd name="connsiteY3" fmla="*/ 727234 h 771525"/>
                <a:gd name="connsiteX4" fmla="*/ 817721 w 3552825"/>
                <a:gd name="connsiteY4" fmla="*/ 727234 h 771525"/>
                <a:gd name="connsiteX5" fmla="*/ 890111 w 3552825"/>
                <a:gd name="connsiteY5" fmla="*/ 653891 h 771525"/>
                <a:gd name="connsiteX6" fmla="*/ 64294 w 3552825"/>
                <a:gd name="connsiteY6" fmla="*/ 653891 h 771525"/>
                <a:gd name="connsiteX7" fmla="*/ 37624 w 3552825"/>
                <a:gd name="connsiteY7" fmla="*/ 669131 h 771525"/>
                <a:gd name="connsiteX8" fmla="*/ 7144 w 3552825"/>
                <a:gd name="connsiteY8" fmla="*/ 638651 h 771525"/>
                <a:gd name="connsiteX9" fmla="*/ 37624 w 3552825"/>
                <a:gd name="connsiteY9" fmla="*/ 608171 h 771525"/>
                <a:gd name="connsiteX10" fmla="*/ 64294 w 3552825"/>
                <a:gd name="connsiteY10" fmla="*/ 623411 h 771525"/>
                <a:gd name="connsiteX11" fmla="*/ 1397794 w 3552825"/>
                <a:gd name="connsiteY11" fmla="*/ 623411 h 771525"/>
                <a:gd name="connsiteX12" fmla="*/ 1762601 w 3552825"/>
                <a:gd name="connsiteY12" fmla="*/ 258604 h 771525"/>
                <a:gd name="connsiteX13" fmla="*/ 2255044 w 3552825"/>
                <a:gd name="connsiteY13" fmla="*/ 258604 h 771525"/>
                <a:gd name="connsiteX14" fmla="*/ 2179796 w 3552825"/>
                <a:gd name="connsiteY14" fmla="*/ 183356 h 771525"/>
                <a:gd name="connsiteX15" fmla="*/ 1637824 w 3552825"/>
                <a:gd name="connsiteY15" fmla="*/ 183356 h 771525"/>
                <a:gd name="connsiteX16" fmla="*/ 1289209 w 3552825"/>
                <a:gd name="connsiteY16" fmla="*/ 531971 h 771525"/>
                <a:gd name="connsiteX17" fmla="*/ 803434 w 3552825"/>
                <a:gd name="connsiteY17" fmla="*/ 531971 h 771525"/>
                <a:gd name="connsiteX18" fmla="*/ 776764 w 3552825"/>
                <a:gd name="connsiteY18" fmla="*/ 547211 h 771525"/>
                <a:gd name="connsiteX19" fmla="*/ 746284 w 3552825"/>
                <a:gd name="connsiteY19" fmla="*/ 516731 h 771525"/>
                <a:gd name="connsiteX20" fmla="*/ 776764 w 3552825"/>
                <a:gd name="connsiteY20" fmla="*/ 486251 h 771525"/>
                <a:gd name="connsiteX21" fmla="*/ 803434 w 3552825"/>
                <a:gd name="connsiteY21" fmla="*/ 501491 h 771525"/>
                <a:gd name="connsiteX22" fmla="*/ 1117759 w 3552825"/>
                <a:gd name="connsiteY22" fmla="*/ 501491 h 771525"/>
                <a:gd name="connsiteX23" fmla="*/ 1021556 w 3552825"/>
                <a:gd name="connsiteY23" fmla="*/ 405289 h 771525"/>
                <a:gd name="connsiteX24" fmla="*/ 211931 w 3552825"/>
                <a:gd name="connsiteY24" fmla="*/ 405289 h 771525"/>
                <a:gd name="connsiteX25" fmla="*/ 100489 w 3552825"/>
                <a:gd name="connsiteY25" fmla="*/ 294799 h 771525"/>
                <a:gd name="connsiteX26" fmla="*/ 91916 w 3552825"/>
                <a:gd name="connsiteY26" fmla="*/ 295751 h 771525"/>
                <a:gd name="connsiteX27" fmla="*/ 70009 w 3552825"/>
                <a:gd name="connsiteY27" fmla="*/ 287179 h 771525"/>
                <a:gd name="connsiteX28" fmla="*/ 70009 w 3552825"/>
                <a:gd name="connsiteY28" fmla="*/ 243364 h 771525"/>
                <a:gd name="connsiteX29" fmla="*/ 91916 w 3552825"/>
                <a:gd name="connsiteY29" fmla="*/ 234791 h 771525"/>
                <a:gd name="connsiteX30" fmla="*/ 113824 w 3552825"/>
                <a:gd name="connsiteY30" fmla="*/ 243364 h 771525"/>
                <a:gd name="connsiteX31" fmla="*/ 121444 w 3552825"/>
                <a:gd name="connsiteY31" fmla="*/ 272891 h 771525"/>
                <a:gd name="connsiteX32" fmla="*/ 224314 w 3552825"/>
                <a:gd name="connsiteY32" fmla="*/ 375761 h 771525"/>
                <a:gd name="connsiteX33" fmla="*/ 1033939 w 3552825"/>
                <a:gd name="connsiteY33" fmla="*/ 375761 h 771525"/>
                <a:gd name="connsiteX34" fmla="*/ 1160621 w 3552825"/>
                <a:gd name="connsiteY34" fmla="*/ 502444 h 771525"/>
                <a:gd name="connsiteX35" fmla="*/ 1276826 w 3552825"/>
                <a:gd name="connsiteY35" fmla="*/ 502444 h 771525"/>
                <a:gd name="connsiteX36" fmla="*/ 1625441 w 3552825"/>
                <a:gd name="connsiteY36" fmla="*/ 153829 h 771525"/>
                <a:gd name="connsiteX37" fmla="*/ 2193131 w 3552825"/>
                <a:gd name="connsiteY37" fmla="*/ 153829 h 771525"/>
                <a:gd name="connsiteX38" fmla="*/ 2298859 w 3552825"/>
                <a:gd name="connsiteY38" fmla="*/ 259556 h 771525"/>
                <a:gd name="connsiteX39" fmla="*/ 2721769 w 3552825"/>
                <a:gd name="connsiteY39" fmla="*/ 259556 h 771525"/>
                <a:gd name="connsiteX40" fmla="*/ 2973229 w 3552825"/>
                <a:gd name="connsiteY40" fmla="*/ 7144 h 771525"/>
                <a:gd name="connsiteX41" fmla="*/ 3548539 w 3552825"/>
                <a:gd name="connsiteY41" fmla="*/ 7144 h 771525"/>
                <a:gd name="connsiteX42" fmla="*/ 3548539 w 3552825"/>
                <a:gd name="connsiteY42" fmla="*/ 37624 h 771525"/>
                <a:gd name="connsiteX43" fmla="*/ 2985611 w 3552825"/>
                <a:gd name="connsiteY43" fmla="*/ 37624 h 771525"/>
                <a:gd name="connsiteX44" fmla="*/ 2733199 w 3552825"/>
                <a:gd name="connsiteY44" fmla="*/ 290036 h 771525"/>
                <a:gd name="connsiteX45" fmla="*/ 1774984 w 3552825"/>
                <a:gd name="connsiteY45" fmla="*/ 290036 h 771525"/>
                <a:gd name="connsiteX46" fmla="*/ 1635919 w 3552825"/>
                <a:gd name="connsiteY46" fmla="*/ 429101 h 771525"/>
                <a:gd name="connsiteX47" fmla="*/ 1871186 w 3552825"/>
                <a:gd name="connsiteY47" fmla="*/ 429101 h 771525"/>
                <a:gd name="connsiteX48" fmla="*/ 1968341 w 3552825"/>
                <a:gd name="connsiteY48" fmla="*/ 526256 h 771525"/>
                <a:gd name="connsiteX49" fmla="*/ 1976914 w 3552825"/>
                <a:gd name="connsiteY49" fmla="*/ 525304 h 771525"/>
                <a:gd name="connsiteX50" fmla="*/ 1998821 w 3552825"/>
                <a:gd name="connsiteY50" fmla="*/ 533876 h 771525"/>
                <a:gd name="connsiteX51" fmla="*/ 2007394 w 3552825"/>
                <a:gd name="connsiteY51" fmla="*/ 555784 h 771525"/>
                <a:gd name="connsiteX52" fmla="*/ 1998821 w 3552825"/>
                <a:gd name="connsiteY52" fmla="*/ 577691 h 771525"/>
                <a:gd name="connsiteX53" fmla="*/ 1976914 w 3552825"/>
                <a:gd name="connsiteY53" fmla="*/ 586264 h 771525"/>
                <a:gd name="connsiteX54" fmla="*/ 1955006 w 3552825"/>
                <a:gd name="connsiteY54" fmla="*/ 577691 h 771525"/>
                <a:gd name="connsiteX55" fmla="*/ 1947386 w 3552825"/>
                <a:gd name="connsiteY55" fmla="*/ 548164 h 771525"/>
                <a:gd name="connsiteX56" fmla="*/ 1859756 w 3552825"/>
                <a:gd name="connsiteY56" fmla="*/ 460534 h 771525"/>
                <a:gd name="connsiteX57" fmla="*/ 1606391 w 3552825"/>
                <a:gd name="connsiteY57" fmla="*/ 460534 h 771525"/>
                <a:gd name="connsiteX58" fmla="*/ 1410176 w 3552825"/>
                <a:gd name="connsiteY58" fmla="*/ 654844 h 771525"/>
                <a:gd name="connsiteX59" fmla="*/ 932974 w 3552825"/>
                <a:gd name="connsiteY59" fmla="*/ 654844 h 771525"/>
                <a:gd name="connsiteX60" fmla="*/ 830104 w 3552825"/>
                <a:gd name="connsiteY60" fmla="*/ 757714 h 771525"/>
                <a:gd name="connsiteX61" fmla="*/ 298609 w 3552825"/>
                <a:gd name="connsiteY61" fmla="*/ 757714 h 771525"/>
                <a:gd name="connsiteX62" fmla="*/ 271939 w 3552825"/>
                <a:gd name="connsiteY62" fmla="*/ 772954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3552825" h="771525">
                  <a:moveTo>
                    <a:pt x="271939" y="772954"/>
                  </a:moveTo>
                  <a:cubicBezTo>
                    <a:pt x="254794" y="772954"/>
                    <a:pt x="241459" y="759619"/>
                    <a:pt x="241459" y="742474"/>
                  </a:cubicBezTo>
                  <a:cubicBezTo>
                    <a:pt x="241459" y="725329"/>
                    <a:pt x="254794" y="711994"/>
                    <a:pt x="271939" y="711994"/>
                  </a:cubicBezTo>
                  <a:cubicBezTo>
                    <a:pt x="283369" y="711994"/>
                    <a:pt x="292894" y="717709"/>
                    <a:pt x="298609" y="727234"/>
                  </a:cubicBezTo>
                  <a:lnTo>
                    <a:pt x="817721" y="727234"/>
                  </a:lnTo>
                  <a:lnTo>
                    <a:pt x="890111" y="653891"/>
                  </a:lnTo>
                  <a:lnTo>
                    <a:pt x="64294" y="653891"/>
                  </a:lnTo>
                  <a:cubicBezTo>
                    <a:pt x="58579" y="663416"/>
                    <a:pt x="49054" y="669131"/>
                    <a:pt x="37624" y="669131"/>
                  </a:cubicBezTo>
                  <a:cubicBezTo>
                    <a:pt x="20479" y="669131"/>
                    <a:pt x="7144" y="655796"/>
                    <a:pt x="7144" y="638651"/>
                  </a:cubicBezTo>
                  <a:cubicBezTo>
                    <a:pt x="7144" y="621506"/>
                    <a:pt x="20479" y="608171"/>
                    <a:pt x="37624" y="608171"/>
                  </a:cubicBezTo>
                  <a:cubicBezTo>
                    <a:pt x="49054" y="608171"/>
                    <a:pt x="58579" y="613886"/>
                    <a:pt x="64294" y="623411"/>
                  </a:cubicBezTo>
                  <a:lnTo>
                    <a:pt x="1397794" y="623411"/>
                  </a:lnTo>
                  <a:lnTo>
                    <a:pt x="1762601" y="258604"/>
                  </a:lnTo>
                  <a:lnTo>
                    <a:pt x="2255044" y="258604"/>
                  </a:lnTo>
                  <a:lnTo>
                    <a:pt x="2179796" y="183356"/>
                  </a:lnTo>
                  <a:lnTo>
                    <a:pt x="1637824" y="183356"/>
                  </a:lnTo>
                  <a:lnTo>
                    <a:pt x="1289209" y="531971"/>
                  </a:lnTo>
                  <a:lnTo>
                    <a:pt x="803434" y="531971"/>
                  </a:lnTo>
                  <a:cubicBezTo>
                    <a:pt x="797719" y="541496"/>
                    <a:pt x="788194" y="547211"/>
                    <a:pt x="776764" y="547211"/>
                  </a:cubicBezTo>
                  <a:cubicBezTo>
                    <a:pt x="759619" y="547211"/>
                    <a:pt x="746284" y="533876"/>
                    <a:pt x="746284" y="516731"/>
                  </a:cubicBezTo>
                  <a:cubicBezTo>
                    <a:pt x="746284" y="499586"/>
                    <a:pt x="759619" y="486251"/>
                    <a:pt x="776764" y="486251"/>
                  </a:cubicBezTo>
                  <a:cubicBezTo>
                    <a:pt x="788194" y="486251"/>
                    <a:pt x="797719" y="491966"/>
                    <a:pt x="803434" y="501491"/>
                  </a:cubicBezTo>
                  <a:lnTo>
                    <a:pt x="1117759" y="501491"/>
                  </a:lnTo>
                  <a:lnTo>
                    <a:pt x="1021556" y="405289"/>
                  </a:lnTo>
                  <a:lnTo>
                    <a:pt x="211931" y="405289"/>
                  </a:lnTo>
                  <a:lnTo>
                    <a:pt x="100489" y="294799"/>
                  </a:lnTo>
                  <a:cubicBezTo>
                    <a:pt x="97631" y="295751"/>
                    <a:pt x="94774" y="295751"/>
                    <a:pt x="91916" y="295751"/>
                  </a:cubicBezTo>
                  <a:cubicBezTo>
                    <a:pt x="83344" y="295751"/>
                    <a:pt x="75724" y="292894"/>
                    <a:pt x="70009" y="287179"/>
                  </a:cubicBezTo>
                  <a:cubicBezTo>
                    <a:pt x="57626" y="274796"/>
                    <a:pt x="57626" y="255746"/>
                    <a:pt x="70009" y="243364"/>
                  </a:cubicBezTo>
                  <a:cubicBezTo>
                    <a:pt x="75724" y="237649"/>
                    <a:pt x="83344" y="234791"/>
                    <a:pt x="91916" y="234791"/>
                  </a:cubicBezTo>
                  <a:cubicBezTo>
                    <a:pt x="100489" y="234791"/>
                    <a:pt x="108109" y="237649"/>
                    <a:pt x="113824" y="243364"/>
                  </a:cubicBezTo>
                  <a:cubicBezTo>
                    <a:pt x="121444" y="250984"/>
                    <a:pt x="124301" y="262414"/>
                    <a:pt x="121444" y="272891"/>
                  </a:cubicBezTo>
                  <a:lnTo>
                    <a:pt x="224314" y="375761"/>
                  </a:lnTo>
                  <a:lnTo>
                    <a:pt x="1033939" y="375761"/>
                  </a:lnTo>
                  <a:lnTo>
                    <a:pt x="1160621" y="502444"/>
                  </a:lnTo>
                  <a:lnTo>
                    <a:pt x="1276826" y="502444"/>
                  </a:lnTo>
                  <a:lnTo>
                    <a:pt x="1625441" y="153829"/>
                  </a:lnTo>
                  <a:lnTo>
                    <a:pt x="2193131" y="153829"/>
                  </a:lnTo>
                  <a:lnTo>
                    <a:pt x="2298859" y="259556"/>
                  </a:lnTo>
                  <a:lnTo>
                    <a:pt x="2721769" y="259556"/>
                  </a:lnTo>
                  <a:lnTo>
                    <a:pt x="2973229" y="7144"/>
                  </a:lnTo>
                  <a:lnTo>
                    <a:pt x="3548539" y="7144"/>
                  </a:lnTo>
                  <a:lnTo>
                    <a:pt x="3548539" y="37624"/>
                  </a:lnTo>
                  <a:lnTo>
                    <a:pt x="2985611" y="37624"/>
                  </a:lnTo>
                  <a:lnTo>
                    <a:pt x="2733199" y="290036"/>
                  </a:lnTo>
                  <a:lnTo>
                    <a:pt x="1774984" y="290036"/>
                  </a:lnTo>
                  <a:lnTo>
                    <a:pt x="1635919" y="429101"/>
                  </a:lnTo>
                  <a:lnTo>
                    <a:pt x="1871186" y="429101"/>
                  </a:lnTo>
                  <a:lnTo>
                    <a:pt x="1968341" y="526256"/>
                  </a:lnTo>
                  <a:cubicBezTo>
                    <a:pt x="1971199" y="525304"/>
                    <a:pt x="1974056" y="525304"/>
                    <a:pt x="1976914" y="525304"/>
                  </a:cubicBezTo>
                  <a:cubicBezTo>
                    <a:pt x="1985486" y="525304"/>
                    <a:pt x="1993106" y="528161"/>
                    <a:pt x="1998821" y="533876"/>
                  </a:cubicBezTo>
                  <a:cubicBezTo>
                    <a:pt x="2004536" y="539591"/>
                    <a:pt x="2007394" y="547211"/>
                    <a:pt x="2007394" y="555784"/>
                  </a:cubicBezTo>
                  <a:cubicBezTo>
                    <a:pt x="2007394" y="564356"/>
                    <a:pt x="2004536" y="571976"/>
                    <a:pt x="1998821" y="577691"/>
                  </a:cubicBezTo>
                  <a:cubicBezTo>
                    <a:pt x="1993106" y="583406"/>
                    <a:pt x="1985486" y="586264"/>
                    <a:pt x="1976914" y="586264"/>
                  </a:cubicBezTo>
                  <a:cubicBezTo>
                    <a:pt x="1968341" y="586264"/>
                    <a:pt x="1960721" y="583406"/>
                    <a:pt x="1955006" y="577691"/>
                  </a:cubicBezTo>
                  <a:cubicBezTo>
                    <a:pt x="1947386" y="570071"/>
                    <a:pt x="1944529" y="558641"/>
                    <a:pt x="1947386" y="548164"/>
                  </a:cubicBezTo>
                  <a:lnTo>
                    <a:pt x="1859756" y="460534"/>
                  </a:lnTo>
                  <a:lnTo>
                    <a:pt x="1606391" y="460534"/>
                  </a:lnTo>
                  <a:lnTo>
                    <a:pt x="1410176" y="654844"/>
                  </a:lnTo>
                  <a:lnTo>
                    <a:pt x="932974" y="654844"/>
                  </a:lnTo>
                  <a:lnTo>
                    <a:pt x="830104" y="757714"/>
                  </a:lnTo>
                  <a:lnTo>
                    <a:pt x="298609" y="757714"/>
                  </a:lnTo>
                  <a:cubicBezTo>
                    <a:pt x="292894" y="767239"/>
                    <a:pt x="283369" y="772954"/>
                    <a:pt x="271939" y="77295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EC6C2948-5607-4838-81A5-0EBFFE28C93E}"/>
                </a:ext>
              </a:extLst>
            </p:cNvPr>
            <p:cNvSpPr/>
            <p:nvPr/>
          </p:nvSpPr>
          <p:spPr>
            <a:xfrm>
              <a:off x="7543660" y="1360832"/>
              <a:ext cx="3533775" cy="752475"/>
            </a:xfrm>
            <a:custGeom>
              <a:avLst/>
              <a:gdLst>
                <a:gd name="connsiteX0" fmla="*/ 903446 w 3533775"/>
                <a:gd name="connsiteY0" fmla="*/ 634841 h 752475"/>
                <a:gd name="connsiteX1" fmla="*/ 812006 w 3533775"/>
                <a:gd name="connsiteY1" fmla="*/ 727234 h 752475"/>
                <a:gd name="connsiteX2" fmla="*/ 281464 w 3533775"/>
                <a:gd name="connsiteY2" fmla="*/ 727234 h 752475"/>
                <a:gd name="connsiteX3" fmla="*/ 261461 w 3533775"/>
                <a:gd name="connsiteY3" fmla="*/ 711994 h 752475"/>
                <a:gd name="connsiteX4" fmla="*/ 240506 w 3533775"/>
                <a:gd name="connsiteY4" fmla="*/ 732949 h 752475"/>
                <a:gd name="connsiteX5" fmla="*/ 261461 w 3533775"/>
                <a:gd name="connsiteY5" fmla="*/ 753904 h 752475"/>
                <a:gd name="connsiteX6" fmla="*/ 281464 w 3533775"/>
                <a:gd name="connsiteY6" fmla="*/ 738664 h 752475"/>
                <a:gd name="connsiteX7" fmla="*/ 815816 w 3533775"/>
                <a:gd name="connsiteY7" fmla="*/ 738664 h 752475"/>
                <a:gd name="connsiteX8" fmla="*/ 918686 w 3533775"/>
                <a:gd name="connsiteY8" fmla="*/ 635794 h 752475"/>
                <a:gd name="connsiteX9" fmla="*/ 917734 w 3533775"/>
                <a:gd name="connsiteY9" fmla="*/ 634841 h 752475"/>
                <a:gd name="connsiteX10" fmla="*/ 1395889 w 3533775"/>
                <a:gd name="connsiteY10" fmla="*/ 634841 h 752475"/>
                <a:gd name="connsiteX11" fmla="*/ 1591151 w 3533775"/>
                <a:gd name="connsiteY11" fmla="*/ 439579 h 752475"/>
                <a:gd name="connsiteX12" fmla="*/ 1852136 w 3533775"/>
                <a:gd name="connsiteY12" fmla="*/ 439579 h 752475"/>
                <a:gd name="connsiteX13" fmla="*/ 1947386 w 3533775"/>
                <a:gd name="connsiteY13" fmla="*/ 534829 h 752475"/>
                <a:gd name="connsiteX14" fmla="*/ 1951196 w 3533775"/>
                <a:gd name="connsiteY14" fmla="*/ 560546 h 752475"/>
                <a:gd name="connsiteX15" fmla="*/ 1980724 w 3533775"/>
                <a:gd name="connsiteY15" fmla="*/ 560546 h 752475"/>
                <a:gd name="connsiteX16" fmla="*/ 1980724 w 3533775"/>
                <a:gd name="connsiteY16" fmla="*/ 531019 h 752475"/>
                <a:gd name="connsiteX17" fmla="*/ 1955006 w 3533775"/>
                <a:gd name="connsiteY17" fmla="*/ 527209 h 752475"/>
                <a:gd name="connsiteX18" fmla="*/ 1856899 w 3533775"/>
                <a:gd name="connsiteY18" fmla="*/ 429101 h 752475"/>
                <a:gd name="connsiteX19" fmla="*/ 1602581 w 3533775"/>
                <a:gd name="connsiteY19" fmla="*/ 429101 h 752475"/>
                <a:gd name="connsiteX20" fmla="*/ 1760696 w 3533775"/>
                <a:gd name="connsiteY20" fmla="*/ 270986 h 752475"/>
                <a:gd name="connsiteX21" fmla="*/ 2718911 w 3533775"/>
                <a:gd name="connsiteY21" fmla="*/ 270986 h 752475"/>
                <a:gd name="connsiteX22" fmla="*/ 2971324 w 3533775"/>
                <a:gd name="connsiteY22" fmla="*/ 18574 h 752475"/>
                <a:gd name="connsiteX23" fmla="*/ 3528536 w 3533775"/>
                <a:gd name="connsiteY23" fmla="*/ 18574 h 752475"/>
                <a:gd name="connsiteX24" fmla="*/ 3528536 w 3533775"/>
                <a:gd name="connsiteY24" fmla="*/ 7144 h 752475"/>
                <a:gd name="connsiteX25" fmla="*/ 2966561 w 3533775"/>
                <a:gd name="connsiteY25" fmla="*/ 7144 h 752475"/>
                <a:gd name="connsiteX26" fmla="*/ 2714149 w 3533775"/>
                <a:gd name="connsiteY26" fmla="*/ 259556 h 752475"/>
                <a:gd name="connsiteX27" fmla="*/ 2282666 w 3533775"/>
                <a:gd name="connsiteY27" fmla="*/ 259556 h 752475"/>
                <a:gd name="connsiteX28" fmla="*/ 2282666 w 3533775"/>
                <a:gd name="connsiteY28" fmla="*/ 259556 h 752475"/>
                <a:gd name="connsiteX29" fmla="*/ 2177891 w 3533775"/>
                <a:gd name="connsiteY29" fmla="*/ 153829 h 752475"/>
                <a:gd name="connsiteX30" fmla="*/ 1617821 w 3533775"/>
                <a:gd name="connsiteY30" fmla="*/ 153829 h 752475"/>
                <a:gd name="connsiteX31" fmla="*/ 1270159 w 3533775"/>
                <a:gd name="connsiteY31" fmla="*/ 502444 h 752475"/>
                <a:gd name="connsiteX32" fmla="*/ 1146334 w 3533775"/>
                <a:gd name="connsiteY32" fmla="*/ 502444 h 752475"/>
                <a:gd name="connsiteX33" fmla="*/ 1020604 w 3533775"/>
                <a:gd name="connsiteY33" fmla="*/ 376714 h 752475"/>
                <a:gd name="connsiteX34" fmla="*/ 210979 w 3533775"/>
                <a:gd name="connsiteY34" fmla="*/ 376714 h 752475"/>
                <a:gd name="connsiteX35" fmla="*/ 100489 w 3533775"/>
                <a:gd name="connsiteY35" fmla="*/ 266224 h 752475"/>
                <a:gd name="connsiteX36" fmla="*/ 96679 w 3533775"/>
                <a:gd name="connsiteY36" fmla="*/ 240506 h 752475"/>
                <a:gd name="connsiteX37" fmla="*/ 67151 w 3533775"/>
                <a:gd name="connsiteY37" fmla="*/ 240506 h 752475"/>
                <a:gd name="connsiteX38" fmla="*/ 67151 w 3533775"/>
                <a:gd name="connsiteY38" fmla="*/ 270034 h 752475"/>
                <a:gd name="connsiteX39" fmla="*/ 92869 w 3533775"/>
                <a:gd name="connsiteY39" fmla="*/ 273844 h 752475"/>
                <a:gd name="connsiteX40" fmla="*/ 206216 w 3533775"/>
                <a:gd name="connsiteY40" fmla="*/ 387191 h 752475"/>
                <a:gd name="connsiteX41" fmla="*/ 1015841 w 3533775"/>
                <a:gd name="connsiteY41" fmla="*/ 387191 h 752475"/>
                <a:gd name="connsiteX42" fmla="*/ 1130141 w 3533775"/>
                <a:gd name="connsiteY42" fmla="*/ 502444 h 752475"/>
                <a:gd name="connsiteX43" fmla="*/ 786289 w 3533775"/>
                <a:gd name="connsiteY43" fmla="*/ 502444 h 752475"/>
                <a:gd name="connsiteX44" fmla="*/ 766286 w 3533775"/>
                <a:gd name="connsiteY44" fmla="*/ 487204 h 752475"/>
                <a:gd name="connsiteX45" fmla="*/ 745331 w 3533775"/>
                <a:gd name="connsiteY45" fmla="*/ 508159 h 752475"/>
                <a:gd name="connsiteX46" fmla="*/ 766286 w 3533775"/>
                <a:gd name="connsiteY46" fmla="*/ 529114 h 752475"/>
                <a:gd name="connsiteX47" fmla="*/ 786289 w 3533775"/>
                <a:gd name="connsiteY47" fmla="*/ 513874 h 752475"/>
                <a:gd name="connsiteX48" fmla="*/ 1274921 w 3533775"/>
                <a:gd name="connsiteY48" fmla="*/ 513874 h 752475"/>
                <a:gd name="connsiteX49" fmla="*/ 1623536 w 3533775"/>
                <a:gd name="connsiteY49" fmla="*/ 165259 h 752475"/>
                <a:gd name="connsiteX50" fmla="*/ 2174081 w 3533775"/>
                <a:gd name="connsiteY50" fmla="*/ 165259 h 752475"/>
                <a:gd name="connsiteX51" fmla="*/ 2268379 w 3533775"/>
                <a:gd name="connsiteY51" fmla="*/ 259556 h 752475"/>
                <a:gd name="connsiteX52" fmla="*/ 1756886 w 3533775"/>
                <a:gd name="connsiteY52" fmla="*/ 259556 h 752475"/>
                <a:gd name="connsiteX53" fmla="*/ 1392079 w 3533775"/>
                <a:gd name="connsiteY53" fmla="*/ 624364 h 752475"/>
                <a:gd name="connsiteX54" fmla="*/ 48101 w 3533775"/>
                <a:gd name="connsiteY54" fmla="*/ 624364 h 752475"/>
                <a:gd name="connsiteX55" fmla="*/ 28099 w 3533775"/>
                <a:gd name="connsiteY55" fmla="*/ 609124 h 752475"/>
                <a:gd name="connsiteX56" fmla="*/ 7144 w 3533775"/>
                <a:gd name="connsiteY56" fmla="*/ 630079 h 752475"/>
                <a:gd name="connsiteX57" fmla="*/ 28099 w 3533775"/>
                <a:gd name="connsiteY57" fmla="*/ 651034 h 752475"/>
                <a:gd name="connsiteX58" fmla="*/ 48101 w 3533775"/>
                <a:gd name="connsiteY58" fmla="*/ 635794 h 752475"/>
                <a:gd name="connsiteX59" fmla="*/ 903446 w 3533775"/>
                <a:gd name="connsiteY59" fmla="*/ 635794 h 752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3533775" h="752475">
                  <a:moveTo>
                    <a:pt x="903446" y="634841"/>
                  </a:moveTo>
                  <a:lnTo>
                    <a:pt x="812006" y="727234"/>
                  </a:lnTo>
                  <a:lnTo>
                    <a:pt x="281464" y="727234"/>
                  </a:lnTo>
                  <a:cubicBezTo>
                    <a:pt x="278606" y="718661"/>
                    <a:pt x="270986" y="711994"/>
                    <a:pt x="261461" y="711994"/>
                  </a:cubicBezTo>
                  <a:cubicBezTo>
                    <a:pt x="250031" y="711994"/>
                    <a:pt x="240506" y="721519"/>
                    <a:pt x="240506" y="732949"/>
                  </a:cubicBezTo>
                  <a:cubicBezTo>
                    <a:pt x="240506" y="744379"/>
                    <a:pt x="250031" y="753904"/>
                    <a:pt x="261461" y="753904"/>
                  </a:cubicBezTo>
                  <a:cubicBezTo>
                    <a:pt x="270986" y="753904"/>
                    <a:pt x="279559" y="747236"/>
                    <a:pt x="281464" y="738664"/>
                  </a:cubicBezTo>
                  <a:lnTo>
                    <a:pt x="815816" y="738664"/>
                  </a:lnTo>
                  <a:lnTo>
                    <a:pt x="918686" y="635794"/>
                  </a:lnTo>
                  <a:lnTo>
                    <a:pt x="917734" y="634841"/>
                  </a:lnTo>
                  <a:lnTo>
                    <a:pt x="1395889" y="634841"/>
                  </a:lnTo>
                  <a:lnTo>
                    <a:pt x="1591151" y="439579"/>
                  </a:lnTo>
                  <a:lnTo>
                    <a:pt x="1852136" y="439579"/>
                  </a:lnTo>
                  <a:lnTo>
                    <a:pt x="1947386" y="534829"/>
                  </a:lnTo>
                  <a:cubicBezTo>
                    <a:pt x="1942624" y="542449"/>
                    <a:pt x="1943576" y="552926"/>
                    <a:pt x="1951196" y="560546"/>
                  </a:cubicBezTo>
                  <a:cubicBezTo>
                    <a:pt x="1959769" y="569119"/>
                    <a:pt x="1973104" y="569119"/>
                    <a:pt x="1980724" y="560546"/>
                  </a:cubicBezTo>
                  <a:cubicBezTo>
                    <a:pt x="1989296" y="551974"/>
                    <a:pt x="1989296" y="538639"/>
                    <a:pt x="1980724" y="531019"/>
                  </a:cubicBezTo>
                  <a:cubicBezTo>
                    <a:pt x="1974056" y="524351"/>
                    <a:pt x="1963579" y="523399"/>
                    <a:pt x="1955006" y="527209"/>
                  </a:cubicBezTo>
                  <a:lnTo>
                    <a:pt x="1856899" y="429101"/>
                  </a:lnTo>
                  <a:lnTo>
                    <a:pt x="1602581" y="429101"/>
                  </a:lnTo>
                  <a:lnTo>
                    <a:pt x="1760696" y="270986"/>
                  </a:lnTo>
                  <a:lnTo>
                    <a:pt x="2718911" y="270986"/>
                  </a:lnTo>
                  <a:lnTo>
                    <a:pt x="2971324" y="18574"/>
                  </a:lnTo>
                  <a:lnTo>
                    <a:pt x="3528536" y="18574"/>
                  </a:lnTo>
                  <a:lnTo>
                    <a:pt x="3528536" y="7144"/>
                  </a:lnTo>
                  <a:lnTo>
                    <a:pt x="2966561" y="7144"/>
                  </a:lnTo>
                  <a:lnTo>
                    <a:pt x="2714149" y="259556"/>
                  </a:lnTo>
                  <a:lnTo>
                    <a:pt x="2282666" y="259556"/>
                  </a:lnTo>
                  <a:lnTo>
                    <a:pt x="2282666" y="259556"/>
                  </a:lnTo>
                  <a:lnTo>
                    <a:pt x="2177891" y="153829"/>
                  </a:lnTo>
                  <a:lnTo>
                    <a:pt x="1617821" y="153829"/>
                  </a:lnTo>
                  <a:lnTo>
                    <a:pt x="1270159" y="502444"/>
                  </a:lnTo>
                  <a:lnTo>
                    <a:pt x="1146334" y="502444"/>
                  </a:lnTo>
                  <a:lnTo>
                    <a:pt x="1020604" y="376714"/>
                  </a:lnTo>
                  <a:lnTo>
                    <a:pt x="210979" y="376714"/>
                  </a:lnTo>
                  <a:lnTo>
                    <a:pt x="100489" y="266224"/>
                  </a:lnTo>
                  <a:cubicBezTo>
                    <a:pt x="105251" y="258604"/>
                    <a:pt x="104299" y="248126"/>
                    <a:pt x="96679" y="240506"/>
                  </a:cubicBezTo>
                  <a:cubicBezTo>
                    <a:pt x="88106" y="231934"/>
                    <a:pt x="74771" y="231934"/>
                    <a:pt x="67151" y="240506"/>
                  </a:cubicBezTo>
                  <a:cubicBezTo>
                    <a:pt x="58579" y="249079"/>
                    <a:pt x="58579" y="262414"/>
                    <a:pt x="67151" y="270034"/>
                  </a:cubicBezTo>
                  <a:cubicBezTo>
                    <a:pt x="73819" y="276701"/>
                    <a:pt x="84296" y="277654"/>
                    <a:pt x="92869" y="273844"/>
                  </a:cubicBezTo>
                  <a:lnTo>
                    <a:pt x="206216" y="387191"/>
                  </a:lnTo>
                  <a:lnTo>
                    <a:pt x="1015841" y="387191"/>
                  </a:lnTo>
                  <a:lnTo>
                    <a:pt x="1130141" y="502444"/>
                  </a:lnTo>
                  <a:lnTo>
                    <a:pt x="786289" y="502444"/>
                  </a:lnTo>
                  <a:cubicBezTo>
                    <a:pt x="783431" y="493871"/>
                    <a:pt x="775811" y="487204"/>
                    <a:pt x="766286" y="487204"/>
                  </a:cubicBezTo>
                  <a:cubicBezTo>
                    <a:pt x="754856" y="487204"/>
                    <a:pt x="745331" y="496729"/>
                    <a:pt x="745331" y="508159"/>
                  </a:cubicBezTo>
                  <a:cubicBezTo>
                    <a:pt x="745331" y="519589"/>
                    <a:pt x="754856" y="529114"/>
                    <a:pt x="766286" y="529114"/>
                  </a:cubicBezTo>
                  <a:cubicBezTo>
                    <a:pt x="775811" y="529114"/>
                    <a:pt x="784384" y="522446"/>
                    <a:pt x="786289" y="513874"/>
                  </a:cubicBezTo>
                  <a:lnTo>
                    <a:pt x="1274921" y="513874"/>
                  </a:lnTo>
                  <a:lnTo>
                    <a:pt x="1623536" y="165259"/>
                  </a:lnTo>
                  <a:lnTo>
                    <a:pt x="2174081" y="165259"/>
                  </a:lnTo>
                  <a:lnTo>
                    <a:pt x="2268379" y="259556"/>
                  </a:lnTo>
                  <a:lnTo>
                    <a:pt x="1756886" y="259556"/>
                  </a:lnTo>
                  <a:lnTo>
                    <a:pt x="1392079" y="624364"/>
                  </a:lnTo>
                  <a:lnTo>
                    <a:pt x="48101" y="624364"/>
                  </a:lnTo>
                  <a:cubicBezTo>
                    <a:pt x="45244" y="615791"/>
                    <a:pt x="37624" y="609124"/>
                    <a:pt x="28099" y="609124"/>
                  </a:cubicBezTo>
                  <a:cubicBezTo>
                    <a:pt x="16669" y="609124"/>
                    <a:pt x="7144" y="618649"/>
                    <a:pt x="7144" y="630079"/>
                  </a:cubicBezTo>
                  <a:cubicBezTo>
                    <a:pt x="7144" y="641509"/>
                    <a:pt x="16669" y="651034"/>
                    <a:pt x="28099" y="651034"/>
                  </a:cubicBezTo>
                  <a:cubicBezTo>
                    <a:pt x="37624" y="651034"/>
                    <a:pt x="46196" y="644366"/>
                    <a:pt x="48101" y="635794"/>
                  </a:cubicBezTo>
                  <a:lnTo>
                    <a:pt x="903446" y="63579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837EA2F6-F30A-49D2-8674-39E95C06C161}"/>
                </a:ext>
              </a:extLst>
            </p:cNvPr>
            <p:cNvSpPr/>
            <p:nvPr/>
          </p:nvSpPr>
          <p:spPr>
            <a:xfrm>
              <a:off x="7588427" y="1653250"/>
              <a:ext cx="4210050" cy="1152525"/>
            </a:xfrm>
            <a:custGeom>
              <a:avLst/>
              <a:gdLst>
                <a:gd name="connsiteX0" fmla="*/ 37624 w 4210050"/>
                <a:gd name="connsiteY0" fmla="*/ 1153954 h 1152525"/>
                <a:gd name="connsiteX1" fmla="*/ 15716 w 4210050"/>
                <a:gd name="connsiteY1" fmla="*/ 1145381 h 1152525"/>
                <a:gd name="connsiteX2" fmla="*/ 7144 w 4210050"/>
                <a:gd name="connsiteY2" fmla="*/ 1123474 h 1152525"/>
                <a:gd name="connsiteX3" fmla="*/ 16669 w 4210050"/>
                <a:gd name="connsiteY3" fmla="*/ 1101566 h 1152525"/>
                <a:gd name="connsiteX4" fmla="*/ 38576 w 4210050"/>
                <a:gd name="connsiteY4" fmla="*/ 1092994 h 1152525"/>
                <a:gd name="connsiteX5" fmla="*/ 47149 w 4210050"/>
                <a:gd name="connsiteY5" fmla="*/ 1093946 h 1152525"/>
                <a:gd name="connsiteX6" fmla="*/ 185261 w 4210050"/>
                <a:gd name="connsiteY6" fmla="*/ 955834 h 1152525"/>
                <a:gd name="connsiteX7" fmla="*/ 1015841 w 4210050"/>
                <a:gd name="connsiteY7" fmla="*/ 955834 h 1152525"/>
                <a:gd name="connsiteX8" fmla="*/ 1182529 w 4210050"/>
                <a:gd name="connsiteY8" fmla="*/ 789146 h 1152525"/>
                <a:gd name="connsiteX9" fmla="*/ 524351 w 4210050"/>
                <a:gd name="connsiteY9" fmla="*/ 789146 h 1152525"/>
                <a:gd name="connsiteX10" fmla="*/ 455771 w 4210050"/>
                <a:gd name="connsiteY10" fmla="*/ 720566 h 1152525"/>
                <a:gd name="connsiteX11" fmla="*/ 447199 w 4210050"/>
                <a:gd name="connsiteY11" fmla="*/ 721519 h 1152525"/>
                <a:gd name="connsiteX12" fmla="*/ 425291 w 4210050"/>
                <a:gd name="connsiteY12" fmla="*/ 712946 h 1152525"/>
                <a:gd name="connsiteX13" fmla="*/ 416719 w 4210050"/>
                <a:gd name="connsiteY13" fmla="*/ 691039 h 1152525"/>
                <a:gd name="connsiteX14" fmla="*/ 425291 w 4210050"/>
                <a:gd name="connsiteY14" fmla="*/ 669131 h 1152525"/>
                <a:gd name="connsiteX15" fmla="*/ 447199 w 4210050"/>
                <a:gd name="connsiteY15" fmla="*/ 660559 h 1152525"/>
                <a:gd name="connsiteX16" fmla="*/ 469106 w 4210050"/>
                <a:gd name="connsiteY16" fmla="*/ 669131 h 1152525"/>
                <a:gd name="connsiteX17" fmla="*/ 476726 w 4210050"/>
                <a:gd name="connsiteY17" fmla="*/ 698659 h 1152525"/>
                <a:gd name="connsiteX18" fmla="*/ 536734 w 4210050"/>
                <a:gd name="connsiteY18" fmla="*/ 758666 h 1152525"/>
                <a:gd name="connsiteX19" fmla="*/ 1423511 w 4210050"/>
                <a:gd name="connsiteY19" fmla="*/ 758666 h 1152525"/>
                <a:gd name="connsiteX20" fmla="*/ 1546384 w 4210050"/>
                <a:gd name="connsiteY20" fmla="*/ 881539 h 1152525"/>
                <a:gd name="connsiteX21" fmla="*/ 1890236 w 4210050"/>
                <a:gd name="connsiteY21" fmla="*/ 881539 h 1152525"/>
                <a:gd name="connsiteX22" fmla="*/ 1800701 w 4210050"/>
                <a:gd name="connsiteY22" fmla="*/ 792004 h 1152525"/>
                <a:gd name="connsiteX23" fmla="*/ 1578769 w 4210050"/>
                <a:gd name="connsiteY23" fmla="*/ 792004 h 1152525"/>
                <a:gd name="connsiteX24" fmla="*/ 1552099 w 4210050"/>
                <a:gd name="connsiteY24" fmla="*/ 807244 h 1152525"/>
                <a:gd name="connsiteX25" fmla="*/ 1521619 w 4210050"/>
                <a:gd name="connsiteY25" fmla="*/ 776764 h 1152525"/>
                <a:gd name="connsiteX26" fmla="*/ 1552099 w 4210050"/>
                <a:gd name="connsiteY26" fmla="*/ 746284 h 1152525"/>
                <a:gd name="connsiteX27" fmla="*/ 1578769 w 4210050"/>
                <a:gd name="connsiteY27" fmla="*/ 761524 h 1152525"/>
                <a:gd name="connsiteX28" fmla="*/ 1813084 w 4210050"/>
                <a:gd name="connsiteY28" fmla="*/ 761524 h 1152525"/>
                <a:gd name="connsiteX29" fmla="*/ 1932146 w 4210050"/>
                <a:gd name="connsiteY29" fmla="*/ 880586 h 1152525"/>
                <a:gd name="connsiteX30" fmla="*/ 2062639 w 4210050"/>
                <a:gd name="connsiteY30" fmla="*/ 880586 h 1152525"/>
                <a:gd name="connsiteX31" fmla="*/ 2237899 w 4210050"/>
                <a:gd name="connsiteY31" fmla="*/ 705326 h 1152525"/>
                <a:gd name="connsiteX32" fmla="*/ 2118836 w 4210050"/>
                <a:gd name="connsiteY32" fmla="*/ 705326 h 1152525"/>
                <a:gd name="connsiteX33" fmla="*/ 2095024 w 4210050"/>
                <a:gd name="connsiteY33" fmla="*/ 729139 h 1152525"/>
                <a:gd name="connsiteX34" fmla="*/ 2087404 w 4210050"/>
                <a:gd name="connsiteY34" fmla="*/ 758666 h 1152525"/>
                <a:gd name="connsiteX35" fmla="*/ 2065496 w 4210050"/>
                <a:gd name="connsiteY35" fmla="*/ 767239 h 1152525"/>
                <a:gd name="connsiteX36" fmla="*/ 2043589 w 4210050"/>
                <a:gd name="connsiteY36" fmla="*/ 758666 h 1152525"/>
                <a:gd name="connsiteX37" fmla="*/ 2035016 w 4210050"/>
                <a:gd name="connsiteY37" fmla="*/ 736759 h 1152525"/>
                <a:gd name="connsiteX38" fmla="*/ 2043589 w 4210050"/>
                <a:gd name="connsiteY38" fmla="*/ 714851 h 1152525"/>
                <a:gd name="connsiteX39" fmla="*/ 2065496 w 4210050"/>
                <a:gd name="connsiteY39" fmla="*/ 706279 h 1152525"/>
                <a:gd name="connsiteX40" fmla="*/ 2074069 w 4210050"/>
                <a:gd name="connsiteY40" fmla="*/ 707231 h 1152525"/>
                <a:gd name="connsiteX41" fmla="*/ 2107406 w 4210050"/>
                <a:gd name="connsiteY41" fmla="*/ 673894 h 1152525"/>
                <a:gd name="connsiteX42" fmla="*/ 2380774 w 4210050"/>
                <a:gd name="connsiteY42" fmla="*/ 673894 h 1152525"/>
                <a:gd name="connsiteX43" fmla="*/ 2480786 w 4210050"/>
                <a:gd name="connsiteY43" fmla="*/ 573881 h 1152525"/>
                <a:gd name="connsiteX44" fmla="*/ 2959894 w 4210050"/>
                <a:gd name="connsiteY44" fmla="*/ 573881 h 1152525"/>
                <a:gd name="connsiteX45" fmla="*/ 3093244 w 4210050"/>
                <a:gd name="connsiteY45" fmla="*/ 440531 h 1152525"/>
                <a:gd name="connsiteX46" fmla="*/ 3409474 w 4210050"/>
                <a:gd name="connsiteY46" fmla="*/ 440531 h 1152525"/>
                <a:gd name="connsiteX47" fmla="*/ 3698081 w 4210050"/>
                <a:gd name="connsiteY47" fmla="*/ 151924 h 1152525"/>
                <a:gd name="connsiteX48" fmla="*/ 3527584 w 4210050"/>
                <a:gd name="connsiteY48" fmla="*/ 151924 h 1152525"/>
                <a:gd name="connsiteX49" fmla="*/ 3337084 w 4210050"/>
                <a:gd name="connsiteY49" fmla="*/ 342424 h 1152525"/>
                <a:gd name="connsiteX50" fmla="*/ 3170396 w 4210050"/>
                <a:gd name="connsiteY50" fmla="*/ 342424 h 1152525"/>
                <a:gd name="connsiteX51" fmla="*/ 3143726 w 4210050"/>
                <a:gd name="connsiteY51" fmla="*/ 357664 h 1152525"/>
                <a:gd name="connsiteX52" fmla="*/ 3113246 w 4210050"/>
                <a:gd name="connsiteY52" fmla="*/ 327184 h 1152525"/>
                <a:gd name="connsiteX53" fmla="*/ 3143726 w 4210050"/>
                <a:gd name="connsiteY53" fmla="*/ 296704 h 1152525"/>
                <a:gd name="connsiteX54" fmla="*/ 3170396 w 4210050"/>
                <a:gd name="connsiteY54" fmla="*/ 311944 h 1152525"/>
                <a:gd name="connsiteX55" fmla="*/ 3323749 w 4210050"/>
                <a:gd name="connsiteY55" fmla="*/ 311944 h 1152525"/>
                <a:gd name="connsiteX56" fmla="*/ 3514249 w 4210050"/>
                <a:gd name="connsiteY56" fmla="*/ 121444 h 1152525"/>
                <a:gd name="connsiteX57" fmla="*/ 3727609 w 4210050"/>
                <a:gd name="connsiteY57" fmla="*/ 121444 h 1152525"/>
                <a:gd name="connsiteX58" fmla="*/ 3841909 w 4210050"/>
                <a:gd name="connsiteY58" fmla="*/ 7144 h 1152525"/>
                <a:gd name="connsiteX59" fmla="*/ 4072414 w 4210050"/>
                <a:gd name="connsiteY59" fmla="*/ 7144 h 1152525"/>
                <a:gd name="connsiteX60" fmla="*/ 4172426 w 4210050"/>
                <a:gd name="connsiteY60" fmla="*/ 107156 h 1152525"/>
                <a:gd name="connsiteX61" fmla="*/ 4180999 w 4210050"/>
                <a:gd name="connsiteY61" fmla="*/ 106204 h 1152525"/>
                <a:gd name="connsiteX62" fmla="*/ 4202906 w 4210050"/>
                <a:gd name="connsiteY62" fmla="*/ 114776 h 1152525"/>
                <a:gd name="connsiteX63" fmla="*/ 4211479 w 4210050"/>
                <a:gd name="connsiteY63" fmla="*/ 136684 h 1152525"/>
                <a:gd name="connsiteX64" fmla="*/ 4202906 w 4210050"/>
                <a:gd name="connsiteY64" fmla="*/ 158591 h 1152525"/>
                <a:gd name="connsiteX65" fmla="*/ 4180999 w 4210050"/>
                <a:gd name="connsiteY65" fmla="*/ 167164 h 1152525"/>
                <a:gd name="connsiteX66" fmla="*/ 4159091 w 4210050"/>
                <a:gd name="connsiteY66" fmla="*/ 158591 h 1152525"/>
                <a:gd name="connsiteX67" fmla="*/ 4151471 w 4210050"/>
                <a:gd name="connsiteY67" fmla="*/ 129064 h 1152525"/>
                <a:gd name="connsiteX68" fmla="*/ 4060984 w 4210050"/>
                <a:gd name="connsiteY68" fmla="*/ 38576 h 1152525"/>
                <a:gd name="connsiteX69" fmla="*/ 3856196 w 4210050"/>
                <a:gd name="connsiteY69" fmla="*/ 38576 h 1152525"/>
                <a:gd name="connsiteX70" fmla="*/ 3422809 w 4210050"/>
                <a:gd name="connsiteY70" fmla="*/ 471964 h 1152525"/>
                <a:gd name="connsiteX71" fmla="*/ 3104674 w 4210050"/>
                <a:gd name="connsiteY71" fmla="*/ 471964 h 1152525"/>
                <a:gd name="connsiteX72" fmla="*/ 2767489 w 4210050"/>
                <a:gd name="connsiteY72" fmla="*/ 809149 h 1152525"/>
                <a:gd name="connsiteX73" fmla="*/ 2343626 w 4210050"/>
                <a:gd name="connsiteY73" fmla="*/ 809149 h 1152525"/>
                <a:gd name="connsiteX74" fmla="*/ 2316956 w 4210050"/>
                <a:gd name="connsiteY74" fmla="*/ 824389 h 1152525"/>
                <a:gd name="connsiteX75" fmla="*/ 2286476 w 4210050"/>
                <a:gd name="connsiteY75" fmla="*/ 793909 h 1152525"/>
                <a:gd name="connsiteX76" fmla="*/ 2316956 w 4210050"/>
                <a:gd name="connsiteY76" fmla="*/ 763429 h 1152525"/>
                <a:gd name="connsiteX77" fmla="*/ 2343626 w 4210050"/>
                <a:gd name="connsiteY77" fmla="*/ 778669 h 1152525"/>
                <a:gd name="connsiteX78" fmla="*/ 2755106 w 4210050"/>
                <a:gd name="connsiteY78" fmla="*/ 778669 h 1152525"/>
                <a:gd name="connsiteX79" fmla="*/ 2928461 w 4210050"/>
                <a:gd name="connsiteY79" fmla="*/ 605314 h 1152525"/>
                <a:gd name="connsiteX80" fmla="*/ 2492216 w 4210050"/>
                <a:gd name="connsiteY80" fmla="*/ 605314 h 1152525"/>
                <a:gd name="connsiteX81" fmla="*/ 2392204 w 4210050"/>
                <a:gd name="connsiteY81" fmla="*/ 705326 h 1152525"/>
                <a:gd name="connsiteX82" fmla="*/ 2279809 w 4210050"/>
                <a:gd name="connsiteY82" fmla="*/ 705326 h 1152525"/>
                <a:gd name="connsiteX83" fmla="*/ 2075021 w 4210050"/>
                <a:gd name="connsiteY83" fmla="*/ 910114 h 1152525"/>
                <a:gd name="connsiteX84" fmla="*/ 1533049 w 4210050"/>
                <a:gd name="connsiteY84" fmla="*/ 910114 h 1152525"/>
                <a:gd name="connsiteX85" fmla="*/ 1410176 w 4210050"/>
                <a:gd name="connsiteY85" fmla="*/ 787241 h 1152525"/>
                <a:gd name="connsiteX86" fmla="*/ 1222534 w 4210050"/>
                <a:gd name="connsiteY86" fmla="*/ 787241 h 1152525"/>
                <a:gd name="connsiteX87" fmla="*/ 1026319 w 4210050"/>
                <a:gd name="connsiteY87" fmla="*/ 983456 h 1152525"/>
                <a:gd name="connsiteX88" fmla="*/ 195739 w 4210050"/>
                <a:gd name="connsiteY88" fmla="*/ 983456 h 1152525"/>
                <a:gd name="connsiteX89" fmla="*/ 67151 w 4210050"/>
                <a:gd name="connsiteY89" fmla="*/ 1114901 h 1152525"/>
                <a:gd name="connsiteX90" fmla="*/ 59531 w 4210050"/>
                <a:gd name="connsiteY90" fmla="*/ 1144429 h 1152525"/>
                <a:gd name="connsiteX91" fmla="*/ 37624 w 4210050"/>
                <a:gd name="connsiteY91" fmla="*/ 1153954 h 1152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</a:cxnLst>
              <a:rect l="l" t="t" r="r" b="b"/>
              <a:pathLst>
                <a:path w="4210050" h="1152525">
                  <a:moveTo>
                    <a:pt x="37624" y="1153954"/>
                  </a:moveTo>
                  <a:cubicBezTo>
                    <a:pt x="29051" y="1153954"/>
                    <a:pt x="21431" y="1151096"/>
                    <a:pt x="15716" y="1145381"/>
                  </a:cubicBezTo>
                  <a:cubicBezTo>
                    <a:pt x="10001" y="1139666"/>
                    <a:pt x="7144" y="1132046"/>
                    <a:pt x="7144" y="1123474"/>
                  </a:cubicBezTo>
                  <a:cubicBezTo>
                    <a:pt x="7144" y="1114901"/>
                    <a:pt x="10001" y="1107281"/>
                    <a:pt x="16669" y="1101566"/>
                  </a:cubicBezTo>
                  <a:cubicBezTo>
                    <a:pt x="22384" y="1095851"/>
                    <a:pt x="30004" y="1092994"/>
                    <a:pt x="38576" y="1092994"/>
                  </a:cubicBezTo>
                  <a:cubicBezTo>
                    <a:pt x="41434" y="1092994"/>
                    <a:pt x="44291" y="1092994"/>
                    <a:pt x="47149" y="1093946"/>
                  </a:cubicBezTo>
                  <a:lnTo>
                    <a:pt x="185261" y="955834"/>
                  </a:lnTo>
                  <a:lnTo>
                    <a:pt x="1015841" y="955834"/>
                  </a:lnTo>
                  <a:lnTo>
                    <a:pt x="1182529" y="789146"/>
                  </a:lnTo>
                  <a:lnTo>
                    <a:pt x="524351" y="789146"/>
                  </a:lnTo>
                  <a:lnTo>
                    <a:pt x="455771" y="720566"/>
                  </a:lnTo>
                  <a:cubicBezTo>
                    <a:pt x="452914" y="721519"/>
                    <a:pt x="450056" y="721519"/>
                    <a:pt x="447199" y="721519"/>
                  </a:cubicBezTo>
                  <a:cubicBezTo>
                    <a:pt x="438626" y="721519"/>
                    <a:pt x="431006" y="718661"/>
                    <a:pt x="425291" y="712946"/>
                  </a:cubicBezTo>
                  <a:cubicBezTo>
                    <a:pt x="419576" y="707231"/>
                    <a:pt x="416719" y="699611"/>
                    <a:pt x="416719" y="691039"/>
                  </a:cubicBezTo>
                  <a:cubicBezTo>
                    <a:pt x="416719" y="682466"/>
                    <a:pt x="419576" y="674846"/>
                    <a:pt x="425291" y="669131"/>
                  </a:cubicBezTo>
                  <a:cubicBezTo>
                    <a:pt x="431006" y="663416"/>
                    <a:pt x="438626" y="660559"/>
                    <a:pt x="447199" y="660559"/>
                  </a:cubicBezTo>
                  <a:cubicBezTo>
                    <a:pt x="455771" y="660559"/>
                    <a:pt x="463391" y="663416"/>
                    <a:pt x="469106" y="669131"/>
                  </a:cubicBezTo>
                  <a:cubicBezTo>
                    <a:pt x="476726" y="676751"/>
                    <a:pt x="479584" y="688181"/>
                    <a:pt x="476726" y="698659"/>
                  </a:cubicBezTo>
                  <a:lnTo>
                    <a:pt x="536734" y="758666"/>
                  </a:lnTo>
                  <a:lnTo>
                    <a:pt x="1423511" y="758666"/>
                  </a:lnTo>
                  <a:lnTo>
                    <a:pt x="1546384" y="881539"/>
                  </a:lnTo>
                  <a:lnTo>
                    <a:pt x="1890236" y="881539"/>
                  </a:lnTo>
                  <a:lnTo>
                    <a:pt x="1800701" y="792004"/>
                  </a:lnTo>
                  <a:lnTo>
                    <a:pt x="1578769" y="792004"/>
                  </a:lnTo>
                  <a:cubicBezTo>
                    <a:pt x="1573054" y="801529"/>
                    <a:pt x="1563529" y="807244"/>
                    <a:pt x="1552099" y="807244"/>
                  </a:cubicBezTo>
                  <a:cubicBezTo>
                    <a:pt x="1534954" y="807244"/>
                    <a:pt x="1521619" y="793909"/>
                    <a:pt x="1521619" y="776764"/>
                  </a:cubicBezTo>
                  <a:cubicBezTo>
                    <a:pt x="1521619" y="759619"/>
                    <a:pt x="1534954" y="746284"/>
                    <a:pt x="1552099" y="746284"/>
                  </a:cubicBezTo>
                  <a:cubicBezTo>
                    <a:pt x="1563529" y="746284"/>
                    <a:pt x="1573054" y="751999"/>
                    <a:pt x="1578769" y="761524"/>
                  </a:cubicBezTo>
                  <a:lnTo>
                    <a:pt x="1813084" y="761524"/>
                  </a:lnTo>
                  <a:lnTo>
                    <a:pt x="1932146" y="880586"/>
                  </a:lnTo>
                  <a:lnTo>
                    <a:pt x="2062639" y="880586"/>
                  </a:lnTo>
                  <a:lnTo>
                    <a:pt x="2237899" y="705326"/>
                  </a:lnTo>
                  <a:lnTo>
                    <a:pt x="2118836" y="705326"/>
                  </a:lnTo>
                  <a:lnTo>
                    <a:pt x="2095024" y="729139"/>
                  </a:lnTo>
                  <a:cubicBezTo>
                    <a:pt x="2097881" y="739616"/>
                    <a:pt x="2095024" y="751046"/>
                    <a:pt x="2087404" y="758666"/>
                  </a:cubicBezTo>
                  <a:cubicBezTo>
                    <a:pt x="2081689" y="764381"/>
                    <a:pt x="2074069" y="767239"/>
                    <a:pt x="2065496" y="767239"/>
                  </a:cubicBezTo>
                  <a:cubicBezTo>
                    <a:pt x="2056924" y="767239"/>
                    <a:pt x="2049304" y="764381"/>
                    <a:pt x="2043589" y="758666"/>
                  </a:cubicBezTo>
                  <a:cubicBezTo>
                    <a:pt x="2037874" y="752951"/>
                    <a:pt x="2035016" y="745331"/>
                    <a:pt x="2035016" y="736759"/>
                  </a:cubicBezTo>
                  <a:cubicBezTo>
                    <a:pt x="2035016" y="728186"/>
                    <a:pt x="2037874" y="720566"/>
                    <a:pt x="2043589" y="714851"/>
                  </a:cubicBezTo>
                  <a:cubicBezTo>
                    <a:pt x="2049304" y="709136"/>
                    <a:pt x="2056924" y="706279"/>
                    <a:pt x="2065496" y="706279"/>
                  </a:cubicBezTo>
                  <a:cubicBezTo>
                    <a:pt x="2068354" y="706279"/>
                    <a:pt x="2071211" y="706279"/>
                    <a:pt x="2074069" y="707231"/>
                  </a:cubicBezTo>
                  <a:lnTo>
                    <a:pt x="2107406" y="673894"/>
                  </a:lnTo>
                  <a:lnTo>
                    <a:pt x="2380774" y="673894"/>
                  </a:lnTo>
                  <a:lnTo>
                    <a:pt x="2480786" y="573881"/>
                  </a:lnTo>
                  <a:lnTo>
                    <a:pt x="2959894" y="573881"/>
                  </a:lnTo>
                  <a:lnTo>
                    <a:pt x="3093244" y="440531"/>
                  </a:lnTo>
                  <a:lnTo>
                    <a:pt x="3409474" y="440531"/>
                  </a:lnTo>
                  <a:lnTo>
                    <a:pt x="3698081" y="151924"/>
                  </a:lnTo>
                  <a:lnTo>
                    <a:pt x="3527584" y="151924"/>
                  </a:lnTo>
                  <a:lnTo>
                    <a:pt x="3337084" y="342424"/>
                  </a:lnTo>
                  <a:lnTo>
                    <a:pt x="3170396" y="342424"/>
                  </a:lnTo>
                  <a:cubicBezTo>
                    <a:pt x="3164681" y="351949"/>
                    <a:pt x="3155156" y="357664"/>
                    <a:pt x="3143726" y="357664"/>
                  </a:cubicBezTo>
                  <a:cubicBezTo>
                    <a:pt x="3126581" y="357664"/>
                    <a:pt x="3113246" y="344329"/>
                    <a:pt x="3113246" y="327184"/>
                  </a:cubicBezTo>
                  <a:cubicBezTo>
                    <a:pt x="3113246" y="310039"/>
                    <a:pt x="3126581" y="296704"/>
                    <a:pt x="3143726" y="296704"/>
                  </a:cubicBezTo>
                  <a:cubicBezTo>
                    <a:pt x="3155156" y="296704"/>
                    <a:pt x="3164681" y="302419"/>
                    <a:pt x="3170396" y="311944"/>
                  </a:cubicBezTo>
                  <a:lnTo>
                    <a:pt x="3323749" y="311944"/>
                  </a:lnTo>
                  <a:lnTo>
                    <a:pt x="3514249" y="121444"/>
                  </a:lnTo>
                  <a:lnTo>
                    <a:pt x="3727609" y="121444"/>
                  </a:lnTo>
                  <a:lnTo>
                    <a:pt x="3841909" y="7144"/>
                  </a:lnTo>
                  <a:lnTo>
                    <a:pt x="4072414" y="7144"/>
                  </a:lnTo>
                  <a:lnTo>
                    <a:pt x="4172426" y="107156"/>
                  </a:lnTo>
                  <a:cubicBezTo>
                    <a:pt x="4175284" y="106204"/>
                    <a:pt x="4178141" y="106204"/>
                    <a:pt x="4180999" y="106204"/>
                  </a:cubicBezTo>
                  <a:cubicBezTo>
                    <a:pt x="4189571" y="106204"/>
                    <a:pt x="4197192" y="109061"/>
                    <a:pt x="4202906" y="114776"/>
                  </a:cubicBezTo>
                  <a:cubicBezTo>
                    <a:pt x="4208621" y="120491"/>
                    <a:pt x="4211479" y="128111"/>
                    <a:pt x="4211479" y="136684"/>
                  </a:cubicBezTo>
                  <a:cubicBezTo>
                    <a:pt x="4211479" y="145256"/>
                    <a:pt x="4208621" y="152876"/>
                    <a:pt x="4202906" y="158591"/>
                  </a:cubicBezTo>
                  <a:cubicBezTo>
                    <a:pt x="4197192" y="164306"/>
                    <a:pt x="4189571" y="167164"/>
                    <a:pt x="4180999" y="167164"/>
                  </a:cubicBezTo>
                  <a:cubicBezTo>
                    <a:pt x="4172426" y="167164"/>
                    <a:pt x="4164806" y="164306"/>
                    <a:pt x="4159091" y="158591"/>
                  </a:cubicBezTo>
                  <a:cubicBezTo>
                    <a:pt x="4151471" y="150971"/>
                    <a:pt x="4148614" y="139541"/>
                    <a:pt x="4151471" y="129064"/>
                  </a:cubicBezTo>
                  <a:lnTo>
                    <a:pt x="4060984" y="38576"/>
                  </a:lnTo>
                  <a:lnTo>
                    <a:pt x="3856196" y="38576"/>
                  </a:lnTo>
                  <a:lnTo>
                    <a:pt x="3422809" y="471964"/>
                  </a:lnTo>
                  <a:lnTo>
                    <a:pt x="3104674" y="471964"/>
                  </a:lnTo>
                  <a:lnTo>
                    <a:pt x="2767489" y="809149"/>
                  </a:lnTo>
                  <a:lnTo>
                    <a:pt x="2343626" y="809149"/>
                  </a:lnTo>
                  <a:cubicBezTo>
                    <a:pt x="2337911" y="818674"/>
                    <a:pt x="2328386" y="824389"/>
                    <a:pt x="2316956" y="824389"/>
                  </a:cubicBezTo>
                  <a:cubicBezTo>
                    <a:pt x="2299811" y="824389"/>
                    <a:pt x="2286476" y="811054"/>
                    <a:pt x="2286476" y="793909"/>
                  </a:cubicBezTo>
                  <a:cubicBezTo>
                    <a:pt x="2286476" y="776764"/>
                    <a:pt x="2299811" y="763429"/>
                    <a:pt x="2316956" y="763429"/>
                  </a:cubicBezTo>
                  <a:cubicBezTo>
                    <a:pt x="2328386" y="763429"/>
                    <a:pt x="2337911" y="769144"/>
                    <a:pt x="2343626" y="778669"/>
                  </a:cubicBezTo>
                  <a:lnTo>
                    <a:pt x="2755106" y="778669"/>
                  </a:lnTo>
                  <a:lnTo>
                    <a:pt x="2928461" y="605314"/>
                  </a:lnTo>
                  <a:lnTo>
                    <a:pt x="2492216" y="605314"/>
                  </a:lnTo>
                  <a:lnTo>
                    <a:pt x="2392204" y="705326"/>
                  </a:lnTo>
                  <a:lnTo>
                    <a:pt x="2279809" y="705326"/>
                  </a:lnTo>
                  <a:lnTo>
                    <a:pt x="2075021" y="910114"/>
                  </a:lnTo>
                  <a:lnTo>
                    <a:pt x="1533049" y="910114"/>
                  </a:lnTo>
                  <a:lnTo>
                    <a:pt x="1410176" y="787241"/>
                  </a:lnTo>
                  <a:lnTo>
                    <a:pt x="1222534" y="787241"/>
                  </a:lnTo>
                  <a:lnTo>
                    <a:pt x="1026319" y="983456"/>
                  </a:lnTo>
                  <a:lnTo>
                    <a:pt x="195739" y="983456"/>
                  </a:lnTo>
                  <a:lnTo>
                    <a:pt x="67151" y="1114901"/>
                  </a:lnTo>
                  <a:cubicBezTo>
                    <a:pt x="70009" y="1125379"/>
                    <a:pt x="67151" y="1136809"/>
                    <a:pt x="59531" y="1144429"/>
                  </a:cubicBezTo>
                  <a:cubicBezTo>
                    <a:pt x="52864" y="1150144"/>
                    <a:pt x="45244" y="1153954"/>
                    <a:pt x="37624" y="115395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DC54687E-A0C5-4F66-9F70-902F35DD2D56}"/>
                </a:ext>
              </a:extLst>
            </p:cNvPr>
            <p:cNvSpPr/>
            <p:nvPr/>
          </p:nvSpPr>
          <p:spPr>
            <a:xfrm>
              <a:off x="7596285" y="1665632"/>
              <a:ext cx="4200525" cy="1133475"/>
            </a:xfrm>
            <a:custGeom>
              <a:avLst/>
              <a:gdLst>
                <a:gd name="connsiteX0" fmla="*/ 4187428 w 4200525"/>
                <a:gd name="connsiteY0" fmla="*/ 111919 h 1133475"/>
                <a:gd name="connsiteX1" fmla="*/ 4161711 w 4200525"/>
                <a:gd name="connsiteY1" fmla="*/ 108109 h 1133475"/>
                <a:gd name="connsiteX2" fmla="*/ 4060746 w 4200525"/>
                <a:gd name="connsiteY2" fmla="*/ 7144 h 1133475"/>
                <a:gd name="connsiteX3" fmla="*/ 3838813 w 4200525"/>
                <a:gd name="connsiteY3" fmla="*/ 7144 h 1133475"/>
                <a:gd name="connsiteX4" fmla="*/ 3724513 w 4200525"/>
                <a:gd name="connsiteY4" fmla="*/ 121444 h 1133475"/>
                <a:gd name="connsiteX5" fmla="*/ 3511153 w 4200525"/>
                <a:gd name="connsiteY5" fmla="*/ 121444 h 1133475"/>
                <a:gd name="connsiteX6" fmla="*/ 3320653 w 4200525"/>
                <a:gd name="connsiteY6" fmla="*/ 311944 h 1133475"/>
                <a:gd name="connsiteX7" fmla="*/ 3155871 w 4200525"/>
                <a:gd name="connsiteY7" fmla="*/ 311944 h 1133475"/>
                <a:gd name="connsiteX8" fmla="*/ 3135868 w 4200525"/>
                <a:gd name="connsiteY8" fmla="*/ 296704 h 1133475"/>
                <a:gd name="connsiteX9" fmla="*/ 3114913 w 4200525"/>
                <a:gd name="connsiteY9" fmla="*/ 317659 h 1133475"/>
                <a:gd name="connsiteX10" fmla="*/ 3135868 w 4200525"/>
                <a:gd name="connsiteY10" fmla="*/ 338614 h 1133475"/>
                <a:gd name="connsiteX11" fmla="*/ 3155871 w 4200525"/>
                <a:gd name="connsiteY11" fmla="*/ 323374 h 1133475"/>
                <a:gd name="connsiteX12" fmla="*/ 3325416 w 4200525"/>
                <a:gd name="connsiteY12" fmla="*/ 323374 h 1133475"/>
                <a:gd name="connsiteX13" fmla="*/ 3515916 w 4200525"/>
                <a:gd name="connsiteY13" fmla="*/ 132874 h 1133475"/>
                <a:gd name="connsiteX14" fmla="*/ 3713083 w 4200525"/>
                <a:gd name="connsiteY14" fmla="*/ 132874 h 1133475"/>
                <a:gd name="connsiteX15" fmla="*/ 3405426 w 4200525"/>
                <a:gd name="connsiteY15" fmla="*/ 440531 h 1133475"/>
                <a:gd name="connsiteX16" fmla="*/ 3089196 w 4200525"/>
                <a:gd name="connsiteY16" fmla="*/ 440531 h 1133475"/>
                <a:gd name="connsiteX17" fmla="*/ 2955846 w 4200525"/>
                <a:gd name="connsiteY17" fmla="*/ 573881 h 1133475"/>
                <a:gd name="connsiteX18" fmla="*/ 2476738 w 4200525"/>
                <a:gd name="connsiteY18" fmla="*/ 573881 h 1133475"/>
                <a:gd name="connsiteX19" fmla="*/ 2376726 w 4200525"/>
                <a:gd name="connsiteY19" fmla="*/ 673894 h 1133475"/>
                <a:gd name="connsiteX20" fmla="*/ 2102406 w 4200525"/>
                <a:gd name="connsiteY20" fmla="*/ 673894 h 1133475"/>
                <a:gd name="connsiteX21" fmla="*/ 2067163 w 4200525"/>
                <a:gd name="connsiteY21" fmla="*/ 709136 h 1133475"/>
                <a:gd name="connsiteX22" fmla="*/ 2041446 w 4200525"/>
                <a:gd name="connsiteY22" fmla="*/ 712946 h 1133475"/>
                <a:gd name="connsiteX23" fmla="*/ 2041446 w 4200525"/>
                <a:gd name="connsiteY23" fmla="*/ 742474 h 1133475"/>
                <a:gd name="connsiteX24" fmla="*/ 2070973 w 4200525"/>
                <a:gd name="connsiteY24" fmla="*/ 742474 h 1133475"/>
                <a:gd name="connsiteX25" fmla="*/ 2074783 w 4200525"/>
                <a:gd name="connsiteY25" fmla="*/ 716756 h 1133475"/>
                <a:gd name="connsiteX26" fmla="*/ 2106216 w 4200525"/>
                <a:gd name="connsiteY26" fmla="*/ 685324 h 1133475"/>
                <a:gd name="connsiteX27" fmla="*/ 2251948 w 4200525"/>
                <a:gd name="connsiteY27" fmla="*/ 685324 h 1133475"/>
                <a:gd name="connsiteX28" fmla="*/ 2058591 w 4200525"/>
                <a:gd name="connsiteY28" fmla="*/ 878681 h 1133475"/>
                <a:gd name="connsiteX29" fmla="*/ 1920478 w 4200525"/>
                <a:gd name="connsiteY29" fmla="*/ 878681 h 1133475"/>
                <a:gd name="connsiteX30" fmla="*/ 1801416 w 4200525"/>
                <a:gd name="connsiteY30" fmla="*/ 759619 h 1133475"/>
                <a:gd name="connsiteX31" fmla="*/ 1564243 w 4200525"/>
                <a:gd name="connsiteY31" fmla="*/ 759619 h 1133475"/>
                <a:gd name="connsiteX32" fmla="*/ 1544241 w 4200525"/>
                <a:gd name="connsiteY32" fmla="*/ 744379 h 1133475"/>
                <a:gd name="connsiteX33" fmla="*/ 1523286 w 4200525"/>
                <a:gd name="connsiteY33" fmla="*/ 765334 h 1133475"/>
                <a:gd name="connsiteX34" fmla="*/ 1544241 w 4200525"/>
                <a:gd name="connsiteY34" fmla="*/ 786289 h 1133475"/>
                <a:gd name="connsiteX35" fmla="*/ 1564243 w 4200525"/>
                <a:gd name="connsiteY35" fmla="*/ 771049 h 1133475"/>
                <a:gd name="connsiteX36" fmla="*/ 1796653 w 4200525"/>
                <a:gd name="connsiteY36" fmla="*/ 771049 h 1133475"/>
                <a:gd name="connsiteX37" fmla="*/ 1905238 w 4200525"/>
                <a:gd name="connsiteY37" fmla="*/ 879634 h 1133475"/>
                <a:gd name="connsiteX38" fmla="*/ 1533763 w 4200525"/>
                <a:gd name="connsiteY38" fmla="*/ 879634 h 1133475"/>
                <a:gd name="connsiteX39" fmla="*/ 1410891 w 4200525"/>
                <a:gd name="connsiteY39" fmla="*/ 755809 h 1133475"/>
                <a:gd name="connsiteX40" fmla="*/ 525066 w 4200525"/>
                <a:gd name="connsiteY40" fmla="*/ 755809 h 1133475"/>
                <a:gd name="connsiteX41" fmla="*/ 458391 w 4200525"/>
                <a:gd name="connsiteY41" fmla="*/ 689134 h 1133475"/>
                <a:gd name="connsiteX42" fmla="*/ 454581 w 4200525"/>
                <a:gd name="connsiteY42" fmla="*/ 663416 h 1133475"/>
                <a:gd name="connsiteX43" fmla="*/ 425053 w 4200525"/>
                <a:gd name="connsiteY43" fmla="*/ 663416 h 1133475"/>
                <a:gd name="connsiteX44" fmla="*/ 425053 w 4200525"/>
                <a:gd name="connsiteY44" fmla="*/ 692944 h 1133475"/>
                <a:gd name="connsiteX45" fmla="*/ 450771 w 4200525"/>
                <a:gd name="connsiteY45" fmla="*/ 696754 h 1133475"/>
                <a:gd name="connsiteX46" fmla="*/ 521256 w 4200525"/>
                <a:gd name="connsiteY46" fmla="*/ 767239 h 1133475"/>
                <a:gd name="connsiteX47" fmla="*/ 1195626 w 4200525"/>
                <a:gd name="connsiteY47" fmla="*/ 767239 h 1133475"/>
                <a:gd name="connsiteX48" fmla="*/ 1009888 w 4200525"/>
                <a:gd name="connsiteY48" fmla="*/ 952976 h 1133475"/>
                <a:gd name="connsiteX49" fmla="*/ 179308 w 4200525"/>
                <a:gd name="connsiteY49" fmla="*/ 952976 h 1133475"/>
                <a:gd name="connsiteX50" fmla="*/ 39291 w 4200525"/>
                <a:gd name="connsiteY50" fmla="*/ 1092041 h 1133475"/>
                <a:gd name="connsiteX51" fmla="*/ 13573 w 4200525"/>
                <a:gd name="connsiteY51" fmla="*/ 1095851 h 1133475"/>
                <a:gd name="connsiteX52" fmla="*/ 13573 w 4200525"/>
                <a:gd name="connsiteY52" fmla="*/ 1125379 h 1133475"/>
                <a:gd name="connsiteX53" fmla="*/ 43101 w 4200525"/>
                <a:gd name="connsiteY53" fmla="*/ 1125379 h 1133475"/>
                <a:gd name="connsiteX54" fmla="*/ 46911 w 4200525"/>
                <a:gd name="connsiteY54" fmla="*/ 1099661 h 1133475"/>
                <a:gd name="connsiteX55" fmla="*/ 183118 w 4200525"/>
                <a:gd name="connsiteY55" fmla="*/ 963454 h 1133475"/>
                <a:gd name="connsiteX56" fmla="*/ 1013698 w 4200525"/>
                <a:gd name="connsiteY56" fmla="*/ 963454 h 1133475"/>
                <a:gd name="connsiteX57" fmla="*/ 1209913 w 4200525"/>
                <a:gd name="connsiteY57" fmla="*/ 767239 h 1133475"/>
                <a:gd name="connsiteX58" fmla="*/ 1405176 w 4200525"/>
                <a:gd name="connsiteY58" fmla="*/ 767239 h 1133475"/>
                <a:gd name="connsiteX59" fmla="*/ 1528048 w 4200525"/>
                <a:gd name="connsiteY59" fmla="*/ 890111 h 1133475"/>
                <a:gd name="connsiteX60" fmla="*/ 2062401 w 4200525"/>
                <a:gd name="connsiteY60" fmla="*/ 890111 h 1133475"/>
                <a:gd name="connsiteX61" fmla="*/ 2267188 w 4200525"/>
                <a:gd name="connsiteY61" fmla="*/ 685324 h 1133475"/>
                <a:gd name="connsiteX62" fmla="*/ 2379583 w 4200525"/>
                <a:gd name="connsiteY62" fmla="*/ 685324 h 1133475"/>
                <a:gd name="connsiteX63" fmla="*/ 2479596 w 4200525"/>
                <a:gd name="connsiteY63" fmla="*/ 585311 h 1133475"/>
                <a:gd name="connsiteX64" fmla="*/ 2944416 w 4200525"/>
                <a:gd name="connsiteY64" fmla="*/ 585311 h 1133475"/>
                <a:gd name="connsiteX65" fmla="*/ 2752011 w 4200525"/>
                <a:gd name="connsiteY65" fmla="*/ 777716 h 1133475"/>
                <a:gd name="connsiteX66" fmla="*/ 2330053 w 4200525"/>
                <a:gd name="connsiteY66" fmla="*/ 777716 h 1133475"/>
                <a:gd name="connsiteX67" fmla="*/ 2310051 w 4200525"/>
                <a:gd name="connsiteY67" fmla="*/ 762476 h 1133475"/>
                <a:gd name="connsiteX68" fmla="*/ 2289096 w 4200525"/>
                <a:gd name="connsiteY68" fmla="*/ 783431 h 1133475"/>
                <a:gd name="connsiteX69" fmla="*/ 2310051 w 4200525"/>
                <a:gd name="connsiteY69" fmla="*/ 804386 h 1133475"/>
                <a:gd name="connsiteX70" fmla="*/ 2330053 w 4200525"/>
                <a:gd name="connsiteY70" fmla="*/ 789146 h 1133475"/>
                <a:gd name="connsiteX71" fmla="*/ 2756773 w 4200525"/>
                <a:gd name="connsiteY71" fmla="*/ 789146 h 1133475"/>
                <a:gd name="connsiteX72" fmla="*/ 3093958 w 4200525"/>
                <a:gd name="connsiteY72" fmla="*/ 451961 h 1133475"/>
                <a:gd name="connsiteX73" fmla="*/ 3410188 w 4200525"/>
                <a:gd name="connsiteY73" fmla="*/ 451961 h 1133475"/>
                <a:gd name="connsiteX74" fmla="*/ 3843576 w 4200525"/>
                <a:gd name="connsiteY74" fmla="*/ 18574 h 1133475"/>
                <a:gd name="connsiteX75" fmla="*/ 4056936 w 4200525"/>
                <a:gd name="connsiteY75" fmla="*/ 18574 h 1133475"/>
                <a:gd name="connsiteX76" fmla="*/ 4154091 w 4200525"/>
                <a:gd name="connsiteY76" fmla="*/ 116681 h 1133475"/>
                <a:gd name="connsiteX77" fmla="*/ 4157901 w 4200525"/>
                <a:gd name="connsiteY77" fmla="*/ 142399 h 1133475"/>
                <a:gd name="connsiteX78" fmla="*/ 4187428 w 4200525"/>
                <a:gd name="connsiteY78" fmla="*/ 142399 h 1133475"/>
                <a:gd name="connsiteX79" fmla="*/ 4187428 w 4200525"/>
                <a:gd name="connsiteY79" fmla="*/ 111919 h 1133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</a:cxnLst>
              <a:rect l="l" t="t" r="r" b="b"/>
              <a:pathLst>
                <a:path w="4200525" h="1133475">
                  <a:moveTo>
                    <a:pt x="4187428" y="111919"/>
                  </a:moveTo>
                  <a:cubicBezTo>
                    <a:pt x="4180761" y="105251"/>
                    <a:pt x="4170283" y="104299"/>
                    <a:pt x="4161711" y="108109"/>
                  </a:cubicBezTo>
                  <a:lnTo>
                    <a:pt x="4060746" y="7144"/>
                  </a:lnTo>
                  <a:lnTo>
                    <a:pt x="3838813" y="7144"/>
                  </a:lnTo>
                  <a:lnTo>
                    <a:pt x="3724513" y="121444"/>
                  </a:lnTo>
                  <a:lnTo>
                    <a:pt x="3511153" y="121444"/>
                  </a:lnTo>
                  <a:lnTo>
                    <a:pt x="3320653" y="311944"/>
                  </a:lnTo>
                  <a:lnTo>
                    <a:pt x="3155871" y="311944"/>
                  </a:lnTo>
                  <a:cubicBezTo>
                    <a:pt x="3153013" y="303371"/>
                    <a:pt x="3145393" y="296704"/>
                    <a:pt x="3135868" y="296704"/>
                  </a:cubicBezTo>
                  <a:cubicBezTo>
                    <a:pt x="3124438" y="296704"/>
                    <a:pt x="3114913" y="306229"/>
                    <a:pt x="3114913" y="317659"/>
                  </a:cubicBezTo>
                  <a:cubicBezTo>
                    <a:pt x="3114913" y="329089"/>
                    <a:pt x="3124438" y="338614"/>
                    <a:pt x="3135868" y="338614"/>
                  </a:cubicBezTo>
                  <a:cubicBezTo>
                    <a:pt x="3145393" y="338614"/>
                    <a:pt x="3153966" y="331946"/>
                    <a:pt x="3155871" y="323374"/>
                  </a:cubicBezTo>
                  <a:lnTo>
                    <a:pt x="3325416" y="323374"/>
                  </a:lnTo>
                  <a:lnTo>
                    <a:pt x="3515916" y="132874"/>
                  </a:lnTo>
                  <a:lnTo>
                    <a:pt x="3713083" y="132874"/>
                  </a:lnTo>
                  <a:lnTo>
                    <a:pt x="3405426" y="440531"/>
                  </a:lnTo>
                  <a:lnTo>
                    <a:pt x="3089196" y="440531"/>
                  </a:lnTo>
                  <a:lnTo>
                    <a:pt x="2955846" y="573881"/>
                  </a:lnTo>
                  <a:lnTo>
                    <a:pt x="2476738" y="573881"/>
                  </a:lnTo>
                  <a:lnTo>
                    <a:pt x="2376726" y="673894"/>
                  </a:lnTo>
                  <a:lnTo>
                    <a:pt x="2102406" y="673894"/>
                  </a:lnTo>
                  <a:lnTo>
                    <a:pt x="2067163" y="709136"/>
                  </a:lnTo>
                  <a:cubicBezTo>
                    <a:pt x="2059543" y="704374"/>
                    <a:pt x="2049066" y="705326"/>
                    <a:pt x="2041446" y="712946"/>
                  </a:cubicBezTo>
                  <a:cubicBezTo>
                    <a:pt x="2032873" y="721519"/>
                    <a:pt x="2032873" y="734854"/>
                    <a:pt x="2041446" y="742474"/>
                  </a:cubicBezTo>
                  <a:cubicBezTo>
                    <a:pt x="2050018" y="751046"/>
                    <a:pt x="2063353" y="751046"/>
                    <a:pt x="2070973" y="742474"/>
                  </a:cubicBezTo>
                  <a:cubicBezTo>
                    <a:pt x="2077641" y="735806"/>
                    <a:pt x="2078593" y="725329"/>
                    <a:pt x="2074783" y="716756"/>
                  </a:cubicBezTo>
                  <a:lnTo>
                    <a:pt x="2106216" y="685324"/>
                  </a:lnTo>
                  <a:lnTo>
                    <a:pt x="2251948" y="685324"/>
                  </a:lnTo>
                  <a:lnTo>
                    <a:pt x="2058591" y="878681"/>
                  </a:lnTo>
                  <a:lnTo>
                    <a:pt x="1920478" y="878681"/>
                  </a:lnTo>
                  <a:lnTo>
                    <a:pt x="1801416" y="759619"/>
                  </a:lnTo>
                  <a:lnTo>
                    <a:pt x="1564243" y="759619"/>
                  </a:lnTo>
                  <a:cubicBezTo>
                    <a:pt x="1561386" y="751046"/>
                    <a:pt x="1553766" y="744379"/>
                    <a:pt x="1544241" y="744379"/>
                  </a:cubicBezTo>
                  <a:cubicBezTo>
                    <a:pt x="1532811" y="744379"/>
                    <a:pt x="1523286" y="753904"/>
                    <a:pt x="1523286" y="765334"/>
                  </a:cubicBezTo>
                  <a:cubicBezTo>
                    <a:pt x="1523286" y="776764"/>
                    <a:pt x="1532811" y="786289"/>
                    <a:pt x="1544241" y="786289"/>
                  </a:cubicBezTo>
                  <a:cubicBezTo>
                    <a:pt x="1553766" y="786289"/>
                    <a:pt x="1562338" y="779621"/>
                    <a:pt x="1564243" y="771049"/>
                  </a:cubicBezTo>
                  <a:lnTo>
                    <a:pt x="1796653" y="771049"/>
                  </a:lnTo>
                  <a:lnTo>
                    <a:pt x="1905238" y="879634"/>
                  </a:lnTo>
                  <a:lnTo>
                    <a:pt x="1533763" y="879634"/>
                  </a:lnTo>
                  <a:lnTo>
                    <a:pt x="1410891" y="755809"/>
                  </a:lnTo>
                  <a:lnTo>
                    <a:pt x="525066" y="755809"/>
                  </a:lnTo>
                  <a:lnTo>
                    <a:pt x="458391" y="689134"/>
                  </a:lnTo>
                  <a:cubicBezTo>
                    <a:pt x="463153" y="681514"/>
                    <a:pt x="462201" y="671036"/>
                    <a:pt x="454581" y="663416"/>
                  </a:cubicBezTo>
                  <a:cubicBezTo>
                    <a:pt x="446008" y="654844"/>
                    <a:pt x="432673" y="654844"/>
                    <a:pt x="425053" y="663416"/>
                  </a:cubicBezTo>
                  <a:cubicBezTo>
                    <a:pt x="416481" y="671989"/>
                    <a:pt x="416481" y="685324"/>
                    <a:pt x="425053" y="692944"/>
                  </a:cubicBezTo>
                  <a:cubicBezTo>
                    <a:pt x="431721" y="699611"/>
                    <a:pt x="442198" y="700564"/>
                    <a:pt x="450771" y="696754"/>
                  </a:cubicBezTo>
                  <a:lnTo>
                    <a:pt x="521256" y="767239"/>
                  </a:lnTo>
                  <a:lnTo>
                    <a:pt x="1195626" y="767239"/>
                  </a:lnTo>
                  <a:lnTo>
                    <a:pt x="1009888" y="952976"/>
                  </a:lnTo>
                  <a:lnTo>
                    <a:pt x="179308" y="952976"/>
                  </a:lnTo>
                  <a:lnTo>
                    <a:pt x="39291" y="1092041"/>
                  </a:lnTo>
                  <a:cubicBezTo>
                    <a:pt x="31671" y="1087279"/>
                    <a:pt x="21193" y="1088231"/>
                    <a:pt x="13573" y="1095851"/>
                  </a:cubicBezTo>
                  <a:cubicBezTo>
                    <a:pt x="5001" y="1104424"/>
                    <a:pt x="5001" y="1117759"/>
                    <a:pt x="13573" y="1125379"/>
                  </a:cubicBezTo>
                  <a:cubicBezTo>
                    <a:pt x="22146" y="1133951"/>
                    <a:pt x="35481" y="1133951"/>
                    <a:pt x="43101" y="1125379"/>
                  </a:cubicBezTo>
                  <a:cubicBezTo>
                    <a:pt x="49768" y="1118711"/>
                    <a:pt x="50721" y="1108234"/>
                    <a:pt x="46911" y="1099661"/>
                  </a:cubicBezTo>
                  <a:lnTo>
                    <a:pt x="183118" y="963454"/>
                  </a:lnTo>
                  <a:lnTo>
                    <a:pt x="1013698" y="963454"/>
                  </a:lnTo>
                  <a:lnTo>
                    <a:pt x="1209913" y="767239"/>
                  </a:lnTo>
                  <a:lnTo>
                    <a:pt x="1405176" y="767239"/>
                  </a:lnTo>
                  <a:lnTo>
                    <a:pt x="1528048" y="890111"/>
                  </a:lnTo>
                  <a:lnTo>
                    <a:pt x="2062401" y="890111"/>
                  </a:lnTo>
                  <a:lnTo>
                    <a:pt x="2267188" y="685324"/>
                  </a:lnTo>
                  <a:lnTo>
                    <a:pt x="2379583" y="685324"/>
                  </a:lnTo>
                  <a:lnTo>
                    <a:pt x="2479596" y="585311"/>
                  </a:lnTo>
                  <a:lnTo>
                    <a:pt x="2944416" y="585311"/>
                  </a:lnTo>
                  <a:lnTo>
                    <a:pt x="2752011" y="777716"/>
                  </a:lnTo>
                  <a:lnTo>
                    <a:pt x="2330053" y="777716"/>
                  </a:lnTo>
                  <a:cubicBezTo>
                    <a:pt x="2327196" y="769144"/>
                    <a:pt x="2319576" y="762476"/>
                    <a:pt x="2310051" y="762476"/>
                  </a:cubicBezTo>
                  <a:cubicBezTo>
                    <a:pt x="2298621" y="762476"/>
                    <a:pt x="2289096" y="772001"/>
                    <a:pt x="2289096" y="783431"/>
                  </a:cubicBezTo>
                  <a:cubicBezTo>
                    <a:pt x="2289096" y="794861"/>
                    <a:pt x="2298621" y="804386"/>
                    <a:pt x="2310051" y="804386"/>
                  </a:cubicBezTo>
                  <a:cubicBezTo>
                    <a:pt x="2319576" y="804386"/>
                    <a:pt x="2328148" y="797719"/>
                    <a:pt x="2330053" y="789146"/>
                  </a:cubicBezTo>
                  <a:lnTo>
                    <a:pt x="2756773" y="789146"/>
                  </a:lnTo>
                  <a:lnTo>
                    <a:pt x="3093958" y="451961"/>
                  </a:lnTo>
                  <a:lnTo>
                    <a:pt x="3410188" y="451961"/>
                  </a:lnTo>
                  <a:lnTo>
                    <a:pt x="3843576" y="18574"/>
                  </a:lnTo>
                  <a:lnTo>
                    <a:pt x="4056936" y="18574"/>
                  </a:lnTo>
                  <a:lnTo>
                    <a:pt x="4154091" y="116681"/>
                  </a:lnTo>
                  <a:cubicBezTo>
                    <a:pt x="4149328" y="124301"/>
                    <a:pt x="4150281" y="134779"/>
                    <a:pt x="4157901" y="142399"/>
                  </a:cubicBezTo>
                  <a:cubicBezTo>
                    <a:pt x="4166473" y="150971"/>
                    <a:pt x="4179808" y="150971"/>
                    <a:pt x="4187428" y="142399"/>
                  </a:cubicBezTo>
                  <a:cubicBezTo>
                    <a:pt x="4196001" y="133826"/>
                    <a:pt x="4196001" y="120491"/>
                    <a:pt x="4187428" y="1119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1" name="Graphic 166">
            <a:extLst>
              <a:ext uri="{FF2B5EF4-FFF2-40B4-BE49-F238E27FC236}">
                <a16:creationId xmlns:a16="http://schemas.microsoft.com/office/drawing/2014/main" id="{919CC343-E004-414D-8FAE-6C0DAA066AC7}"/>
              </a:ext>
            </a:extLst>
          </p:cNvPr>
          <p:cNvGrpSpPr/>
          <p:nvPr/>
        </p:nvGrpSpPr>
        <p:grpSpPr>
          <a:xfrm>
            <a:off x="6756983" y="5147700"/>
            <a:ext cx="3163016" cy="676512"/>
            <a:chOff x="4298413" y="3045624"/>
            <a:chExt cx="3591657" cy="768190"/>
          </a:xfrm>
          <a:solidFill>
            <a:schemeClr val="accent1"/>
          </a:solidFill>
        </p:grpSpPr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CEA4C5A3-F013-434C-998B-AAA7D34B8AFE}"/>
                </a:ext>
              </a:extLst>
            </p:cNvPr>
            <p:cNvSpPr/>
            <p:nvPr/>
          </p:nvSpPr>
          <p:spPr>
            <a:xfrm>
              <a:off x="4401998" y="3311373"/>
              <a:ext cx="3476642" cy="200026"/>
            </a:xfrm>
            <a:custGeom>
              <a:avLst/>
              <a:gdLst>
                <a:gd name="connsiteX0" fmla="*/ 1497806 w 3476625"/>
                <a:gd name="connsiteY0" fmla="*/ 7144 h 200025"/>
                <a:gd name="connsiteX1" fmla="*/ 1822609 w 3476625"/>
                <a:gd name="connsiteY1" fmla="*/ 7144 h 200025"/>
                <a:gd name="connsiteX2" fmla="*/ 1899761 w 3476625"/>
                <a:gd name="connsiteY2" fmla="*/ 84296 h 200025"/>
                <a:gd name="connsiteX3" fmla="*/ 2174081 w 3476625"/>
                <a:gd name="connsiteY3" fmla="*/ 84296 h 200025"/>
                <a:gd name="connsiteX4" fmla="*/ 2240756 w 3476625"/>
                <a:gd name="connsiteY4" fmla="*/ 17621 h 200025"/>
                <a:gd name="connsiteX5" fmla="*/ 3470434 w 3476625"/>
                <a:gd name="connsiteY5" fmla="*/ 17621 h 200025"/>
                <a:gd name="connsiteX6" fmla="*/ 3470434 w 3476625"/>
                <a:gd name="connsiteY6" fmla="*/ 24289 h 200025"/>
                <a:gd name="connsiteX7" fmla="*/ 2243614 w 3476625"/>
                <a:gd name="connsiteY7" fmla="*/ 24289 h 200025"/>
                <a:gd name="connsiteX8" fmla="*/ 2176939 w 3476625"/>
                <a:gd name="connsiteY8" fmla="*/ 90964 h 200025"/>
                <a:gd name="connsiteX9" fmla="*/ 1896904 w 3476625"/>
                <a:gd name="connsiteY9" fmla="*/ 90964 h 200025"/>
                <a:gd name="connsiteX10" fmla="*/ 1819751 w 3476625"/>
                <a:gd name="connsiteY10" fmla="*/ 13811 h 200025"/>
                <a:gd name="connsiteX11" fmla="*/ 1500664 w 3476625"/>
                <a:gd name="connsiteY11" fmla="*/ 13811 h 200025"/>
                <a:gd name="connsiteX12" fmla="*/ 1432084 w 3476625"/>
                <a:gd name="connsiteY12" fmla="*/ 120491 h 200025"/>
                <a:gd name="connsiteX13" fmla="*/ 1057751 w 3476625"/>
                <a:gd name="connsiteY13" fmla="*/ 120491 h 200025"/>
                <a:gd name="connsiteX14" fmla="*/ 971074 w 3476625"/>
                <a:gd name="connsiteY14" fmla="*/ 14764 h 200025"/>
                <a:gd name="connsiteX15" fmla="*/ 379571 w 3476625"/>
                <a:gd name="connsiteY15" fmla="*/ 14764 h 200025"/>
                <a:gd name="connsiteX16" fmla="*/ 11906 w 3476625"/>
                <a:gd name="connsiteY16" fmla="*/ 201454 h 200025"/>
                <a:gd name="connsiteX17" fmla="*/ 7144 w 3476625"/>
                <a:gd name="connsiteY17" fmla="*/ 196691 h 200025"/>
                <a:gd name="connsiteX18" fmla="*/ 376714 w 3476625"/>
                <a:gd name="connsiteY18" fmla="*/ 8096 h 200025"/>
                <a:gd name="connsiteX19" fmla="*/ 973931 w 3476625"/>
                <a:gd name="connsiteY19" fmla="*/ 8096 h 200025"/>
                <a:gd name="connsiteX20" fmla="*/ 1061561 w 3476625"/>
                <a:gd name="connsiteY20" fmla="*/ 113824 h 200025"/>
                <a:gd name="connsiteX21" fmla="*/ 1429226 w 3476625"/>
                <a:gd name="connsiteY21" fmla="*/ 113824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476625" h="200025">
                  <a:moveTo>
                    <a:pt x="1497806" y="7144"/>
                  </a:moveTo>
                  <a:lnTo>
                    <a:pt x="1822609" y="7144"/>
                  </a:lnTo>
                  <a:lnTo>
                    <a:pt x="1899761" y="84296"/>
                  </a:lnTo>
                  <a:lnTo>
                    <a:pt x="2174081" y="84296"/>
                  </a:lnTo>
                  <a:lnTo>
                    <a:pt x="2240756" y="17621"/>
                  </a:lnTo>
                  <a:lnTo>
                    <a:pt x="3470434" y="17621"/>
                  </a:lnTo>
                  <a:lnTo>
                    <a:pt x="3470434" y="24289"/>
                  </a:lnTo>
                  <a:lnTo>
                    <a:pt x="2243614" y="24289"/>
                  </a:lnTo>
                  <a:lnTo>
                    <a:pt x="2176939" y="90964"/>
                  </a:lnTo>
                  <a:lnTo>
                    <a:pt x="1896904" y="90964"/>
                  </a:lnTo>
                  <a:lnTo>
                    <a:pt x="1819751" y="13811"/>
                  </a:lnTo>
                  <a:lnTo>
                    <a:pt x="1500664" y="13811"/>
                  </a:lnTo>
                  <a:lnTo>
                    <a:pt x="1432084" y="120491"/>
                  </a:lnTo>
                  <a:lnTo>
                    <a:pt x="1057751" y="120491"/>
                  </a:lnTo>
                  <a:lnTo>
                    <a:pt x="971074" y="14764"/>
                  </a:lnTo>
                  <a:lnTo>
                    <a:pt x="379571" y="14764"/>
                  </a:lnTo>
                  <a:lnTo>
                    <a:pt x="11906" y="201454"/>
                  </a:lnTo>
                  <a:lnTo>
                    <a:pt x="7144" y="196691"/>
                  </a:lnTo>
                  <a:lnTo>
                    <a:pt x="376714" y="8096"/>
                  </a:lnTo>
                  <a:lnTo>
                    <a:pt x="973931" y="8096"/>
                  </a:lnTo>
                  <a:lnTo>
                    <a:pt x="1061561" y="113824"/>
                  </a:lnTo>
                  <a:lnTo>
                    <a:pt x="1429226" y="1138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8F305674-807D-4D91-B4B5-440C6C5D6F2F}"/>
                </a:ext>
              </a:extLst>
            </p:cNvPr>
            <p:cNvSpPr/>
            <p:nvPr/>
          </p:nvSpPr>
          <p:spPr>
            <a:xfrm>
              <a:off x="7851970" y="3312325"/>
              <a:ext cx="38100" cy="38100"/>
            </a:xfrm>
            <a:custGeom>
              <a:avLst/>
              <a:gdLst>
                <a:gd name="connsiteX0" fmla="*/ 20479 w 38100"/>
                <a:gd name="connsiteY0" fmla="*/ 7144 h 38100"/>
                <a:gd name="connsiteX1" fmla="*/ 33814 w 38100"/>
                <a:gd name="connsiteY1" fmla="*/ 20479 h 38100"/>
                <a:gd name="connsiteX2" fmla="*/ 20479 w 38100"/>
                <a:gd name="connsiteY2" fmla="*/ 33814 h 38100"/>
                <a:gd name="connsiteX3" fmla="*/ 7144 w 38100"/>
                <a:gd name="connsiteY3" fmla="*/ 20479 h 38100"/>
                <a:gd name="connsiteX4" fmla="*/ 20479 w 38100"/>
                <a:gd name="connsiteY4" fmla="*/ 714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20479" y="7144"/>
                  </a:moveTo>
                  <a:cubicBezTo>
                    <a:pt x="28099" y="7144"/>
                    <a:pt x="33814" y="12859"/>
                    <a:pt x="33814" y="20479"/>
                  </a:cubicBezTo>
                  <a:cubicBezTo>
                    <a:pt x="33814" y="28099"/>
                    <a:pt x="28099" y="33814"/>
                    <a:pt x="20479" y="33814"/>
                  </a:cubicBezTo>
                  <a:cubicBezTo>
                    <a:pt x="12859" y="33814"/>
                    <a:pt x="7144" y="28099"/>
                    <a:pt x="7144" y="20479"/>
                  </a:cubicBezTo>
                  <a:cubicBezTo>
                    <a:pt x="7144" y="12859"/>
                    <a:pt x="12859" y="7144"/>
                    <a:pt x="2047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8E34674A-26DC-4C01-B789-D20F22824F5B}"/>
                </a:ext>
              </a:extLst>
            </p:cNvPr>
            <p:cNvSpPr/>
            <p:nvPr/>
          </p:nvSpPr>
          <p:spPr>
            <a:xfrm>
              <a:off x="4391758" y="3489729"/>
              <a:ext cx="38100" cy="38100"/>
            </a:xfrm>
            <a:custGeom>
              <a:avLst/>
              <a:gdLst>
                <a:gd name="connsiteX0" fmla="*/ 10716 w 38100"/>
                <a:gd name="connsiteY0" fmla="*/ 10716 h 38100"/>
                <a:gd name="connsiteX1" fmla="*/ 10716 w 38100"/>
                <a:gd name="connsiteY1" fmla="*/ 29766 h 38100"/>
                <a:gd name="connsiteX2" fmla="*/ 29766 w 38100"/>
                <a:gd name="connsiteY2" fmla="*/ 29766 h 38100"/>
                <a:gd name="connsiteX3" fmla="*/ 29766 w 38100"/>
                <a:gd name="connsiteY3" fmla="*/ 10716 h 38100"/>
                <a:gd name="connsiteX4" fmla="*/ 10716 w 38100"/>
                <a:gd name="connsiteY4" fmla="*/ 10716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10716" y="10716"/>
                  </a:moveTo>
                  <a:cubicBezTo>
                    <a:pt x="5953" y="15478"/>
                    <a:pt x="5953" y="24051"/>
                    <a:pt x="10716" y="29766"/>
                  </a:cubicBezTo>
                  <a:cubicBezTo>
                    <a:pt x="15478" y="34528"/>
                    <a:pt x="24051" y="34528"/>
                    <a:pt x="29766" y="29766"/>
                  </a:cubicBezTo>
                  <a:cubicBezTo>
                    <a:pt x="34528" y="25003"/>
                    <a:pt x="34528" y="16431"/>
                    <a:pt x="29766" y="10716"/>
                  </a:cubicBezTo>
                  <a:cubicBezTo>
                    <a:pt x="24051" y="5953"/>
                    <a:pt x="15478" y="5953"/>
                    <a:pt x="10716" y="1071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A71338CB-4390-4EAA-9AE9-51350095EE7B}"/>
                </a:ext>
              </a:extLst>
            </p:cNvPr>
            <p:cNvSpPr/>
            <p:nvPr/>
          </p:nvSpPr>
          <p:spPr>
            <a:xfrm>
              <a:off x="4559162" y="3055150"/>
              <a:ext cx="2552712" cy="142875"/>
            </a:xfrm>
            <a:custGeom>
              <a:avLst/>
              <a:gdLst>
                <a:gd name="connsiteX0" fmla="*/ 7144 w 2552700"/>
                <a:gd name="connsiteY0" fmla="*/ 7144 h 142875"/>
                <a:gd name="connsiteX1" fmla="*/ 101441 w 2552700"/>
                <a:gd name="connsiteY1" fmla="*/ 7144 h 142875"/>
                <a:gd name="connsiteX2" fmla="*/ 222409 w 2552700"/>
                <a:gd name="connsiteY2" fmla="*/ 128111 h 142875"/>
                <a:gd name="connsiteX3" fmla="*/ 813911 w 2552700"/>
                <a:gd name="connsiteY3" fmla="*/ 128111 h 142875"/>
                <a:gd name="connsiteX4" fmla="*/ 881539 w 2552700"/>
                <a:gd name="connsiteY4" fmla="*/ 21431 h 142875"/>
                <a:gd name="connsiteX5" fmla="*/ 1284446 w 2552700"/>
                <a:gd name="connsiteY5" fmla="*/ 21431 h 142875"/>
                <a:gd name="connsiteX6" fmla="*/ 1343501 w 2552700"/>
                <a:gd name="connsiteY6" fmla="*/ 129064 h 142875"/>
                <a:gd name="connsiteX7" fmla="*/ 1662589 w 2552700"/>
                <a:gd name="connsiteY7" fmla="*/ 129064 h 142875"/>
                <a:gd name="connsiteX8" fmla="*/ 1739741 w 2552700"/>
                <a:gd name="connsiteY8" fmla="*/ 51911 h 142875"/>
                <a:gd name="connsiteX9" fmla="*/ 2019776 w 2552700"/>
                <a:gd name="connsiteY9" fmla="*/ 51911 h 142875"/>
                <a:gd name="connsiteX10" fmla="*/ 2086451 w 2552700"/>
                <a:gd name="connsiteY10" fmla="*/ 117634 h 142875"/>
                <a:gd name="connsiteX11" fmla="*/ 2551271 w 2552700"/>
                <a:gd name="connsiteY11" fmla="*/ 117634 h 142875"/>
                <a:gd name="connsiteX12" fmla="*/ 2551271 w 2552700"/>
                <a:gd name="connsiteY12" fmla="*/ 125254 h 142875"/>
                <a:gd name="connsiteX13" fmla="*/ 2083594 w 2552700"/>
                <a:gd name="connsiteY13" fmla="*/ 125254 h 142875"/>
                <a:gd name="connsiteX14" fmla="*/ 2016919 w 2552700"/>
                <a:gd name="connsiteY14" fmla="*/ 58579 h 142875"/>
                <a:gd name="connsiteX15" fmla="*/ 1742599 w 2552700"/>
                <a:gd name="connsiteY15" fmla="*/ 58579 h 142875"/>
                <a:gd name="connsiteX16" fmla="*/ 1665446 w 2552700"/>
                <a:gd name="connsiteY16" fmla="*/ 135731 h 142875"/>
                <a:gd name="connsiteX17" fmla="*/ 1340644 w 2552700"/>
                <a:gd name="connsiteY17" fmla="*/ 135731 h 142875"/>
                <a:gd name="connsiteX18" fmla="*/ 1281589 w 2552700"/>
                <a:gd name="connsiteY18" fmla="*/ 29051 h 142875"/>
                <a:gd name="connsiteX19" fmla="*/ 885349 w 2552700"/>
                <a:gd name="connsiteY19" fmla="*/ 29051 h 142875"/>
                <a:gd name="connsiteX20" fmla="*/ 816769 w 2552700"/>
                <a:gd name="connsiteY20" fmla="*/ 134779 h 142875"/>
                <a:gd name="connsiteX21" fmla="*/ 219551 w 2552700"/>
                <a:gd name="connsiteY21" fmla="*/ 134779 h 142875"/>
                <a:gd name="connsiteX22" fmla="*/ 98584 w 2552700"/>
                <a:gd name="connsiteY22" fmla="*/ 14764 h 142875"/>
                <a:gd name="connsiteX23" fmla="*/ 7144 w 2552700"/>
                <a:gd name="connsiteY23" fmla="*/ 14764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552700" h="142875">
                  <a:moveTo>
                    <a:pt x="7144" y="7144"/>
                  </a:moveTo>
                  <a:lnTo>
                    <a:pt x="101441" y="7144"/>
                  </a:lnTo>
                  <a:lnTo>
                    <a:pt x="222409" y="128111"/>
                  </a:lnTo>
                  <a:lnTo>
                    <a:pt x="813911" y="128111"/>
                  </a:lnTo>
                  <a:lnTo>
                    <a:pt x="881539" y="21431"/>
                  </a:lnTo>
                  <a:lnTo>
                    <a:pt x="1284446" y="21431"/>
                  </a:lnTo>
                  <a:lnTo>
                    <a:pt x="1343501" y="129064"/>
                  </a:lnTo>
                  <a:lnTo>
                    <a:pt x="1662589" y="129064"/>
                  </a:lnTo>
                  <a:lnTo>
                    <a:pt x="1739741" y="51911"/>
                  </a:lnTo>
                  <a:lnTo>
                    <a:pt x="2019776" y="51911"/>
                  </a:lnTo>
                  <a:lnTo>
                    <a:pt x="2086451" y="117634"/>
                  </a:lnTo>
                  <a:lnTo>
                    <a:pt x="2551271" y="117634"/>
                  </a:lnTo>
                  <a:lnTo>
                    <a:pt x="2551271" y="125254"/>
                  </a:lnTo>
                  <a:lnTo>
                    <a:pt x="2083594" y="125254"/>
                  </a:lnTo>
                  <a:lnTo>
                    <a:pt x="2016919" y="58579"/>
                  </a:lnTo>
                  <a:lnTo>
                    <a:pt x="1742599" y="58579"/>
                  </a:lnTo>
                  <a:lnTo>
                    <a:pt x="1665446" y="135731"/>
                  </a:lnTo>
                  <a:lnTo>
                    <a:pt x="1340644" y="135731"/>
                  </a:lnTo>
                  <a:lnTo>
                    <a:pt x="1281589" y="29051"/>
                  </a:lnTo>
                  <a:lnTo>
                    <a:pt x="885349" y="29051"/>
                  </a:lnTo>
                  <a:lnTo>
                    <a:pt x="816769" y="134779"/>
                  </a:lnTo>
                  <a:lnTo>
                    <a:pt x="219551" y="134779"/>
                  </a:lnTo>
                  <a:lnTo>
                    <a:pt x="98584" y="14764"/>
                  </a:lnTo>
                  <a:lnTo>
                    <a:pt x="7144" y="147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5E09BEBA-CE6C-4CB5-BBEB-8DAF52AC5B57}"/>
                </a:ext>
              </a:extLst>
            </p:cNvPr>
            <p:cNvSpPr/>
            <p:nvPr/>
          </p:nvSpPr>
          <p:spPr>
            <a:xfrm>
              <a:off x="7089967" y="3156115"/>
              <a:ext cx="38100" cy="38100"/>
            </a:xfrm>
            <a:custGeom>
              <a:avLst/>
              <a:gdLst>
                <a:gd name="connsiteX0" fmla="*/ 20479 w 38100"/>
                <a:gd name="connsiteY0" fmla="*/ 7144 h 38100"/>
                <a:gd name="connsiteX1" fmla="*/ 33814 w 38100"/>
                <a:gd name="connsiteY1" fmla="*/ 20479 h 38100"/>
                <a:gd name="connsiteX2" fmla="*/ 20479 w 38100"/>
                <a:gd name="connsiteY2" fmla="*/ 33814 h 38100"/>
                <a:gd name="connsiteX3" fmla="*/ 7144 w 38100"/>
                <a:gd name="connsiteY3" fmla="*/ 20479 h 38100"/>
                <a:gd name="connsiteX4" fmla="*/ 20479 w 38100"/>
                <a:gd name="connsiteY4" fmla="*/ 714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20479" y="7144"/>
                  </a:moveTo>
                  <a:cubicBezTo>
                    <a:pt x="28099" y="7144"/>
                    <a:pt x="33814" y="12859"/>
                    <a:pt x="33814" y="20479"/>
                  </a:cubicBezTo>
                  <a:cubicBezTo>
                    <a:pt x="33814" y="28099"/>
                    <a:pt x="28099" y="33814"/>
                    <a:pt x="20479" y="33814"/>
                  </a:cubicBezTo>
                  <a:cubicBezTo>
                    <a:pt x="12859" y="33814"/>
                    <a:pt x="7144" y="28099"/>
                    <a:pt x="7144" y="20479"/>
                  </a:cubicBezTo>
                  <a:cubicBezTo>
                    <a:pt x="7144" y="13811"/>
                    <a:pt x="12859" y="7144"/>
                    <a:pt x="2047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68C18088-EFE1-4480-8F23-639C88988F97}"/>
                </a:ext>
              </a:extLst>
            </p:cNvPr>
            <p:cNvSpPr/>
            <p:nvPr/>
          </p:nvSpPr>
          <p:spPr>
            <a:xfrm>
              <a:off x="4546779" y="3045624"/>
              <a:ext cx="38100" cy="38100"/>
            </a:xfrm>
            <a:custGeom>
              <a:avLst/>
              <a:gdLst>
                <a:gd name="connsiteX0" fmla="*/ 20479 w 38100"/>
                <a:gd name="connsiteY0" fmla="*/ 7144 h 38100"/>
                <a:gd name="connsiteX1" fmla="*/ 7144 w 38100"/>
                <a:gd name="connsiteY1" fmla="*/ 20479 h 38100"/>
                <a:gd name="connsiteX2" fmla="*/ 20479 w 38100"/>
                <a:gd name="connsiteY2" fmla="*/ 33814 h 38100"/>
                <a:gd name="connsiteX3" fmla="*/ 33814 w 38100"/>
                <a:gd name="connsiteY3" fmla="*/ 20479 h 38100"/>
                <a:gd name="connsiteX4" fmla="*/ 20479 w 38100"/>
                <a:gd name="connsiteY4" fmla="*/ 714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20479" y="7144"/>
                  </a:moveTo>
                  <a:cubicBezTo>
                    <a:pt x="12859" y="7144"/>
                    <a:pt x="7144" y="12859"/>
                    <a:pt x="7144" y="20479"/>
                  </a:cubicBezTo>
                  <a:cubicBezTo>
                    <a:pt x="7144" y="28099"/>
                    <a:pt x="12859" y="33814"/>
                    <a:pt x="20479" y="33814"/>
                  </a:cubicBezTo>
                  <a:cubicBezTo>
                    <a:pt x="28099" y="33814"/>
                    <a:pt x="33814" y="28099"/>
                    <a:pt x="33814" y="20479"/>
                  </a:cubicBezTo>
                  <a:cubicBezTo>
                    <a:pt x="33814" y="12859"/>
                    <a:pt x="28099" y="7144"/>
                    <a:pt x="2047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E41E0D4F-5306-4A7D-9B5A-A4812E7E663C}"/>
                </a:ext>
              </a:extLst>
            </p:cNvPr>
            <p:cNvSpPr/>
            <p:nvPr/>
          </p:nvSpPr>
          <p:spPr>
            <a:xfrm>
              <a:off x="6717537" y="3322802"/>
              <a:ext cx="676278" cy="104775"/>
            </a:xfrm>
            <a:custGeom>
              <a:avLst/>
              <a:gdLst>
                <a:gd name="connsiteX0" fmla="*/ 668179 w 676275"/>
                <a:gd name="connsiteY0" fmla="*/ 7144 h 104775"/>
                <a:gd name="connsiteX1" fmla="*/ 672941 w 676275"/>
                <a:gd name="connsiteY1" fmla="*/ 11906 h 104775"/>
                <a:gd name="connsiteX2" fmla="*/ 471964 w 676275"/>
                <a:gd name="connsiteY2" fmla="*/ 98584 h 104775"/>
                <a:gd name="connsiteX3" fmla="*/ 7144 w 676275"/>
                <a:gd name="connsiteY3" fmla="*/ 98584 h 104775"/>
                <a:gd name="connsiteX4" fmla="*/ 7144 w 676275"/>
                <a:gd name="connsiteY4" fmla="*/ 91916 h 104775"/>
                <a:gd name="connsiteX5" fmla="*/ 469106 w 676275"/>
                <a:gd name="connsiteY5" fmla="*/ 91916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76275" h="104775">
                  <a:moveTo>
                    <a:pt x="668179" y="7144"/>
                  </a:moveTo>
                  <a:lnTo>
                    <a:pt x="672941" y="11906"/>
                  </a:lnTo>
                  <a:lnTo>
                    <a:pt x="471964" y="98584"/>
                  </a:lnTo>
                  <a:lnTo>
                    <a:pt x="7144" y="98584"/>
                  </a:lnTo>
                  <a:lnTo>
                    <a:pt x="7144" y="91916"/>
                  </a:lnTo>
                  <a:lnTo>
                    <a:pt x="469106" y="919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9083EB02-3838-4ACA-BB71-1922B707A604}"/>
                </a:ext>
              </a:extLst>
            </p:cNvPr>
            <p:cNvSpPr/>
            <p:nvPr/>
          </p:nvSpPr>
          <p:spPr>
            <a:xfrm>
              <a:off x="6705155" y="3398050"/>
              <a:ext cx="38100" cy="38100"/>
            </a:xfrm>
            <a:custGeom>
              <a:avLst/>
              <a:gdLst>
                <a:gd name="connsiteX0" fmla="*/ 20479 w 38100"/>
                <a:gd name="connsiteY0" fmla="*/ 7144 h 38100"/>
                <a:gd name="connsiteX1" fmla="*/ 7144 w 38100"/>
                <a:gd name="connsiteY1" fmla="*/ 20479 h 38100"/>
                <a:gd name="connsiteX2" fmla="*/ 20479 w 38100"/>
                <a:gd name="connsiteY2" fmla="*/ 33814 h 38100"/>
                <a:gd name="connsiteX3" fmla="*/ 33814 w 38100"/>
                <a:gd name="connsiteY3" fmla="*/ 20479 h 38100"/>
                <a:gd name="connsiteX4" fmla="*/ 20479 w 38100"/>
                <a:gd name="connsiteY4" fmla="*/ 714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20479" y="7144"/>
                  </a:moveTo>
                  <a:cubicBezTo>
                    <a:pt x="12859" y="7144"/>
                    <a:pt x="7144" y="12859"/>
                    <a:pt x="7144" y="20479"/>
                  </a:cubicBezTo>
                  <a:cubicBezTo>
                    <a:pt x="7144" y="28099"/>
                    <a:pt x="12859" y="33814"/>
                    <a:pt x="20479" y="33814"/>
                  </a:cubicBezTo>
                  <a:cubicBezTo>
                    <a:pt x="28099" y="33814"/>
                    <a:pt x="33814" y="28099"/>
                    <a:pt x="33814" y="20479"/>
                  </a:cubicBezTo>
                  <a:cubicBezTo>
                    <a:pt x="33814" y="12859"/>
                    <a:pt x="27146" y="7144"/>
                    <a:pt x="2047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BC0F8BA2-7379-46E3-B307-AFD66500DB2D}"/>
                </a:ext>
              </a:extLst>
            </p:cNvPr>
            <p:cNvSpPr/>
            <p:nvPr/>
          </p:nvSpPr>
          <p:spPr>
            <a:xfrm>
              <a:off x="5352598" y="3312324"/>
              <a:ext cx="742954" cy="485776"/>
            </a:xfrm>
            <a:custGeom>
              <a:avLst/>
              <a:gdLst>
                <a:gd name="connsiteX0" fmla="*/ 736759 w 742950"/>
                <a:gd name="connsiteY0" fmla="*/ 7144 h 485775"/>
                <a:gd name="connsiteX1" fmla="*/ 741521 w 742950"/>
                <a:gd name="connsiteY1" fmla="*/ 11906 h 485775"/>
                <a:gd name="connsiteX2" fmla="*/ 552926 w 742950"/>
                <a:gd name="connsiteY2" fmla="*/ 200501 h 485775"/>
                <a:gd name="connsiteX3" fmla="*/ 260509 w 742950"/>
                <a:gd name="connsiteY3" fmla="*/ 200501 h 485775"/>
                <a:gd name="connsiteX4" fmla="*/ 12859 w 742950"/>
                <a:gd name="connsiteY4" fmla="*/ 486251 h 485775"/>
                <a:gd name="connsiteX5" fmla="*/ 7144 w 742950"/>
                <a:gd name="connsiteY5" fmla="*/ 481489 h 485775"/>
                <a:gd name="connsiteX6" fmla="*/ 257651 w 742950"/>
                <a:gd name="connsiteY6" fmla="*/ 192881 h 485775"/>
                <a:gd name="connsiteX7" fmla="*/ 550069 w 742950"/>
                <a:gd name="connsiteY7" fmla="*/ 192881 h 485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42950" h="485775">
                  <a:moveTo>
                    <a:pt x="736759" y="7144"/>
                  </a:moveTo>
                  <a:lnTo>
                    <a:pt x="741521" y="11906"/>
                  </a:lnTo>
                  <a:lnTo>
                    <a:pt x="552926" y="200501"/>
                  </a:lnTo>
                  <a:lnTo>
                    <a:pt x="260509" y="200501"/>
                  </a:lnTo>
                  <a:lnTo>
                    <a:pt x="12859" y="486251"/>
                  </a:lnTo>
                  <a:lnTo>
                    <a:pt x="7144" y="481489"/>
                  </a:lnTo>
                  <a:lnTo>
                    <a:pt x="257651" y="192881"/>
                  </a:lnTo>
                  <a:lnTo>
                    <a:pt x="550069" y="19288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389D987D-907C-46C1-A8E4-7E105BE34B7B}"/>
                </a:ext>
              </a:extLst>
            </p:cNvPr>
            <p:cNvSpPr/>
            <p:nvPr/>
          </p:nvSpPr>
          <p:spPr>
            <a:xfrm>
              <a:off x="5343311" y="3775714"/>
              <a:ext cx="38100" cy="38100"/>
            </a:xfrm>
            <a:custGeom>
              <a:avLst/>
              <a:gdLst>
                <a:gd name="connsiteX0" fmla="*/ 10716 w 38100"/>
                <a:gd name="connsiteY0" fmla="*/ 11430 h 38100"/>
                <a:gd name="connsiteX1" fmla="*/ 10716 w 38100"/>
                <a:gd name="connsiteY1" fmla="*/ 30480 h 38100"/>
                <a:gd name="connsiteX2" fmla="*/ 29766 w 38100"/>
                <a:gd name="connsiteY2" fmla="*/ 30480 h 38100"/>
                <a:gd name="connsiteX3" fmla="*/ 29766 w 38100"/>
                <a:gd name="connsiteY3" fmla="*/ 11430 h 38100"/>
                <a:gd name="connsiteX4" fmla="*/ 10716 w 38100"/>
                <a:gd name="connsiteY4" fmla="*/ 1143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10716" y="11430"/>
                  </a:moveTo>
                  <a:cubicBezTo>
                    <a:pt x="5953" y="16192"/>
                    <a:pt x="5953" y="24765"/>
                    <a:pt x="10716" y="30480"/>
                  </a:cubicBezTo>
                  <a:cubicBezTo>
                    <a:pt x="15478" y="35242"/>
                    <a:pt x="24051" y="35242"/>
                    <a:pt x="29766" y="30480"/>
                  </a:cubicBezTo>
                  <a:cubicBezTo>
                    <a:pt x="34528" y="25717"/>
                    <a:pt x="34528" y="17145"/>
                    <a:pt x="29766" y="11430"/>
                  </a:cubicBezTo>
                  <a:cubicBezTo>
                    <a:pt x="24051" y="5715"/>
                    <a:pt x="15478" y="5715"/>
                    <a:pt x="10716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C77C4532-C124-46C7-9CCA-6A672973825F}"/>
                </a:ext>
              </a:extLst>
            </p:cNvPr>
            <p:cNvSpPr/>
            <p:nvPr/>
          </p:nvSpPr>
          <p:spPr>
            <a:xfrm>
              <a:off x="4308653" y="3313275"/>
              <a:ext cx="1009655" cy="428626"/>
            </a:xfrm>
            <a:custGeom>
              <a:avLst/>
              <a:gdLst>
                <a:gd name="connsiteX0" fmla="*/ 998696 w 1009650"/>
                <a:gd name="connsiteY0" fmla="*/ 7144 h 428625"/>
                <a:gd name="connsiteX1" fmla="*/ 1003459 w 1009650"/>
                <a:gd name="connsiteY1" fmla="*/ 11906 h 428625"/>
                <a:gd name="connsiteX2" fmla="*/ 912019 w 1009650"/>
                <a:gd name="connsiteY2" fmla="*/ 103346 h 428625"/>
                <a:gd name="connsiteX3" fmla="*/ 646271 w 1009650"/>
                <a:gd name="connsiteY3" fmla="*/ 103346 h 428625"/>
                <a:gd name="connsiteX4" fmla="*/ 476726 w 1009650"/>
                <a:gd name="connsiteY4" fmla="*/ 272891 h 428625"/>
                <a:gd name="connsiteX5" fmla="*/ 306229 w 1009650"/>
                <a:gd name="connsiteY5" fmla="*/ 272891 h 428625"/>
                <a:gd name="connsiteX6" fmla="*/ 11906 w 1009650"/>
                <a:gd name="connsiteY6" fmla="*/ 424339 h 428625"/>
                <a:gd name="connsiteX7" fmla="*/ 7144 w 1009650"/>
                <a:gd name="connsiteY7" fmla="*/ 419576 h 428625"/>
                <a:gd name="connsiteX8" fmla="*/ 303371 w 1009650"/>
                <a:gd name="connsiteY8" fmla="*/ 266224 h 428625"/>
                <a:gd name="connsiteX9" fmla="*/ 472916 w 1009650"/>
                <a:gd name="connsiteY9" fmla="*/ 266224 h 428625"/>
                <a:gd name="connsiteX10" fmla="*/ 643414 w 1009650"/>
                <a:gd name="connsiteY10" fmla="*/ 95726 h 428625"/>
                <a:gd name="connsiteX11" fmla="*/ 909161 w 1009650"/>
                <a:gd name="connsiteY11" fmla="*/ 95726 h 428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09650" h="428625">
                  <a:moveTo>
                    <a:pt x="998696" y="7144"/>
                  </a:moveTo>
                  <a:lnTo>
                    <a:pt x="1003459" y="11906"/>
                  </a:lnTo>
                  <a:lnTo>
                    <a:pt x="912019" y="103346"/>
                  </a:lnTo>
                  <a:lnTo>
                    <a:pt x="646271" y="103346"/>
                  </a:lnTo>
                  <a:lnTo>
                    <a:pt x="476726" y="272891"/>
                  </a:lnTo>
                  <a:lnTo>
                    <a:pt x="306229" y="272891"/>
                  </a:lnTo>
                  <a:lnTo>
                    <a:pt x="11906" y="424339"/>
                  </a:lnTo>
                  <a:lnTo>
                    <a:pt x="7144" y="419576"/>
                  </a:lnTo>
                  <a:lnTo>
                    <a:pt x="303371" y="266224"/>
                  </a:lnTo>
                  <a:lnTo>
                    <a:pt x="472916" y="266224"/>
                  </a:lnTo>
                  <a:lnTo>
                    <a:pt x="643414" y="95726"/>
                  </a:lnTo>
                  <a:lnTo>
                    <a:pt x="909161" y="9572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AA6F24A7-D170-42AA-A709-3E87E60002EA}"/>
                </a:ext>
              </a:extLst>
            </p:cNvPr>
            <p:cNvSpPr/>
            <p:nvPr/>
          </p:nvSpPr>
          <p:spPr>
            <a:xfrm>
              <a:off x="4298413" y="3714515"/>
              <a:ext cx="38100" cy="38100"/>
            </a:xfrm>
            <a:custGeom>
              <a:avLst/>
              <a:gdLst>
                <a:gd name="connsiteX0" fmla="*/ 10716 w 38100"/>
                <a:gd name="connsiteY0" fmla="*/ 10716 h 38100"/>
                <a:gd name="connsiteX1" fmla="*/ 10716 w 38100"/>
                <a:gd name="connsiteY1" fmla="*/ 29766 h 38100"/>
                <a:gd name="connsiteX2" fmla="*/ 29766 w 38100"/>
                <a:gd name="connsiteY2" fmla="*/ 29766 h 38100"/>
                <a:gd name="connsiteX3" fmla="*/ 29766 w 38100"/>
                <a:gd name="connsiteY3" fmla="*/ 10716 h 38100"/>
                <a:gd name="connsiteX4" fmla="*/ 10716 w 38100"/>
                <a:gd name="connsiteY4" fmla="*/ 10716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10716" y="10716"/>
                  </a:moveTo>
                  <a:cubicBezTo>
                    <a:pt x="5953" y="15478"/>
                    <a:pt x="5953" y="24051"/>
                    <a:pt x="10716" y="29766"/>
                  </a:cubicBezTo>
                  <a:cubicBezTo>
                    <a:pt x="15478" y="34528"/>
                    <a:pt x="24051" y="34528"/>
                    <a:pt x="29766" y="29766"/>
                  </a:cubicBezTo>
                  <a:cubicBezTo>
                    <a:pt x="34528" y="25003"/>
                    <a:pt x="34528" y="16431"/>
                    <a:pt x="29766" y="10716"/>
                  </a:cubicBezTo>
                  <a:cubicBezTo>
                    <a:pt x="24051" y="5953"/>
                    <a:pt x="15478" y="5953"/>
                    <a:pt x="10716" y="1071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98D03A0E-09D5-4774-8F7F-0BD297C548FF}"/>
                </a:ext>
              </a:extLst>
            </p:cNvPr>
            <p:cNvSpPr/>
            <p:nvPr/>
          </p:nvSpPr>
          <p:spPr>
            <a:xfrm>
              <a:off x="6470839" y="3194212"/>
              <a:ext cx="1076330" cy="142875"/>
            </a:xfrm>
            <a:custGeom>
              <a:avLst/>
              <a:gdLst>
                <a:gd name="connsiteX0" fmla="*/ 11906 w 1076325"/>
                <a:gd name="connsiteY0" fmla="*/ 7144 h 142875"/>
                <a:gd name="connsiteX1" fmla="*/ 50006 w 1076325"/>
                <a:gd name="connsiteY1" fmla="*/ 45244 h 142875"/>
                <a:gd name="connsiteX2" fmla="*/ 869156 w 1076325"/>
                <a:gd name="connsiteY2" fmla="*/ 45244 h 142875"/>
                <a:gd name="connsiteX3" fmla="*/ 1072991 w 1076325"/>
                <a:gd name="connsiteY3" fmla="*/ 134779 h 142875"/>
                <a:gd name="connsiteX4" fmla="*/ 1068229 w 1076325"/>
                <a:gd name="connsiteY4" fmla="*/ 139541 h 142875"/>
                <a:gd name="connsiteX5" fmla="*/ 866299 w 1076325"/>
                <a:gd name="connsiteY5" fmla="*/ 51911 h 142875"/>
                <a:gd name="connsiteX6" fmla="*/ 47149 w 1076325"/>
                <a:gd name="connsiteY6" fmla="*/ 51911 h 142875"/>
                <a:gd name="connsiteX7" fmla="*/ 7144 w 1076325"/>
                <a:gd name="connsiteY7" fmla="*/ 12859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76325" h="142875">
                  <a:moveTo>
                    <a:pt x="11906" y="7144"/>
                  </a:moveTo>
                  <a:lnTo>
                    <a:pt x="50006" y="45244"/>
                  </a:lnTo>
                  <a:lnTo>
                    <a:pt x="869156" y="45244"/>
                  </a:lnTo>
                  <a:lnTo>
                    <a:pt x="1072991" y="134779"/>
                  </a:lnTo>
                  <a:lnTo>
                    <a:pt x="1068229" y="139541"/>
                  </a:lnTo>
                  <a:lnTo>
                    <a:pt x="866299" y="51911"/>
                  </a:lnTo>
                  <a:lnTo>
                    <a:pt x="47149" y="51911"/>
                  </a:lnTo>
                  <a:lnTo>
                    <a:pt x="7144" y="1285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BC11669B-3B46-438E-9989-1FF8C1203C78}"/>
                </a:ext>
              </a:extLst>
            </p:cNvPr>
            <p:cNvSpPr/>
            <p:nvPr/>
          </p:nvSpPr>
          <p:spPr>
            <a:xfrm>
              <a:off x="6460600" y="3184925"/>
              <a:ext cx="38100" cy="38100"/>
            </a:xfrm>
            <a:custGeom>
              <a:avLst/>
              <a:gdLst>
                <a:gd name="connsiteX0" fmla="*/ 29766 w 38100"/>
                <a:gd name="connsiteY0" fmla="*/ 10716 h 38100"/>
                <a:gd name="connsiteX1" fmla="*/ 10716 w 38100"/>
                <a:gd name="connsiteY1" fmla="*/ 10716 h 38100"/>
                <a:gd name="connsiteX2" fmla="*/ 10716 w 38100"/>
                <a:gd name="connsiteY2" fmla="*/ 29766 h 38100"/>
                <a:gd name="connsiteX3" fmla="*/ 29766 w 38100"/>
                <a:gd name="connsiteY3" fmla="*/ 29766 h 38100"/>
                <a:gd name="connsiteX4" fmla="*/ 29766 w 38100"/>
                <a:gd name="connsiteY4" fmla="*/ 10716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29766" y="10716"/>
                  </a:moveTo>
                  <a:cubicBezTo>
                    <a:pt x="25003" y="5953"/>
                    <a:pt x="16431" y="5953"/>
                    <a:pt x="10716" y="10716"/>
                  </a:cubicBezTo>
                  <a:cubicBezTo>
                    <a:pt x="5953" y="15478"/>
                    <a:pt x="5953" y="24051"/>
                    <a:pt x="10716" y="29766"/>
                  </a:cubicBezTo>
                  <a:cubicBezTo>
                    <a:pt x="15478" y="34528"/>
                    <a:pt x="24051" y="34528"/>
                    <a:pt x="29766" y="29766"/>
                  </a:cubicBezTo>
                  <a:cubicBezTo>
                    <a:pt x="34528" y="24051"/>
                    <a:pt x="34528" y="15478"/>
                    <a:pt x="29766" y="1071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856B2ECF-0993-4BFC-8940-10DB248CF9C9}"/>
                </a:ext>
              </a:extLst>
            </p:cNvPr>
            <p:cNvSpPr/>
            <p:nvPr/>
          </p:nvSpPr>
          <p:spPr>
            <a:xfrm>
              <a:off x="5156383" y="3240885"/>
              <a:ext cx="590553" cy="190501"/>
            </a:xfrm>
            <a:custGeom>
              <a:avLst/>
              <a:gdLst>
                <a:gd name="connsiteX0" fmla="*/ 7144 w 590550"/>
                <a:gd name="connsiteY0" fmla="*/ 7144 h 190500"/>
                <a:gd name="connsiteX1" fmla="*/ 408146 w 590550"/>
                <a:gd name="connsiteY1" fmla="*/ 7144 h 190500"/>
                <a:gd name="connsiteX2" fmla="*/ 585311 w 590550"/>
                <a:gd name="connsiteY2" fmla="*/ 184309 h 190500"/>
                <a:gd name="connsiteX3" fmla="*/ 580549 w 590550"/>
                <a:gd name="connsiteY3" fmla="*/ 189071 h 190500"/>
                <a:gd name="connsiteX4" fmla="*/ 405289 w 590550"/>
                <a:gd name="connsiteY4" fmla="*/ 13811 h 190500"/>
                <a:gd name="connsiteX5" fmla="*/ 7144 w 590550"/>
                <a:gd name="connsiteY5" fmla="*/ 13811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90550" h="190500">
                  <a:moveTo>
                    <a:pt x="7144" y="7144"/>
                  </a:moveTo>
                  <a:lnTo>
                    <a:pt x="408146" y="7144"/>
                  </a:lnTo>
                  <a:lnTo>
                    <a:pt x="585311" y="184309"/>
                  </a:lnTo>
                  <a:lnTo>
                    <a:pt x="580549" y="189071"/>
                  </a:lnTo>
                  <a:lnTo>
                    <a:pt x="405289" y="13811"/>
                  </a:lnTo>
                  <a:lnTo>
                    <a:pt x="7144" y="1381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5E78DD2E-A57B-4A18-913A-D546858BD88B}"/>
                </a:ext>
              </a:extLst>
            </p:cNvPr>
            <p:cNvSpPr/>
            <p:nvPr/>
          </p:nvSpPr>
          <p:spPr>
            <a:xfrm>
              <a:off x="5134476" y="3231359"/>
              <a:ext cx="38100" cy="38100"/>
            </a:xfrm>
            <a:custGeom>
              <a:avLst/>
              <a:gdLst>
                <a:gd name="connsiteX0" fmla="*/ 20479 w 38100"/>
                <a:gd name="connsiteY0" fmla="*/ 7144 h 38100"/>
                <a:gd name="connsiteX1" fmla="*/ 7144 w 38100"/>
                <a:gd name="connsiteY1" fmla="*/ 20479 h 38100"/>
                <a:gd name="connsiteX2" fmla="*/ 20479 w 38100"/>
                <a:gd name="connsiteY2" fmla="*/ 33814 h 38100"/>
                <a:gd name="connsiteX3" fmla="*/ 33814 w 38100"/>
                <a:gd name="connsiteY3" fmla="*/ 20479 h 38100"/>
                <a:gd name="connsiteX4" fmla="*/ 20479 w 38100"/>
                <a:gd name="connsiteY4" fmla="*/ 714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20479" y="7144"/>
                  </a:moveTo>
                  <a:cubicBezTo>
                    <a:pt x="12859" y="7144"/>
                    <a:pt x="7144" y="12859"/>
                    <a:pt x="7144" y="20479"/>
                  </a:cubicBezTo>
                  <a:cubicBezTo>
                    <a:pt x="7144" y="28099"/>
                    <a:pt x="12859" y="33814"/>
                    <a:pt x="20479" y="33814"/>
                  </a:cubicBezTo>
                  <a:cubicBezTo>
                    <a:pt x="28099" y="33814"/>
                    <a:pt x="33814" y="28099"/>
                    <a:pt x="33814" y="20479"/>
                  </a:cubicBezTo>
                  <a:cubicBezTo>
                    <a:pt x="33814" y="12859"/>
                    <a:pt x="28099" y="7144"/>
                    <a:pt x="2047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F49A6D09-D16E-44CE-AAAD-459A86710193}"/>
                </a:ext>
              </a:extLst>
            </p:cNvPr>
            <p:cNvSpPr/>
            <p:nvPr/>
          </p:nvSpPr>
          <p:spPr>
            <a:xfrm>
              <a:off x="5084946" y="3377092"/>
              <a:ext cx="361952" cy="95250"/>
            </a:xfrm>
            <a:custGeom>
              <a:avLst/>
              <a:gdLst>
                <a:gd name="connsiteX0" fmla="*/ 349091 w 361950"/>
                <a:gd name="connsiteY0" fmla="*/ 7144 h 95250"/>
                <a:gd name="connsiteX1" fmla="*/ 354806 w 361950"/>
                <a:gd name="connsiteY1" fmla="*/ 12859 h 95250"/>
                <a:gd name="connsiteX2" fmla="*/ 271939 w 361950"/>
                <a:gd name="connsiteY2" fmla="*/ 94774 h 95250"/>
                <a:gd name="connsiteX3" fmla="*/ 7144 w 361950"/>
                <a:gd name="connsiteY3" fmla="*/ 94774 h 95250"/>
                <a:gd name="connsiteX4" fmla="*/ 7144 w 361950"/>
                <a:gd name="connsiteY4" fmla="*/ 88106 h 95250"/>
                <a:gd name="connsiteX5" fmla="*/ 269081 w 361950"/>
                <a:gd name="connsiteY5" fmla="*/ 88106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1950" h="95250">
                  <a:moveTo>
                    <a:pt x="349091" y="7144"/>
                  </a:moveTo>
                  <a:lnTo>
                    <a:pt x="354806" y="12859"/>
                  </a:lnTo>
                  <a:lnTo>
                    <a:pt x="271939" y="94774"/>
                  </a:lnTo>
                  <a:lnTo>
                    <a:pt x="7144" y="94774"/>
                  </a:lnTo>
                  <a:lnTo>
                    <a:pt x="7144" y="88106"/>
                  </a:lnTo>
                  <a:lnTo>
                    <a:pt x="269081" y="8810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45251D7C-1E48-4846-AB49-D8C7EA2E5ECC}"/>
                </a:ext>
              </a:extLst>
            </p:cNvPr>
            <p:cNvSpPr/>
            <p:nvPr/>
          </p:nvSpPr>
          <p:spPr>
            <a:xfrm>
              <a:off x="5072564" y="3448531"/>
              <a:ext cx="38100" cy="38100"/>
            </a:xfrm>
            <a:custGeom>
              <a:avLst/>
              <a:gdLst>
                <a:gd name="connsiteX0" fmla="*/ 20479 w 38100"/>
                <a:gd name="connsiteY0" fmla="*/ 7144 h 38100"/>
                <a:gd name="connsiteX1" fmla="*/ 7144 w 38100"/>
                <a:gd name="connsiteY1" fmla="*/ 20479 h 38100"/>
                <a:gd name="connsiteX2" fmla="*/ 20479 w 38100"/>
                <a:gd name="connsiteY2" fmla="*/ 33814 h 38100"/>
                <a:gd name="connsiteX3" fmla="*/ 33814 w 38100"/>
                <a:gd name="connsiteY3" fmla="*/ 20479 h 38100"/>
                <a:gd name="connsiteX4" fmla="*/ 20479 w 38100"/>
                <a:gd name="connsiteY4" fmla="*/ 714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20479" y="7144"/>
                  </a:moveTo>
                  <a:cubicBezTo>
                    <a:pt x="12859" y="7144"/>
                    <a:pt x="7144" y="12859"/>
                    <a:pt x="7144" y="20479"/>
                  </a:cubicBezTo>
                  <a:cubicBezTo>
                    <a:pt x="7144" y="28099"/>
                    <a:pt x="12859" y="33814"/>
                    <a:pt x="20479" y="33814"/>
                  </a:cubicBezTo>
                  <a:cubicBezTo>
                    <a:pt x="28099" y="33814"/>
                    <a:pt x="33814" y="28099"/>
                    <a:pt x="33814" y="20479"/>
                  </a:cubicBezTo>
                  <a:cubicBezTo>
                    <a:pt x="32861" y="12859"/>
                    <a:pt x="27146" y="7144"/>
                    <a:pt x="2047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9BB0FFBC-BE2F-4620-A5C1-1A4A80B1146B}"/>
                </a:ext>
              </a:extLst>
            </p:cNvPr>
            <p:cNvSpPr/>
            <p:nvPr/>
          </p:nvSpPr>
          <p:spPr>
            <a:xfrm>
              <a:off x="5571678" y="3071346"/>
              <a:ext cx="809629" cy="200026"/>
            </a:xfrm>
            <a:custGeom>
              <a:avLst/>
              <a:gdLst>
                <a:gd name="connsiteX0" fmla="*/ 11906 w 809625"/>
                <a:gd name="connsiteY0" fmla="*/ 7144 h 200025"/>
                <a:gd name="connsiteX1" fmla="*/ 192881 w 809625"/>
                <a:gd name="connsiteY1" fmla="*/ 188119 h 200025"/>
                <a:gd name="connsiteX2" fmla="*/ 808196 w 809625"/>
                <a:gd name="connsiteY2" fmla="*/ 188119 h 200025"/>
                <a:gd name="connsiteX3" fmla="*/ 808196 w 809625"/>
                <a:gd name="connsiteY3" fmla="*/ 195739 h 200025"/>
                <a:gd name="connsiteX4" fmla="*/ 190024 w 809625"/>
                <a:gd name="connsiteY4" fmla="*/ 194786 h 200025"/>
                <a:gd name="connsiteX5" fmla="*/ 7144 w 809625"/>
                <a:gd name="connsiteY5" fmla="*/ 11906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09625" h="200025">
                  <a:moveTo>
                    <a:pt x="11906" y="7144"/>
                  </a:moveTo>
                  <a:lnTo>
                    <a:pt x="192881" y="188119"/>
                  </a:lnTo>
                  <a:lnTo>
                    <a:pt x="808196" y="188119"/>
                  </a:lnTo>
                  <a:lnTo>
                    <a:pt x="808196" y="195739"/>
                  </a:lnTo>
                  <a:lnTo>
                    <a:pt x="190024" y="194786"/>
                  </a:lnTo>
                  <a:lnTo>
                    <a:pt x="7144" y="1190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6C74422F-C6B4-46E1-8CA6-4E80EE30420E}"/>
                </a:ext>
              </a:extLst>
            </p:cNvPr>
            <p:cNvSpPr/>
            <p:nvPr/>
          </p:nvSpPr>
          <p:spPr>
            <a:xfrm>
              <a:off x="6358414" y="3242786"/>
              <a:ext cx="38100" cy="38100"/>
            </a:xfrm>
            <a:custGeom>
              <a:avLst/>
              <a:gdLst>
                <a:gd name="connsiteX0" fmla="*/ 20479 w 38100"/>
                <a:gd name="connsiteY0" fmla="*/ 33814 h 38100"/>
                <a:gd name="connsiteX1" fmla="*/ 33814 w 38100"/>
                <a:gd name="connsiteY1" fmla="*/ 20479 h 38100"/>
                <a:gd name="connsiteX2" fmla="*/ 20479 w 38100"/>
                <a:gd name="connsiteY2" fmla="*/ 7144 h 38100"/>
                <a:gd name="connsiteX3" fmla="*/ 7144 w 38100"/>
                <a:gd name="connsiteY3" fmla="*/ 20479 h 38100"/>
                <a:gd name="connsiteX4" fmla="*/ 20479 w 38100"/>
                <a:gd name="connsiteY4" fmla="*/ 3381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20479" y="33814"/>
                  </a:moveTo>
                  <a:cubicBezTo>
                    <a:pt x="28099" y="33814"/>
                    <a:pt x="33814" y="28099"/>
                    <a:pt x="33814" y="20479"/>
                  </a:cubicBezTo>
                  <a:cubicBezTo>
                    <a:pt x="33814" y="12859"/>
                    <a:pt x="28099" y="7144"/>
                    <a:pt x="20479" y="7144"/>
                  </a:cubicBezTo>
                  <a:cubicBezTo>
                    <a:pt x="12859" y="7144"/>
                    <a:pt x="7144" y="12859"/>
                    <a:pt x="7144" y="20479"/>
                  </a:cubicBezTo>
                  <a:cubicBezTo>
                    <a:pt x="7144" y="28099"/>
                    <a:pt x="13811" y="33814"/>
                    <a:pt x="20479" y="338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93" name="Freeform: Shape 292">
            <a:extLst>
              <a:ext uri="{FF2B5EF4-FFF2-40B4-BE49-F238E27FC236}">
                <a16:creationId xmlns:a16="http://schemas.microsoft.com/office/drawing/2014/main" id="{1D2C8F7C-AFA8-43DC-BD69-A1664707A7FD}"/>
              </a:ext>
            </a:extLst>
          </p:cNvPr>
          <p:cNvSpPr/>
          <p:nvPr/>
        </p:nvSpPr>
        <p:spPr>
          <a:xfrm>
            <a:off x="6782533" y="895367"/>
            <a:ext cx="4173281" cy="5477157"/>
          </a:xfrm>
          <a:custGeom>
            <a:avLst/>
            <a:gdLst>
              <a:gd name="connsiteX0" fmla="*/ 3136599 w 4173281"/>
              <a:gd name="connsiteY0" fmla="*/ 5293155 h 5477157"/>
              <a:gd name="connsiteX1" fmla="*/ 3136599 w 4173281"/>
              <a:gd name="connsiteY1" fmla="*/ 5295752 h 5477157"/>
              <a:gd name="connsiteX2" fmla="*/ 3141790 w 4173281"/>
              <a:gd name="connsiteY2" fmla="*/ 5295752 h 5477157"/>
              <a:gd name="connsiteX3" fmla="*/ 3136599 w 4173281"/>
              <a:gd name="connsiteY3" fmla="*/ 5293155 h 5477157"/>
              <a:gd name="connsiteX4" fmla="*/ 1437907 w 4173281"/>
              <a:gd name="connsiteY4" fmla="*/ 5188401 h 5477157"/>
              <a:gd name="connsiteX5" fmla="*/ 1437907 w 4173281"/>
              <a:gd name="connsiteY5" fmla="*/ 5190998 h 5477157"/>
              <a:gd name="connsiteX6" fmla="*/ 1443098 w 4173281"/>
              <a:gd name="connsiteY6" fmla="*/ 5190998 h 5477157"/>
              <a:gd name="connsiteX7" fmla="*/ 1437907 w 4173281"/>
              <a:gd name="connsiteY7" fmla="*/ 5188401 h 5477157"/>
              <a:gd name="connsiteX8" fmla="*/ 3850353 w 4173281"/>
              <a:gd name="connsiteY8" fmla="*/ 5181928 h 5477157"/>
              <a:gd name="connsiteX9" fmla="*/ 3849443 w 4173281"/>
              <a:gd name="connsiteY9" fmla="*/ 5185050 h 5477157"/>
              <a:gd name="connsiteX10" fmla="*/ 3825822 w 4173281"/>
              <a:gd name="connsiteY10" fmla="*/ 5206445 h 5477157"/>
              <a:gd name="connsiteX11" fmla="*/ 3822806 w 4173281"/>
              <a:gd name="connsiteY11" fmla="*/ 5206257 h 5477157"/>
              <a:gd name="connsiteX12" fmla="*/ 3840912 w 4173281"/>
              <a:gd name="connsiteY12" fmla="*/ 5225158 h 5477157"/>
              <a:gd name="connsiteX13" fmla="*/ 3841062 w 4173281"/>
              <a:gd name="connsiteY13" fmla="*/ 5224845 h 5477157"/>
              <a:gd name="connsiteX14" fmla="*/ 3858209 w 4173281"/>
              <a:gd name="connsiteY14" fmla="*/ 5207176 h 5477157"/>
              <a:gd name="connsiteX15" fmla="*/ 3856910 w 4173281"/>
              <a:gd name="connsiteY15" fmla="*/ 5197907 h 5477157"/>
              <a:gd name="connsiteX16" fmla="*/ 3646336 w 4173281"/>
              <a:gd name="connsiteY16" fmla="*/ 5137614 h 5477157"/>
              <a:gd name="connsiteX17" fmla="*/ 3642006 w 4173281"/>
              <a:gd name="connsiteY17" fmla="*/ 5141478 h 5477157"/>
              <a:gd name="connsiteX18" fmla="*/ 3649242 w 4173281"/>
              <a:gd name="connsiteY18" fmla="*/ 5144355 h 5477157"/>
              <a:gd name="connsiteX19" fmla="*/ 2856995 w 4173281"/>
              <a:gd name="connsiteY19" fmla="*/ 5117460 h 5477157"/>
              <a:gd name="connsiteX20" fmla="*/ 2856746 w 4173281"/>
              <a:gd name="connsiteY20" fmla="*/ 5117609 h 5477157"/>
              <a:gd name="connsiteX21" fmla="*/ 2856950 w 4173281"/>
              <a:gd name="connsiteY21" fmla="*/ 5118879 h 5477157"/>
              <a:gd name="connsiteX22" fmla="*/ 2856927 w 4173281"/>
              <a:gd name="connsiteY22" fmla="*/ 5118256 h 5477157"/>
              <a:gd name="connsiteX23" fmla="*/ 2857187 w 4173281"/>
              <a:gd name="connsiteY23" fmla="*/ 5117558 h 5477157"/>
              <a:gd name="connsiteX24" fmla="*/ 2541443 w 4173281"/>
              <a:gd name="connsiteY24" fmla="*/ 5115197 h 5477157"/>
              <a:gd name="connsiteX25" fmla="*/ 2525669 w 4173281"/>
              <a:gd name="connsiteY25" fmla="*/ 5120092 h 5477157"/>
              <a:gd name="connsiteX26" fmla="*/ 2531774 w 4173281"/>
              <a:gd name="connsiteY26" fmla="*/ 5152765 h 5477157"/>
              <a:gd name="connsiteX27" fmla="*/ 2541668 w 4173281"/>
              <a:gd name="connsiteY27" fmla="*/ 5137309 h 5477157"/>
              <a:gd name="connsiteX28" fmla="*/ 2562979 w 4173281"/>
              <a:gd name="connsiteY28" fmla="*/ 5125628 h 5477157"/>
              <a:gd name="connsiteX29" fmla="*/ 2562844 w 4173281"/>
              <a:gd name="connsiteY29" fmla="*/ 5125389 h 5477157"/>
              <a:gd name="connsiteX30" fmla="*/ 2557773 w 4173281"/>
              <a:gd name="connsiteY30" fmla="*/ 5124277 h 5477157"/>
              <a:gd name="connsiteX31" fmla="*/ 3747508 w 4173281"/>
              <a:gd name="connsiteY31" fmla="*/ 5102039 h 5477157"/>
              <a:gd name="connsiteX32" fmla="*/ 3742917 w 4173281"/>
              <a:gd name="connsiteY32" fmla="*/ 5105590 h 5477157"/>
              <a:gd name="connsiteX33" fmla="*/ 3749934 w 4173281"/>
              <a:gd name="connsiteY33" fmla="*/ 5108967 h 5477157"/>
              <a:gd name="connsiteX34" fmla="*/ 3023300 w 4173281"/>
              <a:gd name="connsiteY34" fmla="*/ 5030912 h 5477157"/>
              <a:gd name="connsiteX35" fmla="*/ 3003613 w 4173281"/>
              <a:gd name="connsiteY35" fmla="*/ 5061097 h 5477157"/>
              <a:gd name="connsiteX36" fmla="*/ 2972353 w 4173281"/>
              <a:gd name="connsiteY36" fmla="*/ 5077627 h 5477157"/>
              <a:gd name="connsiteX37" fmla="*/ 2962499 w 4173281"/>
              <a:gd name="connsiteY37" fmla="*/ 5099966 h 5477157"/>
              <a:gd name="connsiteX38" fmla="*/ 2967741 w 4173281"/>
              <a:gd name="connsiteY38" fmla="*/ 5111591 h 5477157"/>
              <a:gd name="connsiteX39" fmla="*/ 2986060 w 4173281"/>
              <a:gd name="connsiteY39" fmla="*/ 5103685 h 5477157"/>
              <a:gd name="connsiteX40" fmla="*/ 3030182 w 4173281"/>
              <a:gd name="connsiteY40" fmla="*/ 5147807 h 5477157"/>
              <a:gd name="connsiteX41" fmla="*/ 3009418 w 4173281"/>
              <a:gd name="connsiteY41" fmla="*/ 5186741 h 5477157"/>
              <a:gd name="connsiteX42" fmla="*/ 3012015 w 4173281"/>
              <a:gd name="connsiteY42" fmla="*/ 5189335 h 5477157"/>
              <a:gd name="connsiteX43" fmla="*/ 3022397 w 4173281"/>
              <a:gd name="connsiteY43" fmla="*/ 5191932 h 5477157"/>
              <a:gd name="connsiteX44" fmla="*/ 3039591 w 4173281"/>
              <a:gd name="connsiteY44" fmla="*/ 5161110 h 5477157"/>
              <a:gd name="connsiteX45" fmla="*/ 3048346 w 4173281"/>
              <a:gd name="connsiteY45" fmla="*/ 5154254 h 5477157"/>
              <a:gd name="connsiteX46" fmla="*/ 3042186 w 4173281"/>
              <a:gd name="connsiteY46" fmla="*/ 5141186 h 5477157"/>
              <a:gd name="connsiteX47" fmla="*/ 3042669 w 4173281"/>
              <a:gd name="connsiteY47" fmla="*/ 5111680 h 5477157"/>
              <a:gd name="connsiteX48" fmla="*/ 3051986 w 4173281"/>
              <a:gd name="connsiteY48" fmla="*/ 5096615 h 5477157"/>
              <a:gd name="connsiteX49" fmla="*/ 3054191 w 4173281"/>
              <a:gd name="connsiteY49" fmla="*/ 5091356 h 5477157"/>
              <a:gd name="connsiteX50" fmla="*/ 3055604 w 4173281"/>
              <a:gd name="connsiteY50" fmla="*/ 5090763 h 5477157"/>
              <a:gd name="connsiteX51" fmla="*/ 3058236 w 4173281"/>
              <a:gd name="connsiteY51" fmla="*/ 5086508 h 5477157"/>
              <a:gd name="connsiteX52" fmla="*/ 3023853 w 4173281"/>
              <a:gd name="connsiteY52" fmla="*/ 5044137 h 5477157"/>
              <a:gd name="connsiteX53" fmla="*/ 3023300 w 4173281"/>
              <a:gd name="connsiteY53" fmla="*/ 5030912 h 5477157"/>
              <a:gd name="connsiteX54" fmla="*/ 4036252 w 4173281"/>
              <a:gd name="connsiteY54" fmla="*/ 5024364 h 5477157"/>
              <a:gd name="connsiteX55" fmla="*/ 4000482 w 4173281"/>
              <a:gd name="connsiteY55" fmla="*/ 5038833 h 5477157"/>
              <a:gd name="connsiteX56" fmla="*/ 4003519 w 4173281"/>
              <a:gd name="connsiteY56" fmla="*/ 5086384 h 5477157"/>
              <a:gd name="connsiteX57" fmla="*/ 4010534 w 4173281"/>
              <a:gd name="connsiteY57" fmla="*/ 5089761 h 5477157"/>
              <a:gd name="connsiteX58" fmla="*/ 4017550 w 4173281"/>
              <a:gd name="connsiteY58" fmla="*/ 5093138 h 5477157"/>
              <a:gd name="connsiteX59" fmla="*/ 4022140 w 4173281"/>
              <a:gd name="connsiteY59" fmla="*/ 5089586 h 5477157"/>
              <a:gd name="connsiteX60" fmla="*/ 4023267 w 4173281"/>
              <a:gd name="connsiteY60" fmla="*/ 5087246 h 5477157"/>
              <a:gd name="connsiteX61" fmla="*/ 4040414 w 4173281"/>
              <a:gd name="connsiteY61" fmla="*/ 5069577 h 5477157"/>
              <a:gd name="connsiteX62" fmla="*/ 4039115 w 4173281"/>
              <a:gd name="connsiteY62" fmla="*/ 5060308 h 5477157"/>
              <a:gd name="connsiteX63" fmla="*/ 4036252 w 4173281"/>
              <a:gd name="connsiteY63" fmla="*/ 5024364 h 5477157"/>
              <a:gd name="connsiteX64" fmla="*/ 4054353 w 4173281"/>
              <a:gd name="connsiteY64" fmla="*/ 4992749 h 5477157"/>
              <a:gd name="connsiteX65" fmla="*/ 4049849 w 4173281"/>
              <a:gd name="connsiteY65" fmla="*/ 5002104 h 5477157"/>
              <a:gd name="connsiteX66" fmla="*/ 4046472 w 4173281"/>
              <a:gd name="connsiteY66" fmla="*/ 5009121 h 5477157"/>
              <a:gd name="connsiteX67" fmla="*/ 4062667 w 4173281"/>
              <a:gd name="connsiteY67" fmla="*/ 5005394 h 5477157"/>
              <a:gd name="connsiteX68" fmla="*/ 4054353 w 4173281"/>
              <a:gd name="connsiteY68" fmla="*/ 4992749 h 5477157"/>
              <a:gd name="connsiteX69" fmla="*/ 1375615 w 4173281"/>
              <a:gd name="connsiteY69" fmla="*/ 4978167 h 5477157"/>
              <a:gd name="connsiteX70" fmla="*/ 1404164 w 4173281"/>
              <a:gd name="connsiteY70" fmla="*/ 5006716 h 5477157"/>
              <a:gd name="connsiteX71" fmla="*/ 1396379 w 4173281"/>
              <a:gd name="connsiteY71" fmla="*/ 5027480 h 5477157"/>
              <a:gd name="connsiteX72" fmla="*/ 1401570 w 4173281"/>
              <a:gd name="connsiteY72" fmla="*/ 5027480 h 5477157"/>
              <a:gd name="connsiteX73" fmla="*/ 1440501 w 4173281"/>
              <a:gd name="connsiteY73" fmla="*/ 5037862 h 5477157"/>
              <a:gd name="connsiteX74" fmla="*/ 1476838 w 4173281"/>
              <a:gd name="connsiteY74" fmla="*/ 5030077 h 5477157"/>
              <a:gd name="connsiteX75" fmla="*/ 1559894 w 4173281"/>
              <a:gd name="connsiteY75" fmla="*/ 5113133 h 5477157"/>
              <a:gd name="connsiteX76" fmla="*/ 1479435 w 4173281"/>
              <a:gd name="connsiteY76" fmla="*/ 5196189 h 5477157"/>
              <a:gd name="connsiteX77" fmla="*/ 1505390 w 4173281"/>
              <a:gd name="connsiteY77" fmla="*/ 5240311 h 5477157"/>
              <a:gd name="connsiteX78" fmla="*/ 1450883 w 4173281"/>
              <a:gd name="connsiteY78" fmla="*/ 5294818 h 5477157"/>
              <a:gd name="connsiteX79" fmla="*/ 1398973 w 4173281"/>
              <a:gd name="connsiteY79" fmla="*/ 5255884 h 5477157"/>
              <a:gd name="connsiteX80" fmla="*/ 1396379 w 4173281"/>
              <a:gd name="connsiteY80" fmla="*/ 5242908 h 5477157"/>
              <a:gd name="connsiteX81" fmla="*/ 1398973 w 4173281"/>
              <a:gd name="connsiteY81" fmla="*/ 5232526 h 5477157"/>
              <a:gd name="connsiteX82" fmla="*/ 1404164 w 4173281"/>
              <a:gd name="connsiteY82" fmla="*/ 5216953 h 5477157"/>
              <a:gd name="connsiteX83" fmla="*/ 1401570 w 4173281"/>
              <a:gd name="connsiteY83" fmla="*/ 5216953 h 5477157"/>
              <a:gd name="connsiteX84" fmla="*/ 1339278 w 4173281"/>
              <a:gd name="connsiteY84" fmla="*/ 5268863 h 5477157"/>
              <a:gd name="connsiteX85" fmla="*/ 1274389 w 4173281"/>
              <a:gd name="connsiteY85" fmla="*/ 5203974 h 5477157"/>
              <a:gd name="connsiteX86" fmla="*/ 1274389 w 4173281"/>
              <a:gd name="connsiteY86" fmla="*/ 5196189 h 5477157"/>
              <a:gd name="connsiteX87" fmla="*/ 1248434 w 4173281"/>
              <a:gd name="connsiteY87" fmla="*/ 5167637 h 5477157"/>
              <a:gd name="connsiteX88" fmla="*/ 1199121 w 4173281"/>
              <a:gd name="connsiteY88" fmla="*/ 5110536 h 5477157"/>
              <a:gd name="connsiteX89" fmla="*/ 1243243 w 4173281"/>
              <a:gd name="connsiteY89" fmla="*/ 5053435 h 5477157"/>
              <a:gd name="connsiteX90" fmla="*/ 1243243 w 4173281"/>
              <a:gd name="connsiteY90" fmla="*/ 5043053 h 5477157"/>
              <a:gd name="connsiteX91" fmla="*/ 1287368 w 4173281"/>
              <a:gd name="connsiteY91" fmla="*/ 4998931 h 5477157"/>
              <a:gd name="connsiteX92" fmla="*/ 1331490 w 4173281"/>
              <a:gd name="connsiteY92" fmla="*/ 5043053 h 5477157"/>
              <a:gd name="connsiteX93" fmla="*/ 1310726 w 4173281"/>
              <a:gd name="connsiteY93" fmla="*/ 5081987 h 5477157"/>
              <a:gd name="connsiteX94" fmla="*/ 1313323 w 4173281"/>
              <a:gd name="connsiteY94" fmla="*/ 5084581 h 5477157"/>
              <a:gd name="connsiteX95" fmla="*/ 1323705 w 4173281"/>
              <a:gd name="connsiteY95" fmla="*/ 5087178 h 5477157"/>
              <a:gd name="connsiteX96" fmla="*/ 1367827 w 4173281"/>
              <a:gd name="connsiteY96" fmla="*/ 5035268 h 5477157"/>
              <a:gd name="connsiteX97" fmla="*/ 1347063 w 4173281"/>
              <a:gd name="connsiteY97" fmla="*/ 5006716 h 5477157"/>
              <a:gd name="connsiteX98" fmla="*/ 1375615 w 4173281"/>
              <a:gd name="connsiteY98" fmla="*/ 4978167 h 5477157"/>
              <a:gd name="connsiteX99" fmla="*/ 2352924 w 4173281"/>
              <a:gd name="connsiteY99" fmla="*/ 4974643 h 5477157"/>
              <a:gd name="connsiteX100" fmla="*/ 2345603 w 4173281"/>
              <a:gd name="connsiteY100" fmla="*/ 4975185 h 5477157"/>
              <a:gd name="connsiteX101" fmla="*/ 2351502 w 4173281"/>
              <a:gd name="connsiteY101" fmla="*/ 4980269 h 5477157"/>
              <a:gd name="connsiteX102" fmla="*/ 2352924 w 4173281"/>
              <a:gd name="connsiteY102" fmla="*/ 4974643 h 5477157"/>
              <a:gd name="connsiteX103" fmla="*/ 2555483 w 4173281"/>
              <a:gd name="connsiteY103" fmla="*/ 4966417 h 5477157"/>
              <a:gd name="connsiteX104" fmla="*/ 2551995 w 4173281"/>
              <a:gd name="connsiteY104" fmla="*/ 4968892 h 5477157"/>
              <a:gd name="connsiteX105" fmla="*/ 2565916 w 4173281"/>
              <a:gd name="connsiteY105" fmla="*/ 5014461 h 5477157"/>
              <a:gd name="connsiteX106" fmla="*/ 2573521 w 4173281"/>
              <a:gd name="connsiteY106" fmla="*/ 5016129 h 5477157"/>
              <a:gd name="connsiteX107" fmla="*/ 2581127 w 4173281"/>
              <a:gd name="connsiteY107" fmla="*/ 5017797 h 5477157"/>
              <a:gd name="connsiteX108" fmla="*/ 2581328 w 4173281"/>
              <a:gd name="connsiteY108" fmla="*/ 5017549 h 5477157"/>
              <a:gd name="connsiteX109" fmla="*/ 2569977 w 4173281"/>
              <a:gd name="connsiteY109" fmla="*/ 5001094 h 5477157"/>
              <a:gd name="connsiteX110" fmla="*/ 2568016 w 4173281"/>
              <a:gd name="connsiteY110" fmla="*/ 4971562 h 5477157"/>
              <a:gd name="connsiteX111" fmla="*/ 3929713 w 4173281"/>
              <a:gd name="connsiteY111" fmla="*/ 4964440 h 5477157"/>
              <a:gd name="connsiteX112" fmla="*/ 3925122 w 4173281"/>
              <a:gd name="connsiteY112" fmla="*/ 4967991 h 5477157"/>
              <a:gd name="connsiteX113" fmla="*/ 3932139 w 4173281"/>
              <a:gd name="connsiteY113" fmla="*/ 4971368 h 5477157"/>
              <a:gd name="connsiteX114" fmla="*/ 3797194 w 4173281"/>
              <a:gd name="connsiteY114" fmla="*/ 4952500 h 5477157"/>
              <a:gd name="connsiteX115" fmla="*/ 3793817 w 4173281"/>
              <a:gd name="connsiteY115" fmla="*/ 4959515 h 5477157"/>
              <a:gd name="connsiteX116" fmla="*/ 3768983 w 4173281"/>
              <a:gd name="connsiteY116" fmla="*/ 4987169 h 5477157"/>
              <a:gd name="connsiteX117" fmla="*/ 3758614 w 4173281"/>
              <a:gd name="connsiteY117" fmla="*/ 4990352 h 5477157"/>
              <a:gd name="connsiteX118" fmla="*/ 3798119 w 4173281"/>
              <a:gd name="connsiteY118" fmla="*/ 5037853 h 5477157"/>
              <a:gd name="connsiteX119" fmla="*/ 3786132 w 4173281"/>
              <a:gd name="connsiteY119" fmla="*/ 5045737 h 5477157"/>
              <a:gd name="connsiteX120" fmla="*/ 3779552 w 4173281"/>
              <a:gd name="connsiteY120" fmla="*/ 5071375 h 5477157"/>
              <a:gd name="connsiteX121" fmla="*/ 3804700 w 4173281"/>
              <a:gd name="connsiteY121" fmla="*/ 5059880 h 5477157"/>
              <a:gd name="connsiteX122" fmla="*/ 3811147 w 4173281"/>
              <a:gd name="connsiteY122" fmla="*/ 5031229 h 5477157"/>
              <a:gd name="connsiteX123" fmla="*/ 3848818 w 4173281"/>
              <a:gd name="connsiteY123" fmla="*/ 4988873 h 5477157"/>
              <a:gd name="connsiteX124" fmla="*/ 3833661 w 4173281"/>
              <a:gd name="connsiteY124" fmla="*/ 4984456 h 5477157"/>
              <a:gd name="connsiteX125" fmla="*/ 3797194 w 4173281"/>
              <a:gd name="connsiteY125" fmla="*/ 4952500 h 5477157"/>
              <a:gd name="connsiteX126" fmla="*/ 3385249 w 4173281"/>
              <a:gd name="connsiteY126" fmla="*/ 4947114 h 5477157"/>
              <a:gd name="connsiteX127" fmla="*/ 3382319 w 4173281"/>
              <a:gd name="connsiteY127" fmla="*/ 4951624 h 5477157"/>
              <a:gd name="connsiteX128" fmla="*/ 3383776 w 4173281"/>
              <a:gd name="connsiteY128" fmla="*/ 4952851 h 5477157"/>
              <a:gd name="connsiteX129" fmla="*/ 1245840 w 4173281"/>
              <a:gd name="connsiteY129" fmla="*/ 4947021 h 5477157"/>
              <a:gd name="connsiteX130" fmla="*/ 1264010 w 4173281"/>
              <a:gd name="connsiteY130" fmla="*/ 4965188 h 5477157"/>
              <a:gd name="connsiteX131" fmla="*/ 1245840 w 4173281"/>
              <a:gd name="connsiteY131" fmla="*/ 4983358 h 5477157"/>
              <a:gd name="connsiteX132" fmla="*/ 1227673 w 4173281"/>
              <a:gd name="connsiteY132" fmla="*/ 4965188 h 5477157"/>
              <a:gd name="connsiteX133" fmla="*/ 1245840 w 4173281"/>
              <a:gd name="connsiteY133" fmla="*/ 4947021 h 5477157"/>
              <a:gd name="connsiteX134" fmla="*/ 2583464 w 4173281"/>
              <a:gd name="connsiteY134" fmla="*/ 4946564 h 5477157"/>
              <a:gd name="connsiteX135" fmla="*/ 2571635 w 4173281"/>
              <a:gd name="connsiteY135" fmla="*/ 4954957 h 5477157"/>
              <a:gd name="connsiteX136" fmla="*/ 2584001 w 4173281"/>
              <a:gd name="connsiteY136" fmla="*/ 4958552 h 5477157"/>
              <a:gd name="connsiteX137" fmla="*/ 2203192 w 4173281"/>
              <a:gd name="connsiteY137" fmla="*/ 4937387 h 5477157"/>
              <a:gd name="connsiteX138" fmla="*/ 2202973 w 4173281"/>
              <a:gd name="connsiteY138" fmla="*/ 4937920 h 5477157"/>
              <a:gd name="connsiteX139" fmla="*/ 2201278 w 4173281"/>
              <a:gd name="connsiteY139" fmla="*/ 4939887 h 5477157"/>
              <a:gd name="connsiteX140" fmla="*/ 2199854 w 4173281"/>
              <a:gd name="connsiteY140" fmla="*/ 4945514 h 5477157"/>
              <a:gd name="connsiteX141" fmla="*/ 2205753 w 4173281"/>
              <a:gd name="connsiteY141" fmla="*/ 4950598 h 5477157"/>
              <a:gd name="connsiteX142" fmla="*/ 2208055 w 4173281"/>
              <a:gd name="connsiteY142" fmla="*/ 4952581 h 5477157"/>
              <a:gd name="connsiteX143" fmla="*/ 2203293 w 4173281"/>
              <a:gd name="connsiteY143" fmla="*/ 4942896 h 5477157"/>
              <a:gd name="connsiteX144" fmla="*/ 1557299 w 4173281"/>
              <a:gd name="connsiteY144" fmla="*/ 4931448 h 5477157"/>
              <a:gd name="connsiteX145" fmla="*/ 1552107 w 4173281"/>
              <a:gd name="connsiteY145" fmla="*/ 4947022 h 5477157"/>
              <a:gd name="connsiteX146" fmla="*/ 1570277 w 4173281"/>
              <a:gd name="connsiteY146" fmla="*/ 4934042 h 5477157"/>
              <a:gd name="connsiteX147" fmla="*/ 1567681 w 4173281"/>
              <a:gd name="connsiteY147" fmla="*/ 4931448 h 5477157"/>
              <a:gd name="connsiteX148" fmla="*/ 3259953 w 4173281"/>
              <a:gd name="connsiteY148" fmla="*/ 4927761 h 5477157"/>
              <a:gd name="connsiteX149" fmla="*/ 3258661 w 4173281"/>
              <a:gd name="connsiteY149" fmla="*/ 4933418 h 5477157"/>
              <a:gd name="connsiteX150" fmla="*/ 3266227 w 4173281"/>
              <a:gd name="connsiteY150" fmla="*/ 4931573 h 5477157"/>
              <a:gd name="connsiteX151" fmla="*/ 3389492 w 4173281"/>
              <a:gd name="connsiteY151" fmla="*/ 4923220 h 5477157"/>
              <a:gd name="connsiteX152" fmla="*/ 3389507 w 4173281"/>
              <a:gd name="connsiteY152" fmla="*/ 4930523 h 5477157"/>
              <a:gd name="connsiteX153" fmla="*/ 3389692 w 4173281"/>
              <a:gd name="connsiteY153" fmla="*/ 4929800 h 5477157"/>
              <a:gd name="connsiteX154" fmla="*/ 3392928 w 4173281"/>
              <a:gd name="connsiteY154" fmla="*/ 4925684 h 5477157"/>
              <a:gd name="connsiteX155" fmla="*/ 3389968 w 4173281"/>
              <a:gd name="connsiteY155" fmla="*/ 4924092 h 5477157"/>
              <a:gd name="connsiteX156" fmla="*/ 2593786 w 4173281"/>
              <a:gd name="connsiteY156" fmla="*/ 4911627 h 5477157"/>
              <a:gd name="connsiteX157" fmla="*/ 2591561 w 4173281"/>
              <a:gd name="connsiteY157" fmla="*/ 4921768 h 5477157"/>
              <a:gd name="connsiteX158" fmla="*/ 2589893 w 4173281"/>
              <a:gd name="connsiteY158" fmla="*/ 4929375 h 5477157"/>
              <a:gd name="connsiteX159" fmla="*/ 2594176 w 4173281"/>
              <a:gd name="connsiteY159" fmla="*/ 4927259 h 5477157"/>
              <a:gd name="connsiteX160" fmla="*/ 2594050 w 4173281"/>
              <a:gd name="connsiteY160" fmla="*/ 4916214 h 5477157"/>
              <a:gd name="connsiteX161" fmla="*/ 2595599 w 4173281"/>
              <a:gd name="connsiteY161" fmla="*/ 4913338 h 5477157"/>
              <a:gd name="connsiteX162" fmla="*/ 3589695 w 4173281"/>
              <a:gd name="connsiteY162" fmla="*/ 4894284 h 5477157"/>
              <a:gd name="connsiteX163" fmla="*/ 3586635 w 4173281"/>
              <a:gd name="connsiteY163" fmla="*/ 4923157 h 5477157"/>
              <a:gd name="connsiteX164" fmla="*/ 3578576 w 4173281"/>
              <a:gd name="connsiteY164" fmla="*/ 4933721 h 5477157"/>
              <a:gd name="connsiteX165" fmla="*/ 3595558 w 4173281"/>
              <a:gd name="connsiteY165" fmla="*/ 4954043 h 5477157"/>
              <a:gd name="connsiteX166" fmla="*/ 3607134 w 4173281"/>
              <a:gd name="connsiteY166" fmla="*/ 4981984 h 5477157"/>
              <a:gd name="connsiteX167" fmla="*/ 3607198 w 4173281"/>
              <a:gd name="connsiteY167" fmla="*/ 4982478 h 5477157"/>
              <a:gd name="connsiteX168" fmla="*/ 3615583 w 4173281"/>
              <a:gd name="connsiteY168" fmla="*/ 4975163 h 5477157"/>
              <a:gd name="connsiteX169" fmla="*/ 3653739 w 4173281"/>
              <a:gd name="connsiteY169" fmla="*/ 4947756 h 5477157"/>
              <a:gd name="connsiteX170" fmla="*/ 3670006 w 4173281"/>
              <a:gd name="connsiteY170" fmla="*/ 4945536 h 5477157"/>
              <a:gd name="connsiteX171" fmla="*/ 3667174 w 4173281"/>
              <a:gd name="connsiteY171" fmla="*/ 4933121 h 5477157"/>
              <a:gd name="connsiteX172" fmla="*/ 3671998 w 4173281"/>
              <a:gd name="connsiteY172" fmla="*/ 4910962 h 5477157"/>
              <a:gd name="connsiteX173" fmla="*/ 3664428 w 4173281"/>
              <a:gd name="connsiteY173" fmla="*/ 4903615 h 5477157"/>
              <a:gd name="connsiteX174" fmla="*/ 3607608 w 4173281"/>
              <a:gd name="connsiteY174" fmla="*/ 4907952 h 5477157"/>
              <a:gd name="connsiteX175" fmla="*/ 3589699 w 4173281"/>
              <a:gd name="connsiteY175" fmla="*/ 4894291 h 5477157"/>
              <a:gd name="connsiteX176" fmla="*/ 3681388 w 4173281"/>
              <a:gd name="connsiteY176" fmla="*/ 4893873 h 5477157"/>
              <a:gd name="connsiteX177" fmla="*/ 3679002 w 4173281"/>
              <a:gd name="connsiteY177" fmla="*/ 4894624 h 5477157"/>
              <a:gd name="connsiteX178" fmla="*/ 3679956 w 4173281"/>
              <a:gd name="connsiteY178" fmla="*/ 4895771 h 5477157"/>
              <a:gd name="connsiteX179" fmla="*/ 2938690 w 4173281"/>
              <a:gd name="connsiteY179" fmla="*/ 4874091 h 5477157"/>
              <a:gd name="connsiteX180" fmla="*/ 2912037 w 4173281"/>
              <a:gd name="connsiteY180" fmla="*/ 4887675 h 5477157"/>
              <a:gd name="connsiteX181" fmla="*/ 2919025 w 4173281"/>
              <a:gd name="connsiteY181" fmla="*/ 4892925 h 5477157"/>
              <a:gd name="connsiteX182" fmla="*/ 2920214 w 4173281"/>
              <a:gd name="connsiteY182" fmla="*/ 4893094 h 5477157"/>
              <a:gd name="connsiteX183" fmla="*/ 2921329 w 4173281"/>
              <a:gd name="connsiteY183" fmla="*/ 4894656 h 5477157"/>
              <a:gd name="connsiteX184" fmla="*/ 2945283 w 4173281"/>
              <a:gd name="connsiteY184" fmla="*/ 4912653 h 5477157"/>
              <a:gd name="connsiteX185" fmla="*/ 2939756 w 4173281"/>
              <a:gd name="connsiteY185" fmla="*/ 4914981 h 5477157"/>
              <a:gd name="connsiteX186" fmla="*/ 2939200 w 4173281"/>
              <a:gd name="connsiteY186" fmla="*/ 4917514 h 5477157"/>
              <a:gd name="connsiteX187" fmla="*/ 2940622 w 4173281"/>
              <a:gd name="connsiteY187" fmla="*/ 4923141 h 5477157"/>
              <a:gd name="connsiteX188" fmla="*/ 2948453 w 4173281"/>
              <a:gd name="connsiteY188" fmla="*/ 4930012 h 5477157"/>
              <a:gd name="connsiteX189" fmla="*/ 2963757 w 4173281"/>
              <a:gd name="connsiteY189" fmla="*/ 4931269 h 5477157"/>
              <a:gd name="connsiteX190" fmla="*/ 3017885 w 4173281"/>
              <a:gd name="connsiteY190" fmla="*/ 4986818 h 5477157"/>
              <a:gd name="connsiteX191" fmla="*/ 3019668 w 4173281"/>
              <a:gd name="connsiteY191" fmla="*/ 5005082 h 5477157"/>
              <a:gd name="connsiteX192" fmla="*/ 3039963 w 4173281"/>
              <a:gd name="connsiteY192" fmla="*/ 4978758 h 5477157"/>
              <a:gd name="connsiteX193" fmla="*/ 3022435 w 4173281"/>
              <a:gd name="connsiteY193" fmla="*/ 4961662 h 5477157"/>
              <a:gd name="connsiteX194" fmla="*/ 3022862 w 4173281"/>
              <a:gd name="connsiteY194" fmla="*/ 4958214 h 5477157"/>
              <a:gd name="connsiteX195" fmla="*/ 3009252 w 4173281"/>
              <a:gd name="connsiteY195" fmla="*/ 4940055 h 5477157"/>
              <a:gd name="connsiteX196" fmla="*/ 2967445 w 4173281"/>
              <a:gd name="connsiteY196" fmla="*/ 4888371 h 5477157"/>
              <a:gd name="connsiteX197" fmla="*/ 2962374 w 4173281"/>
              <a:gd name="connsiteY197" fmla="*/ 4887259 h 5477157"/>
              <a:gd name="connsiteX198" fmla="*/ 2938690 w 4173281"/>
              <a:gd name="connsiteY198" fmla="*/ 4874091 h 5477157"/>
              <a:gd name="connsiteX199" fmla="*/ 3374220 w 4173281"/>
              <a:gd name="connsiteY199" fmla="*/ 4870494 h 5477157"/>
              <a:gd name="connsiteX200" fmla="*/ 3376681 w 4173281"/>
              <a:gd name="connsiteY200" fmla="*/ 4880580 h 5477157"/>
              <a:gd name="connsiteX201" fmla="*/ 3378527 w 4173281"/>
              <a:gd name="connsiteY201" fmla="*/ 4888146 h 5477157"/>
              <a:gd name="connsiteX202" fmla="*/ 3388673 w 4173281"/>
              <a:gd name="connsiteY202" fmla="*/ 4874984 h 5477157"/>
              <a:gd name="connsiteX203" fmla="*/ 3374220 w 4173281"/>
              <a:gd name="connsiteY203" fmla="*/ 4870494 h 5477157"/>
              <a:gd name="connsiteX204" fmla="*/ 2037467 w 4173281"/>
              <a:gd name="connsiteY204" fmla="*/ 4848392 h 5477157"/>
              <a:gd name="connsiteX205" fmla="*/ 2036271 w 4173281"/>
              <a:gd name="connsiteY205" fmla="*/ 4854353 h 5477157"/>
              <a:gd name="connsiteX206" fmla="*/ 2045844 w 4173281"/>
              <a:gd name="connsiteY206" fmla="*/ 4848392 h 5477157"/>
              <a:gd name="connsiteX207" fmla="*/ 2562317 w 4173281"/>
              <a:gd name="connsiteY207" fmla="*/ 4842825 h 5477157"/>
              <a:gd name="connsiteX208" fmla="*/ 2560649 w 4173281"/>
              <a:gd name="connsiteY208" fmla="*/ 4850430 h 5477157"/>
              <a:gd name="connsiteX209" fmla="*/ 2547689 w 4173281"/>
              <a:gd name="connsiteY209" fmla="*/ 4874210 h 5477157"/>
              <a:gd name="connsiteX210" fmla="*/ 2596801 w 4173281"/>
              <a:gd name="connsiteY210" fmla="*/ 4911108 h 5477157"/>
              <a:gd name="connsiteX211" fmla="*/ 2620938 w 4173281"/>
              <a:gd name="connsiteY211" fmla="*/ 4866312 h 5477157"/>
              <a:gd name="connsiteX212" fmla="*/ 2605171 w 4173281"/>
              <a:gd name="connsiteY212" fmla="*/ 4865509 h 5477157"/>
              <a:gd name="connsiteX213" fmla="*/ 2562317 w 4173281"/>
              <a:gd name="connsiteY213" fmla="*/ 4842825 h 5477157"/>
              <a:gd name="connsiteX214" fmla="*/ 2694017 w 4173281"/>
              <a:gd name="connsiteY214" fmla="*/ 4823882 h 5477157"/>
              <a:gd name="connsiteX215" fmla="*/ 2690369 w 4173281"/>
              <a:gd name="connsiteY215" fmla="*/ 4828396 h 5477157"/>
              <a:gd name="connsiteX216" fmla="*/ 2697976 w 4173281"/>
              <a:gd name="connsiteY216" fmla="*/ 4830064 h 5477157"/>
              <a:gd name="connsiteX217" fmla="*/ 2217542 w 4173281"/>
              <a:gd name="connsiteY217" fmla="*/ 4813814 h 5477157"/>
              <a:gd name="connsiteX218" fmla="*/ 2223565 w 4173281"/>
              <a:gd name="connsiteY218" fmla="*/ 4831547 h 5477157"/>
              <a:gd name="connsiteX219" fmla="*/ 2222799 w 4173281"/>
              <a:gd name="connsiteY219" fmla="*/ 4853550 h 5477157"/>
              <a:gd name="connsiteX220" fmla="*/ 2238861 w 4173281"/>
              <a:gd name="connsiteY220" fmla="*/ 4858220 h 5477157"/>
              <a:gd name="connsiteX221" fmla="*/ 2238955 w 4173281"/>
              <a:gd name="connsiteY221" fmla="*/ 4850958 h 5477157"/>
              <a:gd name="connsiteX222" fmla="*/ 2238794 w 4173281"/>
              <a:gd name="connsiteY222" fmla="*/ 4850705 h 5477157"/>
              <a:gd name="connsiteX223" fmla="*/ 2237740 w 4173281"/>
              <a:gd name="connsiteY223" fmla="*/ 4838849 h 5477157"/>
              <a:gd name="connsiteX224" fmla="*/ 2241392 w 4173281"/>
              <a:gd name="connsiteY224" fmla="*/ 4833257 h 5477157"/>
              <a:gd name="connsiteX225" fmla="*/ 2242507 w 4173281"/>
              <a:gd name="connsiteY225" fmla="*/ 4830754 h 5477157"/>
              <a:gd name="connsiteX226" fmla="*/ 1759748 w 4173281"/>
              <a:gd name="connsiteY226" fmla="*/ 4806865 h 5477157"/>
              <a:gd name="connsiteX227" fmla="*/ 1741581 w 4173281"/>
              <a:gd name="connsiteY227" fmla="*/ 4812055 h 5477157"/>
              <a:gd name="connsiteX228" fmla="*/ 1726008 w 4173281"/>
              <a:gd name="connsiteY228" fmla="*/ 4809459 h 5477157"/>
              <a:gd name="connsiteX229" fmla="*/ 1720817 w 4173281"/>
              <a:gd name="connsiteY229" fmla="*/ 4825031 h 5477157"/>
              <a:gd name="connsiteX230" fmla="*/ 1733793 w 4173281"/>
              <a:gd name="connsiteY230" fmla="*/ 4835414 h 5477157"/>
              <a:gd name="connsiteX231" fmla="*/ 1741581 w 4173281"/>
              <a:gd name="connsiteY231" fmla="*/ 4840605 h 5477157"/>
              <a:gd name="connsiteX232" fmla="*/ 1746772 w 4173281"/>
              <a:gd name="connsiteY232" fmla="*/ 4840605 h 5477157"/>
              <a:gd name="connsiteX233" fmla="*/ 1759748 w 4173281"/>
              <a:gd name="connsiteY233" fmla="*/ 4806865 h 5477157"/>
              <a:gd name="connsiteX234" fmla="*/ 3314999 w 4173281"/>
              <a:gd name="connsiteY234" fmla="*/ 4790782 h 5477157"/>
              <a:gd name="connsiteX235" fmla="*/ 3312614 w 4173281"/>
              <a:gd name="connsiteY235" fmla="*/ 4803801 h 5477157"/>
              <a:gd name="connsiteX236" fmla="*/ 3294336 w 4173281"/>
              <a:gd name="connsiteY236" fmla="*/ 4821670 h 5477157"/>
              <a:gd name="connsiteX237" fmla="*/ 3290995 w 4173281"/>
              <a:gd name="connsiteY237" fmla="*/ 4837100 h 5477157"/>
              <a:gd name="connsiteX238" fmla="*/ 3268930 w 4173281"/>
              <a:gd name="connsiteY238" fmla="*/ 4860099 h 5477157"/>
              <a:gd name="connsiteX239" fmla="*/ 3254265 w 4173281"/>
              <a:gd name="connsiteY239" fmla="*/ 4860212 h 5477157"/>
              <a:gd name="connsiteX240" fmla="*/ 3265240 w 4173281"/>
              <a:gd name="connsiteY240" fmla="*/ 4883725 h 5477157"/>
              <a:gd name="connsiteX241" fmla="*/ 3279490 w 4173281"/>
              <a:gd name="connsiteY241" fmla="*/ 4854534 h 5477157"/>
              <a:gd name="connsiteX242" fmla="*/ 3284412 w 4173281"/>
              <a:gd name="connsiteY242" fmla="*/ 4851037 h 5477157"/>
              <a:gd name="connsiteX243" fmla="*/ 3438429 w 4173281"/>
              <a:gd name="connsiteY243" fmla="*/ 4880518 h 5477157"/>
              <a:gd name="connsiteX244" fmla="*/ 3435712 w 4173281"/>
              <a:gd name="connsiteY244" fmla="*/ 4873095 h 5477157"/>
              <a:gd name="connsiteX245" fmla="*/ 3437322 w 4173281"/>
              <a:gd name="connsiteY245" fmla="*/ 4866093 h 5477157"/>
              <a:gd name="connsiteX246" fmla="*/ 3420189 w 4173281"/>
              <a:gd name="connsiteY246" fmla="*/ 4849370 h 5477157"/>
              <a:gd name="connsiteX247" fmla="*/ 3411034 w 4173281"/>
              <a:gd name="connsiteY247" fmla="*/ 4851315 h 5477157"/>
              <a:gd name="connsiteX248" fmla="*/ 3360936 w 4173281"/>
              <a:gd name="connsiteY248" fmla="*/ 4864912 h 5477157"/>
              <a:gd name="connsiteX249" fmla="*/ 3336732 w 4173281"/>
              <a:gd name="connsiteY249" fmla="*/ 4813392 h 5477157"/>
              <a:gd name="connsiteX250" fmla="*/ 3331388 w 4173281"/>
              <a:gd name="connsiteY250" fmla="*/ 4791712 h 5477157"/>
              <a:gd name="connsiteX251" fmla="*/ 3314999 w 4173281"/>
              <a:gd name="connsiteY251" fmla="*/ 4790782 h 5477157"/>
              <a:gd name="connsiteX252" fmla="*/ 1302940 w 4173281"/>
              <a:gd name="connsiteY252" fmla="*/ 4760145 h 5477157"/>
              <a:gd name="connsiteX253" fmla="*/ 1362635 w 4173281"/>
              <a:gd name="connsiteY253" fmla="*/ 4819840 h 5477157"/>
              <a:gd name="connsiteX254" fmla="*/ 1302940 w 4173281"/>
              <a:gd name="connsiteY254" fmla="*/ 4879538 h 5477157"/>
              <a:gd name="connsiteX255" fmla="*/ 1256221 w 4173281"/>
              <a:gd name="connsiteY255" fmla="*/ 4853583 h 5477157"/>
              <a:gd name="connsiteX256" fmla="*/ 1248433 w 4173281"/>
              <a:gd name="connsiteY256" fmla="*/ 4856177 h 5477157"/>
              <a:gd name="connsiteX257" fmla="*/ 1214693 w 4173281"/>
              <a:gd name="connsiteY257" fmla="*/ 4822437 h 5477157"/>
              <a:gd name="connsiteX258" fmla="*/ 1248433 w 4173281"/>
              <a:gd name="connsiteY258" fmla="*/ 4788694 h 5477157"/>
              <a:gd name="connsiteX259" fmla="*/ 1251030 w 4173281"/>
              <a:gd name="connsiteY259" fmla="*/ 4788694 h 5477157"/>
              <a:gd name="connsiteX260" fmla="*/ 1302940 w 4173281"/>
              <a:gd name="connsiteY260" fmla="*/ 4760145 h 5477157"/>
              <a:gd name="connsiteX261" fmla="*/ 2190601 w 4173281"/>
              <a:gd name="connsiteY261" fmla="*/ 4749764 h 5477157"/>
              <a:gd name="connsiteX262" fmla="*/ 2179863 w 4173281"/>
              <a:gd name="connsiteY262" fmla="*/ 4755132 h 5477157"/>
              <a:gd name="connsiteX263" fmla="*/ 2180655 w 4173281"/>
              <a:gd name="connsiteY263" fmla="*/ 4759900 h 5477157"/>
              <a:gd name="connsiteX264" fmla="*/ 2175338 w 4173281"/>
              <a:gd name="connsiteY264" fmla="*/ 4772019 h 5477157"/>
              <a:gd name="connsiteX265" fmla="*/ 2197348 w 4173281"/>
              <a:gd name="connsiteY265" fmla="*/ 4785127 h 5477157"/>
              <a:gd name="connsiteX266" fmla="*/ 2190601 w 4173281"/>
              <a:gd name="connsiteY266" fmla="*/ 4752358 h 5477157"/>
              <a:gd name="connsiteX267" fmla="*/ 3441296 w 4173281"/>
              <a:gd name="connsiteY267" fmla="*/ 4732836 h 5477157"/>
              <a:gd name="connsiteX268" fmla="*/ 3438004 w 4173281"/>
              <a:gd name="connsiteY268" fmla="*/ 4745656 h 5477157"/>
              <a:gd name="connsiteX269" fmla="*/ 3418519 w 4173281"/>
              <a:gd name="connsiteY269" fmla="*/ 4762200 h 5477157"/>
              <a:gd name="connsiteX270" fmla="*/ 3414104 w 4173281"/>
              <a:gd name="connsiteY270" fmla="*/ 4777357 h 5477157"/>
              <a:gd name="connsiteX271" fmla="*/ 3412959 w 4173281"/>
              <a:gd name="connsiteY271" fmla="*/ 4778394 h 5477157"/>
              <a:gd name="connsiteX272" fmla="*/ 3469746 w 4173281"/>
              <a:gd name="connsiteY272" fmla="*/ 4837677 h 5477157"/>
              <a:gd name="connsiteX273" fmla="*/ 3488164 w 4173281"/>
              <a:gd name="connsiteY273" fmla="*/ 4838934 h 5477157"/>
              <a:gd name="connsiteX274" fmla="*/ 3501406 w 4173281"/>
              <a:gd name="connsiteY274" fmla="*/ 4853388 h 5477157"/>
              <a:gd name="connsiteX275" fmla="*/ 3516384 w 4173281"/>
              <a:gd name="connsiteY275" fmla="*/ 4844692 h 5477157"/>
              <a:gd name="connsiteX276" fmla="*/ 3559951 w 4173281"/>
              <a:gd name="connsiteY276" fmla="*/ 4846940 h 5477157"/>
              <a:gd name="connsiteX277" fmla="*/ 3569306 w 4173281"/>
              <a:gd name="connsiteY277" fmla="*/ 4851443 h 5477157"/>
              <a:gd name="connsiteX278" fmla="*/ 3564961 w 4173281"/>
              <a:gd name="connsiteY278" fmla="*/ 4823985 h 5477157"/>
              <a:gd name="connsiteX279" fmla="*/ 3564555 w 4173281"/>
              <a:gd name="connsiteY279" fmla="*/ 4823856 h 5477157"/>
              <a:gd name="connsiteX280" fmla="*/ 3542120 w 4173281"/>
              <a:gd name="connsiteY280" fmla="*/ 4798653 h 5477157"/>
              <a:gd name="connsiteX281" fmla="*/ 3532851 w 4173281"/>
              <a:gd name="connsiteY281" fmla="*/ 4799951 h 5477157"/>
              <a:gd name="connsiteX282" fmla="*/ 3481924 w 4173281"/>
              <a:gd name="connsiteY282" fmla="*/ 4810004 h 5477157"/>
              <a:gd name="connsiteX283" fmla="*/ 3461390 w 4173281"/>
              <a:gd name="connsiteY283" fmla="*/ 4756914 h 5477157"/>
              <a:gd name="connsiteX284" fmla="*/ 3457579 w 4173281"/>
              <a:gd name="connsiteY284" fmla="*/ 4734913 h 5477157"/>
              <a:gd name="connsiteX285" fmla="*/ 3441296 w 4173281"/>
              <a:gd name="connsiteY285" fmla="*/ 4732836 h 5477157"/>
              <a:gd name="connsiteX286" fmla="*/ 1147210 w 4173281"/>
              <a:gd name="connsiteY286" fmla="*/ 4721214 h 5477157"/>
              <a:gd name="connsiteX287" fmla="*/ 1214693 w 4173281"/>
              <a:gd name="connsiteY287" fmla="*/ 4788697 h 5477157"/>
              <a:gd name="connsiteX288" fmla="*/ 1147210 w 4173281"/>
              <a:gd name="connsiteY288" fmla="*/ 4856180 h 5477157"/>
              <a:gd name="connsiteX289" fmla="*/ 1079727 w 4173281"/>
              <a:gd name="connsiteY289" fmla="*/ 4788697 h 5477157"/>
              <a:gd name="connsiteX290" fmla="*/ 1147210 w 4173281"/>
              <a:gd name="connsiteY290" fmla="*/ 4721214 h 5477157"/>
              <a:gd name="connsiteX291" fmla="*/ 2988065 w 4173281"/>
              <a:gd name="connsiteY291" fmla="*/ 4709546 h 5477157"/>
              <a:gd name="connsiteX292" fmla="*/ 2956596 w 4173281"/>
              <a:gd name="connsiteY292" fmla="*/ 4731874 h 5477157"/>
              <a:gd name="connsiteX293" fmla="*/ 2970517 w 4173281"/>
              <a:gd name="connsiteY293" fmla="*/ 4777443 h 5477157"/>
              <a:gd name="connsiteX294" fmla="*/ 2978122 w 4173281"/>
              <a:gd name="connsiteY294" fmla="*/ 4779111 h 5477157"/>
              <a:gd name="connsiteX295" fmla="*/ 2985728 w 4173281"/>
              <a:gd name="connsiteY295" fmla="*/ 4780779 h 5477157"/>
              <a:gd name="connsiteX296" fmla="*/ 2989375 w 4173281"/>
              <a:gd name="connsiteY296" fmla="*/ 4776264 h 5477157"/>
              <a:gd name="connsiteX297" fmla="*/ 2989932 w 4173281"/>
              <a:gd name="connsiteY297" fmla="*/ 4773727 h 5477157"/>
              <a:gd name="connsiteX298" fmla="*/ 3002542 w 4173281"/>
              <a:gd name="connsiteY298" fmla="*/ 4752580 h 5477157"/>
              <a:gd name="connsiteX299" fmla="*/ 2999140 w 4173281"/>
              <a:gd name="connsiteY299" fmla="*/ 4743861 h 5477157"/>
              <a:gd name="connsiteX300" fmla="*/ 2988065 w 4173281"/>
              <a:gd name="connsiteY300" fmla="*/ 4709546 h 5477157"/>
              <a:gd name="connsiteX301" fmla="*/ 2738878 w 4173281"/>
              <a:gd name="connsiteY301" fmla="*/ 4694750 h 5477157"/>
              <a:gd name="connsiteX302" fmla="*/ 2737210 w 4173281"/>
              <a:gd name="connsiteY302" fmla="*/ 4702355 h 5477157"/>
              <a:gd name="connsiteX303" fmla="*/ 2719423 w 4173281"/>
              <a:gd name="connsiteY303" fmla="*/ 4734991 h 5477157"/>
              <a:gd name="connsiteX304" fmla="*/ 2713464 w 4173281"/>
              <a:gd name="connsiteY304" fmla="*/ 4738486 h 5477157"/>
              <a:gd name="connsiteX305" fmla="*/ 2728462 w 4173281"/>
              <a:gd name="connsiteY305" fmla="*/ 4749754 h 5477157"/>
              <a:gd name="connsiteX306" fmla="*/ 2718616 w 4173281"/>
              <a:gd name="connsiteY306" fmla="*/ 4760190 h 5477157"/>
              <a:gd name="connsiteX307" fmla="*/ 2718126 w 4173281"/>
              <a:gd name="connsiteY307" fmla="*/ 4786654 h 5477157"/>
              <a:gd name="connsiteX308" fmla="*/ 2743759 w 4173281"/>
              <a:gd name="connsiteY308" fmla="*/ 4766701 h 5477157"/>
              <a:gd name="connsiteX309" fmla="*/ 2748442 w 4173281"/>
              <a:gd name="connsiteY309" fmla="*/ 4765933 h 5477157"/>
              <a:gd name="connsiteX310" fmla="*/ 2763621 w 4173281"/>
              <a:gd name="connsiteY310" fmla="*/ 4754971 h 5477157"/>
              <a:gd name="connsiteX311" fmla="*/ 2776401 w 4173281"/>
              <a:gd name="connsiteY311" fmla="*/ 4757393 h 5477157"/>
              <a:gd name="connsiteX312" fmla="*/ 2797499 w 4173281"/>
              <a:gd name="connsiteY312" fmla="*/ 4718237 h 5477157"/>
              <a:gd name="connsiteX313" fmla="*/ 2781732 w 4173281"/>
              <a:gd name="connsiteY313" fmla="*/ 4717434 h 5477157"/>
              <a:gd name="connsiteX314" fmla="*/ 2738878 w 4173281"/>
              <a:gd name="connsiteY314" fmla="*/ 4694750 h 5477157"/>
              <a:gd name="connsiteX315" fmla="*/ 2870578 w 4173281"/>
              <a:gd name="connsiteY315" fmla="*/ 4675807 h 5477157"/>
              <a:gd name="connsiteX316" fmla="*/ 2866930 w 4173281"/>
              <a:gd name="connsiteY316" fmla="*/ 4680321 h 5477157"/>
              <a:gd name="connsiteX317" fmla="*/ 2874537 w 4173281"/>
              <a:gd name="connsiteY317" fmla="*/ 4681989 h 5477157"/>
              <a:gd name="connsiteX318" fmla="*/ 2595256 w 4173281"/>
              <a:gd name="connsiteY318" fmla="*/ 4674796 h 5477157"/>
              <a:gd name="connsiteX319" fmla="*/ 2581720 w 4173281"/>
              <a:gd name="connsiteY319" fmla="*/ 4682866 h 5477157"/>
              <a:gd name="connsiteX320" fmla="*/ 2544598 w 4173281"/>
              <a:gd name="connsiteY320" fmla="*/ 4684025 h 5477157"/>
              <a:gd name="connsiteX321" fmla="*/ 2543332 w 4173281"/>
              <a:gd name="connsiteY321" fmla="*/ 4683596 h 5477157"/>
              <a:gd name="connsiteX322" fmla="*/ 2534189 w 4173281"/>
              <a:gd name="connsiteY322" fmla="*/ 4733928 h 5477157"/>
              <a:gd name="connsiteX323" fmla="*/ 2536389 w 4173281"/>
              <a:gd name="connsiteY323" fmla="*/ 4730851 h 5477157"/>
              <a:gd name="connsiteX324" fmla="*/ 2567196 w 4173281"/>
              <a:gd name="connsiteY324" fmla="*/ 4695383 h 5477157"/>
              <a:gd name="connsiteX325" fmla="*/ 2600286 w 4173281"/>
              <a:gd name="connsiteY325" fmla="*/ 4682612 h 5477157"/>
              <a:gd name="connsiteX326" fmla="*/ 2998387 w 4173281"/>
              <a:gd name="connsiteY326" fmla="*/ 4674609 h 5477157"/>
              <a:gd name="connsiteX327" fmla="*/ 2996162 w 4173281"/>
              <a:gd name="connsiteY327" fmla="*/ 4684750 h 5477157"/>
              <a:gd name="connsiteX328" fmla="*/ 2994494 w 4173281"/>
              <a:gd name="connsiteY328" fmla="*/ 4692357 h 5477157"/>
              <a:gd name="connsiteX329" fmla="*/ 3009393 w 4173281"/>
              <a:gd name="connsiteY329" fmla="*/ 4684996 h 5477157"/>
              <a:gd name="connsiteX330" fmla="*/ 2998387 w 4173281"/>
              <a:gd name="connsiteY330" fmla="*/ 4674609 h 5477157"/>
              <a:gd name="connsiteX331" fmla="*/ 1217287 w 4173281"/>
              <a:gd name="connsiteY331" fmla="*/ 4671898 h 5477157"/>
              <a:gd name="connsiteX332" fmla="*/ 1240648 w 4173281"/>
              <a:gd name="connsiteY332" fmla="*/ 4695256 h 5477157"/>
              <a:gd name="connsiteX333" fmla="*/ 1217287 w 4173281"/>
              <a:gd name="connsiteY333" fmla="*/ 4718617 h 5477157"/>
              <a:gd name="connsiteX334" fmla="*/ 1193929 w 4173281"/>
              <a:gd name="connsiteY334" fmla="*/ 4695256 h 5477157"/>
              <a:gd name="connsiteX335" fmla="*/ 1217287 w 4173281"/>
              <a:gd name="connsiteY335" fmla="*/ 4671898 h 5477157"/>
              <a:gd name="connsiteX336" fmla="*/ 1572872 w 4173281"/>
              <a:gd name="connsiteY336" fmla="*/ 4645943 h 5477157"/>
              <a:gd name="connsiteX337" fmla="*/ 1593636 w 4173281"/>
              <a:gd name="connsiteY337" fmla="*/ 4669301 h 5477157"/>
              <a:gd name="connsiteX338" fmla="*/ 1572872 w 4173281"/>
              <a:gd name="connsiteY338" fmla="*/ 4690065 h 5477157"/>
              <a:gd name="connsiteX339" fmla="*/ 1557299 w 4173281"/>
              <a:gd name="connsiteY339" fmla="*/ 4682280 h 5477157"/>
              <a:gd name="connsiteX340" fmla="*/ 1536535 w 4173281"/>
              <a:gd name="connsiteY340" fmla="*/ 4703044 h 5477157"/>
              <a:gd name="connsiteX341" fmla="*/ 1515771 w 4173281"/>
              <a:gd name="connsiteY341" fmla="*/ 4682280 h 5477157"/>
              <a:gd name="connsiteX342" fmla="*/ 1536535 w 4173281"/>
              <a:gd name="connsiteY342" fmla="*/ 4658919 h 5477157"/>
              <a:gd name="connsiteX343" fmla="*/ 1552108 w 4173281"/>
              <a:gd name="connsiteY343" fmla="*/ 4666707 h 5477157"/>
              <a:gd name="connsiteX344" fmla="*/ 1572872 w 4173281"/>
              <a:gd name="connsiteY344" fmla="*/ 4645943 h 5477157"/>
              <a:gd name="connsiteX345" fmla="*/ 1689671 w 4173281"/>
              <a:gd name="connsiteY345" fmla="*/ 4643349 h 5477157"/>
              <a:gd name="connsiteX346" fmla="*/ 1723411 w 4173281"/>
              <a:gd name="connsiteY346" fmla="*/ 4677089 h 5477157"/>
              <a:gd name="connsiteX347" fmla="*/ 1689671 w 4173281"/>
              <a:gd name="connsiteY347" fmla="*/ 4710832 h 5477157"/>
              <a:gd name="connsiteX348" fmla="*/ 1658525 w 4173281"/>
              <a:gd name="connsiteY348" fmla="*/ 4690068 h 5477157"/>
              <a:gd name="connsiteX349" fmla="*/ 1640355 w 4173281"/>
              <a:gd name="connsiteY349" fmla="*/ 4703044 h 5477157"/>
              <a:gd name="connsiteX350" fmla="*/ 1622188 w 4173281"/>
              <a:gd name="connsiteY350" fmla="*/ 4684877 h 5477157"/>
              <a:gd name="connsiteX351" fmla="*/ 1640355 w 4173281"/>
              <a:gd name="connsiteY351" fmla="*/ 4666707 h 5477157"/>
              <a:gd name="connsiteX352" fmla="*/ 1655928 w 4173281"/>
              <a:gd name="connsiteY352" fmla="*/ 4674495 h 5477157"/>
              <a:gd name="connsiteX353" fmla="*/ 1689671 w 4173281"/>
              <a:gd name="connsiteY353" fmla="*/ 4643349 h 5477157"/>
              <a:gd name="connsiteX354" fmla="*/ 1744176 w 4173281"/>
              <a:gd name="connsiteY354" fmla="*/ 4635562 h 5477157"/>
              <a:gd name="connsiteX355" fmla="*/ 1764940 w 4173281"/>
              <a:gd name="connsiteY355" fmla="*/ 4656326 h 5477157"/>
              <a:gd name="connsiteX356" fmla="*/ 1744176 w 4173281"/>
              <a:gd name="connsiteY356" fmla="*/ 4677090 h 5477157"/>
              <a:gd name="connsiteX357" fmla="*/ 1723412 w 4173281"/>
              <a:gd name="connsiteY357" fmla="*/ 4656326 h 5477157"/>
              <a:gd name="connsiteX358" fmla="*/ 1744176 w 4173281"/>
              <a:gd name="connsiteY358" fmla="*/ 4635562 h 5477157"/>
              <a:gd name="connsiteX359" fmla="*/ 1611806 w 4173281"/>
              <a:gd name="connsiteY359" fmla="*/ 4596630 h 5477157"/>
              <a:gd name="connsiteX360" fmla="*/ 1637761 w 4173281"/>
              <a:gd name="connsiteY360" fmla="*/ 4622585 h 5477157"/>
              <a:gd name="connsiteX361" fmla="*/ 1611806 w 4173281"/>
              <a:gd name="connsiteY361" fmla="*/ 4648540 h 5477157"/>
              <a:gd name="connsiteX362" fmla="*/ 1585851 w 4173281"/>
              <a:gd name="connsiteY362" fmla="*/ 4622585 h 5477157"/>
              <a:gd name="connsiteX363" fmla="*/ 1611806 w 4173281"/>
              <a:gd name="connsiteY363" fmla="*/ 4596630 h 5477157"/>
              <a:gd name="connsiteX364" fmla="*/ 2628097 w 4173281"/>
              <a:gd name="connsiteY364" fmla="*/ 4596487 h 5477157"/>
              <a:gd name="connsiteX365" fmla="*/ 2628030 w 4173281"/>
              <a:gd name="connsiteY365" fmla="*/ 4598438 h 5477157"/>
              <a:gd name="connsiteX366" fmla="*/ 2631997 w 4173281"/>
              <a:gd name="connsiteY366" fmla="*/ 4598438 h 5477157"/>
              <a:gd name="connsiteX367" fmla="*/ 2707900 w 4173281"/>
              <a:gd name="connsiteY367" fmla="*/ 4589837 h 5477157"/>
              <a:gd name="connsiteX368" fmla="*/ 2699520 w 4173281"/>
              <a:gd name="connsiteY368" fmla="*/ 4595761 h 5477157"/>
              <a:gd name="connsiteX369" fmla="*/ 2690565 w 4173281"/>
              <a:gd name="connsiteY369" fmla="*/ 4598020 h 5477157"/>
              <a:gd name="connsiteX370" fmla="*/ 2693046 w 4173281"/>
              <a:gd name="connsiteY370" fmla="*/ 4612952 h 5477157"/>
              <a:gd name="connsiteX371" fmla="*/ 2687347 w 4173281"/>
              <a:gd name="connsiteY371" fmla="*/ 4622509 h 5477157"/>
              <a:gd name="connsiteX372" fmla="*/ 2689050 w 4173281"/>
              <a:gd name="connsiteY372" fmla="*/ 4628701 h 5477157"/>
              <a:gd name="connsiteX373" fmla="*/ 2701828 w 4173281"/>
              <a:gd name="connsiteY373" fmla="*/ 4633480 h 5477157"/>
              <a:gd name="connsiteX374" fmla="*/ 2703187 w 4173281"/>
              <a:gd name="connsiteY374" fmla="*/ 4615177 h 5477157"/>
              <a:gd name="connsiteX375" fmla="*/ 2701453 w 4173281"/>
              <a:gd name="connsiteY375" fmla="*/ 4598853 h 5477157"/>
              <a:gd name="connsiteX376" fmla="*/ 1728602 w 4173281"/>
              <a:gd name="connsiteY376" fmla="*/ 4555102 h 5477157"/>
              <a:gd name="connsiteX377" fmla="*/ 1757154 w 4173281"/>
              <a:gd name="connsiteY377" fmla="*/ 4583651 h 5477157"/>
              <a:gd name="connsiteX378" fmla="*/ 1728602 w 4173281"/>
              <a:gd name="connsiteY378" fmla="*/ 4612203 h 5477157"/>
              <a:gd name="connsiteX379" fmla="*/ 1700053 w 4173281"/>
              <a:gd name="connsiteY379" fmla="*/ 4583651 h 5477157"/>
              <a:gd name="connsiteX380" fmla="*/ 1728602 w 4173281"/>
              <a:gd name="connsiteY380" fmla="*/ 4555102 h 5477157"/>
              <a:gd name="connsiteX381" fmla="*/ 1663713 w 4173281"/>
              <a:gd name="connsiteY381" fmla="*/ 4542123 h 5477157"/>
              <a:gd name="connsiteX382" fmla="*/ 1676692 w 4173281"/>
              <a:gd name="connsiteY382" fmla="*/ 4555099 h 5477157"/>
              <a:gd name="connsiteX383" fmla="*/ 1663713 w 4173281"/>
              <a:gd name="connsiteY383" fmla="*/ 4568078 h 5477157"/>
              <a:gd name="connsiteX384" fmla="*/ 1650737 w 4173281"/>
              <a:gd name="connsiteY384" fmla="*/ 4555099 h 5477157"/>
              <a:gd name="connsiteX385" fmla="*/ 1663713 w 4173281"/>
              <a:gd name="connsiteY385" fmla="*/ 4542123 h 5477157"/>
              <a:gd name="connsiteX386" fmla="*/ 1362638 w 4173281"/>
              <a:gd name="connsiteY386" fmla="*/ 4534338 h 5477157"/>
              <a:gd name="connsiteX387" fmla="*/ 1411951 w 4173281"/>
              <a:gd name="connsiteY387" fmla="*/ 4575866 h 5477157"/>
              <a:gd name="connsiteX388" fmla="*/ 1437906 w 4173281"/>
              <a:gd name="connsiteY388" fmla="*/ 4604415 h 5477157"/>
              <a:gd name="connsiteX389" fmla="*/ 1409357 w 4173281"/>
              <a:gd name="connsiteY389" fmla="*/ 4632967 h 5477157"/>
              <a:gd name="connsiteX390" fmla="*/ 1388593 w 4173281"/>
              <a:gd name="connsiteY390" fmla="*/ 4619988 h 5477157"/>
              <a:gd name="connsiteX391" fmla="*/ 1360041 w 4173281"/>
              <a:gd name="connsiteY391" fmla="*/ 4630370 h 5477157"/>
              <a:gd name="connsiteX392" fmla="*/ 1326301 w 4173281"/>
              <a:gd name="connsiteY392" fmla="*/ 4617394 h 5477157"/>
              <a:gd name="connsiteX393" fmla="*/ 1315919 w 4173281"/>
              <a:gd name="connsiteY393" fmla="*/ 4622585 h 5477157"/>
              <a:gd name="connsiteX394" fmla="*/ 1300346 w 4173281"/>
              <a:gd name="connsiteY394" fmla="*/ 4607012 h 5477157"/>
              <a:gd name="connsiteX395" fmla="*/ 1313322 w 4173281"/>
              <a:gd name="connsiteY395" fmla="*/ 4591439 h 5477157"/>
              <a:gd name="connsiteX396" fmla="*/ 1313322 w 4173281"/>
              <a:gd name="connsiteY396" fmla="*/ 4583651 h 5477157"/>
              <a:gd name="connsiteX397" fmla="*/ 1362638 w 4173281"/>
              <a:gd name="connsiteY397" fmla="*/ 4534338 h 5477157"/>
              <a:gd name="connsiteX398" fmla="*/ 3624164 w 4173281"/>
              <a:gd name="connsiteY398" fmla="*/ 4513822 h 5477157"/>
              <a:gd name="connsiteX399" fmla="*/ 3655972 w 4173281"/>
              <a:gd name="connsiteY399" fmla="*/ 4515811 h 5477157"/>
              <a:gd name="connsiteX400" fmla="*/ 3676069 w 4173281"/>
              <a:gd name="connsiteY400" fmla="*/ 4539886 h 5477157"/>
              <a:gd name="connsiteX401" fmla="*/ 3679981 w 4173281"/>
              <a:gd name="connsiteY401" fmla="*/ 4539115 h 5477157"/>
              <a:gd name="connsiteX402" fmla="*/ 3879079 w 4173281"/>
              <a:gd name="connsiteY402" fmla="*/ 4778514 h 5477157"/>
              <a:gd name="connsiteX403" fmla="*/ 3858413 w 4173281"/>
              <a:gd name="connsiteY403" fmla="*/ 4777448 h 5477157"/>
              <a:gd name="connsiteX404" fmla="*/ 3846633 w 4173281"/>
              <a:gd name="connsiteY404" fmla="*/ 4766016 h 5477157"/>
              <a:gd name="connsiteX405" fmla="*/ 3789813 w 4173281"/>
              <a:gd name="connsiteY405" fmla="*/ 4770353 h 5477157"/>
              <a:gd name="connsiteX406" fmla="*/ 3763129 w 4173281"/>
              <a:gd name="connsiteY406" fmla="*/ 4694136 h 5477157"/>
              <a:gd name="connsiteX407" fmla="*/ 3764255 w 4173281"/>
              <a:gd name="connsiteY407" fmla="*/ 4691796 h 5477157"/>
              <a:gd name="connsiteX408" fmla="*/ 3746760 w 4173281"/>
              <a:gd name="connsiteY408" fmla="*/ 4686257 h 5477157"/>
              <a:gd name="connsiteX409" fmla="*/ 3724325 w 4173281"/>
              <a:gd name="connsiteY409" fmla="*/ 4661054 h 5477157"/>
              <a:gd name="connsiteX410" fmla="*/ 3715056 w 4173281"/>
              <a:gd name="connsiteY410" fmla="*/ 4662352 h 5477157"/>
              <a:gd name="connsiteX411" fmla="*/ 3664129 w 4173281"/>
              <a:gd name="connsiteY411" fmla="*/ 4672405 h 5477157"/>
              <a:gd name="connsiteX412" fmla="*/ 3643595 w 4173281"/>
              <a:gd name="connsiteY412" fmla="*/ 4619315 h 5477157"/>
              <a:gd name="connsiteX413" fmla="*/ 3639784 w 4173281"/>
              <a:gd name="connsiteY413" fmla="*/ 4597314 h 5477157"/>
              <a:gd name="connsiteX414" fmla="*/ 3623501 w 4173281"/>
              <a:gd name="connsiteY414" fmla="*/ 4595237 h 5477157"/>
              <a:gd name="connsiteX415" fmla="*/ 3620209 w 4173281"/>
              <a:gd name="connsiteY415" fmla="*/ 4608057 h 5477157"/>
              <a:gd name="connsiteX416" fmla="*/ 3600724 w 4173281"/>
              <a:gd name="connsiteY416" fmla="*/ 4624601 h 5477157"/>
              <a:gd name="connsiteX417" fmla="*/ 3596309 w 4173281"/>
              <a:gd name="connsiteY417" fmla="*/ 4639758 h 5477157"/>
              <a:gd name="connsiteX418" fmla="*/ 3540879 w 4173281"/>
              <a:gd name="connsiteY418" fmla="*/ 4659166 h 5477157"/>
              <a:gd name="connsiteX419" fmla="*/ 3521472 w 4173281"/>
              <a:gd name="connsiteY419" fmla="*/ 4603735 h 5477157"/>
              <a:gd name="connsiteX420" fmla="*/ 3561743 w 4173281"/>
              <a:gd name="connsiteY420" fmla="*/ 4579914 h 5477157"/>
              <a:gd name="connsiteX421" fmla="*/ 3597426 w 4173281"/>
              <a:gd name="connsiteY421" fmla="*/ 4559641 h 5477157"/>
              <a:gd name="connsiteX422" fmla="*/ 3600542 w 4173281"/>
              <a:gd name="connsiteY422" fmla="*/ 4535218 h 5477157"/>
              <a:gd name="connsiteX423" fmla="*/ 3624164 w 4173281"/>
              <a:gd name="connsiteY423" fmla="*/ 4513822 h 5477157"/>
              <a:gd name="connsiteX424" fmla="*/ 1567681 w 4173281"/>
              <a:gd name="connsiteY424" fmla="*/ 4500596 h 5477157"/>
              <a:gd name="connsiteX425" fmla="*/ 1583254 w 4173281"/>
              <a:gd name="connsiteY425" fmla="*/ 4516169 h 5477157"/>
              <a:gd name="connsiteX426" fmla="*/ 1567681 w 4173281"/>
              <a:gd name="connsiteY426" fmla="*/ 4531742 h 5477157"/>
              <a:gd name="connsiteX427" fmla="*/ 1552108 w 4173281"/>
              <a:gd name="connsiteY427" fmla="*/ 4516169 h 5477157"/>
              <a:gd name="connsiteX428" fmla="*/ 1567681 w 4173281"/>
              <a:gd name="connsiteY428" fmla="*/ 4500596 h 5477157"/>
              <a:gd name="connsiteX429" fmla="*/ 1689671 w 4173281"/>
              <a:gd name="connsiteY429" fmla="*/ 4474641 h 5477157"/>
              <a:gd name="connsiteX430" fmla="*/ 1687073 w 4173281"/>
              <a:gd name="connsiteY430" fmla="*/ 4482426 h 5477157"/>
              <a:gd name="connsiteX431" fmla="*/ 1692265 w 4173281"/>
              <a:gd name="connsiteY431" fmla="*/ 4477235 h 5477157"/>
              <a:gd name="connsiteX432" fmla="*/ 2600760 w 4173281"/>
              <a:gd name="connsiteY432" fmla="*/ 4427965 h 5477157"/>
              <a:gd name="connsiteX433" fmla="*/ 2592041 w 4173281"/>
              <a:gd name="connsiteY433" fmla="*/ 4431366 h 5477157"/>
              <a:gd name="connsiteX434" fmla="*/ 2588539 w 4173281"/>
              <a:gd name="connsiteY434" fmla="*/ 4434741 h 5477157"/>
              <a:gd name="connsiteX435" fmla="*/ 2588506 w 4173281"/>
              <a:gd name="connsiteY435" fmla="*/ 4434920 h 5477157"/>
              <a:gd name="connsiteX436" fmla="*/ 2590469 w 4173281"/>
              <a:gd name="connsiteY436" fmla="*/ 4434920 h 5477157"/>
              <a:gd name="connsiteX437" fmla="*/ 2623144 w 4173281"/>
              <a:gd name="connsiteY437" fmla="*/ 4443634 h 5477157"/>
              <a:gd name="connsiteX438" fmla="*/ 1326302 w 4173281"/>
              <a:gd name="connsiteY438" fmla="*/ 4399372 h 5477157"/>
              <a:gd name="connsiteX439" fmla="*/ 1354851 w 4173281"/>
              <a:gd name="connsiteY439" fmla="*/ 4427921 h 5477157"/>
              <a:gd name="connsiteX440" fmla="*/ 1334087 w 4173281"/>
              <a:gd name="connsiteY440" fmla="*/ 4453876 h 5477157"/>
              <a:gd name="connsiteX441" fmla="*/ 1334087 w 4173281"/>
              <a:gd name="connsiteY441" fmla="*/ 4461664 h 5477157"/>
              <a:gd name="connsiteX442" fmla="*/ 1289965 w 4173281"/>
              <a:gd name="connsiteY442" fmla="*/ 4505786 h 5477157"/>
              <a:gd name="connsiteX443" fmla="*/ 1287368 w 4173281"/>
              <a:gd name="connsiteY443" fmla="*/ 4505786 h 5477157"/>
              <a:gd name="connsiteX444" fmla="*/ 1305538 w 4173281"/>
              <a:gd name="connsiteY444" fmla="*/ 4565484 h 5477157"/>
              <a:gd name="connsiteX445" fmla="*/ 1199121 w 4173281"/>
              <a:gd name="connsiteY445" fmla="*/ 4671898 h 5477157"/>
              <a:gd name="connsiteX446" fmla="*/ 1092707 w 4173281"/>
              <a:gd name="connsiteY446" fmla="*/ 4565484 h 5477157"/>
              <a:gd name="connsiteX447" fmla="*/ 1095301 w 4173281"/>
              <a:gd name="connsiteY447" fmla="*/ 4547314 h 5477157"/>
              <a:gd name="connsiteX448" fmla="*/ 1056370 w 4173281"/>
              <a:gd name="connsiteY448" fmla="*/ 4508383 h 5477157"/>
              <a:gd name="connsiteX449" fmla="*/ 1092707 w 4173281"/>
              <a:gd name="connsiteY449" fmla="*/ 4472046 h 5477157"/>
              <a:gd name="connsiteX450" fmla="*/ 1123853 w 4173281"/>
              <a:gd name="connsiteY450" fmla="*/ 4487619 h 5477157"/>
              <a:gd name="connsiteX451" fmla="*/ 1199121 w 4173281"/>
              <a:gd name="connsiteY451" fmla="*/ 4456473 h 5477157"/>
              <a:gd name="connsiteX452" fmla="*/ 1245840 w 4173281"/>
              <a:gd name="connsiteY452" fmla="*/ 4466855 h 5477157"/>
              <a:gd name="connsiteX453" fmla="*/ 1245840 w 4173281"/>
              <a:gd name="connsiteY453" fmla="*/ 4459067 h 5477157"/>
              <a:gd name="connsiteX454" fmla="*/ 1289965 w 4173281"/>
              <a:gd name="connsiteY454" fmla="*/ 4414945 h 5477157"/>
              <a:gd name="connsiteX455" fmla="*/ 1300347 w 4173281"/>
              <a:gd name="connsiteY455" fmla="*/ 4417539 h 5477157"/>
              <a:gd name="connsiteX456" fmla="*/ 1326302 w 4173281"/>
              <a:gd name="connsiteY456" fmla="*/ 4399372 h 5477157"/>
              <a:gd name="connsiteX457" fmla="*/ 2029680 w 4173281"/>
              <a:gd name="connsiteY457" fmla="*/ 4337078 h 5477157"/>
              <a:gd name="connsiteX458" fmla="*/ 2032276 w 4173281"/>
              <a:gd name="connsiteY458" fmla="*/ 4350056 h 5477157"/>
              <a:gd name="connsiteX459" fmla="*/ 2058231 w 4173281"/>
              <a:gd name="connsiteY459" fmla="*/ 4365630 h 5477157"/>
              <a:gd name="connsiteX460" fmla="*/ 2076399 w 4173281"/>
              <a:gd name="connsiteY460" fmla="*/ 4357842 h 5477157"/>
              <a:gd name="connsiteX461" fmla="*/ 2071207 w 4173281"/>
              <a:gd name="connsiteY461" fmla="*/ 4350056 h 5477157"/>
              <a:gd name="connsiteX462" fmla="*/ 2068613 w 4173281"/>
              <a:gd name="connsiteY462" fmla="*/ 4350056 h 5477157"/>
              <a:gd name="connsiteX463" fmla="*/ 2029680 w 4173281"/>
              <a:gd name="connsiteY463" fmla="*/ 4337078 h 5477157"/>
              <a:gd name="connsiteX464" fmla="*/ 1030412 w 4173281"/>
              <a:gd name="connsiteY464" fmla="*/ 4331889 h 5477157"/>
              <a:gd name="connsiteX465" fmla="*/ 1074537 w 4173281"/>
              <a:gd name="connsiteY465" fmla="*/ 4376011 h 5477157"/>
              <a:gd name="connsiteX466" fmla="*/ 1030412 w 4173281"/>
              <a:gd name="connsiteY466" fmla="*/ 4420136 h 5477157"/>
              <a:gd name="connsiteX467" fmla="*/ 986290 w 4173281"/>
              <a:gd name="connsiteY467" fmla="*/ 4376011 h 5477157"/>
              <a:gd name="connsiteX468" fmla="*/ 1030412 w 4173281"/>
              <a:gd name="connsiteY468" fmla="*/ 4331889 h 5477157"/>
              <a:gd name="connsiteX469" fmla="*/ 996672 w 4173281"/>
              <a:gd name="connsiteY469" fmla="*/ 4277383 h 5477157"/>
              <a:gd name="connsiteX470" fmla="*/ 1020033 w 4173281"/>
              <a:gd name="connsiteY470" fmla="*/ 4300741 h 5477157"/>
              <a:gd name="connsiteX471" fmla="*/ 996672 w 4173281"/>
              <a:gd name="connsiteY471" fmla="*/ 4324102 h 5477157"/>
              <a:gd name="connsiteX472" fmla="*/ 973314 w 4173281"/>
              <a:gd name="connsiteY472" fmla="*/ 4300741 h 5477157"/>
              <a:gd name="connsiteX473" fmla="*/ 996672 w 4173281"/>
              <a:gd name="connsiteY473" fmla="*/ 4277383 h 5477157"/>
              <a:gd name="connsiteX474" fmla="*/ 1993343 w 4173281"/>
              <a:gd name="connsiteY474" fmla="*/ 4272192 h 5477157"/>
              <a:gd name="connsiteX475" fmla="*/ 1993343 w 4173281"/>
              <a:gd name="connsiteY475" fmla="*/ 4277383 h 5477157"/>
              <a:gd name="connsiteX476" fmla="*/ 1988151 w 4173281"/>
              <a:gd name="connsiteY476" fmla="*/ 4305932 h 5477157"/>
              <a:gd name="connsiteX477" fmla="*/ 1990749 w 4173281"/>
              <a:gd name="connsiteY477" fmla="*/ 4305932 h 5477157"/>
              <a:gd name="connsiteX478" fmla="*/ 2006321 w 4173281"/>
              <a:gd name="connsiteY478" fmla="*/ 4318910 h 5477157"/>
              <a:gd name="connsiteX479" fmla="*/ 2016703 w 4173281"/>
              <a:gd name="connsiteY479" fmla="*/ 4321504 h 5477157"/>
              <a:gd name="connsiteX480" fmla="*/ 2006321 w 4173281"/>
              <a:gd name="connsiteY480" fmla="*/ 4287764 h 5477157"/>
              <a:gd name="connsiteX481" fmla="*/ 2006321 w 4173281"/>
              <a:gd name="connsiteY481" fmla="*/ 4279977 h 5477157"/>
              <a:gd name="connsiteX482" fmla="*/ 1995940 w 4173281"/>
              <a:gd name="connsiteY482" fmla="*/ 4272192 h 5477157"/>
              <a:gd name="connsiteX483" fmla="*/ 939571 w 4173281"/>
              <a:gd name="connsiteY483" fmla="*/ 4150204 h 5477157"/>
              <a:gd name="connsiteX484" fmla="*/ 955144 w 4173281"/>
              <a:gd name="connsiteY484" fmla="*/ 4165777 h 5477157"/>
              <a:gd name="connsiteX485" fmla="*/ 939571 w 4173281"/>
              <a:gd name="connsiteY485" fmla="*/ 4181350 h 5477157"/>
              <a:gd name="connsiteX486" fmla="*/ 923998 w 4173281"/>
              <a:gd name="connsiteY486" fmla="*/ 4165777 h 5477157"/>
              <a:gd name="connsiteX487" fmla="*/ 939571 w 4173281"/>
              <a:gd name="connsiteY487" fmla="*/ 4150204 h 5477157"/>
              <a:gd name="connsiteX488" fmla="*/ 2078996 w 4173281"/>
              <a:gd name="connsiteY488" fmla="*/ 4113865 h 5477157"/>
              <a:gd name="connsiteX489" fmla="*/ 2076399 w 4173281"/>
              <a:gd name="connsiteY489" fmla="*/ 4116462 h 5477157"/>
              <a:gd name="connsiteX490" fmla="*/ 2078996 w 4173281"/>
              <a:gd name="connsiteY490" fmla="*/ 4119056 h 5477157"/>
              <a:gd name="connsiteX491" fmla="*/ 2084186 w 4173281"/>
              <a:gd name="connsiteY491" fmla="*/ 4116462 h 5477157"/>
              <a:gd name="connsiteX492" fmla="*/ 2078996 w 4173281"/>
              <a:gd name="connsiteY492" fmla="*/ 4113865 h 5477157"/>
              <a:gd name="connsiteX493" fmla="*/ 781246 w 4173281"/>
              <a:gd name="connsiteY493" fmla="*/ 4059361 h 5477157"/>
              <a:gd name="connsiteX494" fmla="*/ 796819 w 4173281"/>
              <a:gd name="connsiteY494" fmla="*/ 4074934 h 5477157"/>
              <a:gd name="connsiteX495" fmla="*/ 781246 w 4173281"/>
              <a:gd name="connsiteY495" fmla="*/ 4090507 h 5477157"/>
              <a:gd name="connsiteX496" fmla="*/ 765673 w 4173281"/>
              <a:gd name="connsiteY496" fmla="*/ 4074934 h 5477157"/>
              <a:gd name="connsiteX497" fmla="*/ 781246 w 4173281"/>
              <a:gd name="connsiteY497" fmla="*/ 4059361 h 5477157"/>
              <a:gd name="connsiteX498" fmla="*/ 1858377 w 4173281"/>
              <a:gd name="connsiteY498" fmla="*/ 4054170 h 5477157"/>
              <a:gd name="connsiteX499" fmla="*/ 1879141 w 4173281"/>
              <a:gd name="connsiteY499" fmla="*/ 4074934 h 5477157"/>
              <a:gd name="connsiteX500" fmla="*/ 1858377 w 4173281"/>
              <a:gd name="connsiteY500" fmla="*/ 4095698 h 5477157"/>
              <a:gd name="connsiteX501" fmla="*/ 1837613 w 4173281"/>
              <a:gd name="connsiteY501" fmla="*/ 4074934 h 5477157"/>
              <a:gd name="connsiteX502" fmla="*/ 1858377 w 4173281"/>
              <a:gd name="connsiteY502" fmla="*/ 4054170 h 5477157"/>
              <a:gd name="connsiteX503" fmla="*/ 1995940 w 4173281"/>
              <a:gd name="connsiteY503" fmla="*/ 4025617 h 5477157"/>
              <a:gd name="connsiteX504" fmla="*/ 1995940 w 4173281"/>
              <a:gd name="connsiteY504" fmla="*/ 4030809 h 5477157"/>
              <a:gd name="connsiteX505" fmla="*/ 1985557 w 4173281"/>
              <a:gd name="connsiteY505" fmla="*/ 4054170 h 5477157"/>
              <a:gd name="connsiteX506" fmla="*/ 1988151 w 4173281"/>
              <a:gd name="connsiteY506" fmla="*/ 4067146 h 5477157"/>
              <a:gd name="connsiteX507" fmla="*/ 1972579 w 4173281"/>
              <a:gd name="connsiteY507" fmla="*/ 4090507 h 5477157"/>
              <a:gd name="connsiteX508" fmla="*/ 1980366 w 4173281"/>
              <a:gd name="connsiteY508" fmla="*/ 4111271 h 5477157"/>
              <a:gd name="connsiteX509" fmla="*/ 1977770 w 4173281"/>
              <a:gd name="connsiteY509" fmla="*/ 4121652 h 5477157"/>
              <a:gd name="connsiteX510" fmla="*/ 2003725 w 4173281"/>
              <a:gd name="connsiteY510" fmla="*/ 4116462 h 5477157"/>
              <a:gd name="connsiteX511" fmla="*/ 2021895 w 4173281"/>
              <a:gd name="connsiteY511" fmla="*/ 4119056 h 5477157"/>
              <a:gd name="connsiteX512" fmla="*/ 2029680 w 4173281"/>
              <a:gd name="connsiteY512" fmla="*/ 4111271 h 5477157"/>
              <a:gd name="connsiteX513" fmla="*/ 2016703 w 4173281"/>
              <a:gd name="connsiteY513" fmla="*/ 4082719 h 5477157"/>
              <a:gd name="connsiteX514" fmla="*/ 2034871 w 4173281"/>
              <a:gd name="connsiteY514" fmla="*/ 4048978 h 5477157"/>
              <a:gd name="connsiteX515" fmla="*/ 2032276 w 4173281"/>
              <a:gd name="connsiteY515" fmla="*/ 4041191 h 5477157"/>
              <a:gd name="connsiteX516" fmla="*/ 2021895 w 4173281"/>
              <a:gd name="connsiteY516" fmla="*/ 4043787 h 5477157"/>
              <a:gd name="connsiteX517" fmla="*/ 1995940 w 4173281"/>
              <a:gd name="connsiteY517" fmla="*/ 4025617 h 5477157"/>
              <a:gd name="connsiteX518" fmla="*/ 2050444 w 4173281"/>
              <a:gd name="connsiteY518" fmla="*/ 3932180 h 5477157"/>
              <a:gd name="connsiteX519" fmla="*/ 2037467 w 4173281"/>
              <a:gd name="connsiteY519" fmla="*/ 3945159 h 5477157"/>
              <a:gd name="connsiteX520" fmla="*/ 2055635 w 4173281"/>
              <a:gd name="connsiteY520" fmla="*/ 3973708 h 5477157"/>
              <a:gd name="connsiteX521" fmla="*/ 2073805 w 4173281"/>
              <a:gd name="connsiteY521" fmla="*/ 3955540 h 5477157"/>
              <a:gd name="connsiteX522" fmla="*/ 2050444 w 4173281"/>
              <a:gd name="connsiteY522" fmla="*/ 3932180 h 5477157"/>
              <a:gd name="connsiteX523" fmla="*/ 1681883 w 4173281"/>
              <a:gd name="connsiteY523" fmla="*/ 3911419 h 5477157"/>
              <a:gd name="connsiteX524" fmla="*/ 1718220 w 4173281"/>
              <a:gd name="connsiteY524" fmla="*/ 3947756 h 5477157"/>
              <a:gd name="connsiteX525" fmla="*/ 1681883 w 4173281"/>
              <a:gd name="connsiteY525" fmla="*/ 3984093 h 5477157"/>
              <a:gd name="connsiteX526" fmla="*/ 1648143 w 4173281"/>
              <a:gd name="connsiteY526" fmla="*/ 3960732 h 5477157"/>
              <a:gd name="connsiteX527" fmla="*/ 1642952 w 4173281"/>
              <a:gd name="connsiteY527" fmla="*/ 3960732 h 5477157"/>
              <a:gd name="connsiteX528" fmla="*/ 1622188 w 4173281"/>
              <a:gd name="connsiteY528" fmla="*/ 3939968 h 5477157"/>
              <a:gd name="connsiteX529" fmla="*/ 1642952 w 4173281"/>
              <a:gd name="connsiteY529" fmla="*/ 3921801 h 5477157"/>
              <a:gd name="connsiteX530" fmla="*/ 1653334 w 4173281"/>
              <a:gd name="connsiteY530" fmla="*/ 3924395 h 5477157"/>
              <a:gd name="connsiteX531" fmla="*/ 1681883 w 4173281"/>
              <a:gd name="connsiteY531" fmla="*/ 3911419 h 5477157"/>
              <a:gd name="connsiteX532" fmla="*/ 1186142 w 4173281"/>
              <a:gd name="connsiteY532" fmla="*/ 3885464 h 5477157"/>
              <a:gd name="connsiteX533" fmla="*/ 1258816 w 4173281"/>
              <a:gd name="connsiteY533" fmla="*/ 3932183 h 5477157"/>
              <a:gd name="connsiteX534" fmla="*/ 1300344 w 4173281"/>
              <a:gd name="connsiteY534" fmla="*/ 3906228 h 5477157"/>
              <a:gd name="connsiteX535" fmla="*/ 1339278 w 4173281"/>
              <a:gd name="connsiteY535" fmla="*/ 3926992 h 5477157"/>
              <a:gd name="connsiteX536" fmla="*/ 1380806 w 4173281"/>
              <a:gd name="connsiteY536" fmla="*/ 3945159 h 5477157"/>
              <a:gd name="connsiteX537" fmla="*/ 1385997 w 4173281"/>
              <a:gd name="connsiteY537" fmla="*/ 3942565 h 5477157"/>
              <a:gd name="connsiteX538" fmla="*/ 1383400 w 4173281"/>
              <a:gd name="connsiteY538" fmla="*/ 3932183 h 5477157"/>
              <a:gd name="connsiteX539" fmla="*/ 1401570 w 4173281"/>
              <a:gd name="connsiteY539" fmla="*/ 3914013 h 5477157"/>
              <a:gd name="connsiteX540" fmla="*/ 1419737 w 4173281"/>
              <a:gd name="connsiteY540" fmla="*/ 3932183 h 5477157"/>
              <a:gd name="connsiteX541" fmla="*/ 1417143 w 4173281"/>
              <a:gd name="connsiteY541" fmla="*/ 3939968 h 5477157"/>
              <a:gd name="connsiteX542" fmla="*/ 1458671 w 4173281"/>
              <a:gd name="connsiteY542" fmla="*/ 3965923 h 5477157"/>
              <a:gd name="connsiteX543" fmla="*/ 1487220 w 4173281"/>
              <a:gd name="connsiteY543" fmla="*/ 3997069 h 5477157"/>
              <a:gd name="connsiteX544" fmla="*/ 1469053 w 4173281"/>
              <a:gd name="connsiteY544" fmla="*/ 4025621 h 5477157"/>
              <a:gd name="connsiteX545" fmla="*/ 1484626 w 4173281"/>
              <a:gd name="connsiteY545" fmla="*/ 4048979 h 5477157"/>
              <a:gd name="connsiteX546" fmla="*/ 1456074 w 4173281"/>
              <a:gd name="connsiteY546" fmla="*/ 4077531 h 5477157"/>
              <a:gd name="connsiteX547" fmla="*/ 1432716 w 4173281"/>
              <a:gd name="connsiteY547" fmla="*/ 4064552 h 5477157"/>
              <a:gd name="connsiteX548" fmla="*/ 1422334 w 4173281"/>
              <a:gd name="connsiteY548" fmla="*/ 4067149 h 5477157"/>
              <a:gd name="connsiteX549" fmla="*/ 1323705 w 4173281"/>
              <a:gd name="connsiteY549" fmla="*/ 4134632 h 5477157"/>
              <a:gd name="connsiteX550" fmla="*/ 1219885 w 4173281"/>
              <a:gd name="connsiteY550" fmla="*/ 4043788 h 5477157"/>
              <a:gd name="connsiteX551" fmla="*/ 1209503 w 4173281"/>
              <a:gd name="connsiteY551" fmla="*/ 4046385 h 5477157"/>
              <a:gd name="connsiteX552" fmla="*/ 1222479 w 4173281"/>
              <a:gd name="connsiteY552" fmla="*/ 4090507 h 5477157"/>
              <a:gd name="connsiteX553" fmla="*/ 1131638 w 4173281"/>
              <a:gd name="connsiteY553" fmla="*/ 4181351 h 5477157"/>
              <a:gd name="connsiteX554" fmla="*/ 1077131 w 4173281"/>
              <a:gd name="connsiteY554" fmla="*/ 4163181 h 5477157"/>
              <a:gd name="connsiteX555" fmla="*/ 1061558 w 4173281"/>
              <a:gd name="connsiteY555" fmla="*/ 4165778 h 5477157"/>
              <a:gd name="connsiteX556" fmla="*/ 1017436 w 4173281"/>
              <a:gd name="connsiteY556" fmla="*/ 4121653 h 5477157"/>
              <a:gd name="connsiteX557" fmla="*/ 1040794 w 4173281"/>
              <a:gd name="connsiteY557" fmla="*/ 4082722 h 5477157"/>
              <a:gd name="connsiteX558" fmla="*/ 1110874 w 4173281"/>
              <a:gd name="connsiteY558" fmla="*/ 4004857 h 5477157"/>
              <a:gd name="connsiteX559" fmla="*/ 1103086 w 4173281"/>
              <a:gd name="connsiteY559" fmla="*/ 3968520 h 5477157"/>
              <a:gd name="connsiteX560" fmla="*/ 1186142 w 4173281"/>
              <a:gd name="connsiteY560" fmla="*/ 3885464 h 5477157"/>
              <a:gd name="connsiteX561" fmla="*/ 1388591 w 4173281"/>
              <a:gd name="connsiteY561" fmla="*/ 3843935 h 5477157"/>
              <a:gd name="connsiteX562" fmla="*/ 1406761 w 4173281"/>
              <a:gd name="connsiteY562" fmla="*/ 3862102 h 5477157"/>
              <a:gd name="connsiteX563" fmla="*/ 1388591 w 4173281"/>
              <a:gd name="connsiteY563" fmla="*/ 3880272 h 5477157"/>
              <a:gd name="connsiteX564" fmla="*/ 1370424 w 4173281"/>
              <a:gd name="connsiteY564" fmla="*/ 3862102 h 5477157"/>
              <a:gd name="connsiteX565" fmla="*/ 1388591 w 4173281"/>
              <a:gd name="connsiteY565" fmla="*/ 3843935 h 5477157"/>
              <a:gd name="connsiteX566" fmla="*/ 1668907 w 4173281"/>
              <a:gd name="connsiteY566" fmla="*/ 3825765 h 5477157"/>
              <a:gd name="connsiteX567" fmla="*/ 1705244 w 4173281"/>
              <a:gd name="connsiteY567" fmla="*/ 3862102 h 5477157"/>
              <a:gd name="connsiteX568" fmla="*/ 1668907 w 4173281"/>
              <a:gd name="connsiteY568" fmla="*/ 3898439 h 5477157"/>
              <a:gd name="connsiteX569" fmla="*/ 1632570 w 4173281"/>
              <a:gd name="connsiteY569" fmla="*/ 3862102 h 5477157"/>
              <a:gd name="connsiteX570" fmla="*/ 1668907 w 4173281"/>
              <a:gd name="connsiteY570" fmla="*/ 3825765 h 5477157"/>
              <a:gd name="connsiteX571" fmla="*/ 1554705 w 4173281"/>
              <a:gd name="connsiteY571" fmla="*/ 3781643 h 5477157"/>
              <a:gd name="connsiteX572" fmla="*/ 1598827 w 4173281"/>
              <a:gd name="connsiteY572" fmla="*/ 3825765 h 5477157"/>
              <a:gd name="connsiteX573" fmla="*/ 1554705 w 4173281"/>
              <a:gd name="connsiteY573" fmla="*/ 3869890 h 5477157"/>
              <a:gd name="connsiteX574" fmla="*/ 1536535 w 4173281"/>
              <a:gd name="connsiteY574" fmla="*/ 3867293 h 5477157"/>
              <a:gd name="connsiteX575" fmla="*/ 1495007 w 4173281"/>
              <a:gd name="connsiteY575" fmla="*/ 3898439 h 5477157"/>
              <a:gd name="connsiteX576" fmla="*/ 1450885 w 4173281"/>
              <a:gd name="connsiteY576" fmla="*/ 3854317 h 5477157"/>
              <a:gd name="connsiteX577" fmla="*/ 1495007 w 4173281"/>
              <a:gd name="connsiteY577" fmla="*/ 3810192 h 5477157"/>
              <a:gd name="connsiteX578" fmla="*/ 1513177 w 4173281"/>
              <a:gd name="connsiteY578" fmla="*/ 3815383 h 5477157"/>
              <a:gd name="connsiteX579" fmla="*/ 1554705 w 4173281"/>
              <a:gd name="connsiteY579" fmla="*/ 3781643 h 5477157"/>
              <a:gd name="connsiteX580" fmla="*/ 2252893 w 4173281"/>
              <a:gd name="connsiteY580" fmla="*/ 3716754 h 5477157"/>
              <a:gd name="connsiteX581" fmla="*/ 2252893 w 4173281"/>
              <a:gd name="connsiteY581" fmla="*/ 3721946 h 5477157"/>
              <a:gd name="connsiteX582" fmla="*/ 2258083 w 4173281"/>
              <a:gd name="connsiteY582" fmla="*/ 3716754 h 5477157"/>
              <a:gd name="connsiteX583" fmla="*/ 669638 w 4173281"/>
              <a:gd name="connsiteY583" fmla="*/ 3688206 h 5477157"/>
              <a:gd name="connsiteX584" fmla="*/ 700784 w 4173281"/>
              <a:gd name="connsiteY584" fmla="*/ 3719352 h 5477157"/>
              <a:gd name="connsiteX585" fmla="*/ 690402 w 4173281"/>
              <a:gd name="connsiteY585" fmla="*/ 3742710 h 5477157"/>
              <a:gd name="connsiteX586" fmla="*/ 721548 w 4173281"/>
              <a:gd name="connsiteY586" fmla="*/ 3807599 h 5477157"/>
              <a:gd name="connsiteX587" fmla="*/ 635895 w 4173281"/>
              <a:gd name="connsiteY587" fmla="*/ 3893249 h 5477157"/>
              <a:gd name="connsiteX588" fmla="*/ 550246 w 4173281"/>
              <a:gd name="connsiteY588" fmla="*/ 3807599 h 5477157"/>
              <a:gd name="connsiteX589" fmla="*/ 635895 w 4173281"/>
              <a:gd name="connsiteY589" fmla="*/ 3721946 h 5477157"/>
              <a:gd name="connsiteX590" fmla="*/ 638492 w 4173281"/>
              <a:gd name="connsiteY590" fmla="*/ 3721946 h 5477157"/>
              <a:gd name="connsiteX591" fmla="*/ 638492 w 4173281"/>
              <a:gd name="connsiteY591" fmla="*/ 3719352 h 5477157"/>
              <a:gd name="connsiteX592" fmla="*/ 669638 w 4173281"/>
              <a:gd name="connsiteY592" fmla="*/ 3688206 h 5477157"/>
              <a:gd name="connsiteX593" fmla="*/ 918807 w 4173281"/>
              <a:gd name="connsiteY593" fmla="*/ 3675227 h 5477157"/>
              <a:gd name="connsiteX594" fmla="*/ 942168 w 4173281"/>
              <a:gd name="connsiteY594" fmla="*/ 3698585 h 5477157"/>
              <a:gd name="connsiteX595" fmla="*/ 918807 w 4173281"/>
              <a:gd name="connsiteY595" fmla="*/ 3721946 h 5477157"/>
              <a:gd name="connsiteX596" fmla="*/ 895449 w 4173281"/>
              <a:gd name="connsiteY596" fmla="*/ 3698585 h 5477157"/>
              <a:gd name="connsiteX597" fmla="*/ 918807 w 4173281"/>
              <a:gd name="connsiteY597" fmla="*/ 3675227 h 5477157"/>
              <a:gd name="connsiteX598" fmla="*/ 674830 w 4173281"/>
              <a:gd name="connsiteY598" fmla="*/ 3605150 h 5477157"/>
              <a:gd name="connsiteX599" fmla="*/ 695594 w 4173281"/>
              <a:gd name="connsiteY599" fmla="*/ 3625914 h 5477157"/>
              <a:gd name="connsiteX600" fmla="*/ 674830 w 4173281"/>
              <a:gd name="connsiteY600" fmla="*/ 3646678 h 5477157"/>
              <a:gd name="connsiteX601" fmla="*/ 654066 w 4173281"/>
              <a:gd name="connsiteY601" fmla="*/ 3625914 h 5477157"/>
              <a:gd name="connsiteX602" fmla="*/ 674830 w 4173281"/>
              <a:gd name="connsiteY602" fmla="*/ 3605150 h 5477157"/>
              <a:gd name="connsiteX603" fmla="*/ 2037467 w 4173281"/>
              <a:gd name="connsiteY603" fmla="*/ 3535070 h 5477157"/>
              <a:gd name="connsiteX604" fmla="*/ 2058231 w 4173281"/>
              <a:gd name="connsiteY604" fmla="*/ 3555834 h 5477157"/>
              <a:gd name="connsiteX605" fmla="*/ 2037467 w 4173281"/>
              <a:gd name="connsiteY605" fmla="*/ 3576598 h 5477157"/>
              <a:gd name="connsiteX606" fmla="*/ 2016703 w 4173281"/>
              <a:gd name="connsiteY606" fmla="*/ 3555834 h 5477157"/>
              <a:gd name="connsiteX607" fmla="*/ 2037467 w 4173281"/>
              <a:gd name="connsiteY607" fmla="*/ 3535070 h 5477157"/>
              <a:gd name="connsiteX608" fmla="*/ 1738983 w 4173281"/>
              <a:gd name="connsiteY608" fmla="*/ 3529879 h 5477157"/>
              <a:gd name="connsiteX609" fmla="*/ 1728107 w 4173281"/>
              <a:gd name="connsiteY609" fmla="*/ 3545451 h 5477157"/>
              <a:gd name="connsiteX610" fmla="*/ 1728603 w 4173281"/>
              <a:gd name="connsiteY610" fmla="*/ 3545451 h 5477157"/>
              <a:gd name="connsiteX611" fmla="*/ 1749776 w 4173281"/>
              <a:gd name="connsiteY611" fmla="*/ 3539101 h 5477157"/>
              <a:gd name="connsiteX612" fmla="*/ 1591042 w 4173281"/>
              <a:gd name="connsiteY612" fmla="*/ 3527285 h 5477157"/>
              <a:gd name="connsiteX613" fmla="*/ 1622188 w 4173281"/>
              <a:gd name="connsiteY613" fmla="*/ 3558431 h 5477157"/>
              <a:gd name="connsiteX614" fmla="*/ 1591042 w 4173281"/>
              <a:gd name="connsiteY614" fmla="*/ 3592171 h 5477157"/>
              <a:gd name="connsiteX615" fmla="*/ 1559896 w 4173281"/>
              <a:gd name="connsiteY615" fmla="*/ 3558431 h 5477157"/>
              <a:gd name="connsiteX616" fmla="*/ 1591042 w 4173281"/>
              <a:gd name="connsiteY616" fmla="*/ 3527285 h 5477157"/>
              <a:gd name="connsiteX617" fmla="*/ 721549 w 4173281"/>
              <a:gd name="connsiteY617" fmla="*/ 3519496 h 5477157"/>
              <a:gd name="connsiteX618" fmla="*/ 765674 w 4173281"/>
              <a:gd name="connsiteY618" fmla="*/ 3563618 h 5477157"/>
              <a:gd name="connsiteX619" fmla="*/ 721549 w 4173281"/>
              <a:gd name="connsiteY619" fmla="*/ 3607743 h 5477157"/>
              <a:gd name="connsiteX620" fmla="*/ 677427 w 4173281"/>
              <a:gd name="connsiteY620" fmla="*/ 3563618 h 5477157"/>
              <a:gd name="connsiteX621" fmla="*/ 721549 w 4173281"/>
              <a:gd name="connsiteY621" fmla="*/ 3519496 h 5477157"/>
              <a:gd name="connsiteX622" fmla="*/ 1450884 w 4173281"/>
              <a:gd name="connsiteY622" fmla="*/ 3467586 h 5477157"/>
              <a:gd name="connsiteX623" fmla="*/ 1463860 w 4173281"/>
              <a:gd name="connsiteY623" fmla="*/ 3480562 h 5477157"/>
              <a:gd name="connsiteX624" fmla="*/ 1450884 w 4173281"/>
              <a:gd name="connsiteY624" fmla="*/ 3493541 h 5477157"/>
              <a:gd name="connsiteX625" fmla="*/ 1448287 w 4173281"/>
              <a:gd name="connsiteY625" fmla="*/ 3493541 h 5477157"/>
              <a:gd name="connsiteX626" fmla="*/ 1479433 w 4173281"/>
              <a:gd name="connsiteY626" fmla="*/ 3519496 h 5477157"/>
              <a:gd name="connsiteX627" fmla="*/ 1500197 w 4173281"/>
              <a:gd name="connsiteY627" fmla="*/ 3514305 h 5477157"/>
              <a:gd name="connsiteX628" fmla="*/ 1549513 w 4173281"/>
              <a:gd name="connsiteY628" fmla="*/ 3563618 h 5477157"/>
              <a:gd name="connsiteX629" fmla="*/ 1533940 w 4173281"/>
              <a:gd name="connsiteY629" fmla="*/ 3599955 h 5477157"/>
              <a:gd name="connsiteX630" fmla="*/ 1541725 w 4173281"/>
              <a:gd name="connsiteY630" fmla="*/ 3597360 h 5477157"/>
              <a:gd name="connsiteX631" fmla="*/ 1570277 w 4173281"/>
              <a:gd name="connsiteY631" fmla="*/ 3625909 h 5477157"/>
              <a:gd name="connsiteX632" fmla="*/ 1541725 w 4173281"/>
              <a:gd name="connsiteY632" fmla="*/ 3654461 h 5477157"/>
              <a:gd name="connsiteX633" fmla="*/ 1513176 w 4173281"/>
              <a:gd name="connsiteY633" fmla="*/ 3625909 h 5477157"/>
              <a:gd name="connsiteX634" fmla="*/ 1520961 w 4173281"/>
              <a:gd name="connsiteY634" fmla="*/ 3607742 h 5477157"/>
              <a:gd name="connsiteX635" fmla="*/ 1502794 w 4173281"/>
              <a:gd name="connsiteY635" fmla="*/ 3610337 h 5477157"/>
              <a:gd name="connsiteX636" fmla="*/ 1461266 w 4173281"/>
              <a:gd name="connsiteY636" fmla="*/ 3586979 h 5477157"/>
              <a:gd name="connsiteX637" fmla="*/ 1435311 w 4173281"/>
              <a:gd name="connsiteY637" fmla="*/ 3594764 h 5477157"/>
              <a:gd name="connsiteX638" fmla="*/ 1383402 w 4173281"/>
              <a:gd name="connsiteY638" fmla="*/ 3542854 h 5477157"/>
              <a:gd name="connsiteX639" fmla="*/ 1435311 w 4173281"/>
              <a:gd name="connsiteY639" fmla="*/ 3490944 h 5477157"/>
              <a:gd name="connsiteX640" fmla="*/ 1445693 w 4173281"/>
              <a:gd name="connsiteY640" fmla="*/ 3493541 h 5477157"/>
              <a:gd name="connsiteX641" fmla="*/ 1437905 w 4173281"/>
              <a:gd name="connsiteY641" fmla="*/ 3480562 h 5477157"/>
              <a:gd name="connsiteX642" fmla="*/ 1450884 w 4173281"/>
              <a:gd name="connsiteY642" fmla="*/ 3467586 h 5477157"/>
              <a:gd name="connsiteX643" fmla="*/ 334817 w 4173281"/>
              <a:gd name="connsiteY643" fmla="*/ 3418274 h 5477157"/>
              <a:gd name="connsiteX644" fmla="*/ 436043 w 4173281"/>
              <a:gd name="connsiteY644" fmla="*/ 3519497 h 5477157"/>
              <a:gd name="connsiteX645" fmla="*/ 334817 w 4173281"/>
              <a:gd name="connsiteY645" fmla="*/ 3620723 h 5477157"/>
              <a:gd name="connsiteX646" fmla="*/ 233595 w 4173281"/>
              <a:gd name="connsiteY646" fmla="*/ 3519497 h 5477157"/>
              <a:gd name="connsiteX647" fmla="*/ 334817 w 4173281"/>
              <a:gd name="connsiteY647" fmla="*/ 3418274 h 5477157"/>
              <a:gd name="connsiteX648" fmla="*/ 451617 w 4173281"/>
              <a:gd name="connsiteY648" fmla="*/ 3400104 h 5477157"/>
              <a:gd name="connsiteX649" fmla="*/ 474978 w 4173281"/>
              <a:gd name="connsiteY649" fmla="*/ 3423462 h 5477157"/>
              <a:gd name="connsiteX650" fmla="*/ 451617 w 4173281"/>
              <a:gd name="connsiteY650" fmla="*/ 3446823 h 5477157"/>
              <a:gd name="connsiteX651" fmla="*/ 428259 w 4173281"/>
              <a:gd name="connsiteY651" fmla="*/ 3423462 h 5477157"/>
              <a:gd name="connsiteX652" fmla="*/ 451617 w 4173281"/>
              <a:gd name="connsiteY652" fmla="*/ 3400104 h 5477157"/>
              <a:gd name="connsiteX653" fmla="*/ 1030415 w 4173281"/>
              <a:gd name="connsiteY653" fmla="*/ 3363767 h 5477157"/>
              <a:gd name="connsiteX654" fmla="*/ 1051179 w 4173281"/>
              <a:gd name="connsiteY654" fmla="*/ 3384531 h 5477157"/>
              <a:gd name="connsiteX655" fmla="*/ 1030415 w 4173281"/>
              <a:gd name="connsiteY655" fmla="*/ 3405295 h 5477157"/>
              <a:gd name="connsiteX656" fmla="*/ 1009651 w 4173281"/>
              <a:gd name="connsiteY656" fmla="*/ 3384531 h 5477157"/>
              <a:gd name="connsiteX657" fmla="*/ 1030415 w 4173281"/>
              <a:gd name="connsiteY657" fmla="*/ 3363767 h 5477157"/>
              <a:gd name="connsiteX658" fmla="*/ 2424195 w 4173281"/>
              <a:gd name="connsiteY658" fmla="*/ 3322239 h 5477157"/>
              <a:gd name="connsiteX659" fmla="*/ 2411219 w 4173281"/>
              <a:gd name="connsiteY659" fmla="*/ 3335215 h 5477157"/>
              <a:gd name="connsiteX660" fmla="*/ 2424195 w 4173281"/>
              <a:gd name="connsiteY660" fmla="*/ 3330023 h 5477157"/>
              <a:gd name="connsiteX661" fmla="*/ 142751 w 4173281"/>
              <a:gd name="connsiteY661" fmla="*/ 3319644 h 5477157"/>
              <a:gd name="connsiteX662" fmla="*/ 218022 w 4173281"/>
              <a:gd name="connsiteY662" fmla="*/ 3394912 h 5477157"/>
              <a:gd name="connsiteX663" fmla="*/ 142751 w 4173281"/>
              <a:gd name="connsiteY663" fmla="*/ 3470183 h 5477157"/>
              <a:gd name="connsiteX664" fmla="*/ 67483 w 4173281"/>
              <a:gd name="connsiteY664" fmla="*/ 3394912 h 5477157"/>
              <a:gd name="connsiteX665" fmla="*/ 142751 w 4173281"/>
              <a:gd name="connsiteY665" fmla="*/ 3319644 h 5477157"/>
              <a:gd name="connsiteX666" fmla="*/ 659257 w 4173281"/>
              <a:gd name="connsiteY666" fmla="*/ 3304072 h 5477157"/>
              <a:gd name="connsiteX667" fmla="*/ 700785 w 4173281"/>
              <a:gd name="connsiteY667" fmla="*/ 3345600 h 5477157"/>
              <a:gd name="connsiteX668" fmla="*/ 659257 w 4173281"/>
              <a:gd name="connsiteY668" fmla="*/ 3387128 h 5477157"/>
              <a:gd name="connsiteX669" fmla="*/ 617729 w 4173281"/>
              <a:gd name="connsiteY669" fmla="*/ 3345600 h 5477157"/>
              <a:gd name="connsiteX670" fmla="*/ 659257 w 4173281"/>
              <a:gd name="connsiteY670" fmla="*/ 3304072 h 5477157"/>
              <a:gd name="connsiteX671" fmla="*/ 578795 w 4173281"/>
              <a:gd name="connsiteY671" fmla="*/ 3285902 h 5477157"/>
              <a:gd name="connsiteX672" fmla="*/ 607347 w 4173281"/>
              <a:gd name="connsiteY672" fmla="*/ 3314451 h 5477157"/>
              <a:gd name="connsiteX673" fmla="*/ 578795 w 4173281"/>
              <a:gd name="connsiteY673" fmla="*/ 3343003 h 5477157"/>
              <a:gd name="connsiteX674" fmla="*/ 550246 w 4173281"/>
              <a:gd name="connsiteY674" fmla="*/ 3314451 h 5477157"/>
              <a:gd name="connsiteX675" fmla="*/ 578795 w 4173281"/>
              <a:gd name="connsiteY675" fmla="*/ 3285902 h 5477157"/>
              <a:gd name="connsiteX676" fmla="*/ 846133 w 4173281"/>
              <a:gd name="connsiteY676" fmla="*/ 3270328 h 5477157"/>
              <a:gd name="connsiteX677" fmla="*/ 869494 w 4173281"/>
              <a:gd name="connsiteY677" fmla="*/ 3293686 h 5477157"/>
              <a:gd name="connsiteX678" fmla="*/ 866897 w 4173281"/>
              <a:gd name="connsiteY678" fmla="*/ 3301474 h 5477157"/>
              <a:gd name="connsiteX679" fmla="*/ 905831 w 4173281"/>
              <a:gd name="connsiteY679" fmla="*/ 3280710 h 5477157"/>
              <a:gd name="connsiteX680" fmla="*/ 952550 w 4173281"/>
              <a:gd name="connsiteY680" fmla="*/ 3327429 h 5477157"/>
              <a:gd name="connsiteX681" fmla="*/ 918807 w 4173281"/>
              <a:gd name="connsiteY681" fmla="*/ 3371551 h 5477157"/>
              <a:gd name="connsiteX682" fmla="*/ 939571 w 4173281"/>
              <a:gd name="connsiteY682" fmla="*/ 3418270 h 5477157"/>
              <a:gd name="connsiteX683" fmla="*/ 874685 w 4173281"/>
              <a:gd name="connsiteY683" fmla="*/ 3480562 h 5477157"/>
              <a:gd name="connsiteX684" fmla="*/ 812393 w 4173281"/>
              <a:gd name="connsiteY684" fmla="*/ 3418270 h 5477157"/>
              <a:gd name="connsiteX685" fmla="*/ 869494 w 4173281"/>
              <a:gd name="connsiteY685" fmla="*/ 3355978 h 5477157"/>
              <a:gd name="connsiteX686" fmla="*/ 859112 w 4173281"/>
              <a:gd name="connsiteY686" fmla="*/ 3327429 h 5477157"/>
              <a:gd name="connsiteX687" fmla="*/ 861706 w 4173281"/>
              <a:gd name="connsiteY687" fmla="*/ 3309259 h 5477157"/>
              <a:gd name="connsiteX688" fmla="*/ 843539 w 4173281"/>
              <a:gd name="connsiteY688" fmla="*/ 3319641 h 5477157"/>
              <a:gd name="connsiteX689" fmla="*/ 820178 w 4173281"/>
              <a:gd name="connsiteY689" fmla="*/ 3296283 h 5477157"/>
              <a:gd name="connsiteX690" fmla="*/ 846133 w 4173281"/>
              <a:gd name="connsiteY690" fmla="*/ 3270328 h 5477157"/>
              <a:gd name="connsiteX691" fmla="*/ 1253627 w 4173281"/>
              <a:gd name="connsiteY691" fmla="*/ 3267732 h 5477157"/>
              <a:gd name="connsiteX692" fmla="*/ 1258818 w 4173281"/>
              <a:gd name="connsiteY692" fmla="*/ 3272923 h 5477157"/>
              <a:gd name="connsiteX693" fmla="*/ 1258818 w 4173281"/>
              <a:gd name="connsiteY693" fmla="*/ 3267732 h 5477157"/>
              <a:gd name="connsiteX694" fmla="*/ 1030411 w 4173281"/>
              <a:gd name="connsiteY694" fmla="*/ 3262543 h 5477157"/>
              <a:gd name="connsiteX695" fmla="*/ 1069345 w 4173281"/>
              <a:gd name="connsiteY695" fmla="*/ 3301474 h 5477157"/>
              <a:gd name="connsiteX696" fmla="*/ 1030411 w 4173281"/>
              <a:gd name="connsiteY696" fmla="*/ 3340408 h 5477157"/>
              <a:gd name="connsiteX697" fmla="*/ 991480 w 4173281"/>
              <a:gd name="connsiteY697" fmla="*/ 3301474 h 5477157"/>
              <a:gd name="connsiteX698" fmla="*/ 1030411 w 4173281"/>
              <a:gd name="connsiteY698" fmla="*/ 3262543 h 5477157"/>
              <a:gd name="connsiteX699" fmla="*/ 2213962 w 4173281"/>
              <a:gd name="connsiteY699" fmla="*/ 3244373 h 5477157"/>
              <a:gd name="connsiteX700" fmla="*/ 2219153 w 4173281"/>
              <a:gd name="connsiteY700" fmla="*/ 3259947 h 5477157"/>
              <a:gd name="connsiteX701" fmla="*/ 2200982 w 4173281"/>
              <a:gd name="connsiteY701" fmla="*/ 3288496 h 5477157"/>
              <a:gd name="connsiteX702" fmla="*/ 2216556 w 4173281"/>
              <a:gd name="connsiteY702" fmla="*/ 3306666 h 5477157"/>
              <a:gd name="connsiteX703" fmla="*/ 2219153 w 4173281"/>
              <a:gd name="connsiteY703" fmla="*/ 3306666 h 5477157"/>
              <a:gd name="connsiteX704" fmla="*/ 2273657 w 4173281"/>
              <a:gd name="connsiteY704" fmla="*/ 3332621 h 5477157"/>
              <a:gd name="connsiteX705" fmla="*/ 2278848 w 4173281"/>
              <a:gd name="connsiteY705" fmla="*/ 3332621 h 5477157"/>
              <a:gd name="connsiteX706" fmla="*/ 2286635 w 4173281"/>
              <a:gd name="connsiteY706" fmla="*/ 3324833 h 5477157"/>
              <a:gd name="connsiteX707" fmla="*/ 2239917 w 4173281"/>
              <a:gd name="connsiteY707" fmla="*/ 3244373 h 5477157"/>
              <a:gd name="connsiteX708" fmla="*/ 2226938 w 4173281"/>
              <a:gd name="connsiteY708" fmla="*/ 3246968 h 5477157"/>
              <a:gd name="connsiteX709" fmla="*/ 2213962 w 4173281"/>
              <a:gd name="connsiteY709" fmla="*/ 3244373 h 5477157"/>
              <a:gd name="connsiteX710" fmla="*/ 1178356 w 4173281"/>
              <a:gd name="connsiteY710" fmla="*/ 3239183 h 5477157"/>
              <a:gd name="connsiteX711" fmla="*/ 1129043 w 4173281"/>
              <a:gd name="connsiteY711" fmla="*/ 3278113 h 5477157"/>
              <a:gd name="connsiteX712" fmla="*/ 1105682 w 4173281"/>
              <a:gd name="connsiteY712" fmla="*/ 3298878 h 5477157"/>
              <a:gd name="connsiteX713" fmla="*/ 1142019 w 4173281"/>
              <a:gd name="connsiteY713" fmla="*/ 3319642 h 5477157"/>
              <a:gd name="connsiteX714" fmla="*/ 1196526 w 4173281"/>
              <a:gd name="connsiteY714" fmla="*/ 3254756 h 5477157"/>
              <a:gd name="connsiteX715" fmla="*/ 1178356 w 4173281"/>
              <a:gd name="connsiteY715" fmla="*/ 3239183 h 5477157"/>
              <a:gd name="connsiteX716" fmla="*/ 1998534 w 4173281"/>
              <a:gd name="connsiteY716" fmla="*/ 3200249 h 5477157"/>
              <a:gd name="connsiteX717" fmla="*/ 1993343 w 4173281"/>
              <a:gd name="connsiteY717" fmla="*/ 3218418 h 5477157"/>
              <a:gd name="connsiteX718" fmla="*/ 1998534 w 4173281"/>
              <a:gd name="connsiteY718" fmla="*/ 3215822 h 5477157"/>
              <a:gd name="connsiteX719" fmla="*/ 2016703 w 4173281"/>
              <a:gd name="connsiteY719" fmla="*/ 3210631 h 5477157"/>
              <a:gd name="connsiteX720" fmla="*/ 2006321 w 4173281"/>
              <a:gd name="connsiteY720" fmla="*/ 3202846 h 5477157"/>
              <a:gd name="connsiteX721" fmla="*/ 1998534 w 4173281"/>
              <a:gd name="connsiteY721" fmla="*/ 3200249 h 5477157"/>
              <a:gd name="connsiteX722" fmla="*/ 1847995 w 4173281"/>
              <a:gd name="connsiteY722" fmla="*/ 3195061 h 5477157"/>
              <a:gd name="connsiteX723" fmla="*/ 1873950 w 4173281"/>
              <a:gd name="connsiteY723" fmla="*/ 3221016 h 5477157"/>
              <a:gd name="connsiteX724" fmla="*/ 1847995 w 4173281"/>
              <a:gd name="connsiteY724" fmla="*/ 3246971 h 5477157"/>
              <a:gd name="connsiteX725" fmla="*/ 1822040 w 4173281"/>
              <a:gd name="connsiteY725" fmla="*/ 3221016 h 5477157"/>
              <a:gd name="connsiteX726" fmla="*/ 1847995 w 4173281"/>
              <a:gd name="connsiteY726" fmla="*/ 3195061 h 5477157"/>
              <a:gd name="connsiteX727" fmla="*/ 599561 w 4173281"/>
              <a:gd name="connsiteY727" fmla="*/ 3184678 h 5477157"/>
              <a:gd name="connsiteX728" fmla="*/ 620325 w 4173281"/>
              <a:gd name="connsiteY728" fmla="*/ 3205442 h 5477157"/>
              <a:gd name="connsiteX729" fmla="*/ 599561 w 4173281"/>
              <a:gd name="connsiteY729" fmla="*/ 3226206 h 5477157"/>
              <a:gd name="connsiteX730" fmla="*/ 578797 w 4173281"/>
              <a:gd name="connsiteY730" fmla="*/ 3205442 h 5477157"/>
              <a:gd name="connsiteX731" fmla="*/ 599561 w 4173281"/>
              <a:gd name="connsiteY731" fmla="*/ 3184678 h 5477157"/>
              <a:gd name="connsiteX732" fmla="*/ 2255489 w 4173281"/>
              <a:gd name="connsiteY732" fmla="*/ 3114599 h 5477157"/>
              <a:gd name="connsiteX733" fmla="*/ 2242511 w 4173281"/>
              <a:gd name="connsiteY733" fmla="*/ 3130171 h 5477157"/>
              <a:gd name="connsiteX734" fmla="*/ 2245108 w 4173281"/>
              <a:gd name="connsiteY734" fmla="*/ 3137956 h 5477157"/>
              <a:gd name="connsiteX735" fmla="*/ 2226938 w 4173281"/>
              <a:gd name="connsiteY735" fmla="*/ 3156127 h 5477157"/>
              <a:gd name="connsiteX736" fmla="*/ 2213962 w 4173281"/>
              <a:gd name="connsiteY736" fmla="*/ 3148339 h 5477157"/>
              <a:gd name="connsiteX737" fmla="*/ 2182815 w 4173281"/>
              <a:gd name="connsiteY737" fmla="*/ 3156127 h 5477157"/>
              <a:gd name="connsiteX738" fmla="*/ 2141287 w 4173281"/>
              <a:gd name="connsiteY738" fmla="*/ 3169103 h 5477157"/>
              <a:gd name="connsiteX739" fmla="*/ 2104951 w 4173281"/>
              <a:gd name="connsiteY739" fmla="*/ 3161317 h 5477157"/>
              <a:gd name="connsiteX740" fmla="*/ 2115332 w 4173281"/>
              <a:gd name="connsiteY740" fmla="*/ 3192463 h 5477157"/>
              <a:gd name="connsiteX741" fmla="*/ 2104951 w 4173281"/>
              <a:gd name="connsiteY741" fmla="*/ 3221012 h 5477157"/>
              <a:gd name="connsiteX742" fmla="*/ 2112736 w 4173281"/>
              <a:gd name="connsiteY742" fmla="*/ 3228801 h 5477157"/>
              <a:gd name="connsiteX743" fmla="*/ 2123117 w 4173281"/>
              <a:gd name="connsiteY743" fmla="*/ 3228801 h 5477157"/>
              <a:gd name="connsiteX744" fmla="*/ 2162052 w 4173281"/>
              <a:gd name="connsiteY744" fmla="*/ 3241777 h 5477157"/>
              <a:gd name="connsiteX745" fmla="*/ 2185409 w 4173281"/>
              <a:gd name="connsiteY745" fmla="*/ 3223610 h 5477157"/>
              <a:gd name="connsiteX746" fmla="*/ 2200982 w 4173281"/>
              <a:gd name="connsiteY746" fmla="*/ 3228801 h 5477157"/>
              <a:gd name="connsiteX747" fmla="*/ 2195792 w 4173281"/>
              <a:gd name="connsiteY747" fmla="*/ 3213227 h 5477157"/>
              <a:gd name="connsiteX748" fmla="*/ 2226938 w 4173281"/>
              <a:gd name="connsiteY748" fmla="*/ 3182082 h 5477157"/>
              <a:gd name="connsiteX749" fmla="*/ 2247702 w 4173281"/>
              <a:gd name="connsiteY749" fmla="*/ 3189867 h 5477157"/>
              <a:gd name="connsiteX750" fmla="*/ 2278848 w 4173281"/>
              <a:gd name="connsiteY750" fmla="*/ 3145745 h 5477157"/>
              <a:gd name="connsiteX751" fmla="*/ 2278848 w 4173281"/>
              <a:gd name="connsiteY751" fmla="*/ 3143148 h 5477157"/>
              <a:gd name="connsiteX752" fmla="*/ 2284038 w 4173281"/>
              <a:gd name="connsiteY752" fmla="*/ 3119790 h 5477157"/>
              <a:gd name="connsiteX753" fmla="*/ 2276253 w 4173281"/>
              <a:gd name="connsiteY753" fmla="*/ 3122384 h 5477157"/>
              <a:gd name="connsiteX754" fmla="*/ 2255489 w 4173281"/>
              <a:gd name="connsiteY754" fmla="*/ 3114599 h 5477157"/>
              <a:gd name="connsiteX755" fmla="*/ 1541726 w 4173281"/>
              <a:gd name="connsiteY755" fmla="*/ 3039330 h 5477157"/>
              <a:gd name="connsiteX756" fmla="*/ 1557299 w 4173281"/>
              <a:gd name="connsiteY756" fmla="*/ 3054903 h 5477157"/>
              <a:gd name="connsiteX757" fmla="*/ 1541726 w 4173281"/>
              <a:gd name="connsiteY757" fmla="*/ 3070476 h 5477157"/>
              <a:gd name="connsiteX758" fmla="*/ 1526153 w 4173281"/>
              <a:gd name="connsiteY758" fmla="*/ 3054903 h 5477157"/>
              <a:gd name="connsiteX759" fmla="*/ 1541726 w 4173281"/>
              <a:gd name="connsiteY759" fmla="*/ 3039330 h 5477157"/>
              <a:gd name="connsiteX760" fmla="*/ 376348 w 4173281"/>
              <a:gd name="connsiteY760" fmla="*/ 3021160 h 5477157"/>
              <a:gd name="connsiteX761" fmla="*/ 449022 w 4173281"/>
              <a:gd name="connsiteY761" fmla="*/ 3093834 h 5477157"/>
              <a:gd name="connsiteX762" fmla="*/ 376348 w 4173281"/>
              <a:gd name="connsiteY762" fmla="*/ 3166508 h 5477157"/>
              <a:gd name="connsiteX763" fmla="*/ 303674 w 4173281"/>
              <a:gd name="connsiteY763" fmla="*/ 3093834 h 5477157"/>
              <a:gd name="connsiteX764" fmla="*/ 376348 w 4173281"/>
              <a:gd name="connsiteY764" fmla="*/ 3021160 h 5477157"/>
              <a:gd name="connsiteX765" fmla="*/ 72675 w 4173281"/>
              <a:gd name="connsiteY765" fmla="*/ 2995205 h 5477157"/>
              <a:gd name="connsiteX766" fmla="*/ 116800 w 4173281"/>
              <a:gd name="connsiteY766" fmla="*/ 3039327 h 5477157"/>
              <a:gd name="connsiteX767" fmla="*/ 72675 w 4173281"/>
              <a:gd name="connsiteY767" fmla="*/ 3083452 h 5477157"/>
              <a:gd name="connsiteX768" fmla="*/ 28553 w 4173281"/>
              <a:gd name="connsiteY768" fmla="*/ 3039327 h 5477157"/>
              <a:gd name="connsiteX769" fmla="*/ 72675 w 4173281"/>
              <a:gd name="connsiteY769" fmla="*/ 2995205 h 5477157"/>
              <a:gd name="connsiteX770" fmla="*/ 1126447 w 4173281"/>
              <a:gd name="connsiteY770" fmla="*/ 2990014 h 5477157"/>
              <a:gd name="connsiteX771" fmla="*/ 1191336 w 4173281"/>
              <a:gd name="connsiteY771" fmla="*/ 3054900 h 5477157"/>
              <a:gd name="connsiteX772" fmla="*/ 1126447 w 4173281"/>
              <a:gd name="connsiteY772" fmla="*/ 3119789 h 5477157"/>
              <a:gd name="connsiteX773" fmla="*/ 1061561 w 4173281"/>
              <a:gd name="connsiteY773" fmla="*/ 3054900 h 5477157"/>
              <a:gd name="connsiteX774" fmla="*/ 1126447 w 4173281"/>
              <a:gd name="connsiteY774" fmla="*/ 2990014 h 5477157"/>
              <a:gd name="connsiteX775" fmla="*/ 602156 w 4173281"/>
              <a:gd name="connsiteY775" fmla="*/ 2966657 h 5477157"/>
              <a:gd name="connsiteX776" fmla="*/ 669639 w 4173281"/>
              <a:gd name="connsiteY776" fmla="*/ 3034140 h 5477157"/>
              <a:gd name="connsiteX777" fmla="*/ 602156 w 4173281"/>
              <a:gd name="connsiteY777" fmla="*/ 3101623 h 5477157"/>
              <a:gd name="connsiteX778" fmla="*/ 534673 w 4173281"/>
              <a:gd name="connsiteY778" fmla="*/ 3034140 h 5477157"/>
              <a:gd name="connsiteX779" fmla="*/ 602156 w 4173281"/>
              <a:gd name="connsiteY779" fmla="*/ 2966657 h 5477157"/>
              <a:gd name="connsiteX780" fmla="*/ 1565084 w 4173281"/>
              <a:gd name="connsiteY780" fmla="*/ 2940702 h 5477157"/>
              <a:gd name="connsiteX781" fmla="*/ 1593636 w 4173281"/>
              <a:gd name="connsiteY781" fmla="*/ 2969251 h 5477157"/>
              <a:gd name="connsiteX782" fmla="*/ 1565084 w 4173281"/>
              <a:gd name="connsiteY782" fmla="*/ 2997803 h 5477157"/>
              <a:gd name="connsiteX783" fmla="*/ 1536535 w 4173281"/>
              <a:gd name="connsiteY783" fmla="*/ 2969251 h 5477157"/>
              <a:gd name="connsiteX784" fmla="*/ 1565084 w 4173281"/>
              <a:gd name="connsiteY784" fmla="*/ 2940702 h 5477157"/>
              <a:gd name="connsiteX785" fmla="*/ 2115332 w 4173281"/>
              <a:gd name="connsiteY785" fmla="*/ 2906959 h 5477157"/>
              <a:gd name="connsiteX786" fmla="*/ 2084186 w 4173281"/>
              <a:gd name="connsiteY786" fmla="*/ 2935508 h 5477157"/>
              <a:gd name="connsiteX787" fmla="*/ 2091971 w 4173281"/>
              <a:gd name="connsiteY787" fmla="*/ 2951081 h 5477157"/>
              <a:gd name="connsiteX788" fmla="*/ 2071207 w 4173281"/>
              <a:gd name="connsiteY788" fmla="*/ 2971845 h 5477157"/>
              <a:gd name="connsiteX789" fmla="*/ 2050444 w 4173281"/>
              <a:gd name="connsiteY789" fmla="*/ 2951081 h 5477157"/>
              <a:gd name="connsiteX790" fmla="*/ 2053041 w 4173281"/>
              <a:gd name="connsiteY790" fmla="*/ 2940699 h 5477157"/>
              <a:gd name="connsiteX791" fmla="*/ 2027086 w 4173281"/>
              <a:gd name="connsiteY791" fmla="*/ 2932914 h 5477157"/>
              <a:gd name="connsiteX792" fmla="*/ 2029680 w 4173281"/>
              <a:gd name="connsiteY792" fmla="*/ 2951081 h 5477157"/>
              <a:gd name="connsiteX793" fmla="*/ 1964794 w 4173281"/>
              <a:gd name="connsiteY793" fmla="*/ 3015970 h 5477157"/>
              <a:gd name="connsiteX794" fmla="*/ 1907693 w 4173281"/>
              <a:gd name="connsiteY794" fmla="*/ 2979633 h 5477157"/>
              <a:gd name="connsiteX795" fmla="*/ 1902501 w 4173281"/>
              <a:gd name="connsiteY795" fmla="*/ 2982227 h 5477157"/>
              <a:gd name="connsiteX796" fmla="*/ 1876547 w 4173281"/>
              <a:gd name="connsiteY796" fmla="*/ 3002991 h 5477157"/>
              <a:gd name="connsiteX797" fmla="*/ 1894714 w 4173281"/>
              <a:gd name="connsiteY797" fmla="*/ 3039328 h 5477157"/>
              <a:gd name="connsiteX798" fmla="*/ 1889523 w 4173281"/>
              <a:gd name="connsiteY798" fmla="*/ 3057498 h 5477157"/>
              <a:gd name="connsiteX799" fmla="*/ 1892120 w 4173281"/>
              <a:gd name="connsiteY799" fmla="*/ 3070474 h 5477157"/>
              <a:gd name="connsiteX800" fmla="*/ 1897310 w 4173281"/>
              <a:gd name="connsiteY800" fmla="*/ 3067880 h 5477157"/>
              <a:gd name="connsiteX801" fmla="*/ 1910287 w 4173281"/>
              <a:gd name="connsiteY801" fmla="*/ 3080856 h 5477157"/>
              <a:gd name="connsiteX802" fmla="*/ 1897310 w 4173281"/>
              <a:gd name="connsiteY802" fmla="*/ 3093835 h 5477157"/>
              <a:gd name="connsiteX803" fmla="*/ 1886929 w 4173281"/>
              <a:gd name="connsiteY803" fmla="*/ 3088644 h 5477157"/>
              <a:gd name="connsiteX804" fmla="*/ 1842804 w 4173281"/>
              <a:gd name="connsiteY804" fmla="*/ 3117193 h 5477157"/>
              <a:gd name="connsiteX805" fmla="*/ 1809064 w 4173281"/>
              <a:gd name="connsiteY805" fmla="*/ 3104216 h 5477157"/>
              <a:gd name="connsiteX806" fmla="*/ 1785703 w 4173281"/>
              <a:gd name="connsiteY806" fmla="*/ 3124981 h 5477157"/>
              <a:gd name="connsiteX807" fmla="*/ 1788299 w 4173281"/>
              <a:gd name="connsiteY807" fmla="*/ 3135362 h 5477157"/>
              <a:gd name="connsiteX808" fmla="*/ 1759748 w 4173281"/>
              <a:gd name="connsiteY808" fmla="*/ 3163912 h 5477157"/>
              <a:gd name="connsiteX809" fmla="*/ 1744175 w 4173281"/>
              <a:gd name="connsiteY809" fmla="*/ 3158721 h 5477157"/>
              <a:gd name="connsiteX810" fmla="*/ 1738983 w 4173281"/>
              <a:gd name="connsiteY810" fmla="*/ 3158721 h 5477157"/>
              <a:gd name="connsiteX811" fmla="*/ 1723411 w 4173281"/>
              <a:gd name="connsiteY811" fmla="*/ 3143148 h 5477157"/>
              <a:gd name="connsiteX812" fmla="*/ 1726008 w 4173281"/>
              <a:gd name="connsiteY812" fmla="*/ 3135362 h 5477157"/>
              <a:gd name="connsiteX813" fmla="*/ 1718220 w 4173281"/>
              <a:gd name="connsiteY813" fmla="*/ 3132766 h 5477157"/>
              <a:gd name="connsiteX814" fmla="*/ 1707838 w 4173281"/>
              <a:gd name="connsiteY814" fmla="*/ 3143148 h 5477157"/>
              <a:gd name="connsiteX815" fmla="*/ 1707838 w 4173281"/>
              <a:gd name="connsiteY815" fmla="*/ 3145745 h 5477157"/>
              <a:gd name="connsiteX816" fmla="*/ 1749366 w 4173281"/>
              <a:gd name="connsiteY816" fmla="*/ 3213227 h 5477157"/>
              <a:gd name="connsiteX817" fmla="*/ 1692265 w 4173281"/>
              <a:gd name="connsiteY817" fmla="*/ 3288496 h 5477157"/>
              <a:gd name="connsiteX818" fmla="*/ 1705243 w 4173281"/>
              <a:gd name="connsiteY818" fmla="*/ 3330023 h 5477157"/>
              <a:gd name="connsiteX819" fmla="*/ 1705243 w 4173281"/>
              <a:gd name="connsiteY819" fmla="*/ 3335215 h 5477157"/>
              <a:gd name="connsiteX820" fmla="*/ 1707838 w 4173281"/>
              <a:gd name="connsiteY820" fmla="*/ 3343003 h 5477157"/>
              <a:gd name="connsiteX821" fmla="*/ 1770129 w 4173281"/>
              <a:gd name="connsiteY821" fmla="*/ 3296283 h 5477157"/>
              <a:gd name="connsiteX822" fmla="*/ 1780512 w 4173281"/>
              <a:gd name="connsiteY822" fmla="*/ 3283305 h 5477157"/>
              <a:gd name="connsiteX823" fmla="*/ 1832422 w 4173281"/>
              <a:gd name="connsiteY823" fmla="*/ 3249565 h 5477157"/>
              <a:gd name="connsiteX824" fmla="*/ 1876547 w 4173281"/>
              <a:gd name="connsiteY824" fmla="*/ 3270328 h 5477157"/>
              <a:gd name="connsiteX825" fmla="*/ 1902501 w 4173281"/>
              <a:gd name="connsiteY825" fmla="*/ 3298878 h 5477157"/>
              <a:gd name="connsiteX826" fmla="*/ 1925860 w 4173281"/>
              <a:gd name="connsiteY826" fmla="*/ 3332621 h 5477157"/>
              <a:gd name="connsiteX827" fmla="*/ 1907693 w 4173281"/>
              <a:gd name="connsiteY827" fmla="*/ 3363767 h 5477157"/>
              <a:gd name="connsiteX828" fmla="*/ 1902501 w 4173281"/>
              <a:gd name="connsiteY828" fmla="*/ 3374149 h 5477157"/>
              <a:gd name="connsiteX829" fmla="*/ 1907693 w 4173281"/>
              <a:gd name="connsiteY829" fmla="*/ 3389722 h 5477157"/>
              <a:gd name="connsiteX830" fmla="*/ 1915478 w 4173281"/>
              <a:gd name="connsiteY830" fmla="*/ 3387124 h 5477157"/>
              <a:gd name="connsiteX831" fmla="*/ 1959603 w 4173281"/>
              <a:gd name="connsiteY831" fmla="*/ 3335215 h 5477157"/>
              <a:gd name="connsiteX832" fmla="*/ 1933647 w 4173281"/>
              <a:gd name="connsiteY832" fmla="*/ 3309260 h 5477157"/>
              <a:gd name="connsiteX833" fmla="*/ 1905095 w 4173281"/>
              <a:gd name="connsiteY833" fmla="*/ 3267732 h 5477157"/>
              <a:gd name="connsiteX834" fmla="*/ 1920669 w 4173281"/>
              <a:gd name="connsiteY834" fmla="*/ 3233992 h 5477157"/>
              <a:gd name="connsiteX835" fmla="*/ 1899904 w 4173281"/>
              <a:gd name="connsiteY835" fmla="*/ 3195057 h 5477157"/>
              <a:gd name="connsiteX836" fmla="*/ 1944030 w 4173281"/>
              <a:gd name="connsiteY836" fmla="*/ 3148339 h 5477157"/>
              <a:gd name="connsiteX837" fmla="*/ 1936241 w 4173281"/>
              <a:gd name="connsiteY837" fmla="*/ 3112001 h 5477157"/>
              <a:gd name="connsiteX838" fmla="*/ 2027086 w 4173281"/>
              <a:gd name="connsiteY838" fmla="*/ 3021160 h 5477157"/>
              <a:gd name="connsiteX839" fmla="*/ 2053041 w 4173281"/>
              <a:gd name="connsiteY839" fmla="*/ 3026351 h 5477157"/>
              <a:gd name="connsiteX840" fmla="*/ 2086781 w 4173281"/>
              <a:gd name="connsiteY840" fmla="*/ 2995205 h 5477157"/>
              <a:gd name="connsiteX841" fmla="*/ 2169837 w 4173281"/>
              <a:gd name="connsiteY841" fmla="*/ 2943295 h 5477157"/>
              <a:gd name="connsiteX842" fmla="*/ 2258083 w 4173281"/>
              <a:gd name="connsiteY842" fmla="*/ 2990015 h 5477157"/>
              <a:gd name="connsiteX843" fmla="*/ 2312590 w 4173281"/>
              <a:gd name="connsiteY843" fmla="*/ 3031543 h 5477157"/>
              <a:gd name="connsiteX844" fmla="*/ 2322973 w 4173281"/>
              <a:gd name="connsiteY844" fmla="*/ 3028945 h 5477157"/>
              <a:gd name="connsiteX845" fmla="*/ 2335948 w 4173281"/>
              <a:gd name="connsiteY845" fmla="*/ 3034137 h 5477157"/>
              <a:gd name="connsiteX846" fmla="*/ 2364500 w 4173281"/>
              <a:gd name="connsiteY846" fmla="*/ 3028945 h 5477157"/>
              <a:gd name="connsiteX847" fmla="*/ 2369691 w 4173281"/>
              <a:gd name="connsiteY847" fmla="*/ 3028945 h 5477157"/>
              <a:gd name="connsiteX848" fmla="*/ 2380074 w 4173281"/>
              <a:gd name="connsiteY848" fmla="*/ 3015970 h 5477157"/>
              <a:gd name="connsiteX849" fmla="*/ 2354119 w 4173281"/>
              <a:gd name="connsiteY849" fmla="*/ 2995205 h 5477157"/>
              <a:gd name="connsiteX850" fmla="*/ 2341139 w 4173281"/>
              <a:gd name="connsiteY850" fmla="*/ 2987418 h 5477157"/>
              <a:gd name="connsiteX851" fmla="*/ 2312590 w 4173281"/>
              <a:gd name="connsiteY851" fmla="*/ 2997800 h 5477157"/>
              <a:gd name="connsiteX852" fmla="*/ 2265871 w 4173281"/>
              <a:gd name="connsiteY852" fmla="*/ 2951081 h 5477157"/>
              <a:gd name="connsiteX853" fmla="*/ 2265871 w 4173281"/>
              <a:gd name="connsiteY853" fmla="*/ 2943295 h 5477157"/>
              <a:gd name="connsiteX854" fmla="*/ 2258083 w 4173281"/>
              <a:gd name="connsiteY854" fmla="*/ 2932914 h 5477157"/>
              <a:gd name="connsiteX855" fmla="*/ 2250298 w 4173281"/>
              <a:gd name="connsiteY855" fmla="*/ 2935508 h 5477157"/>
              <a:gd name="connsiteX856" fmla="*/ 2221747 w 4173281"/>
              <a:gd name="connsiteY856" fmla="*/ 2917341 h 5477157"/>
              <a:gd name="connsiteX857" fmla="*/ 2208771 w 4173281"/>
              <a:gd name="connsiteY857" fmla="*/ 2919935 h 5477157"/>
              <a:gd name="connsiteX858" fmla="*/ 2182815 w 4173281"/>
              <a:gd name="connsiteY858" fmla="*/ 2938104 h 5477157"/>
              <a:gd name="connsiteX859" fmla="*/ 2154263 w 4173281"/>
              <a:gd name="connsiteY859" fmla="*/ 2912149 h 5477157"/>
              <a:gd name="connsiteX860" fmla="*/ 2151669 w 4173281"/>
              <a:gd name="connsiteY860" fmla="*/ 2909553 h 5477157"/>
              <a:gd name="connsiteX861" fmla="*/ 2136097 w 4173281"/>
              <a:gd name="connsiteY861" fmla="*/ 2914744 h 5477157"/>
              <a:gd name="connsiteX862" fmla="*/ 2115332 w 4173281"/>
              <a:gd name="connsiteY862" fmla="*/ 2906959 h 5477157"/>
              <a:gd name="connsiteX863" fmla="*/ 532076 w 4173281"/>
              <a:gd name="connsiteY863" fmla="*/ 2896577 h 5477157"/>
              <a:gd name="connsiteX864" fmla="*/ 571010 w 4173281"/>
              <a:gd name="connsiteY864" fmla="*/ 2935508 h 5477157"/>
              <a:gd name="connsiteX865" fmla="*/ 532076 w 4173281"/>
              <a:gd name="connsiteY865" fmla="*/ 2974442 h 5477157"/>
              <a:gd name="connsiteX866" fmla="*/ 493145 w 4173281"/>
              <a:gd name="connsiteY866" fmla="*/ 2935508 h 5477157"/>
              <a:gd name="connsiteX867" fmla="*/ 532076 w 4173281"/>
              <a:gd name="connsiteY867" fmla="*/ 2896577 h 5477157"/>
              <a:gd name="connsiteX868" fmla="*/ 241383 w 4173281"/>
              <a:gd name="connsiteY868" fmla="*/ 2808330 h 5477157"/>
              <a:gd name="connsiteX869" fmla="*/ 256956 w 4173281"/>
              <a:gd name="connsiteY869" fmla="*/ 2823903 h 5477157"/>
              <a:gd name="connsiteX870" fmla="*/ 241383 w 4173281"/>
              <a:gd name="connsiteY870" fmla="*/ 2839476 h 5477157"/>
              <a:gd name="connsiteX871" fmla="*/ 225810 w 4173281"/>
              <a:gd name="connsiteY871" fmla="*/ 2823903 h 5477157"/>
              <a:gd name="connsiteX872" fmla="*/ 241383 w 4173281"/>
              <a:gd name="connsiteY872" fmla="*/ 2808330 h 5477157"/>
              <a:gd name="connsiteX873" fmla="*/ 176494 w 4173281"/>
              <a:gd name="connsiteY873" fmla="*/ 2782375 h 5477157"/>
              <a:gd name="connsiteX874" fmla="*/ 220619 w 4173281"/>
              <a:gd name="connsiteY874" fmla="*/ 2826497 h 5477157"/>
              <a:gd name="connsiteX875" fmla="*/ 176494 w 4173281"/>
              <a:gd name="connsiteY875" fmla="*/ 2870622 h 5477157"/>
              <a:gd name="connsiteX876" fmla="*/ 132372 w 4173281"/>
              <a:gd name="connsiteY876" fmla="*/ 2826497 h 5477157"/>
              <a:gd name="connsiteX877" fmla="*/ 176494 w 4173281"/>
              <a:gd name="connsiteY877" fmla="*/ 2782375 h 5477157"/>
              <a:gd name="connsiteX878" fmla="*/ 2335948 w 4173281"/>
              <a:gd name="connsiteY878" fmla="*/ 2756420 h 5477157"/>
              <a:gd name="connsiteX879" fmla="*/ 2302208 w 4173281"/>
              <a:gd name="connsiteY879" fmla="*/ 2795351 h 5477157"/>
              <a:gd name="connsiteX880" fmla="*/ 2304803 w 4173281"/>
              <a:gd name="connsiteY880" fmla="*/ 2805733 h 5477157"/>
              <a:gd name="connsiteX881" fmla="*/ 2291827 w 4173281"/>
              <a:gd name="connsiteY881" fmla="*/ 2834286 h 5477157"/>
              <a:gd name="connsiteX882" fmla="*/ 2291827 w 4173281"/>
              <a:gd name="connsiteY882" fmla="*/ 2836879 h 5477157"/>
              <a:gd name="connsiteX883" fmla="*/ 2297018 w 4173281"/>
              <a:gd name="connsiteY883" fmla="*/ 2836879 h 5477157"/>
              <a:gd name="connsiteX884" fmla="*/ 2307399 w 4173281"/>
              <a:gd name="connsiteY884" fmla="*/ 2836879 h 5477157"/>
              <a:gd name="connsiteX885" fmla="*/ 2341139 w 4173281"/>
              <a:gd name="connsiteY885" fmla="*/ 2795351 h 5477157"/>
              <a:gd name="connsiteX886" fmla="*/ 2335948 w 4173281"/>
              <a:gd name="connsiteY886" fmla="*/ 2777183 h 5477157"/>
              <a:gd name="connsiteX887" fmla="*/ 2338545 w 4173281"/>
              <a:gd name="connsiteY887" fmla="*/ 2759014 h 5477157"/>
              <a:gd name="connsiteX888" fmla="*/ 1009648 w 4173281"/>
              <a:gd name="connsiteY888" fmla="*/ 2668173 h 5477157"/>
              <a:gd name="connsiteX889" fmla="*/ 1051176 w 4173281"/>
              <a:gd name="connsiteY889" fmla="*/ 2701913 h 5477157"/>
              <a:gd name="connsiteX890" fmla="*/ 1069346 w 4173281"/>
              <a:gd name="connsiteY890" fmla="*/ 2699319 h 5477157"/>
              <a:gd name="connsiteX891" fmla="*/ 1142020 w 4173281"/>
              <a:gd name="connsiteY891" fmla="*/ 2771993 h 5477157"/>
              <a:gd name="connsiteX892" fmla="*/ 1069346 w 4173281"/>
              <a:gd name="connsiteY892" fmla="*/ 2844667 h 5477157"/>
              <a:gd name="connsiteX893" fmla="*/ 1045985 w 4173281"/>
              <a:gd name="connsiteY893" fmla="*/ 2839476 h 5477157"/>
              <a:gd name="connsiteX894" fmla="*/ 962929 w 4173281"/>
              <a:gd name="connsiteY894" fmla="*/ 2906959 h 5477157"/>
              <a:gd name="connsiteX895" fmla="*/ 952547 w 4173281"/>
              <a:gd name="connsiteY895" fmla="*/ 2906959 h 5477157"/>
              <a:gd name="connsiteX896" fmla="*/ 955144 w 4173281"/>
              <a:gd name="connsiteY896" fmla="*/ 2927723 h 5477157"/>
              <a:gd name="connsiteX897" fmla="*/ 952547 w 4173281"/>
              <a:gd name="connsiteY897" fmla="*/ 2951081 h 5477157"/>
              <a:gd name="connsiteX898" fmla="*/ 973311 w 4173281"/>
              <a:gd name="connsiteY898" fmla="*/ 3008182 h 5477157"/>
              <a:gd name="connsiteX899" fmla="*/ 911019 w 4173281"/>
              <a:gd name="connsiteY899" fmla="*/ 3096429 h 5477157"/>
              <a:gd name="connsiteX900" fmla="*/ 918807 w 4173281"/>
              <a:gd name="connsiteY900" fmla="*/ 3119790 h 5477157"/>
              <a:gd name="connsiteX901" fmla="*/ 877279 w 4173281"/>
              <a:gd name="connsiteY901" fmla="*/ 3161318 h 5477157"/>
              <a:gd name="connsiteX902" fmla="*/ 835751 w 4173281"/>
              <a:gd name="connsiteY902" fmla="*/ 3119790 h 5477157"/>
              <a:gd name="connsiteX903" fmla="*/ 840942 w 4173281"/>
              <a:gd name="connsiteY903" fmla="*/ 3096429 h 5477157"/>
              <a:gd name="connsiteX904" fmla="*/ 783841 w 4173281"/>
              <a:gd name="connsiteY904" fmla="*/ 3031543 h 5477157"/>
              <a:gd name="connsiteX905" fmla="*/ 742313 w 4173281"/>
              <a:gd name="connsiteY905" fmla="*/ 2984824 h 5477157"/>
              <a:gd name="connsiteX906" fmla="*/ 721549 w 4173281"/>
              <a:gd name="connsiteY906" fmla="*/ 2992609 h 5477157"/>
              <a:gd name="connsiteX907" fmla="*/ 690403 w 4173281"/>
              <a:gd name="connsiteY907" fmla="*/ 2961463 h 5477157"/>
              <a:gd name="connsiteX908" fmla="*/ 721549 w 4173281"/>
              <a:gd name="connsiteY908" fmla="*/ 2930317 h 5477157"/>
              <a:gd name="connsiteX909" fmla="*/ 737122 w 4173281"/>
              <a:gd name="connsiteY909" fmla="*/ 2935508 h 5477157"/>
              <a:gd name="connsiteX910" fmla="*/ 737122 w 4173281"/>
              <a:gd name="connsiteY910" fmla="*/ 2925126 h 5477157"/>
              <a:gd name="connsiteX911" fmla="*/ 778650 w 4173281"/>
              <a:gd name="connsiteY911" fmla="*/ 2842070 h 5477157"/>
              <a:gd name="connsiteX912" fmla="*/ 757886 w 4173281"/>
              <a:gd name="connsiteY912" fmla="*/ 2787566 h 5477157"/>
              <a:gd name="connsiteX913" fmla="*/ 843536 w 4173281"/>
              <a:gd name="connsiteY913" fmla="*/ 2701913 h 5477157"/>
              <a:gd name="connsiteX914" fmla="*/ 918807 w 4173281"/>
              <a:gd name="connsiteY914" fmla="*/ 2748632 h 5477157"/>
              <a:gd name="connsiteX915" fmla="*/ 960335 w 4173281"/>
              <a:gd name="connsiteY915" fmla="*/ 2738250 h 5477157"/>
              <a:gd name="connsiteX916" fmla="*/ 975908 w 4173281"/>
              <a:gd name="connsiteY916" fmla="*/ 2740847 h 5477157"/>
              <a:gd name="connsiteX917" fmla="*/ 965526 w 4173281"/>
              <a:gd name="connsiteY917" fmla="*/ 2712295 h 5477157"/>
              <a:gd name="connsiteX918" fmla="*/ 1009648 w 4173281"/>
              <a:gd name="connsiteY918" fmla="*/ 2668173 h 5477157"/>
              <a:gd name="connsiteX919" fmla="*/ 1640355 w 4173281"/>
              <a:gd name="connsiteY919" fmla="*/ 2668173 h 5477157"/>
              <a:gd name="connsiteX920" fmla="*/ 1637761 w 4173281"/>
              <a:gd name="connsiteY920" fmla="*/ 2686340 h 5477157"/>
              <a:gd name="connsiteX921" fmla="*/ 1648142 w 4173281"/>
              <a:gd name="connsiteY921" fmla="*/ 2670766 h 5477157"/>
              <a:gd name="connsiteX922" fmla="*/ 1640355 w 4173281"/>
              <a:gd name="connsiteY922" fmla="*/ 2668173 h 5477157"/>
              <a:gd name="connsiteX923" fmla="*/ 555437 w 4173281"/>
              <a:gd name="connsiteY923" fmla="*/ 2662981 h 5477157"/>
              <a:gd name="connsiteX924" fmla="*/ 591773 w 4173281"/>
              <a:gd name="connsiteY924" fmla="*/ 2678554 h 5477157"/>
              <a:gd name="connsiteX925" fmla="*/ 594370 w 4173281"/>
              <a:gd name="connsiteY925" fmla="*/ 2678554 h 5477157"/>
              <a:gd name="connsiteX926" fmla="*/ 648874 w 4173281"/>
              <a:gd name="connsiteY926" fmla="*/ 2733058 h 5477157"/>
              <a:gd name="connsiteX927" fmla="*/ 646280 w 4173281"/>
              <a:gd name="connsiteY927" fmla="*/ 2751228 h 5477157"/>
              <a:gd name="connsiteX928" fmla="*/ 724145 w 4173281"/>
              <a:gd name="connsiteY928" fmla="*/ 2829093 h 5477157"/>
              <a:gd name="connsiteX929" fmla="*/ 646280 w 4173281"/>
              <a:gd name="connsiteY929" fmla="*/ 2906958 h 5477157"/>
              <a:gd name="connsiteX930" fmla="*/ 568415 w 4173281"/>
              <a:gd name="connsiteY930" fmla="*/ 2829093 h 5477157"/>
              <a:gd name="connsiteX931" fmla="*/ 581391 w 4173281"/>
              <a:gd name="connsiteY931" fmla="*/ 2787565 h 5477157"/>
              <a:gd name="connsiteX932" fmla="*/ 547651 w 4173281"/>
              <a:gd name="connsiteY932" fmla="*/ 2761610 h 5477157"/>
              <a:gd name="connsiteX933" fmla="*/ 506124 w 4173281"/>
              <a:gd name="connsiteY933" fmla="*/ 2712294 h 5477157"/>
              <a:gd name="connsiteX934" fmla="*/ 555437 w 4173281"/>
              <a:gd name="connsiteY934" fmla="*/ 2662981 h 5477157"/>
              <a:gd name="connsiteX935" fmla="*/ 786438 w 4173281"/>
              <a:gd name="connsiteY935" fmla="*/ 2637027 h 5477157"/>
              <a:gd name="connsiteX936" fmla="*/ 817584 w 4173281"/>
              <a:gd name="connsiteY936" fmla="*/ 2668173 h 5477157"/>
              <a:gd name="connsiteX937" fmla="*/ 786438 w 4173281"/>
              <a:gd name="connsiteY937" fmla="*/ 2699319 h 5477157"/>
              <a:gd name="connsiteX938" fmla="*/ 755292 w 4173281"/>
              <a:gd name="connsiteY938" fmla="*/ 2668173 h 5477157"/>
              <a:gd name="connsiteX939" fmla="*/ 786438 w 4173281"/>
              <a:gd name="connsiteY939" fmla="*/ 2637027 h 5477157"/>
              <a:gd name="connsiteX940" fmla="*/ 1897308 w 4173281"/>
              <a:gd name="connsiteY940" fmla="*/ 2582523 h 5477157"/>
              <a:gd name="connsiteX941" fmla="*/ 1910287 w 4173281"/>
              <a:gd name="connsiteY941" fmla="*/ 2595499 h 5477157"/>
              <a:gd name="connsiteX942" fmla="*/ 1897308 w 4173281"/>
              <a:gd name="connsiteY942" fmla="*/ 2608478 h 5477157"/>
              <a:gd name="connsiteX943" fmla="*/ 1884332 w 4173281"/>
              <a:gd name="connsiteY943" fmla="*/ 2595499 h 5477157"/>
              <a:gd name="connsiteX944" fmla="*/ 1897308 w 4173281"/>
              <a:gd name="connsiteY944" fmla="*/ 2582523 h 5477157"/>
              <a:gd name="connsiteX945" fmla="*/ 160921 w 4173281"/>
              <a:gd name="connsiteY945" fmla="*/ 2574734 h 5477157"/>
              <a:gd name="connsiteX946" fmla="*/ 202449 w 4173281"/>
              <a:gd name="connsiteY946" fmla="*/ 2616262 h 5477157"/>
              <a:gd name="connsiteX947" fmla="*/ 160921 w 4173281"/>
              <a:gd name="connsiteY947" fmla="*/ 2657790 h 5477157"/>
              <a:gd name="connsiteX948" fmla="*/ 119393 w 4173281"/>
              <a:gd name="connsiteY948" fmla="*/ 2616262 h 5477157"/>
              <a:gd name="connsiteX949" fmla="*/ 160921 w 4173281"/>
              <a:gd name="connsiteY949" fmla="*/ 2574734 h 5477157"/>
              <a:gd name="connsiteX950" fmla="*/ 2400837 w 4173281"/>
              <a:gd name="connsiteY950" fmla="*/ 2538398 h 5477157"/>
              <a:gd name="connsiteX951" fmla="*/ 2413814 w 4173281"/>
              <a:gd name="connsiteY951" fmla="*/ 2559162 h 5477157"/>
              <a:gd name="connsiteX952" fmla="*/ 2419004 w 4173281"/>
              <a:gd name="connsiteY952" fmla="*/ 2551374 h 5477157"/>
              <a:gd name="connsiteX953" fmla="*/ 2400837 w 4173281"/>
              <a:gd name="connsiteY953" fmla="*/ 2538398 h 5477157"/>
              <a:gd name="connsiteX954" fmla="*/ 2136097 w 4173281"/>
              <a:gd name="connsiteY954" fmla="*/ 2530611 h 5477157"/>
              <a:gd name="connsiteX955" fmla="*/ 2125715 w 4173281"/>
              <a:gd name="connsiteY955" fmla="*/ 2533207 h 5477157"/>
              <a:gd name="connsiteX956" fmla="*/ 2140219 w 4173281"/>
              <a:gd name="connsiteY956" fmla="*/ 2547986 h 5477157"/>
              <a:gd name="connsiteX957" fmla="*/ 2140638 w 4173281"/>
              <a:gd name="connsiteY957" fmla="*/ 2549752 h 5477157"/>
              <a:gd name="connsiteX958" fmla="*/ 2143171 w 4173281"/>
              <a:gd name="connsiteY958" fmla="*/ 2551221 h 5477157"/>
              <a:gd name="connsiteX959" fmla="*/ 2154263 w 4173281"/>
              <a:gd name="connsiteY959" fmla="*/ 2572138 h 5477157"/>
              <a:gd name="connsiteX960" fmla="*/ 2156861 w 4173281"/>
              <a:gd name="connsiteY960" fmla="*/ 2559162 h 5477157"/>
              <a:gd name="connsiteX961" fmla="*/ 2143171 w 4173281"/>
              <a:gd name="connsiteY961" fmla="*/ 2551221 h 5477157"/>
              <a:gd name="connsiteX962" fmla="*/ 2142908 w 4173281"/>
              <a:gd name="connsiteY962" fmla="*/ 2550726 h 5477157"/>
              <a:gd name="connsiteX963" fmla="*/ 2140219 w 4173281"/>
              <a:gd name="connsiteY963" fmla="*/ 2547986 h 5477157"/>
              <a:gd name="connsiteX964" fmla="*/ 1180949 w 4173281"/>
              <a:gd name="connsiteY964" fmla="*/ 2522824 h 5477157"/>
              <a:gd name="connsiteX965" fmla="*/ 1227668 w 4173281"/>
              <a:gd name="connsiteY965" fmla="*/ 2572137 h 5477157"/>
              <a:gd name="connsiteX966" fmla="*/ 1222477 w 4173281"/>
              <a:gd name="connsiteY966" fmla="*/ 2595498 h 5477157"/>
              <a:gd name="connsiteX967" fmla="*/ 1261411 w 4173281"/>
              <a:gd name="connsiteY967" fmla="*/ 2629238 h 5477157"/>
              <a:gd name="connsiteX968" fmla="*/ 1279578 w 4173281"/>
              <a:gd name="connsiteY968" fmla="*/ 2621453 h 5477157"/>
              <a:gd name="connsiteX969" fmla="*/ 1308130 w 4173281"/>
              <a:gd name="connsiteY969" fmla="*/ 2650002 h 5477157"/>
              <a:gd name="connsiteX970" fmla="*/ 1279578 w 4173281"/>
              <a:gd name="connsiteY970" fmla="*/ 2678554 h 5477157"/>
              <a:gd name="connsiteX971" fmla="*/ 1261411 w 4173281"/>
              <a:gd name="connsiteY971" fmla="*/ 2670766 h 5477157"/>
              <a:gd name="connsiteX972" fmla="*/ 1251029 w 4173281"/>
              <a:gd name="connsiteY972" fmla="*/ 2688936 h 5477157"/>
              <a:gd name="connsiteX973" fmla="*/ 1251029 w 4173281"/>
              <a:gd name="connsiteY973" fmla="*/ 2699318 h 5477157"/>
              <a:gd name="connsiteX974" fmla="*/ 1191331 w 4173281"/>
              <a:gd name="connsiteY974" fmla="*/ 2759013 h 5477157"/>
              <a:gd name="connsiteX975" fmla="*/ 1131637 w 4173281"/>
              <a:gd name="connsiteY975" fmla="*/ 2699318 h 5477157"/>
              <a:gd name="connsiteX976" fmla="*/ 1152400 w 4173281"/>
              <a:gd name="connsiteY976" fmla="*/ 2655193 h 5477157"/>
              <a:gd name="connsiteX977" fmla="*/ 1152400 w 4173281"/>
              <a:gd name="connsiteY977" fmla="*/ 2652599 h 5477157"/>
              <a:gd name="connsiteX978" fmla="*/ 1162782 w 4173281"/>
              <a:gd name="connsiteY978" fmla="*/ 2618856 h 5477157"/>
              <a:gd name="connsiteX979" fmla="*/ 1131637 w 4173281"/>
              <a:gd name="connsiteY979" fmla="*/ 2572137 h 5477157"/>
              <a:gd name="connsiteX980" fmla="*/ 1180949 w 4173281"/>
              <a:gd name="connsiteY980" fmla="*/ 2522824 h 5477157"/>
              <a:gd name="connsiteX981" fmla="*/ 903233 w 4173281"/>
              <a:gd name="connsiteY981" fmla="*/ 2517634 h 5477157"/>
              <a:gd name="connsiteX982" fmla="*/ 952549 w 4173281"/>
              <a:gd name="connsiteY982" fmla="*/ 2566947 h 5477157"/>
              <a:gd name="connsiteX983" fmla="*/ 903233 w 4173281"/>
              <a:gd name="connsiteY983" fmla="*/ 2616263 h 5477157"/>
              <a:gd name="connsiteX984" fmla="*/ 853920 w 4173281"/>
              <a:gd name="connsiteY984" fmla="*/ 2566947 h 5477157"/>
              <a:gd name="connsiteX985" fmla="*/ 903233 w 4173281"/>
              <a:gd name="connsiteY985" fmla="*/ 2517634 h 5477157"/>
              <a:gd name="connsiteX986" fmla="*/ 36337 w 4173281"/>
              <a:gd name="connsiteY986" fmla="*/ 2515039 h 5477157"/>
              <a:gd name="connsiteX987" fmla="*/ 49316 w 4173281"/>
              <a:gd name="connsiteY987" fmla="*/ 2528015 h 5477157"/>
              <a:gd name="connsiteX988" fmla="*/ 36337 w 4173281"/>
              <a:gd name="connsiteY988" fmla="*/ 2540994 h 5477157"/>
              <a:gd name="connsiteX989" fmla="*/ 23361 w 4173281"/>
              <a:gd name="connsiteY989" fmla="*/ 2528015 h 5477157"/>
              <a:gd name="connsiteX990" fmla="*/ 36337 w 4173281"/>
              <a:gd name="connsiteY990" fmla="*/ 2515039 h 5477157"/>
              <a:gd name="connsiteX991" fmla="*/ 903234 w 4173281"/>
              <a:gd name="connsiteY991" fmla="*/ 2434578 h 5477157"/>
              <a:gd name="connsiteX992" fmla="*/ 934380 w 4173281"/>
              <a:gd name="connsiteY992" fmla="*/ 2465724 h 5477157"/>
              <a:gd name="connsiteX993" fmla="*/ 903234 w 4173281"/>
              <a:gd name="connsiteY993" fmla="*/ 2496870 h 5477157"/>
              <a:gd name="connsiteX994" fmla="*/ 872088 w 4173281"/>
              <a:gd name="connsiteY994" fmla="*/ 2465724 h 5477157"/>
              <a:gd name="connsiteX995" fmla="*/ 903234 w 4173281"/>
              <a:gd name="connsiteY995" fmla="*/ 2434578 h 5477157"/>
              <a:gd name="connsiteX996" fmla="*/ 2188007 w 4173281"/>
              <a:gd name="connsiteY996" fmla="*/ 2416408 h 5477157"/>
              <a:gd name="connsiteX997" fmla="*/ 2169837 w 4173281"/>
              <a:gd name="connsiteY997" fmla="*/ 2437172 h 5477157"/>
              <a:gd name="connsiteX998" fmla="*/ 2175027 w 4173281"/>
              <a:gd name="connsiteY998" fmla="*/ 2450151 h 5477157"/>
              <a:gd name="connsiteX999" fmla="*/ 2167242 w 4173281"/>
              <a:gd name="connsiteY999" fmla="*/ 2468318 h 5477157"/>
              <a:gd name="connsiteX1000" fmla="*/ 2169837 w 4173281"/>
              <a:gd name="connsiteY1000" fmla="*/ 2481297 h 5477157"/>
              <a:gd name="connsiteX1001" fmla="*/ 2164646 w 4173281"/>
              <a:gd name="connsiteY1001" fmla="*/ 2502061 h 5477157"/>
              <a:gd name="connsiteX1002" fmla="*/ 2188007 w 4173281"/>
              <a:gd name="connsiteY1002" fmla="*/ 2522825 h 5477157"/>
              <a:gd name="connsiteX1003" fmla="*/ 2208771 w 4173281"/>
              <a:gd name="connsiteY1003" fmla="*/ 2517634 h 5477157"/>
              <a:gd name="connsiteX1004" fmla="*/ 2263274 w 4173281"/>
              <a:gd name="connsiteY1004" fmla="*/ 2572138 h 5477157"/>
              <a:gd name="connsiteX1005" fmla="*/ 2260680 w 4173281"/>
              <a:gd name="connsiteY1005" fmla="*/ 2582520 h 5477157"/>
              <a:gd name="connsiteX1006" fmla="*/ 2286635 w 4173281"/>
              <a:gd name="connsiteY1006" fmla="*/ 2566947 h 5477157"/>
              <a:gd name="connsiteX1007" fmla="*/ 2320375 w 4173281"/>
              <a:gd name="connsiteY1007" fmla="*/ 2600690 h 5477157"/>
              <a:gd name="connsiteX1008" fmla="*/ 2286635 w 4173281"/>
              <a:gd name="connsiteY1008" fmla="*/ 2634430 h 5477157"/>
              <a:gd name="connsiteX1009" fmla="*/ 2273657 w 4173281"/>
              <a:gd name="connsiteY1009" fmla="*/ 2631836 h 5477157"/>
              <a:gd name="connsiteX1010" fmla="*/ 2273657 w 4173281"/>
              <a:gd name="connsiteY1010" fmla="*/ 2634430 h 5477157"/>
              <a:gd name="connsiteX1011" fmla="*/ 2213962 w 4173281"/>
              <a:gd name="connsiteY1011" fmla="*/ 2694127 h 5477157"/>
              <a:gd name="connsiteX1012" fmla="*/ 2211364 w 4173281"/>
              <a:gd name="connsiteY1012" fmla="*/ 2694127 h 5477157"/>
              <a:gd name="connsiteX1013" fmla="*/ 2216556 w 4173281"/>
              <a:gd name="connsiteY1013" fmla="*/ 2707104 h 5477157"/>
              <a:gd name="connsiteX1014" fmla="*/ 2219153 w 4173281"/>
              <a:gd name="connsiteY1014" fmla="*/ 2707104 h 5477157"/>
              <a:gd name="connsiteX1015" fmla="*/ 2237319 w 4173281"/>
              <a:gd name="connsiteY1015" fmla="*/ 2717486 h 5477157"/>
              <a:gd name="connsiteX1016" fmla="*/ 2273657 w 4173281"/>
              <a:gd name="connsiteY1016" fmla="*/ 2688937 h 5477157"/>
              <a:gd name="connsiteX1017" fmla="*/ 2273657 w 4173281"/>
              <a:gd name="connsiteY1017" fmla="*/ 2683746 h 5477157"/>
              <a:gd name="connsiteX1018" fmla="*/ 2291827 w 4173281"/>
              <a:gd name="connsiteY1018" fmla="*/ 2665576 h 5477157"/>
              <a:gd name="connsiteX1019" fmla="*/ 2309993 w 4173281"/>
              <a:gd name="connsiteY1019" fmla="*/ 2683746 h 5477157"/>
              <a:gd name="connsiteX1020" fmla="*/ 2307399 w 4173281"/>
              <a:gd name="connsiteY1020" fmla="*/ 2691531 h 5477157"/>
              <a:gd name="connsiteX1021" fmla="*/ 2330758 w 4173281"/>
              <a:gd name="connsiteY1021" fmla="*/ 2709701 h 5477157"/>
              <a:gd name="connsiteX1022" fmla="*/ 2338545 w 4173281"/>
              <a:gd name="connsiteY1022" fmla="*/ 2696723 h 5477157"/>
              <a:gd name="connsiteX1023" fmla="*/ 2369691 w 4173281"/>
              <a:gd name="connsiteY1023" fmla="*/ 2675958 h 5477157"/>
              <a:gd name="connsiteX1024" fmla="*/ 2390455 w 4173281"/>
              <a:gd name="connsiteY1024" fmla="*/ 2683746 h 5477157"/>
              <a:gd name="connsiteX1025" fmla="*/ 2400837 w 4173281"/>
              <a:gd name="connsiteY1025" fmla="*/ 2681149 h 5477157"/>
              <a:gd name="connsiteX1026" fmla="*/ 2390455 w 4173281"/>
              <a:gd name="connsiteY1026" fmla="*/ 2652600 h 5477157"/>
              <a:gd name="connsiteX1027" fmla="*/ 2377476 w 4173281"/>
              <a:gd name="connsiteY1027" fmla="*/ 2634430 h 5477157"/>
              <a:gd name="connsiteX1028" fmla="*/ 2380074 w 4173281"/>
              <a:gd name="connsiteY1028" fmla="*/ 2626645 h 5477157"/>
              <a:gd name="connsiteX1029" fmla="*/ 2367094 w 4173281"/>
              <a:gd name="connsiteY1029" fmla="*/ 2629239 h 5477157"/>
              <a:gd name="connsiteX1030" fmla="*/ 2351521 w 4173281"/>
              <a:gd name="connsiteY1030" fmla="*/ 2639621 h 5477157"/>
              <a:gd name="connsiteX1031" fmla="*/ 2335948 w 4173281"/>
              <a:gd name="connsiteY1031" fmla="*/ 2624048 h 5477157"/>
              <a:gd name="connsiteX1032" fmla="*/ 2335948 w 4173281"/>
              <a:gd name="connsiteY1032" fmla="*/ 2618858 h 5477157"/>
              <a:gd name="connsiteX1033" fmla="*/ 2315184 w 4173281"/>
              <a:gd name="connsiteY1033" fmla="*/ 2574735 h 5477157"/>
              <a:gd name="connsiteX1034" fmla="*/ 2315184 w 4173281"/>
              <a:gd name="connsiteY1034" fmla="*/ 2564353 h 5477157"/>
              <a:gd name="connsiteX1035" fmla="*/ 2312590 w 4173281"/>
              <a:gd name="connsiteY1035" fmla="*/ 2561756 h 5477157"/>
              <a:gd name="connsiteX1036" fmla="*/ 2309993 w 4173281"/>
              <a:gd name="connsiteY1036" fmla="*/ 2561756 h 5477157"/>
              <a:gd name="connsiteX1037" fmla="*/ 2276253 w 4173281"/>
              <a:gd name="connsiteY1037" fmla="*/ 2546183 h 5477157"/>
              <a:gd name="connsiteX1038" fmla="*/ 2221747 w 4173281"/>
              <a:gd name="connsiteY1038" fmla="*/ 2452745 h 5477157"/>
              <a:gd name="connsiteX1039" fmla="*/ 2188007 w 4173281"/>
              <a:gd name="connsiteY1039" fmla="*/ 2416408 h 5477157"/>
              <a:gd name="connsiteX1040" fmla="*/ 763076 w 4173281"/>
              <a:gd name="connsiteY1040" fmla="*/ 2369692 h 5477157"/>
              <a:gd name="connsiteX1041" fmla="*/ 807201 w 4173281"/>
              <a:gd name="connsiteY1041" fmla="*/ 2413814 h 5477157"/>
              <a:gd name="connsiteX1042" fmla="*/ 763076 w 4173281"/>
              <a:gd name="connsiteY1042" fmla="*/ 2457939 h 5477157"/>
              <a:gd name="connsiteX1043" fmla="*/ 718954 w 4173281"/>
              <a:gd name="connsiteY1043" fmla="*/ 2413814 h 5477157"/>
              <a:gd name="connsiteX1044" fmla="*/ 763076 w 4173281"/>
              <a:gd name="connsiteY1044" fmla="*/ 2369692 h 5477157"/>
              <a:gd name="connsiteX1045" fmla="*/ 555437 w 4173281"/>
              <a:gd name="connsiteY1045" fmla="*/ 2364501 h 5477157"/>
              <a:gd name="connsiteX1046" fmla="*/ 630708 w 4173281"/>
              <a:gd name="connsiteY1046" fmla="*/ 2439769 h 5477157"/>
              <a:gd name="connsiteX1047" fmla="*/ 555437 w 4173281"/>
              <a:gd name="connsiteY1047" fmla="*/ 2515040 h 5477157"/>
              <a:gd name="connsiteX1048" fmla="*/ 480169 w 4173281"/>
              <a:gd name="connsiteY1048" fmla="*/ 2439769 h 5477157"/>
              <a:gd name="connsiteX1049" fmla="*/ 555437 w 4173281"/>
              <a:gd name="connsiteY1049" fmla="*/ 2364501 h 5477157"/>
              <a:gd name="connsiteX1050" fmla="*/ 295887 w 4173281"/>
              <a:gd name="connsiteY1050" fmla="*/ 2299611 h 5477157"/>
              <a:gd name="connsiteX1051" fmla="*/ 321842 w 4173281"/>
              <a:gd name="connsiteY1051" fmla="*/ 2325566 h 5477157"/>
              <a:gd name="connsiteX1052" fmla="*/ 295887 w 4173281"/>
              <a:gd name="connsiteY1052" fmla="*/ 2351521 h 5477157"/>
              <a:gd name="connsiteX1053" fmla="*/ 269932 w 4173281"/>
              <a:gd name="connsiteY1053" fmla="*/ 2325566 h 5477157"/>
              <a:gd name="connsiteX1054" fmla="*/ 295887 w 4173281"/>
              <a:gd name="connsiteY1054" fmla="*/ 2299611 h 5477157"/>
              <a:gd name="connsiteX1055" fmla="*/ 1642949 w 4173281"/>
              <a:gd name="connsiteY1055" fmla="*/ 2291826 h 5477157"/>
              <a:gd name="connsiteX1056" fmla="*/ 1663713 w 4173281"/>
              <a:gd name="connsiteY1056" fmla="*/ 2297017 h 5477157"/>
              <a:gd name="connsiteX1057" fmla="*/ 1679286 w 4173281"/>
              <a:gd name="connsiteY1057" fmla="*/ 2291826 h 5477157"/>
              <a:gd name="connsiteX1058" fmla="*/ 1707838 w 4173281"/>
              <a:gd name="connsiteY1058" fmla="*/ 2320376 h 5477157"/>
              <a:gd name="connsiteX1059" fmla="*/ 1681883 w 4173281"/>
              <a:gd name="connsiteY1059" fmla="*/ 2348927 h 5477157"/>
              <a:gd name="connsiteX1060" fmla="*/ 1642949 w 4173281"/>
              <a:gd name="connsiteY1060" fmla="*/ 2374882 h 5477157"/>
              <a:gd name="connsiteX1061" fmla="*/ 1598827 w 4173281"/>
              <a:gd name="connsiteY1061" fmla="*/ 2330758 h 5477157"/>
              <a:gd name="connsiteX1062" fmla="*/ 1642949 w 4173281"/>
              <a:gd name="connsiteY1062" fmla="*/ 2291826 h 5477157"/>
              <a:gd name="connsiteX1063" fmla="*/ 2522825 w 4173281"/>
              <a:gd name="connsiteY1063" fmla="*/ 2265869 h 5477157"/>
              <a:gd name="connsiteX1064" fmla="*/ 2504657 w 4173281"/>
              <a:gd name="connsiteY1064" fmla="*/ 2276251 h 5477157"/>
              <a:gd name="connsiteX1065" fmla="*/ 2507251 w 4173281"/>
              <a:gd name="connsiteY1065" fmla="*/ 2289230 h 5477157"/>
              <a:gd name="connsiteX1066" fmla="*/ 2507251 w 4173281"/>
              <a:gd name="connsiteY1066" fmla="*/ 2294421 h 5477157"/>
              <a:gd name="connsiteX1067" fmla="*/ 2535803 w 4173281"/>
              <a:gd name="connsiteY1067" fmla="*/ 2291824 h 5477157"/>
              <a:gd name="connsiteX1068" fmla="*/ 2551376 w 4173281"/>
              <a:gd name="connsiteY1068" fmla="*/ 2294421 h 5477157"/>
              <a:gd name="connsiteX1069" fmla="*/ 2553970 w 4173281"/>
              <a:gd name="connsiteY1069" fmla="*/ 2289230 h 5477157"/>
              <a:gd name="connsiteX1070" fmla="*/ 2553970 w 4173281"/>
              <a:gd name="connsiteY1070" fmla="*/ 2284039 h 5477157"/>
              <a:gd name="connsiteX1071" fmla="*/ 2522825 w 4173281"/>
              <a:gd name="connsiteY1071" fmla="*/ 2265869 h 5477157"/>
              <a:gd name="connsiteX1072" fmla="*/ 1020033 w 4173281"/>
              <a:gd name="connsiteY1072" fmla="*/ 2229535 h 5477157"/>
              <a:gd name="connsiteX1073" fmla="*/ 1071943 w 4173281"/>
              <a:gd name="connsiteY1073" fmla="*/ 2278848 h 5477157"/>
              <a:gd name="connsiteX1074" fmla="*/ 1082325 w 4173281"/>
              <a:gd name="connsiteY1074" fmla="*/ 2276254 h 5477157"/>
              <a:gd name="connsiteX1075" fmla="*/ 1108280 w 4173281"/>
              <a:gd name="connsiteY1075" fmla="*/ 2302209 h 5477157"/>
              <a:gd name="connsiteX1076" fmla="*/ 1082325 w 4173281"/>
              <a:gd name="connsiteY1076" fmla="*/ 2328164 h 5477157"/>
              <a:gd name="connsiteX1077" fmla="*/ 1056370 w 4173281"/>
              <a:gd name="connsiteY1077" fmla="*/ 2325567 h 5477157"/>
              <a:gd name="connsiteX1078" fmla="*/ 1053773 w 4173281"/>
              <a:gd name="connsiteY1078" fmla="*/ 2328164 h 5477157"/>
              <a:gd name="connsiteX1079" fmla="*/ 1061561 w 4173281"/>
              <a:gd name="connsiteY1079" fmla="*/ 2356713 h 5477157"/>
              <a:gd name="connsiteX1080" fmla="*/ 1048582 w 4173281"/>
              <a:gd name="connsiteY1080" fmla="*/ 2393050 h 5477157"/>
              <a:gd name="connsiteX1081" fmla="*/ 1077134 w 4173281"/>
              <a:gd name="connsiteY1081" fmla="*/ 2424196 h 5477157"/>
              <a:gd name="connsiteX1082" fmla="*/ 1077134 w 4173281"/>
              <a:gd name="connsiteY1082" fmla="*/ 2429387 h 5477157"/>
              <a:gd name="connsiteX1083" fmla="*/ 1084919 w 4173281"/>
              <a:gd name="connsiteY1083" fmla="*/ 2426793 h 5477157"/>
              <a:gd name="connsiteX1084" fmla="*/ 1118662 w 4173281"/>
              <a:gd name="connsiteY1084" fmla="*/ 2460533 h 5477157"/>
              <a:gd name="connsiteX1085" fmla="*/ 1087516 w 4173281"/>
              <a:gd name="connsiteY1085" fmla="*/ 2491679 h 5477157"/>
              <a:gd name="connsiteX1086" fmla="*/ 1090110 w 4173281"/>
              <a:gd name="connsiteY1086" fmla="*/ 2499467 h 5477157"/>
              <a:gd name="connsiteX1087" fmla="*/ 1069346 w 4173281"/>
              <a:gd name="connsiteY1087" fmla="*/ 2520231 h 5477157"/>
              <a:gd name="connsiteX1088" fmla="*/ 1048582 w 4173281"/>
              <a:gd name="connsiteY1088" fmla="*/ 2499467 h 5477157"/>
              <a:gd name="connsiteX1089" fmla="*/ 1061561 w 4173281"/>
              <a:gd name="connsiteY1089" fmla="*/ 2481297 h 5477157"/>
              <a:gd name="connsiteX1090" fmla="*/ 1053773 w 4173281"/>
              <a:gd name="connsiteY1090" fmla="*/ 2457939 h 5477157"/>
              <a:gd name="connsiteX1091" fmla="*/ 1053773 w 4173281"/>
              <a:gd name="connsiteY1091" fmla="*/ 2452748 h 5477157"/>
              <a:gd name="connsiteX1092" fmla="*/ 1045988 w 4173281"/>
              <a:gd name="connsiteY1092" fmla="*/ 2455342 h 5477157"/>
              <a:gd name="connsiteX1093" fmla="*/ 1012245 w 4173281"/>
              <a:gd name="connsiteY1093" fmla="*/ 2421602 h 5477157"/>
              <a:gd name="connsiteX1094" fmla="*/ 1014842 w 4173281"/>
              <a:gd name="connsiteY1094" fmla="*/ 2413814 h 5477157"/>
              <a:gd name="connsiteX1095" fmla="*/ 1001863 w 4173281"/>
              <a:gd name="connsiteY1095" fmla="*/ 2416411 h 5477157"/>
              <a:gd name="connsiteX1096" fmla="*/ 939571 w 4173281"/>
              <a:gd name="connsiteY1096" fmla="*/ 2364501 h 5477157"/>
              <a:gd name="connsiteX1097" fmla="*/ 887661 w 4173281"/>
              <a:gd name="connsiteY1097" fmla="*/ 2403432 h 5477157"/>
              <a:gd name="connsiteX1098" fmla="*/ 833157 w 4173281"/>
              <a:gd name="connsiteY1098" fmla="*/ 2348928 h 5477157"/>
              <a:gd name="connsiteX1099" fmla="*/ 887661 w 4173281"/>
              <a:gd name="connsiteY1099" fmla="*/ 2294421 h 5477157"/>
              <a:gd name="connsiteX1100" fmla="*/ 939571 w 4173281"/>
              <a:gd name="connsiteY1100" fmla="*/ 2335949 h 5477157"/>
              <a:gd name="connsiteX1101" fmla="*/ 970717 w 4173281"/>
              <a:gd name="connsiteY1101" fmla="*/ 2294421 h 5477157"/>
              <a:gd name="connsiteX1102" fmla="*/ 968123 w 4173281"/>
              <a:gd name="connsiteY1102" fmla="*/ 2281445 h 5477157"/>
              <a:gd name="connsiteX1103" fmla="*/ 1020033 w 4173281"/>
              <a:gd name="connsiteY1103" fmla="*/ 2229535 h 5477157"/>
              <a:gd name="connsiteX1104" fmla="*/ 1645547 w 4173281"/>
              <a:gd name="connsiteY1104" fmla="*/ 2221747 h 5477157"/>
              <a:gd name="connsiteX1105" fmla="*/ 1676693 w 4173281"/>
              <a:gd name="connsiteY1105" fmla="*/ 2252893 h 5477157"/>
              <a:gd name="connsiteX1106" fmla="*/ 1645547 w 4173281"/>
              <a:gd name="connsiteY1106" fmla="*/ 2284039 h 5477157"/>
              <a:gd name="connsiteX1107" fmla="*/ 1614401 w 4173281"/>
              <a:gd name="connsiteY1107" fmla="*/ 2252893 h 5477157"/>
              <a:gd name="connsiteX1108" fmla="*/ 1645547 w 4173281"/>
              <a:gd name="connsiteY1108" fmla="*/ 2221747 h 5477157"/>
              <a:gd name="connsiteX1109" fmla="*/ 2252893 w 4173281"/>
              <a:gd name="connsiteY1109" fmla="*/ 2213959 h 5477157"/>
              <a:gd name="connsiteX1110" fmla="*/ 2247702 w 4173281"/>
              <a:gd name="connsiteY1110" fmla="*/ 2216556 h 5477157"/>
              <a:gd name="connsiteX1111" fmla="*/ 2268465 w 4173281"/>
              <a:gd name="connsiteY1111" fmla="*/ 2265869 h 5477157"/>
              <a:gd name="connsiteX1112" fmla="*/ 2250298 w 4173281"/>
              <a:gd name="connsiteY1112" fmla="*/ 2309994 h 5477157"/>
              <a:gd name="connsiteX1113" fmla="*/ 2255489 w 4173281"/>
              <a:gd name="connsiteY1113" fmla="*/ 2309994 h 5477157"/>
              <a:gd name="connsiteX1114" fmla="*/ 2299612 w 4173281"/>
              <a:gd name="connsiteY1114" fmla="*/ 2276251 h 5477157"/>
              <a:gd name="connsiteX1115" fmla="*/ 2307399 w 4173281"/>
              <a:gd name="connsiteY1115" fmla="*/ 2276251 h 5477157"/>
              <a:gd name="connsiteX1116" fmla="*/ 2325567 w 4173281"/>
              <a:gd name="connsiteY1116" fmla="*/ 2247702 h 5477157"/>
              <a:gd name="connsiteX1117" fmla="*/ 2307399 w 4173281"/>
              <a:gd name="connsiteY1117" fmla="*/ 2250296 h 5477157"/>
              <a:gd name="connsiteX1118" fmla="*/ 2265871 w 4173281"/>
              <a:gd name="connsiteY1118" fmla="*/ 2221747 h 5477157"/>
              <a:gd name="connsiteX1119" fmla="*/ 2252893 w 4173281"/>
              <a:gd name="connsiteY1119" fmla="*/ 2213959 h 5477157"/>
              <a:gd name="connsiteX1120" fmla="*/ 1497605 w 4173281"/>
              <a:gd name="connsiteY1120" fmla="*/ 2190600 h 5477157"/>
              <a:gd name="connsiteX1121" fmla="*/ 1523560 w 4173281"/>
              <a:gd name="connsiteY1121" fmla="*/ 2216555 h 5477157"/>
              <a:gd name="connsiteX1122" fmla="*/ 1497605 w 4173281"/>
              <a:gd name="connsiteY1122" fmla="*/ 2242510 h 5477157"/>
              <a:gd name="connsiteX1123" fmla="*/ 1471650 w 4173281"/>
              <a:gd name="connsiteY1123" fmla="*/ 2216555 h 5477157"/>
              <a:gd name="connsiteX1124" fmla="*/ 1497605 w 4173281"/>
              <a:gd name="connsiteY1124" fmla="*/ 2190600 h 5477157"/>
              <a:gd name="connsiteX1125" fmla="*/ 628111 w 4173281"/>
              <a:gd name="connsiteY1125" fmla="*/ 2188006 h 5477157"/>
              <a:gd name="connsiteX1126" fmla="*/ 659257 w 4173281"/>
              <a:gd name="connsiteY1126" fmla="*/ 2219152 h 5477157"/>
              <a:gd name="connsiteX1127" fmla="*/ 628111 w 4173281"/>
              <a:gd name="connsiteY1127" fmla="*/ 2250298 h 5477157"/>
              <a:gd name="connsiteX1128" fmla="*/ 596965 w 4173281"/>
              <a:gd name="connsiteY1128" fmla="*/ 2219152 h 5477157"/>
              <a:gd name="connsiteX1129" fmla="*/ 628111 w 4173281"/>
              <a:gd name="connsiteY1129" fmla="*/ 2188006 h 5477157"/>
              <a:gd name="connsiteX1130" fmla="*/ 2232128 w 4173281"/>
              <a:gd name="connsiteY1130" fmla="*/ 2175028 h 5477157"/>
              <a:gd name="connsiteX1131" fmla="*/ 2226938 w 4173281"/>
              <a:gd name="connsiteY1131" fmla="*/ 2177622 h 5477157"/>
              <a:gd name="connsiteX1132" fmla="*/ 2200982 w 4173281"/>
              <a:gd name="connsiteY1132" fmla="*/ 2195793 h 5477157"/>
              <a:gd name="connsiteX1133" fmla="*/ 2224343 w 4173281"/>
              <a:gd name="connsiteY1133" fmla="*/ 2200983 h 5477157"/>
              <a:gd name="connsiteX1134" fmla="*/ 2224343 w 4173281"/>
              <a:gd name="connsiteY1134" fmla="*/ 2195793 h 5477157"/>
              <a:gd name="connsiteX1135" fmla="*/ 2232128 w 4173281"/>
              <a:gd name="connsiteY1135" fmla="*/ 2177622 h 5477157"/>
              <a:gd name="connsiteX1136" fmla="*/ 2369691 w 4173281"/>
              <a:gd name="connsiteY1136" fmla="*/ 2172432 h 5477157"/>
              <a:gd name="connsiteX1137" fmla="*/ 2354119 w 4173281"/>
              <a:gd name="connsiteY1137" fmla="*/ 2206174 h 5477157"/>
              <a:gd name="connsiteX1138" fmla="*/ 2343736 w 4173281"/>
              <a:gd name="connsiteY1138" fmla="*/ 2237320 h 5477157"/>
              <a:gd name="connsiteX1139" fmla="*/ 2380074 w 4173281"/>
              <a:gd name="connsiteY1139" fmla="*/ 2226938 h 5477157"/>
              <a:gd name="connsiteX1140" fmla="*/ 2380074 w 4173281"/>
              <a:gd name="connsiteY1140" fmla="*/ 2221747 h 5477157"/>
              <a:gd name="connsiteX1141" fmla="*/ 2393049 w 4173281"/>
              <a:gd name="connsiteY1141" fmla="*/ 2198387 h 5477157"/>
              <a:gd name="connsiteX1142" fmla="*/ 2395646 w 4173281"/>
              <a:gd name="connsiteY1142" fmla="*/ 2182813 h 5477157"/>
              <a:gd name="connsiteX1143" fmla="*/ 2374883 w 4173281"/>
              <a:gd name="connsiteY1143" fmla="*/ 2172432 h 5477157"/>
              <a:gd name="connsiteX1144" fmla="*/ 892851 w 4173281"/>
              <a:gd name="connsiteY1144" fmla="*/ 2167243 h 5477157"/>
              <a:gd name="connsiteX1145" fmla="*/ 923997 w 4173281"/>
              <a:gd name="connsiteY1145" fmla="*/ 2198389 h 5477157"/>
              <a:gd name="connsiteX1146" fmla="*/ 892851 w 4173281"/>
              <a:gd name="connsiteY1146" fmla="*/ 2229535 h 5477157"/>
              <a:gd name="connsiteX1147" fmla="*/ 861705 w 4173281"/>
              <a:gd name="connsiteY1147" fmla="*/ 2198389 h 5477157"/>
              <a:gd name="connsiteX1148" fmla="*/ 892851 w 4173281"/>
              <a:gd name="connsiteY1148" fmla="*/ 2167243 h 5477157"/>
              <a:gd name="connsiteX1149" fmla="*/ 1559895 w 4173281"/>
              <a:gd name="connsiteY1149" fmla="*/ 2149073 h 5477157"/>
              <a:gd name="connsiteX1150" fmla="*/ 1591041 w 4173281"/>
              <a:gd name="connsiteY1150" fmla="*/ 2180219 h 5477157"/>
              <a:gd name="connsiteX1151" fmla="*/ 1559895 w 4173281"/>
              <a:gd name="connsiteY1151" fmla="*/ 2211365 h 5477157"/>
              <a:gd name="connsiteX1152" fmla="*/ 1528749 w 4173281"/>
              <a:gd name="connsiteY1152" fmla="*/ 2180219 h 5477157"/>
              <a:gd name="connsiteX1153" fmla="*/ 1559895 w 4173281"/>
              <a:gd name="connsiteY1153" fmla="*/ 2149073 h 5477157"/>
              <a:gd name="connsiteX1154" fmla="*/ 1004460 w 4173281"/>
              <a:gd name="connsiteY1154" fmla="*/ 2141288 h 5477157"/>
              <a:gd name="connsiteX1155" fmla="*/ 1030415 w 4173281"/>
              <a:gd name="connsiteY1155" fmla="*/ 2167243 h 5477157"/>
              <a:gd name="connsiteX1156" fmla="*/ 1004460 w 4173281"/>
              <a:gd name="connsiteY1156" fmla="*/ 2193198 h 5477157"/>
              <a:gd name="connsiteX1157" fmla="*/ 978505 w 4173281"/>
              <a:gd name="connsiteY1157" fmla="*/ 2167243 h 5477157"/>
              <a:gd name="connsiteX1158" fmla="*/ 1004460 w 4173281"/>
              <a:gd name="connsiteY1158" fmla="*/ 2141288 h 5477157"/>
              <a:gd name="connsiteX1159" fmla="*/ 604750 w 4173281"/>
              <a:gd name="connsiteY1159" fmla="*/ 2107544 h 5477157"/>
              <a:gd name="connsiteX1160" fmla="*/ 633302 w 4173281"/>
              <a:gd name="connsiteY1160" fmla="*/ 2136093 h 5477157"/>
              <a:gd name="connsiteX1161" fmla="*/ 604750 w 4173281"/>
              <a:gd name="connsiteY1161" fmla="*/ 2164645 h 5477157"/>
              <a:gd name="connsiteX1162" fmla="*/ 576201 w 4173281"/>
              <a:gd name="connsiteY1162" fmla="*/ 2136093 h 5477157"/>
              <a:gd name="connsiteX1163" fmla="*/ 604750 w 4173281"/>
              <a:gd name="connsiteY1163" fmla="*/ 2107544 h 5477157"/>
              <a:gd name="connsiteX1164" fmla="*/ 1090109 w 4173281"/>
              <a:gd name="connsiteY1164" fmla="*/ 2097163 h 5477157"/>
              <a:gd name="connsiteX1165" fmla="*/ 1105682 w 4173281"/>
              <a:gd name="connsiteY1165" fmla="*/ 2112736 h 5477157"/>
              <a:gd name="connsiteX1166" fmla="*/ 1090109 w 4173281"/>
              <a:gd name="connsiteY1166" fmla="*/ 2128309 h 5477157"/>
              <a:gd name="connsiteX1167" fmla="*/ 1074536 w 4173281"/>
              <a:gd name="connsiteY1167" fmla="*/ 2112736 h 5477157"/>
              <a:gd name="connsiteX1168" fmla="*/ 1090109 w 4173281"/>
              <a:gd name="connsiteY1168" fmla="*/ 2097163 h 5477157"/>
              <a:gd name="connsiteX1169" fmla="*/ 443831 w 4173281"/>
              <a:gd name="connsiteY1169" fmla="*/ 2073804 h 5477157"/>
              <a:gd name="connsiteX1170" fmla="*/ 526887 w 4173281"/>
              <a:gd name="connsiteY1170" fmla="*/ 2156860 h 5477157"/>
              <a:gd name="connsiteX1171" fmla="*/ 443831 w 4173281"/>
              <a:gd name="connsiteY1171" fmla="*/ 2239916 h 5477157"/>
              <a:gd name="connsiteX1172" fmla="*/ 360775 w 4173281"/>
              <a:gd name="connsiteY1172" fmla="*/ 2156860 h 5477157"/>
              <a:gd name="connsiteX1173" fmla="*/ 443831 w 4173281"/>
              <a:gd name="connsiteY1173" fmla="*/ 2073804 h 5477157"/>
              <a:gd name="connsiteX1174" fmla="*/ 114201 w 4173281"/>
              <a:gd name="connsiteY1174" fmla="*/ 2071208 h 5477157"/>
              <a:gd name="connsiteX1175" fmla="*/ 228403 w 4173281"/>
              <a:gd name="connsiteY1175" fmla="*/ 2185410 h 5477157"/>
              <a:gd name="connsiteX1176" fmla="*/ 114201 w 4173281"/>
              <a:gd name="connsiteY1176" fmla="*/ 2299612 h 5477157"/>
              <a:gd name="connsiteX1177" fmla="*/ 0 w 4173281"/>
              <a:gd name="connsiteY1177" fmla="*/ 2185410 h 5477157"/>
              <a:gd name="connsiteX1178" fmla="*/ 114201 w 4173281"/>
              <a:gd name="connsiteY1178" fmla="*/ 2071208 h 5477157"/>
              <a:gd name="connsiteX1179" fmla="*/ 321841 w 4173281"/>
              <a:gd name="connsiteY1179" fmla="*/ 2055635 h 5477157"/>
              <a:gd name="connsiteX1180" fmla="*/ 340011 w 4173281"/>
              <a:gd name="connsiteY1180" fmla="*/ 2073802 h 5477157"/>
              <a:gd name="connsiteX1181" fmla="*/ 321841 w 4173281"/>
              <a:gd name="connsiteY1181" fmla="*/ 2091972 h 5477157"/>
              <a:gd name="connsiteX1182" fmla="*/ 303674 w 4173281"/>
              <a:gd name="connsiteY1182" fmla="*/ 2073802 h 5477157"/>
              <a:gd name="connsiteX1183" fmla="*/ 321841 w 4173281"/>
              <a:gd name="connsiteY1183" fmla="*/ 2055635 h 5477157"/>
              <a:gd name="connsiteX1184" fmla="*/ 921404 w 4173281"/>
              <a:gd name="connsiteY1184" fmla="*/ 2050444 h 5477157"/>
              <a:gd name="connsiteX1185" fmla="*/ 942168 w 4173281"/>
              <a:gd name="connsiteY1185" fmla="*/ 2071208 h 5477157"/>
              <a:gd name="connsiteX1186" fmla="*/ 921404 w 4173281"/>
              <a:gd name="connsiteY1186" fmla="*/ 2091972 h 5477157"/>
              <a:gd name="connsiteX1187" fmla="*/ 900640 w 4173281"/>
              <a:gd name="connsiteY1187" fmla="*/ 2071208 h 5477157"/>
              <a:gd name="connsiteX1188" fmla="*/ 921404 w 4173281"/>
              <a:gd name="connsiteY1188" fmla="*/ 2050444 h 5477157"/>
              <a:gd name="connsiteX1189" fmla="*/ 1671501 w 4173281"/>
              <a:gd name="connsiteY1189" fmla="*/ 2040062 h 5477157"/>
              <a:gd name="connsiteX1190" fmla="*/ 1689671 w 4173281"/>
              <a:gd name="connsiteY1190" fmla="*/ 2058229 h 5477157"/>
              <a:gd name="connsiteX1191" fmla="*/ 1671501 w 4173281"/>
              <a:gd name="connsiteY1191" fmla="*/ 2076399 h 5477157"/>
              <a:gd name="connsiteX1192" fmla="*/ 1653334 w 4173281"/>
              <a:gd name="connsiteY1192" fmla="*/ 2058229 h 5477157"/>
              <a:gd name="connsiteX1193" fmla="*/ 1671501 w 4173281"/>
              <a:gd name="connsiteY1193" fmla="*/ 2040062 h 5477157"/>
              <a:gd name="connsiteX1194" fmla="*/ 1775321 w 4173281"/>
              <a:gd name="connsiteY1194" fmla="*/ 2029681 h 5477157"/>
              <a:gd name="connsiteX1195" fmla="*/ 1780512 w 4173281"/>
              <a:gd name="connsiteY1195" fmla="*/ 2047847 h 5477157"/>
              <a:gd name="connsiteX1196" fmla="*/ 1788299 w 4173281"/>
              <a:gd name="connsiteY1196" fmla="*/ 2032275 h 5477157"/>
              <a:gd name="connsiteX1197" fmla="*/ 1775321 w 4173281"/>
              <a:gd name="connsiteY1197" fmla="*/ 2029681 h 5477157"/>
              <a:gd name="connsiteX1198" fmla="*/ 2247702 w 4173281"/>
              <a:gd name="connsiteY1198" fmla="*/ 2003726 h 5477157"/>
              <a:gd name="connsiteX1199" fmla="*/ 2203579 w 4173281"/>
              <a:gd name="connsiteY1199" fmla="*/ 2045253 h 5477157"/>
              <a:gd name="connsiteX1200" fmla="*/ 2159455 w 4173281"/>
              <a:gd name="connsiteY1200" fmla="*/ 2006320 h 5477157"/>
              <a:gd name="connsiteX1201" fmla="*/ 2099759 w 4173281"/>
              <a:gd name="connsiteY1201" fmla="*/ 2050444 h 5477157"/>
              <a:gd name="connsiteX1202" fmla="*/ 2089377 w 4173281"/>
              <a:gd name="connsiteY1202" fmla="*/ 2050444 h 5477157"/>
              <a:gd name="connsiteX1203" fmla="*/ 2001131 w 4173281"/>
              <a:gd name="connsiteY1203" fmla="*/ 2128309 h 5477157"/>
              <a:gd name="connsiteX1204" fmla="*/ 1980366 w 4173281"/>
              <a:gd name="connsiteY1204" fmla="*/ 2125712 h 5477157"/>
              <a:gd name="connsiteX1205" fmla="*/ 1931050 w 4173281"/>
              <a:gd name="connsiteY1205" fmla="*/ 2149073 h 5477157"/>
              <a:gd name="connsiteX1206" fmla="*/ 1920669 w 4173281"/>
              <a:gd name="connsiteY1206" fmla="*/ 2159455 h 5477157"/>
              <a:gd name="connsiteX1207" fmla="*/ 1928456 w 4173281"/>
              <a:gd name="connsiteY1207" fmla="*/ 2156858 h 5477157"/>
              <a:gd name="connsiteX1208" fmla="*/ 1962196 w 4173281"/>
              <a:gd name="connsiteY1208" fmla="*/ 2190601 h 5477157"/>
              <a:gd name="connsiteX1209" fmla="*/ 1928456 w 4173281"/>
              <a:gd name="connsiteY1209" fmla="*/ 2224341 h 5477157"/>
              <a:gd name="connsiteX1210" fmla="*/ 1894714 w 4173281"/>
              <a:gd name="connsiteY1210" fmla="*/ 2190601 h 5477157"/>
              <a:gd name="connsiteX1211" fmla="*/ 1902501 w 4173281"/>
              <a:gd name="connsiteY1211" fmla="*/ 2169837 h 5477157"/>
              <a:gd name="connsiteX1212" fmla="*/ 1860974 w 4173281"/>
              <a:gd name="connsiteY1212" fmla="*/ 2180219 h 5477157"/>
              <a:gd name="connsiteX1213" fmla="*/ 1853185 w 4173281"/>
              <a:gd name="connsiteY1213" fmla="*/ 2180219 h 5477157"/>
              <a:gd name="connsiteX1214" fmla="*/ 1819445 w 4173281"/>
              <a:gd name="connsiteY1214" fmla="*/ 2232129 h 5477157"/>
              <a:gd name="connsiteX1215" fmla="*/ 1835019 w 4173281"/>
              <a:gd name="connsiteY1215" fmla="*/ 2263275 h 5477157"/>
              <a:gd name="connsiteX1216" fmla="*/ 1847994 w 4173281"/>
              <a:gd name="connsiteY1216" fmla="*/ 2276251 h 5477157"/>
              <a:gd name="connsiteX1217" fmla="*/ 1897310 w 4173281"/>
              <a:gd name="connsiteY1217" fmla="*/ 2245105 h 5477157"/>
              <a:gd name="connsiteX1218" fmla="*/ 1920669 w 4173281"/>
              <a:gd name="connsiteY1218" fmla="*/ 2237320 h 5477157"/>
              <a:gd name="connsiteX1219" fmla="*/ 1946624 w 4173281"/>
              <a:gd name="connsiteY1219" fmla="*/ 2247702 h 5477157"/>
              <a:gd name="connsiteX1220" fmla="*/ 1998534 w 4173281"/>
              <a:gd name="connsiteY1220" fmla="*/ 2286633 h 5477157"/>
              <a:gd name="connsiteX1221" fmla="*/ 2003725 w 4173281"/>
              <a:gd name="connsiteY1221" fmla="*/ 2281443 h 5477157"/>
              <a:gd name="connsiteX1222" fmla="*/ 1988151 w 4173281"/>
              <a:gd name="connsiteY1222" fmla="*/ 2242511 h 5477157"/>
              <a:gd name="connsiteX1223" fmla="*/ 2040061 w 4173281"/>
              <a:gd name="connsiteY1223" fmla="*/ 2185410 h 5477157"/>
              <a:gd name="connsiteX1224" fmla="*/ 2071207 w 4173281"/>
              <a:gd name="connsiteY1224" fmla="*/ 2162049 h 5477157"/>
              <a:gd name="connsiteX1225" fmla="*/ 2053041 w 4173281"/>
              <a:gd name="connsiteY1225" fmla="*/ 2136094 h 5477157"/>
              <a:gd name="connsiteX1226" fmla="*/ 2081590 w 4173281"/>
              <a:gd name="connsiteY1226" fmla="*/ 2110139 h 5477157"/>
              <a:gd name="connsiteX1227" fmla="*/ 2104951 w 4173281"/>
              <a:gd name="connsiteY1227" fmla="*/ 2136094 h 5477157"/>
              <a:gd name="connsiteX1228" fmla="*/ 2091971 w 4173281"/>
              <a:gd name="connsiteY1228" fmla="*/ 2159455 h 5477157"/>
              <a:gd name="connsiteX1229" fmla="*/ 2094568 w 4173281"/>
              <a:gd name="connsiteY1229" fmla="*/ 2159455 h 5477157"/>
              <a:gd name="connsiteX1230" fmla="*/ 2128308 w 4173281"/>
              <a:gd name="connsiteY1230" fmla="*/ 2133500 h 5477157"/>
              <a:gd name="connsiteX1231" fmla="*/ 2112736 w 4173281"/>
              <a:gd name="connsiteY1231" fmla="*/ 2104948 h 5477157"/>
              <a:gd name="connsiteX1232" fmla="*/ 2146478 w 4173281"/>
              <a:gd name="connsiteY1232" fmla="*/ 2071208 h 5477157"/>
              <a:gd name="connsiteX1233" fmla="*/ 2180218 w 4173281"/>
              <a:gd name="connsiteY1233" fmla="*/ 2104948 h 5477157"/>
              <a:gd name="connsiteX1234" fmla="*/ 2180218 w 4173281"/>
              <a:gd name="connsiteY1234" fmla="*/ 2107545 h 5477157"/>
              <a:gd name="connsiteX1235" fmla="*/ 2185409 w 4173281"/>
              <a:gd name="connsiteY1235" fmla="*/ 2107545 h 5477157"/>
              <a:gd name="connsiteX1236" fmla="*/ 2211364 w 4173281"/>
              <a:gd name="connsiteY1236" fmla="*/ 2115331 h 5477157"/>
              <a:gd name="connsiteX1237" fmla="*/ 2234725 w 4173281"/>
              <a:gd name="connsiteY1237" fmla="*/ 2128309 h 5477157"/>
              <a:gd name="connsiteX1238" fmla="*/ 2247702 w 4173281"/>
              <a:gd name="connsiteY1238" fmla="*/ 2110139 h 5477157"/>
              <a:gd name="connsiteX1239" fmla="*/ 2232128 w 4173281"/>
              <a:gd name="connsiteY1239" fmla="*/ 2073802 h 5477157"/>
              <a:gd name="connsiteX1240" fmla="*/ 2245108 w 4173281"/>
              <a:gd name="connsiteY1240" fmla="*/ 2040062 h 5477157"/>
              <a:gd name="connsiteX1241" fmla="*/ 2245108 w 4173281"/>
              <a:gd name="connsiteY1241" fmla="*/ 2029681 h 5477157"/>
              <a:gd name="connsiteX1242" fmla="*/ 2250298 w 4173281"/>
              <a:gd name="connsiteY1242" fmla="*/ 2003726 h 5477157"/>
              <a:gd name="connsiteX1243" fmla="*/ 1466455 w 4173281"/>
              <a:gd name="connsiteY1243" fmla="*/ 1975176 h 5477157"/>
              <a:gd name="connsiteX1244" fmla="*/ 1500198 w 4173281"/>
              <a:gd name="connsiteY1244" fmla="*/ 2008916 h 5477157"/>
              <a:gd name="connsiteX1245" fmla="*/ 1466455 w 4173281"/>
              <a:gd name="connsiteY1245" fmla="*/ 2042659 h 5477157"/>
              <a:gd name="connsiteX1246" fmla="*/ 1432715 w 4173281"/>
              <a:gd name="connsiteY1246" fmla="*/ 2008916 h 5477157"/>
              <a:gd name="connsiteX1247" fmla="*/ 1466455 w 4173281"/>
              <a:gd name="connsiteY1247" fmla="*/ 1975176 h 5477157"/>
              <a:gd name="connsiteX1248" fmla="*/ 2172433 w 4173281"/>
              <a:gd name="connsiteY1248" fmla="*/ 1951815 h 5477157"/>
              <a:gd name="connsiteX1249" fmla="*/ 2169837 w 4173281"/>
              <a:gd name="connsiteY1249" fmla="*/ 1975173 h 5477157"/>
              <a:gd name="connsiteX1250" fmla="*/ 2180218 w 4173281"/>
              <a:gd name="connsiteY1250" fmla="*/ 1964791 h 5477157"/>
              <a:gd name="connsiteX1251" fmla="*/ 2172433 w 4173281"/>
              <a:gd name="connsiteY1251" fmla="*/ 1951815 h 5477157"/>
              <a:gd name="connsiteX1252" fmla="*/ 2387859 w 4173281"/>
              <a:gd name="connsiteY1252" fmla="*/ 1915478 h 5477157"/>
              <a:gd name="connsiteX1253" fmla="*/ 2351521 w 4173281"/>
              <a:gd name="connsiteY1253" fmla="*/ 1938836 h 5477157"/>
              <a:gd name="connsiteX1254" fmla="*/ 2351521 w 4173281"/>
              <a:gd name="connsiteY1254" fmla="*/ 1944027 h 5477157"/>
              <a:gd name="connsiteX1255" fmla="*/ 2385264 w 4173281"/>
              <a:gd name="connsiteY1255" fmla="*/ 1954410 h 5477157"/>
              <a:gd name="connsiteX1256" fmla="*/ 2390455 w 4173281"/>
              <a:gd name="connsiteY1256" fmla="*/ 1951815 h 5477157"/>
              <a:gd name="connsiteX1257" fmla="*/ 2390455 w 4173281"/>
              <a:gd name="connsiteY1257" fmla="*/ 1941433 h 5477157"/>
              <a:gd name="connsiteX1258" fmla="*/ 2393049 w 4173281"/>
              <a:gd name="connsiteY1258" fmla="*/ 1918072 h 5477157"/>
              <a:gd name="connsiteX1259" fmla="*/ 2387859 w 4173281"/>
              <a:gd name="connsiteY1259" fmla="*/ 1915478 h 5477157"/>
              <a:gd name="connsiteX1260" fmla="*/ 942168 w 4173281"/>
              <a:gd name="connsiteY1260" fmla="*/ 1915477 h 5477157"/>
              <a:gd name="connsiteX1261" fmla="*/ 968123 w 4173281"/>
              <a:gd name="connsiteY1261" fmla="*/ 1941432 h 5477157"/>
              <a:gd name="connsiteX1262" fmla="*/ 942168 w 4173281"/>
              <a:gd name="connsiteY1262" fmla="*/ 1967387 h 5477157"/>
              <a:gd name="connsiteX1263" fmla="*/ 916213 w 4173281"/>
              <a:gd name="connsiteY1263" fmla="*/ 1941432 h 5477157"/>
              <a:gd name="connsiteX1264" fmla="*/ 942168 w 4173281"/>
              <a:gd name="connsiteY1264" fmla="*/ 1915477 h 5477157"/>
              <a:gd name="connsiteX1265" fmla="*/ 617729 w 4173281"/>
              <a:gd name="connsiteY1265" fmla="*/ 1915477 h 5477157"/>
              <a:gd name="connsiteX1266" fmla="*/ 659257 w 4173281"/>
              <a:gd name="connsiteY1266" fmla="*/ 1957005 h 5477157"/>
              <a:gd name="connsiteX1267" fmla="*/ 617729 w 4173281"/>
              <a:gd name="connsiteY1267" fmla="*/ 1998533 h 5477157"/>
              <a:gd name="connsiteX1268" fmla="*/ 576201 w 4173281"/>
              <a:gd name="connsiteY1268" fmla="*/ 1957005 h 5477157"/>
              <a:gd name="connsiteX1269" fmla="*/ 617729 w 4173281"/>
              <a:gd name="connsiteY1269" fmla="*/ 1915477 h 5477157"/>
              <a:gd name="connsiteX1270" fmla="*/ 1539130 w 4173281"/>
              <a:gd name="connsiteY1270" fmla="*/ 1912884 h 5477157"/>
              <a:gd name="connsiteX1271" fmla="*/ 1578064 w 4173281"/>
              <a:gd name="connsiteY1271" fmla="*/ 1951815 h 5477157"/>
              <a:gd name="connsiteX1272" fmla="*/ 1539130 w 4173281"/>
              <a:gd name="connsiteY1272" fmla="*/ 1990749 h 5477157"/>
              <a:gd name="connsiteX1273" fmla="*/ 1500199 w 4173281"/>
              <a:gd name="connsiteY1273" fmla="*/ 1951815 h 5477157"/>
              <a:gd name="connsiteX1274" fmla="*/ 1539130 w 4173281"/>
              <a:gd name="connsiteY1274" fmla="*/ 1912884 h 5477157"/>
              <a:gd name="connsiteX1275" fmla="*/ 1889523 w 4173281"/>
              <a:gd name="connsiteY1275" fmla="*/ 1873950 h 5477157"/>
              <a:gd name="connsiteX1276" fmla="*/ 1881738 w 4173281"/>
              <a:gd name="connsiteY1276" fmla="*/ 1876544 h 5477157"/>
              <a:gd name="connsiteX1277" fmla="*/ 1832422 w 4173281"/>
              <a:gd name="connsiteY1277" fmla="*/ 1910287 h 5477157"/>
              <a:gd name="connsiteX1278" fmla="*/ 1827231 w 4173281"/>
              <a:gd name="connsiteY1278" fmla="*/ 1910287 h 5477157"/>
              <a:gd name="connsiteX1279" fmla="*/ 1858377 w 4173281"/>
              <a:gd name="connsiteY1279" fmla="*/ 1959600 h 5477157"/>
              <a:gd name="connsiteX1280" fmla="*/ 1915478 w 4173281"/>
              <a:gd name="connsiteY1280" fmla="*/ 1902499 h 5477157"/>
              <a:gd name="connsiteX1281" fmla="*/ 1889523 w 4173281"/>
              <a:gd name="connsiteY1281" fmla="*/ 1873950 h 5477157"/>
              <a:gd name="connsiteX1282" fmla="*/ 1383402 w 4173281"/>
              <a:gd name="connsiteY1282" fmla="*/ 1816849 h 5477157"/>
              <a:gd name="connsiteX1283" fmla="*/ 1437906 w 4173281"/>
              <a:gd name="connsiteY1283" fmla="*/ 1840207 h 5477157"/>
              <a:gd name="connsiteX1284" fmla="*/ 1487222 w 4173281"/>
              <a:gd name="connsiteY1284" fmla="*/ 1905096 h 5477157"/>
              <a:gd name="connsiteX1285" fmla="*/ 1419739 w 4173281"/>
              <a:gd name="connsiteY1285" fmla="*/ 1972579 h 5477157"/>
              <a:gd name="connsiteX1286" fmla="*/ 1396378 w 4173281"/>
              <a:gd name="connsiteY1286" fmla="*/ 1967388 h 5477157"/>
              <a:gd name="connsiteX1287" fmla="*/ 1385996 w 4173281"/>
              <a:gd name="connsiteY1287" fmla="*/ 1967388 h 5477157"/>
              <a:gd name="connsiteX1288" fmla="*/ 1388593 w 4173281"/>
              <a:gd name="connsiteY1288" fmla="*/ 1980364 h 5477157"/>
              <a:gd name="connsiteX1289" fmla="*/ 1347065 w 4173281"/>
              <a:gd name="connsiteY1289" fmla="*/ 2021892 h 5477157"/>
              <a:gd name="connsiteX1290" fmla="*/ 1305538 w 4173281"/>
              <a:gd name="connsiteY1290" fmla="*/ 1980364 h 5477157"/>
              <a:gd name="connsiteX1291" fmla="*/ 1328896 w 4173281"/>
              <a:gd name="connsiteY1291" fmla="*/ 1944027 h 5477157"/>
              <a:gd name="connsiteX1292" fmla="*/ 1308132 w 4173281"/>
              <a:gd name="connsiteY1292" fmla="*/ 1892117 h 5477157"/>
              <a:gd name="connsiteX1293" fmla="*/ 1383402 w 4173281"/>
              <a:gd name="connsiteY1293" fmla="*/ 1816849 h 5477157"/>
              <a:gd name="connsiteX1294" fmla="*/ 1121255 w 4173281"/>
              <a:gd name="connsiteY1294" fmla="*/ 1811658 h 5477157"/>
              <a:gd name="connsiteX1295" fmla="*/ 1196526 w 4173281"/>
              <a:gd name="connsiteY1295" fmla="*/ 1886926 h 5477157"/>
              <a:gd name="connsiteX1296" fmla="*/ 1121255 w 4173281"/>
              <a:gd name="connsiteY1296" fmla="*/ 1962196 h 5477157"/>
              <a:gd name="connsiteX1297" fmla="*/ 1110873 w 4173281"/>
              <a:gd name="connsiteY1297" fmla="*/ 1962196 h 5477157"/>
              <a:gd name="connsiteX1298" fmla="*/ 1113470 w 4173281"/>
              <a:gd name="connsiteY1298" fmla="*/ 1975172 h 5477157"/>
              <a:gd name="connsiteX1299" fmla="*/ 1084918 w 4173281"/>
              <a:gd name="connsiteY1299" fmla="*/ 2003724 h 5477157"/>
              <a:gd name="connsiteX1300" fmla="*/ 1056369 w 4173281"/>
              <a:gd name="connsiteY1300" fmla="*/ 1975172 h 5477157"/>
              <a:gd name="connsiteX1301" fmla="*/ 1077133 w 4173281"/>
              <a:gd name="connsiteY1301" fmla="*/ 1946623 h 5477157"/>
              <a:gd name="connsiteX1302" fmla="*/ 1045987 w 4173281"/>
              <a:gd name="connsiteY1302" fmla="*/ 1886926 h 5477157"/>
              <a:gd name="connsiteX1303" fmla="*/ 1121255 w 4173281"/>
              <a:gd name="connsiteY1303" fmla="*/ 1811658 h 5477157"/>
              <a:gd name="connsiteX1304" fmla="*/ 238786 w 4173281"/>
              <a:gd name="connsiteY1304" fmla="*/ 1806467 h 5477157"/>
              <a:gd name="connsiteX1305" fmla="*/ 269932 w 4173281"/>
              <a:gd name="connsiteY1305" fmla="*/ 1837613 h 5477157"/>
              <a:gd name="connsiteX1306" fmla="*/ 238786 w 4173281"/>
              <a:gd name="connsiteY1306" fmla="*/ 1868759 h 5477157"/>
              <a:gd name="connsiteX1307" fmla="*/ 207640 w 4173281"/>
              <a:gd name="connsiteY1307" fmla="*/ 1837613 h 5477157"/>
              <a:gd name="connsiteX1308" fmla="*/ 238786 w 4173281"/>
              <a:gd name="connsiteY1308" fmla="*/ 1806467 h 5477157"/>
              <a:gd name="connsiteX1309" fmla="*/ 2053041 w 4173281"/>
              <a:gd name="connsiteY1309" fmla="*/ 1790894 h 5477157"/>
              <a:gd name="connsiteX1310" fmla="*/ 2068614 w 4173281"/>
              <a:gd name="connsiteY1310" fmla="*/ 1803870 h 5477157"/>
              <a:gd name="connsiteX1311" fmla="*/ 2055635 w 4173281"/>
              <a:gd name="connsiteY1311" fmla="*/ 1816849 h 5477157"/>
              <a:gd name="connsiteX1312" fmla="*/ 2042659 w 4173281"/>
              <a:gd name="connsiteY1312" fmla="*/ 1803870 h 5477157"/>
              <a:gd name="connsiteX1313" fmla="*/ 2053041 w 4173281"/>
              <a:gd name="connsiteY1313" fmla="*/ 1790894 h 5477157"/>
              <a:gd name="connsiteX1314" fmla="*/ 1578063 w 4173281"/>
              <a:gd name="connsiteY1314" fmla="*/ 1720817 h 5477157"/>
              <a:gd name="connsiteX1315" fmla="*/ 1596233 w 4173281"/>
              <a:gd name="connsiteY1315" fmla="*/ 1738984 h 5477157"/>
              <a:gd name="connsiteX1316" fmla="*/ 1578063 w 4173281"/>
              <a:gd name="connsiteY1316" fmla="*/ 1757154 h 5477157"/>
              <a:gd name="connsiteX1317" fmla="*/ 1559896 w 4173281"/>
              <a:gd name="connsiteY1317" fmla="*/ 1738984 h 5477157"/>
              <a:gd name="connsiteX1318" fmla="*/ 1578063 w 4173281"/>
              <a:gd name="connsiteY1318" fmla="*/ 1720817 h 5477157"/>
              <a:gd name="connsiteX1319" fmla="*/ 1160186 w 4173281"/>
              <a:gd name="connsiteY1319" fmla="*/ 1645546 h 5477157"/>
              <a:gd name="connsiteX1320" fmla="*/ 1188738 w 4173281"/>
              <a:gd name="connsiteY1320" fmla="*/ 1674095 h 5477157"/>
              <a:gd name="connsiteX1321" fmla="*/ 1160186 w 4173281"/>
              <a:gd name="connsiteY1321" fmla="*/ 1702647 h 5477157"/>
              <a:gd name="connsiteX1322" fmla="*/ 1131637 w 4173281"/>
              <a:gd name="connsiteY1322" fmla="*/ 1674095 h 5477157"/>
              <a:gd name="connsiteX1323" fmla="*/ 1160186 w 4173281"/>
              <a:gd name="connsiteY1323" fmla="*/ 1645546 h 5477157"/>
              <a:gd name="connsiteX1324" fmla="*/ 892850 w 4173281"/>
              <a:gd name="connsiteY1324" fmla="*/ 1611806 h 5477157"/>
              <a:gd name="connsiteX1325" fmla="*/ 965524 w 4173281"/>
              <a:gd name="connsiteY1325" fmla="*/ 1684480 h 5477157"/>
              <a:gd name="connsiteX1326" fmla="*/ 962930 w 4173281"/>
              <a:gd name="connsiteY1326" fmla="*/ 1702647 h 5477157"/>
              <a:gd name="connsiteX1327" fmla="*/ 1040795 w 4173281"/>
              <a:gd name="connsiteY1327" fmla="*/ 1793491 h 5477157"/>
              <a:gd name="connsiteX1328" fmla="*/ 947357 w 4173281"/>
              <a:gd name="connsiteY1328" fmla="*/ 1886929 h 5477157"/>
              <a:gd name="connsiteX1329" fmla="*/ 864301 w 4173281"/>
              <a:gd name="connsiteY1329" fmla="*/ 1835019 h 5477157"/>
              <a:gd name="connsiteX1330" fmla="*/ 846132 w 4173281"/>
              <a:gd name="connsiteY1330" fmla="*/ 1840210 h 5477157"/>
              <a:gd name="connsiteX1331" fmla="*/ 809795 w 4173281"/>
              <a:gd name="connsiteY1331" fmla="*/ 1798682 h 5477157"/>
              <a:gd name="connsiteX1332" fmla="*/ 851322 w 4173281"/>
              <a:gd name="connsiteY1332" fmla="*/ 1757154 h 5477157"/>
              <a:gd name="connsiteX1333" fmla="*/ 864301 w 4173281"/>
              <a:gd name="connsiteY1333" fmla="*/ 1759748 h 5477157"/>
              <a:gd name="connsiteX1334" fmla="*/ 866895 w 4173281"/>
              <a:gd name="connsiteY1334" fmla="*/ 1751963 h 5477157"/>
              <a:gd name="connsiteX1335" fmla="*/ 820177 w 4173281"/>
              <a:gd name="connsiteY1335" fmla="*/ 1684480 h 5477157"/>
              <a:gd name="connsiteX1336" fmla="*/ 892850 w 4173281"/>
              <a:gd name="connsiteY1336" fmla="*/ 1611806 h 5477157"/>
              <a:gd name="connsiteX1337" fmla="*/ 1988152 w 4173281"/>
              <a:gd name="connsiteY1337" fmla="*/ 1601424 h 5477157"/>
              <a:gd name="connsiteX1338" fmla="*/ 2024489 w 4173281"/>
              <a:gd name="connsiteY1338" fmla="*/ 1637761 h 5477157"/>
              <a:gd name="connsiteX1339" fmla="*/ 1988152 w 4173281"/>
              <a:gd name="connsiteY1339" fmla="*/ 1674098 h 5477157"/>
              <a:gd name="connsiteX1340" fmla="*/ 1951815 w 4173281"/>
              <a:gd name="connsiteY1340" fmla="*/ 1637761 h 5477157"/>
              <a:gd name="connsiteX1341" fmla="*/ 1988152 w 4173281"/>
              <a:gd name="connsiteY1341" fmla="*/ 1601424 h 5477157"/>
              <a:gd name="connsiteX1342" fmla="*/ 2642217 w 4173281"/>
              <a:gd name="connsiteY1342" fmla="*/ 1541726 h 5477157"/>
              <a:gd name="connsiteX1343" fmla="*/ 2637026 w 4173281"/>
              <a:gd name="connsiteY1343" fmla="*/ 1546917 h 5477157"/>
              <a:gd name="connsiteX1344" fmla="*/ 2642217 w 4173281"/>
              <a:gd name="connsiteY1344" fmla="*/ 1549511 h 5477157"/>
              <a:gd name="connsiteX1345" fmla="*/ 1526153 w 4173281"/>
              <a:gd name="connsiteY1345" fmla="*/ 1518368 h 5477157"/>
              <a:gd name="connsiteX1346" fmla="*/ 1588445 w 4173281"/>
              <a:gd name="connsiteY1346" fmla="*/ 1580660 h 5477157"/>
              <a:gd name="connsiteX1347" fmla="*/ 1526153 w 4173281"/>
              <a:gd name="connsiteY1347" fmla="*/ 1642952 h 5477157"/>
              <a:gd name="connsiteX1348" fmla="*/ 1463861 w 4173281"/>
              <a:gd name="connsiteY1348" fmla="*/ 1580660 h 5477157"/>
              <a:gd name="connsiteX1349" fmla="*/ 1526153 w 4173281"/>
              <a:gd name="connsiteY1349" fmla="*/ 1518368 h 5477157"/>
              <a:gd name="connsiteX1350" fmla="*/ 1370423 w 4173281"/>
              <a:gd name="connsiteY1350" fmla="*/ 1497604 h 5477157"/>
              <a:gd name="connsiteX1351" fmla="*/ 1411951 w 4173281"/>
              <a:gd name="connsiteY1351" fmla="*/ 1539132 h 5477157"/>
              <a:gd name="connsiteX1352" fmla="*/ 1370423 w 4173281"/>
              <a:gd name="connsiteY1352" fmla="*/ 1580660 h 5477157"/>
              <a:gd name="connsiteX1353" fmla="*/ 1336680 w 4173281"/>
              <a:gd name="connsiteY1353" fmla="*/ 1562490 h 5477157"/>
              <a:gd name="connsiteX1354" fmla="*/ 1321107 w 4173281"/>
              <a:gd name="connsiteY1354" fmla="*/ 1567681 h 5477157"/>
              <a:gd name="connsiteX1355" fmla="*/ 1297749 w 4173281"/>
              <a:gd name="connsiteY1355" fmla="*/ 1544323 h 5477157"/>
              <a:gd name="connsiteX1356" fmla="*/ 1321107 w 4173281"/>
              <a:gd name="connsiteY1356" fmla="*/ 1520962 h 5477157"/>
              <a:gd name="connsiteX1357" fmla="*/ 1328895 w 4173281"/>
              <a:gd name="connsiteY1357" fmla="*/ 1526153 h 5477157"/>
              <a:gd name="connsiteX1358" fmla="*/ 1370423 w 4173281"/>
              <a:gd name="connsiteY1358" fmla="*/ 1497604 h 5477157"/>
              <a:gd name="connsiteX1359" fmla="*/ 1941433 w 4173281"/>
              <a:gd name="connsiteY1359" fmla="*/ 1497603 h 5477157"/>
              <a:gd name="connsiteX1360" fmla="*/ 1941433 w 4173281"/>
              <a:gd name="connsiteY1360" fmla="*/ 1505388 h 5477157"/>
              <a:gd name="connsiteX1361" fmla="*/ 1944030 w 4173281"/>
              <a:gd name="connsiteY1361" fmla="*/ 1497603 h 5477157"/>
              <a:gd name="connsiteX1362" fmla="*/ 1941433 w 4173281"/>
              <a:gd name="connsiteY1362" fmla="*/ 1497603 h 5477157"/>
              <a:gd name="connsiteX1363" fmla="*/ 1227670 w 4173281"/>
              <a:gd name="connsiteY1363" fmla="*/ 1489816 h 5477157"/>
              <a:gd name="connsiteX1364" fmla="*/ 1251031 w 4173281"/>
              <a:gd name="connsiteY1364" fmla="*/ 1513174 h 5477157"/>
              <a:gd name="connsiteX1365" fmla="*/ 1227670 w 4173281"/>
              <a:gd name="connsiteY1365" fmla="*/ 1536535 h 5477157"/>
              <a:gd name="connsiteX1366" fmla="*/ 1204312 w 4173281"/>
              <a:gd name="connsiteY1366" fmla="*/ 1513174 h 5477157"/>
              <a:gd name="connsiteX1367" fmla="*/ 1227670 w 4173281"/>
              <a:gd name="connsiteY1367" fmla="*/ 1489816 h 5477157"/>
              <a:gd name="connsiteX1368" fmla="*/ 1629973 w 4173281"/>
              <a:gd name="connsiteY1368" fmla="*/ 1432715 h 5477157"/>
              <a:gd name="connsiteX1369" fmla="*/ 1653334 w 4173281"/>
              <a:gd name="connsiteY1369" fmla="*/ 1456073 h 5477157"/>
              <a:gd name="connsiteX1370" fmla="*/ 1629973 w 4173281"/>
              <a:gd name="connsiteY1370" fmla="*/ 1479434 h 5477157"/>
              <a:gd name="connsiteX1371" fmla="*/ 1606615 w 4173281"/>
              <a:gd name="connsiteY1371" fmla="*/ 1456073 h 5477157"/>
              <a:gd name="connsiteX1372" fmla="*/ 1629973 w 4173281"/>
              <a:gd name="connsiteY1372" fmla="*/ 1432715 h 5477157"/>
              <a:gd name="connsiteX1373" fmla="*/ 1832422 w 4173281"/>
              <a:gd name="connsiteY1373" fmla="*/ 1383401 h 5477157"/>
              <a:gd name="connsiteX1374" fmla="*/ 1855783 w 4173281"/>
              <a:gd name="connsiteY1374" fmla="*/ 1406759 h 5477157"/>
              <a:gd name="connsiteX1375" fmla="*/ 1832422 w 4173281"/>
              <a:gd name="connsiteY1375" fmla="*/ 1430120 h 5477157"/>
              <a:gd name="connsiteX1376" fmla="*/ 1809064 w 4173281"/>
              <a:gd name="connsiteY1376" fmla="*/ 1406759 h 5477157"/>
              <a:gd name="connsiteX1377" fmla="*/ 1832422 w 4173281"/>
              <a:gd name="connsiteY1377" fmla="*/ 1383401 h 5477157"/>
              <a:gd name="connsiteX1378" fmla="*/ 2665578 w 4173281"/>
              <a:gd name="connsiteY1378" fmla="*/ 1367827 h 5477157"/>
              <a:gd name="connsiteX1379" fmla="*/ 2660387 w 4173281"/>
              <a:gd name="connsiteY1379" fmla="*/ 1375614 h 5477157"/>
              <a:gd name="connsiteX1380" fmla="*/ 2665578 w 4173281"/>
              <a:gd name="connsiteY1380" fmla="*/ 1375614 h 5477157"/>
              <a:gd name="connsiteX1381" fmla="*/ 2473511 w 4173281"/>
              <a:gd name="connsiteY1381" fmla="*/ 1352253 h 5477157"/>
              <a:gd name="connsiteX1382" fmla="*/ 2444959 w 4173281"/>
              <a:gd name="connsiteY1382" fmla="*/ 1365233 h 5477157"/>
              <a:gd name="connsiteX1383" fmla="*/ 2452747 w 4173281"/>
              <a:gd name="connsiteY1383" fmla="*/ 1370424 h 5477157"/>
              <a:gd name="connsiteX1384" fmla="*/ 2457939 w 4173281"/>
              <a:gd name="connsiteY1384" fmla="*/ 1370424 h 5477157"/>
              <a:gd name="connsiteX1385" fmla="*/ 2465724 w 4173281"/>
              <a:gd name="connsiteY1385" fmla="*/ 1373018 h 5477157"/>
              <a:gd name="connsiteX1386" fmla="*/ 2476105 w 4173281"/>
              <a:gd name="connsiteY1386" fmla="*/ 1357444 h 5477157"/>
              <a:gd name="connsiteX1387" fmla="*/ 2473511 w 4173281"/>
              <a:gd name="connsiteY1387" fmla="*/ 1352253 h 5477157"/>
              <a:gd name="connsiteX1388" fmla="*/ 955144 w 4173281"/>
              <a:gd name="connsiteY1388" fmla="*/ 1282176 h 5477157"/>
              <a:gd name="connsiteX1389" fmla="*/ 1033009 w 4173281"/>
              <a:gd name="connsiteY1389" fmla="*/ 1360041 h 5477157"/>
              <a:gd name="connsiteX1390" fmla="*/ 955144 w 4173281"/>
              <a:gd name="connsiteY1390" fmla="*/ 1437906 h 5477157"/>
              <a:gd name="connsiteX1391" fmla="*/ 877279 w 4173281"/>
              <a:gd name="connsiteY1391" fmla="*/ 1360041 h 5477157"/>
              <a:gd name="connsiteX1392" fmla="*/ 955144 w 4173281"/>
              <a:gd name="connsiteY1392" fmla="*/ 1282176 h 5477157"/>
              <a:gd name="connsiteX1393" fmla="*/ 1998534 w 4173281"/>
              <a:gd name="connsiteY1393" fmla="*/ 1274390 h 5477157"/>
              <a:gd name="connsiteX1394" fmla="*/ 2037468 w 4173281"/>
              <a:gd name="connsiteY1394" fmla="*/ 1313321 h 5477157"/>
              <a:gd name="connsiteX1395" fmla="*/ 2029680 w 4173281"/>
              <a:gd name="connsiteY1395" fmla="*/ 1336682 h 5477157"/>
              <a:gd name="connsiteX1396" fmla="*/ 2066017 w 4173281"/>
              <a:gd name="connsiteY1396" fmla="*/ 1414547 h 5477157"/>
              <a:gd name="connsiteX1397" fmla="*/ 2066017 w 4173281"/>
              <a:gd name="connsiteY1397" fmla="*/ 1417141 h 5477157"/>
              <a:gd name="connsiteX1398" fmla="*/ 2112736 w 4173281"/>
              <a:gd name="connsiteY1398" fmla="*/ 1445693 h 5477157"/>
              <a:gd name="connsiteX1399" fmla="*/ 2104951 w 4173281"/>
              <a:gd name="connsiteY1399" fmla="*/ 1414547 h 5477157"/>
              <a:gd name="connsiteX1400" fmla="*/ 2164646 w 4173281"/>
              <a:gd name="connsiteY1400" fmla="*/ 1354849 h 5477157"/>
              <a:gd name="connsiteX1401" fmla="*/ 2213962 w 4173281"/>
              <a:gd name="connsiteY1401" fmla="*/ 1380804 h 5477157"/>
              <a:gd name="connsiteX1402" fmla="*/ 2239917 w 4173281"/>
              <a:gd name="connsiteY1402" fmla="*/ 1365231 h 5477157"/>
              <a:gd name="connsiteX1403" fmla="*/ 2271063 w 4173281"/>
              <a:gd name="connsiteY1403" fmla="*/ 1396377 h 5477157"/>
              <a:gd name="connsiteX1404" fmla="*/ 2239917 w 4173281"/>
              <a:gd name="connsiteY1404" fmla="*/ 1427523 h 5477157"/>
              <a:gd name="connsiteX1405" fmla="*/ 2224344 w 4173281"/>
              <a:gd name="connsiteY1405" fmla="*/ 1422332 h 5477157"/>
              <a:gd name="connsiteX1406" fmla="*/ 2164646 w 4173281"/>
              <a:gd name="connsiteY1406" fmla="*/ 1474242 h 5477157"/>
              <a:gd name="connsiteX1407" fmla="*/ 2123118 w 4173281"/>
              <a:gd name="connsiteY1407" fmla="*/ 1456075 h 5477157"/>
              <a:gd name="connsiteX1408" fmla="*/ 2138691 w 4173281"/>
              <a:gd name="connsiteY1408" fmla="*/ 1510579 h 5477157"/>
              <a:gd name="connsiteX1409" fmla="*/ 2040062 w 4173281"/>
              <a:gd name="connsiteY1409" fmla="*/ 1609208 h 5477157"/>
              <a:gd name="connsiteX1410" fmla="*/ 1941433 w 4173281"/>
              <a:gd name="connsiteY1410" fmla="*/ 1510579 h 5477157"/>
              <a:gd name="connsiteX1411" fmla="*/ 1894714 w 4173281"/>
              <a:gd name="connsiteY1411" fmla="*/ 1552107 h 5477157"/>
              <a:gd name="connsiteX1412" fmla="*/ 1845401 w 4173281"/>
              <a:gd name="connsiteY1412" fmla="*/ 1502794 h 5477157"/>
              <a:gd name="connsiteX1413" fmla="*/ 1894714 w 4173281"/>
              <a:gd name="connsiteY1413" fmla="*/ 1453478 h 5477157"/>
              <a:gd name="connsiteX1414" fmla="*/ 1899905 w 4173281"/>
              <a:gd name="connsiteY1414" fmla="*/ 1453478 h 5477157"/>
              <a:gd name="connsiteX1415" fmla="*/ 1886929 w 4173281"/>
              <a:gd name="connsiteY1415" fmla="*/ 1409356 h 5477157"/>
              <a:gd name="connsiteX1416" fmla="*/ 1959603 w 4173281"/>
              <a:gd name="connsiteY1416" fmla="*/ 1321109 h 5477157"/>
              <a:gd name="connsiteX1417" fmla="*/ 1959603 w 4173281"/>
              <a:gd name="connsiteY1417" fmla="*/ 1313321 h 5477157"/>
              <a:gd name="connsiteX1418" fmla="*/ 1998534 w 4173281"/>
              <a:gd name="connsiteY1418" fmla="*/ 1274390 h 5477157"/>
              <a:gd name="connsiteX1419" fmla="*/ 1305537 w 4173281"/>
              <a:gd name="connsiteY1419" fmla="*/ 1232863 h 5477157"/>
              <a:gd name="connsiteX1420" fmla="*/ 1321110 w 4173281"/>
              <a:gd name="connsiteY1420" fmla="*/ 1248436 h 5477157"/>
              <a:gd name="connsiteX1421" fmla="*/ 1305537 w 4173281"/>
              <a:gd name="connsiteY1421" fmla="*/ 1264009 h 5477157"/>
              <a:gd name="connsiteX1422" fmla="*/ 1289964 w 4173281"/>
              <a:gd name="connsiteY1422" fmla="*/ 1248436 h 5477157"/>
              <a:gd name="connsiteX1423" fmla="*/ 1305537 w 4173281"/>
              <a:gd name="connsiteY1423" fmla="*/ 1232863 h 5477157"/>
              <a:gd name="connsiteX1424" fmla="*/ 1881735 w 4173281"/>
              <a:gd name="connsiteY1424" fmla="*/ 1212099 h 5477157"/>
              <a:gd name="connsiteX1425" fmla="*/ 1920669 w 4173281"/>
              <a:gd name="connsiteY1425" fmla="*/ 1251030 h 5477157"/>
              <a:gd name="connsiteX1426" fmla="*/ 1881735 w 4173281"/>
              <a:gd name="connsiteY1426" fmla="*/ 1289964 h 5477157"/>
              <a:gd name="connsiteX1427" fmla="*/ 1842804 w 4173281"/>
              <a:gd name="connsiteY1427" fmla="*/ 1251030 h 5477157"/>
              <a:gd name="connsiteX1428" fmla="*/ 1881735 w 4173281"/>
              <a:gd name="connsiteY1428" fmla="*/ 1212099 h 5477157"/>
              <a:gd name="connsiteX1429" fmla="*/ 1746768 w 4173281"/>
              <a:gd name="connsiteY1429" fmla="*/ 1206908 h 5477157"/>
              <a:gd name="connsiteX1430" fmla="*/ 1829824 w 4173281"/>
              <a:gd name="connsiteY1430" fmla="*/ 1289964 h 5477157"/>
              <a:gd name="connsiteX1431" fmla="*/ 1785702 w 4173281"/>
              <a:gd name="connsiteY1431" fmla="*/ 1362638 h 5477157"/>
              <a:gd name="connsiteX1432" fmla="*/ 1718219 w 4173281"/>
              <a:gd name="connsiteY1432" fmla="*/ 1417142 h 5477157"/>
              <a:gd name="connsiteX1433" fmla="*/ 1702647 w 4173281"/>
              <a:gd name="connsiteY1433" fmla="*/ 1422333 h 5477157"/>
              <a:gd name="connsiteX1434" fmla="*/ 1668904 w 4173281"/>
              <a:gd name="connsiteY1434" fmla="*/ 1398975 h 5477157"/>
              <a:gd name="connsiteX1435" fmla="*/ 1645546 w 4173281"/>
              <a:gd name="connsiteY1435" fmla="*/ 1344468 h 5477157"/>
              <a:gd name="connsiteX1436" fmla="*/ 1663713 w 4173281"/>
              <a:gd name="connsiteY1436" fmla="*/ 1297749 h 5477157"/>
              <a:gd name="connsiteX1437" fmla="*/ 1663713 w 4173281"/>
              <a:gd name="connsiteY1437" fmla="*/ 1289964 h 5477157"/>
              <a:gd name="connsiteX1438" fmla="*/ 1746768 w 4173281"/>
              <a:gd name="connsiteY1438" fmla="*/ 1206908 h 5477157"/>
              <a:gd name="connsiteX1439" fmla="*/ 2190601 w 4173281"/>
              <a:gd name="connsiteY1439" fmla="*/ 1196527 h 5477157"/>
              <a:gd name="connsiteX1440" fmla="*/ 2221747 w 4173281"/>
              <a:gd name="connsiteY1440" fmla="*/ 1209501 h 5477157"/>
              <a:gd name="connsiteX1441" fmla="*/ 2237320 w 4173281"/>
              <a:gd name="connsiteY1441" fmla="*/ 1206907 h 5477157"/>
              <a:gd name="connsiteX1442" fmla="*/ 2302206 w 4173281"/>
              <a:gd name="connsiteY1442" fmla="*/ 1271793 h 5477157"/>
              <a:gd name="connsiteX1443" fmla="*/ 2237320 w 4173281"/>
              <a:gd name="connsiteY1443" fmla="*/ 1336682 h 5477157"/>
              <a:gd name="connsiteX1444" fmla="*/ 2172431 w 4173281"/>
              <a:gd name="connsiteY1444" fmla="*/ 1274387 h 5477157"/>
              <a:gd name="connsiteX1445" fmla="*/ 2149073 w 4173281"/>
              <a:gd name="connsiteY1445" fmla="*/ 1235456 h 5477157"/>
              <a:gd name="connsiteX1446" fmla="*/ 2190601 w 4173281"/>
              <a:gd name="connsiteY1446" fmla="*/ 1196527 h 5477157"/>
              <a:gd name="connsiteX1447" fmla="*/ 2551376 w 4173281"/>
              <a:gd name="connsiteY1447" fmla="*/ 1180952 h 5477157"/>
              <a:gd name="connsiteX1448" fmla="*/ 2520230 w 4173281"/>
              <a:gd name="connsiteY1448" fmla="*/ 1199122 h 5477157"/>
              <a:gd name="connsiteX1449" fmla="*/ 2496870 w 4173281"/>
              <a:gd name="connsiteY1449" fmla="*/ 1191333 h 5477157"/>
              <a:gd name="connsiteX1450" fmla="*/ 2463130 w 4173281"/>
              <a:gd name="connsiteY1450" fmla="*/ 1232861 h 5477157"/>
              <a:gd name="connsiteX1451" fmla="*/ 2502060 w 4173281"/>
              <a:gd name="connsiteY1451" fmla="*/ 1297749 h 5477157"/>
              <a:gd name="connsiteX1452" fmla="*/ 2502060 w 4173281"/>
              <a:gd name="connsiteY1452" fmla="*/ 1302940 h 5477157"/>
              <a:gd name="connsiteX1453" fmla="*/ 2504657 w 4173281"/>
              <a:gd name="connsiteY1453" fmla="*/ 1300343 h 5477157"/>
              <a:gd name="connsiteX1454" fmla="*/ 2502060 w 4173281"/>
              <a:gd name="connsiteY1454" fmla="*/ 1287368 h 5477157"/>
              <a:gd name="connsiteX1455" fmla="*/ 2551376 w 4173281"/>
              <a:gd name="connsiteY1455" fmla="*/ 1238052 h 5477157"/>
              <a:gd name="connsiteX1456" fmla="*/ 2553970 w 4173281"/>
              <a:gd name="connsiteY1456" fmla="*/ 1238052 h 5477157"/>
              <a:gd name="connsiteX1457" fmla="*/ 2572141 w 4173281"/>
              <a:gd name="connsiteY1457" fmla="*/ 1199122 h 5477157"/>
              <a:gd name="connsiteX1458" fmla="*/ 2579926 w 4173281"/>
              <a:gd name="connsiteY1458" fmla="*/ 1191333 h 5477157"/>
              <a:gd name="connsiteX1459" fmla="*/ 2566949 w 4173281"/>
              <a:gd name="connsiteY1459" fmla="*/ 1180952 h 5477157"/>
              <a:gd name="connsiteX1460" fmla="*/ 2561758 w 4173281"/>
              <a:gd name="connsiteY1460" fmla="*/ 1180952 h 5477157"/>
              <a:gd name="connsiteX1461" fmla="*/ 498335 w 4173281"/>
              <a:gd name="connsiteY1461" fmla="*/ 1178366 h 5477157"/>
              <a:gd name="connsiteX1462" fmla="*/ 526887 w 4173281"/>
              <a:gd name="connsiteY1462" fmla="*/ 1206905 h 5477157"/>
              <a:gd name="connsiteX1463" fmla="*/ 498335 w 4173281"/>
              <a:gd name="connsiteY1463" fmla="*/ 1235457 h 5477157"/>
              <a:gd name="connsiteX1464" fmla="*/ 469786 w 4173281"/>
              <a:gd name="connsiteY1464" fmla="*/ 1206905 h 5477157"/>
              <a:gd name="connsiteX1465" fmla="*/ 498335 w 4173281"/>
              <a:gd name="connsiteY1465" fmla="*/ 1178366 h 5477157"/>
              <a:gd name="connsiteX1466" fmla="*/ 1801276 w 4173281"/>
              <a:gd name="connsiteY1466" fmla="*/ 1175771 h 5477157"/>
              <a:gd name="connsiteX1467" fmla="*/ 1816849 w 4173281"/>
              <a:gd name="connsiteY1467" fmla="*/ 1191345 h 5477157"/>
              <a:gd name="connsiteX1468" fmla="*/ 1801276 w 4173281"/>
              <a:gd name="connsiteY1468" fmla="*/ 1206908 h 5477157"/>
              <a:gd name="connsiteX1469" fmla="*/ 1785703 w 4173281"/>
              <a:gd name="connsiteY1469" fmla="*/ 1191345 h 5477157"/>
              <a:gd name="connsiteX1470" fmla="*/ 1801276 w 4173281"/>
              <a:gd name="connsiteY1470" fmla="*/ 1175771 h 5477157"/>
              <a:gd name="connsiteX1471" fmla="*/ 1648141 w 4173281"/>
              <a:gd name="connsiteY1471" fmla="*/ 1162795 h 5477157"/>
              <a:gd name="connsiteX1472" fmla="*/ 1681884 w 4173281"/>
              <a:gd name="connsiteY1472" fmla="*/ 1196534 h 5477157"/>
              <a:gd name="connsiteX1473" fmla="*/ 1648141 w 4173281"/>
              <a:gd name="connsiteY1473" fmla="*/ 1230266 h 5477157"/>
              <a:gd name="connsiteX1474" fmla="*/ 1614401 w 4173281"/>
              <a:gd name="connsiteY1474" fmla="*/ 1196534 h 5477157"/>
              <a:gd name="connsiteX1475" fmla="*/ 1648141 w 4173281"/>
              <a:gd name="connsiteY1475" fmla="*/ 1162795 h 5477157"/>
              <a:gd name="connsiteX1476" fmla="*/ 2504657 w 4173281"/>
              <a:gd name="connsiteY1476" fmla="*/ 1095302 h 5477157"/>
              <a:gd name="connsiteX1477" fmla="*/ 2457939 w 4173281"/>
              <a:gd name="connsiteY1477" fmla="*/ 1118660 h 5477157"/>
              <a:gd name="connsiteX1478" fmla="*/ 2455341 w 4173281"/>
              <a:gd name="connsiteY1478" fmla="*/ 1126447 h 5477157"/>
              <a:gd name="connsiteX1479" fmla="*/ 2476105 w 4173281"/>
              <a:gd name="connsiteY1479" fmla="*/ 1142021 h 5477157"/>
              <a:gd name="connsiteX1480" fmla="*/ 2496870 w 4173281"/>
              <a:gd name="connsiteY1480" fmla="*/ 1121257 h 5477157"/>
              <a:gd name="connsiteX1481" fmla="*/ 2504657 w 4173281"/>
              <a:gd name="connsiteY1481" fmla="*/ 1095302 h 5477157"/>
              <a:gd name="connsiteX1482" fmla="*/ 2120521 w 4173281"/>
              <a:gd name="connsiteY1482" fmla="*/ 1082333 h 5477157"/>
              <a:gd name="connsiteX1483" fmla="*/ 2164646 w 4173281"/>
              <a:gd name="connsiteY1483" fmla="*/ 1126456 h 5477157"/>
              <a:gd name="connsiteX1484" fmla="*/ 2120521 w 4173281"/>
              <a:gd name="connsiteY1484" fmla="*/ 1170579 h 5477157"/>
              <a:gd name="connsiteX1485" fmla="*/ 2076399 w 4173281"/>
              <a:gd name="connsiteY1485" fmla="*/ 1126456 h 5477157"/>
              <a:gd name="connsiteX1486" fmla="*/ 2120521 w 4173281"/>
              <a:gd name="connsiteY1486" fmla="*/ 1082333 h 5477157"/>
              <a:gd name="connsiteX1487" fmla="*/ 2356713 w 4173281"/>
              <a:gd name="connsiteY1487" fmla="*/ 1071941 h 5477157"/>
              <a:gd name="connsiteX1488" fmla="*/ 2359309 w 4173281"/>
              <a:gd name="connsiteY1488" fmla="*/ 1084920 h 5477157"/>
              <a:gd name="connsiteX1489" fmla="*/ 2359309 w 4173281"/>
              <a:gd name="connsiteY1489" fmla="*/ 1090111 h 5477157"/>
              <a:gd name="connsiteX1490" fmla="*/ 2364500 w 4173281"/>
              <a:gd name="connsiteY1490" fmla="*/ 1090111 h 5477157"/>
              <a:gd name="connsiteX1491" fmla="*/ 2369691 w 4173281"/>
              <a:gd name="connsiteY1491" fmla="*/ 1090111 h 5477157"/>
              <a:gd name="connsiteX1492" fmla="*/ 2356713 w 4173281"/>
              <a:gd name="connsiteY1492" fmla="*/ 1071941 h 5477157"/>
              <a:gd name="connsiteX1493" fmla="*/ 1448289 w 4173281"/>
              <a:gd name="connsiteY1493" fmla="*/ 1048590 h 5477157"/>
              <a:gd name="connsiteX1494" fmla="*/ 1507987 w 4173281"/>
              <a:gd name="connsiteY1494" fmla="*/ 1108285 h 5477157"/>
              <a:gd name="connsiteX1495" fmla="*/ 1448289 w 4173281"/>
              <a:gd name="connsiteY1495" fmla="*/ 1167984 h 5477157"/>
              <a:gd name="connsiteX1496" fmla="*/ 1388594 w 4173281"/>
              <a:gd name="connsiteY1496" fmla="*/ 1108285 h 5477157"/>
              <a:gd name="connsiteX1497" fmla="*/ 1448289 w 4173281"/>
              <a:gd name="connsiteY1497" fmla="*/ 1048590 h 5477157"/>
              <a:gd name="connsiteX1498" fmla="*/ 2143882 w 4173281"/>
              <a:gd name="connsiteY1498" fmla="*/ 1017444 h 5477157"/>
              <a:gd name="connsiteX1499" fmla="*/ 2175028 w 4173281"/>
              <a:gd name="connsiteY1499" fmla="*/ 1048590 h 5477157"/>
              <a:gd name="connsiteX1500" fmla="*/ 2143882 w 4173281"/>
              <a:gd name="connsiteY1500" fmla="*/ 1079736 h 5477157"/>
              <a:gd name="connsiteX1501" fmla="*/ 2112736 w 4173281"/>
              <a:gd name="connsiteY1501" fmla="*/ 1048590 h 5477157"/>
              <a:gd name="connsiteX1502" fmla="*/ 2143882 w 4173281"/>
              <a:gd name="connsiteY1502" fmla="*/ 1017444 h 5477157"/>
              <a:gd name="connsiteX1503" fmla="*/ 2564352 w 4173281"/>
              <a:gd name="connsiteY1503" fmla="*/ 999266 h 5477157"/>
              <a:gd name="connsiteX1504" fmla="*/ 2548780 w 4173281"/>
              <a:gd name="connsiteY1504" fmla="*/ 1004458 h 5477157"/>
              <a:gd name="connsiteX1505" fmla="*/ 2533206 w 4173281"/>
              <a:gd name="connsiteY1505" fmla="*/ 1001863 h 5477157"/>
              <a:gd name="connsiteX1506" fmla="*/ 2535803 w 4173281"/>
              <a:gd name="connsiteY1506" fmla="*/ 1022627 h 5477157"/>
              <a:gd name="connsiteX1507" fmla="*/ 2551376 w 4173281"/>
              <a:gd name="connsiteY1507" fmla="*/ 1038201 h 5477157"/>
              <a:gd name="connsiteX1508" fmla="*/ 2548780 w 4173281"/>
              <a:gd name="connsiteY1508" fmla="*/ 1045986 h 5477157"/>
              <a:gd name="connsiteX1509" fmla="*/ 2564352 w 4173281"/>
              <a:gd name="connsiteY1509" fmla="*/ 1069346 h 5477157"/>
              <a:gd name="connsiteX1510" fmla="*/ 2587713 w 4173281"/>
              <a:gd name="connsiteY1510" fmla="*/ 1077131 h 5477157"/>
              <a:gd name="connsiteX1511" fmla="*/ 2608477 w 4173281"/>
              <a:gd name="connsiteY1511" fmla="*/ 1056367 h 5477157"/>
              <a:gd name="connsiteX1512" fmla="*/ 2595498 w 4173281"/>
              <a:gd name="connsiteY1512" fmla="*/ 1017436 h 5477157"/>
              <a:gd name="connsiteX1513" fmla="*/ 2564352 w 4173281"/>
              <a:gd name="connsiteY1513" fmla="*/ 999266 h 5477157"/>
              <a:gd name="connsiteX1514" fmla="*/ 1876544 w 4173281"/>
              <a:gd name="connsiteY1514" fmla="*/ 983701 h 5477157"/>
              <a:gd name="connsiteX1515" fmla="*/ 1931050 w 4173281"/>
              <a:gd name="connsiteY1515" fmla="*/ 1033014 h 5477157"/>
              <a:gd name="connsiteX1516" fmla="*/ 1925859 w 4173281"/>
              <a:gd name="connsiteY1516" fmla="*/ 1058970 h 5477157"/>
              <a:gd name="connsiteX1517" fmla="*/ 1936241 w 4173281"/>
              <a:gd name="connsiteY1517" fmla="*/ 1077140 h 5477157"/>
              <a:gd name="connsiteX1518" fmla="*/ 1982960 w 4173281"/>
              <a:gd name="connsiteY1518" fmla="*/ 1058970 h 5477157"/>
              <a:gd name="connsiteX1519" fmla="*/ 2050443 w 4173281"/>
              <a:gd name="connsiteY1519" fmla="*/ 1126453 h 5477157"/>
              <a:gd name="connsiteX1520" fmla="*/ 1982960 w 4173281"/>
              <a:gd name="connsiteY1520" fmla="*/ 1193936 h 5477157"/>
              <a:gd name="connsiteX1521" fmla="*/ 1918072 w 4173281"/>
              <a:gd name="connsiteY1521" fmla="*/ 1136835 h 5477157"/>
              <a:gd name="connsiteX1522" fmla="*/ 1892117 w 4173281"/>
              <a:gd name="connsiteY1522" fmla="*/ 1144623 h 5477157"/>
              <a:gd name="connsiteX1523" fmla="*/ 1845398 w 4173281"/>
              <a:gd name="connsiteY1523" fmla="*/ 1097903 h 5477157"/>
              <a:gd name="connsiteX1524" fmla="*/ 1847995 w 4173281"/>
              <a:gd name="connsiteY1524" fmla="*/ 1084925 h 5477157"/>
              <a:gd name="connsiteX1525" fmla="*/ 1822040 w 4173281"/>
              <a:gd name="connsiteY1525" fmla="*/ 1038206 h 5477157"/>
              <a:gd name="connsiteX1526" fmla="*/ 1876544 w 4173281"/>
              <a:gd name="connsiteY1526" fmla="*/ 983701 h 5477157"/>
              <a:gd name="connsiteX1527" fmla="*/ 2146479 w 4173281"/>
              <a:gd name="connsiteY1527" fmla="*/ 869498 h 5477157"/>
              <a:gd name="connsiteX1528" fmla="*/ 2182816 w 4173281"/>
              <a:gd name="connsiteY1528" fmla="*/ 905835 h 5477157"/>
              <a:gd name="connsiteX1529" fmla="*/ 2146479 w 4173281"/>
              <a:gd name="connsiteY1529" fmla="*/ 942172 h 5477157"/>
              <a:gd name="connsiteX1530" fmla="*/ 2110142 w 4173281"/>
              <a:gd name="connsiteY1530" fmla="*/ 905835 h 5477157"/>
              <a:gd name="connsiteX1531" fmla="*/ 2146479 w 4173281"/>
              <a:gd name="connsiteY1531" fmla="*/ 869498 h 5477157"/>
              <a:gd name="connsiteX1532" fmla="*/ 1629973 w 4173281"/>
              <a:gd name="connsiteY1532" fmla="*/ 864308 h 5477157"/>
              <a:gd name="connsiteX1533" fmla="*/ 1689671 w 4173281"/>
              <a:gd name="connsiteY1533" fmla="*/ 924003 h 5477157"/>
              <a:gd name="connsiteX1534" fmla="*/ 1629973 w 4173281"/>
              <a:gd name="connsiteY1534" fmla="*/ 983701 h 5477157"/>
              <a:gd name="connsiteX1535" fmla="*/ 1570278 w 4173281"/>
              <a:gd name="connsiteY1535" fmla="*/ 924003 h 5477157"/>
              <a:gd name="connsiteX1536" fmla="*/ 1629973 w 4173281"/>
              <a:gd name="connsiteY1536" fmla="*/ 864308 h 5477157"/>
              <a:gd name="connsiteX1537" fmla="*/ 2297015 w 4173281"/>
              <a:gd name="connsiteY1537" fmla="*/ 853923 h 5477157"/>
              <a:gd name="connsiteX1538" fmla="*/ 2330758 w 4173281"/>
              <a:gd name="connsiteY1538" fmla="*/ 887664 h 5477157"/>
              <a:gd name="connsiteX1539" fmla="*/ 2297015 w 4173281"/>
              <a:gd name="connsiteY1539" fmla="*/ 921406 h 5477157"/>
              <a:gd name="connsiteX1540" fmla="*/ 2263275 w 4173281"/>
              <a:gd name="connsiteY1540" fmla="*/ 887664 h 5477157"/>
              <a:gd name="connsiteX1541" fmla="*/ 2297015 w 4173281"/>
              <a:gd name="connsiteY1541" fmla="*/ 853923 h 5477157"/>
              <a:gd name="connsiteX1542" fmla="*/ 2421598 w 4173281"/>
              <a:gd name="connsiteY1542" fmla="*/ 827975 h 5477157"/>
              <a:gd name="connsiteX1543" fmla="*/ 2455341 w 4173281"/>
              <a:gd name="connsiteY1543" fmla="*/ 861715 h 5477157"/>
              <a:gd name="connsiteX1544" fmla="*/ 2421598 w 4173281"/>
              <a:gd name="connsiteY1544" fmla="*/ 895459 h 5477157"/>
              <a:gd name="connsiteX1545" fmla="*/ 2387858 w 4173281"/>
              <a:gd name="connsiteY1545" fmla="*/ 861715 h 5477157"/>
              <a:gd name="connsiteX1546" fmla="*/ 2421598 w 4173281"/>
              <a:gd name="connsiteY1546" fmla="*/ 827975 h 5477157"/>
              <a:gd name="connsiteX1547" fmla="*/ 1954408 w 4173281"/>
              <a:gd name="connsiteY1547" fmla="*/ 814987 h 5477157"/>
              <a:gd name="connsiteX1548" fmla="*/ 2019297 w 4173281"/>
              <a:gd name="connsiteY1548" fmla="*/ 879876 h 5477157"/>
              <a:gd name="connsiteX1549" fmla="*/ 1954408 w 4173281"/>
              <a:gd name="connsiteY1549" fmla="*/ 944762 h 5477157"/>
              <a:gd name="connsiteX1550" fmla="*/ 1889522 w 4173281"/>
              <a:gd name="connsiteY1550" fmla="*/ 879876 h 5477157"/>
              <a:gd name="connsiteX1551" fmla="*/ 1954408 w 4173281"/>
              <a:gd name="connsiteY1551" fmla="*/ 814987 h 5477157"/>
              <a:gd name="connsiteX1552" fmla="*/ 2582522 w 4173281"/>
              <a:gd name="connsiteY1552" fmla="*/ 812390 h 5477157"/>
              <a:gd name="connsiteX1553" fmla="*/ 2579926 w 4173281"/>
              <a:gd name="connsiteY1553" fmla="*/ 814988 h 5477157"/>
              <a:gd name="connsiteX1554" fmla="*/ 2585116 w 4173281"/>
              <a:gd name="connsiteY1554" fmla="*/ 825370 h 5477157"/>
              <a:gd name="connsiteX1555" fmla="*/ 2592904 w 4173281"/>
              <a:gd name="connsiteY1555" fmla="*/ 822773 h 5477157"/>
              <a:gd name="connsiteX1556" fmla="*/ 2582522 w 4173281"/>
              <a:gd name="connsiteY1556" fmla="*/ 812390 h 5477157"/>
              <a:gd name="connsiteX1557" fmla="*/ 1321107 w 4173281"/>
              <a:gd name="connsiteY1557" fmla="*/ 716367 h 5477157"/>
              <a:gd name="connsiteX1558" fmla="*/ 1339277 w 4173281"/>
              <a:gd name="connsiteY1558" fmla="*/ 734536 h 5477157"/>
              <a:gd name="connsiteX1559" fmla="*/ 1321107 w 4173281"/>
              <a:gd name="connsiteY1559" fmla="*/ 752704 h 5477157"/>
              <a:gd name="connsiteX1560" fmla="*/ 1302940 w 4173281"/>
              <a:gd name="connsiteY1560" fmla="*/ 734536 h 5477157"/>
              <a:gd name="connsiteX1561" fmla="*/ 1321107 w 4173281"/>
              <a:gd name="connsiteY1561" fmla="*/ 716367 h 5477157"/>
              <a:gd name="connsiteX1562" fmla="*/ 2042658 w 4173281"/>
              <a:gd name="connsiteY1562" fmla="*/ 690413 h 5477157"/>
              <a:gd name="connsiteX1563" fmla="*/ 2063422 w 4173281"/>
              <a:gd name="connsiteY1563" fmla="*/ 711178 h 5477157"/>
              <a:gd name="connsiteX1564" fmla="*/ 2042658 w 4173281"/>
              <a:gd name="connsiteY1564" fmla="*/ 731942 h 5477157"/>
              <a:gd name="connsiteX1565" fmla="*/ 2021894 w 4173281"/>
              <a:gd name="connsiteY1565" fmla="*/ 711178 h 5477157"/>
              <a:gd name="connsiteX1566" fmla="*/ 2042658 w 4173281"/>
              <a:gd name="connsiteY1566" fmla="*/ 690413 h 5477157"/>
              <a:gd name="connsiteX1567" fmla="*/ 2486487 w 4173281"/>
              <a:gd name="connsiteY1567" fmla="*/ 648876 h 5477157"/>
              <a:gd name="connsiteX1568" fmla="*/ 2496870 w 4173281"/>
              <a:gd name="connsiteY1568" fmla="*/ 661852 h 5477157"/>
              <a:gd name="connsiteX1569" fmla="*/ 2504657 w 4173281"/>
              <a:gd name="connsiteY1569" fmla="*/ 648876 h 5477157"/>
              <a:gd name="connsiteX1570" fmla="*/ 2494275 w 4173281"/>
              <a:gd name="connsiteY1570" fmla="*/ 648876 h 5477157"/>
              <a:gd name="connsiteX1571" fmla="*/ 2439769 w 4173281"/>
              <a:gd name="connsiteY1571" fmla="*/ 620323 h 5477157"/>
              <a:gd name="connsiteX1572" fmla="*/ 2398240 w 4173281"/>
              <a:gd name="connsiteY1572" fmla="*/ 643684 h 5477157"/>
              <a:gd name="connsiteX1573" fmla="*/ 2398240 w 4173281"/>
              <a:gd name="connsiteY1573" fmla="*/ 651469 h 5477157"/>
              <a:gd name="connsiteX1574" fmla="*/ 2398240 w 4173281"/>
              <a:gd name="connsiteY1574" fmla="*/ 659257 h 5477157"/>
              <a:gd name="connsiteX1575" fmla="*/ 2403431 w 4173281"/>
              <a:gd name="connsiteY1575" fmla="*/ 661852 h 5477157"/>
              <a:gd name="connsiteX1576" fmla="*/ 2406029 w 4173281"/>
              <a:gd name="connsiteY1576" fmla="*/ 661852 h 5477157"/>
              <a:gd name="connsiteX1577" fmla="*/ 2429386 w 4173281"/>
              <a:gd name="connsiteY1577" fmla="*/ 669639 h 5477157"/>
              <a:gd name="connsiteX1578" fmla="*/ 2437175 w 4173281"/>
              <a:gd name="connsiteY1578" fmla="*/ 664448 h 5477157"/>
              <a:gd name="connsiteX1579" fmla="*/ 2468320 w 4173281"/>
              <a:gd name="connsiteY1579" fmla="*/ 646278 h 5477157"/>
              <a:gd name="connsiteX1580" fmla="*/ 2439769 w 4173281"/>
              <a:gd name="connsiteY1580" fmla="*/ 620323 h 5477157"/>
              <a:gd name="connsiteX1581" fmla="*/ 2470915 w 4173281"/>
              <a:gd name="connsiteY1581" fmla="*/ 521695 h 5477157"/>
              <a:gd name="connsiteX1582" fmla="*/ 2470915 w 4173281"/>
              <a:gd name="connsiteY1582" fmla="*/ 529482 h 5477157"/>
              <a:gd name="connsiteX1583" fmla="*/ 2476105 w 4173281"/>
              <a:gd name="connsiteY1583" fmla="*/ 524291 h 5477157"/>
              <a:gd name="connsiteX1584" fmla="*/ 2470915 w 4173281"/>
              <a:gd name="connsiteY1584" fmla="*/ 521695 h 5477157"/>
              <a:gd name="connsiteX1585" fmla="*/ 2138690 w 4173281"/>
              <a:gd name="connsiteY1585" fmla="*/ 480177 h 5477157"/>
              <a:gd name="connsiteX1586" fmla="*/ 2195791 w 4173281"/>
              <a:gd name="connsiteY1586" fmla="*/ 537278 h 5477157"/>
              <a:gd name="connsiteX1587" fmla="*/ 2138690 w 4173281"/>
              <a:gd name="connsiteY1587" fmla="*/ 594379 h 5477157"/>
              <a:gd name="connsiteX1588" fmla="*/ 2081589 w 4173281"/>
              <a:gd name="connsiteY1588" fmla="*/ 537278 h 5477157"/>
              <a:gd name="connsiteX1589" fmla="*/ 2138690 w 4173281"/>
              <a:gd name="connsiteY1589" fmla="*/ 480177 h 5477157"/>
              <a:gd name="connsiteX1590" fmla="*/ 1858377 w 4173281"/>
              <a:gd name="connsiteY1590" fmla="*/ 462004 h 5477157"/>
              <a:gd name="connsiteX1591" fmla="*/ 1954411 w 4173281"/>
              <a:gd name="connsiteY1591" fmla="*/ 558036 h 5477157"/>
              <a:gd name="connsiteX1592" fmla="*/ 1858377 w 4173281"/>
              <a:gd name="connsiteY1592" fmla="*/ 654070 h 5477157"/>
              <a:gd name="connsiteX1593" fmla="*/ 1762345 w 4173281"/>
              <a:gd name="connsiteY1593" fmla="*/ 558036 h 5477157"/>
              <a:gd name="connsiteX1594" fmla="*/ 1858377 w 4173281"/>
              <a:gd name="connsiteY1594" fmla="*/ 462004 h 5477157"/>
              <a:gd name="connsiteX1595" fmla="*/ 3410634 w 4173281"/>
              <a:gd name="connsiteY1595" fmla="*/ 304663 h 5477157"/>
              <a:gd name="connsiteX1596" fmla="*/ 3395471 w 4173281"/>
              <a:gd name="connsiteY1596" fmla="*/ 315002 h 5477157"/>
              <a:gd name="connsiteX1597" fmla="*/ 3398505 w 4173281"/>
              <a:gd name="connsiteY1597" fmla="*/ 317498 h 5477157"/>
              <a:gd name="connsiteX1598" fmla="*/ 3413055 w 4173281"/>
              <a:gd name="connsiteY1598" fmla="*/ 310104 h 5477157"/>
              <a:gd name="connsiteX1599" fmla="*/ 3437191 w 4173281"/>
              <a:gd name="connsiteY1599" fmla="*/ 245232 h 5477157"/>
              <a:gd name="connsiteX1600" fmla="*/ 3432039 w 4173281"/>
              <a:gd name="connsiteY1600" fmla="*/ 278068 h 5477157"/>
              <a:gd name="connsiteX1601" fmla="*/ 3455626 w 4173281"/>
              <a:gd name="connsiteY1601" fmla="*/ 284642 h 5477157"/>
              <a:gd name="connsiteX1602" fmla="*/ 3457544 w 4173281"/>
              <a:gd name="connsiteY1602" fmla="*/ 289474 h 5477157"/>
              <a:gd name="connsiteX1603" fmla="*/ 3483311 w 4173281"/>
              <a:gd name="connsiteY1603" fmla="*/ 278673 h 5477157"/>
              <a:gd name="connsiteX1604" fmla="*/ 3447530 w 4173281"/>
              <a:gd name="connsiteY1604" fmla="*/ 260393 h 5477157"/>
              <a:gd name="connsiteX1605" fmla="*/ 3437191 w 4173281"/>
              <a:gd name="connsiteY1605" fmla="*/ 245232 h 5477157"/>
              <a:gd name="connsiteX1606" fmla="*/ 2354116 w 4173281"/>
              <a:gd name="connsiteY1606" fmla="*/ 23367 h 5477157"/>
              <a:gd name="connsiteX1607" fmla="*/ 2372286 w 4173281"/>
              <a:gd name="connsiteY1607" fmla="*/ 41534 h 5477157"/>
              <a:gd name="connsiteX1608" fmla="*/ 2354116 w 4173281"/>
              <a:gd name="connsiteY1608" fmla="*/ 59705 h 5477157"/>
              <a:gd name="connsiteX1609" fmla="*/ 2335949 w 4173281"/>
              <a:gd name="connsiteY1609" fmla="*/ 41534 h 5477157"/>
              <a:gd name="connsiteX1610" fmla="*/ 2354116 w 4173281"/>
              <a:gd name="connsiteY1610" fmla="*/ 23367 h 5477157"/>
              <a:gd name="connsiteX1611" fmla="*/ 2465724 w 4173281"/>
              <a:gd name="connsiteY1611" fmla="*/ 12985 h 5477157"/>
              <a:gd name="connsiteX1612" fmla="*/ 2486488 w 4173281"/>
              <a:gd name="connsiteY1612" fmla="*/ 33750 h 5477157"/>
              <a:gd name="connsiteX1613" fmla="*/ 2465724 w 4173281"/>
              <a:gd name="connsiteY1613" fmla="*/ 54514 h 5477157"/>
              <a:gd name="connsiteX1614" fmla="*/ 2444960 w 4173281"/>
              <a:gd name="connsiteY1614" fmla="*/ 33750 h 5477157"/>
              <a:gd name="connsiteX1615" fmla="*/ 2465724 w 4173281"/>
              <a:gd name="connsiteY1615" fmla="*/ 12985 h 5477157"/>
              <a:gd name="connsiteX1616" fmla="*/ 2624051 w 4173281"/>
              <a:gd name="connsiteY1616" fmla="*/ 0 h 5477157"/>
              <a:gd name="connsiteX1617" fmla="*/ 2662981 w 4173281"/>
              <a:gd name="connsiteY1617" fmla="*/ 25955 h 5477157"/>
              <a:gd name="connsiteX1618" fmla="*/ 2696724 w 4173281"/>
              <a:gd name="connsiteY1618" fmla="*/ 49313 h 5477157"/>
              <a:gd name="connsiteX1619" fmla="*/ 2720082 w 4173281"/>
              <a:gd name="connsiteY1619" fmla="*/ 41529 h 5477157"/>
              <a:gd name="connsiteX1620" fmla="*/ 2761610 w 4173281"/>
              <a:gd name="connsiteY1620" fmla="*/ 83056 h 5477157"/>
              <a:gd name="connsiteX1621" fmla="*/ 2748634 w 4173281"/>
              <a:gd name="connsiteY1621" fmla="*/ 111606 h 5477157"/>
              <a:gd name="connsiteX1622" fmla="*/ 2764206 w 4173281"/>
              <a:gd name="connsiteY1622" fmla="*/ 132370 h 5477157"/>
              <a:gd name="connsiteX1623" fmla="*/ 2774589 w 4173281"/>
              <a:gd name="connsiteY1623" fmla="*/ 132370 h 5477157"/>
              <a:gd name="connsiteX1624" fmla="*/ 2805735 w 4173281"/>
              <a:gd name="connsiteY1624" fmla="*/ 140157 h 5477157"/>
              <a:gd name="connsiteX1625" fmla="*/ 2891385 w 4173281"/>
              <a:gd name="connsiteY1625" fmla="*/ 90841 h 5477157"/>
              <a:gd name="connsiteX1626" fmla="*/ 2982228 w 4173281"/>
              <a:gd name="connsiteY1626" fmla="*/ 153134 h 5477157"/>
              <a:gd name="connsiteX1627" fmla="*/ 3034139 w 4173281"/>
              <a:gd name="connsiteY1627" fmla="*/ 199852 h 5477157"/>
              <a:gd name="connsiteX1628" fmla="*/ 3083452 w 4173281"/>
              <a:gd name="connsiteY1628" fmla="*/ 262144 h 5477157"/>
              <a:gd name="connsiteX1629" fmla="*/ 3085039 w 4173281"/>
              <a:gd name="connsiteY1629" fmla="*/ 261711 h 5477157"/>
              <a:gd name="connsiteX1630" fmla="*/ 3077717 w 4173281"/>
              <a:gd name="connsiteY1630" fmla="*/ 241917 h 5477157"/>
              <a:gd name="connsiteX1631" fmla="*/ 3091413 w 4173281"/>
              <a:gd name="connsiteY1631" fmla="*/ 213137 h 5477157"/>
              <a:gd name="connsiteX1632" fmla="*/ 3150083 w 4173281"/>
              <a:gd name="connsiteY1632" fmla="*/ 215778 h 5477157"/>
              <a:gd name="connsiteX1633" fmla="*/ 3159280 w 4173281"/>
              <a:gd name="connsiteY1633" fmla="*/ 235941 h 5477157"/>
              <a:gd name="connsiteX1634" fmla="*/ 3158084 w 4173281"/>
              <a:gd name="connsiteY1634" fmla="*/ 249853 h 5477157"/>
              <a:gd name="connsiteX1635" fmla="*/ 3184758 w 4173281"/>
              <a:gd name="connsiteY1635" fmla="*/ 254845 h 5477157"/>
              <a:gd name="connsiteX1636" fmla="*/ 3201437 w 4173281"/>
              <a:gd name="connsiteY1636" fmla="*/ 265183 h 5477157"/>
              <a:gd name="connsiteX1637" fmla="*/ 3205472 w 4173281"/>
              <a:gd name="connsiteY1637" fmla="*/ 265807 h 5477157"/>
              <a:gd name="connsiteX1638" fmla="*/ 3245789 w 4173281"/>
              <a:gd name="connsiteY1638" fmla="*/ 293572 h 5477157"/>
              <a:gd name="connsiteX1639" fmla="*/ 3271062 w 4173281"/>
              <a:gd name="connsiteY1639" fmla="*/ 344310 h 5477157"/>
              <a:gd name="connsiteX1640" fmla="*/ 3280808 w 4173281"/>
              <a:gd name="connsiteY1640" fmla="*/ 331890 h 5477157"/>
              <a:gd name="connsiteX1641" fmla="*/ 3324048 w 4173281"/>
              <a:gd name="connsiteY1641" fmla="*/ 309952 h 5477157"/>
              <a:gd name="connsiteX1642" fmla="*/ 3318796 w 4173281"/>
              <a:gd name="connsiteY1642" fmla="*/ 304206 h 5477157"/>
              <a:gd name="connsiteX1643" fmla="*/ 3305347 w 4173281"/>
              <a:gd name="connsiteY1643" fmla="*/ 235625 h 5477157"/>
              <a:gd name="connsiteX1644" fmla="*/ 3263921 w 4173281"/>
              <a:gd name="connsiteY1644" fmla="*/ 217225 h 5477157"/>
              <a:gd name="connsiteX1645" fmla="*/ 3267716 w 4173281"/>
              <a:gd name="connsiteY1645" fmla="*/ 132889 h 5477157"/>
              <a:gd name="connsiteX1646" fmla="*/ 3352054 w 4173281"/>
              <a:gd name="connsiteY1646" fmla="*/ 136682 h 5477157"/>
              <a:gd name="connsiteX1647" fmla="*/ 3364247 w 4173281"/>
              <a:gd name="connsiteY1647" fmla="*/ 192347 h 5477157"/>
              <a:gd name="connsiteX1648" fmla="*/ 3414758 w 4173281"/>
              <a:gd name="connsiteY1648" fmla="*/ 212989 h 5477157"/>
              <a:gd name="connsiteX1649" fmla="*/ 3421597 w 4173281"/>
              <a:gd name="connsiteY1649" fmla="*/ 224322 h 5477157"/>
              <a:gd name="connsiteX1650" fmla="*/ 3444816 w 4173281"/>
              <a:gd name="connsiteY1650" fmla="*/ 157391 h 5477157"/>
              <a:gd name="connsiteX1651" fmla="*/ 3463813 w 4173281"/>
              <a:gd name="connsiteY1651" fmla="*/ 143549 h 5477157"/>
              <a:gd name="connsiteX1652" fmla="*/ 3429719 w 4173281"/>
              <a:gd name="connsiteY1652" fmla="*/ 125481 h 5477157"/>
              <a:gd name="connsiteX1653" fmla="*/ 3433349 w 4173281"/>
              <a:gd name="connsiteY1653" fmla="*/ 44809 h 5477157"/>
              <a:gd name="connsiteX1654" fmla="*/ 3514020 w 4173281"/>
              <a:gd name="connsiteY1654" fmla="*/ 48439 h 5477157"/>
              <a:gd name="connsiteX1655" fmla="*/ 3510390 w 4173281"/>
              <a:gd name="connsiteY1655" fmla="*/ 129111 h 5477157"/>
              <a:gd name="connsiteX1656" fmla="*/ 3502726 w 4173281"/>
              <a:gd name="connsiteY1656" fmla="*/ 136115 h 5477157"/>
              <a:gd name="connsiteX1657" fmla="*/ 3556739 w 4173281"/>
              <a:gd name="connsiteY1657" fmla="*/ 160589 h 5477157"/>
              <a:gd name="connsiteX1658" fmla="*/ 3575936 w 4173281"/>
              <a:gd name="connsiteY1658" fmla="*/ 223918 h 5477157"/>
              <a:gd name="connsiteX1659" fmla="*/ 3592218 w 4173281"/>
              <a:gd name="connsiteY1659" fmla="*/ 224420 h 5477157"/>
              <a:gd name="connsiteX1660" fmla="*/ 3605253 w 4173281"/>
              <a:gd name="connsiteY1660" fmla="*/ 233486 h 5477157"/>
              <a:gd name="connsiteX1661" fmla="*/ 3638818 w 4173281"/>
              <a:gd name="connsiteY1661" fmla="*/ 222467 h 5477157"/>
              <a:gd name="connsiteX1662" fmla="*/ 3679222 w 4173281"/>
              <a:gd name="connsiteY1662" fmla="*/ 213284 h 5477157"/>
              <a:gd name="connsiteX1663" fmla="*/ 3678059 w 4173281"/>
              <a:gd name="connsiteY1663" fmla="*/ 210140 h 5477157"/>
              <a:gd name="connsiteX1664" fmla="*/ 3691754 w 4173281"/>
              <a:gd name="connsiteY1664" fmla="*/ 181363 h 5477157"/>
              <a:gd name="connsiteX1665" fmla="*/ 3750425 w 4173281"/>
              <a:gd name="connsiteY1665" fmla="*/ 184003 h 5477157"/>
              <a:gd name="connsiteX1666" fmla="*/ 3757751 w 4173281"/>
              <a:gd name="connsiteY1666" fmla="*/ 198974 h 5477157"/>
              <a:gd name="connsiteX1667" fmla="*/ 3808565 w 4173281"/>
              <a:gd name="connsiteY1667" fmla="*/ 193717 h 5477157"/>
              <a:gd name="connsiteX1668" fmla="*/ 3955620 w 4173281"/>
              <a:gd name="connsiteY1668" fmla="*/ 247305 h 5477157"/>
              <a:gd name="connsiteX1669" fmla="*/ 3531793 w 4173281"/>
              <a:gd name="connsiteY1669" fmla="*/ 723370 h 5477157"/>
              <a:gd name="connsiteX1670" fmla="*/ 3318958 w 4173281"/>
              <a:gd name="connsiteY1670" fmla="*/ 822215 h 5477157"/>
              <a:gd name="connsiteX1671" fmla="*/ 3240086 w 4173281"/>
              <a:gd name="connsiteY1671" fmla="*/ 848106 h 5477157"/>
              <a:gd name="connsiteX1672" fmla="*/ 2599862 w 4173281"/>
              <a:gd name="connsiteY1672" fmla="*/ 4372410 h 5477157"/>
              <a:gd name="connsiteX1673" fmla="*/ 2694314 w 4173281"/>
              <a:gd name="connsiteY1673" fmla="*/ 4443373 h 5477157"/>
              <a:gd name="connsiteX1674" fmla="*/ 2698789 w 4173281"/>
              <a:gd name="connsiteY1674" fmla="*/ 4444290 h 5477157"/>
              <a:gd name="connsiteX1675" fmla="*/ 2725758 w 4173281"/>
              <a:gd name="connsiteY1675" fmla="*/ 4462498 h 5477157"/>
              <a:gd name="connsiteX1676" fmla="*/ 2731814 w 4173281"/>
              <a:gd name="connsiteY1676" fmla="*/ 4471546 h 5477157"/>
              <a:gd name="connsiteX1677" fmla="*/ 2778431 w 4173281"/>
              <a:gd name="connsiteY1677" fmla="*/ 4506570 h 5477157"/>
              <a:gd name="connsiteX1678" fmla="*/ 2758077 w 4173281"/>
              <a:gd name="connsiteY1678" fmla="*/ 4510299 h 5477157"/>
              <a:gd name="connsiteX1679" fmla="*/ 2745838 w 4173281"/>
              <a:gd name="connsiteY1679" fmla="*/ 4503002 h 5477157"/>
              <a:gd name="connsiteX1680" fmla="*/ 2748793 w 4173281"/>
              <a:gd name="connsiteY1680" fmla="*/ 4520573 h 5477157"/>
              <a:gd name="connsiteX1681" fmla="*/ 2743215 w 4173281"/>
              <a:gd name="connsiteY1681" fmla="*/ 4547932 h 5477157"/>
              <a:gd name="connsiteX1682" fmla="*/ 2743757 w 4173281"/>
              <a:gd name="connsiteY1682" fmla="*/ 4547308 h 5477157"/>
              <a:gd name="connsiteX1683" fmla="*/ 2787590 w 4173281"/>
              <a:gd name="connsiteY1683" fmla="*/ 4530391 h 5477157"/>
              <a:gd name="connsiteX1684" fmla="*/ 2811538 w 4173281"/>
              <a:gd name="connsiteY1684" fmla="*/ 4531444 h 5477157"/>
              <a:gd name="connsiteX1685" fmla="*/ 2905023 w 4173281"/>
              <a:gd name="connsiteY1685" fmla="*/ 4601679 h 5477157"/>
              <a:gd name="connsiteX1686" fmla="*/ 2895177 w 4173281"/>
              <a:gd name="connsiteY1686" fmla="*/ 4612115 h 5477157"/>
              <a:gd name="connsiteX1687" fmla="*/ 2894687 w 4173281"/>
              <a:gd name="connsiteY1687" fmla="*/ 4638579 h 5477157"/>
              <a:gd name="connsiteX1688" fmla="*/ 2920320 w 4173281"/>
              <a:gd name="connsiteY1688" fmla="*/ 4618626 h 5477157"/>
              <a:gd name="connsiteX1689" fmla="*/ 2926277 w 4173281"/>
              <a:gd name="connsiteY1689" fmla="*/ 4617649 h 5477157"/>
              <a:gd name="connsiteX1690" fmla="*/ 3121844 w 4173281"/>
              <a:gd name="connsiteY1690" fmla="*/ 4764578 h 5477157"/>
              <a:gd name="connsiteX1691" fmla="*/ 3116317 w 4173281"/>
              <a:gd name="connsiteY1691" fmla="*/ 4766906 h 5477157"/>
              <a:gd name="connsiteX1692" fmla="*/ 3115761 w 4173281"/>
              <a:gd name="connsiteY1692" fmla="*/ 4769439 h 5477157"/>
              <a:gd name="connsiteX1693" fmla="*/ 3117183 w 4173281"/>
              <a:gd name="connsiteY1693" fmla="*/ 4775066 h 5477157"/>
              <a:gd name="connsiteX1694" fmla="*/ 3153479 w 4173281"/>
              <a:gd name="connsiteY1694" fmla="*/ 4818568 h 5477157"/>
              <a:gd name="connsiteX1695" fmla="*/ 3155388 w 4173281"/>
              <a:gd name="connsiteY1695" fmla="*/ 4826339 h 5477157"/>
              <a:gd name="connsiteX1696" fmla="*/ 3214056 w 4173281"/>
              <a:gd name="connsiteY1696" fmla="*/ 4837569 h 5477157"/>
              <a:gd name="connsiteX1697" fmla="*/ 3213817 w 4173281"/>
              <a:gd name="connsiteY1697" fmla="*/ 4806410 h 5477157"/>
              <a:gd name="connsiteX1698" fmla="*/ 3252320 w 4173281"/>
              <a:gd name="connsiteY1698" fmla="*/ 4779826 h 5477157"/>
              <a:gd name="connsiteX1699" fmla="*/ 3286494 w 4173281"/>
              <a:gd name="connsiteY1699" fmla="*/ 4757101 h 5477157"/>
              <a:gd name="connsiteX1700" fmla="*/ 3287890 w 4173281"/>
              <a:gd name="connsiteY1700" fmla="*/ 4732520 h 5477157"/>
              <a:gd name="connsiteX1701" fmla="*/ 3341824 w 4173281"/>
              <a:gd name="connsiteY1701" fmla="*/ 4709275 h 5477157"/>
              <a:gd name="connsiteX1702" fmla="*/ 3355425 w 4173281"/>
              <a:gd name="connsiteY1702" fmla="*/ 4723422 h 5477157"/>
              <a:gd name="connsiteX1703" fmla="*/ 3356251 w 4173281"/>
              <a:gd name="connsiteY1703" fmla="*/ 4722506 h 5477157"/>
              <a:gd name="connsiteX1704" fmla="*/ 3379538 w 4173281"/>
              <a:gd name="connsiteY1704" fmla="*/ 4717513 h 5477157"/>
              <a:gd name="connsiteX1705" fmla="*/ 3415221 w 4173281"/>
              <a:gd name="connsiteY1705" fmla="*/ 4697240 h 5477157"/>
              <a:gd name="connsiteX1706" fmla="*/ 3418337 w 4173281"/>
              <a:gd name="connsiteY1706" fmla="*/ 4672817 h 5477157"/>
              <a:gd name="connsiteX1707" fmla="*/ 3473767 w 4173281"/>
              <a:gd name="connsiteY1707" fmla="*/ 4653410 h 5477157"/>
              <a:gd name="connsiteX1708" fmla="*/ 3493864 w 4173281"/>
              <a:gd name="connsiteY1708" fmla="*/ 4677485 h 5477157"/>
              <a:gd name="connsiteX1709" fmla="*/ 3497776 w 4173281"/>
              <a:gd name="connsiteY1709" fmla="*/ 4676714 h 5477157"/>
              <a:gd name="connsiteX1710" fmla="*/ 3582551 w 4173281"/>
              <a:gd name="connsiteY1710" fmla="*/ 4778649 h 5477157"/>
              <a:gd name="connsiteX1711" fmla="*/ 3593256 w 4173281"/>
              <a:gd name="connsiteY1711" fmla="*/ 4765034 h 5477157"/>
              <a:gd name="connsiteX1712" fmla="*/ 3623517 w 4173281"/>
              <a:gd name="connsiteY1712" fmla="*/ 4750794 h 5477157"/>
              <a:gd name="connsiteX1713" fmla="*/ 3621867 w 4173281"/>
              <a:gd name="connsiteY1713" fmla="*/ 4718315 h 5477157"/>
              <a:gd name="connsiteX1714" fmla="*/ 3670369 w 4173281"/>
              <a:gd name="connsiteY1714" fmla="*/ 4701335 h 5477157"/>
              <a:gd name="connsiteX1715" fmla="*/ 3687350 w 4173281"/>
              <a:gd name="connsiteY1715" fmla="*/ 4749837 h 5477157"/>
              <a:gd name="connsiteX1716" fmla="*/ 3679381 w 4173281"/>
              <a:gd name="connsiteY1716" fmla="*/ 4760402 h 5477157"/>
              <a:gd name="connsiteX1717" fmla="*/ 3705201 w 4173281"/>
              <a:gd name="connsiteY1717" fmla="*/ 4856369 h 5477157"/>
              <a:gd name="connsiteX1718" fmla="*/ 3694983 w 4173281"/>
              <a:gd name="connsiteY1718" fmla="*/ 4871611 h 5477157"/>
              <a:gd name="connsiteX1719" fmla="*/ 3727375 w 4173281"/>
              <a:gd name="connsiteY1719" fmla="*/ 4864160 h 5477157"/>
              <a:gd name="connsiteX1720" fmla="*/ 3724689 w 4173281"/>
              <a:gd name="connsiteY1720" fmla="*/ 4839823 h 5477157"/>
              <a:gd name="connsiteX1721" fmla="*/ 3759333 w 4173281"/>
              <a:gd name="connsiteY1721" fmla="*/ 4827693 h 5477157"/>
              <a:gd name="connsiteX1722" fmla="*/ 3771462 w 4173281"/>
              <a:gd name="connsiteY1722" fmla="*/ 4862337 h 5477157"/>
              <a:gd name="connsiteX1723" fmla="*/ 3760030 w 4173281"/>
              <a:gd name="connsiteY1723" fmla="*/ 4874117 h 5477157"/>
              <a:gd name="connsiteX1724" fmla="*/ 3775273 w 4173281"/>
              <a:gd name="connsiteY1724" fmla="*/ 4884337 h 5477157"/>
              <a:gd name="connsiteX1725" fmla="*/ 3780817 w 4173281"/>
              <a:gd name="connsiteY1725" fmla="*/ 4866841 h 5477157"/>
              <a:gd name="connsiteX1726" fmla="*/ 3782894 w 4173281"/>
              <a:gd name="connsiteY1726" fmla="*/ 4850556 h 5477157"/>
              <a:gd name="connsiteX1727" fmla="*/ 3797788 w 4173281"/>
              <a:gd name="connsiteY1727" fmla="*/ 4837564 h 5477157"/>
              <a:gd name="connsiteX1728" fmla="*/ 3882497 w 4173281"/>
              <a:gd name="connsiteY1728" fmla="*/ 4803805 h 5477157"/>
              <a:gd name="connsiteX1729" fmla="*/ 3905557 w 4173281"/>
              <a:gd name="connsiteY1729" fmla="*/ 4810352 h 5477157"/>
              <a:gd name="connsiteX1730" fmla="*/ 3980324 w 4173281"/>
              <a:gd name="connsiteY1730" fmla="*/ 4900254 h 5477157"/>
              <a:gd name="connsiteX1731" fmla="*/ 3968337 w 4173281"/>
              <a:gd name="connsiteY1731" fmla="*/ 4908138 h 5477157"/>
              <a:gd name="connsiteX1732" fmla="*/ 3961757 w 4173281"/>
              <a:gd name="connsiteY1732" fmla="*/ 4933776 h 5477157"/>
              <a:gd name="connsiteX1733" fmla="*/ 3991300 w 4173281"/>
              <a:gd name="connsiteY1733" fmla="*/ 4920272 h 5477157"/>
              <a:gd name="connsiteX1734" fmla="*/ 3997323 w 4173281"/>
              <a:gd name="connsiteY1734" fmla="*/ 4920695 h 5477157"/>
              <a:gd name="connsiteX1735" fmla="*/ 4153733 w 4173281"/>
              <a:gd name="connsiteY1735" fmla="*/ 5108764 h 5477157"/>
              <a:gd name="connsiteX1736" fmla="*/ 4147819 w 4173281"/>
              <a:gd name="connsiteY1736" fmla="*/ 5109755 h 5477157"/>
              <a:gd name="connsiteX1737" fmla="*/ 4146694 w 4173281"/>
              <a:gd name="connsiteY1737" fmla="*/ 5112092 h 5477157"/>
              <a:gd name="connsiteX1738" fmla="*/ 4146779 w 4173281"/>
              <a:gd name="connsiteY1738" fmla="*/ 5117895 h 5477157"/>
              <a:gd name="connsiteX1739" fmla="*/ 4163506 w 4173281"/>
              <a:gd name="connsiteY1739" fmla="*/ 5226768 h 5477157"/>
              <a:gd name="connsiteX1740" fmla="*/ 4151037 w 4173281"/>
              <a:gd name="connsiteY1740" fmla="*/ 5246689 h 5477157"/>
              <a:gd name="connsiteX1741" fmla="*/ 4144456 w 4173281"/>
              <a:gd name="connsiteY1741" fmla="*/ 5272327 h 5477157"/>
              <a:gd name="connsiteX1742" fmla="*/ 4043987 w 4173281"/>
              <a:gd name="connsiteY1742" fmla="*/ 5307502 h 5477157"/>
              <a:gd name="connsiteX1743" fmla="*/ 4003708 w 4173281"/>
              <a:gd name="connsiteY1743" fmla="*/ 5253546 h 5477157"/>
              <a:gd name="connsiteX1744" fmla="*/ 3974947 w 4173281"/>
              <a:gd name="connsiteY1744" fmla="*/ 5193613 h 5477157"/>
              <a:gd name="connsiteX1745" fmla="*/ 3970269 w 4173281"/>
              <a:gd name="connsiteY1745" fmla="*/ 5191362 h 5477157"/>
              <a:gd name="connsiteX1746" fmla="*/ 3950261 w 4173281"/>
              <a:gd name="connsiteY1746" fmla="*/ 5173087 h 5477157"/>
              <a:gd name="connsiteX1747" fmla="*/ 3917264 w 4173281"/>
              <a:gd name="connsiteY1747" fmla="*/ 5181115 h 5477157"/>
              <a:gd name="connsiteX1748" fmla="*/ 3971528 w 4173281"/>
              <a:gd name="connsiteY1748" fmla="*/ 5246363 h 5477157"/>
              <a:gd name="connsiteX1749" fmla="*/ 3965614 w 4173281"/>
              <a:gd name="connsiteY1749" fmla="*/ 5247354 h 5477157"/>
              <a:gd name="connsiteX1750" fmla="*/ 3964489 w 4173281"/>
              <a:gd name="connsiteY1750" fmla="*/ 5249691 h 5477157"/>
              <a:gd name="connsiteX1751" fmla="*/ 3964574 w 4173281"/>
              <a:gd name="connsiteY1751" fmla="*/ 5255494 h 5477157"/>
              <a:gd name="connsiteX1752" fmla="*/ 3981301 w 4173281"/>
              <a:gd name="connsiteY1752" fmla="*/ 5364367 h 5477157"/>
              <a:gd name="connsiteX1753" fmla="*/ 3968832 w 4173281"/>
              <a:gd name="connsiteY1753" fmla="*/ 5384288 h 5477157"/>
              <a:gd name="connsiteX1754" fmla="*/ 3962251 w 4173281"/>
              <a:gd name="connsiteY1754" fmla="*/ 5409926 h 5477157"/>
              <a:gd name="connsiteX1755" fmla="*/ 3890733 w 4173281"/>
              <a:gd name="connsiteY1755" fmla="*/ 5452466 h 5477157"/>
              <a:gd name="connsiteX1756" fmla="*/ 3870615 w 4173281"/>
              <a:gd name="connsiteY1756" fmla="*/ 5447348 h 5477157"/>
              <a:gd name="connsiteX1757" fmla="*/ 3865810 w 4173281"/>
              <a:gd name="connsiteY1757" fmla="*/ 5454712 h 5477157"/>
              <a:gd name="connsiteX1758" fmla="*/ 3784375 w 4173281"/>
              <a:gd name="connsiteY1758" fmla="*/ 5471822 h 5477157"/>
              <a:gd name="connsiteX1759" fmla="*/ 3740413 w 4173281"/>
              <a:gd name="connsiteY1759" fmla="*/ 5420823 h 5477157"/>
              <a:gd name="connsiteX1760" fmla="*/ 3707522 w 4173281"/>
              <a:gd name="connsiteY1760" fmla="*/ 5363053 h 5477157"/>
              <a:gd name="connsiteX1761" fmla="*/ 3702698 w 4173281"/>
              <a:gd name="connsiteY1761" fmla="*/ 5361135 h 5477157"/>
              <a:gd name="connsiteX1762" fmla="*/ 3681458 w 4173281"/>
              <a:gd name="connsiteY1762" fmla="*/ 5344307 h 5477157"/>
              <a:gd name="connsiteX1763" fmla="*/ 3592304 w 4173281"/>
              <a:gd name="connsiteY1763" fmla="*/ 5350755 h 5477157"/>
              <a:gd name="connsiteX1764" fmla="*/ 3585071 w 4173281"/>
              <a:gd name="connsiteY1764" fmla="*/ 5347879 h 5477157"/>
              <a:gd name="connsiteX1765" fmla="*/ 3581727 w 4173281"/>
              <a:gd name="connsiteY1765" fmla="*/ 5363308 h 5477157"/>
              <a:gd name="connsiteX1766" fmla="*/ 3527792 w 4173281"/>
              <a:gd name="connsiteY1766" fmla="*/ 5386552 h 5477157"/>
              <a:gd name="connsiteX1767" fmla="*/ 3504549 w 4173281"/>
              <a:gd name="connsiteY1767" fmla="*/ 5332618 h 5477157"/>
              <a:gd name="connsiteX1768" fmla="*/ 3539683 w 4173281"/>
              <a:gd name="connsiteY1768" fmla="*/ 5307484 h 5477157"/>
              <a:gd name="connsiteX1769" fmla="*/ 3532743 w 4173281"/>
              <a:gd name="connsiteY1769" fmla="*/ 5212549 h 5477157"/>
              <a:gd name="connsiteX1770" fmla="*/ 3567353 w 4173281"/>
              <a:gd name="connsiteY1770" fmla="*/ 5167657 h 5477157"/>
              <a:gd name="connsiteX1771" fmla="*/ 3554864 w 4173281"/>
              <a:gd name="connsiteY1771" fmla="*/ 5164950 h 5477157"/>
              <a:gd name="connsiteX1772" fmla="*/ 3551336 w 4173281"/>
              <a:gd name="connsiteY1772" fmla="*/ 5180442 h 5477157"/>
              <a:gd name="connsiteX1773" fmla="*/ 3471657 w 4173281"/>
              <a:gd name="connsiteY1773" fmla="*/ 5208338 h 5477157"/>
              <a:gd name="connsiteX1774" fmla="*/ 3457652 w 4173281"/>
              <a:gd name="connsiteY1774" fmla="*/ 5197568 h 5477157"/>
              <a:gd name="connsiteX1775" fmla="*/ 3459711 w 4173281"/>
              <a:gd name="connsiteY1775" fmla="*/ 5206553 h 5477157"/>
              <a:gd name="connsiteX1776" fmla="*/ 3456142 w 4173281"/>
              <a:gd name="connsiteY1776" fmla="*/ 5229574 h 5477157"/>
              <a:gd name="connsiteX1777" fmla="*/ 3378614 w 4173281"/>
              <a:gd name="connsiteY1777" fmla="*/ 5262987 h 5477157"/>
              <a:gd name="connsiteX1778" fmla="*/ 3345199 w 4173281"/>
              <a:gd name="connsiteY1778" fmla="*/ 5185457 h 5477157"/>
              <a:gd name="connsiteX1779" fmla="*/ 3389953 w 4173281"/>
              <a:gd name="connsiteY1779" fmla="*/ 5150182 h 5477157"/>
              <a:gd name="connsiteX1780" fmla="*/ 3382248 w 4173281"/>
              <a:gd name="connsiteY1780" fmla="*/ 5124774 h 5477157"/>
              <a:gd name="connsiteX1781" fmla="*/ 3384800 w 4173281"/>
              <a:gd name="connsiteY1781" fmla="*/ 5107200 h 5477157"/>
              <a:gd name="connsiteX1782" fmla="*/ 3381584 w 4173281"/>
              <a:gd name="connsiteY1782" fmla="*/ 5111482 h 5477157"/>
              <a:gd name="connsiteX1783" fmla="*/ 3339363 w 4173281"/>
              <a:gd name="connsiteY1783" fmla="*/ 5132804 h 5477157"/>
              <a:gd name="connsiteX1784" fmla="*/ 3331801 w 4173281"/>
              <a:gd name="connsiteY1784" fmla="*/ 5134649 h 5477157"/>
              <a:gd name="connsiteX1785" fmla="*/ 3338012 w 4173281"/>
              <a:gd name="connsiteY1785" fmla="*/ 5149163 h 5477157"/>
              <a:gd name="connsiteX1786" fmla="*/ 3307510 w 4173281"/>
              <a:gd name="connsiteY1786" fmla="*/ 5199351 h 5477157"/>
              <a:gd name="connsiteX1787" fmla="*/ 3257322 w 4173281"/>
              <a:gd name="connsiteY1787" fmla="*/ 5168848 h 5477157"/>
              <a:gd name="connsiteX1788" fmla="*/ 3258569 w 4173281"/>
              <a:gd name="connsiteY1788" fmla="*/ 5151854 h 5477157"/>
              <a:gd name="connsiteX1789" fmla="*/ 3227050 w 4173281"/>
              <a:gd name="connsiteY1789" fmla="*/ 5152440 h 5477157"/>
              <a:gd name="connsiteX1790" fmla="*/ 3195089 w 4173281"/>
              <a:gd name="connsiteY1790" fmla="*/ 5078281 h 5477157"/>
              <a:gd name="connsiteX1791" fmla="*/ 3207462 w 4173281"/>
              <a:gd name="connsiteY1791" fmla="*/ 5059459 h 5477157"/>
              <a:gd name="connsiteX1792" fmla="*/ 3211728 w 4173281"/>
              <a:gd name="connsiteY1792" fmla="*/ 5056565 h 5477157"/>
              <a:gd name="connsiteX1793" fmla="*/ 3210759 w 4173281"/>
              <a:gd name="connsiteY1793" fmla="*/ 5054641 h 5477157"/>
              <a:gd name="connsiteX1794" fmla="*/ 3212970 w 4173281"/>
              <a:gd name="connsiteY1794" fmla="*/ 4997999 h 5477157"/>
              <a:gd name="connsiteX1795" fmla="*/ 3198456 w 4173281"/>
              <a:gd name="connsiteY1795" fmla="*/ 5004210 h 5477157"/>
              <a:gd name="connsiteX1796" fmla="*/ 3149993 w 4173281"/>
              <a:gd name="connsiteY1796" fmla="*/ 5002677 h 5477157"/>
              <a:gd name="connsiteX1797" fmla="*/ 3151838 w 4173281"/>
              <a:gd name="connsiteY1797" fmla="*/ 5010240 h 5477157"/>
              <a:gd name="connsiteX1798" fmla="*/ 3130685 w 4173281"/>
              <a:gd name="connsiteY1798" fmla="*/ 5076849 h 5477157"/>
              <a:gd name="connsiteX1799" fmla="*/ 3158178 w 4173281"/>
              <a:gd name="connsiteY1799" fmla="*/ 5112888 h 5477157"/>
              <a:gd name="connsiteX1800" fmla="*/ 3159310 w 4173281"/>
              <a:gd name="connsiteY1800" fmla="*/ 5136864 h 5477157"/>
              <a:gd name="connsiteX1801" fmla="*/ 3158743 w 4173281"/>
              <a:gd name="connsiteY1801" fmla="*/ 5138428 h 5477157"/>
              <a:gd name="connsiteX1802" fmla="*/ 3175530 w 4173281"/>
              <a:gd name="connsiteY1802" fmla="*/ 5134831 h 5477157"/>
              <a:gd name="connsiteX1803" fmla="*/ 3258586 w 4173281"/>
              <a:gd name="connsiteY1803" fmla="*/ 5217887 h 5477157"/>
              <a:gd name="connsiteX1804" fmla="*/ 3178127 w 4173281"/>
              <a:gd name="connsiteY1804" fmla="*/ 5300943 h 5477157"/>
              <a:gd name="connsiteX1805" fmla="*/ 3204082 w 4173281"/>
              <a:gd name="connsiteY1805" fmla="*/ 5345065 h 5477157"/>
              <a:gd name="connsiteX1806" fmla="*/ 3149575 w 4173281"/>
              <a:gd name="connsiteY1806" fmla="*/ 5399572 h 5477157"/>
              <a:gd name="connsiteX1807" fmla="*/ 3097665 w 4173281"/>
              <a:gd name="connsiteY1807" fmla="*/ 5360638 h 5477157"/>
              <a:gd name="connsiteX1808" fmla="*/ 3095071 w 4173281"/>
              <a:gd name="connsiteY1808" fmla="*/ 5347662 h 5477157"/>
              <a:gd name="connsiteX1809" fmla="*/ 3097665 w 4173281"/>
              <a:gd name="connsiteY1809" fmla="*/ 5337280 h 5477157"/>
              <a:gd name="connsiteX1810" fmla="*/ 3102856 w 4173281"/>
              <a:gd name="connsiteY1810" fmla="*/ 5321707 h 5477157"/>
              <a:gd name="connsiteX1811" fmla="*/ 3100262 w 4173281"/>
              <a:gd name="connsiteY1811" fmla="*/ 5321707 h 5477157"/>
              <a:gd name="connsiteX1812" fmla="*/ 3037970 w 4173281"/>
              <a:gd name="connsiteY1812" fmla="*/ 5373617 h 5477157"/>
              <a:gd name="connsiteX1813" fmla="*/ 2973081 w 4173281"/>
              <a:gd name="connsiteY1813" fmla="*/ 5308728 h 5477157"/>
              <a:gd name="connsiteX1814" fmla="*/ 2973081 w 4173281"/>
              <a:gd name="connsiteY1814" fmla="*/ 5300943 h 5477157"/>
              <a:gd name="connsiteX1815" fmla="*/ 2947126 w 4173281"/>
              <a:gd name="connsiteY1815" fmla="*/ 5272391 h 5477157"/>
              <a:gd name="connsiteX1816" fmla="*/ 2897813 w 4173281"/>
              <a:gd name="connsiteY1816" fmla="*/ 5215290 h 5477157"/>
              <a:gd name="connsiteX1817" fmla="*/ 2908943 w 4173281"/>
              <a:gd name="connsiteY1817" fmla="*/ 5181607 h 5477157"/>
              <a:gd name="connsiteX1818" fmla="*/ 2893565 w 4173281"/>
              <a:gd name="connsiteY1818" fmla="*/ 5180658 h 5477157"/>
              <a:gd name="connsiteX1819" fmla="*/ 2867385 w 4173281"/>
              <a:gd name="connsiteY1819" fmla="*/ 5161122 h 5477157"/>
              <a:gd name="connsiteX1820" fmla="*/ 2858674 w 4173281"/>
              <a:gd name="connsiteY1820" fmla="*/ 5142730 h 5477157"/>
              <a:gd name="connsiteX1821" fmla="*/ 2852411 w 4173281"/>
              <a:gd name="connsiteY1821" fmla="*/ 5158419 h 5477157"/>
              <a:gd name="connsiteX1822" fmla="*/ 2846657 w 4173281"/>
              <a:gd name="connsiteY1822" fmla="*/ 5204852 h 5477157"/>
              <a:gd name="connsiteX1823" fmla="*/ 2788088 w 4173281"/>
              <a:gd name="connsiteY1823" fmla="*/ 5209199 h 5477157"/>
              <a:gd name="connsiteX1824" fmla="*/ 2783742 w 4173281"/>
              <a:gd name="connsiteY1824" fmla="*/ 5150630 h 5477157"/>
              <a:gd name="connsiteX1825" fmla="*/ 2795875 w 4173281"/>
              <a:gd name="connsiteY1825" fmla="*/ 5140529 h 5477157"/>
              <a:gd name="connsiteX1826" fmla="*/ 2803260 w 4173281"/>
              <a:gd name="connsiteY1826" fmla="*/ 5116058 h 5477157"/>
              <a:gd name="connsiteX1827" fmla="*/ 2813699 w 4173281"/>
              <a:gd name="connsiteY1827" fmla="*/ 5107920 h 5477157"/>
              <a:gd name="connsiteX1828" fmla="*/ 2805292 w 4173281"/>
              <a:gd name="connsiteY1828" fmla="*/ 5093821 h 5477157"/>
              <a:gd name="connsiteX1829" fmla="*/ 2783600 w 4173281"/>
              <a:gd name="connsiteY1829" fmla="*/ 5099114 h 5477157"/>
              <a:gd name="connsiteX1830" fmla="*/ 2755240 w 4173281"/>
              <a:gd name="connsiteY1830" fmla="*/ 5110648 h 5477157"/>
              <a:gd name="connsiteX1831" fmla="*/ 2754207 w 4173281"/>
              <a:gd name="connsiteY1831" fmla="*/ 5110316 h 5477157"/>
              <a:gd name="connsiteX1832" fmla="*/ 2753966 w 4173281"/>
              <a:gd name="connsiteY1832" fmla="*/ 5114164 h 5477157"/>
              <a:gd name="connsiteX1833" fmla="*/ 2746428 w 4173281"/>
              <a:gd name="connsiteY1833" fmla="*/ 5136424 h 5477157"/>
              <a:gd name="connsiteX1834" fmla="*/ 2745937 w 4173281"/>
              <a:gd name="connsiteY1834" fmla="*/ 5162888 h 5477157"/>
              <a:gd name="connsiteX1835" fmla="*/ 2686157 w 4173281"/>
              <a:gd name="connsiteY1835" fmla="*/ 5220775 h 5477157"/>
              <a:gd name="connsiteX1836" fmla="*/ 2661016 w 4173281"/>
              <a:gd name="connsiteY1836" fmla="*/ 5220363 h 5477157"/>
              <a:gd name="connsiteX1837" fmla="*/ 2653735 w 4173281"/>
              <a:gd name="connsiteY1837" fmla="*/ 5233893 h 5477157"/>
              <a:gd name="connsiteX1838" fmla="*/ 2600457 w 4173281"/>
              <a:gd name="connsiteY1838" fmla="*/ 5259929 h 5477157"/>
              <a:gd name="connsiteX1839" fmla="*/ 2608322 w 4173281"/>
              <a:gd name="connsiteY1839" fmla="*/ 5266707 h 5477157"/>
              <a:gd name="connsiteX1840" fmla="*/ 2614298 w 4173281"/>
              <a:gd name="connsiteY1840" fmla="*/ 5347239 h 5477157"/>
              <a:gd name="connsiteX1841" fmla="*/ 2533766 w 4173281"/>
              <a:gd name="connsiteY1841" fmla="*/ 5353215 h 5477157"/>
              <a:gd name="connsiteX1842" fmla="*/ 2527790 w 4173281"/>
              <a:gd name="connsiteY1842" fmla="*/ 5272683 h 5477157"/>
              <a:gd name="connsiteX1843" fmla="*/ 2561344 w 4173281"/>
              <a:gd name="connsiteY1843" fmla="*/ 5253630 h 5477157"/>
              <a:gd name="connsiteX1844" fmla="*/ 2541952 w 4173281"/>
              <a:gd name="connsiteY1844" fmla="*/ 5240347 h 5477157"/>
              <a:gd name="connsiteX1845" fmla="*/ 2516795 w 4173281"/>
              <a:gd name="connsiteY1845" fmla="*/ 5174119 h 5477157"/>
              <a:gd name="connsiteX1846" fmla="*/ 2510289 w 4173281"/>
              <a:gd name="connsiteY1846" fmla="*/ 5185647 h 5477157"/>
              <a:gd name="connsiteX1847" fmla="*/ 2460400 w 4173281"/>
              <a:gd name="connsiteY1847" fmla="*/ 5207750 h 5477157"/>
              <a:gd name="connsiteX1848" fmla="*/ 2449833 w 4173281"/>
              <a:gd name="connsiteY1848" fmla="*/ 5263747 h 5477157"/>
              <a:gd name="connsiteX1849" fmla="*/ 2365640 w 4173281"/>
              <a:gd name="connsiteY1849" fmla="*/ 5269992 h 5477157"/>
              <a:gd name="connsiteX1850" fmla="*/ 2359392 w 4173281"/>
              <a:gd name="connsiteY1850" fmla="*/ 5185802 h 5477157"/>
              <a:gd name="connsiteX1851" fmla="*/ 2378150 w 4173281"/>
              <a:gd name="connsiteY1851" fmla="*/ 5171987 h 5477157"/>
              <a:gd name="connsiteX1852" fmla="*/ 2380231 w 4173281"/>
              <a:gd name="connsiteY1852" fmla="*/ 5171443 h 5477157"/>
              <a:gd name="connsiteX1853" fmla="*/ 2363021 w 4173281"/>
              <a:gd name="connsiteY1853" fmla="*/ 5159616 h 5477157"/>
              <a:gd name="connsiteX1854" fmla="*/ 2357621 w 4173281"/>
              <a:gd name="connsiteY1854" fmla="*/ 5128206 h 5477157"/>
              <a:gd name="connsiteX1855" fmla="*/ 2388224 w 4173281"/>
              <a:gd name="connsiteY1855" fmla="*/ 5097717 h 5477157"/>
              <a:gd name="connsiteX1856" fmla="*/ 2375666 w 4173281"/>
              <a:gd name="connsiteY1856" fmla="*/ 5072429 h 5477157"/>
              <a:gd name="connsiteX1857" fmla="*/ 2372935 w 4173281"/>
              <a:gd name="connsiteY1857" fmla="*/ 5070695 h 5477157"/>
              <a:gd name="connsiteX1858" fmla="*/ 2362832 w 4173281"/>
              <a:gd name="connsiteY1858" fmla="*/ 5058563 h 5477157"/>
              <a:gd name="connsiteX1859" fmla="*/ 2339046 w 4173281"/>
              <a:gd name="connsiteY1859" fmla="*/ 5110016 h 5477157"/>
              <a:gd name="connsiteX1860" fmla="*/ 2251671 w 4173281"/>
              <a:gd name="connsiteY1860" fmla="*/ 5147786 h 5477157"/>
              <a:gd name="connsiteX1861" fmla="*/ 2245645 w 4173281"/>
              <a:gd name="connsiteY1861" fmla="*/ 5190562 h 5477157"/>
              <a:gd name="connsiteX1862" fmla="*/ 2187076 w 4173281"/>
              <a:gd name="connsiteY1862" fmla="*/ 5194909 h 5477157"/>
              <a:gd name="connsiteX1863" fmla="*/ 2182730 w 4173281"/>
              <a:gd name="connsiteY1863" fmla="*/ 5136340 h 5477157"/>
              <a:gd name="connsiteX1864" fmla="*/ 2194861 w 4173281"/>
              <a:gd name="connsiteY1864" fmla="*/ 5126237 h 5477157"/>
              <a:gd name="connsiteX1865" fmla="*/ 2188965 w 4173281"/>
              <a:gd name="connsiteY1865" fmla="*/ 5121155 h 5477157"/>
              <a:gd name="connsiteX1866" fmla="*/ 2153433 w 4173281"/>
              <a:gd name="connsiteY1866" fmla="*/ 5039134 h 5477157"/>
              <a:gd name="connsiteX1867" fmla="*/ 2128688 w 4173281"/>
              <a:gd name="connsiteY1867" fmla="*/ 5028089 h 5477157"/>
              <a:gd name="connsiteX1868" fmla="*/ 2124756 w 4173281"/>
              <a:gd name="connsiteY1868" fmla="*/ 5024700 h 5477157"/>
              <a:gd name="connsiteX1869" fmla="*/ 2058323 w 4173281"/>
              <a:gd name="connsiteY1869" fmla="*/ 5022268 h 5477157"/>
              <a:gd name="connsiteX1870" fmla="*/ 1992771 w 4173281"/>
              <a:gd name="connsiteY1870" fmla="*/ 5006890 h 5477157"/>
              <a:gd name="connsiteX1871" fmla="*/ 1966869 w 4173281"/>
              <a:gd name="connsiteY1871" fmla="*/ 4955441 h 5477157"/>
              <a:gd name="connsiteX1872" fmla="*/ 1968335 w 4173281"/>
              <a:gd name="connsiteY1872" fmla="*/ 4943061 h 5477157"/>
              <a:gd name="connsiteX1873" fmla="*/ 1936241 w 4173281"/>
              <a:gd name="connsiteY1873" fmla="*/ 4949616 h 5477157"/>
              <a:gd name="connsiteX1874" fmla="*/ 1881738 w 4173281"/>
              <a:gd name="connsiteY1874" fmla="*/ 4934042 h 5477157"/>
              <a:gd name="connsiteX1875" fmla="*/ 1847994 w 4173281"/>
              <a:gd name="connsiteY1875" fmla="*/ 4939234 h 5477157"/>
              <a:gd name="connsiteX1876" fmla="*/ 1816849 w 4173281"/>
              <a:gd name="connsiteY1876" fmla="*/ 4934042 h 5477157"/>
              <a:gd name="connsiteX1877" fmla="*/ 1764938 w 4173281"/>
              <a:gd name="connsiteY1877" fmla="*/ 4962595 h 5477157"/>
              <a:gd name="connsiteX1878" fmla="*/ 1757153 w 4173281"/>
              <a:gd name="connsiteY1878" fmla="*/ 4962595 h 5477157"/>
              <a:gd name="connsiteX1879" fmla="*/ 1741581 w 4173281"/>
              <a:gd name="connsiteY1879" fmla="*/ 4978167 h 5477157"/>
              <a:gd name="connsiteX1880" fmla="*/ 1689671 w 4173281"/>
              <a:gd name="connsiteY1880" fmla="*/ 5027481 h 5477157"/>
              <a:gd name="connsiteX1881" fmla="*/ 1663716 w 4173281"/>
              <a:gd name="connsiteY1881" fmla="*/ 5032672 h 5477157"/>
              <a:gd name="connsiteX1882" fmla="*/ 1629972 w 4173281"/>
              <a:gd name="connsiteY1882" fmla="*/ 5022290 h 5477157"/>
              <a:gd name="connsiteX1883" fmla="*/ 1606615 w 4173281"/>
              <a:gd name="connsiteY1883" fmla="*/ 5037863 h 5477157"/>
              <a:gd name="connsiteX1884" fmla="*/ 1583254 w 4173281"/>
              <a:gd name="connsiteY1884" fmla="*/ 5022290 h 5477157"/>
              <a:gd name="connsiteX1885" fmla="*/ 1572872 w 4173281"/>
              <a:gd name="connsiteY1885" fmla="*/ 5017098 h 5477157"/>
              <a:gd name="connsiteX1886" fmla="*/ 1562490 w 4173281"/>
              <a:gd name="connsiteY1886" fmla="*/ 5022290 h 5477157"/>
              <a:gd name="connsiteX1887" fmla="*/ 1546916 w 4173281"/>
              <a:gd name="connsiteY1887" fmla="*/ 5006717 h 5477157"/>
              <a:gd name="connsiteX1888" fmla="*/ 1557299 w 4173281"/>
              <a:gd name="connsiteY1888" fmla="*/ 4993741 h 5477157"/>
              <a:gd name="connsiteX1889" fmla="*/ 1554705 w 4173281"/>
              <a:gd name="connsiteY1889" fmla="*/ 4980762 h 5477157"/>
              <a:gd name="connsiteX1890" fmla="*/ 1554705 w 4173281"/>
              <a:gd name="connsiteY1890" fmla="*/ 4972977 h 5477157"/>
              <a:gd name="connsiteX1891" fmla="*/ 1471649 w 4173281"/>
              <a:gd name="connsiteY1891" fmla="*/ 5014504 h 5477157"/>
              <a:gd name="connsiteX1892" fmla="*/ 1378210 w 4173281"/>
              <a:gd name="connsiteY1892" fmla="*/ 4913279 h 5477157"/>
              <a:gd name="connsiteX1893" fmla="*/ 1411950 w 4173281"/>
              <a:gd name="connsiteY1893" fmla="*/ 4843201 h 5477157"/>
              <a:gd name="connsiteX1894" fmla="*/ 1409356 w 4173281"/>
              <a:gd name="connsiteY1894" fmla="*/ 4835414 h 5477157"/>
              <a:gd name="connsiteX1895" fmla="*/ 1430121 w 4173281"/>
              <a:gd name="connsiteY1895" fmla="*/ 4812055 h 5477157"/>
              <a:gd name="connsiteX1896" fmla="*/ 1424930 w 4173281"/>
              <a:gd name="connsiteY1896" fmla="*/ 4791291 h 5477157"/>
              <a:gd name="connsiteX1897" fmla="*/ 1424930 w 4173281"/>
              <a:gd name="connsiteY1897" fmla="*/ 4788695 h 5477157"/>
              <a:gd name="connsiteX1898" fmla="*/ 1422333 w 4173281"/>
              <a:gd name="connsiteY1898" fmla="*/ 4773122 h 5477157"/>
              <a:gd name="connsiteX1899" fmla="*/ 1495006 w 4173281"/>
              <a:gd name="connsiteY1899" fmla="*/ 4700448 h 5477157"/>
              <a:gd name="connsiteX1900" fmla="*/ 1567681 w 4173281"/>
              <a:gd name="connsiteY1900" fmla="*/ 4773122 h 5477157"/>
              <a:gd name="connsiteX1901" fmla="*/ 1562490 w 4173281"/>
              <a:gd name="connsiteY1901" fmla="*/ 4796483 h 5477157"/>
              <a:gd name="connsiteX1902" fmla="*/ 1575468 w 4173281"/>
              <a:gd name="connsiteY1902" fmla="*/ 4793885 h 5477157"/>
              <a:gd name="connsiteX1903" fmla="*/ 1658525 w 4173281"/>
              <a:gd name="connsiteY1903" fmla="*/ 4713427 h 5477157"/>
              <a:gd name="connsiteX1904" fmla="*/ 1728602 w 4173281"/>
              <a:gd name="connsiteY1904" fmla="*/ 4752358 h 5477157"/>
              <a:gd name="connsiteX1905" fmla="*/ 1754557 w 4173281"/>
              <a:gd name="connsiteY1905" fmla="*/ 4741975 h 5477157"/>
              <a:gd name="connsiteX1906" fmla="*/ 1793491 w 4173281"/>
              <a:gd name="connsiteY1906" fmla="*/ 4780910 h 5477157"/>
              <a:gd name="connsiteX1907" fmla="*/ 1790894 w 4173281"/>
              <a:gd name="connsiteY1907" fmla="*/ 4796483 h 5477157"/>
              <a:gd name="connsiteX1908" fmla="*/ 1793491 w 4173281"/>
              <a:gd name="connsiteY1908" fmla="*/ 4793885 h 5477157"/>
              <a:gd name="connsiteX1909" fmla="*/ 1845400 w 4173281"/>
              <a:gd name="connsiteY1909" fmla="*/ 4752358 h 5477157"/>
              <a:gd name="connsiteX1910" fmla="*/ 1881738 w 4173281"/>
              <a:gd name="connsiteY1910" fmla="*/ 4767930 h 5477157"/>
              <a:gd name="connsiteX1911" fmla="*/ 1920669 w 4173281"/>
              <a:gd name="connsiteY1911" fmla="*/ 4754955 h 5477157"/>
              <a:gd name="connsiteX1912" fmla="*/ 1915478 w 4173281"/>
              <a:gd name="connsiteY1912" fmla="*/ 4731594 h 5477157"/>
              <a:gd name="connsiteX1913" fmla="*/ 1938839 w 4173281"/>
              <a:gd name="connsiteY1913" fmla="*/ 4692663 h 5477157"/>
              <a:gd name="connsiteX1914" fmla="*/ 1936241 w 4173281"/>
              <a:gd name="connsiteY1914" fmla="*/ 4679684 h 5477157"/>
              <a:gd name="connsiteX1915" fmla="*/ 1936241 w 4173281"/>
              <a:gd name="connsiteY1915" fmla="*/ 4669302 h 5477157"/>
              <a:gd name="connsiteX1916" fmla="*/ 1933647 w 4173281"/>
              <a:gd name="connsiteY1916" fmla="*/ 4669302 h 5477157"/>
              <a:gd name="connsiteX1917" fmla="*/ 1912884 w 4173281"/>
              <a:gd name="connsiteY1917" fmla="*/ 4648538 h 5477157"/>
              <a:gd name="connsiteX1918" fmla="*/ 1933647 w 4173281"/>
              <a:gd name="connsiteY1918" fmla="*/ 4627773 h 5477157"/>
              <a:gd name="connsiteX1919" fmla="*/ 1954411 w 4173281"/>
              <a:gd name="connsiteY1919" fmla="*/ 4643347 h 5477157"/>
              <a:gd name="connsiteX1920" fmla="*/ 1959603 w 4173281"/>
              <a:gd name="connsiteY1920" fmla="*/ 4640753 h 5477157"/>
              <a:gd name="connsiteX1921" fmla="*/ 1959603 w 4173281"/>
              <a:gd name="connsiteY1921" fmla="*/ 4635562 h 5477157"/>
              <a:gd name="connsiteX1922" fmla="*/ 1975175 w 4173281"/>
              <a:gd name="connsiteY1922" fmla="*/ 4619988 h 5477157"/>
              <a:gd name="connsiteX1923" fmla="*/ 1977770 w 4173281"/>
              <a:gd name="connsiteY1923" fmla="*/ 4619988 h 5477157"/>
              <a:gd name="connsiteX1924" fmla="*/ 2034871 w 4173281"/>
              <a:gd name="connsiteY1924" fmla="*/ 4575863 h 5477157"/>
              <a:gd name="connsiteX1925" fmla="*/ 2027086 w 4173281"/>
              <a:gd name="connsiteY1925" fmla="*/ 4557697 h 5477157"/>
              <a:gd name="connsiteX1926" fmla="*/ 1990749 w 4173281"/>
              <a:gd name="connsiteY1926" fmla="*/ 4547315 h 5477157"/>
              <a:gd name="connsiteX1927" fmla="*/ 1990749 w 4173281"/>
              <a:gd name="connsiteY1927" fmla="*/ 4555100 h 5477157"/>
              <a:gd name="connsiteX1928" fmla="*/ 1993343 w 4173281"/>
              <a:gd name="connsiteY1928" fmla="*/ 4562887 h 5477157"/>
              <a:gd name="connsiteX1929" fmla="*/ 1980366 w 4173281"/>
              <a:gd name="connsiteY1929" fmla="*/ 4581055 h 5477157"/>
              <a:gd name="connsiteX1930" fmla="*/ 1897310 w 4173281"/>
              <a:gd name="connsiteY1930" fmla="*/ 4630371 h 5477157"/>
              <a:gd name="connsiteX1931" fmla="*/ 1894714 w 4173281"/>
              <a:gd name="connsiteY1931" fmla="*/ 4630371 h 5477157"/>
              <a:gd name="connsiteX1932" fmla="*/ 1884332 w 4173281"/>
              <a:gd name="connsiteY1932" fmla="*/ 4632965 h 5477157"/>
              <a:gd name="connsiteX1933" fmla="*/ 1866164 w 4173281"/>
              <a:gd name="connsiteY1933" fmla="*/ 4625179 h 5477157"/>
              <a:gd name="connsiteX1934" fmla="*/ 1845400 w 4173281"/>
              <a:gd name="connsiteY1934" fmla="*/ 4617392 h 5477157"/>
              <a:gd name="connsiteX1935" fmla="*/ 1847994 w 4173281"/>
              <a:gd name="connsiteY1935" fmla="*/ 4627773 h 5477157"/>
              <a:gd name="connsiteX1936" fmla="*/ 1835019 w 4173281"/>
              <a:gd name="connsiteY1936" fmla="*/ 4651134 h 5477157"/>
              <a:gd name="connsiteX1937" fmla="*/ 1858678 w 4173281"/>
              <a:gd name="connsiteY1937" fmla="*/ 4666044 h 5477157"/>
              <a:gd name="connsiteX1938" fmla="*/ 1863243 w 4173281"/>
              <a:gd name="connsiteY1938" fmla="*/ 4656000 h 5477157"/>
              <a:gd name="connsiteX1939" fmla="*/ 1873950 w 4173281"/>
              <a:gd name="connsiteY1939" fmla="*/ 4651134 h 5477157"/>
              <a:gd name="connsiteX1940" fmla="*/ 1889523 w 4173281"/>
              <a:gd name="connsiteY1940" fmla="*/ 4666707 h 5477157"/>
              <a:gd name="connsiteX1941" fmla="*/ 1873950 w 4173281"/>
              <a:gd name="connsiteY1941" fmla="*/ 4682280 h 5477157"/>
              <a:gd name="connsiteX1942" fmla="*/ 1863243 w 4173281"/>
              <a:gd name="connsiteY1942" fmla="*/ 4677413 h 5477157"/>
              <a:gd name="connsiteX1943" fmla="*/ 1861761 w 4173281"/>
              <a:gd name="connsiteY1943" fmla="*/ 4674153 h 5477157"/>
              <a:gd name="connsiteX1944" fmla="*/ 1868759 w 4173281"/>
              <a:gd name="connsiteY1944" fmla="*/ 4692663 h 5477157"/>
              <a:gd name="connsiteX1945" fmla="*/ 1858651 w 4173281"/>
              <a:gd name="connsiteY1945" fmla="*/ 4717524 h 5477157"/>
              <a:gd name="connsiteX1946" fmla="*/ 1866165 w 4173281"/>
              <a:gd name="connsiteY1946" fmla="*/ 4713426 h 5477157"/>
              <a:gd name="connsiteX1947" fmla="*/ 1881738 w 4173281"/>
              <a:gd name="connsiteY1947" fmla="*/ 4728999 h 5477157"/>
              <a:gd name="connsiteX1948" fmla="*/ 1866165 w 4173281"/>
              <a:gd name="connsiteY1948" fmla="*/ 4744572 h 5477157"/>
              <a:gd name="connsiteX1949" fmla="*/ 1850592 w 4173281"/>
              <a:gd name="connsiteY1949" fmla="*/ 4728999 h 5477157"/>
              <a:gd name="connsiteX1950" fmla="*/ 1853295 w 4173281"/>
              <a:gd name="connsiteY1950" fmla="*/ 4723593 h 5477157"/>
              <a:gd name="connsiteX1951" fmla="*/ 1827231 w 4173281"/>
              <a:gd name="connsiteY1951" fmla="*/ 4734190 h 5477157"/>
              <a:gd name="connsiteX1952" fmla="*/ 1785703 w 4173281"/>
              <a:gd name="connsiteY1952" fmla="*/ 4692663 h 5477157"/>
              <a:gd name="connsiteX1953" fmla="*/ 1811658 w 4173281"/>
              <a:gd name="connsiteY1953" fmla="*/ 4653728 h 5477157"/>
              <a:gd name="connsiteX1954" fmla="*/ 1793491 w 4173281"/>
              <a:gd name="connsiteY1954" fmla="*/ 4627773 h 5477157"/>
              <a:gd name="connsiteX1955" fmla="*/ 1822039 w 4173281"/>
              <a:gd name="connsiteY1955" fmla="*/ 4599224 h 5477157"/>
              <a:gd name="connsiteX1956" fmla="*/ 1827231 w 4173281"/>
              <a:gd name="connsiteY1956" fmla="*/ 4599224 h 5477157"/>
              <a:gd name="connsiteX1957" fmla="*/ 1803873 w 4173281"/>
              <a:gd name="connsiteY1957" fmla="*/ 4557697 h 5477157"/>
              <a:gd name="connsiteX1958" fmla="*/ 1777918 w 4173281"/>
              <a:gd name="connsiteY1958" fmla="*/ 4568078 h 5477157"/>
              <a:gd name="connsiteX1959" fmla="*/ 1744175 w 4173281"/>
              <a:gd name="connsiteY1959" fmla="*/ 4547315 h 5477157"/>
              <a:gd name="connsiteX1960" fmla="*/ 1728602 w 4173281"/>
              <a:gd name="connsiteY1960" fmla="*/ 4549909 h 5477157"/>
              <a:gd name="connsiteX1961" fmla="*/ 1694862 w 4173281"/>
              <a:gd name="connsiteY1961" fmla="*/ 4516168 h 5477157"/>
              <a:gd name="connsiteX1962" fmla="*/ 1697456 w 4173281"/>
              <a:gd name="connsiteY1962" fmla="*/ 4505786 h 5477157"/>
              <a:gd name="connsiteX1963" fmla="*/ 1671501 w 4173281"/>
              <a:gd name="connsiteY1963" fmla="*/ 4516168 h 5477157"/>
              <a:gd name="connsiteX1964" fmla="*/ 1635164 w 4173281"/>
              <a:gd name="connsiteY1964" fmla="*/ 4479831 h 5477157"/>
              <a:gd name="connsiteX1965" fmla="*/ 1640355 w 4173281"/>
              <a:gd name="connsiteY1965" fmla="*/ 4461661 h 5477157"/>
              <a:gd name="connsiteX1966" fmla="*/ 1611806 w 4173281"/>
              <a:gd name="connsiteY1966" fmla="*/ 4435706 h 5477157"/>
              <a:gd name="connsiteX1967" fmla="*/ 1580660 w 4173281"/>
              <a:gd name="connsiteY1967" fmla="*/ 4443495 h 5477157"/>
              <a:gd name="connsiteX1968" fmla="*/ 1575468 w 4173281"/>
              <a:gd name="connsiteY1968" fmla="*/ 4443495 h 5477157"/>
              <a:gd name="connsiteX1969" fmla="*/ 1583254 w 4173281"/>
              <a:gd name="connsiteY1969" fmla="*/ 4464259 h 5477157"/>
              <a:gd name="connsiteX1970" fmla="*/ 1549513 w 4173281"/>
              <a:gd name="connsiteY1970" fmla="*/ 4497999 h 5477157"/>
              <a:gd name="connsiteX1971" fmla="*/ 1515771 w 4173281"/>
              <a:gd name="connsiteY1971" fmla="*/ 4466853 h 5477157"/>
              <a:gd name="connsiteX1972" fmla="*/ 1482031 w 4173281"/>
              <a:gd name="connsiteY1972" fmla="*/ 4430515 h 5477157"/>
              <a:gd name="connsiteX1973" fmla="*/ 1518367 w 4173281"/>
              <a:gd name="connsiteY1973" fmla="*/ 4394179 h 5477157"/>
              <a:gd name="connsiteX1974" fmla="*/ 1520961 w 4173281"/>
              <a:gd name="connsiteY1974" fmla="*/ 4394179 h 5477157"/>
              <a:gd name="connsiteX1975" fmla="*/ 1518367 w 4173281"/>
              <a:gd name="connsiteY1975" fmla="*/ 4378605 h 5477157"/>
              <a:gd name="connsiteX1976" fmla="*/ 1523559 w 4173281"/>
              <a:gd name="connsiteY1976" fmla="*/ 4352650 h 5477157"/>
              <a:gd name="connsiteX1977" fmla="*/ 1489816 w 4173281"/>
              <a:gd name="connsiteY1977" fmla="*/ 4342269 h 5477157"/>
              <a:gd name="connsiteX1978" fmla="*/ 1417142 w 4173281"/>
              <a:gd name="connsiteY1978" fmla="*/ 4407158 h 5477157"/>
              <a:gd name="connsiteX1979" fmla="*/ 1406760 w 4173281"/>
              <a:gd name="connsiteY1979" fmla="*/ 4407158 h 5477157"/>
              <a:gd name="connsiteX1980" fmla="*/ 1393784 w 4173281"/>
              <a:gd name="connsiteY1980" fmla="*/ 4412349 h 5477157"/>
              <a:gd name="connsiteX1981" fmla="*/ 1378210 w 4173281"/>
              <a:gd name="connsiteY1981" fmla="*/ 4396775 h 5477157"/>
              <a:gd name="connsiteX1982" fmla="*/ 1344468 w 4173281"/>
              <a:gd name="connsiteY1982" fmla="*/ 4334484 h 5477157"/>
              <a:gd name="connsiteX1983" fmla="*/ 1347065 w 4173281"/>
              <a:gd name="connsiteY1983" fmla="*/ 4311123 h 5477157"/>
              <a:gd name="connsiteX1984" fmla="*/ 1341874 w 4173281"/>
              <a:gd name="connsiteY1984" fmla="*/ 4303338 h 5477157"/>
              <a:gd name="connsiteX1985" fmla="*/ 1310728 w 4173281"/>
              <a:gd name="connsiteY1985" fmla="*/ 4311123 h 5477157"/>
              <a:gd name="connsiteX1986" fmla="*/ 1300345 w 4173281"/>
              <a:gd name="connsiteY1986" fmla="*/ 4311123 h 5477157"/>
              <a:gd name="connsiteX1987" fmla="*/ 1302939 w 4173281"/>
              <a:gd name="connsiteY1987" fmla="*/ 4321504 h 5477157"/>
              <a:gd name="connsiteX1988" fmla="*/ 1269199 w 4173281"/>
              <a:gd name="connsiteY1988" fmla="*/ 4355248 h 5477157"/>
              <a:gd name="connsiteX1989" fmla="*/ 1235457 w 4173281"/>
              <a:gd name="connsiteY1989" fmla="*/ 4321504 h 5477157"/>
              <a:gd name="connsiteX1990" fmla="*/ 1264009 w 4173281"/>
              <a:gd name="connsiteY1990" fmla="*/ 4287764 h 5477157"/>
              <a:gd name="connsiteX1991" fmla="*/ 1251030 w 4173281"/>
              <a:gd name="connsiteY1991" fmla="*/ 4248831 h 5477157"/>
              <a:gd name="connsiteX1992" fmla="*/ 1256221 w 4173281"/>
              <a:gd name="connsiteY1992" fmla="*/ 4222876 h 5477157"/>
              <a:gd name="connsiteX1993" fmla="*/ 1235457 w 4173281"/>
              <a:gd name="connsiteY1993" fmla="*/ 4196921 h 5477157"/>
              <a:gd name="connsiteX1994" fmla="*/ 1261412 w 4173281"/>
              <a:gd name="connsiteY1994" fmla="*/ 4170966 h 5477157"/>
              <a:gd name="connsiteX1995" fmla="*/ 1287367 w 4173281"/>
              <a:gd name="connsiteY1995" fmla="*/ 4191729 h 5477157"/>
              <a:gd name="connsiteX1996" fmla="*/ 1310728 w 4173281"/>
              <a:gd name="connsiteY1996" fmla="*/ 4186538 h 5477157"/>
              <a:gd name="connsiteX1997" fmla="*/ 1360041 w 4173281"/>
              <a:gd name="connsiteY1997" fmla="*/ 4212493 h 5477157"/>
              <a:gd name="connsiteX1998" fmla="*/ 1417142 w 4173281"/>
              <a:gd name="connsiteY1998" fmla="*/ 4189136 h 5477157"/>
              <a:gd name="connsiteX1999" fmla="*/ 1458670 w 4173281"/>
              <a:gd name="connsiteY1999" fmla="*/ 4199518 h 5477157"/>
              <a:gd name="connsiteX2000" fmla="*/ 1497604 w 4173281"/>
              <a:gd name="connsiteY2000" fmla="*/ 4186538 h 5477157"/>
              <a:gd name="connsiteX2001" fmla="*/ 1505389 w 4173281"/>
              <a:gd name="connsiteY2001" fmla="*/ 4186538 h 5477157"/>
              <a:gd name="connsiteX2002" fmla="*/ 1507986 w 4173281"/>
              <a:gd name="connsiteY2002" fmla="*/ 4181348 h 5477157"/>
              <a:gd name="connsiteX2003" fmla="*/ 1476840 w 4173281"/>
              <a:gd name="connsiteY2003" fmla="*/ 4134628 h 5477157"/>
              <a:gd name="connsiteX2004" fmla="*/ 1526153 w 4173281"/>
              <a:gd name="connsiteY2004" fmla="*/ 4085316 h 5477157"/>
              <a:gd name="connsiteX2005" fmla="*/ 1549513 w 4173281"/>
              <a:gd name="connsiteY2005" fmla="*/ 4090507 h 5477157"/>
              <a:gd name="connsiteX2006" fmla="*/ 1567681 w 4173281"/>
              <a:gd name="connsiteY2006" fmla="*/ 4069742 h 5477157"/>
              <a:gd name="connsiteX2007" fmla="*/ 1606615 w 4173281"/>
              <a:gd name="connsiteY2007" fmla="*/ 4043787 h 5477157"/>
              <a:gd name="connsiteX2008" fmla="*/ 1616997 w 4173281"/>
              <a:gd name="connsiteY2008" fmla="*/ 4046381 h 5477157"/>
              <a:gd name="connsiteX2009" fmla="*/ 1684480 w 4173281"/>
              <a:gd name="connsiteY2009" fmla="*/ 4007451 h 5477157"/>
              <a:gd name="connsiteX2010" fmla="*/ 1718220 w 4173281"/>
              <a:gd name="connsiteY2010" fmla="*/ 4015236 h 5477157"/>
              <a:gd name="connsiteX2011" fmla="*/ 1728602 w 4173281"/>
              <a:gd name="connsiteY2011" fmla="*/ 4012641 h 5477157"/>
              <a:gd name="connsiteX2012" fmla="*/ 1751963 w 4173281"/>
              <a:gd name="connsiteY2012" fmla="*/ 4036000 h 5477157"/>
              <a:gd name="connsiteX2013" fmla="*/ 1749366 w 4173281"/>
              <a:gd name="connsiteY2013" fmla="*/ 4046381 h 5477157"/>
              <a:gd name="connsiteX2014" fmla="*/ 1759748 w 4173281"/>
              <a:gd name="connsiteY2014" fmla="*/ 4082719 h 5477157"/>
              <a:gd name="connsiteX2015" fmla="*/ 1697456 w 4173281"/>
              <a:gd name="connsiteY2015" fmla="*/ 4157989 h 5477157"/>
              <a:gd name="connsiteX2016" fmla="*/ 1700053 w 4173281"/>
              <a:gd name="connsiteY2016" fmla="*/ 4163181 h 5477157"/>
              <a:gd name="connsiteX2017" fmla="*/ 1707838 w 4173281"/>
              <a:gd name="connsiteY2017" fmla="*/ 4160583 h 5477157"/>
              <a:gd name="connsiteX2018" fmla="*/ 1736389 w 4173281"/>
              <a:gd name="connsiteY2018" fmla="*/ 4189136 h 5477157"/>
              <a:gd name="connsiteX2019" fmla="*/ 1733793 w 4173281"/>
              <a:gd name="connsiteY2019" fmla="*/ 4199518 h 5477157"/>
              <a:gd name="connsiteX2020" fmla="*/ 1736389 w 4173281"/>
              <a:gd name="connsiteY2020" fmla="*/ 4199518 h 5477157"/>
              <a:gd name="connsiteX2021" fmla="*/ 1764938 w 4173281"/>
              <a:gd name="connsiteY2021" fmla="*/ 4228067 h 5477157"/>
              <a:gd name="connsiteX2022" fmla="*/ 1736389 w 4173281"/>
              <a:gd name="connsiteY2022" fmla="*/ 4256619 h 5477157"/>
              <a:gd name="connsiteX2023" fmla="*/ 1707838 w 4173281"/>
              <a:gd name="connsiteY2023" fmla="*/ 4228067 h 5477157"/>
              <a:gd name="connsiteX2024" fmla="*/ 1710435 w 4173281"/>
              <a:gd name="connsiteY2024" fmla="*/ 4217685 h 5477157"/>
              <a:gd name="connsiteX2025" fmla="*/ 1707838 w 4173281"/>
              <a:gd name="connsiteY2025" fmla="*/ 4217685 h 5477157"/>
              <a:gd name="connsiteX2026" fmla="*/ 1684480 w 4173281"/>
              <a:gd name="connsiteY2026" fmla="*/ 4204708 h 5477157"/>
              <a:gd name="connsiteX2027" fmla="*/ 1676692 w 4173281"/>
              <a:gd name="connsiteY2027" fmla="*/ 4209899 h 5477157"/>
              <a:gd name="connsiteX2028" fmla="*/ 1679288 w 4173281"/>
              <a:gd name="connsiteY2028" fmla="*/ 4228067 h 5477157"/>
              <a:gd name="connsiteX2029" fmla="*/ 1679288 w 4173281"/>
              <a:gd name="connsiteY2029" fmla="*/ 4238448 h 5477157"/>
              <a:gd name="connsiteX2030" fmla="*/ 1687073 w 4173281"/>
              <a:gd name="connsiteY2030" fmla="*/ 4238448 h 5477157"/>
              <a:gd name="connsiteX2031" fmla="*/ 1723411 w 4173281"/>
              <a:gd name="connsiteY2031" fmla="*/ 4274786 h 5477157"/>
              <a:gd name="connsiteX2032" fmla="*/ 1720817 w 4173281"/>
              <a:gd name="connsiteY2032" fmla="*/ 4285168 h 5477157"/>
              <a:gd name="connsiteX2033" fmla="*/ 1728602 w 4173281"/>
              <a:gd name="connsiteY2033" fmla="*/ 4311123 h 5477157"/>
              <a:gd name="connsiteX2034" fmla="*/ 1775321 w 4173281"/>
              <a:gd name="connsiteY2034" fmla="*/ 4381203 h 5477157"/>
              <a:gd name="connsiteX2035" fmla="*/ 1822039 w 4173281"/>
              <a:gd name="connsiteY2035" fmla="*/ 4443495 h 5477157"/>
              <a:gd name="connsiteX2036" fmla="*/ 1790894 w 4173281"/>
              <a:gd name="connsiteY2036" fmla="*/ 4497999 h 5477157"/>
              <a:gd name="connsiteX2037" fmla="*/ 1814254 w 4173281"/>
              <a:gd name="connsiteY2037" fmla="*/ 4510977 h 5477157"/>
              <a:gd name="connsiteX2038" fmla="*/ 1871355 w 4173281"/>
              <a:gd name="connsiteY2038" fmla="*/ 4451280 h 5477157"/>
              <a:gd name="connsiteX2039" fmla="*/ 1868759 w 4173281"/>
              <a:gd name="connsiteY2039" fmla="*/ 4443495 h 5477157"/>
              <a:gd name="connsiteX2040" fmla="*/ 1829828 w 4173281"/>
              <a:gd name="connsiteY2040" fmla="*/ 4396775 h 5477157"/>
              <a:gd name="connsiteX2041" fmla="*/ 1819445 w 4173281"/>
              <a:gd name="connsiteY2041" fmla="*/ 4383797 h 5477157"/>
              <a:gd name="connsiteX2042" fmla="*/ 1767536 w 4173281"/>
              <a:gd name="connsiteY2042" fmla="*/ 4326695 h 5477157"/>
              <a:gd name="connsiteX2043" fmla="*/ 1788299 w 4173281"/>
              <a:gd name="connsiteY2043" fmla="*/ 4282574 h 5477157"/>
              <a:gd name="connsiteX2044" fmla="*/ 1783109 w 4173281"/>
              <a:gd name="connsiteY2044" fmla="*/ 4269594 h 5477157"/>
              <a:gd name="connsiteX2045" fmla="*/ 1806467 w 4173281"/>
              <a:gd name="connsiteY2045" fmla="*/ 4246237 h 5477157"/>
              <a:gd name="connsiteX2046" fmla="*/ 1824637 w 4173281"/>
              <a:gd name="connsiteY2046" fmla="*/ 4254022 h 5477157"/>
              <a:gd name="connsiteX2047" fmla="*/ 1829828 w 4173281"/>
              <a:gd name="connsiteY2047" fmla="*/ 4241046 h 5477157"/>
              <a:gd name="connsiteX2048" fmla="*/ 1798682 w 4173281"/>
              <a:gd name="connsiteY2048" fmla="*/ 4196921 h 5477157"/>
              <a:gd name="connsiteX2049" fmla="*/ 1845400 w 4173281"/>
              <a:gd name="connsiteY2049" fmla="*/ 4150202 h 5477157"/>
              <a:gd name="connsiteX2050" fmla="*/ 1892120 w 4173281"/>
              <a:gd name="connsiteY2050" fmla="*/ 4191729 h 5477157"/>
              <a:gd name="connsiteX2051" fmla="*/ 1905095 w 4173281"/>
              <a:gd name="connsiteY2051" fmla="*/ 4189136 h 5477157"/>
              <a:gd name="connsiteX2052" fmla="*/ 1899904 w 4173281"/>
              <a:gd name="connsiteY2052" fmla="*/ 4165775 h 5477157"/>
              <a:gd name="connsiteX2053" fmla="*/ 1933647 w 4173281"/>
              <a:gd name="connsiteY2053" fmla="*/ 4121652 h 5477157"/>
              <a:gd name="connsiteX2054" fmla="*/ 1918075 w 4173281"/>
              <a:gd name="connsiteY2054" fmla="*/ 4098292 h 5477157"/>
              <a:gd name="connsiteX2055" fmla="*/ 1946624 w 4173281"/>
              <a:gd name="connsiteY2055" fmla="*/ 4069742 h 5477157"/>
              <a:gd name="connsiteX2056" fmla="*/ 1964794 w 4173281"/>
              <a:gd name="connsiteY2056" fmla="*/ 4074933 h 5477157"/>
              <a:gd name="connsiteX2057" fmla="*/ 1967388 w 4173281"/>
              <a:gd name="connsiteY2057" fmla="*/ 4064552 h 5477157"/>
              <a:gd name="connsiteX2058" fmla="*/ 1957005 w 4173281"/>
              <a:gd name="connsiteY2058" fmla="*/ 4041191 h 5477157"/>
              <a:gd name="connsiteX2059" fmla="*/ 1988151 w 4173281"/>
              <a:gd name="connsiteY2059" fmla="*/ 4010045 h 5477157"/>
              <a:gd name="connsiteX2060" fmla="*/ 1982960 w 4173281"/>
              <a:gd name="connsiteY2060" fmla="*/ 3989281 h 5477157"/>
              <a:gd name="connsiteX2061" fmla="*/ 2008916 w 4173281"/>
              <a:gd name="connsiteY2061" fmla="*/ 3945159 h 5477157"/>
              <a:gd name="connsiteX2062" fmla="*/ 1990749 w 4173281"/>
              <a:gd name="connsiteY2062" fmla="*/ 3906225 h 5477157"/>
              <a:gd name="connsiteX2063" fmla="*/ 1995940 w 4173281"/>
              <a:gd name="connsiteY2063" fmla="*/ 3885460 h 5477157"/>
              <a:gd name="connsiteX2064" fmla="*/ 1980366 w 4173281"/>
              <a:gd name="connsiteY2064" fmla="*/ 3882866 h 5477157"/>
              <a:gd name="connsiteX2065" fmla="*/ 1951815 w 4173281"/>
              <a:gd name="connsiteY2065" fmla="*/ 3908821 h 5477157"/>
              <a:gd name="connsiteX2066" fmla="*/ 1931700 w 4173281"/>
              <a:gd name="connsiteY2066" fmla="*/ 3900386 h 5477157"/>
              <a:gd name="connsiteX2067" fmla="*/ 1927834 w 4173281"/>
              <a:gd name="connsiteY2067" fmla="*/ 3891166 h 5477157"/>
              <a:gd name="connsiteX2068" fmla="*/ 1928456 w 4173281"/>
              <a:gd name="connsiteY2068" fmla="*/ 3888058 h 5477157"/>
              <a:gd name="connsiteX2069" fmla="*/ 1925661 w 4173281"/>
              <a:gd name="connsiteY2069" fmla="*/ 3875478 h 5477157"/>
              <a:gd name="connsiteX2070" fmla="*/ 1933647 w 4173281"/>
              <a:gd name="connsiteY2070" fmla="*/ 3859505 h 5477157"/>
              <a:gd name="connsiteX2071" fmla="*/ 1925860 w 4173281"/>
              <a:gd name="connsiteY2071" fmla="*/ 3851720 h 5477157"/>
              <a:gd name="connsiteX2072" fmla="*/ 1923265 w 4173281"/>
              <a:gd name="connsiteY2072" fmla="*/ 3864697 h 5477157"/>
              <a:gd name="connsiteX2073" fmla="*/ 1925661 w 4173281"/>
              <a:gd name="connsiteY2073" fmla="*/ 3875478 h 5477157"/>
              <a:gd name="connsiteX2074" fmla="*/ 1923265 w 4173281"/>
              <a:gd name="connsiteY2074" fmla="*/ 3880269 h 5477157"/>
              <a:gd name="connsiteX2075" fmla="*/ 1927834 w 4173281"/>
              <a:gd name="connsiteY2075" fmla="*/ 3891166 h 5477157"/>
              <a:gd name="connsiteX2076" fmla="*/ 1925860 w 4173281"/>
              <a:gd name="connsiteY2076" fmla="*/ 3901034 h 5477157"/>
              <a:gd name="connsiteX2077" fmla="*/ 1940133 w 4173281"/>
              <a:gd name="connsiteY2077" fmla="*/ 3916963 h 5477157"/>
              <a:gd name="connsiteX2078" fmla="*/ 1946623 w 4173281"/>
              <a:gd name="connsiteY2078" fmla="*/ 3914013 h 5477157"/>
              <a:gd name="connsiteX2079" fmla="*/ 1962196 w 4173281"/>
              <a:gd name="connsiteY2079" fmla="*/ 3929586 h 5477157"/>
              <a:gd name="connsiteX2080" fmla="*/ 1957330 w 4173281"/>
              <a:gd name="connsiteY2080" fmla="*/ 3940292 h 5477157"/>
              <a:gd name="connsiteX2081" fmla="*/ 1952412 w 4173281"/>
              <a:gd name="connsiteY2081" fmla="*/ 3942528 h 5477157"/>
              <a:gd name="connsiteX2082" fmla="*/ 1957005 w 4173281"/>
              <a:gd name="connsiteY2082" fmla="*/ 3960731 h 5477157"/>
              <a:gd name="connsiteX2083" fmla="*/ 1936241 w 4173281"/>
              <a:gd name="connsiteY2083" fmla="*/ 4010045 h 5477157"/>
              <a:gd name="connsiteX2084" fmla="*/ 1936241 w 4173281"/>
              <a:gd name="connsiteY2084" fmla="*/ 4012641 h 5477157"/>
              <a:gd name="connsiteX2085" fmla="*/ 1902501 w 4173281"/>
              <a:gd name="connsiteY2085" fmla="*/ 4046381 h 5477157"/>
              <a:gd name="connsiteX2086" fmla="*/ 1873949 w 4173281"/>
              <a:gd name="connsiteY2086" fmla="*/ 4030809 h 5477157"/>
              <a:gd name="connsiteX2087" fmla="*/ 1824637 w 4173281"/>
              <a:gd name="connsiteY2087" fmla="*/ 3997069 h 5477157"/>
              <a:gd name="connsiteX2088" fmla="*/ 1798682 w 4173281"/>
              <a:gd name="connsiteY2088" fmla="*/ 4004854 h 5477157"/>
              <a:gd name="connsiteX2089" fmla="*/ 1757153 w 4173281"/>
              <a:gd name="connsiteY2089" fmla="*/ 3963325 h 5477157"/>
              <a:gd name="connsiteX2090" fmla="*/ 1790894 w 4173281"/>
              <a:gd name="connsiteY2090" fmla="*/ 3921798 h 5477157"/>
              <a:gd name="connsiteX2091" fmla="*/ 1780512 w 4173281"/>
              <a:gd name="connsiteY2091" fmla="*/ 3885460 h 5477157"/>
              <a:gd name="connsiteX2092" fmla="*/ 1790894 w 4173281"/>
              <a:gd name="connsiteY2092" fmla="*/ 3851720 h 5477157"/>
              <a:gd name="connsiteX2093" fmla="*/ 1788299 w 4173281"/>
              <a:gd name="connsiteY2093" fmla="*/ 3843933 h 5477157"/>
              <a:gd name="connsiteX2094" fmla="*/ 1790894 w 4173281"/>
              <a:gd name="connsiteY2094" fmla="*/ 3833551 h 5477157"/>
              <a:gd name="connsiteX2095" fmla="*/ 1741581 w 4173281"/>
              <a:gd name="connsiteY2095" fmla="*/ 3768664 h 5477157"/>
              <a:gd name="connsiteX2096" fmla="*/ 1741581 w 4173281"/>
              <a:gd name="connsiteY2096" fmla="*/ 3766068 h 5477157"/>
              <a:gd name="connsiteX2097" fmla="*/ 1731198 w 4173281"/>
              <a:gd name="connsiteY2097" fmla="*/ 3763473 h 5477157"/>
              <a:gd name="connsiteX2098" fmla="*/ 1718220 w 4173281"/>
              <a:gd name="connsiteY2098" fmla="*/ 3768664 h 5477157"/>
              <a:gd name="connsiteX2099" fmla="*/ 1684480 w 4173281"/>
              <a:gd name="connsiteY2099" fmla="*/ 3799810 h 5477157"/>
              <a:gd name="connsiteX2100" fmla="*/ 1650737 w 4173281"/>
              <a:gd name="connsiteY2100" fmla="*/ 3766068 h 5477157"/>
              <a:gd name="connsiteX2101" fmla="*/ 1684480 w 4173281"/>
              <a:gd name="connsiteY2101" fmla="*/ 3732328 h 5477157"/>
              <a:gd name="connsiteX2102" fmla="*/ 1700053 w 4173281"/>
              <a:gd name="connsiteY2102" fmla="*/ 3734922 h 5477157"/>
              <a:gd name="connsiteX2103" fmla="*/ 1713028 w 4173281"/>
              <a:gd name="connsiteY2103" fmla="*/ 3724540 h 5477157"/>
              <a:gd name="connsiteX2104" fmla="*/ 1744175 w 4173281"/>
              <a:gd name="connsiteY2104" fmla="*/ 3701182 h 5477157"/>
              <a:gd name="connsiteX2105" fmla="*/ 1770129 w 4173281"/>
              <a:gd name="connsiteY2105" fmla="*/ 3714158 h 5477157"/>
              <a:gd name="connsiteX2106" fmla="*/ 1811658 w 4173281"/>
              <a:gd name="connsiteY2106" fmla="*/ 3698585 h 5477157"/>
              <a:gd name="connsiteX2107" fmla="*/ 1827231 w 4173281"/>
              <a:gd name="connsiteY2107" fmla="*/ 3701182 h 5477157"/>
              <a:gd name="connsiteX2108" fmla="*/ 1858377 w 4173281"/>
              <a:gd name="connsiteY2108" fmla="*/ 3685608 h 5477157"/>
              <a:gd name="connsiteX2109" fmla="*/ 1897310 w 4173281"/>
              <a:gd name="connsiteY2109" fmla="*/ 3724540 h 5477157"/>
              <a:gd name="connsiteX2110" fmla="*/ 1879140 w 4173281"/>
              <a:gd name="connsiteY2110" fmla="*/ 3758283 h 5477157"/>
              <a:gd name="connsiteX2111" fmla="*/ 1879140 w 4173281"/>
              <a:gd name="connsiteY2111" fmla="*/ 3766068 h 5477157"/>
              <a:gd name="connsiteX2112" fmla="*/ 1876547 w 4173281"/>
              <a:gd name="connsiteY2112" fmla="*/ 3781641 h 5477157"/>
              <a:gd name="connsiteX2113" fmla="*/ 1879140 w 4173281"/>
              <a:gd name="connsiteY2113" fmla="*/ 3781641 h 5477157"/>
              <a:gd name="connsiteX2114" fmla="*/ 1892120 w 4173281"/>
              <a:gd name="connsiteY2114" fmla="*/ 3760877 h 5477157"/>
              <a:gd name="connsiteX2115" fmla="*/ 1897310 w 4173281"/>
              <a:gd name="connsiteY2115" fmla="*/ 3740113 h 5477157"/>
              <a:gd name="connsiteX2116" fmla="*/ 1897310 w 4173281"/>
              <a:gd name="connsiteY2116" fmla="*/ 3729731 h 5477157"/>
              <a:gd name="connsiteX2117" fmla="*/ 1938839 w 4173281"/>
              <a:gd name="connsiteY2117" fmla="*/ 3675227 h 5477157"/>
              <a:gd name="connsiteX2118" fmla="*/ 1923265 w 4173281"/>
              <a:gd name="connsiteY2118" fmla="*/ 3646675 h 5477157"/>
              <a:gd name="connsiteX2119" fmla="*/ 1957005 w 4173281"/>
              <a:gd name="connsiteY2119" fmla="*/ 3612935 h 5477157"/>
              <a:gd name="connsiteX2120" fmla="*/ 1982960 w 4173281"/>
              <a:gd name="connsiteY2120" fmla="*/ 3625911 h 5477157"/>
              <a:gd name="connsiteX2121" fmla="*/ 2016703 w 4173281"/>
              <a:gd name="connsiteY2121" fmla="*/ 3612935 h 5477157"/>
              <a:gd name="connsiteX2122" fmla="*/ 2060826 w 4173281"/>
              <a:gd name="connsiteY2122" fmla="*/ 3657057 h 5477157"/>
              <a:gd name="connsiteX2123" fmla="*/ 2055635 w 4173281"/>
              <a:gd name="connsiteY2123" fmla="*/ 3677821 h 5477157"/>
              <a:gd name="connsiteX2124" fmla="*/ 2076399 w 4173281"/>
              <a:gd name="connsiteY2124" fmla="*/ 3690800 h 5477157"/>
              <a:gd name="connsiteX2125" fmla="*/ 2141287 w 4173281"/>
              <a:gd name="connsiteY2125" fmla="*/ 3636292 h 5477157"/>
              <a:gd name="connsiteX2126" fmla="*/ 2128308 w 4173281"/>
              <a:gd name="connsiteY2126" fmla="*/ 3638890 h 5477157"/>
              <a:gd name="connsiteX2127" fmla="*/ 2091971 w 4173281"/>
              <a:gd name="connsiteY2127" fmla="*/ 3602552 h 5477157"/>
              <a:gd name="connsiteX2128" fmla="*/ 2128308 w 4173281"/>
              <a:gd name="connsiteY2128" fmla="*/ 3566216 h 5477157"/>
              <a:gd name="connsiteX2129" fmla="*/ 2146478 w 4173281"/>
              <a:gd name="connsiteY2129" fmla="*/ 3571406 h 5477157"/>
              <a:gd name="connsiteX2130" fmla="*/ 2162052 w 4173281"/>
              <a:gd name="connsiteY2130" fmla="*/ 3561025 h 5477157"/>
              <a:gd name="connsiteX2131" fmla="*/ 2182815 w 4173281"/>
              <a:gd name="connsiteY2131" fmla="*/ 3516900 h 5477157"/>
              <a:gd name="connsiteX2132" fmla="*/ 2203579 w 4173281"/>
              <a:gd name="connsiteY2132" fmla="*/ 3485754 h 5477157"/>
              <a:gd name="connsiteX2133" fmla="*/ 2208771 w 4173281"/>
              <a:gd name="connsiteY2133" fmla="*/ 3480563 h 5477157"/>
              <a:gd name="connsiteX2134" fmla="*/ 2206173 w 4173281"/>
              <a:gd name="connsiteY2134" fmla="*/ 3477969 h 5477157"/>
              <a:gd name="connsiteX2135" fmla="*/ 2167242 w 4173281"/>
              <a:gd name="connsiteY2135" fmla="*/ 3498733 h 5477157"/>
              <a:gd name="connsiteX2136" fmla="*/ 2128308 w 4173281"/>
              <a:gd name="connsiteY2136" fmla="*/ 3480563 h 5477157"/>
              <a:gd name="connsiteX2137" fmla="*/ 2089377 w 4173281"/>
              <a:gd name="connsiteY2137" fmla="*/ 3459799 h 5477157"/>
              <a:gd name="connsiteX2138" fmla="*/ 2089377 w 4173281"/>
              <a:gd name="connsiteY2138" fmla="*/ 3462395 h 5477157"/>
              <a:gd name="connsiteX2139" fmla="*/ 2037467 w 4173281"/>
              <a:gd name="connsiteY2139" fmla="*/ 3514306 h 5477157"/>
              <a:gd name="connsiteX2140" fmla="*/ 1993343 w 4173281"/>
              <a:gd name="connsiteY2140" fmla="*/ 3490945 h 5477157"/>
              <a:gd name="connsiteX2141" fmla="*/ 1957005 w 4173281"/>
              <a:gd name="connsiteY2141" fmla="*/ 3467586 h 5477157"/>
              <a:gd name="connsiteX2142" fmla="*/ 1946624 w 4173281"/>
              <a:gd name="connsiteY2142" fmla="*/ 3470180 h 5477157"/>
              <a:gd name="connsiteX2143" fmla="*/ 1928456 w 4173281"/>
              <a:gd name="connsiteY2143" fmla="*/ 3464990 h 5477157"/>
              <a:gd name="connsiteX2144" fmla="*/ 1951815 w 4173281"/>
              <a:gd name="connsiteY2144" fmla="*/ 3506518 h 5477157"/>
              <a:gd name="connsiteX2145" fmla="*/ 1925860 w 4173281"/>
              <a:gd name="connsiteY2145" fmla="*/ 3548046 h 5477157"/>
              <a:gd name="connsiteX2146" fmla="*/ 1925860 w 4173281"/>
              <a:gd name="connsiteY2146" fmla="*/ 3553236 h 5477157"/>
              <a:gd name="connsiteX2147" fmla="*/ 1892120 w 4173281"/>
              <a:gd name="connsiteY2147" fmla="*/ 3586980 h 5477157"/>
              <a:gd name="connsiteX2148" fmla="*/ 1871355 w 4173281"/>
              <a:gd name="connsiteY2148" fmla="*/ 3579191 h 5477157"/>
              <a:gd name="connsiteX2149" fmla="*/ 1850592 w 4173281"/>
              <a:gd name="connsiteY2149" fmla="*/ 3584383 h 5477157"/>
              <a:gd name="connsiteX2150" fmla="*/ 1809064 w 4173281"/>
              <a:gd name="connsiteY2150" fmla="*/ 3542855 h 5477157"/>
              <a:gd name="connsiteX2151" fmla="*/ 1809064 w 4173281"/>
              <a:gd name="connsiteY2151" fmla="*/ 3540261 h 5477157"/>
              <a:gd name="connsiteX2152" fmla="*/ 1782744 w 4173281"/>
              <a:gd name="connsiteY2152" fmla="*/ 3549831 h 5477157"/>
              <a:gd name="connsiteX2153" fmla="*/ 1785378 w 4173281"/>
              <a:gd name="connsiteY2153" fmla="*/ 3550968 h 5477157"/>
              <a:gd name="connsiteX2154" fmla="*/ 1798680 w 4173281"/>
              <a:gd name="connsiteY2154" fmla="*/ 3581788 h 5477157"/>
              <a:gd name="connsiteX2155" fmla="*/ 1785704 w 4173281"/>
              <a:gd name="connsiteY2155" fmla="*/ 3612934 h 5477157"/>
              <a:gd name="connsiteX2156" fmla="*/ 1726006 w 4173281"/>
              <a:gd name="connsiteY2156" fmla="*/ 3664844 h 5477157"/>
              <a:gd name="connsiteX2157" fmla="*/ 1666311 w 4173281"/>
              <a:gd name="connsiteY2157" fmla="*/ 3605149 h 5477157"/>
              <a:gd name="connsiteX2158" fmla="*/ 1670894 w 4173281"/>
              <a:gd name="connsiteY2158" fmla="*/ 3581586 h 5477157"/>
              <a:gd name="connsiteX2159" fmla="*/ 1680534 w 4173281"/>
              <a:gd name="connsiteY2159" fmla="*/ 3567109 h 5477157"/>
              <a:gd name="connsiteX2160" fmla="*/ 1665663 w 4173281"/>
              <a:gd name="connsiteY2160" fmla="*/ 3560700 h 5477157"/>
              <a:gd name="connsiteX2161" fmla="*/ 1658525 w 4173281"/>
              <a:gd name="connsiteY2161" fmla="*/ 3542855 h 5477157"/>
              <a:gd name="connsiteX2162" fmla="*/ 1648142 w 4173281"/>
              <a:gd name="connsiteY2162" fmla="*/ 3514306 h 5477157"/>
              <a:gd name="connsiteX2163" fmla="*/ 1661119 w 4173281"/>
              <a:gd name="connsiteY2163" fmla="*/ 3480563 h 5477157"/>
              <a:gd name="connsiteX2164" fmla="*/ 1655927 w 4173281"/>
              <a:gd name="connsiteY2164" fmla="*/ 3467586 h 5477157"/>
              <a:gd name="connsiteX2165" fmla="*/ 1674098 w 4173281"/>
              <a:gd name="connsiteY2165" fmla="*/ 3449417 h 5477157"/>
              <a:gd name="connsiteX2166" fmla="*/ 1692265 w 4173281"/>
              <a:gd name="connsiteY2166" fmla="*/ 3467586 h 5477157"/>
              <a:gd name="connsiteX2167" fmla="*/ 1723411 w 4173281"/>
              <a:gd name="connsiteY2167" fmla="*/ 3483160 h 5477157"/>
              <a:gd name="connsiteX2168" fmla="*/ 1738983 w 4173281"/>
              <a:gd name="connsiteY2168" fmla="*/ 3457205 h 5477157"/>
              <a:gd name="connsiteX2169" fmla="*/ 1733793 w 4173281"/>
              <a:gd name="connsiteY2169" fmla="*/ 3426059 h 5477157"/>
              <a:gd name="connsiteX2170" fmla="*/ 1733793 w 4173281"/>
              <a:gd name="connsiteY2170" fmla="*/ 3423462 h 5477157"/>
              <a:gd name="connsiteX2171" fmla="*/ 1720817 w 4173281"/>
              <a:gd name="connsiteY2171" fmla="*/ 3384530 h 5477157"/>
              <a:gd name="connsiteX2172" fmla="*/ 1707838 w 4173281"/>
              <a:gd name="connsiteY2172" fmla="*/ 3397507 h 5477157"/>
              <a:gd name="connsiteX2173" fmla="*/ 1645546 w 4173281"/>
              <a:gd name="connsiteY2173" fmla="*/ 3431250 h 5477157"/>
              <a:gd name="connsiteX2174" fmla="*/ 1622187 w 4173281"/>
              <a:gd name="connsiteY2174" fmla="*/ 3426059 h 5477157"/>
              <a:gd name="connsiteX2175" fmla="*/ 1549513 w 4173281"/>
              <a:gd name="connsiteY2175" fmla="*/ 3467586 h 5477157"/>
              <a:gd name="connsiteX2176" fmla="*/ 1463861 w 4173281"/>
              <a:gd name="connsiteY2176" fmla="*/ 3381934 h 5477157"/>
              <a:gd name="connsiteX2177" fmla="*/ 1549513 w 4173281"/>
              <a:gd name="connsiteY2177" fmla="*/ 3296283 h 5477157"/>
              <a:gd name="connsiteX2178" fmla="*/ 1578062 w 4173281"/>
              <a:gd name="connsiteY2178" fmla="*/ 3301474 h 5477157"/>
              <a:gd name="connsiteX2179" fmla="*/ 1570277 w 4173281"/>
              <a:gd name="connsiteY2179" fmla="*/ 3278113 h 5477157"/>
              <a:gd name="connsiteX2180" fmla="*/ 1609209 w 4173281"/>
              <a:gd name="connsiteY2180" fmla="*/ 3233992 h 5477157"/>
              <a:gd name="connsiteX2181" fmla="*/ 1629972 w 4173281"/>
              <a:gd name="connsiteY2181" fmla="*/ 3182082 h 5477157"/>
              <a:gd name="connsiteX2182" fmla="*/ 1622187 w 4173281"/>
              <a:gd name="connsiteY2182" fmla="*/ 3166509 h 5477157"/>
              <a:gd name="connsiteX2183" fmla="*/ 1583254 w 4173281"/>
              <a:gd name="connsiteY2183" fmla="*/ 3093835 h 5477157"/>
              <a:gd name="connsiteX2184" fmla="*/ 1671501 w 4173281"/>
              <a:gd name="connsiteY2184" fmla="*/ 3005588 h 5477157"/>
              <a:gd name="connsiteX2185" fmla="*/ 1674098 w 4173281"/>
              <a:gd name="connsiteY2185" fmla="*/ 3005588 h 5477157"/>
              <a:gd name="connsiteX2186" fmla="*/ 1663716 w 4173281"/>
              <a:gd name="connsiteY2186" fmla="*/ 2979633 h 5477157"/>
              <a:gd name="connsiteX2187" fmla="*/ 1671501 w 4173281"/>
              <a:gd name="connsiteY2187" fmla="*/ 2958869 h 5477157"/>
              <a:gd name="connsiteX2188" fmla="*/ 1650737 w 4173281"/>
              <a:gd name="connsiteY2188" fmla="*/ 2964060 h 5477157"/>
              <a:gd name="connsiteX2189" fmla="*/ 1601423 w 4173281"/>
              <a:gd name="connsiteY2189" fmla="*/ 2914744 h 5477157"/>
              <a:gd name="connsiteX2190" fmla="*/ 1601423 w 4173281"/>
              <a:gd name="connsiteY2190" fmla="*/ 2912149 h 5477157"/>
              <a:gd name="connsiteX2191" fmla="*/ 1575468 w 4173281"/>
              <a:gd name="connsiteY2191" fmla="*/ 2881004 h 5477157"/>
              <a:gd name="connsiteX2192" fmla="*/ 1609209 w 4173281"/>
              <a:gd name="connsiteY2192" fmla="*/ 2847261 h 5477157"/>
              <a:gd name="connsiteX2193" fmla="*/ 1619591 w 4173281"/>
              <a:gd name="connsiteY2193" fmla="*/ 2849858 h 5477157"/>
              <a:gd name="connsiteX2194" fmla="*/ 1619591 w 4173281"/>
              <a:gd name="connsiteY2194" fmla="*/ 2844667 h 5477157"/>
              <a:gd name="connsiteX2195" fmla="*/ 1655927 w 4173281"/>
              <a:gd name="connsiteY2195" fmla="*/ 2777183 h 5477157"/>
              <a:gd name="connsiteX2196" fmla="*/ 1645546 w 4173281"/>
              <a:gd name="connsiteY2196" fmla="*/ 2748632 h 5477157"/>
              <a:gd name="connsiteX2197" fmla="*/ 1648142 w 4173281"/>
              <a:gd name="connsiteY2197" fmla="*/ 2730465 h 5477157"/>
              <a:gd name="connsiteX2198" fmla="*/ 1648142 w 4173281"/>
              <a:gd name="connsiteY2198" fmla="*/ 2722677 h 5477157"/>
              <a:gd name="connsiteX2199" fmla="*/ 1650737 w 4173281"/>
              <a:gd name="connsiteY2199" fmla="*/ 2707104 h 5477157"/>
              <a:gd name="connsiteX2200" fmla="*/ 1606615 w 4173281"/>
              <a:gd name="connsiteY2200" fmla="*/ 2743441 h 5477157"/>
              <a:gd name="connsiteX2201" fmla="*/ 1614400 w 4173281"/>
              <a:gd name="connsiteY2201" fmla="*/ 2771993 h 5477157"/>
              <a:gd name="connsiteX2202" fmla="*/ 1562490 w 4173281"/>
              <a:gd name="connsiteY2202" fmla="*/ 2823903 h 5477157"/>
              <a:gd name="connsiteX2203" fmla="*/ 1546916 w 4173281"/>
              <a:gd name="connsiteY2203" fmla="*/ 2821306 h 5477157"/>
              <a:gd name="connsiteX2204" fmla="*/ 1489816 w 4173281"/>
              <a:gd name="connsiteY2204" fmla="*/ 2842070 h 5477157"/>
              <a:gd name="connsiteX2205" fmla="*/ 1463861 w 4173281"/>
              <a:gd name="connsiteY2205" fmla="*/ 2836879 h 5477157"/>
              <a:gd name="connsiteX2206" fmla="*/ 1466457 w 4173281"/>
              <a:gd name="connsiteY2206" fmla="*/ 2849858 h 5477157"/>
              <a:gd name="connsiteX2207" fmla="*/ 1409356 w 4173281"/>
              <a:gd name="connsiteY2207" fmla="*/ 2927723 h 5477157"/>
              <a:gd name="connsiteX2208" fmla="*/ 1373020 w 4173281"/>
              <a:gd name="connsiteY2208" fmla="*/ 2969250 h 5477157"/>
              <a:gd name="connsiteX2209" fmla="*/ 1380805 w 4173281"/>
              <a:gd name="connsiteY2209" fmla="*/ 2979633 h 5477157"/>
              <a:gd name="connsiteX2210" fmla="*/ 1388593 w 4173281"/>
              <a:gd name="connsiteY2210" fmla="*/ 2977036 h 5477157"/>
              <a:gd name="connsiteX2211" fmla="*/ 1404165 w 4173281"/>
              <a:gd name="connsiteY2211" fmla="*/ 2992609 h 5477157"/>
              <a:gd name="connsiteX2212" fmla="*/ 1391187 w 4173281"/>
              <a:gd name="connsiteY2212" fmla="*/ 3008182 h 5477157"/>
              <a:gd name="connsiteX2213" fmla="*/ 1393784 w 4173281"/>
              <a:gd name="connsiteY2213" fmla="*/ 3028945 h 5477157"/>
              <a:gd name="connsiteX2214" fmla="*/ 1365232 w 4173281"/>
              <a:gd name="connsiteY2214" fmla="*/ 3096429 h 5477157"/>
              <a:gd name="connsiteX2215" fmla="*/ 1393784 w 4173281"/>
              <a:gd name="connsiteY2215" fmla="*/ 3088644 h 5477157"/>
              <a:gd name="connsiteX2216" fmla="*/ 1453479 w 4173281"/>
              <a:gd name="connsiteY2216" fmla="*/ 3148339 h 5477157"/>
              <a:gd name="connsiteX2217" fmla="*/ 1453479 w 4173281"/>
              <a:gd name="connsiteY2217" fmla="*/ 3156127 h 5477157"/>
              <a:gd name="connsiteX2218" fmla="*/ 1502795 w 4173281"/>
              <a:gd name="connsiteY2218" fmla="*/ 3200249 h 5477157"/>
              <a:gd name="connsiteX2219" fmla="*/ 1510580 w 4173281"/>
              <a:gd name="connsiteY2219" fmla="*/ 3197655 h 5477157"/>
              <a:gd name="connsiteX2220" fmla="*/ 1497604 w 4173281"/>
              <a:gd name="connsiteY2220" fmla="*/ 3174294 h 5477157"/>
              <a:gd name="connsiteX2221" fmla="*/ 1500198 w 4173281"/>
              <a:gd name="connsiteY2221" fmla="*/ 3166509 h 5477157"/>
              <a:gd name="connsiteX2222" fmla="*/ 1497604 w 4173281"/>
              <a:gd name="connsiteY2222" fmla="*/ 3166509 h 5477157"/>
              <a:gd name="connsiteX2223" fmla="*/ 1453479 w 4173281"/>
              <a:gd name="connsiteY2223" fmla="*/ 3122384 h 5477157"/>
              <a:gd name="connsiteX2224" fmla="*/ 1497604 w 4173281"/>
              <a:gd name="connsiteY2224" fmla="*/ 3078261 h 5477157"/>
              <a:gd name="connsiteX2225" fmla="*/ 1541726 w 4173281"/>
              <a:gd name="connsiteY2225" fmla="*/ 3122384 h 5477157"/>
              <a:gd name="connsiteX2226" fmla="*/ 1533941 w 4173281"/>
              <a:gd name="connsiteY2226" fmla="*/ 3148339 h 5477157"/>
              <a:gd name="connsiteX2227" fmla="*/ 1552107 w 4173281"/>
              <a:gd name="connsiteY2227" fmla="*/ 3174294 h 5477157"/>
              <a:gd name="connsiteX2228" fmla="*/ 1528750 w 4173281"/>
              <a:gd name="connsiteY2228" fmla="*/ 3200249 h 5477157"/>
              <a:gd name="connsiteX2229" fmla="*/ 1539132 w 4173281"/>
              <a:gd name="connsiteY2229" fmla="*/ 3218418 h 5477157"/>
              <a:gd name="connsiteX2230" fmla="*/ 1515771 w 4173281"/>
              <a:gd name="connsiteY2230" fmla="*/ 3241777 h 5477157"/>
              <a:gd name="connsiteX2231" fmla="*/ 1510580 w 4173281"/>
              <a:gd name="connsiteY2231" fmla="*/ 3241777 h 5477157"/>
              <a:gd name="connsiteX2232" fmla="*/ 1497604 w 4173281"/>
              <a:gd name="connsiteY2232" fmla="*/ 3275519 h 5477157"/>
              <a:gd name="connsiteX2233" fmla="*/ 1497604 w 4173281"/>
              <a:gd name="connsiteY2233" fmla="*/ 3278113 h 5477157"/>
              <a:gd name="connsiteX2234" fmla="*/ 1461266 w 4173281"/>
              <a:gd name="connsiteY2234" fmla="*/ 3314451 h 5477157"/>
              <a:gd name="connsiteX2235" fmla="*/ 1443097 w 4173281"/>
              <a:gd name="connsiteY2235" fmla="*/ 3309260 h 5477157"/>
              <a:gd name="connsiteX2236" fmla="*/ 1437905 w 4173281"/>
              <a:gd name="connsiteY2236" fmla="*/ 3309260 h 5477157"/>
              <a:gd name="connsiteX2237" fmla="*/ 1450885 w 4173281"/>
              <a:gd name="connsiteY2237" fmla="*/ 3330023 h 5477157"/>
              <a:gd name="connsiteX2238" fmla="*/ 1427524 w 4173281"/>
              <a:gd name="connsiteY2238" fmla="*/ 3353384 h 5477157"/>
              <a:gd name="connsiteX2239" fmla="*/ 1404165 w 4173281"/>
              <a:gd name="connsiteY2239" fmla="*/ 3330023 h 5477157"/>
              <a:gd name="connsiteX2240" fmla="*/ 1417142 w 4173281"/>
              <a:gd name="connsiteY2240" fmla="*/ 3309260 h 5477157"/>
              <a:gd name="connsiteX2241" fmla="*/ 1349659 w 4173281"/>
              <a:gd name="connsiteY2241" fmla="*/ 3231395 h 5477157"/>
              <a:gd name="connsiteX2242" fmla="*/ 1357447 w 4173281"/>
              <a:gd name="connsiteY2242" fmla="*/ 3197655 h 5477157"/>
              <a:gd name="connsiteX2243" fmla="*/ 1331492 w 4173281"/>
              <a:gd name="connsiteY2243" fmla="*/ 3148339 h 5477157"/>
              <a:gd name="connsiteX2244" fmla="*/ 1331492 w 4173281"/>
              <a:gd name="connsiteY2244" fmla="*/ 3145745 h 5477157"/>
              <a:gd name="connsiteX2245" fmla="*/ 1328894 w 4173281"/>
              <a:gd name="connsiteY2245" fmla="*/ 3145745 h 5477157"/>
              <a:gd name="connsiteX2246" fmla="*/ 1305537 w 4173281"/>
              <a:gd name="connsiteY2246" fmla="*/ 3122384 h 5477157"/>
              <a:gd name="connsiteX2247" fmla="*/ 1295154 w 4173281"/>
              <a:gd name="connsiteY2247" fmla="*/ 3122384 h 5477157"/>
              <a:gd name="connsiteX2248" fmla="*/ 1276985 w 4173281"/>
              <a:gd name="connsiteY2248" fmla="*/ 3119790 h 5477157"/>
              <a:gd name="connsiteX2249" fmla="*/ 1336683 w 4173281"/>
              <a:gd name="connsiteY2249" fmla="*/ 3200249 h 5477157"/>
              <a:gd name="connsiteX2250" fmla="*/ 1308131 w 4173281"/>
              <a:gd name="connsiteY2250" fmla="*/ 3262541 h 5477157"/>
              <a:gd name="connsiteX2251" fmla="*/ 1326300 w 4173281"/>
              <a:gd name="connsiteY2251" fmla="*/ 3288496 h 5477157"/>
              <a:gd name="connsiteX2252" fmla="*/ 1302939 w 4173281"/>
              <a:gd name="connsiteY2252" fmla="*/ 3317048 h 5477157"/>
              <a:gd name="connsiteX2253" fmla="*/ 1308131 w 4173281"/>
              <a:gd name="connsiteY2253" fmla="*/ 3340406 h 5477157"/>
              <a:gd name="connsiteX2254" fmla="*/ 1271794 w 4173281"/>
              <a:gd name="connsiteY2254" fmla="*/ 3384530 h 5477157"/>
              <a:gd name="connsiteX2255" fmla="*/ 1261412 w 4173281"/>
              <a:gd name="connsiteY2255" fmla="*/ 3394913 h 5477157"/>
              <a:gd name="connsiteX2256" fmla="*/ 1264009 w 4173281"/>
              <a:gd name="connsiteY2256" fmla="*/ 3400104 h 5477157"/>
              <a:gd name="connsiteX2257" fmla="*/ 1326300 w 4173281"/>
              <a:gd name="connsiteY2257" fmla="*/ 3464990 h 5477157"/>
              <a:gd name="connsiteX2258" fmla="*/ 1306185 w 4173281"/>
              <a:gd name="connsiteY2258" fmla="*/ 3513332 h 5477157"/>
              <a:gd name="connsiteX2259" fmla="*/ 1291115 w 4173281"/>
              <a:gd name="connsiteY2259" fmla="*/ 3523198 h 5477157"/>
              <a:gd name="connsiteX2260" fmla="*/ 1296859 w 4173281"/>
              <a:gd name="connsiteY2260" fmla="*/ 3525577 h 5477157"/>
              <a:gd name="connsiteX2261" fmla="*/ 1302941 w 4173281"/>
              <a:gd name="connsiteY2261" fmla="*/ 3540260 h 5477157"/>
              <a:gd name="connsiteX2262" fmla="*/ 1282177 w 4173281"/>
              <a:gd name="connsiteY2262" fmla="*/ 3561024 h 5477157"/>
              <a:gd name="connsiteX2263" fmla="*/ 1261413 w 4173281"/>
              <a:gd name="connsiteY2263" fmla="*/ 3540260 h 5477157"/>
              <a:gd name="connsiteX2264" fmla="*/ 1265152 w 4173281"/>
              <a:gd name="connsiteY2264" fmla="*/ 3531232 h 5477157"/>
              <a:gd name="connsiteX2265" fmla="*/ 1258818 w 4173281"/>
              <a:gd name="connsiteY2265" fmla="*/ 3532473 h 5477157"/>
              <a:gd name="connsiteX2266" fmla="*/ 1253627 w 4173281"/>
              <a:gd name="connsiteY2266" fmla="*/ 3532473 h 5477157"/>
              <a:gd name="connsiteX2267" fmla="*/ 1256221 w 4173281"/>
              <a:gd name="connsiteY2267" fmla="*/ 3545451 h 5477157"/>
              <a:gd name="connsiteX2268" fmla="*/ 1225075 w 4173281"/>
              <a:gd name="connsiteY2268" fmla="*/ 3623317 h 5477157"/>
              <a:gd name="connsiteX2269" fmla="*/ 1245839 w 4173281"/>
              <a:gd name="connsiteY2269" fmla="*/ 3615529 h 5477157"/>
              <a:gd name="connsiteX2270" fmla="*/ 1253627 w 4173281"/>
              <a:gd name="connsiteY2270" fmla="*/ 3618126 h 5477157"/>
              <a:gd name="connsiteX2271" fmla="*/ 1295154 w 4173281"/>
              <a:gd name="connsiteY2271" fmla="*/ 3602552 h 5477157"/>
              <a:gd name="connsiteX2272" fmla="*/ 1326300 w 4173281"/>
              <a:gd name="connsiteY2272" fmla="*/ 3612935 h 5477157"/>
              <a:gd name="connsiteX2273" fmla="*/ 1326300 w 4173281"/>
              <a:gd name="connsiteY2273" fmla="*/ 3610337 h 5477157"/>
              <a:gd name="connsiteX2274" fmla="*/ 1357447 w 4173281"/>
              <a:gd name="connsiteY2274" fmla="*/ 3579191 h 5477157"/>
              <a:gd name="connsiteX2275" fmla="*/ 1388593 w 4173281"/>
              <a:gd name="connsiteY2275" fmla="*/ 3607743 h 5477157"/>
              <a:gd name="connsiteX2276" fmla="*/ 1406760 w 4173281"/>
              <a:gd name="connsiteY2276" fmla="*/ 3610337 h 5477157"/>
              <a:gd name="connsiteX2277" fmla="*/ 1424930 w 4173281"/>
              <a:gd name="connsiteY2277" fmla="*/ 3607743 h 5477157"/>
              <a:gd name="connsiteX2278" fmla="*/ 1531344 w 4173281"/>
              <a:gd name="connsiteY2278" fmla="*/ 3714158 h 5477157"/>
              <a:gd name="connsiteX2279" fmla="*/ 1528750 w 4173281"/>
              <a:gd name="connsiteY2279" fmla="*/ 3734922 h 5477157"/>
              <a:gd name="connsiteX2280" fmla="*/ 1536535 w 4173281"/>
              <a:gd name="connsiteY2280" fmla="*/ 3750495 h 5477157"/>
              <a:gd name="connsiteX2281" fmla="*/ 1518367 w 4173281"/>
              <a:gd name="connsiteY2281" fmla="*/ 3771258 h 5477157"/>
              <a:gd name="connsiteX2282" fmla="*/ 1515771 w 4173281"/>
              <a:gd name="connsiteY2282" fmla="*/ 3771258 h 5477157"/>
              <a:gd name="connsiteX2283" fmla="*/ 1424930 w 4173281"/>
              <a:gd name="connsiteY2283" fmla="*/ 3823169 h 5477157"/>
              <a:gd name="connsiteX2284" fmla="*/ 1328894 w 4173281"/>
              <a:gd name="connsiteY2284" fmla="*/ 3763473 h 5477157"/>
              <a:gd name="connsiteX2285" fmla="*/ 1326300 w 4173281"/>
              <a:gd name="connsiteY2285" fmla="*/ 3763473 h 5477157"/>
              <a:gd name="connsiteX2286" fmla="*/ 1318513 w 4173281"/>
              <a:gd name="connsiteY2286" fmla="*/ 3763473 h 5477157"/>
              <a:gd name="connsiteX2287" fmla="*/ 1243244 w 4173281"/>
              <a:gd name="connsiteY2287" fmla="*/ 3810193 h 5477157"/>
              <a:gd name="connsiteX2288" fmla="*/ 1188738 w 4173281"/>
              <a:gd name="connsiteY2288" fmla="*/ 3789429 h 5477157"/>
              <a:gd name="connsiteX2289" fmla="*/ 1196526 w 4173281"/>
              <a:gd name="connsiteY2289" fmla="*/ 3812787 h 5477157"/>
              <a:gd name="connsiteX2290" fmla="*/ 1152401 w 4173281"/>
              <a:gd name="connsiteY2290" fmla="*/ 3856912 h 5477157"/>
              <a:gd name="connsiteX2291" fmla="*/ 1147210 w 4173281"/>
              <a:gd name="connsiteY2291" fmla="*/ 3856912 h 5477157"/>
              <a:gd name="connsiteX2292" fmla="*/ 1113470 w 4173281"/>
              <a:gd name="connsiteY2292" fmla="*/ 3875079 h 5477157"/>
              <a:gd name="connsiteX2293" fmla="*/ 1007053 w 4173281"/>
              <a:gd name="connsiteY2293" fmla="*/ 3968516 h 5477157"/>
              <a:gd name="connsiteX2294" fmla="*/ 939570 w 4173281"/>
              <a:gd name="connsiteY2294" fmla="*/ 3945159 h 5477157"/>
              <a:gd name="connsiteX2295" fmla="*/ 916212 w 4173281"/>
              <a:gd name="connsiteY2295" fmla="*/ 3950350 h 5477157"/>
              <a:gd name="connsiteX2296" fmla="*/ 864302 w 4173281"/>
              <a:gd name="connsiteY2296" fmla="*/ 3898440 h 5477157"/>
              <a:gd name="connsiteX2297" fmla="*/ 898042 w 4173281"/>
              <a:gd name="connsiteY2297" fmla="*/ 3851720 h 5477157"/>
              <a:gd name="connsiteX2298" fmla="*/ 918807 w 4173281"/>
              <a:gd name="connsiteY2298" fmla="*/ 3797213 h 5477157"/>
              <a:gd name="connsiteX2299" fmla="*/ 918807 w 4173281"/>
              <a:gd name="connsiteY2299" fmla="*/ 3794619 h 5477157"/>
              <a:gd name="connsiteX2300" fmla="*/ 934379 w 4173281"/>
              <a:gd name="connsiteY2300" fmla="*/ 3779047 h 5477157"/>
              <a:gd name="connsiteX2301" fmla="*/ 936976 w 4173281"/>
              <a:gd name="connsiteY2301" fmla="*/ 3779047 h 5477157"/>
              <a:gd name="connsiteX2302" fmla="*/ 1007053 w 4173281"/>
              <a:gd name="connsiteY2302" fmla="*/ 3753092 h 5477157"/>
              <a:gd name="connsiteX2303" fmla="*/ 1092706 w 4173281"/>
              <a:gd name="connsiteY2303" fmla="*/ 3797213 h 5477157"/>
              <a:gd name="connsiteX2304" fmla="*/ 1113470 w 4173281"/>
              <a:gd name="connsiteY2304" fmla="*/ 3792023 h 5477157"/>
              <a:gd name="connsiteX2305" fmla="*/ 1116064 w 4173281"/>
              <a:gd name="connsiteY2305" fmla="*/ 3792023 h 5477157"/>
              <a:gd name="connsiteX2306" fmla="*/ 1154998 w 4173281"/>
              <a:gd name="connsiteY2306" fmla="*/ 3768664 h 5477157"/>
              <a:gd name="connsiteX2307" fmla="*/ 1180953 w 4173281"/>
              <a:gd name="connsiteY2307" fmla="*/ 3776449 h 5477157"/>
              <a:gd name="connsiteX2308" fmla="*/ 1162783 w 4173281"/>
              <a:gd name="connsiteY2308" fmla="*/ 3724540 h 5477157"/>
              <a:gd name="connsiteX2309" fmla="*/ 1217289 w 4173281"/>
              <a:gd name="connsiteY2309" fmla="*/ 3646675 h 5477157"/>
              <a:gd name="connsiteX2310" fmla="*/ 1225075 w 4173281"/>
              <a:gd name="connsiteY2310" fmla="*/ 3625911 h 5477157"/>
              <a:gd name="connsiteX2311" fmla="*/ 1149807 w 4173281"/>
              <a:gd name="connsiteY2311" fmla="*/ 3654462 h 5477157"/>
              <a:gd name="connsiteX2312" fmla="*/ 1045987 w 4173281"/>
              <a:gd name="connsiteY2312" fmla="*/ 3584383 h 5477157"/>
              <a:gd name="connsiteX2313" fmla="*/ 1007053 w 4173281"/>
              <a:gd name="connsiteY2313" fmla="*/ 3599956 h 5477157"/>
              <a:gd name="connsiteX2314" fmla="*/ 955143 w 4173281"/>
              <a:gd name="connsiteY2314" fmla="*/ 3548046 h 5477157"/>
              <a:gd name="connsiteX2315" fmla="*/ 1007053 w 4173281"/>
              <a:gd name="connsiteY2315" fmla="*/ 3496135 h 5477157"/>
              <a:gd name="connsiteX2316" fmla="*/ 1020032 w 4173281"/>
              <a:gd name="connsiteY2316" fmla="*/ 3498733 h 5477157"/>
              <a:gd name="connsiteX2317" fmla="*/ 1020032 w 4173281"/>
              <a:gd name="connsiteY2317" fmla="*/ 3496135 h 5477157"/>
              <a:gd name="connsiteX2318" fmla="*/ 1020032 w 4173281"/>
              <a:gd name="connsiteY2318" fmla="*/ 3488350 h 5477157"/>
              <a:gd name="connsiteX2319" fmla="*/ 1056369 w 4173281"/>
              <a:gd name="connsiteY2319" fmla="*/ 3452014 h 5477157"/>
              <a:gd name="connsiteX2320" fmla="*/ 1077132 w 4173281"/>
              <a:gd name="connsiteY2320" fmla="*/ 3459799 h 5477157"/>
              <a:gd name="connsiteX2321" fmla="*/ 1147210 w 4173281"/>
              <a:gd name="connsiteY2321" fmla="*/ 3433844 h 5477157"/>
              <a:gd name="connsiteX2322" fmla="*/ 1199120 w 4173281"/>
              <a:gd name="connsiteY2322" fmla="*/ 3446823 h 5477157"/>
              <a:gd name="connsiteX2323" fmla="*/ 1227672 w 4173281"/>
              <a:gd name="connsiteY2323" fmla="*/ 3407889 h 5477157"/>
              <a:gd name="connsiteX2324" fmla="*/ 1227672 w 4173281"/>
              <a:gd name="connsiteY2324" fmla="*/ 3405294 h 5477157"/>
              <a:gd name="connsiteX2325" fmla="*/ 1225075 w 4173281"/>
              <a:gd name="connsiteY2325" fmla="*/ 3405294 h 5477157"/>
              <a:gd name="connsiteX2326" fmla="*/ 1160188 w 4173281"/>
              <a:gd name="connsiteY2326" fmla="*/ 3363767 h 5477157"/>
              <a:gd name="connsiteX2327" fmla="*/ 1118661 w 4173281"/>
              <a:gd name="connsiteY2327" fmla="*/ 3397507 h 5477157"/>
              <a:gd name="connsiteX2328" fmla="*/ 1074536 w 4173281"/>
              <a:gd name="connsiteY2328" fmla="*/ 3353384 h 5477157"/>
              <a:gd name="connsiteX2329" fmla="*/ 1108279 w 4173281"/>
              <a:gd name="connsiteY2329" fmla="*/ 3311857 h 5477157"/>
              <a:gd name="connsiteX2330" fmla="*/ 1077132 w 4173281"/>
              <a:gd name="connsiteY2330" fmla="*/ 3278113 h 5477157"/>
              <a:gd name="connsiteX2331" fmla="*/ 1077132 w 4173281"/>
              <a:gd name="connsiteY2331" fmla="*/ 3275519 h 5477157"/>
              <a:gd name="connsiteX2332" fmla="*/ 1045987 w 4173281"/>
              <a:gd name="connsiteY2332" fmla="*/ 3213227 h 5477157"/>
              <a:gd name="connsiteX2333" fmla="*/ 1123852 w 4173281"/>
              <a:gd name="connsiteY2333" fmla="*/ 3135362 h 5477157"/>
              <a:gd name="connsiteX2334" fmla="*/ 1180953 w 4173281"/>
              <a:gd name="connsiteY2334" fmla="*/ 3158721 h 5477157"/>
              <a:gd name="connsiteX2335" fmla="*/ 1258818 w 4173281"/>
              <a:gd name="connsiteY2335" fmla="*/ 3109407 h 5477157"/>
              <a:gd name="connsiteX2336" fmla="*/ 1274391 w 4173281"/>
              <a:gd name="connsiteY2336" fmla="*/ 3112001 h 5477157"/>
              <a:gd name="connsiteX2337" fmla="*/ 1206908 w 4173281"/>
              <a:gd name="connsiteY2337" fmla="*/ 3021160 h 5477157"/>
              <a:gd name="connsiteX2338" fmla="*/ 1214693 w 4173281"/>
              <a:gd name="connsiteY2338" fmla="*/ 2987418 h 5477157"/>
              <a:gd name="connsiteX2339" fmla="*/ 1162783 w 4173281"/>
              <a:gd name="connsiteY2339" fmla="*/ 2925126 h 5477157"/>
              <a:gd name="connsiteX2340" fmla="*/ 1219883 w 4173281"/>
              <a:gd name="connsiteY2340" fmla="*/ 2862835 h 5477157"/>
              <a:gd name="connsiteX2341" fmla="*/ 1245839 w 4173281"/>
              <a:gd name="connsiteY2341" fmla="*/ 2855048 h 5477157"/>
              <a:gd name="connsiteX2342" fmla="*/ 1287367 w 4173281"/>
              <a:gd name="connsiteY2342" fmla="*/ 2896577 h 5477157"/>
              <a:gd name="connsiteX2343" fmla="*/ 1284773 w 4173281"/>
              <a:gd name="connsiteY2343" fmla="*/ 2909553 h 5477157"/>
              <a:gd name="connsiteX2344" fmla="*/ 1287367 w 4173281"/>
              <a:gd name="connsiteY2344" fmla="*/ 2925126 h 5477157"/>
              <a:gd name="connsiteX2345" fmla="*/ 1287367 w 4173281"/>
              <a:gd name="connsiteY2345" fmla="*/ 2927723 h 5477157"/>
              <a:gd name="connsiteX2346" fmla="*/ 1297749 w 4173281"/>
              <a:gd name="connsiteY2346" fmla="*/ 2927723 h 5477157"/>
              <a:gd name="connsiteX2347" fmla="*/ 1292558 w 4173281"/>
              <a:gd name="connsiteY2347" fmla="*/ 2906959 h 5477157"/>
              <a:gd name="connsiteX2348" fmla="*/ 1310728 w 4173281"/>
              <a:gd name="connsiteY2348" fmla="*/ 2862835 h 5477157"/>
              <a:gd name="connsiteX2349" fmla="*/ 1308131 w 4173281"/>
              <a:gd name="connsiteY2349" fmla="*/ 2844667 h 5477157"/>
              <a:gd name="connsiteX2350" fmla="*/ 1310728 w 4173281"/>
              <a:gd name="connsiteY2350" fmla="*/ 2829093 h 5477157"/>
              <a:gd name="connsiteX2351" fmla="*/ 1295154 w 4173281"/>
              <a:gd name="connsiteY2351" fmla="*/ 2795351 h 5477157"/>
              <a:gd name="connsiteX2352" fmla="*/ 1341874 w 4173281"/>
              <a:gd name="connsiteY2352" fmla="*/ 2748632 h 5477157"/>
              <a:gd name="connsiteX2353" fmla="*/ 1378210 w 4173281"/>
              <a:gd name="connsiteY2353" fmla="*/ 2766802 h 5477157"/>
              <a:gd name="connsiteX2354" fmla="*/ 1391187 w 4173281"/>
              <a:gd name="connsiteY2354" fmla="*/ 2764205 h 5477157"/>
              <a:gd name="connsiteX2355" fmla="*/ 1409356 w 4173281"/>
              <a:gd name="connsiteY2355" fmla="*/ 2766802 h 5477157"/>
              <a:gd name="connsiteX2356" fmla="*/ 1406760 w 4173281"/>
              <a:gd name="connsiteY2356" fmla="*/ 2746038 h 5477157"/>
              <a:gd name="connsiteX2357" fmla="*/ 1432715 w 4173281"/>
              <a:gd name="connsiteY2357" fmla="*/ 2683746 h 5477157"/>
              <a:gd name="connsiteX2358" fmla="*/ 1424930 w 4173281"/>
              <a:gd name="connsiteY2358" fmla="*/ 2660385 h 5477157"/>
              <a:gd name="connsiteX2359" fmla="*/ 1471649 w 4173281"/>
              <a:gd name="connsiteY2359" fmla="*/ 2613667 h 5477157"/>
              <a:gd name="connsiteX2360" fmla="*/ 1518367 w 4173281"/>
              <a:gd name="connsiteY2360" fmla="*/ 2657791 h 5477157"/>
              <a:gd name="connsiteX2361" fmla="*/ 1546916 w 4173281"/>
              <a:gd name="connsiteY2361" fmla="*/ 2668173 h 5477157"/>
              <a:gd name="connsiteX2362" fmla="*/ 1554705 w 4173281"/>
              <a:gd name="connsiteY2362" fmla="*/ 2650003 h 5477157"/>
              <a:gd name="connsiteX2363" fmla="*/ 1539132 w 4173281"/>
              <a:gd name="connsiteY2363" fmla="*/ 2624048 h 5477157"/>
              <a:gd name="connsiteX2364" fmla="*/ 1567681 w 4173281"/>
              <a:gd name="connsiteY2364" fmla="*/ 2595499 h 5477157"/>
              <a:gd name="connsiteX2365" fmla="*/ 1596232 w 4173281"/>
              <a:gd name="connsiteY2365" fmla="*/ 2624048 h 5477157"/>
              <a:gd name="connsiteX2366" fmla="*/ 1601423 w 4173281"/>
              <a:gd name="connsiteY2366" fmla="*/ 2624048 h 5477157"/>
              <a:gd name="connsiteX2367" fmla="*/ 1611806 w 4173281"/>
              <a:gd name="connsiteY2367" fmla="*/ 2624048 h 5477157"/>
              <a:gd name="connsiteX2368" fmla="*/ 1588445 w 4173281"/>
              <a:gd name="connsiteY2368" fmla="*/ 2577329 h 5477157"/>
              <a:gd name="connsiteX2369" fmla="*/ 1578062 w 4173281"/>
              <a:gd name="connsiteY2369" fmla="*/ 2579925 h 5477157"/>
              <a:gd name="connsiteX2370" fmla="*/ 1572872 w 4173281"/>
              <a:gd name="connsiteY2370" fmla="*/ 2579925 h 5477157"/>
              <a:gd name="connsiteX2371" fmla="*/ 1539132 w 4173281"/>
              <a:gd name="connsiteY2371" fmla="*/ 2590308 h 5477157"/>
              <a:gd name="connsiteX2372" fmla="*/ 1502795 w 4173281"/>
              <a:gd name="connsiteY2372" fmla="*/ 2579925 h 5477157"/>
              <a:gd name="connsiteX2373" fmla="*/ 1492412 w 4173281"/>
              <a:gd name="connsiteY2373" fmla="*/ 2582520 h 5477157"/>
              <a:gd name="connsiteX2374" fmla="*/ 1466457 w 4173281"/>
              <a:gd name="connsiteY2374" fmla="*/ 2564353 h 5477157"/>
              <a:gd name="connsiteX2375" fmla="*/ 1422333 w 4173281"/>
              <a:gd name="connsiteY2375" fmla="*/ 2582520 h 5477157"/>
              <a:gd name="connsiteX2376" fmla="*/ 1388593 w 4173281"/>
              <a:gd name="connsiteY2376" fmla="*/ 2587710 h 5477157"/>
              <a:gd name="connsiteX2377" fmla="*/ 1370423 w 4173281"/>
              <a:gd name="connsiteY2377" fmla="*/ 2585117 h 5477157"/>
              <a:gd name="connsiteX2378" fmla="*/ 1357447 w 4173281"/>
              <a:gd name="connsiteY2378" fmla="*/ 2590308 h 5477157"/>
              <a:gd name="connsiteX2379" fmla="*/ 1354850 w 4173281"/>
              <a:gd name="connsiteY2379" fmla="*/ 2590308 h 5477157"/>
              <a:gd name="connsiteX2380" fmla="*/ 1349517 w 4173281"/>
              <a:gd name="connsiteY2380" fmla="*/ 2600490 h 5477157"/>
              <a:gd name="connsiteX2381" fmla="*/ 1367827 w 4173281"/>
              <a:gd name="connsiteY2381" fmla="*/ 2592905 h 5477157"/>
              <a:gd name="connsiteX2382" fmla="*/ 1396379 w 4173281"/>
              <a:gd name="connsiteY2382" fmla="*/ 2621454 h 5477157"/>
              <a:gd name="connsiteX2383" fmla="*/ 1367827 w 4173281"/>
              <a:gd name="connsiteY2383" fmla="*/ 2650006 h 5477157"/>
              <a:gd name="connsiteX2384" fmla="*/ 1339278 w 4173281"/>
              <a:gd name="connsiteY2384" fmla="*/ 2621454 h 5477157"/>
              <a:gd name="connsiteX2385" fmla="*/ 1342084 w 4173281"/>
              <a:gd name="connsiteY2385" fmla="*/ 2614680 h 5477157"/>
              <a:gd name="connsiteX2386" fmla="*/ 1340575 w 4173281"/>
              <a:gd name="connsiteY2386" fmla="*/ 2617560 h 5477157"/>
              <a:gd name="connsiteX2387" fmla="*/ 1310728 w 4173281"/>
              <a:gd name="connsiteY2387" fmla="*/ 2629239 h 5477157"/>
              <a:gd name="connsiteX2388" fmla="*/ 1266603 w 4173281"/>
              <a:gd name="connsiteY2388" fmla="*/ 2585117 h 5477157"/>
              <a:gd name="connsiteX2389" fmla="*/ 1295154 w 4173281"/>
              <a:gd name="connsiteY2389" fmla="*/ 2543589 h 5477157"/>
              <a:gd name="connsiteX2390" fmla="*/ 1264009 w 4173281"/>
              <a:gd name="connsiteY2390" fmla="*/ 2463127 h 5477157"/>
              <a:gd name="connsiteX2391" fmla="*/ 1284773 w 4173281"/>
              <a:gd name="connsiteY2391" fmla="*/ 2393050 h 5477157"/>
              <a:gd name="connsiteX2392" fmla="*/ 1230266 w 4173281"/>
              <a:gd name="connsiteY2392" fmla="*/ 2320376 h 5477157"/>
              <a:gd name="connsiteX2393" fmla="*/ 1248436 w 4173281"/>
              <a:gd name="connsiteY2393" fmla="*/ 2271060 h 5477157"/>
              <a:gd name="connsiteX2394" fmla="*/ 1227672 w 4173281"/>
              <a:gd name="connsiteY2394" fmla="*/ 2276251 h 5477157"/>
              <a:gd name="connsiteX2395" fmla="*/ 1188738 w 4173281"/>
              <a:gd name="connsiteY2395" fmla="*/ 2260679 h 5477157"/>
              <a:gd name="connsiteX2396" fmla="*/ 1167974 w 4173281"/>
              <a:gd name="connsiteY2396" fmla="*/ 2265869 h 5477157"/>
              <a:gd name="connsiteX2397" fmla="*/ 1113470 w 4173281"/>
              <a:gd name="connsiteY2397" fmla="*/ 2211365 h 5477157"/>
              <a:gd name="connsiteX2398" fmla="*/ 1147210 w 4173281"/>
              <a:gd name="connsiteY2398" fmla="*/ 2162049 h 5477157"/>
              <a:gd name="connsiteX2399" fmla="*/ 1173165 w 4173281"/>
              <a:gd name="connsiteY2399" fmla="*/ 2146477 h 5477157"/>
              <a:gd name="connsiteX2400" fmla="*/ 1201717 w 4173281"/>
              <a:gd name="connsiteY2400" fmla="*/ 2172432 h 5477157"/>
              <a:gd name="connsiteX2401" fmla="*/ 1227672 w 4173281"/>
              <a:gd name="connsiteY2401" fmla="*/ 2167240 h 5477157"/>
              <a:gd name="connsiteX2402" fmla="*/ 1274391 w 4173281"/>
              <a:gd name="connsiteY2402" fmla="*/ 2193195 h 5477157"/>
              <a:gd name="connsiteX2403" fmla="*/ 1328894 w 4173281"/>
              <a:gd name="connsiteY2403" fmla="*/ 2167240 h 5477157"/>
              <a:gd name="connsiteX2404" fmla="*/ 1352255 w 4173281"/>
              <a:gd name="connsiteY2404" fmla="*/ 2169837 h 5477157"/>
              <a:gd name="connsiteX2405" fmla="*/ 1347065 w 4173281"/>
              <a:gd name="connsiteY2405" fmla="*/ 2149073 h 5477157"/>
              <a:gd name="connsiteX2406" fmla="*/ 1404165 w 4173281"/>
              <a:gd name="connsiteY2406" fmla="*/ 2091972 h 5477157"/>
              <a:gd name="connsiteX2407" fmla="*/ 1461266 w 4173281"/>
              <a:gd name="connsiteY2407" fmla="*/ 2149073 h 5477157"/>
              <a:gd name="connsiteX2408" fmla="*/ 1404165 w 4173281"/>
              <a:gd name="connsiteY2408" fmla="*/ 2206174 h 5477157"/>
              <a:gd name="connsiteX2409" fmla="*/ 1391187 w 4173281"/>
              <a:gd name="connsiteY2409" fmla="*/ 2203577 h 5477157"/>
              <a:gd name="connsiteX2410" fmla="*/ 1398975 w 4173281"/>
              <a:gd name="connsiteY2410" fmla="*/ 2234723 h 5477157"/>
              <a:gd name="connsiteX2411" fmla="*/ 1385995 w 4173281"/>
              <a:gd name="connsiteY2411" fmla="*/ 2276251 h 5477157"/>
              <a:gd name="connsiteX2412" fmla="*/ 1375614 w 4173281"/>
              <a:gd name="connsiteY2412" fmla="*/ 2294421 h 5477157"/>
              <a:gd name="connsiteX2413" fmla="*/ 1380805 w 4173281"/>
              <a:gd name="connsiteY2413" fmla="*/ 2325567 h 5477157"/>
              <a:gd name="connsiteX2414" fmla="*/ 1391187 w 4173281"/>
              <a:gd name="connsiteY2414" fmla="*/ 2322970 h 5477157"/>
              <a:gd name="connsiteX2415" fmla="*/ 1427524 w 4173281"/>
              <a:gd name="connsiteY2415" fmla="*/ 2351522 h 5477157"/>
              <a:gd name="connsiteX2416" fmla="*/ 1435311 w 4173281"/>
              <a:gd name="connsiteY2416" fmla="*/ 2356713 h 5477157"/>
              <a:gd name="connsiteX2417" fmla="*/ 1453479 w 4173281"/>
              <a:gd name="connsiteY2417" fmla="*/ 2354116 h 5477157"/>
              <a:gd name="connsiteX2418" fmla="*/ 1463861 w 4173281"/>
              <a:gd name="connsiteY2418" fmla="*/ 2354116 h 5477157"/>
              <a:gd name="connsiteX2419" fmla="*/ 1440503 w 4173281"/>
              <a:gd name="connsiteY2419" fmla="*/ 2315185 h 5477157"/>
              <a:gd name="connsiteX2420" fmla="*/ 1484625 w 4173281"/>
              <a:gd name="connsiteY2420" fmla="*/ 2271060 h 5477157"/>
              <a:gd name="connsiteX2421" fmla="*/ 1528750 w 4173281"/>
              <a:gd name="connsiteY2421" fmla="*/ 2315185 h 5477157"/>
              <a:gd name="connsiteX2422" fmla="*/ 1484625 w 4173281"/>
              <a:gd name="connsiteY2422" fmla="*/ 2359307 h 5477157"/>
              <a:gd name="connsiteX2423" fmla="*/ 1531344 w 4173281"/>
              <a:gd name="connsiteY2423" fmla="*/ 2424196 h 5477157"/>
              <a:gd name="connsiteX2424" fmla="*/ 1544322 w 4173281"/>
              <a:gd name="connsiteY2424" fmla="*/ 2421600 h 5477157"/>
              <a:gd name="connsiteX2425" fmla="*/ 1611806 w 4173281"/>
              <a:gd name="connsiteY2425" fmla="*/ 2489082 h 5477157"/>
              <a:gd name="connsiteX2426" fmla="*/ 1611806 w 4173281"/>
              <a:gd name="connsiteY2426" fmla="*/ 2491679 h 5477157"/>
              <a:gd name="connsiteX2427" fmla="*/ 1674098 w 4173281"/>
              <a:gd name="connsiteY2427" fmla="*/ 2468318 h 5477157"/>
              <a:gd name="connsiteX2428" fmla="*/ 1726008 w 4173281"/>
              <a:gd name="connsiteY2428" fmla="*/ 2483891 h 5477157"/>
              <a:gd name="connsiteX2429" fmla="*/ 1749366 w 4173281"/>
              <a:gd name="connsiteY2429" fmla="*/ 2455342 h 5477157"/>
              <a:gd name="connsiteX2430" fmla="*/ 1746772 w 4173281"/>
              <a:gd name="connsiteY2430" fmla="*/ 2442363 h 5477157"/>
              <a:gd name="connsiteX2431" fmla="*/ 1783109 w 4173281"/>
              <a:gd name="connsiteY2431" fmla="*/ 2406026 h 5477157"/>
              <a:gd name="connsiteX2432" fmla="*/ 1819445 w 4173281"/>
              <a:gd name="connsiteY2432" fmla="*/ 2442363 h 5477157"/>
              <a:gd name="connsiteX2433" fmla="*/ 1798682 w 4173281"/>
              <a:gd name="connsiteY2433" fmla="*/ 2476107 h 5477157"/>
              <a:gd name="connsiteX2434" fmla="*/ 1801276 w 4173281"/>
              <a:gd name="connsiteY2434" fmla="*/ 2483891 h 5477157"/>
              <a:gd name="connsiteX2435" fmla="*/ 1866164 w 4173281"/>
              <a:gd name="connsiteY2435" fmla="*/ 2561756 h 5477157"/>
              <a:gd name="connsiteX2436" fmla="*/ 1785703 w 4173281"/>
              <a:gd name="connsiteY2436" fmla="*/ 2642218 h 5477157"/>
              <a:gd name="connsiteX2437" fmla="*/ 1738983 w 4173281"/>
              <a:gd name="connsiteY2437" fmla="*/ 2626645 h 5477157"/>
              <a:gd name="connsiteX2438" fmla="*/ 1710435 w 4173281"/>
              <a:gd name="connsiteY2438" fmla="*/ 2647409 h 5477157"/>
              <a:gd name="connsiteX2439" fmla="*/ 1697456 w 4173281"/>
              <a:gd name="connsiteY2439" fmla="*/ 2670766 h 5477157"/>
              <a:gd name="connsiteX2440" fmla="*/ 1744175 w 4173281"/>
              <a:gd name="connsiteY2440" fmla="*/ 2720082 h 5477157"/>
              <a:gd name="connsiteX2441" fmla="*/ 1723411 w 4173281"/>
              <a:gd name="connsiteY2441" fmla="*/ 2761611 h 5477157"/>
              <a:gd name="connsiteX2442" fmla="*/ 1723411 w 4173281"/>
              <a:gd name="connsiteY2442" fmla="*/ 2764205 h 5477157"/>
              <a:gd name="connsiteX2443" fmla="*/ 1736389 w 4173281"/>
              <a:gd name="connsiteY2443" fmla="*/ 2769396 h 5477157"/>
              <a:gd name="connsiteX2444" fmla="*/ 1764938 w 4173281"/>
              <a:gd name="connsiteY2444" fmla="*/ 2756420 h 5477157"/>
              <a:gd name="connsiteX2445" fmla="*/ 1801276 w 4173281"/>
              <a:gd name="connsiteY2445" fmla="*/ 2792757 h 5477157"/>
              <a:gd name="connsiteX2446" fmla="*/ 1777918 w 4173281"/>
              <a:gd name="connsiteY2446" fmla="*/ 2826497 h 5477157"/>
              <a:gd name="connsiteX2447" fmla="*/ 1780512 w 4173281"/>
              <a:gd name="connsiteY2447" fmla="*/ 2842070 h 5477157"/>
              <a:gd name="connsiteX2448" fmla="*/ 1697456 w 4173281"/>
              <a:gd name="connsiteY2448" fmla="*/ 2925126 h 5477157"/>
              <a:gd name="connsiteX2449" fmla="*/ 1692265 w 4173281"/>
              <a:gd name="connsiteY2449" fmla="*/ 2925126 h 5477157"/>
              <a:gd name="connsiteX2450" fmla="*/ 1681883 w 4173281"/>
              <a:gd name="connsiteY2450" fmla="*/ 2943295 h 5477157"/>
              <a:gd name="connsiteX2451" fmla="*/ 1694862 w 4173281"/>
              <a:gd name="connsiteY2451" fmla="*/ 2940699 h 5477157"/>
              <a:gd name="connsiteX2452" fmla="*/ 1733793 w 4173281"/>
              <a:gd name="connsiteY2452" fmla="*/ 2979633 h 5477157"/>
              <a:gd name="connsiteX2453" fmla="*/ 1726008 w 4173281"/>
              <a:gd name="connsiteY2453" fmla="*/ 3000397 h 5477157"/>
              <a:gd name="connsiteX2454" fmla="*/ 1728602 w 4173281"/>
              <a:gd name="connsiteY2454" fmla="*/ 3000397 h 5477157"/>
              <a:gd name="connsiteX2455" fmla="*/ 1738983 w 4173281"/>
              <a:gd name="connsiteY2455" fmla="*/ 2997800 h 5477157"/>
              <a:gd name="connsiteX2456" fmla="*/ 1736389 w 4173281"/>
              <a:gd name="connsiteY2456" fmla="*/ 2990015 h 5477157"/>
              <a:gd name="connsiteX2457" fmla="*/ 1762344 w 4173281"/>
              <a:gd name="connsiteY2457" fmla="*/ 2964060 h 5477157"/>
              <a:gd name="connsiteX2458" fmla="*/ 1767536 w 4173281"/>
              <a:gd name="connsiteY2458" fmla="*/ 2964060 h 5477157"/>
              <a:gd name="connsiteX2459" fmla="*/ 1754557 w 4173281"/>
              <a:gd name="connsiteY2459" fmla="*/ 2930317 h 5477157"/>
              <a:gd name="connsiteX2460" fmla="*/ 1809064 w 4173281"/>
              <a:gd name="connsiteY2460" fmla="*/ 2875813 h 5477157"/>
              <a:gd name="connsiteX2461" fmla="*/ 1835019 w 4173281"/>
              <a:gd name="connsiteY2461" fmla="*/ 2883598 h 5477157"/>
              <a:gd name="connsiteX2462" fmla="*/ 1832422 w 4173281"/>
              <a:gd name="connsiteY2462" fmla="*/ 2870622 h 5477157"/>
              <a:gd name="connsiteX2463" fmla="*/ 1866164 w 4173281"/>
              <a:gd name="connsiteY2463" fmla="*/ 2836879 h 5477157"/>
              <a:gd name="connsiteX2464" fmla="*/ 1868759 w 4173281"/>
              <a:gd name="connsiteY2464" fmla="*/ 2836879 h 5477157"/>
              <a:gd name="connsiteX2465" fmla="*/ 1884332 w 4173281"/>
              <a:gd name="connsiteY2465" fmla="*/ 2831688 h 5477157"/>
              <a:gd name="connsiteX2466" fmla="*/ 1907693 w 4173281"/>
              <a:gd name="connsiteY2466" fmla="*/ 2855048 h 5477157"/>
              <a:gd name="connsiteX2467" fmla="*/ 1902501 w 4173281"/>
              <a:gd name="connsiteY2467" fmla="*/ 2870622 h 5477157"/>
              <a:gd name="connsiteX2468" fmla="*/ 1868759 w 4173281"/>
              <a:gd name="connsiteY2468" fmla="*/ 2904362 h 5477157"/>
              <a:gd name="connsiteX2469" fmla="*/ 1858377 w 4173281"/>
              <a:gd name="connsiteY2469" fmla="*/ 2901768 h 5477157"/>
              <a:gd name="connsiteX2470" fmla="*/ 1866164 w 4173281"/>
              <a:gd name="connsiteY2470" fmla="*/ 2930317 h 5477157"/>
              <a:gd name="connsiteX2471" fmla="*/ 1858377 w 4173281"/>
              <a:gd name="connsiteY2471" fmla="*/ 2958869 h 5477157"/>
              <a:gd name="connsiteX2472" fmla="*/ 1873949 w 4173281"/>
              <a:gd name="connsiteY2472" fmla="*/ 2953678 h 5477157"/>
              <a:gd name="connsiteX2473" fmla="*/ 1905095 w 4173281"/>
              <a:gd name="connsiteY2473" fmla="*/ 2974442 h 5477157"/>
              <a:gd name="connsiteX2474" fmla="*/ 1905095 w 4173281"/>
              <a:gd name="connsiteY2474" fmla="*/ 2969250 h 5477157"/>
              <a:gd name="connsiteX2475" fmla="*/ 1969985 w 4173281"/>
              <a:gd name="connsiteY2475" fmla="*/ 2904362 h 5477157"/>
              <a:gd name="connsiteX2476" fmla="*/ 2003725 w 4173281"/>
              <a:gd name="connsiteY2476" fmla="*/ 2914744 h 5477157"/>
              <a:gd name="connsiteX2477" fmla="*/ 2001131 w 4173281"/>
              <a:gd name="connsiteY2477" fmla="*/ 2899171 h 5477157"/>
              <a:gd name="connsiteX2478" fmla="*/ 2063422 w 4173281"/>
              <a:gd name="connsiteY2478" fmla="*/ 2836879 h 5477157"/>
              <a:gd name="connsiteX2479" fmla="*/ 2078996 w 4173281"/>
              <a:gd name="connsiteY2479" fmla="*/ 2821306 h 5477157"/>
              <a:gd name="connsiteX2480" fmla="*/ 2063422 w 4173281"/>
              <a:gd name="connsiteY2480" fmla="*/ 2805733 h 5477157"/>
              <a:gd name="connsiteX2481" fmla="*/ 2050444 w 4173281"/>
              <a:gd name="connsiteY2481" fmla="*/ 2808330 h 5477157"/>
              <a:gd name="connsiteX2482" fmla="*/ 2055635 w 4173281"/>
              <a:gd name="connsiteY2482" fmla="*/ 2821306 h 5477157"/>
              <a:gd name="connsiteX2483" fmla="*/ 2034871 w 4173281"/>
              <a:gd name="connsiteY2483" fmla="*/ 2842070 h 5477157"/>
              <a:gd name="connsiteX2484" fmla="*/ 2014106 w 4173281"/>
              <a:gd name="connsiteY2484" fmla="*/ 2821306 h 5477157"/>
              <a:gd name="connsiteX2485" fmla="*/ 2024489 w 4173281"/>
              <a:gd name="connsiteY2485" fmla="*/ 2803138 h 5477157"/>
              <a:gd name="connsiteX2486" fmla="*/ 2001131 w 4173281"/>
              <a:gd name="connsiteY2486" fmla="*/ 2777183 h 5477157"/>
              <a:gd name="connsiteX2487" fmla="*/ 1993343 w 4173281"/>
              <a:gd name="connsiteY2487" fmla="*/ 2771993 h 5477157"/>
              <a:gd name="connsiteX2488" fmla="*/ 1985557 w 4173281"/>
              <a:gd name="connsiteY2488" fmla="*/ 2782375 h 5477157"/>
              <a:gd name="connsiteX2489" fmla="*/ 1985557 w 4173281"/>
              <a:gd name="connsiteY2489" fmla="*/ 2784969 h 5477157"/>
              <a:gd name="connsiteX2490" fmla="*/ 1959603 w 4173281"/>
              <a:gd name="connsiteY2490" fmla="*/ 2810924 h 5477157"/>
              <a:gd name="connsiteX2491" fmla="*/ 1946624 w 4173281"/>
              <a:gd name="connsiteY2491" fmla="*/ 2808330 h 5477157"/>
              <a:gd name="connsiteX2492" fmla="*/ 1915478 w 4173281"/>
              <a:gd name="connsiteY2492" fmla="*/ 2813521 h 5477157"/>
              <a:gd name="connsiteX2493" fmla="*/ 1824637 w 4173281"/>
              <a:gd name="connsiteY2493" fmla="*/ 2722677 h 5477157"/>
              <a:gd name="connsiteX2494" fmla="*/ 1915478 w 4173281"/>
              <a:gd name="connsiteY2494" fmla="*/ 2631836 h 5477157"/>
              <a:gd name="connsiteX2495" fmla="*/ 1933647 w 4173281"/>
              <a:gd name="connsiteY2495" fmla="*/ 2634430 h 5477157"/>
              <a:gd name="connsiteX2496" fmla="*/ 1949220 w 4173281"/>
              <a:gd name="connsiteY2496" fmla="*/ 2579925 h 5477157"/>
              <a:gd name="connsiteX2497" fmla="*/ 1938839 w 4173281"/>
              <a:gd name="connsiteY2497" fmla="*/ 2579925 h 5477157"/>
              <a:gd name="connsiteX2498" fmla="*/ 1899904 w 4173281"/>
              <a:gd name="connsiteY2498" fmla="*/ 2540992 h 5477157"/>
              <a:gd name="connsiteX2499" fmla="*/ 1938839 w 4173281"/>
              <a:gd name="connsiteY2499" fmla="*/ 2502061 h 5477157"/>
              <a:gd name="connsiteX2500" fmla="*/ 1977770 w 4173281"/>
              <a:gd name="connsiteY2500" fmla="*/ 2540992 h 5477157"/>
              <a:gd name="connsiteX2501" fmla="*/ 1977770 w 4173281"/>
              <a:gd name="connsiteY2501" fmla="*/ 2548780 h 5477157"/>
              <a:gd name="connsiteX2502" fmla="*/ 2040061 w 4173281"/>
              <a:gd name="connsiteY2502" fmla="*/ 2528015 h 5477157"/>
              <a:gd name="connsiteX2503" fmla="*/ 2068613 w 4173281"/>
              <a:gd name="connsiteY2503" fmla="*/ 2533207 h 5477157"/>
              <a:gd name="connsiteX2504" fmla="*/ 2084186 w 4173281"/>
              <a:gd name="connsiteY2504" fmla="*/ 2530611 h 5477157"/>
              <a:gd name="connsiteX2505" fmla="*/ 2068613 w 4173281"/>
              <a:gd name="connsiteY2505" fmla="*/ 2494273 h 5477157"/>
              <a:gd name="connsiteX2506" fmla="*/ 2071207 w 4173281"/>
              <a:gd name="connsiteY2506" fmla="*/ 2481297 h 5477157"/>
              <a:gd name="connsiteX2507" fmla="*/ 2063422 w 4173281"/>
              <a:gd name="connsiteY2507" fmla="*/ 2478700 h 5477157"/>
              <a:gd name="connsiteX2508" fmla="*/ 2032276 w 4173281"/>
              <a:gd name="connsiteY2508" fmla="*/ 2499464 h 5477157"/>
              <a:gd name="connsiteX2509" fmla="*/ 2019297 w 4173281"/>
              <a:gd name="connsiteY2509" fmla="*/ 2496870 h 5477157"/>
              <a:gd name="connsiteX2510" fmla="*/ 2003725 w 4173281"/>
              <a:gd name="connsiteY2510" fmla="*/ 2504654 h 5477157"/>
              <a:gd name="connsiteX2511" fmla="*/ 1982960 w 4173281"/>
              <a:gd name="connsiteY2511" fmla="*/ 2489082 h 5477157"/>
              <a:gd name="connsiteX2512" fmla="*/ 1897310 w 4173281"/>
              <a:gd name="connsiteY2512" fmla="*/ 2431981 h 5477157"/>
              <a:gd name="connsiteX2513" fmla="*/ 1863568 w 4173281"/>
              <a:gd name="connsiteY2513" fmla="*/ 2413814 h 5477157"/>
              <a:gd name="connsiteX2514" fmla="*/ 1868759 w 4173281"/>
              <a:gd name="connsiteY2514" fmla="*/ 2429387 h 5477157"/>
              <a:gd name="connsiteX2515" fmla="*/ 1845400 w 4173281"/>
              <a:gd name="connsiteY2515" fmla="*/ 2452745 h 5477157"/>
              <a:gd name="connsiteX2516" fmla="*/ 1822039 w 4173281"/>
              <a:gd name="connsiteY2516" fmla="*/ 2429387 h 5477157"/>
              <a:gd name="connsiteX2517" fmla="*/ 1845400 w 4173281"/>
              <a:gd name="connsiteY2517" fmla="*/ 2406026 h 5477157"/>
              <a:gd name="connsiteX2518" fmla="*/ 1860974 w 4173281"/>
              <a:gd name="connsiteY2518" fmla="*/ 2411217 h 5477157"/>
              <a:gd name="connsiteX2519" fmla="*/ 1858377 w 4173281"/>
              <a:gd name="connsiteY2519" fmla="*/ 2406026 h 5477157"/>
              <a:gd name="connsiteX2520" fmla="*/ 1847994 w 4173281"/>
              <a:gd name="connsiteY2520" fmla="*/ 2393050 h 5477157"/>
              <a:gd name="connsiteX2521" fmla="*/ 1845400 w 4173281"/>
              <a:gd name="connsiteY2521" fmla="*/ 2393050 h 5477157"/>
              <a:gd name="connsiteX2522" fmla="*/ 1806467 w 4173281"/>
              <a:gd name="connsiteY2522" fmla="*/ 2354116 h 5477157"/>
              <a:gd name="connsiteX2523" fmla="*/ 1809064 w 4173281"/>
              <a:gd name="connsiteY2523" fmla="*/ 2343734 h 5477157"/>
              <a:gd name="connsiteX2524" fmla="*/ 1803873 w 4173281"/>
              <a:gd name="connsiteY2524" fmla="*/ 2343734 h 5477157"/>
              <a:gd name="connsiteX2525" fmla="*/ 1772727 w 4173281"/>
              <a:gd name="connsiteY2525" fmla="*/ 2351522 h 5477157"/>
              <a:gd name="connsiteX2526" fmla="*/ 1702647 w 4173281"/>
              <a:gd name="connsiteY2526" fmla="*/ 2281443 h 5477157"/>
              <a:gd name="connsiteX2527" fmla="*/ 1749366 w 4173281"/>
              <a:gd name="connsiteY2527" fmla="*/ 2216556 h 5477157"/>
              <a:gd name="connsiteX2528" fmla="*/ 1738983 w 4173281"/>
              <a:gd name="connsiteY2528" fmla="*/ 2182813 h 5477157"/>
              <a:gd name="connsiteX2529" fmla="*/ 1738983 w 4173281"/>
              <a:gd name="connsiteY2529" fmla="*/ 2177622 h 5477157"/>
              <a:gd name="connsiteX2530" fmla="*/ 1697456 w 4173281"/>
              <a:gd name="connsiteY2530" fmla="*/ 2195793 h 5477157"/>
              <a:gd name="connsiteX2531" fmla="*/ 1642952 w 4173281"/>
              <a:gd name="connsiteY2531" fmla="*/ 2141285 h 5477157"/>
              <a:gd name="connsiteX2532" fmla="*/ 1661119 w 4173281"/>
              <a:gd name="connsiteY2532" fmla="*/ 2099757 h 5477157"/>
              <a:gd name="connsiteX2533" fmla="*/ 1687073 w 4173281"/>
              <a:gd name="connsiteY2533" fmla="*/ 2084184 h 5477157"/>
              <a:gd name="connsiteX2534" fmla="*/ 1700053 w 4173281"/>
              <a:gd name="connsiteY2534" fmla="*/ 2086781 h 5477157"/>
              <a:gd name="connsiteX2535" fmla="*/ 1751963 w 4173281"/>
              <a:gd name="connsiteY2535" fmla="*/ 2141285 h 5477157"/>
              <a:gd name="connsiteX2536" fmla="*/ 1751963 w 4173281"/>
              <a:gd name="connsiteY2536" fmla="*/ 2146477 h 5477157"/>
              <a:gd name="connsiteX2537" fmla="*/ 1777918 w 4173281"/>
              <a:gd name="connsiteY2537" fmla="*/ 2128309 h 5477157"/>
              <a:gd name="connsiteX2538" fmla="*/ 1770129 w 4173281"/>
              <a:gd name="connsiteY2538" fmla="*/ 2091972 h 5477157"/>
              <a:gd name="connsiteX2539" fmla="*/ 1775321 w 4173281"/>
              <a:gd name="connsiteY2539" fmla="*/ 2066017 h 5477157"/>
              <a:gd name="connsiteX2540" fmla="*/ 1754557 w 4173281"/>
              <a:gd name="connsiteY2540" fmla="*/ 2076399 h 5477157"/>
              <a:gd name="connsiteX2541" fmla="*/ 1728602 w 4173281"/>
              <a:gd name="connsiteY2541" fmla="*/ 2050444 h 5477157"/>
              <a:gd name="connsiteX2542" fmla="*/ 1754557 w 4173281"/>
              <a:gd name="connsiteY2542" fmla="*/ 2024489 h 5477157"/>
              <a:gd name="connsiteX2543" fmla="*/ 1738983 w 4173281"/>
              <a:gd name="connsiteY2543" fmla="*/ 2006320 h 5477157"/>
              <a:gd name="connsiteX2544" fmla="*/ 1707838 w 4173281"/>
              <a:gd name="connsiteY2544" fmla="*/ 2019298 h 5477157"/>
              <a:gd name="connsiteX2545" fmla="*/ 1663716 w 4173281"/>
              <a:gd name="connsiteY2545" fmla="*/ 1975173 h 5477157"/>
              <a:gd name="connsiteX2546" fmla="*/ 1707838 w 4173281"/>
              <a:gd name="connsiteY2546" fmla="*/ 1931051 h 5477157"/>
              <a:gd name="connsiteX2547" fmla="*/ 1736389 w 4173281"/>
              <a:gd name="connsiteY2547" fmla="*/ 1941433 h 5477157"/>
              <a:gd name="connsiteX2548" fmla="*/ 1741581 w 4173281"/>
              <a:gd name="connsiteY2548" fmla="*/ 1931051 h 5477157"/>
              <a:gd name="connsiteX2549" fmla="*/ 1741581 w 4173281"/>
              <a:gd name="connsiteY2549" fmla="*/ 1925860 h 5477157"/>
              <a:gd name="connsiteX2550" fmla="*/ 1783109 w 4173281"/>
              <a:gd name="connsiteY2550" fmla="*/ 1884332 h 5477157"/>
              <a:gd name="connsiteX2551" fmla="*/ 1785703 w 4173281"/>
              <a:gd name="connsiteY2551" fmla="*/ 1884332 h 5477157"/>
              <a:gd name="connsiteX2552" fmla="*/ 1777918 w 4173281"/>
              <a:gd name="connsiteY2552" fmla="*/ 1860971 h 5477157"/>
              <a:gd name="connsiteX2553" fmla="*/ 1764938 w 4173281"/>
              <a:gd name="connsiteY2553" fmla="*/ 1840208 h 5477157"/>
              <a:gd name="connsiteX2554" fmla="*/ 1738983 w 4173281"/>
              <a:gd name="connsiteY2554" fmla="*/ 1832422 h 5477157"/>
              <a:gd name="connsiteX2555" fmla="*/ 1741581 w 4173281"/>
              <a:gd name="connsiteY2555" fmla="*/ 1847995 h 5477157"/>
              <a:gd name="connsiteX2556" fmla="*/ 1687073 w 4173281"/>
              <a:gd name="connsiteY2556" fmla="*/ 1902499 h 5477157"/>
              <a:gd name="connsiteX2557" fmla="*/ 1632570 w 4173281"/>
              <a:gd name="connsiteY2557" fmla="*/ 1847995 h 5477157"/>
              <a:gd name="connsiteX2558" fmla="*/ 1635164 w 4173281"/>
              <a:gd name="connsiteY2558" fmla="*/ 1829825 h 5477157"/>
              <a:gd name="connsiteX2559" fmla="*/ 1596232 w 4173281"/>
              <a:gd name="connsiteY2559" fmla="*/ 1790894 h 5477157"/>
              <a:gd name="connsiteX2560" fmla="*/ 1635164 w 4173281"/>
              <a:gd name="connsiteY2560" fmla="*/ 1751960 h 5477157"/>
              <a:gd name="connsiteX2561" fmla="*/ 1674098 w 4173281"/>
              <a:gd name="connsiteY2561" fmla="*/ 1790894 h 5477157"/>
              <a:gd name="connsiteX2562" fmla="*/ 1674098 w 4173281"/>
              <a:gd name="connsiteY2562" fmla="*/ 1796085 h 5477157"/>
              <a:gd name="connsiteX2563" fmla="*/ 1684480 w 4173281"/>
              <a:gd name="connsiteY2563" fmla="*/ 1793489 h 5477157"/>
              <a:gd name="connsiteX2564" fmla="*/ 1697456 w 4173281"/>
              <a:gd name="connsiteY2564" fmla="*/ 1796085 h 5477157"/>
              <a:gd name="connsiteX2565" fmla="*/ 1689671 w 4173281"/>
              <a:gd name="connsiteY2565" fmla="*/ 1759748 h 5477157"/>
              <a:gd name="connsiteX2566" fmla="*/ 1692265 w 4173281"/>
              <a:gd name="connsiteY2566" fmla="*/ 1738984 h 5477157"/>
              <a:gd name="connsiteX2567" fmla="*/ 1689671 w 4173281"/>
              <a:gd name="connsiteY2567" fmla="*/ 1738984 h 5477157"/>
              <a:gd name="connsiteX2568" fmla="*/ 1655927 w 4173281"/>
              <a:gd name="connsiteY2568" fmla="*/ 1751960 h 5477157"/>
              <a:gd name="connsiteX2569" fmla="*/ 1604017 w 4173281"/>
              <a:gd name="connsiteY2569" fmla="*/ 1700051 h 5477157"/>
              <a:gd name="connsiteX2570" fmla="*/ 1609209 w 4173281"/>
              <a:gd name="connsiteY2570" fmla="*/ 1679287 h 5477157"/>
              <a:gd name="connsiteX2571" fmla="*/ 1606615 w 4173281"/>
              <a:gd name="connsiteY2571" fmla="*/ 1663713 h 5477157"/>
              <a:gd name="connsiteX2572" fmla="*/ 1648142 w 4173281"/>
              <a:gd name="connsiteY2572" fmla="*/ 1622186 h 5477157"/>
              <a:gd name="connsiteX2573" fmla="*/ 1689671 w 4173281"/>
              <a:gd name="connsiteY2573" fmla="*/ 1661119 h 5477157"/>
              <a:gd name="connsiteX2574" fmla="*/ 1707838 w 4173281"/>
              <a:gd name="connsiteY2574" fmla="*/ 1700051 h 5477157"/>
              <a:gd name="connsiteX2575" fmla="*/ 1707838 w 4173281"/>
              <a:gd name="connsiteY2575" fmla="*/ 1707838 h 5477157"/>
              <a:gd name="connsiteX2576" fmla="*/ 1728602 w 4173281"/>
              <a:gd name="connsiteY2576" fmla="*/ 1689668 h 5477157"/>
              <a:gd name="connsiteX2577" fmla="*/ 1728602 w 4173281"/>
              <a:gd name="connsiteY2577" fmla="*/ 1684477 h 5477157"/>
              <a:gd name="connsiteX2578" fmla="*/ 1793491 w 4173281"/>
              <a:gd name="connsiteY2578" fmla="*/ 1614401 h 5477157"/>
              <a:gd name="connsiteX2579" fmla="*/ 1783109 w 4173281"/>
              <a:gd name="connsiteY2579" fmla="*/ 1609209 h 5477157"/>
              <a:gd name="connsiteX2580" fmla="*/ 1759748 w 4173281"/>
              <a:gd name="connsiteY2580" fmla="*/ 1619591 h 5477157"/>
              <a:gd name="connsiteX2581" fmla="*/ 1728602 w 4173281"/>
              <a:gd name="connsiteY2581" fmla="*/ 1588446 h 5477157"/>
              <a:gd name="connsiteX2582" fmla="*/ 1759748 w 4173281"/>
              <a:gd name="connsiteY2582" fmla="*/ 1557300 h 5477157"/>
              <a:gd name="connsiteX2583" fmla="*/ 1777918 w 4173281"/>
              <a:gd name="connsiteY2583" fmla="*/ 1562491 h 5477157"/>
              <a:gd name="connsiteX2584" fmla="*/ 1801276 w 4173281"/>
              <a:gd name="connsiteY2584" fmla="*/ 1552108 h 5477157"/>
              <a:gd name="connsiteX2585" fmla="*/ 1832422 w 4173281"/>
              <a:gd name="connsiteY2585" fmla="*/ 1583254 h 5477157"/>
              <a:gd name="connsiteX2586" fmla="*/ 1827231 w 4173281"/>
              <a:gd name="connsiteY2586" fmla="*/ 1598827 h 5477157"/>
              <a:gd name="connsiteX2587" fmla="*/ 1853185 w 4173281"/>
              <a:gd name="connsiteY2587" fmla="*/ 1596231 h 5477157"/>
              <a:gd name="connsiteX2588" fmla="*/ 1967388 w 4173281"/>
              <a:gd name="connsiteY2588" fmla="*/ 1710432 h 5477157"/>
              <a:gd name="connsiteX2589" fmla="*/ 1962196 w 4173281"/>
              <a:gd name="connsiteY2589" fmla="*/ 1744175 h 5477157"/>
              <a:gd name="connsiteX2590" fmla="*/ 1959603 w 4173281"/>
              <a:gd name="connsiteY2590" fmla="*/ 1751960 h 5477157"/>
              <a:gd name="connsiteX2591" fmla="*/ 1938839 w 4173281"/>
              <a:gd name="connsiteY2591" fmla="*/ 1783107 h 5477157"/>
              <a:gd name="connsiteX2592" fmla="*/ 1946624 w 4173281"/>
              <a:gd name="connsiteY2592" fmla="*/ 1803870 h 5477157"/>
              <a:gd name="connsiteX2593" fmla="*/ 1962196 w 4173281"/>
              <a:gd name="connsiteY2593" fmla="*/ 1801276 h 5477157"/>
              <a:gd name="connsiteX2594" fmla="*/ 2019297 w 4173281"/>
              <a:gd name="connsiteY2594" fmla="*/ 1832422 h 5477157"/>
              <a:gd name="connsiteX2595" fmla="*/ 2037467 w 4173281"/>
              <a:gd name="connsiteY2595" fmla="*/ 1863569 h 5477157"/>
              <a:gd name="connsiteX2596" fmla="*/ 2024489 w 4173281"/>
              <a:gd name="connsiteY2596" fmla="*/ 1892117 h 5477157"/>
              <a:gd name="connsiteX2597" fmla="*/ 2006321 w 4173281"/>
              <a:gd name="connsiteY2597" fmla="*/ 1918072 h 5477157"/>
              <a:gd name="connsiteX2598" fmla="*/ 2032276 w 4173281"/>
              <a:gd name="connsiteY2598" fmla="*/ 1928455 h 5477157"/>
              <a:gd name="connsiteX2599" fmla="*/ 2099759 w 4173281"/>
              <a:gd name="connsiteY2599" fmla="*/ 1892117 h 5477157"/>
              <a:gd name="connsiteX2600" fmla="*/ 2169837 w 4173281"/>
              <a:gd name="connsiteY2600" fmla="*/ 1931051 h 5477157"/>
              <a:gd name="connsiteX2601" fmla="*/ 2169837 w 4173281"/>
              <a:gd name="connsiteY2601" fmla="*/ 1923264 h 5477157"/>
              <a:gd name="connsiteX2602" fmla="*/ 2175027 w 4173281"/>
              <a:gd name="connsiteY2602" fmla="*/ 1889524 h 5477157"/>
              <a:gd name="connsiteX2603" fmla="*/ 2164646 w 4173281"/>
              <a:gd name="connsiteY2603" fmla="*/ 1876544 h 5477157"/>
              <a:gd name="connsiteX2604" fmla="*/ 2156861 w 4173281"/>
              <a:gd name="connsiteY2604" fmla="*/ 1879141 h 5477157"/>
              <a:gd name="connsiteX2605" fmla="*/ 2125715 w 4173281"/>
              <a:gd name="connsiteY2605" fmla="*/ 1847995 h 5477157"/>
              <a:gd name="connsiteX2606" fmla="*/ 2156861 w 4173281"/>
              <a:gd name="connsiteY2606" fmla="*/ 1816849 h 5477157"/>
              <a:gd name="connsiteX2607" fmla="*/ 2172433 w 4173281"/>
              <a:gd name="connsiteY2607" fmla="*/ 1822040 h 5477157"/>
              <a:gd name="connsiteX2608" fmla="*/ 2203579 w 4173281"/>
              <a:gd name="connsiteY2608" fmla="*/ 1809061 h 5477157"/>
              <a:gd name="connsiteX2609" fmla="*/ 2239917 w 4173281"/>
              <a:gd name="connsiteY2609" fmla="*/ 1829825 h 5477157"/>
              <a:gd name="connsiteX2610" fmla="*/ 2245108 w 4173281"/>
              <a:gd name="connsiteY2610" fmla="*/ 1827231 h 5477157"/>
              <a:gd name="connsiteX2611" fmla="*/ 2239917 w 4173281"/>
              <a:gd name="connsiteY2611" fmla="*/ 1801276 h 5477157"/>
              <a:gd name="connsiteX2612" fmla="*/ 2239917 w 4173281"/>
              <a:gd name="connsiteY2612" fmla="*/ 1798679 h 5477157"/>
              <a:gd name="connsiteX2613" fmla="*/ 2237319 w 4173281"/>
              <a:gd name="connsiteY2613" fmla="*/ 1790894 h 5477157"/>
              <a:gd name="connsiteX2614" fmla="*/ 2216556 w 4173281"/>
              <a:gd name="connsiteY2614" fmla="*/ 1785704 h 5477157"/>
              <a:gd name="connsiteX2615" fmla="*/ 2203579 w 4173281"/>
              <a:gd name="connsiteY2615" fmla="*/ 1788298 h 5477157"/>
              <a:gd name="connsiteX2616" fmla="*/ 2164646 w 4173281"/>
              <a:gd name="connsiteY2616" fmla="*/ 1801276 h 5477157"/>
              <a:gd name="connsiteX2617" fmla="*/ 2097162 w 4173281"/>
              <a:gd name="connsiteY2617" fmla="*/ 1733793 h 5477157"/>
              <a:gd name="connsiteX2618" fmla="*/ 2071207 w 4173281"/>
              <a:gd name="connsiteY2618" fmla="*/ 1707838 h 5477157"/>
              <a:gd name="connsiteX2619" fmla="*/ 2086781 w 4173281"/>
              <a:gd name="connsiteY2619" fmla="*/ 1684477 h 5477157"/>
              <a:gd name="connsiteX2620" fmla="*/ 2084186 w 4173281"/>
              <a:gd name="connsiteY2620" fmla="*/ 1671502 h 5477157"/>
              <a:gd name="connsiteX2621" fmla="*/ 2141287 w 4173281"/>
              <a:gd name="connsiteY2621" fmla="*/ 1614401 h 5477157"/>
              <a:gd name="connsiteX2622" fmla="*/ 2172433 w 4173281"/>
              <a:gd name="connsiteY2622" fmla="*/ 1624782 h 5477157"/>
              <a:gd name="connsiteX2623" fmla="*/ 2177624 w 4173281"/>
              <a:gd name="connsiteY2623" fmla="*/ 1622186 h 5477157"/>
              <a:gd name="connsiteX2624" fmla="*/ 2200982 w 4173281"/>
              <a:gd name="connsiteY2624" fmla="*/ 1601421 h 5477157"/>
              <a:gd name="connsiteX2625" fmla="*/ 2224343 w 4173281"/>
              <a:gd name="connsiteY2625" fmla="*/ 1616995 h 5477157"/>
              <a:gd name="connsiteX2626" fmla="*/ 2239917 w 4173281"/>
              <a:gd name="connsiteY2626" fmla="*/ 1614401 h 5477157"/>
              <a:gd name="connsiteX2627" fmla="*/ 2250298 w 4173281"/>
              <a:gd name="connsiteY2627" fmla="*/ 1614401 h 5477157"/>
              <a:gd name="connsiteX2628" fmla="*/ 2242511 w 4173281"/>
              <a:gd name="connsiteY2628" fmla="*/ 1583254 h 5477157"/>
              <a:gd name="connsiteX2629" fmla="*/ 2245108 w 4173281"/>
              <a:gd name="connsiteY2629" fmla="*/ 1570276 h 5477157"/>
              <a:gd name="connsiteX2630" fmla="*/ 2229534 w 4173281"/>
              <a:gd name="connsiteY2630" fmla="*/ 1572872 h 5477157"/>
              <a:gd name="connsiteX2631" fmla="*/ 2180218 w 4173281"/>
              <a:gd name="connsiteY2631" fmla="*/ 1523556 h 5477157"/>
              <a:gd name="connsiteX2632" fmla="*/ 2229534 w 4173281"/>
              <a:gd name="connsiteY2632" fmla="*/ 1474244 h 5477157"/>
              <a:gd name="connsiteX2633" fmla="*/ 2278848 w 4173281"/>
              <a:gd name="connsiteY2633" fmla="*/ 1523556 h 5477157"/>
              <a:gd name="connsiteX2634" fmla="*/ 2278848 w 4173281"/>
              <a:gd name="connsiteY2634" fmla="*/ 1528747 h 5477157"/>
              <a:gd name="connsiteX2635" fmla="*/ 2284038 w 4173281"/>
              <a:gd name="connsiteY2635" fmla="*/ 1526153 h 5477157"/>
              <a:gd name="connsiteX2636" fmla="*/ 2325567 w 4173281"/>
              <a:gd name="connsiteY2636" fmla="*/ 1507984 h 5477157"/>
              <a:gd name="connsiteX2637" fmla="*/ 2335948 w 4173281"/>
              <a:gd name="connsiteY2637" fmla="*/ 1507984 h 5477157"/>
              <a:gd name="connsiteX2638" fmla="*/ 2335948 w 4173281"/>
              <a:gd name="connsiteY2638" fmla="*/ 1502792 h 5477157"/>
              <a:gd name="connsiteX2639" fmla="*/ 2382668 w 4173281"/>
              <a:gd name="connsiteY2639" fmla="*/ 1456074 h 5477157"/>
              <a:gd name="connsiteX2640" fmla="*/ 2429386 w 4173281"/>
              <a:gd name="connsiteY2640" fmla="*/ 1502792 h 5477157"/>
              <a:gd name="connsiteX2641" fmla="*/ 2424195 w 4173281"/>
              <a:gd name="connsiteY2641" fmla="*/ 1526153 h 5477157"/>
              <a:gd name="connsiteX2642" fmla="*/ 2455341 w 4173281"/>
              <a:gd name="connsiteY2642" fmla="*/ 1515771 h 5477157"/>
              <a:gd name="connsiteX2643" fmla="*/ 2515039 w 4173281"/>
              <a:gd name="connsiteY2643" fmla="*/ 1575466 h 5477157"/>
              <a:gd name="connsiteX2644" fmla="*/ 2511342 w 4173281"/>
              <a:gd name="connsiteY2644" fmla="*/ 1594473 h 5477157"/>
              <a:gd name="connsiteX2645" fmla="*/ 2518931 w 4173281"/>
              <a:gd name="connsiteY2645" fmla="*/ 1576766 h 5477157"/>
              <a:gd name="connsiteX2646" fmla="*/ 2546183 w 4173281"/>
              <a:gd name="connsiteY2646" fmla="*/ 1565087 h 5477157"/>
              <a:gd name="connsiteX2647" fmla="*/ 2585117 w 4173281"/>
              <a:gd name="connsiteY2647" fmla="*/ 1604018 h 5477157"/>
              <a:gd name="connsiteX2648" fmla="*/ 2546183 w 4173281"/>
              <a:gd name="connsiteY2648" fmla="*/ 1642952 h 5477157"/>
              <a:gd name="connsiteX2649" fmla="*/ 2507252 w 4173281"/>
              <a:gd name="connsiteY2649" fmla="*/ 1604018 h 5477157"/>
              <a:gd name="connsiteX2650" fmla="*/ 2507465 w 4173281"/>
              <a:gd name="connsiteY2650" fmla="*/ 1603522 h 5477157"/>
              <a:gd name="connsiteX2651" fmla="*/ 2497844 w 4173281"/>
              <a:gd name="connsiteY2651" fmla="*/ 1617969 h 5477157"/>
              <a:gd name="connsiteX2652" fmla="*/ 2455341 w 4173281"/>
              <a:gd name="connsiteY2652" fmla="*/ 1635164 h 5477157"/>
              <a:gd name="connsiteX2653" fmla="*/ 2395646 w 4173281"/>
              <a:gd name="connsiteY2653" fmla="*/ 1575466 h 5477157"/>
              <a:gd name="connsiteX2654" fmla="*/ 2406029 w 4173281"/>
              <a:gd name="connsiteY2654" fmla="*/ 1544320 h 5477157"/>
              <a:gd name="connsiteX2655" fmla="*/ 2382668 w 4173281"/>
              <a:gd name="connsiteY2655" fmla="*/ 1549511 h 5477157"/>
              <a:gd name="connsiteX2656" fmla="*/ 2380074 w 4173281"/>
              <a:gd name="connsiteY2656" fmla="*/ 1549511 h 5477157"/>
              <a:gd name="connsiteX2657" fmla="*/ 2380074 w 4173281"/>
              <a:gd name="connsiteY2657" fmla="*/ 1559893 h 5477157"/>
              <a:gd name="connsiteX2658" fmla="*/ 2361904 w 4173281"/>
              <a:gd name="connsiteY2658" fmla="*/ 1598827 h 5477157"/>
              <a:gd name="connsiteX2659" fmla="*/ 2307399 w 4173281"/>
              <a:gd name="connsiteY2659" fmla="*/ 1640356 h 5477157"/>
              <a:gd name="connsiteX2660" fmla="*/ 2317781 w 4173281"/>
              <a:gd name="connsiteY2660" fmla="*/ 1658522 h 5477157"/>
              <a:gd name="connsiteX2661" fmla="*/ 2322973 w 4173281"/>
              <a:gd name="connsiteY2661" fmla="*/ 1661119 h 5477157"/>
              <a:gd name="connsiteX2662" fmla="*/ 2382668 w 4173281"/>
              <a:gd name="connsiteY2662" fmla="*/ 1629973 h 5477157"/>
              <a:gd name="connsiteX2663" fmla="*/ 2444959 w 4173281"/>
              <a:gd name="connsiteY2663" fmla="*/ 1663713 h 5477157"/>
              <a:gd name="connsiteX2664" fmla="*/ 2470915 w 4173281"/>
              <a:gd name="connsiteY2664" fmla="*/ 1648141 h 5477157"/>
              <a:gd name="connsiteX2665" fmla="*/ 2504657 w 4173281"/>
              <a:gd name="connsiteY2665" fmla="*/ 1681883 h 5477157"/>
              <a:gd name="connsiteX2666" fmla="*/ 2517633 w 4173281"/>
              <a:gd name="connsiteY2666" fmla="*/ 1679287 h 5477157"/>
              <a:gd name="connsiteX2667" fmla="*/ 2520230 w 4173281"/>
              <a:gd name="connsiteY2667" fmla="*/ 1679287 h 5477157"/>
              <a:gd name="connsiteX2668" fmla="*/ 2574735 w 4173281"/>
              <a:gd name="connsiteY2668" fmla="*/ 1663713 h 5477157"/>
              <a:gd name="connsiteX2669" fmla="*/ 2579926 w 4173281"/>
              <a:gd name="connsiteY2669" fmla="*/ 1663713 h 5477157"/>
              <a:gd name="connsiteX2670" fmla="*/ 2577331 w 4173281"/>
              <a:gd name="connsiteY2670" fmla="*/ 1655928 h 5477157"/>
              <a:gd name="connsiteX2671" fmla="*/ 2608477 w 4173281"/>
              <a:gd name="connsiteY2671" fmla="*/ 1624782 h 5477157"/>
              <a:gd name="connsiteX2672" fmla="*/ 2634432 w 4173281"/>
              <a:gd name="connsiteY2672" fmla="*/ 1637758 h 5477157"/>
              <a:gd name="connsiteX2673" fmla="*/ 2634432 w 4173281"/>
              <a:gd name="connsiteY2673" fmla="*/ 1629973 h 5477157"/>
              <a:gd name="connsiteX2674" fmla="*/ 2611071 w 4173281"/>
              <a:gd name="connsiteY2674" fmla="*/ 1609209 h 5477157"/>
              <a:gd name="connsiteX2675" fmla="*/ 2595498 w 4173281"/>
              <a:gd name="connsiteY2675" fmla="*/ 1585848 h 5477157"/>
              <a:gd name="connsiteX2676" fmla="*/ 2616262 w 4173281"/>
              <a:gd name="connsiteY2676" fmla="*/ 1559893 h 5477157"/>
              <a:gd name="connsiteX2677" fmla="*/ 2608477 w 4173281"/>
              <a:gd name="connsiteY2677" fmla="*/ 1544320 h 5477157"/>
              <a:gd name="connsiteX2678" fmla="*/ 2611071 w 4173281"/>
              <a:gd name="connsiteY2678" fmla="*/ 1533939 h 5477157"/>
              <a:gd name="connsiteX2679" fmla="*/ 2605881 w 4173281"/>
              <a:gd name="connsiteY2679" fmla="*/ 1528747 h 5477157"/>
              <a:gd name="connsiteX2680" fmla="*/ 2590307 w 4173281"/>
              <a:gd name="connsiteY2680" fmla="*/ 1531345 h 5477157"/>
              <a:gd name="connsiteX2681" fmla="*/ 2587713 w 4173281"/>
              <a:gd name="connsiteY2681" fmla="*/ 1531345 h 5477157"/>
              <a:gd name="connsiteX2682" fmla="*/ 2587713 w 4173281"/>
              <a:gd name="connsiteY2682" fmla="*/ 1536535 h 5477157"/>
              <a:gd name="connsiteX2683" fmla="*/ 2572141 w 4173281"/>
              <a:gd name="connsiteY2683" fmla="*/ 1552108 h 5477157"/>
              <a:gd name="connsiteX2684" fmla="*/ 2556567 w 4173281"/>
              <a:gd name="connsiteY2684" fmla="*/ 1536535 h 5477157"/>
              <a:gd name="connsiteX2685" fmla="*/ 2564352 w 4173281"/>
              <a:gd name="connsiteY2685" fmla="*/ 1523556 h 5477157"/>
              <a:gd name="connsiteX2686" fmla="*/ 2553970 w 4173281"/>
              <a:gd name="connsiteY2686" fmla="*/ 1507984 h 5477157"/>
              <a:gd name="connsiteX2687" fmla="*/ 2520230 w 4173281"/>
              <a:gd name="connsiteY2687" fmla="*/ 1541726 h 5477157"/>
              <a:gd name="connsiteX2688" fmla="*/ 2486487 w 4173281"/>
              <a:gd name="connsiteY2688" fmla="*/ 1507984 h 5477157"/>
              <a:gd name="connsiteX2689" fmla="*/ 2520230 w 4173281"/>
              <a:gd name="connsiteY2689" fmla="*/ 1474244 h 5477157"/>
              <a:gd name="connsiteX2690" fmla="*/ 2551376 w 4173281"/>
              <a:gd name="connsiteY2690" fmla="*/ 1495007 h 5477157"/>
              <a:gd name="connsiteX2691" fmla="*/ 2551376 w 4173281"/>
              <a:gd name="connsiteY2691" fmla="*/ 1492410 h 5477157"/>
              <a:gd name="connsiteX2692" fmla="*/ 2572141 w 4173281"/>
              <a:gd name="connsiteY2692" fmla="*/ 1458670 h 5477157"/>
              <a:gd name="connsiteX2693" fmla="*/ 2569543 w 4173281"/>
              <a:gd name="connsiteY2693" fmla="*/ 1448289 h 5477157"/>
              <a:gd name="connsiteX2694" fmla="*/ 2598095 w 4173281"/>
              <a:gd name="connsiteY2694" fmla="*/ 1411951 h 5477157"/>
              <a:gd name="connsiteX2695" fmla="*/ 2566949 w 4173281"/>
              <a:gd name="connsiteY2695" fmla="*/ 1404164 h 5477157"/>
              <a:gd name="connsiteX2696" fmla="*/ 2512442 w 4173281"/>
              <a:gd name="connsiteY2696" fmla="*/ 1458670 h 5477157"/>
              <a:gd name="connsiteX2697" fmla="*/ 2476105 w 4173281"/>
              <a:gd name="connsiteY2697" fmla="*/ 1443097 h 5477157"/>
              <a:gd name="connsiteX2698" fmla="*/ 2470915 w 4173281"/>
              <a:gd name="connsiteY2698" fmla="*/ 1445691 h 5477157"/>
              <a:gd name="connsiteX2699" fmla="*/ 2442365 w 4173281"/>
              <a:gd name="connsiteY2699" fmla="*/ 1463861 h 5477157"/>
              <a:gd name="connsiteX2700" fmla="*/ 2411219 w 4173281"/>
              <a:gd name="connsiteY2700" fmla="*/ 1432715 h 5477157"/>
              <a:gd name="connsiteX2701" fmla="*/ 2411219 w 4173281"/>
              <a:gd name="connsiteY2701" fmla="*/ 1430119 h 5477157"/>
              <a:gd name="connsiteX2702" fmla="*/ 2400837 w 4173281"/>
              <a:gd name="connsiteY2702" fmla="*/ 1406760 h 5477157"/>
              <a:gd name="connsiteX2703" fmla="*/ 2408623 w 4173281"/>
              <a:gd name="connsiteY2703" fmla="*/ 1385996 h 5477157"/>
              <a:gd name="connsiteX2704" fmla="*/ 2387859 w 4173281"/>
              <a:gd name="connsiteY2704" fmla="*/ 1391188 h 5477157"/>
              <a:gd name="connsiteX2705" fmla="*/ 2338545 w 4173281"/>
              <a:gd name="connsiteY2705" fmla="*/ 1341872 h 5477157"/>
              <a:gd name="connsiteX2706" fmla="*/ 2348927 w 4173281"/>
              <a:gd name="connsiteY2706" fmla="*/ 1310725 h 5477157"/>
              <a:gd name="connsiteX2707" fmla="*/ 2348927 w 4173281"/>
              <a:gd name="connsiteY2707" fmla="*/ 1308132 h 5477157"/>
              <a:gd name="connsiteX2708" fmla="*/ 2372285 w 4173281"/>
              <a:gd name="connsiteY2708" fmla="*/ 1253624 h 5477157"/>
              <a:gd name="connsiteX2709" fmla="*/ 2372285 w 4173281"/>
              <a:gd name="connsiteY2709" fmla="*/ 1245839 h 5477157"/>
              <a:gd name="connsiteX2710" fmla="*/ 2385264 w 4173281"/>
              <a:gd name="connsiteY2710" fmla="*/ 1219884 h 5477157"/>
              <a:gd name="connsiteX2711" fmla="*/ 2380074 w 4173281"/>
              <a:gd name="connsiteY2711" fmla="*/ 1212097 h 5477157"/>
              <a:gd name="connsiteX2712" fmla="*/ 2364500 w 4173281"/>
              <a:gd name="connsiteY2712" fmla="*/ 1214693 h 5477157"/>
              <a:gd name="connsiteX2713" fmla="*/ 2341139 w 4173281"/>
              <a:gd name="connsiteY2713" fmla="*/ 1209502 h 5477157"/>
              <a:gd name="connsiteX2714" fmla="*/ 2317781 w 4173281"/>
              <a:gd name="connsiteY2714" fmla="*/ 1230267 h 5477157"/>
              <a:gd name="connsiteX2715" fmla="*/ 2294420 w 4173281"/>
              <a:gd name="connsiteY2715" fmla="*/ 1206906 h 5477157"/>
              <a:gd name="connsiteX2716" fmla="*/ 2315184 w 4173281"/>
              <a:gd name="connsiteY2716" fmla="*/ 1183548 h 5477157"/>
              <a:gd name="connsiteX2717" fmla="*/ 2309993 w 4173281"/>
              <a:gd name="connsiteY2717" fmla="*/ 1162784 h 5477157"/>
              <a:gd name="connsiteX2718" fmla="*/ 2273657 w 4173281"/>
              <a:gd name="connsiteY2718" fmla="*/ 1188739 h 5477157"/>
              <a:gd name="connsiteX2719" fmla="*/ 2237319 w 4173281"/>
              <a:gd name="connsiteY2719" fmla="*/ 1152402 h 5477157"/>
              <a:gd name="connsiteX2720" fmla="*/ 2239917 w 4173281"/>
              <a:gd name="connsiteY2720" fmla="*/ 1139423 h 5477157"/>
              <a:gd name="connsiteX2721" fmla="*/ 2224343 w 4173281"/>
              <a:gd name="connsiteY2721" fmla="*/ 1095302 h 5477157"/>
              <a:gd name="connsiteX2722" fmla="*/ 2239917 w 4173281"/>
              <a:gd name="connsiteY2722" fmla="*/ 1051176 h 5477157"/>
              <a:gd name="connsiteX2723" fmla="*/ 2239917 w 4173281"/>
              <a:gd name="connsiteY2723" fmla="*/ 1045986 h 5477157"/>
              <a:gd name="connsiteX2724" fmla="*/ 2281444 w 4173281"/>
              <a:gd name="connsiteY2724" fmla="*/ 1004458 h 5477157"/>
              <a:gd name="connsiteX2725" fmla="*/ 2320375 w 4173281"/>
              <a:gd name="connsiteY2725" fmla="*/ 1030412 h 5477157"/>
              <a:gd name="connsiteX2726" fmla="*/ 2351521 w 4173281"/>
              <a:gd name="connsiteY2726" fmla="*/ 1058964 h 5477157"/>
              <a:gd name="connsiteX2727" fmla="*/ 2348927 w 4173281"/>
              <a:gd name="connsiteY2727" fmla="*/ 1035603 h 5477157"/>
              <a:gd name="connsiteX2728" fmla="*/ 2442365 w 4173281"/>
              <a:gd name="connsiteY2728" fmla="*/ 942165 h 5477157"/>
              <a:gd name="connsiteX2729" fmla="*/ 2509848 w 4173281"/>
              <a:gd name="connsiteY2729" fmla="*/ 970717 h 5477157"/>
              <a:gd name="connsiteX2730" fmla="*/ 2520230 w 4173281"/>
              <a:gd name="connsiteY2730" fmla="*/ 947356 h 5477157"/>
              <a:gd name="connsiteX2731" fmla="*/ 2489085 w 4173281"/>
              <a:gd name="connsiteY2731" fmla="*/ 905829 h 5477157"/>
              <a:gd name="connsiteX2732" fmla="*/ 2489085 w 4173281"/>
              <a:gd name="connsiteY2732" fmla="*/ 900638 h 5477157"/>
              <a:gd name="connsiteX2733" fmla="*/ 2468320 w 4173281"/>
              <a:gd name="connsiteY2733" fmla="*/ 856515 h 5477157"/>
              <a:gd name="connsiteX2734" fmla="*/ 2470915 w 4173281"/>
              <a:gd name="connsiteY2734" fmla="*/ 835752 h 5477157"/>
              <a:gd name="connsiteX2735" fmla="*/ 2470915 w 4173281"/>
              <a:gd name="connsiteY2735" fmla="*/ 830560 h 5477157"/>
              <a:gd name="connsiteX2736" fmla="*/ 2470915 w 4173281"/>
              <a:gd name="connsiteY2736" fmla="*/ 827963 h 5477157"/>
              <a:gd name="connsiteX2737" fmla="*/ 2439769 w 4173281"/>
              <a:gd name="connsiteY2737" fmla="*/ 783842 h 5477157"/>
              <a:gd name="connsiteX2738" fmla="*/ 2437175 w 4173281"/>
              <a:gd name="connsiteY2738" fmla="*/ 783842 h 5477157"/>
              <a:gd name="connsiteX2739" fmla="*/ 2431983 w 4173281"/>
              <a:gd name="connsiteY2739" fmla="*/ 786435 h 5477157"/>
              <a:gd name="connsiteX2740" fmla="*/ 2341139 w 4173281"/>
              <a:gd name="connsiteY2740" fmla="*/ 848728 h 5477157"/>
              <a:gd name="connsiteX2741" fmla="*/ 2317781 w 4173281"/>
              <a:gd name="connsiteY2741" fmla="*/ 846134 h 5477157"/>
              <a:gd name="connsiteX2742" fmla="*/ 2291827 w 4173281"/>
              <a:gd name="connsiteY2742" fmla="*/ 851324 h 5477157"/>
              <a:gd name="connsiteX2743" fmla="*/ 2216556 w 4173281"/>
              <a:gd name="connsiteY2743" fmla="*/ 776053 h 5477157"/>
              <a:gd name="connsiteX2744" fmla="*/ 2247702 w 4173281"/>
              <a:gd name="connsiteY2744" fmla="*/ 716358 h 5477157"/>
              <a:gd name="connsiteX2745" fmla="*/ 2289229 w 4173281"/>
              <a:gd name="connsiteY2745" fmla="*/ 664448 h 5477157"/>
              <a:gd name="connsiteX2746" fmla="*/ 2289229 w 4173281"/>
              <a:gd name="connsiteY2746" fmla="*/ 659257 h 5477157"/>
              <a:gd name="connsiteX2747" fmla="*/ 2297018 w 4173281"/>
              <a:gd name="connsiteY2747" fmla="*/ 633302 h 5477157"/>
              <a:gd name="connsiteX2748" fmla="*/ 2258083 w 4173281"/>
              <a:gd name="connsiteY2748" fmla="*/ 552840 h 5477157"/>
              <a:gd name="connsiteX2749" fmla="*/ 2258083 w 4173281"/>
              <a:gd name="connsiteY2749" fmla="*/ 545056 h 5477157"/>
              <a:gd name="connsiteX2750" fmla="*/ 2242511 w 4173281"/>
              <a:gd name="connsiteY2750" fmla="*/ 547650 h 5477157"/>
              <a:gd name="connsiteX2751" fmla="*/ 2200982 w 4173281"/>
              <a:gd name="connsiteY2751" fmla="*/ 506121 h 5477157"/>
              <a:gd name="connsiteX2752" fmla="*/ 2242511 w 4173281"/>
              <a:gd name="connsiteY2752" fmla="*/ 464594 h 5477157"/>
              <a:gd name="connsiteX2753" fmla="*/ 2278848 w 4173281"/>
              <a:gd name="connsiteY2753" fmla="*/ 487955 h 5477157"/>
              <a:gd name="connsiteX2754" fmla="*/ 2364500 w 4173281"/>
              <a:gd name="connsiteY2754" fmla="*/ 446426 h 5477157"/>
              <a:gd name="connsiteX2755" fmla="*/ 2419004 w 4173281"/>
              <a:gd name="connsiteY2755" fmla="*/ 461999 h 5477157"/>
              <a:gd name="connsiteX2756" fmla="*/ 2416410 w 4173281"/>
              <a:gd name="connsiteY2756" fmla="*/ 446426 h 5477157"/>
              <a:gd name="connsiteX2757" fmla="*/ 2429386 w 4173281"/>
              <a:gd name="connsiteY2757" fmla="*/ 399707 h 5477157"/>
              <a:gd name="connsiteX2758" fmla="*/ 2421601 w 4173281"/>
              <a:gd name="connsiteY2758" fmla="*/ 399707 h 5477157"/>
              <a:gd name="connsiteX2759" fmla="*/ 2361904 w 4173281"/>
              <a:gd name="connsiteY2759" fmla="*/ 363370 h 5477157"/>
              <a:gd name="connsiteX2760" fmla="*/ 2320375 w 4173281"/>
              <a:gd name="connsiteY2760" fmla="*/ 381538 h 5477157"/>
              <a:gd name="connsiteX2761" fmla="*/ 2260680 w 4173281"/>
              <a:gd name="connsiteY2761" fmla="*/ 321843 h 5477157"/>
              <a:gd name="connsiteX2762" fmla="*/ 2320375 w 4173281"/>
              <a:gd name="connsiteY2762" fmla="*/ 262144 h 5477157"/>
              <a:gd name="connsiteX2763" fmla="*/ 2369691 w 4173281"/>
              <a:gd name="connsiteY2763" fmla="*/ 290697 h 5477157"/>
              <a:gd name="connsiteX2764" fmla="*/ 2419004 w 4173281"/>
              <a:gd name="connsiteY2764" fmla="*/ 267335 h 5477157"/>
              <a:gd name="connsiteX2765" fmla="*/ 2431983 w 4173281"/>
              <a:gd name="connsiteY2765" fmla="*/ 269933 h 5477157"/>
              <a:gd name="connsiteX2766" fmla="*/ 2398240 w 4173281"/>
              <a:gd name="connsiteY2766" fmla="*/ 207640 h 5477157"/>
              <a:gd name="connsiteX2767" fmla="*/ 2400837 w 4173281"/>
              <a:gd name="connsiteY2767" fmla="*/ 184279 h 5477157"/>
              <a:gd name="connsiteX2768" fmla="*/ 2364500 w 4173281"/>
              <a:gd name="connsiteY2768" fmla="*/ 197258 h 5477157"/>
              <a:gd name="connsiteX2769" fmla="*/ 2307399 w 4173281"/>
              <a:gd name="connsiteY2769" fmla="*/ 140157 h 5477157"/>
              <a:gd name="connsiteX2770" fmla="*/ 2364500 w 4173281"/>
              <a:gd name="connsiteY2770" fmla="*/ 83056 h 5477157"/>
              <a:gd name="connsiteX2771" fmla="*/ 2421601 w 4173281"/>
              <a:gd name="connsiteY2771" fmla="*/ 140157 h 5477157"/>
              <a:gd name="connsiteX2772" fmla="*/ 2421601 w 4173281"/>
              <a:gd name="connsiteY2772" fmla="*/ 150539 h 5477157"/>
              <a:gd name="connsiteX2773" fmla="*/ 2476105 w 4173281"/>
              <a:gd name="connsiteY2773" fmla="*/ 127178 h 5477157"/>
              <a:gd name="connsiteX2774" fmla="*/ 2535803 w 4173281"/>
              <a:gd name="connsiteY2774" fmla="*/ 155731 h 5477157"/>
              <a:gd name="connsiteX2775" fmla="*/ 2564352 w 4173281"/>
              <a:gd name="connsiteY2775" fmla="*/ 140157 h 5477157"/>
              <a:gd name="connsiteX2776" fmla="*/ 2600689 w 4173281"/>
              <a:gd name="connsiteY2776" fmla="*/ 176494 h 5477157"/>
              <a:gd name="connsiteX2777" fmla="*/ 2564352 w 4173281"/>
              <a:gd name="connsiteY2777" fmla="*/ 212832 h 5477157"/>
              <a:gd name="connsiteX2778" fmla="*/ 2551376 w 4173281"/>
              <a:gd name="connsiteY2778" fmla="*/ 210234 h 5477157"/>
              <a:gd name="connsiteX2779" fmla="*/ 2476105 w 4173281"/>
              <a:gd name="connsiteY2779" fmla="*/ 275123 h 5477157"/>
              <a:gd name="connsiteX2780" fmla="*/ 2457939 w 4173281"/>
              <a:gd name="connsiteY2780" fmla="*/ 272527 h 5477157"/>
              <a:gd name="connsiteX2781" fmla="*/ 2478702 w 4173281"/>
              <a:gd name="connsiteY2781" fmla="*/ 298481 h 5477157"/>
              <a:gd name="connsiteX2782" fmla="*/ 2499466 w 4173281"/>
              <a:gd name="connsiteY2782" fmla="*/ 285505 h 5477157"/>
              <a:gd name="connsiteX2783" fmla="*/ 2525421 w 4173281"/>
              <a:gd name="connsiteY2783" fmla="*/ 311460 h 5477157"/>
              <a:gd name="connsiteX2784" fmla="*/ 2499466 w 4173281"/>
              <a:gd name="connsiteY2784" fmla="*/ 337415 h 5477157"/>
              <a:gd name="connsiteX2785" fmla="*/ 2483893 w 4173281"/>
              <a:gd name="connsiteY2785" fmla="*/ 332224 h 5477157"/>
              <a:gd name="connsiteX2786" fmla="*/ 2481296 w 4173281"/>
              <a:gd name="connsiteY2786" fmla="*/ 350392 h 5477157"/>
              <a:gd name="connsiteX2787" fmla="*/ 2499466 w 4173281"/>
              <a:gd name="connsiteY2787" fmla="*/ 347797 h 5477157"/>
              <a:gd name="connsiteX2788" fmla="*/ 2515039 w 4173281"/>
              <a:gd name="connsiteY2788" fmla="*/ 342606 h 5477157"/>
              <a:gd name="connsiteX2789" fmla="*/ 2533206 w 4173281"/>
              <a:gd name="connsiteY2789" fmla="*/ 350392 h 5477157"/>
              <a:gd name="connsiteX2790" fmla="*/ 2605881 w 4173281"/>
              <a:gd name="connsiteY2790" fmla="*/ 443829 h 5477157"/>
              <a:gd name="connsiteX2791" fmla="*/ 2590307 w 4173281"/>
              <a:gd name="connsiteY2791" fmla="*/ 495740 h 5477157"/>
              <a:gd name="connsiteX2792" fmla="*/ 2600689 w 4173281"/>
              <a:gd name="connsiteY2792" fmla="*/ 519100 h 5477157"/>
              <a:gd name="connsiteX2793" fmla="*/ 2569543 w 4173281"/>
              <a:gd name="connsiteY2793" fmla="*/ 550246 h 5477157"/>
              <a:gd name="connsiteX2794" fmla="*/ 2543588 w 4173281"/>
              <a:gd name="connsiteY2794" fmla="*/ 534673 h 5477157"/>
              <a:gd name="connsiteX2795" fmla="*/ 2517633 w 4173281"/>
              <a:gd name="connsiteY2795" fmla="*/ 539864 h 5477157"/>
              <a:gd name="connsiteX2796" fmla="*/ 2553970 w 4173281"/>
              <a:gd name="connsiteY2796" fmla="*/ 589177 h 5477157"/>
              <a:gd name="connsiteX2797" fmla="*/ 2574735 w 4173281"/>
              <a:gd name="connsiteY2797" fmla="*/ 596966 h 5477157"/>
              <a:gd name="connsiteX2798" fmla="*/ 2590307 w 4173281"/>
              <a:gd name="connsiteY2798" fmla="*/ 573605 h 5477157"/>
              <a:gd name="connsiteX2799" fmla="*/ 2587713 w 4173281"/>
              <a:gd name="connsiteY2799" fmla="*/ 563222 h 5477157"/>
              <a:gd name="connsiteX2800" fmla="*/ 2611071 w 4173281"/>
              <a:gd name="connsiteY2800" fmla="*/ 539864 h 5477157"/>
              <a:gd name="connsiteX2801" fmla="*/ 2629241 w 4173281"/>
              <a:gd name="connsiteY2801" fmla="*/ 547650 h 5477157"/>
              <a:gd name="connsiteX2802" fmla="*/ 2642217 w 4173281"/>
              <a:gd name="connsiteY2802" fmla="*/ 545056 h 5477157"/>
              <a:gd name="connsiteX2803" fmla="*/ 2637026 w 4173281"/>
              <a:gd name="connsiteY2803" fmla="*/ 524291 h 5477157"/>
              <a:gd name="connsiteX2804" fmla="*/ 2662981 w 4173281"/>
              <a:gd name="connsiteY2804" fmla="*/ 472381 h 5477157"/>
              <a:gd name="connsiteX2805" fmla="*/ 2644814 w 4173281"/>
              <a:gd name="connsiteY2805" fmla="*/ 451617 h 5477157"/>
              <a:gd name="connsiteX2806" fmla="*/ 2665578 w 4173281"/>
              <a:gd name="connsiteY2806" fmla="*/ 430853 h 5477157"/>
              <a:gd name="connsiteX2807" fmla="*/ 2686342 w 4173281"/>
              <a:gd name="connsiteY2807" fmla="*/ 451617 h 5477157"/>
              <a:gd name="connsiteX2808" fmla="*/ 2681151 w 4173281"/>
              <a:gd name="connsiteY2808" fmla="*/ 461999 h 5477157"/>
              <a:gd name="connsiteX2809" fmla="*/ 2699318 w 4173281"/>
              <a:gd name="connsiteY2809" fmla="*/ 459402 h 5477157"/>
              <a:gd name="connsiteX2810" fmla="*/ 2730464 w 4173281"/>
              <a:gd name="connsiteY2810" fmla="*/ 467190 h 5477157"/>
              <a:gd name="connsiteX2811" fmla="*/ 2784971 w 4173281"/>
              <a:gd name="connsiteY2811" fmla="*/ 451617 h 5477157"/>
              <a:gd name="connsiteX2812" fmla="*/ 2797948 w 4173281"/>
              <a:gd name="connsiteY2812" fmla="*/ 454211 h 5477157"/>
              <a:gd name="connsiteX2813" fmla="*/ 2808329 w 4173281"/>
              <a:gd name="connsiteY2813" fmla="*/ 430853 h 5477157"/>
              <a:gd name="connsiteX2814" fmla="*/ 2805735 w 4173281"/>
              <a:gd name="connsiteY2814" fmla="*/ 423065 h 5477157"/>
              <a:gd name="connsiteX2815" fmla="*/ 2831690 w 4173281"/>
              <a:gd name="connsiteY2815" fmla="*/ 397110 h 5477157"/>
              <a:gd name="connsiteX2816" fmla="*/ 2849857 w 4173281"/>
              <a:gd name="connsiteY2816" fmla="*/ 404898 h 5477157"/>
              <a:gd name="connsiteX2817" fmla="*/ 2857645 w 4173281"/>
              <a:gd name="connsiteY2817" fmla="*/ 404898 h 5477157"/>
              <a:gd name="connsiteX2818" fmla="*/ 2892035 w 4173281"/>
              <a:gd name="connsiteY2818" fmla="*/ 415281 h 5477157"/>
              <a:gd name="connsiteX2819" fmla="*/ 2894424 w 4173281"/>
              <a:gd name="connsiteY2819" fmla="*/ 418010 h 5477157"/>
              <a:gd name="connsiteX2820" fmla="*/ 2902662 w 4173281"/>
              <a:gd name="connsiteY2820" fmla="*/ 406731 h 5477157"/>
              <a:gd name="connsiteX2821" fmla="*/ 2916378 w 4173281"/>
              <a:gd name="connsiteY2821" fmla="*/ 399479 h 5477157"/>
              <a:gd name="connsiteX2822" fmla="*/ 2910527 w 4173281"/>
              <a:gd name="connsiteY2822" fmla="*/ 394840 h 5477157"/>
              <a:gd name="connsiteX2823" fmla="*/ 2906959 w 4173281"/>
              <a:gd name="connsiteY2823" fmla="*/ 381538 h 5477157"/>
              <a:gd name="connsiteX2824" fmla="*/ 2930318 w 4173281"/>
              <a:gd name="connsiteY2824" fmla="*/ 358179 h 5477157"/>
              <a:gd name="connsiteX2825" fmla="*/ 2953677 w 4173281"/>
              <a:gd name="connsiteY2825" fmla="*/ 376346 h 5477157"/>
              <a:gd name="connsiteX2826" fmla="*/ 2966656 w 4173281"/>
              <a:gd name="connsiteY2826" fmla="*/ 363370 h 5477157"/>
              <a:gd name="connsiteX2827" fmla="*/ 2943295 w 4173281"/>
              <a:gd name="connsiteY2827" fmla="*/ 342606 h 5477157"/>
              <a:gd name="connsiteX2828" fmla="*/ 2925128 w 4173281"/>
              <a:gd name="connsiteY2828" fmla="*/ 337415 h 5477157"/>
              <a:gd name="connsiteX2829" fmla="*/ 2857645 w 4173281"/>
              <a:gd name="connsiteY2829" fmla="*/ 378944 h 5477157"/>
              <a:gd name="connsiteX2830" fmla="*/ 2784971 w 4173281"/>
              <a:gd name="connsiteY2830" fmla="*/ 314054 h 5477157"/>
              <a:gd name="connsiteX2831" fmla="*/ 2769398 w 4173281"/>
              <a:gd name="connsiteY2831" fmla="*/ 290697 h 5477157"/>
              <a:gd name="connsiteX2832" fmla="*/ 2769398 w 4173281"/>
              <a:gd name="connsiteY2832" fmla="*/ 285505 h 5477157"/>
              <a:gd name="connsiteX2833" fmla="*/ 2751228 w 4173281"/>
              <a:gd name="connsiteY2833" fmla="*/ 280314 h 5477157"/>
              <a:gd name="connsiteX2834" fmla="*/ 2704509 w 4173281"/>
              <a:gd name="connsiteY2834" fmla="*/ 321843 h 5477157"/>
              <a:gd name="connsiteX2835" fmla="*/ 2701915 w 4173281"/>
              <a:gd name="connsiteY2835" fmla="*/ 321843 h 5477157"/>
              <a:gd name="connsiteX2836" fmla="*/ 2696724 w 4173281"/>
              <a:gd name="connsiteY2836" fmla="*/ 342606 h 5477157"/>
              <a:gd name="connsiteX2837" fmla="*/ 2712297 w 4173281"/>
              <a:gd name="connsiteY2837" fmla="*/ 340009 h 5477157"/>
              <a:gd name="connsiteX2838" fmla="*/ 2748634 w 4173281"/>
              <a:gd name="connsiteY2838" fmla="*/ 376346 h 5477157"/>
              <a:gd name="connsiteX2839" fmla="*/ 2712297 w 4173281"/>
              <a:gd name="connsiteY2839" fmla="*/ 412684 h 5477157"/>
              <a:gd name="connsiteX2840" fmla="*/ 2675960 w 4173281"/>
              <a:gd name="connsiteY2840" fmla="*/ 376346 h 5477157"/>
              <a:gd name="connsiteX2841" fmla="*/ 2678554 w 4173281"/>
              <a:gd name="connsiteY2841" fmla="*/ 363370 h 5477157"/>
              <a:gd name="connsiteX2842" fmla="*/ 2668172 w 4173281"/>
              <a:gd name="connsiteY2842" fmla="*/ 368561 h 5477157"/>
              <a:gd name="connsiteX2843" fmla="*/ 2670769 w 4173281"/>
              <a:gd name="connsiteY2843" fmla="*/ 378944 h 5477157"/>
              <a:gd name="connsiteX2844" fmla="*/ 2642217 w 4173281"/>
              <a:gd name="connsiteY2844" fmla="*/ 407493 h 5477157"/>
              <a:gd name="connsiteX2845" fmla="*/ 2613668 w 4173281"/>
              <a:gd name="connsiteY2845" fmla="*/ 378944 h 5477157"/>
              <a:gd name="connsiteX2846" fmla="*/ 2618859 w 4173281"/>
              <a:gd name="connsiteY2846" fmla="*/ 363370 h 5477157"/>
              <a:gd name="connsiteX2847" fmla="*/ 2590307 w 4173281"/>
              <a:gd name="connsiteY2847" fmla="*/ 314054 h 5477157"/>
              <a:gd name="connsiteX2848" fmla="*/ 2647408 w 4173281"/>
              <a:gd name="connsiteY2848" fmla="*/ 256953 h 5477157"/>
              <a:gd name="connsiteX2849" fmla="*/ 2650005 w 4173281"/>
              <a:gd name="connsiteY2849" fmla="*/ 256953 h 5477157"/>
              <a:gd name="connsiteX2850" fmla="*/ 2647408 w 4173281"/>
              <a:gd name="connsiteY2850" fmla="*/ 238787 h 5477157"/>
              <a:gd name="connsiteX2851" fmla="*/ 2660387 w 4173281"/>
              <a:gd name="connsiteY2851" fmla="*/ 207640 h 5477157"/>
              <a:gd name="connsiteX2852" fmla="*/ 2655197 w 4173281"/>
              <a:gd name="connsiteY2852" fmla="*/ 199852 h 5477157"/>
              <a:gd name="connsiteX2853" fmla="*/ 2624051 w 4173281"/>
              <a:gd name="connsiteY2853" fmla="*/ 158324 h 5477157"/>
              <a:gd name="connsiteX2854" fmla="*/ 2662981 w 4173281"/>
              <a:gd name="connsiteY2854" fmla="*/ 116796 h 5477157"/>
              <a:gd name="connsiteX2855" fmla="*/ 2681151 w 4173281"/>
              <a:gd name="connsiteY2855" fmla="*/ 103820 h 5477157"/>
              <a:gd name="connsiteX2856" fmla="*/ 2675960 w 4173281"/>
              <a:gd name="connsiteY2856" fmla="*/ 88247 h 5477157"/>
              <a:gd name="connsiteX2857" fmla="*/ 2662981 w 4173281"/>
              <a:gd name="connsiteY2857" fmla="*/ 90841 h 5477157"/>
              <a:gd name="connsiteX2858" fmla="*/ 2639623 w 4173281"/>
              <a:gd name="connsiteY2858" fmla="*/ 80460 h 5477157"/>
              <a:gd name="connsiteX2859" fmla="*/ 2624051 w 4173281"/>
              <a:gd name="connsiteY2859" fmla="*/ 83056 h 5477157"/>
              <a:gd name="connsiteX2860" fmla="*/ 2582522 w 4173281"/>
              <a:gd name="connsiteY2860" fmla="*/ 41529 h 5477157"/>
              <a:gd name="connsiteX2861" fmla="*/ 2624051 w 4173281"/>
              <a:gd name="connsiteY2861" fmla="*/ 0 h 5477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</a:cxnLst>
            <a:rect l="l" t="t" r="r" b="b"/>
            <a:pathLst>
              <a:path w="4173281" h="5477157">
                <a:moveTo>
                  <a:pt x="3136599" y="5293155"/>
                </a:moveTo>
                <a:cubicBezTo>
                  <a:pt x="3136599" y="5293155"/>
                  <a:pt x="3136599" y="5295752"/>
                  <a:pt x="3136599" y="5295752"/>
                </a:cubicBezTo>
                <a:cubicBezTo>
                  <a:pt x="3139193" y="5295752"/>
                  <a:pt x="3139193" y="5295752"/>
                  <a:pt x="3141790" y="5295752"/>
                </a:cubicBezTo>
                <a:cubicBezTo>
                  <a:pt x="3139193" y="5295752"/>
                  <a:pt x="3139193" y="5293155"/>
                  <a:pt x="3136599" y="5293155"/>
                </a:cubicBezTo>
                <a:close/>
                <a:moveTo>
                  <a:pt x="1437907" y="5188401"/>
                </a:moveTo>
                <a:cubicBezTo>
                  <a:pt x="1437907" y="5188401"/>
                  <a:pt x="1437907" y="5190998"/>
                  <a:pt x="1437907" y="5190998"/>
                </a:cubicBezTo>
                <a:cubicBezTo>
                  <a:pt x="1440501" y="5190998"/>
                  <a:pt x="1440501" y="5190998"/>
                  <a:pt x="1443098" y="5190998"/>
                </a:cubicBezTo>
                <a:cubicBezTo>
                  <a:pt x="1440501" y="5190998"/>
                  <a:pt x="1440501" y="5188401"/>
                  <a:pt x="1437907" y="5188401"/>
                </a:cubicBezTo>
                <a:close/>
                <a:moveTo>
                  <a:pt x="3850353" y="5181928"/>
                </a:moveTo>
                <a:lnTo>
                  <a:pt x="3849443" y="5185050"/>
                </a:lnTo>
                <a:cubicBezTo>
                  <a:pt x="3844378" y="5195573"/>
                  <a:pt x="3835782" y="5202958"/>
                  <a:pt x="3825822" y="5206445"/>
                </a:cubicBezTo>
                <a:lnTo>
                  <a:pt x="3822806" y="5206257"/>
                </a:lnTo>
                <a:lnTo>
                  <a:pt x="3840912" y="5225158"/>
                </a:lnTo>
                <a:lnTo>
                  <a:pt x="3841062" y="5224845"/>
                </a:lnTo>
                <a:cubicBezTo>
                  <a:pt x="3844438" y="5217830"/>
                  <a:pt x="3850155" y="5211940"/>
                  <a:pt x="3858209" y="5207176"/>
                </a:cubicBezTo>
                <a:cubicBezTo>
                  <a:pt x="3856996" y="5203710"/>
                  <a:pt x="3858121" y="5201372"/>
                  <a:pt x="3856910" y="5197907"/>
                </a:cubicBezTo>
                <a:close/>
                <a:moveTo>
                  <a:pt x="3646336" y="5137614"/>
                </a:moveTo>
                <a:cubicBezTo>
                  <a:pt x="3646336" y="5137614"/>
                  <a:pt x="3642965" y="5139065"/>
                  <a:pt x="3642006" y="5141478"/>
                </a:cubicBezTo>
                <a:lnTo>
                  <a:pt x="3649242" y="5144355"/>
                </a:lnTo>
                <a:close/>
                <a:moveTo>
                  <a:pt x="2856995" y="5117460"/>
                </a:moveTo>
                <a:lnTo>
                  <a:pt x="2856746" y="5117609"/>
                </a:lnTo>
                <a:lnTo>
                  <a:pt x="2856950" y="5118879"/>
                </a:lnTo>
                <a:lnTo>
                  <a:pt x="2856927" y="5118256"/>
                </a:lnTo>
                <a:lnTo>
                  <a:pt x="2857187" y="5117558"/>
                </a:lnTo>
                <a:close/>
                <a:moveTo>
                  <a:pt x="2541443" y="5115197"/>
                </a:moveTo>
                <a:lnTo>
                  <a:pt x="2525669" y="5120092"/>
                </a:lnTo>
                <a:cubicBezTo>
                  <a:pt x="2530145" y="5130803"/>
                  <a:pt x="2530958" y="5141784"/>
                  <a:pt x="2531774" y="5152765"/>
                </a:cubicBezTo>
                <a:cubicBezTo>
                  <a:pt x="2533197" y="5147138"/>
                  <a:pt x="2538279" y="5141241"/>
                  <a:pt x="2541668" y="5137309"/>
                </a:cubicBezTo>
                <a:lnTo>
                  <a:pt x="2562979" y="5125628"/>
                </a:lnTo>
                <a:lnTo>
                  <a:pt x="2562844" y="5125389"/>
                </a:lnTo>
                <a:lnTo>
                  <a:pt x="2557773" y="5124277"/>
                </a:lnTo>
                <a:close/>
                <a:moveTo>
                  <a:pt x="3747508" y="5102039"/>
                </a:moveTo>
                <a:cubicBezTo>
                  <a:pt x="3747508" y="5102039"/>
                  <a:pt x="3744043" y="5103250"/>
                  <a:pt x="3742917" y="5105590"/>
                </a:cubicBezTo>
                <a:lnTo>
                  <a:pt x="3749934" y="5108967"/>
                </a:lnTo>
                <a:close/>
                <a:moveTo>
                  <a:pt x="3023300" y="5030912"/>
                </a:moveTo>
                <a:cubicBezTo>
                  <a:pt x="3019456" y="5042537"/>
                  <a:pt x="3012630" y="5052885"/>
                  <a:pt x="3003613" y="5061097"/>
                </a:cubicBezTo>
                <a:lnTo>
                  <a:pt x="2972353" y="5077627"/>
                </a:lnTo>
                <a:lnTo>
                  <a:pt x="2962499" y="5099966"/>
                </a:lnTo>
                <a:lnTo>
                  <a:pt x="2967741" y="5111591"/>
                </a:lnTo>
                <a:lnTo>
                  <a:pt x="2986060" y="5103685"/>
                </a:lnTo>
                <a:cubicBezTo>
                  <a:pt x="3009418" y="5103685"/>
                  <a:pt x="3030182" y="5124449"/>
                  <a:pt x="3030182" y="5147807"/>
                </a:cubicBezTo>
                <a:cubicBezTo>
                  <a:pt x="3030182" y="5165977"/>
                  <a:pt x="3022397" y="5178953"/>
                  <a:pt x="3009418" y="5186741"/>
                </a:cubicBezTo>
                <a:cubicBezTo>
                  <a:pt x="3012015" y="5186741"/>
                  <a:pt x="3012015" y="5189335"/>
                  <a:pt x="3012015" y="5189335"/>
                </a:cubicBezTo>
                <a:cubicBezTo>
                  <a:pt x="3014609" y="5189335"/>
                  <a:pt x="3019800" y="5191932"/>
                  <a:pt x="3022397" y="5191932"/>
                </a:cubicBezTo>
                <a:cubicBezTo>
                  <a:pt x="3026290" y="5180252"/>
                  <a:pt x="3032129" y="5169870"/>
                  <a:pt x="3039591" y="5161110"/>
                </a:cubicBezTo>
                <a:lnTo>
                  <a:pt x="3048346" y="5154254"/>
                </a:lnTo>
                <a:lnTo>
                  <a:pt x="3042186" y="5141186"/>
                </a:lnTo>
                <a:cubicBezTo>
                  <a:pt x="3039726" y="5131100"/>
                  <a:pt x="3039940" y="5121028"/>
                  <a:pt x="3042669" y="5111680"/>
                </a:cubicBezTo>
                <a:lnTo>
                  <a:pt x="3051986" y="5096615"/>
                </a:lnTo>
                <a:lnTo>
                  <a:pt x="3054191" y="5091356"/>
                </a:lnTo>
                <a:lnTo>
                  <a:pt x="3055604" y="5090763"/>
                </a:lnTo>
                <a:lnTo>
                  <a:pt x="3058236" y="5086508"/>
                </a:lnTo>
                <a:cubicBezTo>
                  <a:pt x="3043166" y="5079498"/>
                  <a:pt x="3028775" y="5064309"/>
                  <a:pt x="3023853" y="5044137"/>
                </a:cubicBezTo>
                <a:cubicBezTo>
                  <a:pt x="3022623" y="5039094"/>
                  <a:pt x="3024531" y="5035955"/>
                  <a:pt x="3023300" y="5030912"/>
                </a:cubicBezTo>
                <a:close/>
                <a:moveTo>
                  <a:pt x="4036252" y="5024364"/>
                </a:moveTo>
                <a:cubicBezTo>
                  <a:pt x="4025945" y="5033807"/>
                  <a:pt x="4012088" y="5038659"/>
                  <a:pt x="4000482" y="5038833"/>
                </a:cubicBezTo>
                <a:cubicBezTo>
                  <a:pt x="4004209" y="5055028"/>
                  <a:pt x="4005596" y="5070100"/>
                  <a:pt x="4003519" y="5086384"/>
                </a:cubicBezTo>
                <a:lnTo>
                  <a:pt x="4010534" y="5089761"/>
                </a:lnTo>
                <a:lnTo>
                  <a:pt x="4017550" y="5093138"/>
                </a:lnTo>
                <a:cubicBezTo>
                  <a:pt x="4018677" y="5090798"/>
                  <a:pt x="4021015" y="5091924"/>
                  <a:pt x="4022140" y="5089586"/>
                </a:cubicBezTo>
                <a:lnTo>
                  <a:pt x="4023267" y="5087246"/>
                </a:lnTo>
                <a:cubicBezTo>
                  <a:pt x="4026643" y="5080231"/>
                  <a:pt x="4032360" y="5074341"/>
                  <a:pt x="4040414" y="5069577"/>
                </a:cubicBezTo>
                <a:cubicBezTo>
                  <a:pt x="4039201" y="5066111"/>
                  <a:pt x="4040326" y="5063773"/>
                  <a:pt x="4039115" y="5060308"/>
                </a:cubicBezTo>
                <a:cubicBezTo>
                  <a:pt x="4032012" y="5051129"/>
                  <a:pt x="4029497" y="5038396"/>
                  <a:pt x="4036252" y="5024364"/>
                </a:cubicBezTo>
                <a:close/>
                <a:moveTo>
                  <a:pt x="4054353" y="4992749"/>
                </a:moveTo>
                <a:lnTo>
                  <a:pt x="4049849" y="5002104"/>
                </a:lnTo>
                <a:lnTo>
                  <a:pt x="4046472" y="5009121"/>
                </a:lnTo>
                <a:cubicBezTo>
                  <a:pt x="4052276" y="5009032"/>
                  <a:pt x="4056864" y="5005481"/>
                  <a:pt x="4062667" y="5005394"/>
                </a:cubicBezTo>
                <a:cubicBezTo>
                  <a:pt x="4059116" y="5000803"/>
                  <a:pt x="4056778" y="4999678"/>
                  <a:pt x="4054353" y="4992749"/>
                </a:cubicBezTo>
                <a:close/>
                <a:moveTo>
                  <a:pt x="1375615" y="4978167"/>
                </a:moveTo>
                <a:cubicBezTo>
                  <a:pt x="1391188" y="4978167"/>
                  <a:pt x="1404164" y="4991143"/>
                  <a:pt x="1404164" y="5006716"/>
                </a:cubicBezTo>
                <a:cubicBezTo>
                  <a:pt x="1404164" y="5014504"/>
                  <a:pt x="1401570" y="5022289"/>
                  <a:pt x="1396379" y="5027480"/>
                </a:cubicBezTo>
                <a:cubicBezTo>
                  <a:pt x="1396379" y="5027480"/>
                  <a:pt x="1398973" y="5027480"/>
                  <a:pt x="1401570" y="5027480"/>
                </a:cubicBezTo>
                <a:cubicBezTo>
                  <a:pt x="1417143" y="5027480"/>
                  <a:pt x="1430119" y="5032671"/>
                  <a:pt x="1440501" y="5037862"/>
                </a:cubicBezTo>
                <a:cubicBezTo>
                  <a:pt x="1450883" y="5032671"/>
                  <a:pt x="1463862" y="5030077"/>
                  <a:pt x="1476838" y="5030077"/>
                </a:cubicBezTo>
                <a:cubicBezTo>
                  <a:pt x="1523557" y="5030077"/>
                  <a:pt x="1562491" y="5069008"/>
                  <a:pt x="1559894" y="5113133"/>
                </a:cubicBezTo>
                <a:cubicBezTo>
                  <a:pt x="1559894" y="5157255"/>
                  <a:pt x="1523557" y="5193592"/>
                  <a:pt x="1479435" y="5196189"/>
                </a:cubicBezTo>
                <a:cubicBezTo>
                  <a:pt x="1495008" y="5203974"/>
                  <a:pt x="1505390" y="5222144"/>
                  <a:pt x="1505390" y="5240311"/>
                </a:cubicBezTo>
                <a:cubicBezTo>
                  <a:pt x="1505390" y="5271457"/>
                  <a:pt x="1479435" y="5294818"/>
                  <a:pt x="1450883" y="5294818"/>
                </a:cubicBezTo>
                <a:cubicBezTo>
                  <a:pt x="1424928" y="5294818"/>
                  <a:pt x="1404164" y="5279245"/>
                  <a:pt x="1398973" y="5255884"/>
                </a:cubicBezTo>
                <a:cubicBezTo>
                  <a:pt x="1398973" y="5250693"/>
                  <a:pt x="1396379" y="5248099"/>
                  <a:pt x="1396379" y="5242908"/>
                </a:cubicBezTo>
                <a:cubicBezTo>
                  <a:pt x="1396379" y="5237717"/>
                  <a:pt x="1396379" y="5235120"/>
                  <a:pt x="1398973" y="5232526"/>
                </a:cubicBezTo>
                <a:cubicBezTo>
                  <a:pt x="1398973" y="5227335"/>
                  <a:pt x="1401570" y="5222144"/>
                  <a:pt x="1404164" y="5216953"/>
                </a:cubicBezTo>
                <a:cubicBezTo>
                  <a:pt x="1404164" y="5216953"/>
                  <a:pt x="1401570" y="5216953"/>
                  <a:pt x="1401570" y="5216953"/>
                </a:cubicBezTo>
                <a:cubicBezTo>
                  <a:pt x="1396379" y="5245502"/>
                  <a:pt x="1370424" y="5268863"/>
                  <a:pt x="1339278" y="5268863"/>
                </a:cubicBezTo>
                <a:cubicBezTo>
                  <a:pt x="1302941" y="5268863"/>
                  <a:pt x="1274389" y="5240311"/>
                  <a:pt x="1274389" y="5203974"/>
                </a:cubicBezTo>
                <a:cubicBezTo>
                  <a:pt x="1274389" y="5201380"/>
                  <a:pt x="1274389" y="5198783"/>
                  <a:pt x="1274389" y="5196189"/>
                </a:cubicBezTo>
                <a:cubicBezTo>
                  <a:pt x="1261413" y="5190998"/>
                  <a:pt x="1253625" y="5180616"/>
                  <a:pt x="1248434" y="5167637"/>
                </a:cubicBezTo>
                <a:cubicBezTo>
                  <a:pt x="1219885" y="5165043"/>
                  <a:pt x="1199121" y="5139088"/>
                  <a:pt x="1199121" y="5110536"/>
                </a:cubicBezTo>
                <a:cubicBezTo>
                  <a:pt x="1199121" y="5081987"/>
                  <a:pt x="1217288" y="5058626"/>
                  <a:pt x="1243243" y="5053435"/>
                </a:cubicBezTo>
                <a:cubicBezTo>
                  <a:pt x="1243243" y="5050841"/>
                  <a:pt x="1243243" y="5045650"/>
                  <a:pt x="1243243" y="5043053"/>
                </a:cubicBezTo>
                <a:cubicBezTo>
                  <a:pt x="1243243" y="5019695"/>
                  <a:pt x="1264007" y="4998931"/>
                  <a:pt x="1287368" y="4998931"/>
                </a:cubicBezTo>
                <a:cubicBezTo>
                  <a:pt x="1310726" y="4998931"/>
                  <a:pt x="1331490" y="5019695"/>
                  <a:pt x="1331490" y="5043053"/>
                </a:cubicBezTo>
                <a:cubicBezTo>
                  <a:pt x="1331490" y="5061223"/>
                  <a:pt x="1323705" y="5074199"/>
                  <a:pt x="1310726" y="5081987"/>
                </a:cubicBezTo>
                <a:cubicBezTo>
                  <a:pt x="1313323" y="5081987"/>
                  <a:pt x="1313323" y="5084581"/>
                  <a:pt x="1313323" y="5084581"/>
                </a:cubicBezTo>
                <a:cubicBezTo>
                  <a:pt x="1315917" y="5084581"/>
                  <a:pt x="1321108" y="5087178"/>
                  <a:pt x="1323705" y="5087178"/>
                </a:cubicBezTo>
                <a:cubicBezTo>
                  <a:pt x="1331490" y="5063817"/>
                  <a:pt x="1347063" y="5045650"/>
                  <a:pt x="1367827" y="5035268"/>
                </a:cubicBezTo>
                <a:cubicBezTo>
                  <a:pt x="1357445" y="5030077"/>
                  <a:pt x="1347063" y="5019695"/>
                  <a:pt x="1347063" y="5006716"/>
                </a:cubicBezTo>
                <a:cubicBezTo>
                  <a:pt x="1347063" y="4991143"/>
                  <a:pt x="1360042" y="4978167"/>
                  <a:pt x="1375615" y="4978167"/>
                </a:cubicBezTo>
                <a:close/>
                <a:moveTo>
                  <a:pt x="2352924" y="4974643"/>
                </a:moveTo>
                <a:lnTo>
                  <a:pt x="2345603" y="4975185"/>
                </a:lnTo>
                <a:lnTo>
                  <a:pt x="2351502" y="4980269"/>
                </a:lnTo>
                <a:cubicBezTo>
                  <a:pt x="2353197" y="4978302"/>
                  <a:pt x="2352924" y="4974643"/>
                  <a:pt x="2352924" y="4974643"/>
                </a:cubicBezTo>
                <a:close/>
                <a:moveTo>
                  <a:pt x="2555483" y="4966417"/>
                </a:moveTo>
                <a:lnTo>
                  <a:pt x="2551995" y="4968892"/>
                </a:lnTo>
                <a:cubicBezTo>
                  <a:pt x="2559356" y="4983791"/>
                  <a:pt x="2564182" y="4998137"/>
                  <a:pt x="2565916" y="5014461"/>
                </a:cubicBezTo>
                <a:lnTo>
                  <a:pt x="2573521" y="5016129"/>
                </a:lnTo>
                <a:lnTo>
                  <a:pt x="2581127" y="5017797"/>
                </a:lnTo>
                <a:lnTo>
                  <a:pt x="2581328" y="5017549"/>
                </a:lnTo>
                <a:lnTo>
                  <a:pt x="2569977" y="5001094"/>
                </a:lnTo>
                <a:cubicBezTo>
                  <a:pt x="2566764" y="4991900"/>
                  <a:pt x="2566017" y="4981833"/>
                  <a:pt x="2568016" y="4971562"/>
                </a:cubicBezTo>
                <a:close/>
                <a:moveTo>
                  <a:pt x="3929713" y="4964440"/>
                </a:moveTo>
                <a:cubicBezTo>
                  <a:pt x="3929713" y="4964440"/>
                  <a:pt x="3926248" y="4965651"/>
                  <a:pt x="3925122" y="4967991"/>
                </a:cubicBezTo>
                <a:lnTo>
                  <a:pt x="3932139" y="4971368"/>
                </a:lnTo>
                <a:close/>
                <a:moveTo>
                  <a:pt x="3797194" y="4952500"/>
                </a:moveTo>
                <a:lnTo>
                  <a:pt x="3793817" y="4959515"/>
                </a:lnTo>
                <a:cubicBezTo>
                  <a:pt x="3788188" y="4971208"/>
                  <a:pt x="3779333" y="4980628"/>
                  <a:pt x="3768983" y="4987169"/>
                </a:cubicBezTo>
                <a:lnTo>
                  <a:pt x="3758614" y="4990352"/>
                </a:lnTo>
                <a:lnTo>
                  <a:pt x="3798119" y="5037853"/>
                </a:lnTo>
                <a:lnTo>
                  <a:pt x="3786132" y="5045737"/>
                </a:lnTo>
                <a:cubicBezTo>
                  <a:pt x="3785093" y="5053877"/>
                  <a:pt x="3784055" y="5062021"/>
                  <a:pt x="3779552" y="5071375"/>
                </a:cubicBezTo>
                <a:lnTo>
                  <a:pt x="3804700" y="5059880"/>
                </a:lnTo>
                <a:lnTo>
                  <a:pt x="3811147" y="5031229"/>
                </a:lnTo>
                <a:cubicBezTo>
                  <a:pt x="3820153" y="5012520"/>
                  <a:pt x="3832710" y="4998401"/>
                  <a:pt x="3848818" y="4988873"/>
                </a:cubicBezTo>
                <a:cubicBezTo>
                  <a:pt x="3843016" y="4988959"/>
                  <a:pt x="3838339" y="4986707"/>
                  <a:pt x="3833661" y="4984456"/>
                </a:cubicBezTo>
                <a:cubicBezTo>
                  <a:pt x="3819630" y="4977701"/>
                  <a:pt x="3805510" y="4965143"/>
                  <a:pt x="3797194" y="4952500"/>
                </a:cubicBezTo>
                <a:close/>
                <a:moveTo>
                  <a:pt x="3385249" y="4947114"/>
                </a:moveTo>
                <a:lnTo>
                  <a:pt x="3382319" y="4951624"/>
                </a:lnTo>
                <a:lnTo>
                  <a:pt x="3383776" y="4952851"/>
                </a:lnTo>
                <a:close/>
                <a:moveTo>
                  <a:pt x="1245840" y="4947021"/>
                </a:moveTo>
                <a:cubicBezTo>
                  <a:pt x="1256222" y="4947021"/>
                  <a:pt x="1264010" y="4954806"/>
                  <a:pt x="1264010" y="4965188"/>
                </a:cubicBezTo>
                <a:cubicBezTo>
                  <a:pt x="1264010" y="4975570"/>
                  <a:pt x="1256222" y="4983358"/>
                  <a:pt x="1245840" y="4983358"/>
                </a:cubicBezTo>
                <a:cubicBezTo>
                  <a:pt x="1235458" y="4983358"/>
                  <a:pt x="1227673" y="4975570"/>
                  <a:pt x="1227673" y="4965188"/>
                </a:cubicBezTo>
                <a:cubicBezTo>
                  <a:pt x="1227673" y="4954806"/>
                  <a:pt x="1235458" y="4947021"/>
                  <a:pt x="1245840" y="4947021"/>
                </a:cubicBezTo>
                <a:close/>
                <a:moveTo>
                  <a:pt x="2583464" y="4946564"/>
                </a:moveTo>
                <a:lnTo>
                  <a:pt x="2571635" y="4954957"/>
                </a:lnTo>
                <a:lnTo>
                  <a:pt x="2584001" y="4958552"/>
                </a:lnTo>
                <a:close/>
                <a:moveTo>
                  <a:pt x="2203192" y="4937387"/>
                </a:moveTo>
                <a:lnTo>
                  <a:pt x="2202973" y="4937920"/>
                </a:lnTo>
                <a:lnTo>
                  <a:pt x="2201278" y="4939887"/>
                </a:lnTo>
                <a:cubicBezTo>
                  <a:pt x="2199584" y="4941852"/>
                  <a:pt x="2201550" y="4943546"/>
                  <a:pt x="2199854" y="4945514"/>
                </a:cubicBezTo>
                <a:lnTo>
                  <a:pt x="2205753" y="4950598"/>
                </a:lnTo>
                <a:lnTo>
                  <a:pt x="2208055" y="4952581"/>
                </a:lnTo>
                <a:lnTo>
                  <a:pt x="2203293" y="4942896"/>
                </a:lnTo>
                <a:close/>
                <a:moveTo>
                  <a:pt x="1557299" y="4931448"/>
                </a:moveTo>
                <a:lnTo>
                  <a:pt x="1552107" y="4947022"/>
                </a:lnTo>
                <a:cubicBezTo>
                  <a:pt x="1557299" y="4941831"/>
                  <a:pt x="1562490" y="4939234"/>
                  <a:pt x="1570277" y="4934042"/>
                </a:cubicBezTo>
                <a:cubicBezTo>
                  <a:pt x="1570277" y="4934042"/>
                  <a:pt x="1567681" y="4934042"/>
                  <a:pt x="1567681" y="4931448"/>
                </a:cubicBezTo>
                <a:close/>
                <a:moveTo>
                  <a:pt x="3259953" y="4927761"/>
                </a:moveTo>
                <a:cubicBezTo>
                  <a:pt x="3259953" y="4927761"/>
                  <a:pt x="3258046" y="4930896"/>
                  <a:pt x="3258661" y="4933418"/>
                </a:cubicBezTo>
                <a:lnTo>
                  <a:pt x="3266227" y="4931573"/>
                </a:lnTo>
                <a:close/>
                <a:moveTo>
                  <a:pt x="3389492" y="4923220"/>
                </a:moveTo>
                <a:lnTo>
                  <a:pt x="3389507" y="4930523"/>
                </a:lnTo>
                <a:lnTo>
                  <a:pt x="3389692" y="4929800"/>
                </a:lnTo>
                <a:lnTo>
                  <a:pt x="3392928" y="4925684"/>
                </a:lnTo>
                <a:lnTo>
                  <a:pt x="3389968" y="4924092"/>
                </a:lnTo>
                <a:close/>
                <a:moveTo>
                  <a:pt x="2593786" y="4911627"/>
                </a:moveTo>
                <a:lnTo>
                  <a:pt x="2591561" y="4921768"/>
                </a:lnTo>
                <a:lnTo>
                  <a:pt x="2589893" y="4929375"/>
                </a:lnTo>
                <a:lnTo>
                  <a:pt x="2594176" y="4927259"/>
                </a:lnTo>
                <a:lnTo>
                  <a:pt x="2594050" y="4916214"/>
                </a:lnTo>
                <a:lnTo>
                  <a:pt x="2595599" y="4913338"/>
                </a:lnTo>
                <a:close/>
                <a:moveTo>
                  <a:pt x="3589695" y="4894284"/>
                </a:moveTo>
                <a:lnTo>
                  <a:pt x="3586635" y="4923157"/>
                </a:lnTo>
                <a:lnTo>
                  <a:pt x="3578576" y="4933721"/>
                </a:lnTo>
                <a:lnTo>
                  <a:pt x="3595558" y="4954043"/>
                </a:lnTo>
                <a:cubicBezTo>
                  <a:pt x="3600714" y="4962512"/>
                  <a:pt x="3604673" y="4971898"/>
                  <a:pt x="3607134" y="4981984"/>
                </a:cubicBezTo>
                <a:lnTo>
                  <a:pt x="3607198" y="4982478"/>
                </a:lnTo>
                <a:lnTo>
                  <a:pt x="3615583" y="4975163"/>
                </a:lnTo>
                <a:cubicBezTo>
                  <a:pt x="3625845" y="4962820"/>
                  <a:pt x="3639093" y="4953533"/>
                  <a:pt x="3653739" y="4947756"/>
                </a:cubicBezTo>
                <a:lnTo>
                  <a:pt x="3670006" y="4945536"/>
                </a:lnTo>
                <a:lnTo>
                  <a:pt x="3667174" y="4933121"/>
                </a:lnTo>
                <a:lnTo>
                  <a:pt x="3671998" y="4910962"/>
                </a:lnTo>
                <a:lnTo>
                  <a:pt x="3664428" y="4903615"/>
                </a:lnTo>
                <a:cubicBezTo>
                  <a:pt x="3647193" y="4915484"/>
                  <a:pt x="3626317" y="4916958"/>
                  <a:pt x="3607608" y="4907952"/>
                </a:cubicBezTo>
                <a:cubicBezTo>
                  <a:pt x="3600592" y="4904575"/>
                  <a:pt x="3594572" y="4899877"/>
                  <a:pt x="3589699" y="4894291"/>
                </a:cubicBezTo>
                <a:close/>
                <a:moveTo>
                  <a:pt x="3681388" y="4893873"/>
                </a:moveTo>
                <a:lnTo>
                  <a:pt x="3679002" y="4894624"/>
                </a:lnTo>
                <a:lnTo>
                  <a:pt x="3679956" y="4895771"/>
                </a:lnTo>
                <a:close/>
                <a:moveTo>
                  <a:pt x="2938690" y="4874091"/>
                </a:moveTo>
                <a:lnTo>
                  <a:pt x="2912037" y="4887675"/>
                </a:lnTo>
                <a:lnTo>
                  <a:pt x="2919025" y="4892925"/>
                </a:lnTo>
                <a:lnTo>
                  <a:pt x="2920214" y="4893094"/>
                </a:lnTo>
                <a:lnTo>
                  <a:pt x="2921329" y="4894656"/>
                </a:lnTo>
                <a:lnTo>
                  <a:pt x="2945283" y="4912653"/>
                </a:lnTo>
                <a:lnTo>
                  <a:pt x="2939756" y="4914981"/>
                </a:lnTo>
                <a:lnTo>
                  <a:pt x="2939200" y="4917514"/>
                </a:lnTo>
                <a:cubicBezTo>
                  <a:pt x="2938644" y="4920051"/>
                  <a:pt x="2941178" y="4920607"/>
                  <a:pt x="2940622" y="4923141"/>
                </a:cubicBezTo>
                <a:lnTo>
                  <a:pt x="2948453" y="4930012"/>
                </a:lnTo>
                <a:lnTo>
                  <a:pt x="2963757" y="4931269"/>
                </a:lnTo>
                <a:cubicBezTo>
                  <a:pt x="2989479" y="4938142"/>
                  <a:pt x="3010964" y="4958449"/>
                  <a:pt x="3017885" y="4986818"/>
                </a:cubicBezTo>
                <a:cubicBezTo>
                  <a:pt x="3019115" y="4991860"/>
                  <a:pt x="3020960" y="4999423"/>
                  <a:pt x="3019668" y="5005082"/>
                </a:cubicBezTo>
                <a:cubicBezTo>
                  <a:pt x="3025389" y="4995673"/>
                  <a:pt x="3031106" y="4986262"/>
                  <a:pt x="3039963" y="4978758"/>
                </a:cubicBezTo>
                <a:cubicBezTo>
                  <a:pt x="3031169" y="4975560"/>
                  <a:pt x="3024280" y="4969227"/>
                  <a:pt x="3022435" y="4961662"/>
                </a:cubicBezTo>
                <a:lnTo>
                  <a:pt x="3022862" y="4958214"/>
                </a:lnTo>
                <a:lnTo>
                  <a:pt x="3009252" y="4940055"/>
                </a:lnTo>
                <a:cubicBezTo>
                  <a:pt x="2988102" y="4927444"/>
                  <a:pt x="2976228" y="4908896"/>
                  <a:pt x="2967445" y="4888371"/>
                </a:cubicBezTo>
                <a:lnTo>
                  <a:pt x="2962374" y="4887259"/>
                </a:lnTo>
                <a:cubicBezTo>
                  <a:pt x="2954767" y="4885590"/>
                  <a:pt x="2945182" y="4880829"/>
                  <a:pt x="2938690" y="4874091"/>
                </a:cubicBezTo>
                <a:close/>
                <a:moveTo>
                  <a:pt x="3374220" y="4870494"/>
                </a:moveTo>
                <a:lnTo>
                  <a:pt x="3376681" y="4880580"/>
                </a:lnTo>
                <a:lnTo>
                  <a:pt x="3378527" y="4888146"/>
                </a:lnTo>
                <a:cubicBezTo>
                  <a:pt x="3382955" y="4884392"/>
                  <a:pt x="3384245" y="4878735"/>
                  <a:pt x="3388673" y="4874984"/>
                </a:cubicBezTo>
                <a:cubicBezTo>
                  <a:pt x="3383014" y="4873692"/>
                  <a:pt x="3380494" y="4874307"/>
                  <a:pt x="3374220" y="4870494"/>
                </a:cubicBezTo>
                <a:close/>
                <a:moveTo>
                  <a:pt x="2037467" y="4848392"/>
                </a:moveTo>
                <a:lnTo>
                  <a:pt x="2036271" y="4854353"/>
                </a:lnTo>
                <a:lnTo>
                  <a:pt x="2045844" y="4848392"/>
                </a:lnTo>
                <a:close/>
                <a:moveTo>
                  <a:pt x="2562317" y="4842825"/>
                </a:moveTo>
                <a:lnTo>
                  <a:pt x="2560649" y="4850430"/>
                </a:lnTo>
                <a:lnTo>
                  <a:pt x="2547689" y="4874210"/>
                </a:lnTo>
                <a:lnTo>
                  <a:pt x="2596801" y="4911108"/>
                </a:lnTo>
                <a:lnTo>
                  <a:pt x="2620938" y="4866312"/>
                </a:lnTo>
                <a:cubicBezTo>
                  <a:pt x="2615312" y="4867734"/>
                  <a:pt x="2610242" y="4866622"/>
                  <a:pt x="2605171" y="4865509"/>
                </a:cubicBezTo>
                <a:cubicBezTo>
                  <a:pt x="2589960" y="4862173"/>
                  <a:pt x="2573324" y="4853210"/>
                  <a:pt x="2562317" y="4842825"/>
                </a:cubicBezTo>
                <a:close/>
                <a:moveTo>
                  <a:pt x="2694017" y="4823882"/>
                </a:moveTo>
                <a:cubicBezTo>
                  <a:pt x="2694017" y="4823882"/>
                  <a:pt x="2690925" y="4825860"/>
                  <a:pt x="2690369" y="4828396"/>
                </a:cubicBezTo>
                <a:lnTo>
                  <a:pt x="2697976" y="4830064"/>
                </a:lnTo>
                <a:close/>
                <a:moveTo>
                  <a:pt x="2217542" y="4813814"/>
                </a:moveTo>
                <a:lnTo>
                  <a:pt x="2223565" y="4831547"/>
                </a:lnTo>
                <a:lnTo>
                  <a:pt x="2222799" y="4853550"/>
                </a:lnTo>
                <a:lnTo>
                  <a:pt x="2238861" y="4858220"/>
                </a:lnTo>
                <a:lnTo>
                  <a:pt x="2238955" y="4850958"/>
                </a:lnTo>
                <a:lnTo>
                  <a:pt x="2238794" y="4850705"/>
                </a:lnTo>
                <a:cubicBezTo>
                  <a:pt x="2237340" y="4846733"/>
                  <a:pt x="2236906" y="4842652"/>
                  <a:pt x="2237740" y="4838849"/>
                </a:cubicBezTo>
                <a:lnTo>
                  <a:pt x="2241392" y="4833257"/>
                </a:lnTo>
                <a:lnTo>
                  <a:pt x="2242507" y="4830754"/>
                </a:lnTo>
                <a:close/>
                <a:moveTo>
                  <a:pt x="1759748" y="4806865"/>
                </a:moveTo>
                <a:cubicBezTo>
                  <a:pt x="1754557" y="4809459"/>
                  <a:pt x="1749366" y="4812055"/>
                  <a:pt x="1741581" y="4812055"/>
                </a:cubicBezTo>
                <a:cubicBezTo>
                  <a:pt x="1736389" y="4812055"/>
                  <a:pt x="1731198" y="4812055"/>
                  <a:pt x="1726008" y="4809459"/>
                </a:cubicBezTo>
                <a:cubicBezTo>
                  <a:pt x="1723411" y="4814650"/>
                  <a:pt x="1723411" y="4819840"/>
                  <a:pt x="1720817" y="4825031"/>
                </a:cubicBezTo>
                <a:cubicBezTo>
                  <a:pt x="1726008" y="4827629"/>
                  <a:pt x="1728602" y="4830223"/>
                  <a:pt x="1733793" y="4835414"/>
                </a:cubicBezTo>
                <a:cubicBezTo>
                  <a:pt x="1736389" y="4835414"/>
                  <a:pt x="1738983" y="4838011"/>
                  <a:pt x="1741581" y="4840605"/>
                </a:cubicBezTo>
                <a:lnTo>
                  <a:pt x="1746772" y="4840605"/>
                </a:lnTo>
                <a:cubicBezTo>
                  <a:pt x="1749366" y="4827629"/>
                  <a:pt x="1754557" y="4817246"/>
                  <a:pt x="1759748" y="4806865"/>
                </a:cubicBezTo>
                <a:close/>
                <a:moveTo>
                  <a:pt x="3314999" y="4790782"/>
                </a:moveTo>
                <a:cubicBezTo>
                  <a:pt x="3315492" y="4796564"/>
                  <a:pt x="3314532" y="4798978"/>
                  <a:pt x="3312614" y="4803801"/>
                </a:cubicBezTo>
                <a:cubicBezTo>
                  <a:pt x="3308778" y="4813448"/>
                  <a:pt x="3301077" y="4818764"/>
                  <a:pt x="3294336" y="4821670"/>
                </a:cubicBezTo>
                <a:cubicBezTo>
                  <a:pt x="3294831" y="4827453"/>
                  <a:pt x="3292912" y="4832277"/>
                  <a:pt x="3290995" y="4837100"/>
                </a:cubicBezTo>
                <a:cubicBezTo>
                  <a:pt x="3286679" y="4847953"/>
                  <a:pt x="3278622" y="4855922"/>
                  <a:pt x="3268930" y="4860099"/>
                </a:cubicBezTo>
                <a:lnTo>
                  <a:pt x="3254265" y="4860212"/>
                </a:lnTo>
                <a:lnTo>
                  <a:pt x="3265240" y="4883725"/>
                </a:lnTo>
                <a:cubicBezTo>
                  <a:pt x="3267823" y="4872408"/>
                  <a:pt x="3272757" y="4862522"/>
                  <a:pt x="3279490" y="4854534"/>
                </a:cubicBezTo>
                <a:lnTo>
                  <a:pt x="3284412" y="4851037"/>
                </a:lnTo>
                <a:lnTo>
                  <a:pt x="3438429" y="4880518"/>
                </a:lnTo>
                <a:lnTo>
                  <a:pt x="3435712" y="4873095"/>
                </a:lnTo>
                <a:lnTo>
                  <a:pt x="3437322" y="4866093"/>
                </a:lnTo>
                <a:lnTo>
                  <a:pt x="3420189" y="4849370"/>
                </a:lnTo>
                <a:cubicBezTo>
                  <a:pt x="3417775" y="4848410"/>
                  <a:pt x="3414405" y="4849864"/>
                  <a:pt x="3411034" y="4851315"/>
                </a:cubicBezTo>
                <a:cubicBezTo>
                  <a:pt x="3399496" y="4866282"/>
                  <a:pt x="3380231" y="4872584"/>
                  <a:pt x="3360936" y="4864912"/>
                </a:cubicBezTo>
                <a:cubicBezTo>
                  <a:pt x="3341642" y="4857240"/>
                  <a:pt x="3331473" y="4833646"/>
                  <a:pt x="3336732" y="4813392"/>
                </a:cubicBezTo>
                <a:cubicBezTo>
                  <a:pt x="3333827" y="4806650"/>
                  <a:pt x="3330922" y="4799908"/>
                  <a:pt x="3331388" y="4791712"/>
                </a:cubicBezTo>
                <a:cubicBezTo>
                  <a:pt x="3325606" y="4792208"/>
                  <a:pt x="3319823" y="4792700"/>
                  <a:pt x="3314999" y="4790782"/>
                </a:cubicBezTo>
                <a:close/>
                <a:moveTo>
                  <a:pt x="1302940" y="4760145"/>
                </a:moveTo>
                <a:cubicBezTo>
                  <a:pt x="1336680" y="4760145"/>
                  <a:pt x="1362635" y="4786100"/>
                  <a:pt x="1362635" y="4819840"/>
                </a:cubicBezTo>
                <a:cubicBezTo>
                  <a:pt x="1362635" y="4853583"/>
                  <a:pt x="1336680" y="4879538"/>
                  <a:pt x="1302940" y="4879538"/>
                </a:cubicBezTo>
                <a:cubicBezTo>
                  <a:pt x="1284770" y="4879538"/>
                  <a:pt x="1269197" y="4871750"/>
                  <a:pt x="1256221" y="4853583"/>
                </a:cubicBezTo>
                <a:cubicBezTo>
                  <a:pt x="1253624" y="4856177"/>
                  <a:pt x="1251030" y="4856177"/>
                  <a:pt x="1248433" y="4856177"/>
                </a:cubicBezTo>
                <a:cubicBezTo>
                  <a:pt x="1230266" y="4856177"/>
                  <a:pt x="1214693" y="4840604"/>
                  <a:pt x="1214693" y="4822437"/>
                </a:cubicBezTo>
                <a:cubicBezTo>
                  <a:pt x="1214693" y="4804267"/>
                  <a:pt x="1230266" y="4788694"/>
                  <a:pt x="1248433" y="4788694"/>
                </a:cubicBezTo>
                <a:cubicBezTo>
                  <a:pt x="1251030" y="4788694"/>
                  <a:pt x="1251030" y="4788694"/>
                  <a:pt x="1251030" y="4788694"/>
                </a:cubicBezTo>
                <a:cubicBezTo>
                  <a:pt x="1261412" y="4773121"/>
                  <a:pt x="1282176" y="4760145"/>
                  <a:pt x="1302940" y="4760145"/>
                </a:cubicBezTo>
                <a:close/>
                <a:moveTo>
                  <a:pt x="2190601" y="4749764"/>
                </a:moveTo>
                <a:lnTo>
                  <a:pt x="2179863" y="4755132"/>
                </a:lnTo>
                <a:lnTo>
                  <a:pt x="2180655" y="4759900"/>
                </a:lnTo>
                <a:cubicBezTo>
                  <a:pt x="2179543" y="4764971"/>
                  <a:pt x="2178987" y="4767505"/>
                  <a:pt x="2175338" y="4772019"/>
                </a:cubicBezTo>
                <a:lnTo>
                  <a:pt x="2197348" y="4785127"/>
                </a:lnTo>
                <a:lnTo>
                  <a:pt x="2190601" y="4752358"/>
                </a:lnTo>
                <a:close/>
                <a:moveTo>
                  <a:pt x="3441296" y="4732836"/>
                </a:moveTo>
                <a:cubicBezTo>
                  <a:pt x="3441382" y="4738638"/>
                  <a:pt x="3440255" y="4740979"/>
                  <a:pt x="3438004" y="4745656"/>
                </a:cubicBezTo>
                <a:cubicBezTo>
                  <a:pt x="3433501" y="4755010"/>
                  <a:pt x="3425447" y="4759773"/>
                  <a:pt x="3418519" y="4762200"/>
                </a:cubicBezTo>
                <a:cubicBezTo>
                  <a:pt x="3418607" y="4768003"/>
                  <a:pt x="3416355" y="4772681"/>
                  <a:pt x="3414104" y="4777357"/>
                </a:cubicBezTo>
                <a:lnTo>
                  <a:pt x="3412959" y="4778394"/>
                </a:lnTo>
                <a:lnTo>
                  <a:pt x="3469746" y="4837677"/>
                </a:lnTo>
                <a:lnTo>
                  <a:pt x="3488164" y="4838934"/>
                </a:lnTo>
                <a:lnTo>
                  <a:pt x="3501406" y="4853388"/>
                </a:lnTo>
                <a:lnTo>
                  <a:pt x="3516384" y="4844692"/>
                </a:lnTo>
                <a:cubicBezTo>
                  <a:pt x="3530242" y="4839841"/>
                  <a:pt x="3545919" y="4840186"/>
                  <a:pt x="3559951" y="4846940"/>
                </a:cubicBezTo>
                <a:lnTo>
                  <a:pt x="3569306" y="4851443"/>
                </a:lnTo>
                <a:lnTo>
                  <a:pt x="3564961" y="4823985"/>
                </a:lnTo>
                <a:lnTo>
                  <a:pt x="3564555" y="4823856"/>
                </a:lnTo>
                <a:cubicBezTo>
                  <a:pt x="3552860" y="4818226"/>
                  <a:pt x="3545757" y="4809046"/>
                  <a:pt x="3542120" y="4798653"/>
                </a:cubicBezTo>
                <a:cubicBezTo>
                  <a:pt x="3539780" y="4797526"/>
                  <a:pt x="3536316" y="4798740"/>
                  <a:pt x="3532851" y="4799951"/>
                </a:cubicBezTo>
                <a:cubicBezTo>
                  <a:pt x="3520293" y="4814073"/>
                  <a:pt x="3500633" y="4819009"/>
                  <a:pt x="3481924" y="4810004"/>
                </a:cubicBezTo>
                <a:cubicBezTo>
                  <a:pt x="3463215" y="4800998"/>
                  <a:pt x="3454725" y="4776749"/>
                  <a:pt x="3461390" y="4756914"/>
                </a:cubicBezTo>
                <a:cubicBezTo>
                  <a:pt x="3458965" y="4749985"/>
                  <a:pt x="3456539" y="4743056"/>
                  <a:pt x="3457579" y="4734913"/>
                </a:cubicBezTo>
                <a:cubicBezTo>
                  <a:pt x="3451776" y="4735002"/>
                  <a:pt x="3445974" y="4735087"/>
                  <a:pt x="3441296" y="4732836"/>
                </a:cubicBezTo>
                <a:close/>
                <a:moveTo>
                  <a:pt x="1147210" y="4721214"/>
                </a:moveTo>
                <a:cubicBezTo>
                  <a:pt x="1183547" y="4721214"/>
                  <a:pt x="1214693" y="4749763"/>
                  <a:pt x="1214693" y="4788697"/>
                </a:cubicBezTo>
                <a:cubicBezTo>
                  <a:pt x="1214693" y="4825034"/>
                  <a:pt x="1183547" y="4856180"/>
                  <a:pt x="1147210" y="4856180"/>
                </a:cubicBezTo>
                <a:cubicBezTo>
                  <a:pt x="1110873" y="4856180"/>
                  <a:pt x="1079727" y="4825034"/>
                  <a:pt x="1079727" y="4788697"/>
                </a:cubicBezTo>
                <a:cubicBezTo>
                  <a:pt x="1079727" y="4752360"/>
                  <a:pt x="1110873" y="4721214"/>
                  <a:pt x="1147210" y="4721214"/>
                </a:cubicBezTo>
                <a:close/>
                <a:moveTo>
                  <a:pt x="2988065" y="4709546"/>
                </a:moveTo>
                <a:cubicBezTo>
                  <a:pt x="2980214" y="4721111"/>
                  <a:pt x="2967849" y="4729028"/>
                  <a:pt x="2956596" y="4731874"/>
                </a:cubicBezTo>
                <a:cubicBezTo>
                  <a:pt x="2963957" y="4746773"/>
                  <a:pt x="2968783" y="4761119"/>
                  <a:pt x="2970517" y="4777443"/>
                </a:cubicBezTo>
                <a:lnTo>
                  <a:pt x="2978122" y="4779111"/>
                </a:lnTo>
                <a:lnTo>
                  <a:pt x="2985728" y="4780779"/>
                </a:lnTo>
                <a:cubicBezTo>
                  <a:pt x="2986285" y="4778242"/>
                  <a:pt x="2988820" y="4778798"/>
                  <a:pt x="2989375" y="4776264"/>
                </a:cubicBezTo>
                <a:lnTo>
                  <a:pt x="2989932" y="4773727"/>
                </a:lnTo>
                <a:cubicBezTo>
                  <a:pt x="2991600" y="4766123"/>
                  <a:pt x="2995804" y="4759073"/>
                  <a:pt x="3002542" y="4752580"/>
                </a:cubicBezTo>
                <a:cubicBezTo>
                  <a:pt x="3000562" y="4749487"/>
                  <a:pt x="3001118" y="4746953"/>
                  <a:pt x="2999140" y="4743861"/>
                </a:cubicBezTo>
                <a:cubicBezTo>
                  <a:pt x="2990112" y="4736567"/>
                  <a:pt x="2984729" y="4724757"/>
                  <a:pt x="2988065" y="4709546"/>
                </a:cubicBezTo>
                <a:close/>
                <a:moveTo>
                  <a:pt x="2738878" y="4694750"/>
                </a:moveTo>
                <a:lnTo>
                  <a:pt x="2737210" y="4702355"/>
                </a:lnTo>
                <a:cubicBezTo>
                  <a:pt x="2734430" y="4715031"/>
                  <a:pt x="2727986" y="4726240"/>
                  <a:pt x="2719423" y="4734991"/>
                </a:cubicBezTo>
                <a:lnTo>
                  <a:pt x="2713464" y="4738486"/>
                </a:lnTo>
                <a:lnTo>
                  <a:pt x="2728462" y="4749754"/>
                </a:lnTo>
                <a:lnTo>
                  <a:pt x="2718616" y="4760190"/>
                </a:lnTo>
                <a:cubicBezTo>
                  <a:pt x="2719482" y="4768350"/>
                  <a:pt x="2720350" y="4776514"/>
                  <a:pt x="2718126" y="4786654"/>
                </a:cubicBezTo>
                <a:cubicBezTo>
                  <a:pt x="2725421" y="4777625"/>
                  <a:pt x="2734199" y="4770915"/>
                  <a:pt x="2743759" y="4766701"/>
                </a:cubicBezTo>
                <a:lnTo>
                  <a:pt x="2748442" y="4765933"/>
                </a:lnTo>
                <a:lnTo>
                  <a:pt x="2763621" y="4754971"/>
                </a:lnTo>
                <a:lnTo>
                  <a:pt x="2776401" y="4757393"/>
                </a:lnTo>
                <a:lnTo>
                  <a:pt x="2797499" y="4718237"/>
                </a:lnTo>
                <a:cubicBezTo>
                  <a:pt x="2791873" y="4719659"/>
                  <a:pt x="2786803" y="4718547"/>
                  <a:pt x="2781732" y="4717434"/>
                </a:cubicBezTo>
                <a:cubicBezTo>
                  <a:pt x="2766521" y="4714098"/>
                  <a:pt x="2749885" y="4705135"/>
                  <a:pt x="2738878" y="4694750"/>
                </a:cubicBezTo>
                <a:close/>
                <a:moveTo>
                  <a:pt x="2870578" y="4675807"/>
                </a:moveTo>
                <a:cubicBezTo>
                  <a:pt x="2870578" y="4675807"/>
                  <a:pt x="2867486" y="4677785"/>
                  <a:pt x="2866930" y="4680321"/>
                </a:cubicBezTo>
                <a:lnTo>
                  <a:pt x="2874537" y="4681989"/>
                </a:lnTo>
                <a:close/>
                <a:moveTo>
                  <a:pt x="2595256" y="4674796"/>
                </a:moveTo>
                <a:lnTo>
                  <a:pt x="2581720" y="4682866"/>
                </a:lnTo>
                <a:cubicBezTo>
                  <a:pt x="2570011" y="4686277"/>
                  <a:pt x="2557274" y="4686805"/>
                  <a:pt x="2544598" y="4684025"/>
                </a:cubicBezTo>
                <a:lnTo>
                  <a:pt x="2543332" y="4683596"/>
                </a:lnTo>
                <a:lnTo>
                  <a:pt x="2534189" y="4733928"/>
                </a:lnTo>
                <a:lnTo>
                  <a:pt x="2536389" y="4730851"/>
                </a:lnTo>
                <a:cubicBezTo>
                  <a:pt x="2543528" y="4716473"/>
                  <a:pt x="2554276" y="4704382"/>
                  <a:pt x="2567196" y="4695383"/>
                </a:cubicBezTo>
                <a:lnTo>
                  <a:pt x="2600286" y="4682612"/>
                </a:lnTo>
                <a:close/>
                <a:moveTo>
                  <a:pt x="2998387" y="4674609"/>
                </a:moveTo>
                <a:lnTo>
                  <a:pt x="2996162" y="4684750"/>
                </a:lnTo>
                <a:lnTo>
                  <a:pt x="2994494" y="4692357"/>
                </a:lnTo>
                <a:cubicBezTo>
                  <a:pt x="3000121" y="4690932"/>
                  <a:pt x="3003767" y="4686418"/>
                  <a:pt x="3009393" y="4684996"/>
                </a:cubicBezTo>
                <a:cubicBezTo>
                  <a:pt x="3004879" y="4681347"/>
                  <a:pt x="3002345" y="4680792"/>
                  <a:pt x="2998387" y="4674609"/>
                </a:cubicBezTo>
                <a:close/>
                <a:moveTo>
                  <a:pt x="1217287" y="4671898"/>
                </a:moveTo>
                <a:cubicBezTo>
                  <a:pt x="1230266" y="4671898"/>
                  <a:pt x="1240648" y="4682280"/>
                  <a:pt x="1240648" y="4695256"/>
                </a:cubicBezTo>
                <a:cubicBezTo>
                  <a:pt x="1240648" y="4705638"/>
                  <a:pt x="1230266" y="4716020"/>
                  <a:pt x="1217287" y="4718617"/>
                </a:cubicBezTo>
                <a:cubicBezTo>
                  <a:pt x="1204311" y="4718617"/>
                  <a:pt x="1193929" y="4708235"/>
                  <a:pt x="1193929" y="4695256"/>
                </a:cubicBezTo>
                <a:cubicBezTo>
                  <a:pt x="1193929" y="4682280"/>
                  <a:pt x="1204311" y="4671898"/>
                  <a:pt x="1217287" y="4671898"/>
                </a:cubicBezTo>
                <a:close/>
                <a:moveTo>
                  <a:pt x="1572872" y="4645943"/>
                </a:moveTo>
                <a:cubicBezTo>
                  <a:pt x="1585848" y="4645943"/>
                  <a:pt x="1593636" y="4658919"/>
                  <a:pt x="1593636" y="4669301"/>
                </a:cubicBezTo>
                <a:cubicBezTo>
                  <a:pt x="1593636" y="4679683"/>
                  <a:pt x="1583254" y="4690065"/>
                  <a:pt x="1572872" y="4690065"/>
                </a:cubicBezTo>
                <a:cubicBezTo>
                  <a:pt x="1567681" y="4690065"/>
                  <a:pt x="1559893" y="4687471"/>
                  <a:pt x="1557299" y="4682280"/>
                </a:cubicBezTo>
                <a:cubicBezTo>
                  <a:pt x="1557299" y="4692662"/>
                  <a:pt x="1549511" y="4703044"/>
                  <a:pt x="1536535" y="4703044"/>
                </a:cubicBezTo>
                <a:cubicBezTo>
                  <a:pt x="1526153" y="4703044"/>
                  <a:pt x="1515771" y="4695256"/>
                  <a:pt x="1515771" y="4682280"/>
                </a:cubicBezTo>
                <a:cubicBezTo>
                  <a:pt x="1515771" y="4669301"/>
                  <a:pt x="1523556" y="4658919"/>
                  <a:pt x="1536535" y="4658919"/>
                </a:cubicBezTo>
                <a:cubicBezTo>
                  <a:pt x="1541726" y="4658919"/>
                  <a:pt x="1546917" y="4661516"/>
                  <a:pt x="1552108" y="4666707"/>
                </a:cubicBezTo>
                <a:cubicBezTo>
                  <a:pt x="1552108" y="4656325"/>
                  <a:pt x="1562490" y="4645943"/>
                  <a:pt x="1572872" y="4645943"/>
                </a:cubicBezTo>
                <a:close/>
                <a:moveTo>
                  <a:pt x="1689671" y="4643349"/>
                </a:moveTo>
                <a:cubicBezTo>
                  <a:pt x="1707838" y="4643349"/>
                  <a:pt x="1723411" y="4658922"/>
                  <a:pt x="1723411" y="4677089"/>
                </a:cubicBezTo>
                <a:cubicBezTo>
                  <a:pt x="1723411" y="4695259"/>
                  <a:pt x="1707838" y="4710832"/>
                  <a:pt x="1689671" y="4710832"/>
                </a:cubicBezTo>
                <a:cubicBezTo>
                  <a:pt x="1674098" y="4710832"/>
                  <a:pt x="1663716" y="4700450"/>
                  <a:pt x="1658525" y="4690068"/>
                </a:cubicBezTo>
                <a:cubicBezTo>
                  <a:pt x="1655928" y="4697853"/>
                  <a:pt x="1648143" y="4703044"/>
                  <a:pt x="1640355" y="4703044"/>
                </a:cubicBezTo>
                <a:cubicBezTo>
                  <a:pt x="1629973" y="4703044"/>
                  <a:pt x="1622188" y="4695259"/>
                  <a:pt x="1622188" y="4684877"/>
                </a:cubicBezTo>
                <a:cubicBezTo>
                  <a:pt x="1622188" y="4674495"/>
                  <a:pt x="1629973" y="4664113"/>
                  <a:pt x="1640355" y="4666707"/>
                </a:cubicBezTo>
                <a:cubicBezTo>
                  <a:pt x="1648143" y="4666707"/>
                  <a:pt x="1653334" y="4669304"/>
                  <a:pt x="1655928" y="4674495"/>
                </a:cubicBezTo>
                <a:cubicBezTo>
                  <a:pt x="1658525" y="4656325"/>
                  <a:pt x="1671501" y="4643349"/>
                  <a:pt x="1689671" y="4643349"/>
                </a:cubicBezTo>
                <a:close/>
                <a:moveTo>
                  <a:pt x="1744176" y="4635562"/>
                </a:moveTo>
                <a:cubicBezTo>
                  <a:pt x="1757152" y="4635562"/>
                  <a:pt x="1764940" y="4643347"/>
                  <a:pt x="1764940" y="4656326"/>
                </a:cubicBezTo>
                <a:cubicBezTo>
                  <a:pt x="1764940" y="4669302"/>
                  <a:pt x="1757152" y="4677090"/>
                  <a:pt x="1744176" y="4677090"/>
                </a:cubicBezTo>
                <a:cubicBezTo>
                  <a:pt x="1731197" y="4677090"/>
                  <a:pt x="1723412" y="4666708"/>
                  <a:pt x="1723412" y="4656326"/>
                </a:cubicBezTo>
                <a:cubicBezTo>
                  <a:pt x="1723412" y="4645944"/>
                  <a:pt x="1731197" y="4635562"/>
                  <a:pt x="1744176" y="4635562"/>
                </a:cubicBezTo>
                <a:close/>
                <a:moveTo>
                  <a:pt x="1611806" y="4596630"/>
                </a:moveTo>
                <a:cubicBezTo>
                  <a:pt x="1627379" y="4596630"/>
                  <a:pt x="1637761" y="4609606"/>
                  <a:pt x="1637761" y="4622585"/>
                </a:cubicBezTo>
                <a:cubicBezTo>
                  <a:pt x="1637761" y="4635561"/>
                  <a:pt x="1627379" y="4648540"/>
                  <a:pt x="1611806" y="4648540"/>
                </a:cubicBezTo>
                <a:cubicBezTo>
                  <a:pt x="1598827" y="4648540"/>
                  <a:pt x="1585851" y="4635561"/>
                  <a:pt x="1585851" y="4622585"/>
                </a:cubicBezTo>
                <a:cubicBezTo>
                  <a:pt x="1585851" y="4609606"/>
                  <a:pt x="1596233" y="4596630"/>
                  <a:pt x="1611806" y="4596630"/>
                </a:cubicBezTo>
                <a:close/>
                <a:moveTo>
                  <a:pt x="2628097" y="4596487"/>
                </a:moveTo>
                <a:lnTo>
                  <a:pt x="2628030" y="4598438"/>
                </a:lnTo>
                <a:lnTo>
                  <a:pt x="2631997" y="4598438"/>
                </a:lnTo>
                <a:close/>
                <a:moveTo>
                  <a:pt x="2707900" y="4589837"/>
                </a:moveTo>
                <a:lnTo>
                  <a:pt x="2699520" y="4595761"/>
                </a:lnTo>
                <a:lnTo>
                  <a:pt x="2690565" y="4598020"/>
                </a:lnTo>
                <a:lnTo>
                  <a:pt x="2693046" y="4612952"/>
                </a:lnTo>
                <a:lnTo>
                  <a:pt x="2687347" y="4622509"/>
                </a:lnTo>
                <a:lnTo>
                  <a:pt x="2689050" y="4628701"/>
                </a:lnTo>
                <a:lnTo>
                  <a:pt x="2701828" y="4633480"/>
                </a:lnTo>
                <a:cubicBezTo>
                  <a:pt x="2702941" y="4628410"/>
                  <a:pt x="2702075" y="4620247"/>
                  <a:pt x="2703187" y="4615177"/>
                </a:cubicBezTo>
                <a:cubicBezTo>
                  <a:pt x="2701763" y="4609550"/>
                  <a:pt x="2700341" y="4603923"/>
                  <a:pt x="2701453" y="4598853"/>
                </a:cubicBezTo>
                <a:close/>
                <a:moveTo>
                  <a:pt x="1728602" y="4555102"/>
                </a:moveTo>
                <a:cubicBezTo>
                  <a:pt x="1744175" y="4555102"/>
                  <a:pt x="1757154" y="4568078"/>
                  <a:pt x="1757154" y="4583651"/>
                </a:cubicBezTo>
                <a:cubicBezTo>
                  <a:pt x="1757154" y="4599224"/>
                  <a:pt x="1744175" y="4612203"/>
                  <a:pt x="1728602" y="4612203"/>
                </a:cubicBezTo>
                <a:cubicBezTo>
                  <a:pt x="1713029" y="4612203"/>
                  <a:pt x="1700053" y="4599224"/>
                  <a:pt x="1700053" y="4583651"/>
                </a:cubicBezTo>
                <a:cubicBezTo>
                  <a:pt x="1700053" y="4568078"/>
                  <a:pt x="1713029" y="4555102"/>
                  <a:pt x="1728602" y="4555102"/>
                </a:cubicBezTo>
                <a:close/>
                <a:moveTo>
                  <a:pt x="1663713" y="4542123"/>
                </a:moveTo>
                <a:cubicBezTo>
                  <a:pt x="1671501" y="4542123"/>
                  <a:pt x="1676692" y="4547314"/>
                  <a:pt x="1676692" y="4555099"/>
                </a:cubicBezTo>
                <a:cubicBezTo>
                  <a:pt x="1676692" y="4562887"/>
                  <a:pt x="1671501" y="4568078"/>
                  <a:pt x="1663713" y="4568078"/>
                </a:cubicBezTo>
                <a:cubicBezTo>
                  <a:pt x="1655928" y="4568078"/>
                  <a:pt x="1650737" y="4562887"/>
                  <a:pt x="1650737" y="4555099"/>
                </a:cubicBezTo>
                <a:cubicBezTo>
                  <a:pt x="1650737" y="4547314"/>
                  <a:pt x="1655928" y="4542123"/>
                  <a:pt x="1663713" y="4542123"/>
                </a:cubicBezTo>
                <a:close/>
                <a:moveTo>
                  <a:pt x="1362638" y="4534338"/>
                </a:moveTo>
                <a:cubicBezTo>
                  <a:pt x="1388593" y="4534338"/>
                  <a:pt x="1406760" y="4552505"/>
                  <a:pt x="1411951" y="4575866"/>
                </a:cubicBezTo>
                <a:cubicBezTo>
                  <a:pt x="1424930" y="4575866"/>
                  <a:pt x="1437906" y="4588842"/>
                  <a:pt x="1437906" y="4604415"/>
                </a:cubicBezTo>
                <a:cubicBezTo>
                  <a:pt x="1437906" y="4619988"/>
                  <a:pt x="1424930" y="4632967"/>
                  <a:pt x="1409357" y="4632967"/>
                </a:cubicBezTo>
                <a:cubicBezTo>
                  <a:pt x="1401569" y="4632967"/>
                  <a:pt x="1396378" y="4630370"/>
                  <a:pt x="1388593" y="4619988"/>
                </a:cubicBezTo>
                <a:cubicBezTo>
                  <a:pt x="1380805" y="4627776"/>
                  <a:pt x="1370423" y="4630370"/>
                  <a:pt x="1360041" y="4630370"/>
                </a:cubicBezTo>
                <a:cubicBezTo>
                  <a:pt x="1347065" y="4630370"/>
                  <a:pt x="1334086" y="4625179"/>
                  <a:pt x="1326301" y="4617394"/>
                </a:cubicBezTo>
                <a:cubicBezTo>
                  <a:pt x="1323704" y="4619988"/>
                  <a:pt x="1321110" y="4622585"/>
                  <a:pt x="1315919" y="4622585"/>
                </a:cubicBezTo>
                <a:cubicBezTo>
                  <a:pt x="1308131" y="4622585"/>
                  <a:pt x="1300346" y="4617394"/>
                  <a:pt x="1300346" y="4607012"/>
                </a:cubicBezTo>
                <a:cubicBezTo>
                  <a:pt x="1300346" y="4599224"/>
                  <a:pt x="1305537" y="4594033"/>
                  <a:pt x="1313322" y="4591439"/>
                </a:cubicBezTo>
                <a:cubicBezTo>
                  <a:pt x="1313322" y="4588842"/>
                  <a:pt x="1313322" y="4586248"/>
                  <a:pt x="1313322" y="4583651"/>
                </a:cubicBezTo>
                <a:cubicBezTo>
                  <a:pt x="1313322" y="4557696"/>
                  <a:pt x="1334086" y="4534338"/>
                  <a:pt x="1362638" y="4534338"/>
                </a:cubicBezTo>
                <a:close/>
                <a:moveTo>
                  <a:pt x="3624164" y="4513822"/>
                </a:moveTo>
                <a:cubicBezTo>
                  <a:pt x="3634123" y="4510335"/>
                  <a:pt x="3645448" y="4510745"/>
                  <a:pt x="3655972" y="4515811"/>
                </a:cubicBezTo>
                <a:cubicBezTo>
                  <a:pt x="3665328" y="4520314"/>
                  <a:pt x="3672430" y="4529494"/>
                  <a:pt x="3676069" y="4539886"/>
                </a:cubicBezTo>
                <a:lnTo>
                  <a:pt x="3679981" y="4539115"/>
                </a:lnTo>
                <a:lnTo>
                  <a:pt x="3879079" y="4778514"/>
                </a:lnTo>
                <a:lnTo>
                  <a:pt x="3858413" y="4777448"/>
                </a:lnTo>
                <a:cubicBezTo>
                  <a:pt x="3853736" y="4775197"/>
                  <a:pt x="3850184" y="4770608"/>
                  <a:pt x="3846633" y="4766016"/>
                </a:cubicBezTo>
                <a:cubicBezTo>
                  <a:pt x="3829398" y="4777885"/>
                  <a:pt x="3808522" y="4779359"/>
                  <a:pt x="3789813" y="4770353"/>
                </a:cubicBezTo>
                <a:cubicBezTo>
                  <a:pt x="3761749" y="4756844"/>
                  <a:pt x="3749620" y="4722200"/>
                  <a:pt x="3763129" y="4694136"/>
                </a:cubicBezTo>
                <a:lnTo>
                  <a:pt x="3764255" y="4691796"/>
                </a:lnTo>
                <a:cubicBezTo>
                  <a:pt x="3758451" y="4691885"/>
                  <a:pt x="3751436" y="4688508"/>
                  <a:pt x="3746760" y="4686257"/>
                </a:cubicBezTo>
                <a:cubicBezTo>
                  <a:pt x="3735065" y="4680627"/>
                  <a:pt x="3727962" y="4671447"/>
                  <a:pt x="3724325" y="4661054"/>
                </a:cubicBezTo>
                <a:cubicBezTo>
                  <a:pt x="3721985" y="4659927"/>
                  <a:pt x="3718521" y="4661141"/>
                  <a:pt x="3715056" y="4662352"/>
                </a:cubicBezTo>
                <a:cubicBezTo>
                  <a:pt x="3702498" y="4676474"/>
                  <a:pt x="3682838" y="4681410"/>
                  <a:pt x="3664129" y="4672405"/>
                </a:cubicBezTo>
                <a:cubicBezTo>
                  <a:pt x="3645420" y="4663399"/>
                  <a:pt x="3636930" y="4639150"/>
                  <a:pt x="3643595" y="4619315"/>
                </a:cubicBezTo>
                <a:cubicBezTo>
                  <a:pt x="3641170" y="4612386"/>
                  <a:pt x="3638744" y="4605457"/>
                  <a:pt x="3639784" y="4597314"/>
                </a:cubicBezTo>
                <a:cubicBezTo>
                  <a:pt x="3633981" y="4597403"/>
                  <a:pt x="3628179" y="4597488"/>
                  <a:pt x="3623501" y="4595237"/>
                </a:cubicBezTo>
                <a:cubicBezTo>
                  <a:pt x="3623587" y="4601039"/>
                  <a:pt x="3622460" y="4603380"/>
                  <a:pt x="3620209" y="4608057"/>
                </a:cubicBezTo>
                <a:cubicBezTo>
                  <a:pt x="3615706" y="4617411"/>
                  <a:pt x="3607652" y="4622174"/>
                  <a:pt x="3600724" y="4624601"/>
                </a:cubicBezTo>
                <a:cubicBezTo>
                  <a:pt x="3600812" y="4630404"/>
                  <a:pt x="3598560" y="4635082"/>
                  <a:pt x="3596309" y="4639758"/>
                </a:cubicBezTo>
                <a:cubicBezTo>
                  <a:pt x="3586177" y="4660808"/>
                  <a:pt x="3561925" y="4669297"/>
                  <a:pt x="3540879" y="4659166"/>
                </a:cubicBezTo>
                <a:cubicBezTo>
                  <a:pt x="3519829" y="4649033"/>
                  <a:pt x="3511339" y="4624784"/>
                  <a:pt x="3521472" y="4603735"/>
                </a:cubicBezTo>
                <a:cubicBezTo>
                  <a:pt x="3529351" y="4587366"/>
                  <a:pt x="3545461" y="4577836"/>
                  <a:pt x="3561743" y="4579914"/>
                </a:cubicBezTo>
                <a:cubicBezTo>
                  <a:pt x="3568498" y="4565882"/>
                  <a:pt x="3582356" y="4561030"/>
                  <a:pt x="3597426" y="4559641"/>
                </a:cubicBezTo>
                <a:cubicBezTo>
                  <a:pt x="3595000" y="4552712"/>
                  <a:pt x="3597166" y="4542233"/>
                  <a:pt x="3600542" y="4535218"/>
                </a:cubicBezTo>
                <a:cubicBezTo>
                  <a:pt x="3605608" y="4524694"/>
                  <a:pt x="3614204" y="4517309"/>
                  <a:pt x="3624164" y="4513822"/>
                </a:cubicBezTo>
                <a:close/>
                <a:moveTo>
                  <a:pt x="1567681" y="4500596"/>
                </a:moveTo>
                <a:cubicBezTo>
                  <a:pt x="1575466" y="4500596"/>
                  <a:pt x="1583254" y="4508381"/>
                  <a:pt x="1583254" y="4516169"/>
                </a:cubicBezTo>
                <a:cubicBezTo>
                  <a:pt x="1583254" y="4523954"/>
                  <a:pt x="1575466" y="4531742"/>
                  <a:pt x="1567681" y="4531742"/>
                </a:cubicBezTo>
                <a:cubicBezTo>
                  <a:pt x="1559893" y="4531742"/>
                  <a:pt x="1552108" y="4523954"/>
                  <a:pt x="1552108" y="4516169"/>
                </a:cubicBezTo>
                <a:cubicBezTo>
                  <a:pt x="1552108" y="4508381"/>
                  <a:pt x="1559893" y="4500596"/>
                  <a:pt x="1567681" y="4500596"/>
                </a:cubicBezTo>
                <a:close/>
                <a:moveTo>
                  <a:pt x="1689671" y="4474641"/>
                </a:moveTo>
                <a:cubicBezTo>
                  <a:pt x="1687073" y="4477235"/>
                  <a:pt x="1687073" y="4479831"/>
                  <a:pt x="1687073" y="4482426"/>
                </a:cubicBezTo>
                <a:cubicBezTo>
                  <a:pt x="1689671" y="4479831"/>
                  <a:pt x="1692265" y="4479831"/>
                  <a:pt x="1692265" y="4477235"/>
                </a:cubicBezTo>
                <a:close/>
                <a:moveTo>
                  <a:pt x="2600760" y="4427965"/>
                </a:moveTo>
                <a:cubicBezTo>
                  <a:pt x="2598223" y="4427409"/>
                  <a:pt x="2595133" y="4429389"/>
                  <a:pt x="2592041" y="4431366"/>
                </a:cubicBezTo>
                <a:lnTo>
                  <a:pt x="2588539" y="4434741"/>
                </a:lnTo>
                <a:lnTo>
                  <a:pt x="2588506" y="4434920"/>
                </a:lnTo>
                <a:lnTo>
                  <a:pt x="2590469" y="4434920"/>
                </a:lnTo>
                <a:lnTo>
                  <a:pt x="2623144" y="4443634"/>
                </a:lnTo>
                <a:close/>
                <a:moveTo>
                  <a:pt x="1326302" y="4399372"/>
                </a:moveTo>
                <a:cubicBezTo>
                  <a:pt x="1341875" y="4399372"/>
                  <a:pt x="1354851" y="4412348"/>
                  <a:pt x="1354851" y="4427921"/>
                </a:cubicBezTo>
                <a:cubicBezTo>
                  <a:pt x="1354851" y="4440900"/>
                  <a:pt x="1344469" y="4451282"/>
                  <a:pt x="1334087" y="4453876"/>
                </a:cubicBezTo>
                <a:cubicBezTo>
                  <a:pt x="1334087" y="4456473"/>
                  <a:pt x="1334087" y="4459067"/>
                  <a:pt x="1334087" y="4461664"/>
                </a:cubicBezTo>
                <a:cubicBezTo>
                  <a:pt x="1334087" y="4485022"/>
                  <a:pt x="1313323" y="4505786"/>
                  <a:pt x="1289965" y="4505786"/>
                </a:cubicBezTo>
                <a:cubicBezTo>
                  <a:pt x="1287368" y="4505786"/>
                  <a:pt x="1287368" y="4505786"/>
                  <a:pt x="1287368" y="4505786"/>
                </a:cubicBezTo>
                <a:cubicBezTo>
                  <a:pt x="1297750" y="4523956"/>
                  <a:pt x="1305538" y="4544720"/>
                  <a:pt x="1305538" y="4565484"/>
                </a:cubicBezTo>
                <a:cubicBezTo>
                  <a:pt x="1305538" y="4625179"/>
                  <a:pt x="1258819" y="4671898"/>
                  <a:pt x="1199121" y="4671898"/>
                </a:cubicBezTo>
                <a:cubicBezTo>
                  <a:pt x="1139426" y="4671898"/>
                  <a:pt x="1092707" y="4625179"/>
                  <a:pt x="1092707" y="4565484"/>
                </a:cubicBezTo>
                <a:cubicBezTo>
                  <a:pt x="1092707" y="4560293"/>
                  <a:pt x="1095301" y="4552505"/>
                  <a:pt x="1095301" y="4547314"/>
                </a:cubicBezTo>
                <a:cubicBezTo>
                  <a:pt x="1077134" y="4547314"/>
                  <a:pt x="1056370" y="4529147"/>
                  <a:pt x="1056370" y="4508383"/>
                </a:cubicBezTo>
                <a:cubicBezTo>
                  <a:pt x="1056370" y="4487619"/>
                  <a:pt x="1071943" y="4472046"/>
                  <a:pt x="1092707" y="4472046"/>
                </a:cubicBezTo>
                <a:cubicBezTo>
                  <a:pt x="1105683" y="4472046"/>
                  <a:pt x="1116065" y="4477237"/>
                  <a:pt x="1123853" y="4487619"/>
                </a:cubicBezTo>
                <a:cubicBezTo>
                  <a:pt x="1144617" y="4469449"/>
                  <a:pt x="1170572" y="4456473"/>
                  <a:pt x="1199121" y="4456473"/>
                </a:cubicBezTo>
                <a:cubicBezTo>
                  <a:pt x="1217291" y="4456473"/>
                  <a:pt x="1232864" y="4459067"/>
                  <a:pt x="1245840" y="4466855"/>
                </a:cubicBezTo>
                <a:cubicBezTo>
                  <a:pt x="1245840" y="4464258"/>
                  <a:pt x="1245840" y="4461664"/>
                  <a:pt x="1245840" y="4459067"/>
                </a:cubicBezTo>
                <a:cubicBezTo>
                  <a:pt x="1245840" y="4435709"/>
                  <a:pt x="1266604" y="4414945"/>
                  <a:pt x="1289965" y="4414945"/>
                </a:cubicBezTo>
                <a:cubicBezTo>
                  <a:pt x="1292559" y="4414945"/>
                  <a:pt x="1297750" y="4417539"/>
                  <a:pt x="1300347" y="4417539"/>
                </a:cubicBezTo>
                <a:cubicBezTo>
                  <a:pt x="1305538" y="4407157"/>
                  <a:pt x="1315920" y="4399372"/>
                  <a:pt x="1326302" y="4399372"/>
                </a:cubicBezTo>
                <a:close/>
                <a:moveTo>
                  <a:pt x="2029680" y="4337078"/>
                </a:moveTo>
                <a:cubicBezTo>
                  <a:pt x="2032276" y="4342269"/>
                  <a:pt x="2032276" y="4344865"/>
                  <a:pt x="2032276" y="4350056"/>
                </a:cubicBezTo>
                <a:cubicBezTo>
                  <a:pt x="2042659" y="4352650"/>
                  <a:pt x="2050444" y="4357842"/>
                  <a:pt x="2058231" y="4365630"/>
                </a:cubicBezTo>
                <a:cubicBezTo>
                  <a:pt x="2063422" y="4363033"/>
                  <a:pt x="2068613" y="4360439"/>
                  <a:pt x="2076399" y="4357842"/>
                </a:cubicBezTo>
                <a:cubicBezTo>
                  <a:pt x="2073805" y="4355248"/>
                  <a:pt x="2073805" y="4352650"/>
                  <a:pt x="2071207" y="4350056"/>
                </a:cubicBezTo>
                <a:lnTo>
                  <a:pt x="2068613" y="4350056"/>
                </a:lnTo>
                <a:cubicBezTo>
                  <a:pt x="2053041" y="4350056"/>
                  <a:pt x="2040061" y="4344865"/>
                  <a:pt x="2029680" y="4337078"/>
                </a:cubicBezTo>
                <a:close/>
                <a:moveTo>
                  <a:pt x="1030412" y="4331889"/>
                </a:moveTo>
                <a:cubicBezTo>
                  <a:pt x="1053773" y="4331889"/>
                  <a:pt x="1074537" y="4352653"/>
                  <a:pt x="1074537" y="4376011"/>
                </a:cubicBezTo>
                <a:cubicBezTo>
                  <a:pt x="1074537" y="4399372"/>
                  <a:pt x="1053773" y="4420136"/>
                  <a:pt x="1030412" y="4420136"/>
                </a:cubicBezTo>
                <a:cubicBezTo>
                  <a:pt x="1007054" y="4420136"/>
                  <a:pt x="986290" y="4399372"/>
                  <a:pt x="986290" y="4376011"/>
                </a:cubicBezTo>
                <a:cubicBezTo>
                  <a:pt x="986290" y="4352653"/>
                  <a:pt x="1007054" y="4331889"/>
                  <a:pt x="1030412" y="4331889"/>
                </a:cubicBezTo>
                <a:close/>
                <a:moveTo>
                  <a:pt x="996672" y="4277383"/>
                </a:moveTo>
                <a:cubicBezTo>
                  <a:pt x="1009651" y="4277383"/>
                  <a:pt x="1020033" y="4287765"/>
                  <a:pt x="1020033" y="4300741"/>
                </a:cubicBezTo>
                <a:cubicBezTo>
                  <a:pt x="1020033" y="4311123"/>
                  <a:pt x="1009651" y="4321505"/>
                  <a:pt x="996672" y="4324102"/>
                </a:cubicBezTo>
                <a:cubicBezTo>
                  <a:pt x="983696" y="4324102"/>
                  <a:pt x="973314" y="4313720"/>
                  <a:pt x="973314" y="4300741"/>
                </a:cubicBezTo>
                <a:cubicBezTo>
                  <a:pt x="973314" y="4287765"/>
                  <a:pt x="983696" y="4277383"/>
                  <a:pt x="996672" y="4277383"/>
                </a:cubicBezTo>
                <a:close/>
                <a:moveTo>
                  <a:pt x="1993343" y="4272192"/>
                </a:moveTo>
                <a:lnTo>
                  <a:pt x="1993343" y="4277383"/>
                </a:lnTo>
                <a:cubicBezTo>
                  <a:pt x="1993343" y="4287764"/>
                  <a:pt x="1990749" y="4298147"/>
                  <a:pt x="1988151" y="4305932"/>
                </a:cubicBezTo>
                <a:lnTo>
                  <a:pt x="1990749" y="4305932"/>
                </a:lnTo>
                <a:cubicBezTo>
                  <a:pt x="1998534" y="4305932"/>
                  <a:pt x="2003725" y="4311123"/>
                  <a:pt x="2006321" y="4318910"/>
                </a:cubicBezTo>
                <a:cubicBezTo>
                  <a:pt x="2008916" y="4318910"/>
                  <a:pt x="2011512" y="4318910"/>
                  <a:pt x="2016703" y="4321504"/>
                </a:cubicBezTo>
                <a:cubicBezTo>
                  <a:pt x="2008916" y="4311123"/>
                  <a:pt x="2006321" y="4300741"/>
                  <a:pt x="2006321" y="4287764"/>
                </a:cubicBezTo>
                <a:lnTo>
                  <a:pt x="2006321" y="4279977"/>
                </a:lnTo>
                <a:cubicBezTo>
                  <a:pt x="2003725" y="4277383"/>
                  <a:pt x="1998534" y="4274786"/>
                  <a:pt x="1995940" y="4272192"/>
                </a:cubicBezTo>
                <a:close/>
                <a:moveTo>
                  <a:pt x="939571" y="4150204"/>
                </a:moveTo>
                <a:cubicBezTo>
                  <a:pt x="948171" y="4150204"/>
                  <a:pt x="955144" y="4157175"/>
                  <a:pt x="955144" y="4165777"/>
                </a:cubicBezTo>
                <a:cubicBezTo>
                  <a:pt x="955144" y="4174377"/>
                  <a:pt x="948171" y="4181350"/>
                  <a:pt x="939571" y="4181350"/>
                </a:cubicBezTo>
                <a:cubicBezTo>
                  <a:pt x="930968" y="4181350"/>
                  <a:pt x="923998" y="4174377"/>
                  <a:pt x="923998" y="4165777"/>
                </a:cubicBezTo>
                <a:cubicBezTo>
                  <a:pt x="923998" y="4157175"/>
                  <a:pt x="930968" y="4150204"/>
                  <a:pt x="939571" y="4150204"/>
                </a:cubicBezTo>
                <a:close/>
                <a:moveTo>
                  <a:pt x="2078996" y="4113865"/>
                </a:moveTo>
                <a:lnTo>
                  <a:pt x="2076399" y="4116462"/>
                </a:lnTo>
                <a:lnTo>
                  <a:pt x="2078996" y="4119056"/>
                </a:lnTo>
                <a:lnTo>
                  <a:pt x="2084186" y="4116462"/>
                </a:lnTo>
                <a:cubicBezTo>
                  <a:pt x="2081590" y="4116462"/>
                  <a:pt x="2081590" y="4113865"/>
                  <a:pt x="2078996" y="4113865"/>
                </a:cubicBezTo>
                <a:close/>
                <a:moveTo>
                  <a:pt x="781246" y="4059361"/>
                </a:moveTo>
                <a:cubicBezTo>
                  <a:pt x="789031" y="4059361"/>
                  <a:pt x="796819" y="4067146"/>
                  <a:pt x="796819" y="4074934"/>
                </a:cubicBezTo>
                <a:cubicBezTo>
                  <a:pt x="796819" y="4082719"/>
                  <a:pt x="789031" y="4090507"/>
                  <a:pt x="781246" y="4090507"/>
                </a:cubicBezTo>
                <a:cubicBezTo>
                  <a:pt x="773458" y="4090507"/>
                  <a:pt x="765673" y="4082719"/>
                  <a:pt x="765673" y="4074934"/>
                </a:cubicBezTo>
                <a:cubicBezTo>
                  <a:pt x="765673" y="4067146"/>
                  <a:pt x="773458" y="4059361"/>
                  <a:pt x="781246" y="4059361"/>
                </a:cubicBezTo>
                <a:close/>
                <a:moveTo>
                  <a:pt x="1858377" y="4054170"/>
                </a:moveTo>
                <a:cubicBezTo>
                  <a:pt x="1868759" y="4054170"/>
                  <a:pt x="1879141" y="4061955"/>
                  <a:pt x="1879141" y="4074934"/>
                </a:cubicBezTo>
                <a:cubicBezTo>
                  <a:pt x="1879141" y="4087910"/>
                  <a:pt x="1868759" y="4095698"/>
                  <a:pt x="1858377" y="4095698"/>
                </a:cubicBezTo>
                <a:cubicBezTo>
                  <a:pt x="1847995" y="4095698"/>
                  <a:pt x="1837613" y="4085316"/>
                  <a:pt x="1837613" y="4074934"/>
                </a:cubicBezTo>
                <a:cubicBezTo>
                  <a:pt x="1837613" y="4064552"/>
                  <a:pt x="1847995" y="4054170"/>
                  <a:pt x="1858377" y="4054170"/>
                </a:cubicBezTo>
                <a:close/>
                <a:moveTo>
                  <a:pt x="1995940" y="4025617"/>
                </a:moveTo>
                <a:lnTo>
                  <a:pt x="1995940" y="4030809"/>
                </a:lnTo>
                <a:cubicBezTo>
                  <a:pt x="1995940" y="4041191"/>
                  <a:pt x="1990749" y="4048978"/>
                  <a:pt x="1985557" y="4054170"/>
                </a:cubicBezTo>
                <a:cubicBezTo>
                  <a:pt x="1985557" y="4059361"/>
                  <a:pt x="1988151" y="4061955"/>
                  <a:pt x="1988151" y="4067146"/>
                </a:cubicBezTo>
                <a:cubicBezTo>
                  <a:pt x="1988151" y="4077527"/>
                  <a:pt x="1982960" y="4087910"/>
                  <a:pt x="1972579" y="4090507"/>
                </a:cubicBezTo>
                <a:cubicBezTo>
                  <a:pt x="1977770" y="4095697"/>
                  <a:pt x="1980366" y="4103482"/>
                  <a:pt x="1980366" y="4111271"/>
                </a:cubicBezTo>
                <a:cubicBezTo>
                  <a:pt x="1980366" y="4116462"/>
                  <a:pt x="1977770" y="4119056"/>
                  <a:pt x="1977770" y="4121652"/>
                </a:cubicBezTo>
                <a:cubicBezTo>
                  <a:pt x="1985557" y="4119056"/>
                  <a:pt x="1995940" y="4116462"/>
                  <a:pt x="2003725" y="4116462"/>
                </a:cubicBezTo>
                <a:cubicBezTo>
                  <a:pt x="2008916" y="4116462"/>
                  <a:pt x="2016703" y="4116462"/>
                  <a:pt x="2021895" y="4119056"/>
                </a:cubicBezTo>
                <a:cubicBezTo>
                  <a:pt x="2021895" y="4119056"/>
                  <a:pt x="2024489" y="4119056"/>
                  <a:pt x="2029680" y="4111271"/>
                </a:cubicBezTo>
                <a:cubicBezTo>
                  <a:pt x="2021895" y="4103482"/>
                  <a:pt x="2016703" y="4093101"/>
                  <a:pt x="2016703" y="4082719"/>
                </a:cubicBezTo>
                <a:cubicBezTo>
                  <a:pt x="2016703" y="4067146"/>
                  <a:pt x="2024489" y="4056764"/>
                  <a:pt x="2034871" y="4048978"/>
                </a:cubicBezTo>
                <a:cubicBezTo>
                  <a:pt x="2034871" y="4046381"/>
                  <a:pt x="2032276" y="4043787"/>
                  <a:pt x="2032276" y="4041191"/>
                </a:cubicBezTo>
                <a:cubicBezTo>
                  <a:pt x="2029680" y="4043787"/>
                  <a:pt x="2024489" y="4043787"/>
                  <a:pt x="2021895" y="4043787"/>
                </a:cubicBezTo>
                <a:cubicBezTo>
                  <a:pt x="2011512" y="4043787"/>
                  <a:pt x="2001131" y="4036000"/>
                  <a:pt x="1995940" y="4025617"/>
                </a:cubicBezTo>
                <a:close/>
                <a:moveTo>
                  <a:pt x="2050444" y="3932180"/>
                </a:moveTo>
                <a:cubicBezTo>
                  <a:pt x="2045252" y="3937370"/>
                  <a:pt x="2040061" y="3939968"/>
                  <a:pt x="2037467" y="3945159"/>
                </a:cubicBezTo>
                <a:cubicBezTo>
                  <a:pt x="2045252" y="3952944"/>
                  <a:pt x="2053041" y="3963325"/>
                  <a:pt x="2055635" y="3973708"/>
                </a:cubicBezTo>
                <a:cubicBezTo>
                  <a:pt x="2060826" y="3965922"/>
                  <a:pt x="2066016" y="3960731"/>
                  <a:pt x="2073805" y="3955540"/>
                </a:cubicBezTo>
                <a:cubicBezTo>
                  <a:pt x="2063422" y="3950350"/>
                  <a:pt x="2055635" y="3942561"/>
                  <a:pt x="2050444" y="3932180"/>
                </a:cubicBezTo>
                <a:close/>
                <a:moveTo>
                  <a:pt x="1681883" y="3911419"/>
                </a:moveTo>
                <a:cubicBezTo>
                  <a:pt x="1702647" y="3911419"/>
                  <a:pt x="1718220" y="3926992"/>
                  <a:pt x="1718220" y="3947756"/>
                </a:cubicBezTo>
                <a:cubicBezTo>
                  <a:pt x="1718220" y="3968520"/>
                  <a:pt x="1702647" y="3984093"/>
                  <a:pt x="1681883" y="3984093"/>
                </a:cubicBezTo>
                <a:cubicBezTo>
                  <a:pt x="1666310" y="3984093"/>
                  <a:pt x="1653334" y="3973711"/>
                  <a:pt x="1648143" y="3960732"/>
                </a:cubicBezTo>
                <a:cubicBezTo>
                  <a:pt x="1645546" y="3960732"/>
                  <a:pt x="1645546" y="3960732"/>
                  <a:pt x="1642952" y="3960732"/>
                </a:cubicBezTo>
                <a:cubicBezTo>
                  <a:pt x="1629973" y="3960732"/>
                  <a:pt x="1622188" y="3950350"/>
                  <a:pt x="1622188" y="3939968"/>
                </a:cubicBezTo>
                <a:cubicBezTo>
                  <a:pt x="1622188" y="3929586"/>
                  <a:pt x="1632570" y="3919204"/>
                  <a:pt x="1642952" y="3921801"/>
                </a:cubicBezTo>
                <a:cubicBezTo>
                  <a:pt x="1645546" y="3921801"/>
                  <a:pt x="1650737" y="3921801"/>
                  <a:pt x="1653334" y="3924395"/>
                </a:cubicBezTo>
                <a:cubicBezTo>
                  <a:pt x="1661119" y="3916610"/>
                  <a:pt x="1671501" y="3911419"/>
                  <a:pt x="1681883" y="3911419"/>
                </a:cubicBezTo>
                <a:close/>
                <a:moveTo>
                  <a:pt x="1186142" y="3885464"/>
                </a:moveTo>
                <a:cubicBezTo>
                  <a:pt x="1217288" y="3885464"/>
                  <a:pt x="1245840" y="3906228"/>
                  <a:pt x="1258816" y="3932183"/>
                </a:cubicBezTo>
                <a:cubicBezTo>
                  <a:pt x="1266604" y="3916610"/>
                  <a:pt x="1282177" y="3906228"/>
                  <a:pt x="1300344" y="3906228"/>
                </a:cubicBezTo>
                <a:cubicBezTo>
                  <a:pt x="1315917" y="3906228"/>
                  <a:pt x="1331490" y="3914013"/>
                  <a:pt x="1339278" y="3926992"/>
                </a:cubicBezTo>
                <a:cubicBezTo>
                  <a:pt x="1354851" y="3929586"/>
                  <a:pt x="1367827" y="3937374"/>
                  <a:pt x="1380806" y="3945159"/>
                </a:cubicBezTo>
                <a:cubicBezTo>
                  <a:pt x="1383400" y="3942565"/>
                  <a:pt x="1383400" y="3942565"/>
                  <a:pt x="1385997" y="3942565"/>
                </a:cubicBezTo>
                <a:cubicBezTo>
                  <a:pt x="1385997" y="3939968"/>
                  <a:pt x="1383400" y="3937374"/>
                  <a:pt x="1383400" y="3932183"/>
                </a:cubicBezTo>
                <a:cubicBezTo>
                  <a:pt x="1383400" y="3921801"/>
                  <a:pt x="1391188" y="3914013"/>
                  <a:pt x="1401570" y="3914013"/>
                </a:cubicBezTo>
                <a:cubicBezTo>
                  <a:pt x="1411952" y="3914013"/>
                  <a:pt x="1419737" y="3921801"/>
                  <a:pt x="1419737" y="3932183"/>
                </a:cubicBezTo>
                <a:cubicBezTo>
                  <a:pt x="1419737" y="3934777"/>
                  <a:pt x="1419737" y="3937374"/>
                  <a:pt x="1417143" y="3939968"/>
                </a:cubicBezTo>
                <a:cubicBezTo>
                  <a:pt x="1435310" y="3942565"/>
                  <a:pt x="1448289" y="3952947"/>
                  <a:pt x="1458671" y="3965923"/>
                </a:cubicBezTo>
                <a:cubicBezTo>
                  <a:pt x="1474244" y="3968520"/>
                  <a:pt x="1487220" y="3981496"/>
                  <a:pt x="1487220" y="3997069"/>
                </a:cubicBezTo>
                <a:cubicBezTo>
                  <a:pt x="1487220" y="4010048"/>
                  <a:pt x="1479435" y="4020430"/>
                  <a:pt x="1469053" y="4025621"/>
                </a:cubicBezTo>
                <a:cubicBezTo>
                  <a:pt x="1479435" y="4028215"/>
                  <a:pt x="1484626" y="4038597"/>
                  <a:pt x="1484626" y="4048979"/>
                </a:cubicBezTo>
                <a:cubicBezTo>
                  <a:pt x="1484626" y="4064552"/>
                  <a:pt x="1471647" y="4077531"/>
                  <a:pt x="1456074" y="4077531"/>
                </a:cubicBezTo>
                <a:cubicBezTo>
                  <a:pt x="1445692" y="4077531"/>
                  <a:pt x="1437907" y="4072340"/>
                  <a:pt x="1432716" y="4064552"/>
                </a:cubicBezTo>
                <a:cubicBezTo>
                  <a:pt x="1430119" y="4064552"/>
                  <a:pt x="1427525" y="4067149"/>
                  <a:pt x="1422334" y="4067149"/>
                </a:cubicBezTo>
                <a:cubicBezTo>
                  <a:pt x="1406761" y="4106080"/>
                  <a:pt x="1367827" y="4134632"/>
                  <a:pt x="1323705" y="4134632"/>
                </a:cubicBezTo>
                <a:cubicBezTo>
                  <a:pt x="1271795" y="4134632"/>
                  <a:pt x="1227670" y="4095698"/>
                  <a:pt x="1219885" y="4043788"/>
                </a:cubicBezTo>
                <a:cubicBezTo>
                  <a:pt x="1214694" y="4043788"/>
                  <a:pt x="1212097" y="4046385"/>
                  <a:pt x="1209503" y="4046385"/>
                </a:cubicBezTo>
                <a:cubicBezTo>
                  <a:pt x="1217288" y="4059361"/>
                  <a:pt x="1222479" y="4074934"/>
                  <a:pt x="1222479" y="4090507"/>
                </a:cubicBezTo>
                <a:cubicBezTo>
                  <a:pt x="1222479" y="4139823"/>
                  <a:pt x="1180951" y="4181351"/>
                  <a:pt x="1131638" y="4181351"/>
                </a:cubicBezTo>
                <a:cubicBezTo>
                  <a:pt x="1110874" y="4181351"/>
                  <a:pt x="1092704" y="4173563"/>
                  <a:pt x="1077131" y="4163181"/>
                </a:cubicBezTo>
                <a:cubicBezTo>
                  <a:pt x="1071940" y="4165778"/>
                  <a:pt x="1066749" y="4165778"/>
                  <a:pt x="1061558" y="4165778"/>
                </a:cubicBezTo>
                <a:cubicBezTo>
                  <a:pt x="1038200" y="4165778"/>
                  <a:pt x="1017436" y="4147608"/>
                  <a:pt x="1017436" y="4121653"/>
                </a:cubicBezTo>
                <a:cubicBezTo>
                  <a:pt x="1017436" y="4106080"/>
                  <a:pt x="1027818" y="4090507"/>
                  <a:pt x="1040794" y="4082722"/>
                </a:cubicBezTo>
                <a:cubicBezTo>
                  <a:pt x="1043391" y="4041194"/>
                  <a:pt x="1074537" y="4010048"/>
                  <a:pt x="1110874" y="4004857"/>
                </a:cubicBezTo>
                <a:cubicBezTo>
                  <a:pt x="1105683" y="3991878"/>
                  <a:pt x="1103086" y="3981496"/>
                  <a:pt x="1103086" y="3968520"/>
                </a:cubicBezTo>
                <a:cubicBezTo>
                  <a:pt x="1103086" y="3921801"/>
                  <a:pt x="1142020" y="3885464"/>
                  <a:pt x="1186142" y="3885464"/>
                </a:cubicBezTo>
                <a:close/>
                <a:moveTo>
                  <a:pt x="1388591" y="3843935"/>
                </a:moveTo>
                <a:cubicBezTo>
                  <a:pt x="1398973" y="3843935"/>
                  <a:pt x="1406761" y="3851720"/>
                  <a:pt x="1406761" y="3862102"/>
                </a:cubicBezTo>
                <a:cubicBezTo>
                  <a:pt x="1406761" y="3872484"/>
                  <a:pt x="1398973" y="3880272"/>
                  <a:pt x="1388591" y="3880272"/>
                </a:cubicBezTo>
                <a:cubicBezTo>
                  <a:pt x="1378209" y="3880272"/>
                  <a:pt x="1370424" y="3872484"/>
                  <a:pt x="1370424" y="3862102"/>
                </a:cubicBezTo>
                <a:cubicBezTo>
                  <a:pt x="1370424" y="3851720"/>
                  <a:pt x="1378209" y="3843935"/>
                  <a:pt x="1388591" y="3843935"/>
                </a:cubicBezTo>
                <a:close/>
                <a:moveTo>
                  <a:pt x="1668907" y="3825765"/>
                </a:moveTo>
                <a:cubicBezTo>
                  <a:pt x="1689671" y="3825765"/>
                  <a:pt x="1705244" y="3841338"/>
                  <a:pt x="1705244" y="3862102"/>
                </a:cubicBezTo>
                <a:cubicBezTo>
                  <a:pt x="1705244" y="3882866"/>
                  <a:pt x="1687074" y="3898439"/>
                  <a:pt x="1668907" y="3898439"/>
                </a:cubicBezTo>
                <a:cubicBezTo>
                  <a:pt x="1648143" y="3898439"/>
                  <a:pt x="1632570" y="3882866"/>
                  <a:pt x="1632570" y="3862102"/>
                </a:cubicBezTo>
                <a:cubicBezTo>
                  <a:pt x="1632570" y="3841338"/>
                  <a:pt x="1650737" y="3825765"/>
                  <a:pt x="1668907" y="3825765"/>
                </a:cubicBezTo>
                <a:close/>
                <a:moveTo>
                  <a:pt x="1554705" y="3781643"/>
                </a:moveTo>
                <a:cubicBezTo>
                  <a:pt x="1578063" y="3781643"/>
                  <a:pt x="1598827" y="3802407"/>
                  <a:pt x="1598827" y="3825765"/>
                </a:cubicBezTo>
                <a:cubicBezTo>
                  <a:pt x="1598827" y="3849126"/>
                  <a:pt x="1578063" y="3869890"/>
                  <a:pt x="1554705" y="3869890"/>
                </a:cubicBezTo>
                <a:cubicBezTo>
                  <a:pt x="1546917" y="3869890"/>
                  <a:pt x="1541726" y="3869890"/>
                  <a:pt x="1536535" y="3867293"/>
                </a:cubicBezTo>
                <a:cubicBezTo>
                  <a:pt x="1531344" y="3885463"/>
                  <a:pt x="1515771" y="3898439"/>
                  <a:pt x="1495007" y="3898439"/>
                </a:cubicBezTo>
                <a:cubicBezTo>
                  <a:pt x="1471649" y="3898439"/>
                  <a:pt x="1450885" y="3877675"/>
                  <a:pt x="1450885" y="3854317"/>
                </a:cubicBezTo>
                <a:cubicBezTo>
                  <a:pt x="1450885" y="3830956"/>
                  <a:pt x="1471649" y="3810192"/>
                  <a:pt x="1495007" y="3810192"/>
                </a:cubicBezTo>
                <a:cubicBezTo>
                  <a:pt x="1502795" y="3810192"/>
                  <a:pt x="1507986" y="3810192"/>
                  <a:pt x="1513177" y="3815383"/>
                </a:cubicBezTo>
                <a:cubicBezTo>
                  <a:pt x="1518368" y="3794619"/>
                  <a:pt x="1533941" y="3781643"/>
                  <a:pt x="1554705" y="3781643"/>
                </a:cubicBezTo>
                <a:close/>
                <a:moveTo>
                  <a:pt x="2252893" y="3716754"/>
                </a:moveTo>
                <a:lnTo>
                  <a:pt x="2252893" y="3721946"/>
                </a:lnTo>
                <a:lnTo>
                  <a:pt x="2258083" y="3716754"/>
                </a:lnTo>
                <a:close/>
                <a:moveTo>
                  <a:pt x="669638" y="3688206"/>
                </a:moveTo>
                <a:cubicBezTo>
                  <a:pt x="687805" y="3688206"/>
                  <a:pt x="700784" y="3701182"/>
                  <a:pt x="700784" y="3719352"/>
                </a:cubicBezTo>
                <a:cubicBezTo>
                  <a:pt x="700784" y="3727137"/>
                  <a:pt x="695593" y="3734925"/>
                  <a:pt x="690402" y="3742710"/>
                </a:cubicBezTo>
                <a:cubicBezTo>
                  <a:pt x="708569" y="3758283"/>
                  <a:pt x="721548" y="3781644"/>
                  <a:pt x="721548" y="3807599"/>
                </a:cubicBezTo>
                <a:cubicBezTo>
                  <a:pt x="721548" y="3854318"/>
                  <a:pt x="682614" y="3893249"/>
                  <a:pt x="635895" y="3893249"/>
                </a:cubicBezTo>
                <a:cubicBezTo>
                  <a:pt x="589177" y="3893249"/>
                  <a:pt x="550246" y="3854318"/>
                  <a:pt x="550246" y="3807599"/>
                </a:cubicBezTo>
                <a:cubicBezTo>
                  <a:pt x="550246" y="3760880"/>
                  <a:pt x="589177" y="3721946"/>
                  <a:pt x="635895" y="3721946"/>
                </a:cubicBezTo>
                <a:cubicBezTo>
                  <a:pt x="635895" y="3721946"/>
                  <a:pt x="638492" y="3721946"/>
                  <a:pt x="638492" y="3721946"/>
                </a:cubicBezTo>
                <a:cubicBezTo>
                  <a:pt x="638492" y="3719352"/>
                  <a:pt x="638492" y="3719352"/>
                  <a:pt x="638492" y="3719352"/>
                </a:cubicBezTo>
                <a:cubicBezTo>
                  <a:pt x="638492" y="3701182"/>
                  <a:pt x="651468" y="3688206"/>
                  <a:pt x="669638" y="3688206"/>
                </a:cubicBezTo>
                <a:close/>
                <a:moveTo>
                  <a:pt x="918807" y="3675227"/>
                </a:moveTo>
                <a:cubicBezTo>
                  <a:pt x="931709" y="3675227"/>
                  <a:pt x="942168" y="3685685"/>
                  <a:pt x="942168" y="3698585"/>
                </a:cubicBezTo>
                <a:cubicBezTo>
                  <a:pt x="942168" y="3711488"/>
                  <a:pt x="931709" y="3721946"/>
                  <a:pt x="918807" y="3721946"/>
                </a:cubicBezTo>
                <a:cubicBezTo>
                  <a:pt x="905907" y="3721946"/>
                  <a:pt x="895449" y="3711488"/>
                  <a:pt x="895449" y="3698585"/>
                </a:cubicBezTo>
                <a:cubicBezTo>
                  <a:pt x="895449" y="3685685"/>
                  <a:pt x="905907" y="3675227"/>
                  <a:pt x="918807" y="3675227"/>
                </a:cubicBezTo>
                <a:close/>
                <a:moveTo>
                  <a:pt x="674830" y="3605150"/>
                </a:moveTo>
                <a:cubicBezTo>
                  <a:pt x="685212" y="3605150"/>
                  <a:pt x="695594" y="3615532"/>
                  <a:pt x="695594" y="3625914"/>
                </a:cubicBezTo>
                <a:cubicBezTo>
                  <a:pt x="695594" y="3638890"/>
                  <a:pt x="685212" y="3646678"/>
                  <a:pt x="674830" y="3646678"/>
                </a:cubicBezTo>
                <a:cubicBezTo>
                  <a:pt x="664448" y="3646678"/>
                  <a:pt x="654066" y="3636296"/>
                  <a:pt x="654066" y="3625914"/>
                </a:cubicBezTo>
                <a:cubicBezTo>
                  <a:pt x="654066" y="3612935"/>
                  <a:pt x="664448" y="3605150"/>
                  <a:pt x="674830" y="3605150"/>
                </a:cubicBezTo>
                <a:close/>
                <a:moveTo>
                  <a:pt x="2037467" y="3535070"/>
                </a:moveTo>
                <a:cubicBezTo>
                  <a:pt x="2047849" y="3535070"/>
                  <a:pt x="2058231" y="3545452"/>
                  <a:pt x="2058231" y="3555834"/>
                </a:cubicBezTo>
                <a:cubicBezTo>
                  <a:pt x="2058231" y="3566216"/>
                  <a:pt x="2047849" y="3576598"/>
                  <a:pt x="2037467" y="3576598"/>
                </a:cubicBezTo>
                <a:cubicBezTo>
                  <a:pt x="2024489" y="3576598"/>
                  <a:pt x="2014107" y="3566216"/>
                  <a:pt x="2016703" y="3555834"/>
                </a:cubicBezTo>
                <a:cubicBezTo>
                  <a:pt x="2016703" y="3545452"/>
                  <a:pt x="2024489" y="3535070"/>
                  <a:pt x="2037467" y="3535070"/>
                </a:cubicBezTo>
                <a:close/>
                <a:moveTo>
                  <a:pt x="1738983" y="3529879"/>
                </a:moveTo>
                <a:lnTo>
                  <a:pt x="1728107" y="3545451"/>
                </a:lnTo>
                <a:lnTo>
                  <a:pt x="1728603" y="3545451"/>
                </a:lnTo>
                <a:lnTo>
                  <a:pt x="1749776" y="3539101"/>
                </a:lnTo>
                <a:close/>
                <a:moveTo>
                  <a:pt x="1591042" y="3527285"/>
                </a:moveTo>
                <a:cubicBezTo>
                  <a:pt x="1606615" y="3527285"/>
                  <a:pt x="1622188" y="3540261"/>
                  <a:pt x="1622188" y="3558431"/>
                </a:cubicBezTo>
                <a:cubicBezTo>
                  <a:pt x="1622188" y="3576598"/>
                  <a:pt x="1609209" y="3592171"/>
                  <a:pt x="1591042" y="3592171"/>
                </a:cubicBezTo>
                <a:cubicBezTo>
                  <a:pt x="1572872" y="3592171"/>
                  <a:pt x="1559896" y="3574004"/>
                  <a:pt x="1559896" y="3558431"/>
                </a:cubicBezTo>
                <a:cubicBezTo>
                  <a:pt x="1559896" y="3542858"/>
                  <a:pt x="1572872" y="3527285"/>
                  <a:pt x="1591042" y="3527285"/>
                </a:cubicBezTo>
                <a:close/>
                <a:moveTo>
                  <a:pt x="721549" y="3519496"/>
                </a:moveTo>
                <a:cubicBezTo>
                  <a:pt x="744910" y="3519496"/>
                  <a:pt x="765674" y="3540260"/>
                  <a:pt x="765674" y="3563618"/>
                </a:cubicBezTo>
                <a:cubicBezTo>
                  <a:pt x="765674" y="3586979"/>
                  <a:pt x="747504" y="3607743"/>
                  <a:pt x="721549" y="3607743"/>
                </a:cubicBezTo>
                <a:cubicBezTo>
                  <a:pt x="698191" y="3607743"/>
                  <a:pt x="677427" y="3586979"/>
                  <a:pt x="677427" y="3563618"/>
                </a:cubicBezTo>
                <a:cubicBezTo>
                  <a:pt x="677427" y="3540260"/>
                  <a:pt x="695594" y="3519496"/>
                  <a:pt x="721549" y="3519496"/>
                </a:cubicBezTo>
                <a:close/>
                <a:moveTo>
                  <a:pt x="1450884" y="3467586"/>
                </a:moveTo>
                <a:cubicBezTo>
                  <a:pt x="1458669" y="3467586"/>
                  <a:pt x="1463860" y="3472777"/>
                  <a:pt x="1463860" y="3480562"/>
                </a:cubicBezTo>
                <a:cubicBezTo>
                  <a:pt x="1463860" y="3488350"/>
                  <a:pt x="1458669" y="3493541"/>
                  <a:pt x="1450884" y="3493541"/>
                </a:cubicBezTo>
                <a:cubicBezTo>
                  <a:pt x="1450884" y="3493541"/>
                  <a:pt x="1448287" y="3493541"/>
                  <a:pt x="1448287" y="3493541"/>
                </a:cubicBezTo>
                <a:cubicBezTo>
                  <a:pt x="1461266" y="3498732"/>
                  <a:pt x="1471648" y="3506517"/>
                  <a:pt x="1479433" y="3519496"/>
                </a:cubicBezTo>
                <a:cubicBezTo>
                  <a:pt x="1484624" y="3516899"/>
                  <a:pt x="1492412" y="3514305"/>
                  <a:pt x="1500197" y="3514305"/>
                </a:cubicBezTo>
                <a:cubicBezTo>
                  <a:pt x="1528749" y="3514305"/>
                  <a:pt x="1549513" y="3537663"/>
                  <a:pt x="1549513" y="3563618"/>
                </a:cubicBezTo>
                <a:cubicBezTo>
                  <a:pt x="1549513" y="3579191"/>
                  <a:pt x="1544322" y="3592169"/>
                  <a:pt x="1533940" y="3599955"/>
                </a:cubicBezTo>
                <a:cubicBezTo>
                  <a:pt x="1536534" y="3597360"/>
                  <a:pt x="1539131" y="3597360"/>
                  <a:pt x="1541725" y="3597360"/>
                </a:cubicBezTo>
                <a:cubicBezTo>
                  <a:pt x="1557298" y="3597360"/>
                  <a:pt x="1570277" y="3610337"/>
                  <a:pt x="1570277" y="3625909"/>
                </a:cubicBezTo>
                <a:cubicBezTo>
                  <a:pt x="1570277" y="3641482"/>
                  <a:pt x="1557298" y="3654461"/>
                  <a:pt x="1541725" y="3654461"/>
                </a:cubicBezTo>
                <a:cubicBezTo>
                  <a:pt x="1526152" y="3654461"/>
                  <a:pt x="1513176" y="3641482"/>
                  <a:pt x="1513176" y="3625909"/>
                </a:cubicBezTo>
                <a:cubicBezTo>
                  <a:pt x="1513176" y="3618124"/>
                  <a:pt x="1515770" y="3612933"/>
                  <a:pt x="1520961" y="3607742"/>
                </a:cubicBezTo>
                <a:cubicBezTo>
                  <a:pt x="1515770" y="3607742"/>
                  <a:pt x="1507985" y="3610337"/>
                  <a:pt x="1502794" y="3610337"/>
                </a:cubicBezTo>
                <a:cubicBezTo>
                  <a:pt x="1484624" y="3610337"/>
                  <a:pt x="1469051" y="3599955"/>
                  <a:pt x="1461266" y="3586979"/>
                </a:cubicBezTo>
                <a:cubicBezTo>
                  <a:pt x="1453478" y="3592169"/>
                  <a:pt x="1443096" y="3594764"/>
                  <a:pt x="1435311" y="3594764"/>
                </a:cubicBezTo>
                <a:cubicBezTo>
                  <a:pt x="1406760" y="3594764"/>
                  <a:pt x="1383402" y="3571406"/>
                  <a:pt x="1383402" y="3542854"/>
                </a:cubicBezTo>
                <a:cubicBezTo>
                  <a:pt x="1383402" y="3514305"/>
                  <a:pt x="1406760" y="3490944"/>
                  <a:pt x="1435311" y="3490944"/>
                </a:cubicBezTo>
                <a:cubicBezTo>
                  <a:pt x="1437905" y="3490944"/>
                  <a:pt x="1443096" y="3493541"/>
                  <a:pt x="1445693" y="3493541"/>
                </a:cubicBezTo>
                <a:cubicBezTo>
                  <a:pt x="1440502" y="3490944"/>
                  <a:pt x="1437905" y="3485753"/>
                  <a:pt x="1437905" y="3480562"/>
                </a:cubicBezTo>
                <a:cubicBezTo>
                  <a:pt x="1437905" y="3472777"/>
                  <a:pt x="1443096" y="3467586"/>
                  <a:pt x="1450884" y="3467586"/>
                </a:cubicBezTo>
                <a:close/>
                <a:moveTo>
                  <a:pt x="334817" y="3418274"/>
                </a:moveTo>
                <a:cubicBezTo>
                  <a:pt x="390722" y="3418274"/>
                  <a:pt x="436043" y="3463593"/>
                  <a:pt x="436043" y="3519497"/>
                </a:cubicBezTo>
                <a:cubicBezTo>
                  <a:pt x="436043" y="3575402"/>
                  <a:pt x="390722" y="3620723"/>
                  <a:pt x="334817" y="3620723"/>
                </a:cubicBezTo>
                <a:cubicBezTo>
                  <a:pt x="278913" y="3620723"/>
                  <a:pt x="233595" y="3575402"/>
                  <a:pt x="233595" y="3519497"/>
                </a:cubicBezTo>
                <a:cubicBezTo>
                  <a:pt x="233595" y="3463593"/>
                  <a:pt x="278913" y="3418274"/>
                  <a:pt x="334817" y="3418274"/>
                </a:cubicBezTo>
                <a:close/>
                <a:moveTo>
                  <a:pt x="451617" y="3400104"/>
                </a:moveTo>
                <a:cubicBezTo>
                  <a:pt x="464596" y="3400104"/>
                  <a:pt x="474978" y="3407889"/>
                  <a:pt x="474978" y="3423462"/>
                </a:cubicBezTo>
                <a:cubicBezTo>
                  <a:pt x="474978" y="3436441"/>
                  <a:pt x="464596" y="3446823"/>
                  <a:pt x="451617" y="3446823"/>
                </a:cubicBezTo>
                <a:cubicBezTo>
                  <a:pt x="438641" y="3446823"/>
                  <a:pt x="428259" y="3436441"/>
                  <a:pt x="428259" y="3423462"/>
                </a:cubicBezTo>
                <a:cubicBezTo>
                  <a:pt x="428259" y="3410486"/>
                  <a:pt x="438641" y="3400104"/>
                  <a:pt x="451617" y="3400104"/>
                </a:cubicBezTo>
                <a:close/>
                <a:moveTo>
                  <a:pt x="1030415" y="3363767"/>
                </a:moveTo>
                <a:cubicBezTo>
                  <a:pt x="1041881" y="3363767"/>
                  <a:pt x="1051179" y="3373062"/>
                  <a:pt x="1051179" y="3384531"/>
                </a:cubicBezTo>
                <a:cubicBezTo>
                  <a:pt x="1051179" y="3395998"/>
                  <a:pt x="1041881" y="3405295"/>
                  <a:pt x="1030415" y="3405295"/>
                </a:cubicBezTo>
                <a:cubicBezTo>
                  <a:pt x="1018945" y="3405295"/>
                  <a:pt x="1009651" y="3395998"/>
                  <a:pt x="1009651" y="3384531"/>
                </a:cubicBezTo>
                <a:cubicBezTo>
                  <a:pt x="1009651" y="3373062"/>
                  <a:pt x="1018945" y="3363767"/>
                  <a:pt x="1030415" y="3363767"/>
                </a:cubicBezTo>
                <a:close/>
                <a:moveTo>
                  <a:pt x="2424195" y="3322239"/>
                </a:moveTo>
                <a:cubicBezTo>
                  <a:pt x="2421601" y="3327429"/>
                  <a:pt x="2416410" y="3330023"/>
                  <a:pt x="2411219" y="3335215"/>
                </a:cubicBezTo>
                <a:cubicBezTo>
                  <a:pt x="2413814" y="3332621"/>
                  <a:pt x="2419004" y="3332621"/>
                  <a:pt x="2424195" y="3330023"/>
                </a:cubicBezTo>
                <a:close/>
                <a:moveTo>
                  <a:pt x="142751" y="3319644"/>
                </a:moveTo>
                <a:cubicBezTo>
                  <a:pt x="184279" y="3319644"/>
                  <a:pt x="218022" y="3350790"/>
                  <a:pt x="218022" y="3394912"/>
                </a:cubicBezTo>
                <a:cubicBezTo>
                  <a:pt x="218022" y="3436440"/>
                  <a:pt x="184279" y="3470183"/>
                  <a:pt x="142751" y="3470183"/>
                </a:cubicBezTo>
                <a:cubicBezTo>
                  <a:pt x="101223" y="3470183"/>
                  <a:pt x="67483" y="3436440"/>
                  <a:pt x="67483" y="3394912"/>
                </a:cubicBezTo>
                <a:cubicBezTo>
                  <a:pt x="67483" y="3353384"/>
                  <a:pt x="101223" y="3319644"/>
                  <a:pt x="142751" y="3319644"/>
                </a:cubicBezTo>
                <a:close/>
                <a:moveTo>
                  <a:pt x="659257" y="3304072"/>
                </a:moveTo>
                <a:cubicBezTo>
                  <a:pt x="682615" y="3304072"/>
                  <a:pt x="700785" y="3322239"/>
                  <a:pt x="700785" y="3345600"/>
                </a:cubicBezTo>
                <a:cubicBezTo>
                  <a:pt x="700785" y="3368958"/>
                  <a:pt x="682615" y="3387128"/>
                  <a:pt x="659257" y="3387128"/>
                </a:cubicBezTo>
                <a:cubicBezTo>
                  <a:pt x="635896" y="3387128"/>
                  <a:pt x="617729" y="3368958"/>
                  <a:pt x="617729" y="3345600"/>
                </a:cubicBezTo>
                <a:cubicBezTo>
                  <a:pt x="617729" y="3322239"/>
                  <a:pt x="635896" y="3304072"/>
                  <a:pt x="659257" y="3304072"/>
                </a:cubicBezTo>
                <a:close/>
                <a:moveTo>
                  <a:pt x="578795" y="3285902"/>
                </a:moveTo>
                <a:cubicBezTo>
                  <a:pt x="594368" y="3285902"/>
                  <a:pt x="604750" y="3298878"/>
                  <a:pt x="607347" y="3314451"/>
                </a:cubicBezTo>
                <a:cubicBezTo>
                  <a:pt x="607347" y="3330024"/>
                  <a:pt x="594368" y="3343003"/>
                  <a:pt x="578795" y="3343003"/>
                </a:cubicBezTo>
                <a:cubicBezTo>
                  <a:pt x="563222" y="3343003"/>
                  <a:pt x="550246" y="3330024"/>
                  <a:pt x="550246" y="3314451"/>
                </a:cubicBezTo>
                <a:cubicBezTo>
                  <a:pt x="550246" y="3298878"/>
                  <a:pt x="563222" y="3285902"/>
                  <a:pt x="578795" y="3285902"/>
                </a:cubicBezTo>
                <a:close/>
                <a:moveTo>
                  <a:pt x="846133" y="3270328"/>
                </a:moveTo>
                <a:cubicBezTo>
                  <a:pt x="859112" y="3270328"/>
                  <a:pt x="869494" y="3280710"/>
                  <a:pt x="869494" y="3293686"/>
                </a:cubicBezTo>
                <a:cubicBezTo>
                  <a:pt x="869494" y="3296283"/>
                  <a:pt x="866897" y="3298877"/>
                  <a:pt x="866897" y="3301474"/>
                </a:cubicBezTo>
                <a:cubicBezTo>
                  <a:pt x="874685" y="3288495"/>
                  <a:pt x="890258" y="3280710"/>
                  <a:pt x="905831" y="3280710"/>
                </a:cubicBezTo>
                <a:cubicBezTo>
                  <a:pt x="931786" y="3280710"/>
                  <a:pt x="952550" y="3301474"/>
                  <a:pt x="952550" y="3327429"/>
                </a:cubicBezTo>
                <a:cubicBezTo>
                  <a:pt x="952550" y="3348193"/>
                  <a:pt x="936977" y="3366360"/>
                  <a:pt x="918807" y="3371551"/>
                </a:cubicBezTo>
                <a:cubicBezTo>
                  <a:pt x="931786" y="3384530"/>
                  <a:pt x="939571" y="3400103"/>
                  <a:pt x="939571" y="3418270"/>
                </a:cubicBezTo>
                <a:cubicBezTo>
                  <a:pt x="939571" y="3452013"/>
                  <a:pt x="911022" y="3480562"/>
                  <a:pt x="874685" y="3480562"/>
                </a:cubicBezTo>
                <a:cubicBezTo>
                  <a:pt x="840942" y="3480562"/>
                  <a:pt x="812393" y="3452013"/>
                  <a:pt x="812393" y="3418270"/>
                </a:cubicBezTo>
                <a:cubicBezTo>
                  <a:pt x="812393" y="3384530"/>
                  <a:pt x="838348" y="3358575"/>
                  <a:pt x="869494" y="3355978"/>
                </a:cubicBezTo>
                <a:cubicBezTo>
                  <a:pt x="861706" y="3348193"/>
                  <a:pt x="859112" y="3337811"/>
                  <a:pt x="859112" y="3327429"/>
                </a:cubicBezTo>
                <a:cubicBezTo>
                  <a:pt x="859112" y="3322238"/>
                  <a:pt x="859112" y="3314450"/>
                  <a:pt x="861706" y="3309259"/>
                </a:cubicBezTo>
                <a:cubicBezTo>
                  <a:pt x="859112" y="3314450"/>
                  <a:pt x="851324" y="3319641"/>
                  <a:pt x="843539" y="3319641"/>
                </a:cubicBezTo>
                <a:cubicBezTo>
                  <a:pt x="830560" y="3319641"/>
                  <a:pt x="820178" y="3309259"/>
                  <a:pt x="820178" y="3296283"/>
                </a:cubicBezTo>
                <a:cubicBezTo>
                  <a:pt x="820178" y="3280710"/>
                  <a:pt x="833157" y="3270328"/>
                  <a:pt x="846133" y="3270328"/>
                </a:cubicBezTo>
                <a:close/>
                <a:moveTo>
                  <a:pt x="1253627" y="3267732"/>
                </a:moveTo>
                <a:lnTo>
                  <a:pt x="1258818" y="3272923"/>
                </a:lnTo>
                <a:lnTo>
                  <a:pt x="1258818" y="3267732"/>
                </a:lnTo>
                <a:close/>
                <a:moveTo>
                  <a:pt x="1030411" y="3262543"/>
                </a:moveTo>
                <a:cubicBezTo>
                  <a:pt x="1051175" y="3262543"/>
                  <a:pt x="1069345" y="3278116"/>
                  <a:pt x="1069345" y="3301474"/>
                </a:cubicBezTo>
                <a:cubicBezTo>
                  <a:pt x="1069345" y="3324835"/>
                  <a:pt x="1051175" y="3340408"/>
                  <a:pt x="1030411" y="3340408"/>
                </a:cubicBezTo>
                <a:cubicBezTo>
                  <a:pt x="1009647" y="3340408"/>
                  <a:pt x="991480" y="3324835"/>
                  <a:pt x="991480" y="3301474"/>
                </a:cubicBezTo>
                <a:cubicBezTo>
                  <a:pt x="991480" y="3280710"/>
                  <a:pt x="1009647" y="3262543"/>
                  <a:pt x="1030411" y="3262543"/>
                </a:cubicBezTo>
                <a:close/>
                <a:moveTo>
                  <a:pt x="2213962" y="3244373"/>
                </a:moveTo>
                <a:cubicBezTo>
                  <a:pt x="2216556" y="3249565"/>
                  <a:pt x="2219153" y="3254756"/>
                  <a:pt x="2219153" y="3259947"/>
                </a:cubicBezTo>
                <a:cubicBezTo>
                  <a:pt x="2219153" y="3272923"/>
                  <a:pt x="2211364" y="3283305"/>
                  <a:pt x="2200982" y="3288496"/>
                </a:cubicBezTo>
                <a:cubicBezTo>
                  <a:pt x="2206173" y="3293687"/>
                  <a:pt x="2211364" y="3298878"/>
                  <a:pt x="2216556" y="3306666"/>
                </a:cubicBezTo>
                <a:lnTo>
                  <a:pt x="2219153" y="3306666"/>
                </a:lnTo>
                <a:cubicBezTo>
                  <a:pt x="2239917" y="3306666"/>
                  <a:pt x="2260680" y="3317048"/>
                  <a:pt x="2273657" y="3332621"/>
                </a:cubicBezTo>
                <a:lnTo>
                  <a:pt x="2278848" y="3332621"/>
                </a:lnTo>
                <a:lnTo>
                  <a:pt x="2286635" y="3324833"/>
                </a:lnTo>
                <a:cubicBezTo>
                  <a:pt x="2260680" y="3306666"/>
                  <a:pt x="2242511" y="3278113"/>
                  <a:pt x="2239917" y="3244373"/>
                </a:cubicBezTo>
                <a:cubicBezTo>
                  <a:pt x="2234725" y="3246968"/>
                  <a:pt x="2232128" y="3246968"/>
                  <a:pt x="2226938" y="3246968"/>
                </a:cubicBezTo>
                <a:cubicBezTo>
                  <a:pt x="2221747" y="3246968"/>
                  <a:pt x="2219153" y="3246968"/>
                  <a:pt x="2213962" y="3244373"/>
                </a:cubicBezTo>
                <a:close/>
                <a:moveTo>
                  <a:pt x="1178356" y="3239183"/>
                </a:moveTo>
                <a:cubicBezTo>
                  <a:pt x="1167974" y="3257350"/>
                  <a:pt x="1149807" y="3272923"/>
                  <a:pt x="1129043" y="3278113"/>
                </a:cubicBezTo>
                <a:cubicBezTo>
                  <a:pt x="1126446" y="3288496"/>
                  <a:pt x="1116064" y="3296283"/>
                  <a:pt x="1105682" y="3298878"/>
                </a:cubicBezTo>
                <a:cubicBezTo>
                  <a:pt x="1121255" y="3301474"/>
                  <a:pt x="1134233" y="3309260"/>
                  <a:pt x="1142019" y="3319642"/>
                </a:cubicBezTo>
                <a:cubicBezTo>
                  <a:pt x="1144616" y="3288496"/>
                  <a:pt x="1167974" y="3262541"/>
                  <a:pt x="1196526" y="3254756"/>
                </a:cubicBezTo>
                <a:cubicBezTo>
                  <a:pt x="1188738" y="3249565"/>
                  <a:pt x="1183547" y="3244373"/>
                  <a:pt x="1178356" y="3239183"/>
                </a:cubicBezTo>
                <a:close/>
                <a:moveTo>
                  <a:pt x="1998534" y="3200249"/>
                </a:moveTo>
                <a:cubicBezTo>
                  <a:pt x="1998534" y="3205440"/>
                  <a:pt x="1995940" y="3213227"/>
                  <a:pt x="1993343" y="3218418"/>
                </a:cubicBezTo>
                <a:cubicBezTo>
                  <a:pt x="1993343" y="3215822"/>
                  <a:pt x="1995940" y="3215822"/>
                  <a:pt x="1998534" y="3215822"/>
                </a:cubicBezTo>
                <a:cubicBezTo>
                  <a:pt x="2003725" y="3213227"/>
                  <a:pt x="2008916" y="3210631"/>
                  <a:pt x="2016703" y="3210631"/>
                </a:cubicBezTo>
                <a:cubicBezTo>
                  <a:pt x="2011512" y="3208037"/>
                  <a:pt x="2008916" y="3205440"/>
                  <a:pt x="2006321" y="3202846"/>
                </a:cubicBezTo>
                <a:cubicBezTo>
                  <a:pt x="2003725" y="3202846"/>
                  <a:pt x="2001131" y="3200249"/>
                  <a:pt x="1998534" y="3200249"/>
                </a:cubicBezTo>
                <a:close/>
                <a:moveTo>
                  <a:pt x="1847995" y="3195061"/>
                </a:moveTo>
                <a:cubicBezTo>
                  <a:pt x="1860971" y="3195061"/>
                  <a:pt x="1873950" y="3205443"/>
                  <a:pt x="1873950" y="3221016"/>
                </a:cubicBezTo>
                <a:cubicBezTo>
                  <a:pt x="1873950" y="3236589"/>
                  <a:pt x="1863568" y="3246971"/>
                  <a:pt x="1847995" y="3246971"/>
                </a:cubicBezTo>
                <a:cubicBezTo>
                  <a:pt x="1832422" y="3246971"/>
                  <a:pt x="1822040" y="3236589"/>
                  <a:pt x="1822040" y="3221016"/>
                </a:cubicBezTo>
                <a:cubicBezTo>
                  <a:pt x="1822040" y="3205443"/>
                  <a:pt x="1835016" y="3195061"/>
                  <a:pt x="1847995" y="3195061"/>
                </a:cubicBezTo>
                <a:close/>
                <a:moveTo>
                  <a:pt x="599561" y="3184678"/>
                </a:moveTo>
                <a:cubicBezTo>
                  <a:pt x="612537" y="3184678"/>
                  <a:pt x="620325" y="3195060"/>
                  <a:pt x="620325" y="3205442"/>
                </a:cubicBezTo>
                <a:cubicBezTo>
                  <a:pt x="620325" y="3215824"/>
                  <a:pt x="612537" y="3223609"/>
                  <a:pt x="599561" y="3226206"/>
                </a:cubicBezTo>
                <a:cubicBezTo>
                  <a:pt x="586582" y="3226206"/>
                  <a:pt x="578797" y="3215824"/>
                  <a:pt x="578797" y="3205442"/>
                </a:cubicBezTo>
                <a:cubicBezTo>
                  <a:pt x="578797" y="3192463"/>
                  <a:pt x="589179" y="3184678"/>
                  <a:pt x="599561" y="3184678"/>
                </a:cubicBezTo>
                <a:close/>
                <a:moveTo>
                  <a:pt x="2255489" y="3114599"/>
                </a:moveTo>
                <a:cubicBezTo>
                  <a:pt x="2252893" y="3119790"/>
                  <a:pt x="2247702" y="3124981"/>
                  <a:pt x="2242511" y="3130171"/>
                </a:cubicBezTo>
                <a:cubicBezTo>
                  <a:pt x="2245108" y="3132766"/>
                  <a:pt x="2245108" y="3135362"/>
                  <a:pt x="2245108" y="3137956"/>
                </a:cubicBezTo>
                <a:cubicBezTo>
                  <a:pt x="2245108" y="3148339"/>
                  <a:pt x="2237319" y="3156127"/>
                  <a:pt x="2226938" y="3156127"/>
                </a:cubicBezTo>
                <a:cubicBezTo>
                  <a:pt x="2221747" y="3156127"/>
                  <a:pt x="2216556" y="3153530"/>
                  <a:pt x="2213962" y="3148339"/>
                </a:cubicBezTo>
                <a:cubicBezTo>
                  <a:pt x="2203579" y="3153530"/>
                  <a:pt x="2193197" y="3156127"/>
                  <a:pt x="2182815" y="3156127"/>
                </a:cubicBezTo>
                <a:cubicBezTo>
                  <a:pt x="2169837" y="3163912"/>
                  <a:pt x="2156861" y="3169103"/>
                  <a:pt x="2141287" y="3169103"/>
                </a:cubicBezTo>
                <a:cubicBezTo>
                  <a:pt x="2128308" y="3169103"/>
                  <a:pt x="2115332" y="3166509"/>
                  <a:pt x="2104951" y="3161317"/>
                </a:cubicBezTo>
                <a:cubicBezTo>
                  <a:pt x="2110142" y="3171700"/>
                  <a:pt x="2115332" y="3182082"/>
                  <a:pt x="2115332" y="3192463"/>
                </a:cubicBezTo>
                <a:cubicBezTo>
                  <a:pt x="2115332" y="3202846"/>
                  <a:pt x="2112736" y="3213227"/>
                  <a:pt x="2104951" y="3221012"/>
                </a:cubicBezTo>
                <a:lnTo>
                  <a:pt x="2112736" y="3228801"/>
                </a:lnTo>
                <a:lnTo>
                  <a:pt x="2123117" y="3228801"/>
                </a:lnTo>
                <a:cubicBezTo>
                  <a:pt x="2136097" y="3228801"/>
                  <a:pt x="2151669" y="3233992"/>
                  <a:pt x="2162052" y="3241777"/>
                </a:cubicBezTo>
                <a:cubicBezTo>
                  <a:pt x="2167242" y="3233992"/>
                  <a:pt x="2177624" y="3228801"/>
                  <a:pt x="2185409" y="3223610"/>
                </a:cubicBezTo>
                <a:cubicBezTo>
                  <a:pt x="2190601" y="3223610"/>
                  <a:pt x="2195792" y="3226204"/>
                  <a:pt x="2200982" y="3228801"/>
                </a:cubicBezTo>
                <a:cubicBezTo>
                  <a:pt x="2198388" y="3223610"/>
                  <a:pt x="2195792" y="3218418"/>
                  <a:pt x="2195792" y="3213227"/>
                </a:cubicBezTo>
                <a:cubicBezTo>
                  <a:pt x="2195792" y="3195057"/>
                  <a:pt x="2208771" y="3182082"/>
                  <a:pt x="2226938" y="3182082"/>
                </a:cubicBezTo>
                <a:cubicBezTo>
                  <a:pt x="2234725" y="3182082"/>
                  <a:pt x="2242511" y="3184676"/>
                  <a:pt x="2247702" y="3189867"/>
                </a:cubicBezTo>
                <a:cubicBezTo>
                  <a:pt x="2255489" y="3171700"/>
                  <a:pt x="2265871" y="3158721"/>
                  <a:pt x="2278848" y="3145745"/>
                </a:cubicBezTo>
                <a:lnTo>
                  <a:pt x="2278848" y="3143148"/>
                </a:lnTo>
                <a:cubicBezTo>
                  <a:pt x="2278848" y="3135362"/>
                  <a:pt x="2281444" y="3127575"/>
                  <a:pt x="2284038" y="3119790"/>
                </a:cubicBezTo>
                <a:cubicBezTo>
                  <a:pt x="2281444" y="3122384"/>
                  <a:pt x="2278848" y="3122384"/>
                  <a:pt x="2276253" y="3122384"/>
                </a:cubicBezTo>
                <a:cubicBezTo>
                  <a:pt x="2268465" y="3122384"/>
                  <a:pt x="2260680" y="3119790"/>
                  <a:pt x="2255489" y="3114599"/>
                </a:cubicBezTo>
                <a:close/>
                <a:moveTo>
                  <a:pt x="1541726" y="3039330"/>
                </a:moveTo>
                <a:cubicBezTo>
                  <a:pt x="1549511" y="3039330"/>
                  <a:pt x="1557299" y="3047115"/>
                  <a:pt x="1557299" y="3054903"/>
                </a:cubicBezTo>
                <a:cubicBezTo>
                  <a:pt x="1557299" y="3062688"/>
                  <a:pt x="1549511" y="3070476"/>
                  <a:pt x="1541726" y="3070476"/>
                </a:cubicBezTo>
                <a:cubicBezTo>
                  <a:pt x="1533938" y="3070476"/>
                  <a:pt x="1526153" y="3062688"/>
                  <a:pt x="1526153" y="3054903"/>
                </a:cubicBezTo>
                <a:cubicBezTo>
                  <a:pt x="1526153" y="3047115"/>
                  <a:pt x="1533938" y="3039330"/>
                  <a:pt x="1541726" y="3039330"/>
                </a:cubicBezTo>
                <a:close/>
                <a:moveTo>
                  <a:pt x="376348" y="3021160"/>
                </a:moveTo>
                <a:cubicBezTo>
                  <a:pt x="415279" y="3021160"/>
                  <a:pt x="446425" y="3052306"/>
                  <a:pt x="449022" y="3093834"/>
                </a:cubicBezTo>
                <a:cubicBezTo>
                  <a:pt x="449022" y="3135362"/>
                  <a:pt x="415279" y="3166508"/>
                  <a:pt x="376348" y="3166508"/>
                </a:cubicBezTo>
                <a:cubicBezTo>
                  <a:pt x="334820" y="3166508"/>
                  <a:pt x="303674" y="3132765"/>
                  <a:pt x="303674" y="3093834"/>
                </a:cubicBezTo>
                <a:cubicBezTo>
                  <a:pt x="303674" y="3052306"/>
                  <a:pt x="337414" y="3021160"/>
                  <a:pt x="376348" y="3021160"/>
                </a:cubicBezTo>
                <a:close/>
                <a:moveTo>
                  <a:pt x="72675" y="2995205"/>
                </a:moveTo>
                <a:cubicBezTo>
                  <a:pt x="96036" y="2995205"/>
                  <a:pt x="116800" y="3013372"/>
                  <a:pt x="116800" y="3039327"/>
                </a:cubicBezTo>
                <a:cubicBezTo>
                  <a:pt x="116800" y="3065282"/>
                  <a:pt x="96036" y="3086046"/>
                  <a:pt x="72675" y="3083452"/>
                </a:cubicBezTo>
                <a:cubicBezTo>
                  <a:pt x="49317" y="3083452"/>
                  <a:pt x="28553" y="3065282"/>
                  <a:pt x="28553" y="3039327"/>
                </a:cubicBezTo>
                <a:cubicBezTo>
                  <a:pt x="28553" y="3015969"/>
                  <a:pt x="46720" y="2995205"/>
                  <a:pt x="72675" y="2995205"/>
                </a:cubicBezTo>
                <a:close/>
                <a:moveTo>
                  <a:pt x="1126447" y="2990014"/>
                </a:moveTo>
                <a:cubicBezTo>
                  <a:pt x="1162784" y="2990014"/>
                  <a:pt x="1191336" y="3018563"/>
                  <a:pt x="1191336" y="3054900"/>
                </a:cubicBezTo>
                <a:cubicBezTo>
                  <a:pt x="1191336" y="3091237"/>
                  <a:pt x="1162784" y="3119789"/>
                  <a:pt x="1126447" y="3119789"/>
                </a:cubicBezTo>
                <a:cubicBezTo>
                  <a:pt x="1090110" y="3119789"/>
                  <a:pt x="1061561" y="3091237"/>
                  <a:pt x="1061561" y="3054900"/>
                </a:cubicBezTo>
                <a:cubicBezTo>
                  <a:pt x="1061561" y="3018563"/>
                  <a:pt x="1090110" y="2990014"/>
                  <a:pt x="1126447" y="2990014"/>
                </a:cubicBezTo>
                <a:close/>
                <a:moveTo>
                  <a:pt x="602156" y="2966657"/>
                </a:moveTo>
                <a:cubicBezTo>
                  <a:pt x="641087" y="2966657"/>
                  <a:pt x="669639" y="2997803"/>
                  <a:pt x="669639" y="3034140"/>
                </a:cubicBezTo>
                <a:cubicBezTo>
                  <a:pt x="669639" y="3073071"/>
                  <a:pt x="638493" y="3101623"/>
                  <a:pt x="602156" y="3101623"/>
                </a:cubicBezTo>
                <a:cubicBezTo>
                  <a:pt x="565819" y="3101623"/>
                  <a:pt x="534673" y="3073071"/>
                  <a:pt x="534673" y="3034140"/>
                </a:cubicBezTo>
                <a:cubicBezTo>
                  <a:pt x="534673" y="2995206"/>
                  <a:pt x="565819" y="2966657"/>
                  <a:pt x="602156" y="2966657"/>
                </a:cubicBezTo>
                <a:close/>
                <a:moveTo>
                  <a:pt x="1565084" y="2940702"/>
                </a:moveTo>
                <a:cubicBezTo>
                  <a:pt x="1580657" y="2940702"/>
                  <a:pt x="1593636" y="2953678"/>
                  <a:pt x="1593636" y="2969251"/>
                </a:cubicBezTo>
                <a:cubicBezTo>
                  <a:pt x="1593636" y="2984824"/>
                  <a:pt x="1580657" y="2997803"/>
                  <a:pt x="1565084" y="2997803"/>
                </a:cubicBezTo>
                <a:cubicBezTo>
                  <a:pt x="1549511" y="2997803"/>
                  <a:pt x="1536535" y="2984824"/>
                  <a:pt x="1536535" y="2969251"/>
                </a:cubicBezTo>
                <a:cubicBezTo>
                  <a:pt x="1536535" y="2953678"/>
                  <a:pt x="1549511" y="2940702"/>
                  <a:pt x="1565084" y="2940702"/>
                </a:cubicBezTo>
                <a:close/>
                <a:moveTo>
                  <a:pt x="2115332" y="2906959"/>
                </a:moveTo>
                <a:cubicBezTo>
                  <a:pt x="2107545" y="2919935"/>
                  <a:pt x="2097162" y="2930317"/>
                  <a:pt x="2084186" y="2935508"/>
                </a:cubicBezTo>
                <a:cubicBezTo>
                  <a:pt x="2089377" y="2940699"/>
                  <a:pt x="2091971" y="2945889"/>
                  <a:pt x="2091971" y="2951081"/>
                </a:cubicBezTo>
                <a:cubicBezTo>
                  <a:pt x="2091971" y="2961463"/>
                  <a:pt x="2081590" y="2971845"/>
                  <a:pt x="2071207" y="2971845"/>
                </a:cubicBezTo>
                <a:cubicBezTo>
                  <a:pt x="2060826" y="2971845"/>
                  <a:pt x="2050444" y="2961463"/>
                  <a:pt x="2050444" y="2951081"/>
                </a:cubicBezTo>
                <a:cubicBezTo>
                  <a:pt x="2050444" y="2948487"/>
                  <a:pt x="2050444" y="2943295"/>
                  <a:pt x="2053041" y="2940699"/>
                </a:cubicBezTo>
                <a:cubicBezTo>
                  <a:pt x="2042659" y="2940699"/>
                  <a:pt x="2034871" y="2938104"/>
                  <a:pt x="2027086" y="2932914"/>
                </a:cubicBezTo>
                <a:cubicBezTo>
                  <a:pt x="2027086" y="2938104"/>
                  <a:pt x="2029680" y="2943295"/>
                  <a:pt x="2029680" y="2951081"/>
                </a:cubicBezTo>
                <a:cubicBezTo>
                  <a:pt x="2029680" y="2987418"/>
                  <a:pt x="2001131" y="3015970"/>
                  <a:pt x="1964794" y="3015970"/>
                </a:cubicBezTo>
                <a:cubicBezTo>
                  <a:pt x="1941433" y="3015970"/>
                  <a:pt x="1918075" y="3000397"/>
                  <a:pt x="1907693" y="2979633"/>
                </a:cubicBezTo>
                <a:cubicBezTo>
                  <a:pt x="1907693" y="2982227"/>
                  <a:pt x="1905095" y="2982227"/>
                  <a:pt x="1902501" y="2982227"/>
                </a:cubicBezTo>
                <a:cubicBezTo>
                  <a:pt x="1897310" y="2992609"/>
                  <a:pt x="1886929" y="3000397"/>
                  <a:pt x="1876547" y="3002991"/>
                </a:cubicBezTo>
                <a:cubicBezTo>
                  <a:pt x="1886929" y="3010779"/>
                  <a:pt x="1894714" y="3023755"/>
                  <a:pt x="1894714" y="3039328"/>
                </a:cubicBezTo>
                <a:cubicBezTo>
                  <a:pt x="1894714" y="3044519"/>
                  <a:pt x="1892120" y="3052306"/>
                  <a:pt x="1889523" y="3057498"/>
                </a:cubicBezTo>
                <a:cubicBezTo>
                  <a:pt x="1892120" y="3060092"/>
                  <a:pt x="1892120" y="3065283"/>
                  <a:pt x="1892120" y="3070474"/>
                </a:cubicBezTo>
                <a:cubicBezTo>
                  <a:pt x="1892120" y="3067880"/>
                  <a:pt x="1894714" y="3067880"/>
                  <a:pt x="1897310" y="3067880"/>
                </a:cubicBezTo>
                <a:cubicBezTo>
                  <a:pt x="1905095" y="3067880"/>
                  <a:pt x="1910287" y="3073071"/>
                  <a:pt x="1910287" y="3080856"/>
                </a:cubicBezTo>
                <a:cubicBezTo>
                  <a:pt x="1910287" y="3088644"/>
                  <a:pt x="1905095" y="3093835"/>
                  <a:pt x="1897310" y="3093835"/>
                </a:cubicBezTo>
                <a:cubicBezTo>
                  <a:pt x="1892120" y="3093835"/>
                  <a:pt x="1889523" y="3091238"/>
                  <a:pt x="1886929" y="3088644"/>
                </a:cubicBezTo>
                <a:cubicBezTo>
                  <a:pt x="1881738" y="3104216"/>
                  <a:pt x="1863568" y="3117193"/>
                  <a:pt x="1842804" y="3117193"/>
                </a:cubicBezTo>
                <a:cubicBezTo>
                  <a:pt x="1829828" y="3117193"/>
                  <a:pt x="1816849" y="3112001"/>
                  <a:pt x="1809064" y="3104216"/>
                </a:cubicBezTo>
                <a:cubicBezTo>
                  <a:pt x="1801276" y="3112001"/>
                  <a:pt x="1793491" y="3119790"/>
                  <a:pt x="1785703" y="3124981"/>
                </a:cubicBezTo>
                <a:cubicBezTo>
                  <a:pt x="1788299" y="3127575"/>
                  <a:pt x="1788299" y="3132766"/>
                  <a:pt x="1788299" y="3135362"/>
                </a:cubicBezTo>
                <a:cubicBezTo>
                  <a:pt x="1788299" y="3150936"/>
                  <a:pt x="1775321" y="3163912"/>
                  <a:pt x="1759748" y="3163912"/>
                </a:cubicBezTo>
                <a:cubicBezTo>
                  <a:pt x="1754557" y="3163912"/>
                  <a:pt x="1749366" y="3161317"/>
                  <a:pt x="1744175" y="3158721"/>
                </a:cubicBezTo>
                <a:lnTo>
                  <a:pt x="1738983" y="3158721"/>
                </a:lnTo>
                <a:cubicBezTo>
                  <a:pt x="1731198" y="3158721"/>
                  <a:pt x="1723411" y="3150936"/>
                  <a:pt x="1723411" y="3143148"/>
                </a:cubicBezTo>
                <a:cubicBezTo>
                  <a:pt x="1723411" y="3140554"/>
                  <a:pt x="1723411" y="3137956"/>
                  <a:pt x="1726008" y="3135362"/>
                </a:cubicBezTo>
                <a:cubicBezTo>
                  <a:pt x="1723411" y="3135362"/>
                  <a:pt x="1720817" y="3132766"/>
                  <a:pt x="1718220" y="3132766"/>
                </a:cubicBezTo>
                <a:cubicBezTo>
                  <a:pt x="1715626" y="3137956"/>
                  <a:pt x="1713028" y="3140554"/>
                  <a:pt x="1707838" y="3143148"/>
                </a:cubicBezTo>
                <a:lnTo>
                  <a:pt x="1707838" y="3145745"/>
                </a:lnTo>
                <a:cubicBezTo>
                  <a:pt x="1731198" y="3158721"/>
                  <a:pt x="1749366" y="3182082"/>
                  <a:pt x="1749366" y="3213227"/>
                </a:cubicBezTo>
                <a:cubicBezTo>
                  <a:pt x="1749366" y="3249565"/>
                  <a:pt x="1723411" y="3278113"/>
                  <a:pt x="1692265" y="3288496"/>
                </a:cubicBezTo>
                <a:cubicBezTo>
                  <a:pt x="1700053" y="3298878"/>
                  <a:pt x="1705243" y="3314451"/>
                  <a:pt x="1705243" y="3330023"/>
                </a:cubicBezTo>
                <a:lnTo>
                  <a:pt x="1705243" y="3335215"/>
                </a:lnTo>
                <a:cubicBezTo>
                  <a:pt x="1707838" y="3337812"/>
                  <a:pt x="1707838" y="3340406"/>
                  <a:pt x="1707838" y="3343003"/>
                </a:cubicBezTo>
                <a:cubicBezTo>
                  <a:pt x="1715626" y="3317048"/>
                  <a:pt x="1741581" y="3296283"/>
                  <a:pt x="1770129" y="3296283"/>
                </a:cubicBezTo>
                <a:cubicBezTo>
                  <a:pt x="1772727" y="3291093"/>
                  <a:pt x="1777918" y="3288496"/>
                  <a:pt x="1780512" y="3283305"/>
                </a:cubicBezTo>
                <a:cubicBezTo>
                  <a:pt x="1788299" y="3262541"/>
                  <a:pt x="1809064" y="3249565"/>
                  <a:pt x="1832422" y="3249565"/>
                </a:cubicBezTo>
                <a:cubicBezTo>
                  <a:pt x="1850592" y="3249565"/>
                  <a:pt x="1866164" y="3257350"/>
                  <a:pt x="1876547" y="3270328"/>
                </a:cubicBezTo>
                <a:cubicBezTo>
                  <a:pt x="1886929" y="3278113"/>
                  <a:pt x="1897310" y="3288496"/>
                  <a:pt x="1902501" y="3298878"/>
                </a:cubicBezTo>
                <a:cubicBezTo>
                  <a:pt x="1915478" y="3304068"/>
                  <a:pt x="1925860" y="3317048"/>
                  <a:pt x="1925860" y="3332621"/>
                </a:cubicBezTo>
                <a:cubicBezTo>
                  <a:pt x="1925860" y="3345597"/>
                  <a:pt x="1918075" y="3358575"/>
                  <a:pt x="1907693" y="3363767"/>
                </a:cubicBezTo>
                <a:cubicBezTo>
                  <a:pt x="1905095" y="3368958"/>
                  <a:pt x="1905095" y="3371552"/>
                  <a:pt x="1902501" y="3374149"/>
                </a:cubicBezTo>
                <a:cubicBezTo>
                  <a:pt x="1905095" y="3379339"/>
                  <a:pt x="1907693" y="3384530"/>
                  <a:pt x="1907693" y="3389722"/>
                </a:cubicBezTo>
                <a:cubicBezTo>
                  <a:pt x="1910287" y="3387124"/>
                  <a:pt x="1912884" y="3387124"/>
                  <a:pt x="1915478" y="3387124"/>
                </a:cubicBezTo>
                <a:cubicBezTo>
                  <a:pt x="1920669" y="3363767"/>
                  <a:pt x="1938839" y="3345597"/>
                  <a:pt x="1959603" y="3335215"/>
                </a:cubicBezTo>
                <a:cubicBezTo>
                  <a:pt x="1946624" y="3332621"/>
                  <a:pt x="1936241" y="3322239"/>
                  <a:pt x="1933647" y="3309260"/>
                </a:cubicBezTo>
                <a:cubicBezTo>
                  <a:pt x="1915478" y="3301474"/>
                  <a:pt x="1905095" y="3285902"/>
                  <a:pt x="1905095" y="3267732"/>
                </a:cubicBezTo>
                <a:cubicBezTo>
                  <a:pt x="1905095" y="3254756"/>
                  <a:pt x="1910287" y="3241777"/>
                  <a:pt x="1920669" y="3233992"/>
                </a:cubicBezTo>
                <a:cubicBezTo>
                  <a:pt x="1907693" y="3226204"/>
                  <a:pt x="1899904" y="3210631"/>
                  <a:pt x="1899904" y="3195057"/>
                </a:cubicBezTo>
                <a:cubicBezTo>
                  <a:pt x="1899904" y="3171700"/>
                  <a:pt x="1918075" y="3150936"/>
                  <a:pt x="1944030" y="3148339"/>
                </a:cubicBezTo>
                <a:cubicBezTo>
                  <a:pt x="1938839" y="3137956"/>
                  <a:pt x="1936241" y="3124981"/>
                  <a:pt x="1936241" y="3112001"/>
                </a:cubicBezTo>
                <a:cubicBezTo>
                  <a:pt x="1936241" y="3062689"/>
                  <a:pt x="1977770" y="3021160"/>
                  <a:pt x="2027086" y="3021160"/>
                </a:cubicBezTo>
                <a:cubicBezTo>
                  <a:pt x="2037467" y="3021160"/>
                  <a:pt x="2045252" y="3023755"/>
                  <a:pt x="2053041" y="3026351"/>
                </a:cubicBezTo>
                <a:cubicBezTo>
                  <a:pt x="2058231" y="3010779"/>
                  <a:pt x="2071207" y="3000397"/>
                  <a:pt x="2086781" y="2995205"/>
                </a:cubicBezTo>
                <a:cubicBezTo>
                  <a:pt x="2104951" y="2969250"/>
                  <a:pt x="2136097" y="2951081"/>
                  <a:pt x="2169837" y="2943295"/>
                </a:cubicBezTo>
                <a:cubicBezTo>
                  <a:pt x="2206173" y="2943295"/>
                  <a:pt x="2239917" y="2961463"/>
                  <a:pt x="2258083" y="2990015"/>
                </a:cubicBezTo>
                <a:cubicBezTo>
                  <a:pt x="2284038" y="2990015"/>
                  <a:pt x="2304803" y="3008182"/>
                  <a:pt x="2312590" y="3031543"/>
                </a:cubicBezTo>
                <a:cubicBezTo>
                  <a:pt x="2315184" y="3031543"/>
                  <a:pt x="2320375" y="3028945"/>
                  <a:pt x="2322973" y="3028945"/>
                </a:cubicBezTo>
                <a:cubicBezTo>
                  <a:pt x="2328164" y="3028945"/>
                  <a:pt x="2333354" y="3031543"/>
                  <a:pt x="2335948" y="3034137"/>
                </a:cubicBezTo>
                <a:cubicBezTo>
                  <a:pt x="2343736" y="3031543"/>
                  <a:pt x="2354119" y="3028945"/>
                  <a:pt x="2364500" y="3028945"/>
                </a:cubicBezTo>
                <a:lnTo>
                  <a:pt x="2369691" y="3028945"/>
                </a:lnTo>
                <a:cubicBezTo>
                  <a:pt x="2372285" y="3023755"/>
                  <a:pt x="2374883" y="3018564"/>
                  <a:pt x="2380074" y="3015970"/>
                </a:cubicBezTo>
                <a:cubicBezTo>
                  <a:pt x="2369691" y="3013373"/>
                  <a:pt x="2359309" y="3005588"/>
                  <a:pt x="2354119" y="2995205"/>
                </a:cubicBezTo>
                <a:cubicBezTo>
                  <a:pt x="2348927" y="2992609"/>
                  <a:pt x="2343736" y="2990015"/>
                  <a:pt x="2341139" y="2987418"/>
                </a:cubicBezTo>
                <a:cubicBezTo>
                  <a:pt x="2333354" y="2992609"/>
                  <a:pt x="2322973" y="2997800"/>
                  <a:pt x="2312590" y="2997800"/>
                </a:cubicBezTo>
                <a:cubicBezTo>
                  <a:pt x="2286635" y="2997800"/>
                  <a:pt x="2265871" y="2977036"/>
                  <a:pt x="2265871" y="2951081"/>
                </a:cubicBezTo>
                <a:lnTo>
                  <a:pt x="2265871" y="2943295"/>
                </a:lnTo>
                <a:cubicBezTo>
                  <a:pt x="2263274" y="2938104"/>
                  <a:pt x="2260680" y="2935508"/>
                  <a:pt x="2258083" y="2932914"/>
                </a:cubicBezTo>
                <a:cubicBezTo>
                  <a:pt x="2255489" y="2935508"/>
                  <a:pt x="2252893" y="2935508"/>
                  <a:pt x="2250298" y="2935508"/>
                </a:cubicBezTo>
                <a:cubicBezTo>
                  <a:pt x="2237319" y="2935508"/>
                  <a:pt x="2226938" y="2927723"/>
                  <a:pt x="2221747" y="2917341"/>
                </a:cubicBezTo>
                <a:cubicBezTo>
                  <a:pt x="2219153" y="2917341"/>
                  <a:pt x="2213962" y="2919935"/>
                  <a:pt x="2208771" y="2919935"/>
                </a:cubicBezTo>
                <a:cubicBezTo>
                  <a:pt x="2203579" y="2930317"/>
                  <a:pt x="2195792" y="2938104"/>
                  <a:pt x="2182815" y="2938104"/>
                </a:cubicBezTo>
                <a:cubicBezTo>
                  <a:pt x="2167242" y="2938104"/>
                  <a:pt x="2156861" y="2927723"/>
                  <a:pt x="2154263" y="2912149"/>
                </a:cubicBezTo>
                <a:lnTo>
                  <a:pt x="2151669" y="2909553"/>
                </a:lnTo>
                <a:cubicBezTo>
                  <a:pt x="2146478" y="2912149"/>
                  <a:pt x="2141287" y="2914744"/>
                  <a:pt x="2136097" y="2914744"/>
                </a:cubicBezTo>
                <a:cubicBezTo>
                  <a:pt x="2128308" y="2914744"/>
                  <a:pt x="2120523" y="2912149"/>
                  <a:pt x="2115332" y="2906959"/>
                </a:cubicBezTo>
                <a:close/>
                <a:moveTo>
                  <a:pt x="532076" y="2896577"/>
                </a:moveTo>
                <a:cubicBezTo>
                  <a:pt x="552840" y="2896577"/>
                  <a:pt x="571010" y="2914744"/>
                  <a:pt x="571010" y="2935508"/>
                </a:cubicBezTo>
                <a:cubicBezTo>
                  <a:pt x="571010" y="2956272"/>
                  <a:pt x="552840" y="2974442"/>
                  <a:pt x="532076" y="2974442"/>
                </a:cubicBezTo>
                <a:cubicBezTo>
                  <a:pt x="511312" y="2974442"/>
                  <a:pt x="493145" y="2956272"/>
                  <a:pt x="493145" y="2935508"/>
                </a:cubicBezTo>
                <a:cubicBezTo>
                  <a:pt x="493145" y="2914744"/>
                  <a:pt x="511312" y="2896577"/>
                  <a:pt x="532076" y="2896577"/>
                </a:cubicBezTo>
                <a:close/>
                <a:moveTo>
                  <a:pt x="241383" y="2808330"/>
                </a:moveTo>
                <a:cubicBezTo>
                  <a:pt x="249168" y="2808330"/>
                  <a:pt x="256956" y="2816115"/>
                  <a:pt x="256956" y="2823903"/>
                </a:cubicBezTo>
                <a:cubicBezTo>
                  <a:pt x="256956" y="2831688"/>
                  <a:pt x="249168" y="2839476"/>
                  <a:pt x="241383" y="2839476"/>
                </a:cubicBezTo>
                <a:cubicBezTo>
                  <a:pt x="233595" y="2839476"/>
                  <a:pt x="225810" y="2831688"/>
                  <a:pt x="225810" y="2823903"/>
                </a:cubicBezTo>
                <a:cubicBezTo>
                  <a:pt x="225810" y="2816115"/>
                  <a:pt x="233595" y="2808330"/>
                  <a:pt x="241383" y="2808330"/>
                </a:cubicBezTo>
                <a:close/>
                <a:moveTo>
                  <a:pt x="176494" y="2782375"/>
                </a:moveTo>
                <a:cubicBezTo>
                  <a:pt x="200863" y="2782375"/>
                  <a:pt x="220619" y="2802128"/>
                  <a:pt x="220619" y="2826497"/>
                </a:cubicBezTo>
                <a:cubicBezTo>
                  <a:pt x="220619" y="2850866"/>
                  <a:pt x="200863" y="2870622"/>
                  <a:pt x="176494" y="2870622"/>
                </a:cubicBezTo>
                <a:cubicBezTo>
                  <a:pt x="152125" y="2870622"/>
                  <a:pt x="132372" y="2850866"/>
                  <a:pt x="132372" y="2826497"/>
                </a:cubicBezTo>
                <a:cubicBezTo>
                  <a:pt x="132372" y="2802128"/>
                  <a:pt x="152125" y="2782375"/>
                  <a:pt x="176494" y="2782375"/>
                </a:cubicBezTo>
                <a:close/>
                <a:moveTo>
                  <a:pt x="2335948" y="2756420"/>
                </a:moveTo>
                <a:cubicBezTo>
                  <a:pt x="2330758" y="2774587"/>
                  <a:pt x="2317781" y="2790160"/>
                  <a:pt x="2302208" y="2795351"/>
                </a:cubicBezTo>
                <a:cubicBezTo>
                  <a:pt x="2304803" y="2800542"/>
                  <a:pt x="2304803" y="2803138"/>
                  <a:pt x="2304803" y="2805733"/>
                </a:cubicBezTo>
                <a:cubicBezTo>
                  <a:pt x="2304803" y="2818712"/>
                  <a:pt x="2299612" y="2826497"/>
                  <a:pt x="2291827" y="2834286"/>
                </a:cubicBezTo>
                <a:lnTo>
                  <a:pt x="2291827" y="2836879"/>
                </a:lnTo>
                <a:lnTo>
                  <a:pt x="2297018" y="2836879"/>
                </a:lnTo>
                <a:lnTo>
                  <a:pt x="2307399" y="2836879"/>
                </a:lnTo>
                <a:cubicBezTo>
                  <a:pt x="2315184" y="2818712"/>
                  <a:pt x="2325567" y="2805733"/>
                  <a:pt x="2341139" y="2795351"/>
                </a:cubicBezTo>
                <a:cubicBezTo>
                  <a:pt x="2338545" y="2790160"/>
                  <a:pt x="2338545" y="2784969"/>
                  <a:pt x="2335948" y="2777183"/>
                </a:cubicBezTo>
                <a:cubicBezTo>
                  <a:pt x="2335948" y="2771993"/>
                  <a:pt x="2335948" y="2764205"/>
                  <a:pt x="2338545" y="2759014"/>
                </a:cubicBezTo>
                <a:close/>
                <a:moveTo>
                  <a:pt x="1009648" y="2668173"/>
                </a:moveTo>
                <a:cubicBezTo>
                  <a:pt x="1030412" y="2668173"/>
                  <a:pt x="1048582" y="2681149"/>
                  <a:pt x="1051176" y="2701913"/>
                </a:cubicBezTo>
                <a:cubicBezTo>
                  <a:pt x="1056367" y="2699319"/>
                  <a:pt x="1064155" y="2699319"/>
                  <a:pt x="1069346" y="2699319"/>
                </a:cubicBezTo>
                <a:cubicBezTo>
                  <a:pt x="1108277" y="2699319"/>
                  <a:pt x="1142020" y="2733059"/>
                  <a:pt x="1142020" y="2771993"/>
                </a:cubicBezTo>
                <a:cubicBezTo>
                  <a:pt x="1142020" y="2810924"/>
                  <a:pt x="1110874" y="2844667"/>
                  <a:pt x="1069346" y="2844667"/>
                </a:cubicBezTo>
                <a:cubicBezTo>
                  <a:pt x="1061558" y="2844667"/>
                  <a:pt x="1053773" y="2842070"/>
                  <a:pt x="1045985" y="2839476"/>
                </a:cubicBezTo>
                <a:cubicBezTo>
                  <a:pt x="1038200" y="2878407"/>
                  <a:pt x="1004457" y="2906959"/>
                  <a:pt x="962929" y="2906959"/>
                </a:cubicBezTo>
                <a:cubicBezTo>
                  <a:pt x="960335" y="2906959"/>
                  <a:pt x="955144" y="2906959"/>
                  <a:pt x="952547" y="2906959"/>
                </a:cubicBezTo>
                <a:cubicBezTo>
                  <a:pt x="955144" y="2914744"/>
                  <a:pt x="955144" y="2919935"/>
                  <a:pt x="955144" y="2927723"/>
                </a:cubicBezTo>
                <a:cubicBezTo>
                  <a:pt x="955144" y="2935508"/>
                  <a:pt x="955144" y="2943296"/>
                  <a:pt x="952547" y="2951081"/>
                </a:cubicBezTo>
                <a:cubicBezTo>
                  <a:pt x="965526" y="2966654"/>
                  <a:pt x="973311" y="2987418"/>
                  <a:pt x="973311" y="3008182"/>
                </a:cubicBezTo>
                <a:cubicBezTo>
                  <a:pt x="973311" y="3049710"/>
                  <a:pt x="947356" y="3083453"/>
                  <a:pt x="911019" y="3096429"/>
                </a:cubicBezTo>
                <a:cubicBezTo>
                  <a:pt x="916210" y="3101620"/>
                  <a:pt x="918807" y="3109408"/>
                  <a:pt x="918807" y="3119790"/>
                </a:cubicBezTo>
                <a:cubicBezTo>
                  <a:pt x="918807" y="3143148"/>
                  <a:pt x="900637" y="3161318"/>
                  <a:pt x="877279" y="3161318"/>
                </a:cubicBezTo>
                <a:cubicBezTo>
                  <a:pt x="853918" y="3161318"/>
                  <a:pt x="835751" y="3143148"/>
                  <a:pt x="835751" y="3119790"/>
                </a:cubicBezTo>
                <a:cubicBezTo>
                  <a:pt x="835751" y="3109408"/>
                  <a:pt x="838345" y="3101620"/>
                  <a:pt x="840942" y="3096429"/>
                </a:cubicBezTo>
                <a:cubicBezTo>
                  <a:pt x="812390" y="3086047"/>
                  <a:pt x="791626" y="3062689"/>
                  <a:pt x="783841" y="3031543"/>
                </a:cubicBezTo>
                <a:cubicBezTo>
                  <a:pt x="763077" y="3023755"/>
                  <a:pt x="747504" y="3005588"/>
                  <a:pt x="742313" y="2984824"/>
                </a:cubicBezTo>
                <a:cubicBezTo>
                  <a:pt x="737122" y="2990015"/>
                  <a:pt x="729334" y="2992609"/>
                  <a:pt x="721549" y="2992609"/>
                </a:cubicBezTo>
                <a:cubicBezTo>
                  <a:pt x="703379" y="2992609"/>
                  <a:pt x="690403" y="2977036"/>
                  <a:pt x="690403" y="2961463"/>
                </a:cubicBezTo>
                <a:cubicBezTo>
                  <a:pt x="690403" y="2943296"/>
                  <a:pt x="705976" y="2930317"/>
                  <a:pt x="721549" y="2930317"/>
                </a:cubicBezTo>
                <a:cubicBezTo>
                  <a:pt x="726740" y="2930317"/>
                  <a:pt x="731931" y="2932914"/>
                  <a:pt x="737122" y="2935508"/>
                </a:cubicBezTo>
                <a:cubicBezTo>
                  <a:pt x="737122" y="2932914"/>
                  <a:pt x="737122" y="2930317"/>
                  <a:pt x="737122" y="2925126"/>
                </a:cubicBezTo>
                <a:cubicBezTo>
                  <a:pt x="737122" y="2891386"/>
                  <a:pt x="752695" y="2862834"/>
                  <a:pt x="778650" y="2842070"/>
                </a:cubicBezTo>
                <a:cubicBezTo>
                  <a:pt x="765671" y="2826497"/>
                  <a:pt x="757886" y="2808330"/>
                  <a:pt x="757886" y="2787566"/>
                </a:cubicBezTo>
                <a:cubicBezTo>
                  <a:pt x="757886" y="2740847"/>
                  <a:pt x="796817" y="2701913"/>
                  <a:pt x="843536" y="2701913"/>
                </a:cubicBezTo>
                <a:cubicBezTo>
                  <a:pt x="877279" y="2701913"/>
                  <a:pt x="903234" y="2722677"/>
                  <a:pt x="918807" y="2748632"/>
                </a:cubicBezTo>
                <a:cubicBezTo>
                  <a:pt x="931783" y="2743441"/>
                  <a:pt x="944762" y="2738250"/>
                  <a:pt x="960335" y="2738250"/>
                </a:cubicBezTo>
                <a:cubicBezTo>
                  <a:pt x="965526" y="2738250"/>
                  <a:pt x="970717" y="2740847"/>
                  <a:pt x="975908" y="2740847"/>
                </a:cubicBezTo>
                <a:cubicBezTo>
                  <a:pt x="970717" y="2733059"/>
                  <a:pt x="965526" y="2722677"/>
                  <a:pt x="965526" y="2712295"/>
                </a:cubicBezTo>
                <a:cubicBezTo>
                  <a:pt x="965526" y="2686340"/>
                  <a:pt x="986290" y="2668173"/>
                  <a:pt x="1009648" y="2668173"/>
                </a:cubicBezTo>
                <a:close/>
                <a:moveTo>
                  <a:pt x="1640355" y="2668173"/>
                </a:moveTo>
                <a:cubicBezTo>
                  <a:pt x="1640355" y="2675958"/>
                  <a:pt x="1640355" y="2681149"/>
                  <a:pt x="1637761" y="2686340"/>
                </a:cubicBezTo>
                <a:cubicBezTo>
                  <a:pt x="1640355" y="2681149"/>
                  <a:pt x="1645546" y="2675958"/>
                  <a:pt x="1648142" y="2670766"/>
                </a:cubicBezTo>
                <a:cubicBezTo>
                  <a:pt x="1645546" y="2670766"/>
                  <a:pt x="1642952" y="2668173"/>
                  <a:pt x="1640355" y="2668173"/>
                </a:cubicBezTo>
                <a:close/>
                <a:moveTo>
                  <a:pt x="555437" y="2662981"/>
                </a:moveTo>
                <a:cubicBezTo>
                  <a:pt x="571009" y="2662981"/>
                  <a:pt x="581391" y="2668172"/>
                  <a:pt x="591773" y="2678554"/>
                </a:cubicBezTo>
                <a:cubicBezTo>
                  <a:pt x="591773" y="2678554"/>
                  <a:pt x="594370" y="2678554"/>
                  <a:pt x="594370" y="2678554"/>
                </a:cubicBezTo>
                <a:cubicBezTo>
                  <a:pt x="622919" y="2678554"/>
                  <a:pt x="648874" y="2701912"/>
                  <a:pt x="648874" y="2733058"/>
                </a:cubicBezTo>
                <a:cubicBezTo>
                  <a:pt x="648874" y="2740846"/>
                  <a:pt x="648874" y="2746037"/>
                  <a:pt x="646280" y="2751228"/>
                </a:cubicBezTo>
                <a:cubicBezTo>
                  <a:pt x="690402" y="2751228"/>
                  <a:pt x="726739" y="2787565"/>
                  <a:pt x="724145" y="2829093"/>
                </a:cubicBezTo>
                <a:cubicBezTo>
                  <a:pt x="724145" y="2870621"/>
                  <a:pt x="690402" y="2906958"/>
                  <a:pt x="646280" y="2906958"/>
                </a:cubicBezTo>
                <a:cubicBezTo>
                  <a:pt x="604752" y="2906958"/>
                  <a:pt x="568415" y="2873215"/>
                  <a:pt x="568415" y="2829093"/>
                </a:cubicBezTo>
                <a:cubicBezTo>
                  <a:pt x="568415" y="2813520"/>
                  <a:pt x="573606" y="2800541"/>
                  <a:pt x="581391" y="2787565"/>
                </a:cubicBezTo>
                <a:cubicBezTo>
                  <a:pt x="568415" y="2782374"/>
                  <a:pt x="555437" y="2774586"/>
                  <a:pt x="547651" y="2761610"/>
                </a:cubicBezTo>
                <a:cubicBezTo>
                  <a:pt x="524291" y="2756419"/>
                  <a:pt x="506124" y="2735655"/>
                  <a:pt x="506124" y="2712294"/>
                </a:cubicBezTo>
                <a:cubicBezTo>
                  <a:pt x="506124" y="2686339"/>
                  <a:pt x="526888" y="2662981"/>
                  <a:pt x="555437" y="2662981"/>
                </a:cubicBezTo>
                <a:close/>
                <a:moveTo>
                  <a:pt x="786438" y="2637027"/>
                </a:moveTo>
                <a:cubicBezTo>
                  <a:pt x="804605" y="2637027"/>
                  <a:pt x="817584" y="2650003"/>
                  <a:pt x="817584" y="2668173"/>
                </a:cubicBezTo>
                <a:cubicBezTo>
                  <a:pt x="817584" y="2686340"/>
                  <a:pt x="804605" y="2699319"/>
                  <a:pt x="786438" y="2699319"/>
                </a:cubicBezTo>
                <a:cubicBezTo>
                  <a:pt x="768268" y="2699319"/>
                  <a:pt x="755292" y="2686340"/>
                  <a:pt x="755292" y="2668173"/>
                </a:cubicBezTo>
                <a:cubicBezTo>
                  <a:pt x="755292" y="2650003"/>
                  <a:pt x="768268" y="2637027"/>
                  <a:pt x="786438" y="2637027"/>
                </a:cubicBezTo>
                <a:close/>
                <a:moveTo>
                  <a:pt x="1897308" y="2582523"/>
                </a:moveTo>
                <a:cubicBezTo>
                  <a:pt x="1905096" y="2582523"/>
                  <a:pt x="1910287" y="2587714"/>
                  <a:pt x="1910287" y="2595499"/>
                </a:cubicBezTo>
                <a:cubicBezTo>
                  <a:pt x="1910287" y="2603287"/>
                  <a:pt x="1905096" y="2611072"/>
                  <a:pt x="1897308" y="2608478"/>
                </a:cubicBezTo>
                <a:cubicBezTo>
                  <a:pt x="1889523" y="2608478"/>
                  <a:pt x="1884332" y="2603287"/>
                  <a:pt x="1884332" y="2595499"/>
                </a:cubicBezTo>
                <a:cubicBezTo>
                  <a:pt x="1884332" y="2587714"/>
                  <a:pt x="1889523" y="2582523"/>
                  <a:pt x="1897308" y="2582523"/>
                </a:cubicBezTo>
                <a:close/>
                <a:moveTo>
                  <a:pt x="160921" y="2574734"/>
                </a:moveTo>
                <a:cubicBezTo>
                  <a:pt x="183856" y="2574734"/>
                  <a:pt x="202449" y="2593326"/>
                  <a:pt x="202449" y="2616262"/>
                </a:cubicBezTo>
                <a:cubicBezTo>
                  <a:pt x="202449" y="2639198"/>
                  <a:pt x="183856" y="2657790"/>
                  <a:pt x="160921" y="2657790"/>
                </a:cubicBezTo>
                <a:cubicBezTo>
                  <a:pt x="137985" y="2657790"/>
                  <a:pt x="119393" y="2639198"/>
                  <a:pt x="119393" y="2616262"/>
                </a:cubicBezTo>
                <a:cubicBezTo>
                  <a:pt x="119393" y="2593326"/>
                  <a:pt x="137985" y="2574734"/>
                  <a:pt x="160921" y="2574734"/>
                </a:cubicBezTo>
                <a:close/>
                <a:moveTo>
                  <a:pt x="2400837" y="2538398"/>
                </a:moveTo>
                <a:cubicBezTo>
                  <a:pt x="2403431" y="2543589"/>
                  <a:pt x="2408623" y="2551374"/>
                  <a:pt x="2413814" y="2559162"/>
                </a:cubicBezTo>
                <a:cubicBezTo>
                  <a:pt x="2413814" y="2556565"/>
                  <a:pt x="2416410" y="2553970"/>
                  <a:pt x="2419004" y="2551374"/>
                </a:cubicBezTo>
                <a:cubicBezTo>
                  <a:pt x="2411219" y="2548780"/>
                  <a:pt x="2406029" y="2546183"/>
                  <a:pt x="2400837" y="2538398"/>
                </a:cubicBezTo>
                <a:close/>
                <a:moveTo>
                  <a:pt x="2136097" y="2530611"/>
                </a:moveTo>
                <a:cubicBezTo>
                  <a:pt x="2133500" y="2530611"/>
                  <a:pt x="2128308" y="2533207"/>
                  <a:pt x="2125715" y="2533207"/>
                </a:cubicBezTo>
                <a:lnTo>
                  <a:pt x="2140219" y="2547986"/>
                </a:lnTo>
                <a:lnTo>
                  <a:pt x="2140638" y="2549752"/>
                </a:lnTo>
                <a:lnTo>
                  <a:pt x="2143171" y="2551221"/>
                </a:lnTo>
                <a:lnTo>
                  <a:pt x="2154263" y="2572138"/>
                </a:lnTo>
                <a:cubicBezTo>
                  <a:pt x="2154263" y="2569544"/>
                  <a:pt x="2154263" y="2564353"/>
                  <a:pt x="2156861" y="2559162"/>
                </a:cubicBezTo>
                <a:lnTo>
                  <a:pt x="2143171" y="2551221"/>
                </a:lnTo>
                <a:lnTo>
                  <a:pt x="2142908" y="2550726"/>
                </a:lnTo>
                <a:lnTo>
                  <a:pt x="2140219" y="2547986"/>
                </a:lnTo>
                <a:close/>
                <a:moveTo>
                  <a:pt x="1180949" y="2522824"/>
                </a:moveTo>
                <a:cubicBezTo>
                  <a:pt x="1206904" y="2522824"/>
                  <a:pt x="1230265" y="2546182"/>
                  <a:pt x="1227668" y="2572137"/>
                </a:cubicBezTo>
                <a:cubicBezTo>
                  <a:pt x="1227668" y="2579925"/>
                  <a:pt x="1225074" y="2587710"/>
                  <a:pt x="1222477" y="2595498"/>
                </a:cubicBezTo>
                <a:cubicBezTo>
                  <a:pt x="1240647" y="2598092"/>
                  <a:pt x="1253623" y="2611071"/>
                  <a:pt x="1261411" y="2629238"/>
                </a:cubicBezTo>
                <a:cubicBezTo>
                  <a:pt x="1266602" y="2624047"/>
                  <a:pt x="1271793" y="2621453"/>
                  <a:pt x="1279578" y="2621453"/>
                </a:cubicBezTo>
                <a:cubicBezTo>
                  <a:pt x="1295151" y="2621453"/>
                  <a:pt x="1308130" y="2634429"/>
                  <a:pt x="1308130" y="2650002"/>
                </a:cubicBezTo>
                <a:cubicBezTo>
                  <a:pt x="1308130" y="2665575"/>
                  <a:pt x="1295151" y="2678554"/>
                  <a:pt x="1279578" y="2678554"/>
                </a:cubicBezTo>
                <a:cubicBezTo>
                  <a:pt x="1274387" y="2678554"/>
                  <a:pt x="1266602" y="2675957"/>
                  <a:pt x="1261411" y="2670766"/>
                </a:cubicBezTo>
                <a:cubicBezTo>
                  <a:pt x="1258814" y="2678554"/>
                  <a:pt x="1256220" y="2683745"/>
                  <a:pt x="1251029" y="2688936"/>
                </a:cubicBezTo>
                <a:cubicBezTo>
                  <a:pt x="1251029" y="2694127"/>
                  <a:pt x="1251029" y="2696721"/>
                  <a:pt x="1251029" y="2699318"/>
                </a:cubicBezTo>
                <a:cubicBezTo>
                  <a:pt x="1251029" y="2733058"/>
                  <a:pt x="1225074" y="2759013"/>
                  <a:pt x="1191331" y="2759013"/>
                </a:cubicBezTo>
                <a:cubicBezTo>
                  <a:pt x="1157591" y="2759013"/>
                  <a:pt x="1131637" y="2733058"/>
                  <a:pt x="1131637" y="2699318"/>
                </a:cubicBezTo>
                <a:cubicBezTo>
                  <a:pt x="1131637" y="2681148"/>
                  <a:pt x="1139422" y="2665575"/>
                  <a:pt x="1152400" y="2655193"/>
                </a:cubicBezTo>
                <a:cubicBezTo>
                  <a:pt x="1152400" y="2655193"/>
                  <a:pt x="1152400" y="2655193"/>
                  <a:pt x="1152400" y="2652599"/>
                </a:cubicBezTo>
                <a:cubicBezTo>
                  <a:pt x="1152400" y="2639620"/>
                  <a:pt x="1154995" y="2629238"/>
                  <a:pt x="1162782" y="2618856"/>
                </a:cubicBezTo>
                <a:cubicBezTo>
                  <a:pt x="1144613" y="2611071"/>
                  <a:pt x="1131637" y="2592901"/>
                  <a:pt x="1131637" y="2572137"/>
                </a:cubicBezTo>
                <a:cubicBezTo>
                  <a:pt x="1131637" y="2546182"/>
                  <a:pt x="1152400" y="2522824"/>
                  <a:pt x="1180949" y="2522824"/>
                </a:cubicBezTo>
                <a:close/>
                <a:moveTo>
                  <a:pt x="903233" y="2517634"/>
                </a:moveTo>
                <a:cubicBezTo>
                  <a:pt x="929188" y="2517634"/>
                  <a:pt x="952549" y="2538398"/>
                  <a:pt x="952549" y="2566947"/>
                </a:cubicBezTo>
                <a:cubicBezTo>
                  <a:pt x="952549" y="2592902"/>
                  <a:pt x="929188" y="2616263"/>
                  <a:pt x="903233" y="2616263"/>
                </a:cubicBezTo>
                <a:cubicBezTo>
                  <a:pt x="877278" y="2616263"/>
                  <a:pt x="853920" y="2595499"/>
                  <a:pt x="853920" y="2566947"/>
                </a:cubicBezTo>
                <a:cubicBezTo>
                  <a:pt x="853920" y="2538398"/>
                  <a:pt x="877278" y="2517634"/>
                  <a:pt x="903233" y="2517634"/>
                </a:cubicBezTo>
                <a:close/>
                <a:moveTo>
                  <a:pt x="36337" y="2515039"/>
                </a:moveTo>
                <a:cubicBezTo>
                  <a:pt x="44125" y="2515039"/>
                  <a:pt x="49316" y="2520230"/>
                  <a:pt x="49316" y="2528015"/>
                </a:cubicBezTo>
                <a:cubicBezTo>
                  <a:pt x="49316" y="2535803"/>
                  <a:pt x="44125" y="2540994"/>
                  <a:pt x="36337" y="2540994"/>
                </a:cubicBezTo>
                <a:cubicBezTo>
                  <a:pt x="31146" y="2540994"/>
                  <a:pt x="23361" y="2535803"/>
                  <a:pt x="23361" y="2528015"/>
                </a:cubicBezTo>
                <a:cubicBezTo>
                  <a:pt x="23361" y="2520230"/>
                  <a:pt x="28552" y="2515039"/>
                  <a:pt x="36337" y="2515039"/>
                </a:cubicBezTo>
                <a:close/>
                <a:moveTo>
                  <a:pt x="903234" y="2434578"/>
                </a:moveTo>
                <a:cubicBezTo>
                  <a:pt x="921401" y="2434578"/>
                  <a:pt x="934380" y="2450151"/>
                  <a:pt x="934380" y="2465724"/>
                </a:cubicBezTo>
                <a:cubicBezTo>
                  <a:pt x="934380" y="2483891"/>
                  <a:pt x="921401" y="2496870"/>
                  <a:pt x="903234" y="2496870"/>
                </a:cubicBezTo>
                <a:cubicBezTo>
                  <a:pt x="885064" y="2496870"/>
                  <a:pt x="872088" y="2481297"/>
                  <a:pt x="872088" y="2465724"/>
                </a:cubicBezTo>
                <a:cubicBezTo>
                  <a:pt x="872088" y="2447554"/>
                  <a:pt x="887661" y="2434578"/>
                  <a:pt x="903234" y="2434578"/>
                </a:cubicBezTo>
                <a:close/>
                <a:moveTo>
                  <a:pt x="2188007" y="2416408"/>
                </a:moveTo>
                <a:cubicBezTo>
                  <a:pt x="2182815" y="2424196"/>
                  <a:pt x="2177624" y="2431981"/>
                  <a:pt x="2169837" y="2437172"/>
                </a:cubicBezTo>
                <a:cubicBezTo>
                  <a:pt x="2172433" y="2442363"/>
                  <a:pt x="2175027" y="2444959"/>
                  <a:pt x="2175027" y="2450151"/>
                </a:cubicBezTo>
                <a:cubicBezTo>
                  <a:pt x="2175027" y="2457936"/>
                  <a:pt x="2172433" y="2463127"/>
                  <a:pt x="2167242" y="2468318"/>
                </a:cubicBezTo>
                <a:cubicBezTo>
                  <a:pt x="2169837" y="2473509"/>
                  <a:pt x="2169837" y="2476107"/>
                  <a:pt x="2169837" y="2481297"/>
                </a:cubicBezTo>
                <a:cubicBezTo>
                  <a:pt x="2169837" y="2489082"/>
                  <a:pt x="2167242" y="2496870"/>
                  <a:pt x="2164646" y="2502061"/>
                </a:cubicBezTo>
                <a:cubicBezTo>
                  <a:pt x="2175027" y="2504654"/>
                  <a:pt x="2185409" y="2512443"/>
                  <a:pt x="2188007" y="2522825"/>
                </a:cubicBezTo>
                <a:cubicBezTo>
                  <a:pt x="2195792" y="2520228"/>
                  <a:pt x="2200982" y="2517634"/>
                  <a:pt x="2208771" y="2517634"/>
                </a:cubicBezTo>
                <a:cubicBezTo>
                  <a:pt x="2239917" y="2517634"/>
                  <a:pt x="2263274" y="2543589"/>
                  <a:pt x="2263274" y="2572138"/>
                </a:cubicBezTo>
                <a:cubicBezTo>
                  <a:pt x="2263274" y="2574735"/>
                  <a:pt x="2260680" y="2579925"/>
                  <a:pt x="2260680" y="2582520"/>
                </a:cubicBezTo>
                <a:cubicBezTo>
                  <a:pt x="2265871" y="2572138"/>
                  <a:pt x="2276253" y="2566947"/>
                  <a:pt x="2286635" y="2566947"/>
                </a:cubicBezTo>
                <a:cubicBezTo>
                  <a:pt x="2304803" y="2566947"/>
                  <a:pt x="2320375" y="2582520"/>
                  <a:pt x="2320375" y="2600690"/>
                </a:cubicBezTo>
                <a:cubicBezTo>
                  <a:pt x="2320375" y="2618858"/>
                  <a:pt x="2304803" y="2634430"/>
                  <a:pt x="2286635" y="2634430"/>
                </a:cubicBezTo>
                <a:cubicBezTo>
                  <a:pt x="2281444" y="2634430"/>
                  <a:pt x="2276253" y="2634430"/>
                  <a:pt x="2273657" y="2631836"/>
                </a:cubicBezTo>
                <a:lnTo>
                  <a:pt x="2273657" y="2634430"/>
                </a:lnTo>
                <a:cubicBezTo>
                  <a:pt x="2273657" y="2668173"/>
                  <a:pt x="2247702" y="2694127"/>
                  <a:pt x="2213962" y="2694127"/>
                </a:cubicBezTo>
                <a:lnTo>
                  <a:pt x="2211364" y="2694127"/>
                </a:lnTo>
                <a:cubicBezTo>
                  <a:pt x="2213962" y="2696723"/>
                  <a:pt x="2216556" y="2701913"/>
                  <a:pt x="2216556" y="2707104"/>
                </a:cubicBezTo>
                <a:lnTo>
                  <a:pt x="2219153" y="2707104"/>
                </a:lnTo>
                <a:cubicBezTo>
                  <a:pt x="2226938" y="2707104"/>
                  <a:pt x="2232128" y="2712295"/>
                  <a:pt x="2237319" y="2717486"/>
                </a:cubicBezTo>
                <a:cubicBezTo>
                  <a:pt x="2245108" y="2704510"/>
                  <a:pt x="2258083" y="2694127"/>
                  <a:pt x="2273657" y="2688937"/>
                </a:cubicBezTo>
                <a:lnTo>
                  <a:pt x="2273657" y="2683746"/>
                </a:lnTo>
                <a:cubicBezTo>
                  <a:pt x="2273657" y="2673364"/>
                  <a:pt x="2281444" y="2665576"/>
                  <a:pt x="2291827" y="2665576"/>
                </a:cubicBezTo>
                <a:cubicBezTo>
                  <a:pt x="2302208" y="2665576"/>
                  <a:pt x="2309993" y="2673364"/>
                  <a:pt x="2309993" y="2683746"/>
                </a:cubicBezTo>
                <a:cubicBezTo>
                  <a:pt x="2309993" y="2686340"/>
                  <a:pt x="2307399" y="2688937"/>
                  <a:pt x="2307399" y="2691531"/>
                </a:cubicBezTo>
                <a:cubicBezTo>
                  <a:pt x="2315184" y="2694127"/>
                  <a:pt x="2325567" y="2701913"/>
                  <a:pt x="2330758" y="2709701"/>
                </a:cubicBezTo>
                <a:cubicBezTo>
                  <a:pt x="2333354" y="2704510"/>
                  <a:pt x="2335948" y="2699319"/>
                  <a:pt x="2338545" y="2696723"/>
                </a:cubicBezTo>
                <a:cubicBezTo>
                  <a:pt x="2343736" y="2686340"/>
                  <a:pt x="2354119" y="2675958"/>
                  <a:pt x="2369691" y="2675958"/>
                </a:cubicBezTo>
                <a:cubicBezTo>
                  <a:pt x="2377476" y="2675958"/>
                  <a:pt x="2385264" y="2678555"/>
                  <a:pt x="2390455" y="2683746"/>
                </a:cubicBezTo>
                <a:cubicBezTo>
                  <a:pt x="2393049" y="2683746"/>
                  <a:pt x="2398240" y="2681149"/>
                  <a:pt x="2400837" y="2681149"/>
                </a:cubicBezTo>
                <a:cubicBezTo>
                  <a:pt x="2395646" y="2673364"/>
                  <a:pt x="2393049" y="2662981"/>
                  <a:pt x="2390455" y="2652600"/>
                </a:cubicBezTo>
                <a:cubicBezTo>
                  <a:pt x="2382668" y="2650003"/>
                  <a:pt x="2377476" y="2642218"/>
                  <a:pt x="2377476" y="2634430"/>
                </a:cubicBezTo>
                <a:cubicBezTo>
                  <a:pt x="2377476" y="2631836"/>
                  <a:pt x="2380074" y="2629239"/>
                  <a:pt x="2380074" y="2626645"/>
                </a:cubicBezTo>
                <a:cubicBezTo>
                  <a:pt x="2374883" y="2629239"/>
                  <a:pt x="2372285" y="2629239"/>
                  <a:pt x="2367094" y="2629239"/>
                </a:cubicBezTo>
                <a:cubicBezTo>
                  <a:pt x="2364500" y="2634430"/>
                  <a:pt x="2359309" y="2639621"/>
                  <a:pt x="2351521" y="2639621"/>
                </a:cubicBezTo>
                <a:cubicBezTo>
                  <a:pt x="2343736" y="2639621"/>
                  <a:pt x="2335948" y="2631836"/>
                  <a:pt x="2335948" y="2624048"/>
                </a:cubicBezTo>
                <a:lnTo>
                  <a:pt x="2335948" y="2618858"/>
                </a:lnTo>
                <a:cubicBezTo>
                  <a:pt x="2322973" y="2608475"/>
                  <a:pt x="2315184" y="2595499"/>
                  <a:pt x="2315184" y="2574735"/>
                </a:cubicBezTo>
                <a:lnTo>
                  <a:pt x="2315184" y="2564353"/>
                </a:lnTo>
                <a:lnTo>
                  <a:pt x="2312590" y="2561756"/>
                </a:lnTo>
                <a:lnTo>
                  <a:pt x="2309993" y="2561756"/>
                </a:lnTo>
                <a:cubicBezTo>
                  <a:pt x="2297018" y="2561756"/>
                  <a:pt x="2284038" y="2556565"/>
                  <a:pt x="2276253" y="2546183"/>
                </a:cubicBezTo>
                <a:cubicBezTo>
                  <a:pt x="2242511" y="2528015"/>
                  <a:pt x="2221747" y="2491679"/>
                  <a:pt x="2221747" y="2452745"/>
                </a:cubicBezTo>
                <a:cubicBezTo>
                  <a:pt x="2208771" y="2444959"/>
                  <a:pt x="2195792" y="2431981"/>
                  <a:pt x="2188007" y="2416408"/>
                </a:cubicBezTo>
                <a:close/>
                <a:moveTo>
                  <a:pt x="763076" y="2369692"/>
                </a:moveTo>
                <a:cubicBezTo>
                  <a:pt x="786437" y="2369692"/>
                  <a:pt x="807201" y="2390456"/>
                  <a:pt x="807201" y="2413814"/>
                </a:cubicBezTo>
                <a:cubicBezTo>
                  <a:pt x="807201" y="2437175"/>
                  <a:pt x="786437" y="2457939"/>
                  <a:pt x="763076" y="2457939"/>
                </a:cubicBezTo>
                <a:cubicBezTo>
                  <a:pt x="739718" y="2457939"/>
                  <a:pt x="721548" y="2437175"/>
                  <a:pt x="718954" y="2413814"/>
                </a:cubicBezTo>
                <a:cubicBezTo>
                  <a:pt x="718954" y="2390456"/>
                  <a:pt x="739718" y="2369692"/>
                  <a:pt x="763076" y="2369692"/>
                </a:cubicBezTo>
                <a:close/>
                <a:moveTo>
                  <a:pt x="555437" y="2364501"/>
                </a:moveTo>
                <a:cubicBezTo>
                  <a:pt x="597008" y="2364501"/>
                  <a:pt x="630708" y="2398200"/>
                  <a:pt x="630708" y="2439769"/>
                </a:cubicBezTo>
                <a:cubicBezTo>
                  <a:pt x="630708" y="2481341"/>
                  <a:pt x="597008" y="2515040"/>
                  <a:pt x="555437" y="2515040"/>
                </a:cubicBezTo>
                <a:cubicBezTo>
                  <a:pt x="513868" y="2515040"/>
                  <a:pt x="480169" y="2481341"/>
                  <a:pt x="480169" y="2439769"/>
                </a:cubicBezTo>
                <a:cubicBezTo>
                  <a:pt x="480169" y="2398200"/>
                  <a:pt x="513868" y="2364501"/>
                  <a:pt x="555437" y="2364501"/>
                </a:cubicBezTo>
                <a:close/>
                <a:moveTo>
                  <a:pt x="295887" y="2299611"/>
                </a:moveTo>
                <a:cubicBezTo>
                  <a:pt x="308863" y="2299611"/>
                  <a:pt x="321842" y="2312587"/>
                  <a:pt x="321842" y="2325566"/>
                </a:cubicBezTo>
                <a:cubicBezTo>
                  <a:pt x="321842" y="2338542"/>
                  <a:pt x="311460" y="2351521"/>
                  <a:pt x="295887" y="2351521"/>
                </a:cubicBezTo>
                <a:cubicBezTo>
                  <a:pt x="280314" y="2351521"/>
                  <a:pt x="269932" y="2338542"/>
                  <a:pt x="269932" y="2325566"/>
                </a:cubicBezTo>
                <a:cubicBezTo>
                  <a:pt x="269932" y="2312587"/>
                  <a:pt x="282908" y="2299611"/>
                  <a:pt x="295887" y="2299611"/>
                </a:cubicBezTo>
                <a:close/>
                <a:moveTo>
                  <a:pt x="1642949" y="2291826"/>
                </a:moveTo>
                <a:cubicBezTo>
                  <a:pt x="1650737" y="2291826"/>
                  <a:pt x="1658522" y="2294421"/>
                  <a:pt x="1663713" y="2297017"/>
                </a:cubicBezTo>
                <a:cubicBezTo>
                  <a:pt x="1668904" y="2294421"/>
                  <a:pt x="1674095" y="2291826"/>
                  <a:pt x="1679286" y="2291826"/>
                </a:cubicBezTo>
                <a:cubicBezTo>
                  <a:pt x="1694859" y="2291826"/>
                  <a:pt x="1707838" y="2304803"/>
                  <a:pt x="1707838" y="2320376"/>
                </a:cubicBezTo>
                <a:cubicBezTo>
                  <a:pt x="1707838" y="2335949"/>
                  <a:pt x="1697456" y="2346331"/>
                  <a:pt x="1681883" y="2348927"/>
                </a:cubicBezTo>
                <a:cubicBezTo>
                  <a:pt x="1676692" y="2364500"/>
                  <a:pt x="1661119" y="2374882"/>
                  <a:pt x="1642949" y="2374882"/>
                </a:cubicBezTo>
                <a:cubicBezTo>
                  <a:pt x="1616994" y="2374882"/>
                  <a:pt x="1598827" y="2354118"/>
                  <a:pt x="1598827" y="2330758"/>
                </a:cubicBezTo>
                <a:cubicBezTo>
                  <a:pt x="1598827" y="2304803"/>
                  <a:pt x="1619591" y="2286635"/>
                  <a:pt x="1642949" y="2291826"/>
                </a:cubicBezTo>
                <a:close/>
                <a:moveTo>
                  <a:pt x="2522825" y="2265869"/>
                </a:moveTo>
                <a:cubicBezTo>
                  <a:pt x="2517633" y="2271060"/>
                  <a:pt x="2509848" y="2276251"/>
                  <a:pt x="2504657" y="2276251"/>
                </a:cubicBezTo>
                <a:cubicBezTo>
                  <a:pt x="2507251" y="2281443"/>
                  <a:pt x="2507251" y="2284039"/>
                  <a:pt x="2507251" y="2289230"/>
                </a:cubicBezTo>
                <a:lnTo>
                  <a:pt x="2507251" y="2294421"/>
                </a:lnTo>
                <a:cubicBezTo>
                  <a:pt x="2517633" y="2294421"/>
                  <a:pt x="2525421" y="2291824"/>
                  <a:pt x="2535803" y="2291824"/>
                </a:cubicBezTo>
                <a:cubicBezTo>
                  <a:pt x="2540995" y="2291824"/>
                  <a:pt x="2546186" y="2294421"/>
                  <a:pt x="2551376" y="2294421"/>
                </a:cubicBezTo>
                <a:cubicBezTo>
                  <a:pt x="2551376" y="2291824"/>
                  <a:pt x="2553970" y="2291824"/>
                  <a:pt x="2553970" y="2289230"/>
                </a:cubicBezTo>
                <a:lnTo>
                  <a:pt x="2553970" y="2284039"/>
                </a:lnTo>
                <a:cubicBezTo>
                  <a:pt x="2540995" y="2281443"/>
                  <a:pt x="2530612" y="2276251"/>
                  <a:pt x="2522825" y="2265869"/>
                </a:cubicBezTo>
                <a:close/>
                <a:moveTo>
                  <a:pt x="1020033" y="2229535"/>
                </a:moveTo>
                <a:cubicBezTo>
                  <a:pt x="1048582" y="2229535"/>
                  <a:pt x="1069346" y="2252893"/>
                  <a:pt x="1071943" y="2278848"/>
                </a:cubicBezTo>
                <a:cubicBezTo>
                  <a:pt x="1077134" y="2276254"/>
                  <a:pt x="1079728" y="2276254"/>
                  <a:pt x="1082325" y="2276254"/>
                </a:cubicBezTo>
                <a:cubicBezTo>
                  <a:pt x="1095301" y="2276254"/>
                  <a:pt x="1108280" y="2289230"/>
                  <a:pt x="1108280" y="2302209"/>
                </a:cubicBezTo>
                <a:cubicBezTo>
                  <a:pt x="1108280" y="2315185"/>
                  <a:pt x="1097898" y="2328164"/>
                  <a:pt x="1082325" y="2328164"/>
                </a:cubicBezTo>
                <a:cubicBezTo>
                  <a:pt x="1071943" y="2328164"/>
                  <a:pt x="1064155" y="2322973"/>
                  <a:pt x="1056370" y="2325567"/>
                </a:cubicBezTo>
                <a:cubicBezTo>
                  <a:pt x="1056370" y="2325567"/>
                  <a:pt x="1053773" y="2328164"/>
                  <a:pt x="1053773" y="2328164"/>
                </a:cubicBezTo>
                <a:cubicBezTo>
                  <a:pt x="1058964" y="2335949"/>
                  <a:pt x="1061561" y="2346331"/>
                  <a:pt x="1061561" y="2356713"/>
                </a:cubicBezTo>
                <a:cubicBezTo>
                  <a:pt x="1061561" y="2369692"/>
                  <a:pt x="1056370" y="2382668"/>
                  <a:pt x="1048582" y="2393050"/>
                </a:cubicBezTo>
                <a:cubicBezTo>
                  <a:pt x="1064155" y="2395647"/>
                  <a:pt x="1077134" y="2408623"/>
                  <a:pt x="1077134" y="2424196"/>
                </a:cubicBezTo>
                <a:cubicBezTo>
                  <a:pt x="1077134" y="2426793"/>
                  <a:pt x="1077134" y="2426793"/>
                  <a:pt x="1077134" y="2429387"/>
                </a:cubicBezTo>
                <a:cubicBezTo>
                  <a:pt x="1079728" y="2426793"/>
                  <a:pt x="1082325" y="2426793"/>
                  <a:pt x="1084919" y="2426793"/>
                </a:cubicBezTo>
                <a:cubicBezTo>
                  <a:pt x="1103089" y="2426793"/>
                  <a:pt x="1118662" y="2442366"/>
                  <a:pt x="1118662" y="2460533"/>
                </a:cubicBezTo>
                <a:cubicBezTo>
                  <a:pt x="1118662" y="2476106"/>
                  <a:pt x="1105683" y="2491679"/>
                  <a:pt x="1087516" y="2491679"/>
                </a:cubicBezTo>
                <a:cubicBezTo>
                  <a:pt x="1090110" y="2494276"/>
                  <a:pt x="1090110" y="2496870"/>
                  <a:pt x="1090110" y="2499467"/>
                </a:cubicBezTo>
                <a:cubicBezTo>
                  <a:pt x="1090110" y="2509849"/>
                  <a:pt x="1079728" y="2520231"/>
                  <a:pt x="1069346" y="2520231"/>
                </a:cubicBezTo>
                <a:cubicBezTo>
                  <a:pt x="1058964" y="2520231"/>
                  <a:pt x="1048582" y="2509849"/>
                  <a:pt x="1048582" y="2499467"/>
                </a:cubicBezTo>
                <a:cubicBezTo>
                  <a:pt x="1048582" y="2491679"/>
                  <a:pt x="1053773" y="2483894"/>
                  <a:pt x="1061561" y="2481297"/>
                </a:cubicBezTo>
                <a:cubicBezTo>
                  <a:pt x="1056370" y="2473512"/>
                  <a:pt x="1053773" y="2465724"/>
                  <a:pt x="1053773" y="2457939"/>
                </a:cubicBezTo>
                <a:cubicBezTo>
                  <a:pt x="1053773" y="2455342"/>
                  <a:pt x="1053773" y="2455342"/>
                  <a:pt x="1053773" y="2452748"/>
                </a:cubicBezTo>
                <a:cubicBezTo>
                  <a:pt x="1051179" y="2455342"/>
                  <a:pt x="1048582" y="2455342"/>
                  <a:pt x="1045988" y="2455342"/>
                </a:cubicBezTo>
                <a:cubicBezTo>
                  <a:pt x="1027818" y="2455342"/>
                  <a:pt x="1012245" y="2439769"/>
                  <a:pt x="1012245" y="2421602"/>
                </a:cubicBezTo>
                <a:cubicBezTo>
                  <a:pt x="1012245" y="2419005"/>
                  <a:pt x="1014842" y="2416411"/>
                  <a:pt x="1014842" y="2413814"/>
                </a:cubicBezTo>
                <a:cubicBezTo>
                  <a:pt x="1012245" y="2416411"/>
                  <a:pt x="1007054" y="2416411"/>
                  <a:pt x="1001863" y="2416411"/>
                </a:cubicBezTo>
                <a:cubicBezTo>
                  <a:pt x="970717" y="2416411"/>
                  <a:pt x="944762" y="2395647"/>
                  <a:pt x="939571" y="2364501"/>
                </a:cubicBezTo>
                <a:cubicBezTo>
                  <a:pt x="931786" y="2385265"/>
                  <a:pt x="913616" y="2403432"/>
                  <a:pt x="887661" y="2403432"/>
                </a:cubicBezTo>
                <a:cubicBezTo>
                  <a:pt x="856515" y="2403432"/>
                  <a:pt x="833157" y="2380074"/>
                  <a:pt x="833157" y="2348928"/>
                </a:cubicBezTo>
                <a:cubicBezTo>
                  <a:pt x="833157" y="2317782"/>
                  <a:pt x="859112" y="2294421"/>
                  <a:pt x="887661" y="2294421"/>
                </a:cubicBezTo>
                <a:cubicBezTo>
                  <a:pt x="913616" y="2294421"/>
                  <a:pt x="934380" y="2312591"/>
                  <a:pt x="939571" y="2335949"/>
                </a:cubicBezTo>
                <a:cubicBezTo>
                  <a:pt x="944762" y="2317782"/>
                  <a:pt x="955144" y="2302209"/>
                  <a:pt x="970717" y="2294421"/>
                </a:cubicBezTo>
                <a:cubicBezTo>
                  <a:pt x="968123" y="2289230"/>
                  <a:pt x="968123" y="2286636"/>
                  <a:pt x="968123" y="2281445"/>
                </a:cubicBezTo>
                <a:cubicBezTo>
                  <a:pt x="968123" y="2252893"/>
                  <a:pt x="991481" y="2229535"/>
                  <a:pt x="1020033" y="2229535"/>
                </a:cubicBezTo>
                <a:close/>
                <a:moveTo>
                  <a:pt x="1645547" y="2221747"/>
                </a:moveTo>
                <a:cubicBezTo>
                  <a:pt x="1663714" y="2221747"/>
                  <a:pt x="1676693" y="2237320"/>
                  <a:pt x="1676693" y="2252893"/>
                </a:cubicBezTo>
                <a:cubicBezTo>
                  <a:pt x="1676693" y="2271060"/>
                  <a:pt x="1663714" y="2284039"/>
                  <a:pt x="1645547" y="2284039"/>
                </a:cubicBezTo>
                <a:cubicBezTo>
                  <a:pt x="1627377" y="2284039"/>
                  <a:pt x="1614401" y="2268466"/>
                  <a:pt x="1614401" y="2252893"/>
                </a:cubicBezTo>
                <a:cubicBezTo>
                  <a:pt x="1614401" y="2234723"/>
                  <a:pt x="1629974" y="2221747"/>
                  <a:pt x="1645547" y="2221747"/>
                </a:cubicBezTo>
                <a:close/>
                <a:moveTo>
                  <a:pt x="2252893" y="2213959"/>
                </a:moveTo>
                <a:cubicBezTo>
                  <a:pt x="2252893" y="2216556"/>
                  <a:pt x="2250298" y="2216556"/>
                  <a:pt x="2247702" y="2216556"/>
                </a:cubicBezTo>
                <a:cubicBezTo>
                  <a:pt x="2260680" y="2229533"/>
                  <a:pt x="2268465" y="2247702"/>
                  <a:pt x="2268465" y="2265869"/>
                </a:cubicBezTo>
                <a:cubicBezTo>
                  <a:pt x="2268465" y="2281443"/>
                  <a:pt x="2260680" y="2297015"/>
                  <a:pt x="2250298" y="2309994"/>
                </a:cubicBezTo>
                <a:lnTo>
                  <a:pt x="2255489" y="2309994"/>
                </a:lnTo>
                <a:cubicBezTo>
                  <a:pt x="2260680" y="2291824"/>
                  <a:pt x="2278848" y="2276251"/>
                  <a:pt x="2299612" y="2276251"/>
                </a:cubicBezTo>
                <a:lnTo>
                  <a:pt x="2307399" y="2276251"/>
                </a:lnTo>
                <a:cubicBezTo>
                  <a:pt x="2312590" y="2265869"/>
                  <a:pt x="2317781" y="2255488"/>
                  <a:pt x="2325567" y="2247702"/>
                </a:cubicBezTo>
                <a:cubicBezTo>
                  <a:pt x="2320375" y="2250296"/>
                  <a:pt x="2312590" y="2250296"/>
                  <a:pt x="2307399" y="2250296"/>
                </a:cubicBezTo>
                <a:cubicBezTo>
                  <a:pt x="2289229" y="2250296"/>
                  <a:pt x="2273657" y="2237320"/>
                  <a:pt x="2265871" y="2221747"/>
                </a:cubicBezTo>
                <a:cubicBezTo>
                  <a:pt x="2260680" y="2219150"/>
                  <a:pt x="2258083" y="2216556"/>
                  <a:pt x="2252893" y="2213959"/>
                </a:cubicBezTo>
                <a:close/>
                <a:moveTo>
                  <a:pt x="1497605" y="2190600"/>
                </a:moveTo>
                <a:cubicBezTo>
                  <a:pt x="1513178" y="2190600"/>
                  <a:pt x="1523560" y="2200982"/>
                  <a:pt x="1523560" y="2216555"/>
                </a:cubicBezTo>
                <a:cubicBezTo>
                  <a:pt x="1523560" y="2232128"/>
                  <a:pt x="1513178" y="2242510"/>
                  <a:pt x="1497605" y="2242510"/>
                </a:cubicBezTo>
                <a:cubicBezTo>
                  <a:pt x="1482032" y="2242510"/>
                  <a:pt x="1471650" y="2232128"/>
                  <a:pt x="1471650" y="2216555"/>
                </a:cubicBezTo>
                <a:cubicBezTo>
                  <a:pt x="1471650" y="2200982"/>
                  <a:pt x="1482032" y="2190600"/>
                  <a:pt x="1497605" y="2190600"/>
                </a:cubicBezTo>
                <a:close/>
                <a:moveTo>
                  <a:pt x="628111" y="2188006"/>
                </a:moveTo>
                <a:cubicBezTo>
                  <a:pt x="646278" y="2188006"/>
                  <a:pt x="659257" y="2200982"/>
                  <a:pt x="659257" y="2219152"/>
                </a:cubicBezTo>
                <a:cubicBezTo>
                  <a:pt x="659257" y="2237319"/>
                  <a:pt x="646278" y="2250298"/>
                  <a:pt x="628111" y="2250298"/>
                </a:cubicBezTo>
                <a:cubicBezTo>
                  <a:pt x="609941" y="2250298"/>
                  <a:pt x="596965" y="2237319"/>
                  <a:pt x="596965" y="2219152"/>
                </a:cubicBezTo>
                <a:cubicBezTo>
                  <a:pt x="596965" y="2200982"/>
                  <a:pt x="609941" y="2188006"/>
                  <a:pt x="628111" y="2188006"/>
                </a:cubicBezTo>
                <a:close/>
                <a:moveTo>
                  <a:pt x="2232128" y="2175028"/>
                </a:moveTo>
                <a:cubicBezTo>
                  <a:pt x="2229534" y="2175028"/>
                  <a:pt x="2229534" y="2177622"/>
                  <a:pt x="2226938" y="2177622"/>
                </a:cubicBezTo>
                <a:cubicBezTo>
                  <a:pt x="2219153" y="2185410"/>
                  <a:pt x="2211364" y="2193195"/>
                  <a:pt x="2200982" y="2195793"/>
                </a:cubicBezTo>
                <a:cubicBezTo>
                  <a:pt x="2208771" y="2195793"/>
                  <a:pt x="2216556" y="2198387"/>
                  <a:pt x="2224343" y="2200983"/>
                </a:cubicBezTo>
                <a:lnTo>
                  <a:pt x="2224343" y="2195793"/>
                </a:lnTo>
                <a:cubicBezTo>
                  <a:pt x="2224343" y="2188004"/>
                  <a:pt x="2226938" y="2182813"/>
                  <a:pt x="2232128" y="2177622"/>
                </a:cubicBezTo>
                <a:close/>
                <a:moveTo>
                  <a:pt x="2369691" y="2172432"/>
                </a:moveTo>
                <a:cubicBezTo>
                  <a:pt x="2367094" y="2185410"/>
                  <a:pt x="2361904" y="2195793"/>
                  <a:pt x="2354119" y="2206174"/>
                </a:cubicBezTo>
                <a:cubicBezTo>
                  <a:pt x="2354119" y="2216556"/>
                  <a:pt x="2351521" y="2226938"/>
                  <a:pt x="2343736" y="2237320"/>
                </a:cubicBezTo>
                <a:cubicBezTo>
                  <a:pt x="2354119" y="2229533"/>
                  <a:pt x="2367094" y="2226938"/>
                  <a:pt x="2380074" y="2226938"/>
                </a:cubicBezTo>
                <a:lnTo>
                  <a:pt x="2380074" y="2221747"/>
                </a:lnTo>
                <a:cubicBezTo>
                  <a:pt x="2380074" y="2211365"/>
                  <a:pt x="2385264" y="2203577"/>
                  <a:pt x="2393049" y="2198387"/>
                </a:cubicBezTo>
                <a:cubicBezTo>
                  <a:pt x="2393049" y="2193195"/>
                  <a:pt x="2393049" y="2188004"/>
                  <a:pt x="2395646" y="2182813"/>
                </a:cubicBezTo>
                <a:cubicBezTo>
                  <a:pt x="2387859" y="2180219"/>
                  <a:pt x="2380074" y="2177622"/>
                  <a:pt x="2374883" y="2172432"/>
                </a:cubicBezTo>
                <a:close/>
                <a:moveTo>
                  <a:pt x="892851" y="2167243"/>
                </a:moveTo>
                <a:cubicBezTo>
                  <a:pt x="911018" y="2167243"/>
                  <a:pt x="923997" y="2180219"/>
                  <a:pt x="923997" y="2198389"/>
                </a:cubicBezTo>
                <a:cubicBezTo>
                  <a:pt x="923997" y="2216556"/>
                  <a:pt x="911018" y="2229535"/>
                  <a:pt x="892851" y="2229535"/>
                </a:cubicBezTo>
                <a:cubicBezTo>
                  <a:pt x="874681" y="2229535"/>
                  <a:pt x="861705" y="2216556"/>
                  <a:pt x="861705" y="2198389"/>
                </a:cubicBezTo>
                <a:cubicBezTo>
                  <a:pt x="861705" y="2182816"/>
                  <a:pt x="877278" y="2167243"/>
                  <a:pt x="892851" y="2167243"/>
                </a:cubicBezTo>
                <a:close/>
                <a:moveTo>
                  <a:pt x="1559895" y="2149073"/>
                </a:moveTo>
                <a:cubicBezTo>
                  <a:pt x="1578062" y="2149073"/>
                  <a:pt x="1591041" y="2162049"/>
                  <a:pt x="1591041" y="2180219"/>
                </a:cubicBezTo>
                <a:cubicBezTo>
                  <a:pt x="1591041" y="2198386"/>
                  <a:pt x="1578062" y="2211365"/>
                  <a:pt x="1559895" y="2211365"/>
                </a:cubicBezTo>
                <a:cubicBezTo>
                  <a:pt x="1541725" y="2211365"/>
                  <a:pt x="1526152" y="2195792"/>
                  <a:pt x="1528749" y="2180219"/>
                </a:cubicBezTo>
                <a:cubicBezTo>
                  <a:pt x="1528749" y="2162049"/>
                  <a:pt x="1541725" y="2149073"/>
                  <a:pt x="1559895" y="2149073"/>
                </a:cubicBezTo>
                <a:close/>
                <a:moveTo>
                  <a:pt x="1004460" y="2141288"/>
                </a:moveTo>
                <a:cubicBezTo>
                  <a:pt x="1017436" y="2141288"/>
                  <a:pt x="1030415" y="2151670"/>
                  <a:pt x="1030415" y="2167243"/>
                </a:cubicBezTo>
                <a:cubicBezTo>
                  <a:pt x="1030415" y="2180219"/>
                  <a:pt x="1020033" y="2193198"/>
                  <a:pt x="1004460" y="2193198"/>
                </a:cubicBezTo>
                <a:cubicBezTo>
                  <a:pt x="991481" y="2193198"/>
                  <a:pt x="978505" y="2180219"/>
                  <a:pt x="978505" y="2167243"/>
                </a:cubicBezTo>
                <a:cubicBezTo>
                  <a:pt x="978505" y="2154264"/>
                  <a:pt x="988887" y="2141288"/>
                  <a:pt x="1004460" y="2141288"/>
                </a:cubicBezTo>
                <a:close/>
                <a:moveTo>
                  <a:pt x="604750" y="2107544"/>
                </a:moveTo>
                <a:cubicBezTo>
                  <a:pt x="620323" y="2107544"/>
                  <a:pt x="633302" y="2120520"/>
                  <a:pt x="633302" y="2136093"/>
                </a:cubicBezTo>
                <a:cubicBezTo>
                  <a:pt x="633302" y="2151666"/>
                  <a:pt x="620323" y="2164645"/>
                  <a:pt x="604750" y="2164645"/>
                </a:cubicBezTo>
                <a:cubicBezTo>
                  <a:pt x="589177" y="2164645"/>
                  <a:pt x="576201" y="2151666"/>
                  <a:pt x="576201" y="2136093"/>
                </a:cubicBezTo>
                <a:cubicBezTo>
                  <a:pt x="576201" y="2120520"/>
                  <a:pt x="589177" y="2107544"/>
                  <a:pt x="604750" y="2107544"/>
                </a:cubicBezTo>
                <a:close/>
                <a:moveTo>
                  <a:pt x="1090109" y="2097163"/>
                </a:moveTo>
                <a:cubicBezTo>
                  <a:pt x="1097894" y="2097163"/>
                  <a:pt x="1105682" y="2104948"/>
                  <a:pt x="1105682" y="2112736"/>
                </a:cubicBezTo>
                <a:cubicBezTo>
                  <a:pt x="1105682" y="2123118"/>
                  <a:pt x="1097894" y="2128309"/>
                  <a:pt x="1090109" y="2128309"/>
                </a:cubicBezTo>
                <a:cubicBezTo>
                  <a:pt x="1082321" y="2128309"/>
                  <a:pt x="1074536" y="2120521"/>
                  <a:pt x="1074536" y="2112736"/>
                </a:cubicBezTo>
                <a:cubicBezTo>
                  <a:pt x="1074536" y="2104948"/>
                  <a:pt x="1082321" y="2097163"/>
                  <a:pt x="1090109" y="2097163"/>
                </a:cubicBezTo>
                <a:close/>
                <a:moveTo>
                  <a:pt x="443831" y="2073804"/>
                </a:moveTo>
                <a:cubicBezTo>
                  <a:pt x="490550" y="2073804"/>
                  <a:pt x="526887" y="2110141"/>
                  <a:pt x="526887" y="2156860"/>
                </a:cubicBezTo>
                <a:cubicBezTo>
                  <a:pt x="526887" y="2203579"/>
                  <a:pt x="490550" y="2239916"/>
                  <a:pt x="443831" y="2239916"/>
                </a:cubicBezTo>
                <a:cubicBezTo>
                  <a:pt x="397112" y="2239916"/>
                  <a:pt x="360775" y="2203579"/>
                  <a:pt x="360775" y="2156860"/>
                </a:cubicBezTo>
                <a:cubicBezTo>
                  <a:pt x="360775" y="2110141"/>
                  <a:pt x="397112" y="2073804"/>
                  <a:pt x="443831" y="2073804"/>
                </a:cubicBezTo>
                <a:close/>
                <a:moveTo>
                  <a:pt x="114201" y="2071208"/>
                </a:moveTo>
                <a:cubicBezTo>
                  <a:pt x="176493" y="2071208"/>
                  <a:pt x="228403" y="2123118"/>
                  <a:pt x="228403" y="2185410"/>
                </a:cubicBezTo>
                <a:cubicBezTo>
                  <a:pt x="228403" y="2247702"/>
                  <a:pt x="176493" y="2299612"/>
                  <a:pt x="114201" y="2299612"/>
                </a:cubicBezTo>
                <a:cubicBezTo>
                  <a:pt x="49313" y="2299612"/>
                  <a:pt x="0" y="2250296"/>
                  <a:pt x="0" y="2185410"/>
                </a:cubicBezTo>
                <a:cubicBezTo>
                  <a:pt x="0" y="2123118"/>
                  <a:pt x="51909" y="2071208"/>
                  <a:pt x="114201" y="2071208"/>
                </a:cubicBezTo>
                <a:close/>
                <a:moveTo>
                  <a:pt x="321841" y="2055635"/>
                </a:moveTo>
                <a:cubicBezTo>
                  <a:pt x="332223" y="2055635"/>
                  <a:pt x="340011" y="2063420"/>
                  <a:pt x="340011" y="2073802"/>
                </a:cubicBezTo>
                <a:cubicBezTo>
                  <a:pt x="340011" y="2084184"/>
                  <a:pt x="332223" y="2091972"/>
                  <a:pt x="321841" y="2091972"/>
                </a:cubicBezTo>
                <a:cubicBezTo>
                  <a:pt x="311459" y="2091972"/>
                  <a:pt x="303674" y="2084184"/>
                  <a:pt x="303674" y="2073802"/>
                </a:cubicBezTo>
                <a:cubicBezTo>
                  <a:pt x="303674" y="2063420"/>
                  <a:pt x="311459" y="2055635"/>
                  <a:pt x="321841" y="2055635"/>
                </a:cubicBezTo>
                <a:close/>
                <a:moveTo>
                  <a:pt x="921404" y="2050444"/>
                </a:moveTo>
                <a:cubicBezTo>
                  <a:pt x="931786" y="2050444"/>
                  <a:pt x="942168" y="2060826"/>
                  <a:pt x="942168" y="2071208"/>
                </a:cubicBezTo>
                <a:cubicBezTo>
                  <a:pt x="942168" y="2081590"/>
                  <a:pt x="934380" y="2091972"/>
                  <a:pt x="921404" y="2091972"/>
                </a:cubicBezTo>
                <a:cubicBezTo>
                  <a:pt x="911022" y="2091972"/>
                  <a:pt x="900640" y="2084184"/>
                  <a:pt x="900640" y="2071208"/>
                </a:cubicBezTo>
                <a:cubicBezTo>
                  <a:pt x="900640" y="2058229"/>
                  <a:pt x="911022" y="2047847"/>
                  <a:pt x="921404" y="2050444"/>
                </a:cubicBezTo>
                <a:close/>
                <a:moveTo>
                  <a:pt x="1671501" y="2040062"/>
                </a:moveTo>
                <a:cubicBezTo>
                  <a:pt x="1681883" y="2040062"/>
                  <a:pt x="1689671" y="2047847"/>
                  <a:pt x="1689671" y="2058229"/>
                </a:cubicBezTo>
                <a:cubicBezTo>
                  <a:pt x="1689671" y="2066017"/>
                  <a:pt x="1681883" y="2073802"/>
                  <a:pt x="1671501" y="2076399"/>
                </a:cubicBezTo>
                <a:cubicBezTo>
                  <a:pt x="1661119" y="2076399"/>
                  <a:pt x="1653334" y="2068611"/>
                  <a:pt x="1653334" y="2058229"/>
                </a:cubicBezTo>
                <a:cubicBezTo>
                  <a:pt x="1653334" y="2047847"/>
                  <a:pt x="1661119" y="2040062"/>
                  <a:pt x="1671501" y="2040062"/>
                </a:cubicBezTo>
                <a:close/>
                <a:moveTo>
                  <a:pt x="1775321" y="2029681"/>
                </a:moveTo>
                <a:cubicBezTo>
                  <a:pt x="1777918" y="2034871"/>
                  <a:pt x="1780512" y="2040062"/>
                  <a:pt x="1780512" y="2047847"/>
                </a:cubicBezTo>
                <a:lnTo>
                  <a:pt x="1788299" y="2032275"/>
                </a:lnTo>
                <a:cubicBezTo>
                  <a:pt x="1785703" y="2032275"/>
                  <a:pt x="1780512" y="2032275"/>
                  <a:pt x="1775321" y="2029681"/>
                </a:cubicBezTo>
                <a:close/>
                <a:moveTo>
                  <a:pt x="2247702" y="2003726"/>
                </a:moveTo>
                <a:cubicBezTo>
                  <a:pt x="2245108" y="2027083"/>
                  <a:pt x="2226938" y="2045253"/>
                  <a:pt x="2203579" y="2045253"/>
                </a:cubicBezTo>
                <a:cubicBezTo>
                  <a:pt x="2180218" y="2045253"/>
                  <a:pt x="2162052" y="2029681"/>
                  <a:pt x="2159455" y="2006320"/>
                </a:cubicBezTo>
                <a:cubicBezTo>
                  <a:pt x="2151669" y="2032275"/>
                  <a:pt x="2128308" y="2050444"/>
                  <a:pt x="2099759" y="2050444"/>
                </a:cubicBezTo>
                <a:lnTo>
                  <a:pt x="2089377" y="2050444"/>
                </a:lnTo>
                <a:cubicBezTo>
                  <a:pt x="2084186" y="2094566"/>
                  <a:pt x="2047850" y="2128309"/>
                  <a:pt x="2001131" y="2128309"/>
                </a:cubicBezTo>
                <a:cubicBezTo>
                  <a:pt x="1993343" y="2128309"/>
                  <a:pt x="1988151" y="2128309"/>
                  <a:pt x="1980366" y="2125712"/>
                </a:cubicBezTo>
                <a:cubicBezTo>
                  <a:pt x="1969985" y="2138691"/>
                  <a:pt x="1951815" y="2149073"/>
                  <a:pt x="1931050" y="2149073"/>
                </a:cubicBezTo>
                <a:lnTo>
                  <a:pt x="1920669" y="2159455"/>
                </a:lnTo>
                <a:cubicBezTo>
                  <a:pt x="1923265" y="2156858"/>
                  <a:pt x="1925860" y="2156858"/>
                  <a:pt x="1928456" y="2156858"/>
                </a:cubicBezTo>
                <a:cubicBezTo>
                  <a:pt x="1946624" y="2156858"/>
                  <a:pt x="1962196" y="2172432"/>
                  <a:pt x="1962196" y="2190601"/>
                </a:cubicBezTo>
                <a:cubicBezTo>
                  <a:pt x="1962196" y="2208768"/>
                  <a:pt x="1946624" y="2224341"/>
                  <a:pt x="1928456" y="2224341"/>
                </a:cubicBezTo>
                <a:cubicBezTo>
                  <a:pt x="1910287" y="2224341"/>
                  <a:pt x="1894714" y="2208768"/>
                  <a:pt x="1894714" y="2190601"/>
                </a:cubicBezTo>
                <a:cubicBezTo>
                  <a:pt x="1894714" y="2182813"/>
                  <a:pt x="1897310" y="2175028"/>
                  <a:pt x="1902501" y="2169837"/>
                </a:cubicBezTo>
                <a:cubicBezTo>
                  <a:pt x="1889523" y="2177622"/>
                  <a:pt x="1876547" y="2180219"/>
                  <a:pt x="1860974" y="2180219"/>
                </a:cubicBezTo>
                <a:lnTo>
                  <a:pt x="1853185" y="2180219"/>
                </a:lnTo>
                <a:cubicBezTo>
                  <a:pt x="1853185" y="2203577"/>
                  <a:pt x="1840209" y="2221747"/>
                  <a:pt x="1819445" y="2232129"/>
                </a:cubicBezTo>
                <a:cubicBezTo>
                  <a:pt x="1827231" y="2239914"/>
                  <a:pt x="1832422" y="2250296"/>
                  <a:pt x="1835019" y="2263275"/>
                </a:cubicBezTo>
                <a:cubicBezTo>
                  <a:pt x="1840209" y="2265869"/>
                  <a:pt x="1845400" y="2271060"/>
                  <a:pt x="1847994" y="2276251"/>
                </a:cubicBezTo>
                <a:cubicBezTo>
                  <a:pt x="1860974" y="2260679"/>
                  <a:pt x="1876547" y="2250296"/>
                  <a:pt x="1897310" y="2245105"/>
                </a:cubicBezTo>
                <a:cubicBezTo>
                  <a:pt x="1905095" y="2239914"/>
                  <a:pt x="1912884" y="2237320"/>
                  <a:pt x="1920669" y="2237320"/>
                </a:cubicBezTo>
                <a:cubicBezTo>
                  <a:pt x="1931050" y="2237320"/>
                  <a:pt x="1938839" y="2242511"/>
                  <a:pt x="1946624" y="2247702"/>
                </a:cubicBezTo>
                <a:cubicBezTo>
                  <a:pt x="1967388" y="2252893"/>
                  <a:pt x="1985557" y="2268466"/>
                  <a:pt x="1998534" y="2286633"/>
                </a:cubicBezTo>
                <a:lnTo>
                  <a:pt x="2003725" y="2281443"/>
                </a:lnTo>
                <a:cubicBezTo>
                  <a:pt x="1993343" y="2271060"/>
                  <a:pt x="1988151" y="2258084"/>
                  <a:pt x="1988151" y="2242511"/>
                </a:cubicBezTo>
                <a:cubicBezTo>
                  <a:pt x="1988151" y="2211365"/>
                  <a:pt x="2011512" y="2188004"/>
                  <a:pt x="2040061" y="2185410"/>
                </a:cubicBezTo>
                <a:cubicBezTo>
                  <a:pt x="2047850" y="2175028"/>
                  <a:pt x="2058231" y="2167240"/>
                  <a:pt x="2071207" y="2162049"/>
                </a:cubicBezTo>
                <a:cubicBezTo>
                  <a:pt x="2060826" y="2156858"/>
                  <a:pt x="2053041" y="2149073"/>
                  <a:pt x="2053041" y="2136094"/>
                </a:cubicBezTo>
                <a:cubicBezTo>
                  <a:pt x="2053041" y="2123118"/>
                  <a:pt x="2066016" y="2110139"/>
                  <a:pt x="2081590" y="2110139"/>
                </a:cubicBezTo>
                <a:cubicBezTo>
                  <a:pt x="2097162" y="2110139"/>
                  <a:pt x="2107545" y="2123118"/>
                  <a:pt x="2104951" y="2136094"/>
                </a:cubicBezTo>
                <a:cubicBezTo>
                  <a:pt x="2104951" y="2146477"/>
                  <a:pt x="2099759" y="2154264"/>
                  <a:pt x="2091971" y="2159455"/>
                </a:cubicBezTo>
                <a:lnTo>
                  <a:pt x="2094568" y="2159455"/>
                </a:lnTo>
                <a:cubicBezTo>
                  <a:pt x="2102353" y="2146477"/>
                  <a:pt x="2112736" y="2138691"/>
                  <a:pt x="2128308" y="2133500"/>
                </a:cubicBezTo>
                <a:cubicBezTo>
                  <a:pt x="2120523" y="2125712"/>
                  <a:pt x="2112736" y="2117927"/>
                  <a:pt x="2112736" y="2104948"/>
                </a:cubicBezTo>
                <a:cubicBezTo>
                  <a:pt x="2112736" y="2086781"/>
                  <a:pt x="2128308" y="2071208"/>
                  <a:pt x="2146478" y="2071208"/>
                </a:cubicBezTo>
                <a:cubicBezTo>
                  <a:pt x="2164646" y="2071208"/>
                  <a:pt x="2180218" y="2086781"/>
                  <a:pt x="2180218" y="2104948"/>
                </a:cubicBezTo>
                <a:lnTo>
                  <a:pt x="2180218" y="2107545"/>
                </a:lnTo>
                <a:lnTo>
                  <a:pt x="2185409" y="2107545"/>
                </a:lnTo>
                <a:cubicBezTo>
                  <a:pt x="2195792" y="2107545"/>
                  <a:pt x="2203579" y="2110139"/>
                  <a:pt x="2211364" y="2115331"/>
                </a:cubicBezTo>
                <a:cubicBezTo>
                  <a:pt x="2221747" y="2115331"/>
                  <a:pt x="2229534" y="2120522"/>
                  <a:pt x="2234725" y="2128309"/>
                </a:cubicBezTo>
                <a:cubicBezTo>
                  <a:pt x="2237319" y="2120522"/>
                  <a:pt x="2242511" y="2115331"/>
                  <a:pt x="2247702" y="2110139"/>
                </a:cubicBezTo>
                <a:cubicBezTo>
                  <a:pt x="2237319" y="2102354"/>
                  <a:pt x="2232128" y="2089376"/>
                  <a:pt x="2232128" y="2073802"/>
                </a:cubicBezTo>
                <a:cubicBezTo>
                  <a:pt x="2232128" y="2060826"/>
                  <a:pt x="2237319" y="2050444"/>
                  <a:pt x="2245108" y="2040062"/>
                </a:cubicBezTo>
                <a:lnTo>
                  <a:pt x="2245108" y="2029681"/>
                </a:lnTo>
                <a:cubicBezTo>
                  <a:pt x="2245108" y="2021892"/>
                  <a:pt x="2247702" y="2011510"/>
                  <a:pt x="2250298" y="2003726"/>
                </a:cubicBezTo>
                <a:close/>
                <a:moveTo>
                  <a:pt x="1466455" y="1975176"/>
                </a:moveTo>
                <a:cubicBezTo>
                  <a:pt x="1484625" y="1975176"/>
                  <a:pt x="1500198" y="1990749"/>
                  <a:pt x="1500198" y="2008916"/>
                </a:cubicBezTo>
                <a:cubicBezTo>
                  <a:pt x="1500198" y="2027086"/>
                  <a:pt x="1484625" y="2042659"/>
                  <a:pt x="1466455" y="2042659"/>
                </a:cubicBezTo>
                <a:cubicBezTo>
                  <a:pt x="1448288" y="2042659"/>
                  <a:pt x="1432715" y="2027086"/>
                  <a:pt x="1432715" y="2008916"/>
                </a:cubicBezTo>
                <a:cubicBezTo>
                  <a:pt x="1432715" y="1990749"/>
                  <a:pt x="1448288" y="1975176"/>
                  <a:pt x="1466455" y="1975176"/>
                </a:cubicBezTo>
                <a:close/>
                <a:moveTo>
                  <a:pt x="2172433" y="1951815"/>
                </a:moveTo>
                <a:cubicBezTo>
                  <a:pt x="2172433" y="1962197"/>
                  <a:pt x="2172433" y="1967388"/>
                  <a:pt x="2169837" y="1975173"/>
                </a:cubicBezTo>
                <a:cubicBezTo>
                  <a:pt x="2172433" y="1969982"/>
                  <a:pt x="2177624" y="1967388"/>
                  <a:pt x="2180218" y="1964791"/>
                </a:cubicBezTo>
                <a:cubicBezTo>
                  <a:pt x="2177624" y="1959600"/>
                  <a:pt x="2175027" y="1957006"/>
                  <a:pt x="2172433" y="1951815"/>
                </a:cubicBezTo>
                <a:close/>
                <a:moveTo>
                  <a:pt x="2387859" y="1915478"/>
                </a:moveTo>
                <a:cubicBezTo>
                  <a:pt x="2377476" y="1928455"/>
                  <a:pt x="2367094" y="1936242"/>
                  <a:pt x="2351521" y="1938836"/>
                </a:cubicBezTo>
                <a:lnTo>
                  <a:pt x="2351521" y="1944027"/>
                </a:lnTo>
                <a:cubicBezTo>
                  <a:pt x="2364500" y="1944027"/>
                  <a:pt x="2374883" y="1949219"/>
                  <a:pt x="2385264" y="1954410"/>
                </a:cubicBezTo>
                <a:cubicBezTo>
                  <a:pt x="2385264" y="1951815"/>
                  <a:pt x="2387859" y="1951815"/>
                  <a:pt x="2390455" y="1951815"/>
                </a:cubicBezTo>
                <a:lnTo>
                  <a:pt x="2390455" y="1941433"/>
                </a:lnTo>
                <a:cubicBezTo>
                  <a:pt x="2390455" y="1933645"/>
                  <a:pt x="2390455" y="1925860"/>
                  <a:pt x="2393049" y="1918072"/>
                </a:cubicBezTo>
                <a:cubicBezTo>
                  <a:pt x="2390455" y="1915478"/>
                  <a:pt x="2390455" y="1915478"/>
                  <a:pt x="2387859" y="1915478"/>
                </a:cubicBezTo>
                <a:close/>
                <a:moveTo>
                  <a:pt x="942168" y="1915477"/>
                </a:moveTo>
                <a:cubicBezTo>
                  <a:pt x="955144" y="1915477"/>
                  <a:pt x="968123" y="1925859"/>
                  <a:pt x="968123" y="1941432"/>
                </a:cubicBezTo>
                <a:cubicBezTo>
                  <a:pt x="968123" y="1954408"/>
                  <a:pt x="957741" y="1967387"/>
                  <a:pt x="942168" y="1967387"/>
                </a:cubicBezTo>
                <a:cubicBezTo>
                  <a:pt x="929189" y="1967387"/>
                  <a:pt x="916213" y="1957005"/>
                  <a:pt x="916213" y="1941432"/>
                </a:cubicBezTo>
                <a:cubicBezTo>
                  <a:pt x="916213" y="1928453"/>
                  <a:pt x="926595" y="1915477"/>
                  <a:pt x="942168" y="1915477"/>
                </a:cubicBezTo>
                <a:close/>
                <a:moveTo>
                  <a:pt x="617729" y="1915477"/>
                </a:moveTo>
                <a:cubicBezTo>
                  <a:pt x="641087" y="1915477"/>
                  <a:pt x="659257" y="1933644"/>
                  <a:pt x="659257" y="1957005"/>
                </a:cubicBezTo>
                <a:cubicBezTo>
                  <a:pt x="659257" y="1980363"/>
                  <a:pt x="641087" y="1998533"/>
                  <a:pt x="617729" y="1998533"/>
                </a:cubicBezTo>
                <a:cubicBezTo>
                  <a:pt x="594368" y="1998533"/>
                  <a:pt x="576201" y="1980363"/>
                  <a:pt x="576201" y="1957005"/>
                </a:cubicBezTo>
                <a:cubicBezTo>
                  <a:pt x="576201" y="1933644"/>
                  <a:pt x="594368" y="1915477"/>
                  <a:pt x="617729" y="1915477"/>
                </a:cubicBezTo>
                <a:close/>
                <a:moveTo>
                  <a:pt x="1539130" y="1912884"/>
                </a:moveTo>
                <a:cubicBezTo>
                  <a:pt x="1559894" y="1912884"/>
                  <a:pt x="1578064" y="1931051"/>
                  <a:pt x="1578064" y="1951815"/>
                </a:cubicBezTo>
                <a:cubicBezTo>
                  <a:pt x="1578064" y="1972579"/>
                  <a:pt x="1559894" y="1990749"/>
                  <a:pt x="1539130" y="1990749"/>
                </a:cubicBezTo>
                <a:cubicBezTo>
                  <a:pt x="1518366" y="1990749"/>
                  <a:pt x="1500199" y="1972579"/>
                  <a:pt x="1500199" y="1951815"/>
                </a:cubicBezTo>
                <a:cubicBezTo>
                  <a:pt x="1500199" y="1931051"/>
                  <a:pt x="1518366" y="1912884"/>
                  <a:pt x="1539130" y="1912884"/>
                </a:cubicBezTo>
                <a:close/>
                <a:moveTo>
                  <a:pt x="1889523" y="1873950"/>
                </a:moveTo>
                <a:cubicBezTo>
                  <a:pt x="1886929" y="1873950"/>
                  <a:pt x="1884332" y="1876544"/>
                  <a:pt x="1881738" y="1876544"/>
                </a:cubicBezTo>
                <a:cubicBezTo>
                  <a:pt x="1873949" y="1897309"/>
                  <a:pt x="1855783" y="1910287"/>
                  <a:pt x="1832422" y="1910287"/>
                </a:cubicBezTo>
                <a:lnTo>
                  <a:pt x="1827231" y="1910287"/>
                </a:lnTo>
                <a:cubicBezTo>
                  <a:pt x="1842804" y="1920670"/>
                  <a:pt x="1855783" y="1938836"/>
                  <a:pt x="1858377" y="1959600"/>
                </a:cubicBezTo>
                <a:cubicBezTo>
                  <a:pt x="1871355" y="1933645"/>
                  <a:pt x="1889523" y="1915478"/>
                  <a:pt x="1915478" y="1902499"/>
                </a:cubicBezTo>
                <a:cubicBezTo>
                  <a:pt x="1905095" y="1894714"/>
                  <a:pt x="1894714" y="1886926"/>
                  <a:pt x="1889523" y="1873950"/>
                </a:cubicBezTo>
                <a:close/>
                <a:moveTo>
                  <a:pt x="1383402" y="1816849"/>
                </a:moveTo>
                <a:cubicBezTo>
                  <a:pt x="1404166" y="1816849"/>
                  <a:pt x="1424930" y="1824634"/>
                  <a:pt x="1437906" y="1840207"/>
                </a:cubicBezTo>
                <a:cubicBezTo>
                  <a:pt x="1466458" y="1847995"/>
                  <a:pt x="1487222" y="1873950"/>
                  <a:pt x="1487222" y="1905096"/>
                </a:cubicBezTo>
                <a:cubicBezTo>
                  <a:pt x="1487222" y="1944027"/>
                  <a:pt x="1456076" y="1972579"/>
                  <a:pt x="1419739" y="1972579"/>
                </a:cubicBezTo>
                <a:cubicBezTo>
                  <a:pt x="1411951" y="1972579"/>
                  <a:pt x="1404166" y="1969982"/>
                  <a:pt x="1396378" y="1967388"/>
                </a:cubicBezTo>
                <a:cubicBezTo>
                  <a:pt x="1391187" y="1967388"/>
                  <a:pt x="1388593" y="1967388"/>
                  <a:pt x="1385996" y="1967388"/>
                </a:cubicBezTo>
                <a:cubicBezTo>
                  <a:pt x="1388593" y="1969982"/>
                  <a:pt x="1388593" y="1975173"/>
                  <a:pt x="1388593" y="1980364"/>
                </a:cubicBezTo>
                <a:cubicBezTo>
                  <a:pt x="1388593" y="2003725"/>
                  <a:pt x="1370423" y="2021892"/>
                  <a:pt x="1347065" y="2021892"/>
                </a:cubicBezTo>
                <a:cubicBezTo>
                  <a:pt x="1323705" y="2021892"/>
                  <a:pt x="1305538" y="2003725"/>
                  <a:pt x="1305538" y="1980364"/>
                </a:cubicBezTo>
                <a:cubicBezTo>
                  <a:pt x="1305538" y="1964791"/>
                  <a:pt x="1315920" y="1951815"/>
                  <a:pt x="1328896" y="1944027"/>
                </a:cubicBezTo>
                <a:cubicBezTo>
                  <a:pt x="1315920" y="1931051"/>
                  <a:pt x="1308132" y="1912881"/>
                  <a:pt x="1308132" y="1892117"/>
                </a:cubicBezTo>
                <a:cubicBezTo>
                  <a:pt x="1308132" y="1850589"/>
                  <a:pt x="1341874" y="1816849"/>
                  <a:pt x="1383402" y="1816849"/>
                </a:cubicBezTo>
                <a:close/>
                <a:moveTo>
                  <a:pt x="1121255" y="1811658"/>
                </a:moveTo>
                <a:cubicBezTo>
                  <a:pt x="1162783" y="1811658"/>
                  <a:pt x="1196526" y="1845398"/>
                  <a:pt x="1196526" y="1886926"/>
                </a:cubicBezTo>
                <a:cubicBezTo>
                  <a:pt x="1196526" y="1928454"/>
                  <a:pt x="1162783" y="1962196"/>
                  <a:pt x="1121255" y="1962196"/>
                </a:cubicBezTo>
                <a:cubicBezTo>
                  <a:pt x="1118661" y="1962196"/>
                  <a:pt x="1113470" y="1962196"/>
                  <a:pt x="1110873" y="1962196"/>
                </a:cubicBezTo>
                <a:cubicBezTo>
                  <a:pt x="1110873" y="1964790"/>
                  <a:pt x="1113470" y="1969981"/>
                  <a:pt x="1113470" y="1975172"/>
                </a:cubicBezTo>
                <a:cubicBezTo>
                  <a:pt x="1113470" y="1990745"/>
                  <a:pt x="1100491" y="2003724"/>
                  <a:pt x="1084918" y="2003724"/>
                </a:cubicBezTo>
                <a:cubicBezTo>
                  <a:pt x="1069345" y="2003724"/>
                  <a:pt x="1056369" y="1990745"/>
                  <a:pt x="1056369" y="1975172"/>
                </a:cubicBezTo>
                <a:cubicBezTo>
                  <a:pt x="1056369" y="1962196"/>
                  <a:pt x="1064154" y="1949217"/>
                  <a:pt x="1077133" y="1946623"/>
                </a:cubicBezTo>
                <a:cubicBezTo>
                  <a:pt x="1058963" y="1933645"/>
                  <a:pt x="1045987" y="1912881"/>
                  <a:pt x="1045987" y="1886926"/>
                </a:cubicBezTo>
                <a:cubicBezTo>
                  <a:pt x="1045987" y="1845398"/>
                  <a:pt x="1079727" y="1811658"/>
                  <a:pt x="1121255" y="1811658"/>
                </a:cubicBezTo>
                <a:close/>
                <a:moveTo>
                  <a:pt x="238786" y="1806467"/>
                </a:moveTo>
                <a:cubicBezTo>
                  <a:pt x="256953" y="1806467"/>
                  <a:pt x="269932" y="1822040"/>
                  <a:pt x="269932" y="1837613"/>
                </a:cubicBezTo>
                <a:cubicBezTo>
                  <a:pt x="269932" y="1855780"/>
                  <a:pt x="254359" y="1868759"/>
                  <a:pt x="238786" y="1868759"/>
                </a:cubicBezTo>
                <a:cubicBezTo>
                  <a:pt x="223213" y="1868759"/>
                  <a:pt x="210234" y="1855780"/>
                  <a:pt x="207640" y="1837613"/>
                </a:cubicBezTo>
                <a:cubicBezTo>
                  <a:pt x="207640" y="1819443"/>
                  <a:pt x="223213" y="1806467"/>
                  <a:pt x="238786" y="1806467"/>
                </a:cubicBezTo>
                <a:close/>
                <a:moveTo>
                  <a:pt x="2053041" y="1790894"/>
                </a:moveTo>
                <a:cubicBezTo>
                  <a:pt x="2060826" y="1790894"/>
                  <a:pt x="2068614" y="1796085"/>
                  <a:pt x="2068614" y="1803870"/>
                </a:cubicBezTo>
                <a:cubicBezTo>
                  <a:pt x="2068614" y="1811658"/>
                  <a:pt x="2063423" y="1816849"/>
                  <a:pt x="2055635" y="1816849"/>
                </a:cubicBezTo>
                <a:cubicBezTo>
                  <a:pt x="2047850" y="1816849"/>
                  <a:pt x="2042659" y="1811658"/>
                  <a:pt x="2042659" y="1803870"/>
                </a:cubicBezTo>
                <a:cubicBezTo>
                  <a:pt x="2042659" y="1796085"/>
                  <a:pt x="2047850" y="1790894"/>
                  <a:pt x="2053041" y="1790894"/>
                </a:cubicBezTo>
                <a:close/>
                <a:moveTo>
                  <a:pt x="1578063" y="1720817"/>
                </a:moveTo>
                <a:cubicBezTo>
                  <a:pt x="1585851" y="1720817"/>
                  <a:pt x="1593636" y="1728602"/>
                  <a:pt x="1596233" y="1738984"/>
                </a:cubicBezTo>
                <a:cubicBezTo>
                  <a:pt x="1596233" y="1749366"/>
                  <a:pt x="1588445" y="1757154"/>
                  <a:pt x="1578063" y="1757154"/>
                </a:cubicBezTo>
                <a:cubicBezTo>
                  <a:pt x="1567681" y="1757154"/>
                  <a:pt x="1559896" y="1749366"/>
                  <a:pt x="1559896" y="1738984"/>
                </a:cubicBezTo>
                <a:cubicBezTo>
                  <a:pt x="1559896" y="1728602"/>
                  <a:pt x="1567681" y="1720817"/>
                  <a:pt x="1578063" y="1720817"/>
                </a:cubicBezTo>
                <a:close/>
                <a:moveTo>
                  <a:pt x="1160186" y="1645546"/>
                </a:moveTo>
                <a:cubicBezTo>
                  <a:pt x="1175955" y="1645546"/>
                  <a:pt x="1188738" y="1658329"/>
                  <a:pt x="1188738" y="1674095"/>
                </a:cubicBezTo>
                <a:cubicBezTo>
                  <a:pt x="1188738" y="1689864"/>
                  <a:pt x="1175955" y="1702647"/>
                  <a:pt x="1160186" y="1702647"/>
                </a:cubicBezTo>
                <a:cubicBezTo>
                  <a:pt x="1144419" y="1702647"/>
                  <a:pt x="1131637" y="1689864"/>
                  <a:pt x="1131637" y="1674095"/>
                </a:cubicBezTo>
                <a:cubicBezTo>
                  <a:pt x="1131637" y="1658329"/>
                  <a:pt x="1144419" y="1645546"/>
                  <a:pt x="1160186" y="1645546"/>
                </a:cubicBezTo>
                <a:close/>
                <a:moveTo>
                  <a:pt x="892850" y="1611806"/>
                </a:moveTo>
                <a:cubicBezTo>
                  <a:pt x="931784" y="1611806"/>
                  <a:pt x="965524" y="1642952"/>
                  <a:pt x="965524" y="1684480"/>
                </a:cubicBezTo>
                <a:cubicBezTo>
                  <a:pt x="965524" y="1692265"/>
                  <a:pt x="965524" y="1697456"/>
                  <a:pt x="962930" y="1702647"/>
                </a:cubicBezTo>
                <a:cubicBezTo>
                  <a:pt x="1007052" y="1710435"/>
                  <a:pt x="1040795" y="1746772"/>
                  <a:pt x="1040795" y="1793491"/>
                </a:cubicBezTo>
                <a:cubicBezTo>
                  <a:pt x="1040795" y="1845401"/>
                  <a:pt x="999267" y="1886929"/>
                  <a:pt x="947357" y="1886929"/>
                </a:cubicBezTo>
                <a:cubicBezTo>
                  <a:pt x="911020" y="1886929"/>
                  <a:pt x="879874" y="1866165"/>
                  <a:pt x="864301" y="1835019"/>
                </a:cubicBezTo>
                <a:cubicBezTo>
                  <a:pt x="859110" y="1837613"/>
                  <a:pt x="851322" y="1840210"/>
                  <a:pt x="846132" y="1840210"/>
                </a:cubicBezTo>
                <a:cubicBezTo>
                  <a:pt x="822773" y="1840210"/>
                  <a:pt x="804604" y="1822040"/>
                  <a:pt x="809795" y="1798682"/>
                </a:cubicBezTo>
                <a:cubicBezTo>
                  <a:pt x="809795" y="1775321"/>
                  <a:pt x="827964" y="1757154"/>
                  <a:pt x="851322" y="1757154"/>
                </a:cubicBezTo>
                <a:cubicBezTo>
                  <a:pt x="856513" y="1757154"/>
                  <a:pt x="859110" y="1757154"/>
                  <a:pt x="864301" y="1759748"/>
                </a:cubicBezTo>
                <a:cubicBezTo>
                  <a:pt x="864301" y="1757154"/>
                  <a:pt x="866895" y="1754557"/>
                  <a:pt x="866895" y="1751963"/>
                </a:cubicBezTo>
                <a:cubicBezTo>
                  <a:pt x="838346" y="1741581"/>
                  <a:pt x="820177" y="1715626"/>
                  <a:pt x="820177" y="1684480"/>
                </a:cubicBezTo>
                <a:cubicBezTo>
                  <a:pt x="820177" y="1645546"/>
                  <a:pt x="851322" y="1611806"/>
                  <a:pt x="892850" y="1611806"/>
                </a:cubicBezTo>
                <a:close/>
                <a:moveTo>
                  <a:pt x="1988152" y="1601424"/>
                </a:moveTo>
                <a:cubicBezTo>
                  <a:pt x="2008916" y="1601424"/>
                  <a:pt x="2024489" y="1616997"/>
                  <a:pt x="2024489" y="1637761"/>
                </a:cubicBezTo>
                <a:cubicBezTo>
                  <a:pt x="2024489" y="1658525"/>
                  <a:pt x="2008916" y="1674098"/>
                  <a:pt x="1988152" y="1674098"/>
                </a:cubicBezTo>
                <a:cubicBezTo>
                  <a:pt x="1967388" y="1674098"/>
                  <a:pt x="1951815" y="1658525"/>
                  <a:pt x="1951815" y="1637761"/>
                </a:cubicBezTo>
                <a:cubicBezTo>
                  <a:pt x="1951815" y="1619591"/>
                  <a:pt x="1969982" y="1601424"/>
                  <a:pt x="1988152" y="1601424"/>
                </a:cubicBezTo>
                <a:close/>
                <a:moveTo>
                  <a:pt x="2642217" y="1541726"/>
                </a:moveTo>
                <a:cubicBezTo>
                  <a:pt x="2642217" y="1544320"/>
                  <a:pt x="2639623" y="1546917"/>
                  <a:pt x="2637026" y="1546917"/>
                </a:cubicBezTo>
                <a:cubicBezTo>
                  <a:pt x="2639623" y="1549511"/>
                  <a:pt x="2639623" y="1549511"/>
                  <a:pt x="2642217" y="1549511"/>
                </a:cubicBezTo>
                <a:close/>
                <a:moveTo>
                  <a:pt x="1526153" y="1518368"/>
                </a:moveTo>
                <a:cubicBezTo>
                  <a:pt x="1559893" y="1518368"/>
                  <a:pt x="1588445" y="1544323"/>
                  <a:pt x="1588445" y="1580660"/>
                </a:cubicBezTo>
                <a:cubicBezTo>
                  <a:pt x="1588445" y="1614400"/>
                  <a:pt x="1562490" y="1642952"/>
                  <a:pt x="1526153" y="1642952"/>
                </a:cubicBezTo>
                <a:cubicBezTo>
                  <a:pt x="1492410" y="1642952"/>
                  <a:pt x="1463861" y="1616997"/>
                  <a:pt x="1463861" y="1580660"/>
                </a:cubicBezTo>
                <a:cubicBezTo>
                  <a:pt x="1463861" y="1546917"/>
                  <a:pt x="1492410" y="1518368"/>
                  <a:pt x="1526153" y="1518368"/>
                </a:cubicBezTo>
                <a:close/>
                <a:moveTo>
                  <a:pt x="1370423" y="1497604"/>
                </a:moveTo>
                <a:cubicBezTo>
                  <a:pt x="1393781" y="1497604"/>
                  <a:pt x="1411951" y="1515771"/>
                  <a:pt x="1411951" y="1539132"/>
                </a:cubicBezTo>
                <a:cubicBezTo>
                  <a:pt x="1411951" y="1562490"/>
                  <a:pt x="1393781" y="1580660"/>
                  <a:pt x="1370423" y="1580660"/>
                </a:cubicBezTo>
                <a:cubicBezTo>
                  <a:pt x="1357444" y="1580660"/>
                  <a:pt x="1344468" y="1572872"/>
                  <a:pt x="1336680" y="1562490"/>
                </a:cubicBezTo>
                <a:cubicBezTo>
                  <a:pt x="1331489" y="1565087"/>
                  <a:pt x="1326298" y="1567681"/>
                  <a:pt x="1321107" y="1567681"/>
                </a:cubicBezTo>
                <a:cubicBezTo>
                  <a:pt x="1308131" y="1567681"/>
                  <a:pt x="1297749" y="1557299"/>
                  <a:pt x="1297749" y="1544323"/>
                </a:cubicBezTo>
                <a:cubicBezTo>
                  <a:pt x="1297749" y="1531344"/>
                  <a:pt x="1308131" y="1520962"/>
                  <a:pt x="1321107" y="1520962"/>
                </a:cubicBezTo>
                <a:cubicBezTo>
                  <a:pt x="1323704" y="1520962"/>
                  <a:pt x="1326298" y="1520962"/>
                  <a:pt x="1328895" y="1526153"/>
                </a:cubicBezTo>
                <a:cubicBezTo>
                  <a:pt x="1336680" y="1510580"/>
                  <a:pt x="1352253" y="1497604"/>
                  <a:pt x="1370423" y="1497604"/>
                </a:cubicBezTo>
                <a:close/>
                <a:moveTo>
                  <a:pt x="1941433" y="1497603"/>
                </a:moveTo>
                <a:cubicBezTo>
                  <a:pt x="1941433" y="1500197"/>
                  <a:pt x="1941433" y="1502794"/>
                  <a:pt x="1941433" y="1505388"/>
                </a:cubicBezTo>
                <a:cubicBezTo>
                  <a:pt x="1941433" y="1502794"/>
                  <a:pt x="1944030" y="1497603"/>
                  <a:pt x="1944030" y="1497603"/>
                </a:cubicBezTo>
                <a:cubicBezTo>
                  <a:pt x="1941433" y="1497603"/>
                  <a:pt x="1941433" y="1497603"/>
                  <a:pt x="1941433" y="1497603"/>
                </a:cubicBezTo>
                <a:close/>
                <a:moveTo>
                  <a:pt x="1227670" y="1489816"/>
                </a:moveTo>
                <a:cubicBezTo>
                  <a:pt x="1240572" y="1489816"/>
                  <a:pt x="1251031" y="1500274"/>
                  <a:pt x="1251031" y="1513174"/>
                </a:cubicBezTo>
                <a:cubicBezTo>
                  <a:pt x="1251031" y="1526077"/>
                  <a:pt x="1240572" y="1536535"/>
                  <a:pt x="1227670" y="1536535"/>
                </a:cubicBezTo>
                <a:cubicBezTo>
                  <a:pt x="1214770" y="1536535"/>
                  <a:pt x="1204312" y="1526077"/>
                  <a:pt x="1204312" y="1513174"/>
                </a:cubicBezTo>
                <a:cubicBezTo>
                  <a:pt x="1204312" y="1500274"/>
                  <a:pt x="1214770" y="1489816"/>
                  <a:pt x="1227670" y="1489816"/>
                </a:cubicBezTo>
                <a:close/>
                <a:moveTo>
                  <a:pt x="1629973" y="1432715"/>
                </a:moveTo>
                <a:cubicBezTo>
                  <a:pt x="1642952" y="1432715"/>
                  <a:pt x="1653334" y="1443097"/>
                  <a:pt x="1653334" y="1456073"/>
                </a:cubicBezTo>
                <a:cubicBezTo>
                  <a:pt x="1653334" y="1469052"/>
                  <a:pt x="1642952" y="1479434"/>
                  <a:pt x="1629973" y="1479434"/>
                </a:cubicBezTo>
                <a:cubicBezTo>
                  <a:pt x="1619591" y="1479434"/>
                  <a:pt x="1609209" y="1469052"/>
                  <a:pt x="1606615" y="1456073"/>
                </a:cubicBezTo>
                <a:cubicBezTo>
                  <a:pt x="1606615" y="1443097"/>
                  <a:pt x="1616997" y="1432715"/>
                  <a:pt x="1629973" y="1432715"/>
                </a:cubicBezTo>
                <a:close/>
                <a:moveTo>
                  <a:pt x="1832422" y="1383401"/>
                </a:moveTo>
                <a:cubicBezTo>
                  <a:pt x="1845401" y="1383401"/>
                  <a:pt x="1855783" y="1393783"/>
                  <a:pt x="1855783" y="1406759"/>
                </a:cubicBezTo>
                <a:cubicBezTo>
                  <a:pt x="1855783" y="1419738"/>
                  <a:pt x="1845401" y="1430120"/>
                  <a:pt x="1832422" y="1430120"/>
                </a:cubicBezTo>
                <a:cubicBezTo>
                  <a:pt x="1819446" y="1430120"/>
                  <a:pt x="1809064" y="1419738"/>
                  <a:pt x="1809064" y="1406759"/>
                </a:cubicBezTo>
                <a:cubicBezTo>
                  <a:pt x="1809064" y="1396377"/>
                  <a:pt x="1816849" y="1385995"/>
                  <a:pt x="1832422" y="1383401"/>
                </a:cubicBezTo>
                <a:close/>
                <a:moveTo>
                  <a:pt x="2665578" y="1367827"/>
                </a:moveTo>
                <a:cubicBezTo>
                  <a:pt x="2662981" y="1370424"/>
                  <a:pt x="2662981" y="1373018"/>
                  <a:pt x="2660387" y="1375614"/>
                </a:cubicBezTo>
                <a:lnTo>
                  <a:pt x="2665578" y="1375614"/>
                </a:lnTo>
                <a:close/>
                <a:moveTo>
                  <a:pt x="2473511" y="1352253"/>
                </a:moveTo>
                <a:cubicBezTo>
                  <a:pt x="2463130" y="1357444"/>
                  <a:pt x="2455341" y="1362635"/>
                  <a:pt x="2444959" y="1365233"/>
                </a:cubicBezTo>
                <a:cubicBezTo>
                  <a:pt x="2447556" y="1367827"/>
                  <a:pt x="2450150" y="1367827"/>
                  <a:pt x="2452747" y="1370424"/>
                </a:cubicBezTo>
                <a:lnTo>
                  <a:pt x="2457939" y="1370424"/>
                </a:lnTo>
                <a:cubicBezTo>
                  <a:pt x="2460532" y="1370424"/>
                  <a:pt x="2463130" y="1373018"/>
                  <a:pt x="2465724" y="1373018"/>
                </a:cubicBezTo>
                <a:cubicBezTo>
                  <a:pt x="2465724" y="1367827"/>
                  <a:pt x="2468320" y="1362635"/>
                  <a:pt x="2476105" y="1357444"/>
                </a:cubicBezTo>
                <a:cubicBezTo>
                  <a:pt x="2473511" y="1357444"/>
                  <a:pt x="2473511" y="1354850"/>
                  <a:pt x="2473511" y="1352253"/>
                </a:cubicBezTo>
                <a:close/>
                <a:moveTo>
                  <a:pt x="955144" y="1282176"/>
                </a:moveTo>
                <a:cubicBezTo>
                  <a:pt x="999266" y="1282176"/>
                  <a:pt x="1033009" y="1315916"/>
                  <a:pt x="1033009" y="1360041"/>
                </a:cubicBezTo>
                <a:cubicBezTo>
                  <a:pt x="1033009" y="1404163"/>
                  <a:pt x="996672" y="1437906"/>
                  <a:pt x="955144" y="1437906"/>
                </a:cubicBezTo>
                <a:cubicBezTo>
                  <a:pt x="911019" y="1437906"/>
                  <a:pt x="877279" y="1404163"/>
                  <a:pt x="877279" y="1360041"/>
                </a:cubicBezTo>
                <a:cubicBezTo>
                  <a:pt x="877279" y="1315916"/>
                  <a:pt x="913616" y="1282176"/>
                  <a:pt x="955144" y="1282176"/>
                </a:cubicBezTo>
                <a:close/>
                <a:moveTo>
                  <a:pt x="1998534" y="1274390"/>
                </a:moveTo>
                <a:cubicBezTo>
                  <a:pt x="2019298" y="1274390"/>
                  <a:pt x="2037468" y="1292557"/>
                  <a:pt x="2037468" y="1313321"/>
                </a:cubicBezTo>
                <a:cubicBezTo>
                  <a:pt x="2037468" y="1323703"/>
                  <a:pt x="2034871" y="1331491"/>
                  <a:pt x="2029680" y="1336682"/>
                </a:cubicBezTo>
                <a:cubicBezTo>
                  <a:pt x="2053041" y="1354849"/>
                  <a:pt x="2068614" y="1380804"/>
                  <a:pt x="2066017" y="1414547"/>
                </a:cubicBezTo>
                <a:cubicBezTo>
                  <a:pt x="2066017" y="1414547"/>
                  <a:pt x="2066017" y="1417141"/>
                  <a:pt x="2066017" y="1417141"/>
                </a:cubicBezTo>
                <a:cubicBezTo>
                  <a:pt x="2084187" y="1422332"/>
                  <a:pt x="2099760" y="1432714"/>
                  <a:pt x="2112736" y="1445693"/>
                </a:cubicBezTo>
                <a:cubicBezTo>
                  <a:pt x="2107545" y="1435311"/>
                  <a:pt x="2104951" y="1424929"/>
                  <a:pt x="2104951" y="1414547"/>
                </a:cubicBezTo>
                <a:cubicBezTo>
                  <a:pt x="2104951" y="1380804"/>
                  <a:pt x="2130906" y="1354849"/>
                  <a:pt x="2164646" y="1354849"/>
                </a:cubicBezTo>
                <a:cubicBezTo>
                  <a:pt x="2185410" y="1354849"/>
                  <a:pt x="2203580" y="1365231"/>
                  <a:pt x="2213962" y="1380804"/>
                </a:cubicBezTo>
                <a:cubicBezTo>
                  <a:pt x="2219153" y="1370422"/>
                  <a:pt x="2229535" y="1365231"/>
                  <a:pt x="2239917" y="1365231"/>
                </a:cubicBezTo>
                <a:cubicBezTo>
                  <a:pt x="2258084" y="1365231"/>
                  <a:pt x="2271063" y="1378210"/>
                  <a:pt x="2271063" y="1396377"/>
                </a:cubicBezTo>
                <a:cubicBezTo>
                  <a:pt x="2271063" y="1414547"/>
                  <a:pt x="2258084" y="1427523"/>
                  <a:pt x="2239917" y="1427523"/>
                </a:cubicBezTo>
                <a:cubicBezTo>
                  <a:pt x="2234726" y="1427523"/>
                  <a:pt x="2229535" y="1424929"/>
                  <a:pt x="2224344" y="1422332"/>
                </a:cubicBezTo>
                <a:cubicBezTo>
                  <a:pt x="2219153" y="1450884"/>
                  <a:pt x="2195792" y="1474242"/>
                  <a:pt x="2164646" y="1474242"/>
                </a:cubicBezTo>
                <a:cubicBezTo>
                  <a:pt x="2149073" y="1474242"/>
                  <a:pt x="2133500" y="1466457"/>
                  <a:pt x="2123118" y="1456075"/>
                </a:cubicBezTo>
                <a:cubicBezTo>
                  <a:pt x="2133500" y="1471648"/>
                  <a:pt x="2138691" y="1489815"/>
                  <a:pt x="2138691" y="1510579"/>
                </a:cubicBezTo>
                <a:cubicBezTo>
                  <a:pt x="2138691" y="1565086"/>
                  <a:pt x="2094569" y="1609208"/>
                  <a:pt x="2040062" y="1609208"/>
                </a:cubicBezTo>
                <a:cubicBezTo>
                  <a:pt x="1985558" y="1609208"/>
                  <a:pt x="1941433" y="1565086"/>
                  <a:pt x="1941433" y="1510579"/>
                </a:cubicBezTo>
                <a:cubicBezTo>
                  <a:pt x="1938839" y="1533940"/>
                  <a:pt x="1918075" y="1552107"/>
                  <a:pt x="1894714" y="1552107"/>
                </a:cubicBezTo>
                <a:cubicBezTo>
                  <a:pt x="1866165" y="1552107"/>
                  <a:pt x="1845401" y="1531343"/>
                  <a:pt x="1845401" y="1502794"/>
                </a:cubicBezTo>
                <a:cubicBezTo>
                  <a:pt x="1845401" y="1474242"/>
                  <a:pt x="1868759" y="1453478"/>
                  <a:pt x="1894714" y="1453478"/>
                </a:cubicBezTo>
                <a:cubicBezTo>
                  <a:pt x="1897311" y="1453478"/>
                  <a:pt x="1897311" y="1453478"/>
                  <a:pt x="1899905" y="1453478"/>
                </a:cubicBezTo>
                <a:cubicBezTo>
                  <a:pt x="1892120" y="1440502"/>
                  <a:pt x="1886929" y="1424929"/>
                  <a:pt x="1886929" y="1409356"/>
                </a:cubicBezTo>
                <a:cubicBezTo>
                  <a:pt x="1886929" y="1365231"/>
                  <a:pt x="1918075" y="1328894"/>
                  <a:pt x="1959603" y="1321109"/>
                </a:cubicBezTo>
                <a:cubicBezTo>
                  <a:pt x="1959603" y="1318512"/>
                  <a:pt x="1959603" y="1315918"/>
                  <a:pt x="1959603" y="1313321"/>
                </a:cubicBezTo>
                <a:cubicBezTo>
                  <a:pt x="1959603" y="1292557"/>
                  <a:pt x="1977770" y="1274390"/>
                  <a:pt x="1998534" y="1274390"/>
                </a:cubicBezTo>
                <a:close/>
                <a:moveTo>
                  <a:pt x="1305537" y="1232863"/>
                </a:moveTo>
                <a:cubicBezTo>
                  <a:pt x="1313322" y="1232863"/>
                  <a:pt x="1321110" y="1240648"/>
                  <a:pt x="1321110" y="1248436"/>
                </a:cubicBezTo>
                <a:cubicBezTo>
                  <a:pt x="1321110" y="1256221"/>
                  <a:pt x="1313322" y="1264009"/>
                  <a:pt x="1305537" y="1264009"/>
                </a:cubicBezTo>
                <a:cubicBezTo>
                  <a:pt x="1295155" y="1264009"/>
                  <a:pt x="1289964" y="1258818"/>
                  <a:pt x="1289964" y="1248436"/>
                </a:cubicBezTo>
                <a:cubicBezTo>
                  <a:pt x="1289964" y="1240648"/>
                  <a:pt x="1297749" y="1232863"/>
                  <a:pt x="1305537" y="1232863"/>
                </a:cubicBezTo>
                <a:close/>
                <a:moveTo>
                  <a:pt x="1881735" y="1212099"/>
                </a:moveTo>
                <a:cubicBezTo>
                  <a:pt x="1905096" y="1212099"/>
                  <a:pt x="1923263" y="1230266"/>
                  <a:pt x="1920669" y="1251030"/>
                </a:cubicBezTo>
                <a:cubicBezTo>
                  <a:pt x="1920669" y="1271794"/>
                  <a:pt x="1902499" y="1289964"/>
                  <a:pt x="1881735" y="1289964"/>
                </a:cubicBezTo>
                <a:cubicBezTo>
                  <a:pt x="1860971" y="1289964"/>
                  <a:pt x="1842804" y="1271794"/>
                  <a:pt x="1842804" y="1251030"/>
                </a:cubicBezTo>
                <a:cubicBezTo>
                  <a:pt x="1842804" y="1230266"/>
                  <a:pt x="1860971" y="1212099"/>
                  <a:pt x="1881735" y="1212099"/>
                </a:cubicBezTo>
                <a:close/>
                <a:moveTo>
                  <a:pt x="1746768" y="1206908"/>
                </a:moveTo>
                <a:cubicBezTo>
                  <a:pt x="1790893" y="1206908"/>
                  <a:pt x="1829824" y="1243245"/>
                  <a:pt x="1829824" y="1289964"/>
                </a:cubicBezTo>
                <a:cubicBezTo>
                  <a:pt x="1829824" y="1321110"/>
                  <a:pt x="1811657" y="1347065"/>
                  <a:pt x="1785702" y="1362638"/>
                </a:cubicBezTo>
                <a:cubicBezTo>
                  <a:pt x="1777914" y="1393784"/>
                  <a:pt x="1751959" y="1417142"/>
                  <a:pt x="1718219" y="1417142"/>
                </a:cubicBezTo>
                <a:cubicBezTo>
                  <a:pt x="1713029" y="1419739"/>
                  <a:pt x="1707838" y="1422333"/>
                  <a:pt x="1702647" y="1422333"/>
                </a:cubicBezTo>
                <a:cubicBezTo>
                  <a:pt x="1687074" y="1422333"/>
                  <a:pt x="1674095" y="1411951"/>
                  <a:pt x="1668904" y="1398975"/>
                </a:cubicBezTo>
                <a:cubicBezTo>
                  <a:pt x="1655928" y="1383402"/>
                  <a:pt x="1645546" y="1365232"/>
                  <a:pt x="1645546" y="1344468"/>
                </a:cubicBezTo>
                <a:cubicBezTo>
                  <a:pt x="1645546" y="1326301"/>
                  <a:pt x="1653331" y="1310728"/>
                  <a:pt x="1663713" y="1297749"/>
                </a:cubicBezTo>
                <a:cubicBezTo>
                  <a:pt x="1663713" y="1295155"/>
                  <a:pt x="1663713" y="1292558"/>
                  <a:pt x="1663713" y="1289964"/>
                </a:cubicBezTo>
                <a:cubicBezTo>
                  <a:pt x="1663713" y="1243245"/>
                  <a:pt x="1702647" y="1206908"/>
                  <a:pt x="1746768" y="1206908"/>
                </a:cubicBezTo>
                <a:close/>
                <a:moveTo>
                  <a:pt x="2190601" y="1196527"/>
                </a:moveTo>
                <a:cubicBezTo>
                  <a:pt x="2203577" y="1196527"/>
                  <a:pt x="2213959" y="1201719"/>
                  <a:pt x="2221747" y="1209501"/>
                </a:cubicBezTo>
                <a:cubicBezTo>
                  <a:pt x="2226938" y="1206907"/>
                  <a:pt x="2232129" y="1206907"/>
                  <a:pt x="2237320" y="1206907"/>
                </a:cubicBezTo>
                <a:cubicBezTo>
                  <a:pt x="2273657" y="1206907"/>
                  <a:pt x="2302206" y="1235456"/>
                  <a:pt x="2302206" y="1271793"/>
                </a:cubicBezTo>
                <a:cubicBezTo>
                  <a:pt x="2302206" y="1308130"/>
                  <a:pt x="2273657" y="1336682"/>
                  <a:pt x="2237320" y="1336682"/>
                </a:cubicBezTo>
                <a:cubicBezTo>
                  <a:pt x="2203577" y="1336682"/>
                  <a:pt x="2175028" y="1308130"/>
                  <a:pt x="2172431" y="1274387"/>
                </a:cubicBezTo>
                <a:cubicBezTo>
                  <a:pt x="2159455" y="1266602"/>
                  <a:pt x="2149073" y="1253623"/>
                  <a:pt x="2149073" y="1235456"/>
                </a:cubicBezTo>
                <a:cubicBezTo>
                  <a:pt x="2149073" y="1212098"/>
                  <a:pt x="2169837" y="1193934"/>
                  <a:pt x="2190601" y="1196527"/>
                </a:cubicBezTo>
                <a:close/>
                <a:moveTo>
                  <a:pt x="2551376" y="1180952"/>
                </a:moveTo>
                <a:cubicBezTo>
                  <a:pt x="2546186" y="1191333"/>
                  <a:pt x="2533206" y="1199122"/>
                  <a:pt x="2520230" y="1199122"/>
                </a:cubicBezTo>
                <a:cubicBezTo>
                  <a:pt x="2509848" y="1199122"/>
                  <a:pt x="2502060" y="1196524"/>
                  <a:pt x="2496870" y="1191333"/>
                </a:cubicBezTo>
                <a:cubicBezTo>
                  <a:pt x="2491679" y="1209502"/>
                  <a:pt x="2481296" y="1225076"/>
                  <a:pt x="2463130" y="1232861"/>
                </a:cubicBezTo>
                <a:cubicBezTo>
                  <a:pt x="2486487" y="1245839"/>
                  <a:pt x="2502060" y="1269197"/>
                  <a:pt x="2502060" y="1297749"/>
                </a:cubicBezTo>
                <a:lnTo>
                  <a:pt x="2502060" y="1302940"/>
                </a:lnTo>
                <a:lnTo>
                  <a:pt x="2504657" y="1300343"/>
                </a:lnTo>
                <a:cubicBezTo>
                  <a:pt x="2502060" y="1295153"/>
                  <a:pt x="2502060" y="1292558"/>
                  <a:pt x="2502060" y="1287368"/>
                </a:cubicBezTo>
                <a:cubicBezTo>
                  <a:pt x="2502060" y="1261412"/>
                  <a:pt x="2522825" y="1238052"/>
                  <a:pt x="2551376" y="1238052"/>
                </a:cubicBezTo>
                <a:lnTo>
                  <a:pt x="2553970" y="1238052"/>
                </a:lnTo>
                <a:cubicBezTo>
                  <a:pt x="2556567" y="1222478"/>
                  <a:pt x="2561758" y="1209502"/>
                  <a:pt x="2572141" y="1199122"/>
                </a:cubicBezTo>
                <a:lnTo>
                  <a:pt x="2579926" y="1191333"/>
                </a:lnTo>
                <a:cubicBezTo>
                  <a:pt x="2574735" y="1188739"/>
                  <a:pt x="2569543" y="1186142"/>
                  <a:pt x="2566949" y="1180952"/>
                </a:cubicBezTo>
                <a:lnTo>
                  <a:pt x="2561758" y="1180952"/>
                </a:lnTo>
                <a:close/>
                <a:moveTo>
                  <a:pt x="498335" y="1178366"/>
                </a:moveTo>
                <a:cubicBezTo>
                  <a:pt x="513908" y="1178366"/>
                  <a:pt x="526887" y="1191343"/>
                  <a:pt x="526887" y="1206905"/>
                </a:cubicBezTo>
                <a:cubicBezTo>
                  <a:pt x="526887" y="1222478"/>
                  <a:pt x="513908" y="1235457"/>
                  <a:pt x="498335" y="1235457"/>
                </a:cubicBezTo>
                <a:cubicBezTo>
                  <a:pt x="482762" y="1235457"/>
                  <a:pt x="469786" y="1222478"/>
                  <a:pt x="469786" y="1206905"/>
                </a:cubicBezTo>
                <a:cubicBezTo>
                  <a:pt x="469786" y="1191343"/>
                  <a:pt x="482762" y="1178366"/>
                  <a:pt x="498335" y="1178366"/>
                </a:cubicBezTo>
                <a:close/>
                <a:moveTo>
                  <a:pt x="1801276" y="1175771"/>
                </a:moveTo>
                <a:cubicBezTo>
                  <a:pt x="1811658" y="1175771"/>
                  <a:pt x="1816849" y="1183557"/>
                  <a:pt x="1816849" y="1191345"/>
                </a:cubicBezTo>
                <a:cubicBezTo>
                  <a:pt x="1816849" y="1201727"/>
                  <a:pt x="1809061" y="1206908"/>
                  <a:pt x="1801276" y="1206908"/>
                </a:cubicBezTo>
                <a:cubicBezTo>
                  <a:pt x="1790894" y="1206908"/>
                  <a:pt x="1785703" y="1199130"/>
                  <a:pt x="1785703" y="1191345"/>
                </a:cubicBezTo>
                <a:cubicBezTo>
                  <a:pt x="1785703" y="1183557"/>
                  <a:pt x="1790894" y="1178366"/>
                  <a:pt x="1801276" y="1175771"/>
                </a:cubicBezTo>
                <a:close/>
                <a:moveTo>
                  <a:pt x="1648141" y="1162795"/>
                </a:moveTo>
                <a:cubicBezTo>
                  <a:pt x="1666311" y="1162795"/>
                  <a:pt x="1681884" y="1178367"/>
                  <a:pt x="1681884" y="1196534"/>
                </a:cubicBezTo>
                <a:cubicBezTo>
                  <a:pt x="1681884" y="1214693"/>
                  <a:pt x="1666311" y="1230266"/>
                  <a:pt x="1648141" y="1230266"/>
                </a:cubicBezTo>
                <a:cubicBezTo>
                  <a:pt x="1627377" y="1230266"/>
                  <a:pt x="1614401" y="1214693"/>
                  <a:pt x="1614401" y="1196534"/>
                </a:cubicBezTo>
                <a:cubicBezTo>
                  <a:pt x="1614401" y="1178367"/>
                  <a:pt x="1629974" y="1162795"/>
                  <a:pt x="1648141" y="1162795"/>
                </a:cubicBezTo>
                <a:close/>
                <a:moveTo>
                  <a:pt x="2504657" y="1095302"/>
                </a:moveTo>
                <a:cubicBezTo>
                  <a:pt x="2491679" y="1108277"/>
                  <a:pt x="2476105" y="1116066"/>
                  <a:pt x="2457939" y="1118660"/>
                </a:cubicBezTo>
                <a:cubicBezTo>
                  <a:pt x="2457939" y="1121257"/>
                  <a:pt x="2457939" y="1123851"/>
                  <a:pt x="2455341" y="1126447"/>
                </a:cubicBezTo>
                <a:cubicBezTo>
                  <a:pt x="2463130" y="1129042"/>
                  <a:pt x="2470915" y="1134232"/>
                  <a:pt x="2476105" y="1142021"/>
                </a:cubicBezTo>
                <a:cubicBezTo>
                  <a:pt x="2481296" y="1131638"/>
                  <a:pt x="2489085" y="1123851"/>
                  <a:pt x="2496870" y="1121257"/>
                </a:cubicBezTo>
                <a:cubicBezTo>
                  <a:pt x="2496870" y="1113468"/>
                  <a:pt x="2499466" y="1103087"/>
                  <a:pt x="2504657" y="1095302"/>
                </a:cubicBezTo>
                <a:close/>
                <a:moveTo>
                  <a:pt x="2120521" y="1082333"/>
                </a:moveTo>
                <a:cubicBezTo>
                  <a:pt x="2146476" y="1082333"/>
                  <a:pt x="2164646" y="1103096"/>
                  <a:pt x="2164646" y="1126456"/>
                </a:cubicBezTo>
                <a:cubicBezTo>
                  <a:pt x="2164646" y="1149816"/>
                  <a:pt x="2143882" y="1170579"/>
                  <a:pt x="2120521" y="1170579"/>
                </a:cubicBezTo>
                <a:cubicBezTo>
                  <a:pt x="2097163" y="1170579"/>
                  <a:pt x="2078993" y="1149816"/>
                  <a:pt x="2076399" y="1126456"/>
                </a:cubicBezTo>
                <a:cubicBezTo>
                  <a:pt x="2076399" y="1100500"/>
                  <a:pt x="2097163" y="1082333"/>
                  <a:pt x="2120521" y="1082333"/>
                </a:cubicBezTo>
                <a:close/>
                <a:moveTo>
                  <a:pt x="2356713" y="1071941"/>
                </a:moveTo>
                <a:cubicBezTo>
                  <a:pt x="2359309" y="1077131"/>
                  <a:pt x="2359309" y="1079728"/>
                  <a:pt x="2359309" y="1084920"/>
                </a:cubicBezTo>
                <a:lnTo>
                  <a:pt x="2359309" y="1090111"/>
                </a:lnTo>
                <a:lnTo>
                  <a:pt x="2364500" y="1090111"/>
                </a:lnTo>
                <a:lnTo>
                  <a:pt x="2369691" y="1090111"/>
                </a:lnTo>
                <a:cubicBezTo>
                  <a:pt x="2364500" y="1084920"/>
                  <a:pt x="2359309" y="1079728"/>
                  <a:pt x="2356713" y="1071941"/>
                </a:cubicBezTo>
                <a:close/>
                <a:moveTo>
                  <a:pt x="1448289" y="1048590"/>
                </a:moveTo>
                <a:cubicBezTo>
                  <a:pt x="1482032" y="1048590"/>
                  <a:pt x="1507987" y="1074544"/>
                  <a:pt x="1507987" y="1108285"/>
                </a:cubicBezTo>
                <a:cubicBezTo>
                  <a:pt x="1507987" y="1142028"/>
                  <a:pt x="1482032" y="1167984"/>
                  <a:pt x="1448289" y="1167984"/>
                </a:cubicBezTo>
                <a:cubicBezTo>
                  <a:pt x="1414549" y="1167984"/>
                  <a:pt x="1388594" y="1142028"/>
                  <a:pt x="1388594" y="1108285"/>
                </a:cubicBezTo>
                <a:cubicBezTo>
                  <a:pt x="1388594" y="1074544"/>
                  <a:pt x="1414549" y="1048590"/>
                  <a:pt x="1448289" y="1048590"/>
                </a:cubicBezTo>
                <a:close/>
                <a:moveTo>
                  <a:pt x="2143882" y="1017444"/>
                </a:moveTo>
                <a:cubicBezTo>
                  <a:pt x="2162049" y="1017444"/>
                  <a:pt x="2175028" y="1033017"/>
                  <a:pt x="2175028" y="1048590"/>
                </a:cubicBezTo>
                <a:cubicBezTo>
                  <a:pt x="2175028" y="1066757"/>
                  <a:pt x="2162049" y="1079736"/>
                  <a:pt x="2143882" y="1079736"/>
                </a:cubicBezTo>
                <a:cubicBezTo>
                  <a:pt x="2125712" y="1079736"/>
                  <a:pt x="2112736" y="1066757"/>
                  <a:pt x="2112736" y="1048590"/>
                </a:cubicBezTo>
                <a:cubicBezTo>
                  <a:pt x="2112736" y="1030420"/>
                  <a:pt x="2125712" y="1017444"/>
                  <a:pt x="2143882" y="1017444"/>
                </a:cubicBezTo>
                <a:close/>
                <a:moveTo>
                  <a:pt x="2564352" y="999266"/>
                </a:moveTo>
                <a:cubicBezTo>
                  <a:pt x="2559161" y="1001863"/>
                  <a:pt x="2553970" y="1004458"/>
                  <a:pt x="2548780" y="1004458"/>
                </a:cubicBezTo>
                <a:cubicBezTo>
                  <a:pt x="2543588" y="1004458"/>
                  <a:pt x="2538397" y="1004458"/>
                  <a:pt x="2533206" y="1001863"/>
                </a:cubicBezTo>
                <a:cubicBezTo>
                  <a:pt x="2533206" y="1007055"/>
                  <a:pt x="2535803" y="1014840"/>
                  <a:pt x="2535803" y="1022627"/>
                </a:cubicBezTo>
                <a:cubicBezTo>
                  <a:pt x="2543588" y="1022627"/>
                  <a:pt x="2551376" y="1030412"/>
                  <a:pt x="2551376" y="1038201"/>
                </a:cubicBezTo>
                <a:cubicBezTo>
                  <a:pt x="2551376" y="1040795"/>
                  <a:pt x="2548780" y="1043391"/>
                  <a:pt x="2548780" y="1045986"/>
                </a:cubicBezTo>
                <a:cubicBezTo>
                  <a:pt x="2556567" y="1051176"/>
                  <a:pt x="2564352" y="1058964"/>
                  <a:pt x="2564352" y="1069346"/>
                </a:cubicBezTo>
                <a:cubicBezTo>
                  <a:pt x="2574735" y="1069346"/>
                  <a:pt x="2579926" y="1071941"/>
                  <a:pt x="2587713" y="1077131"/>
                </a:cubicBezTo>
                <a:cubicBezTo>
                  <a:pt x="2592904" y="1069346"/>
                  <a:pt x="2598095" y="1061558"/>
                  <a:pt x="2608477" y="1056367"/>
                </a:cubicBezTo>
                <a:cubicBezTo>
                  <a:pt x="2600689" y="1043391"/>
                  <a:pt x="2595498" y="1030412"/>
                  <a:pt x="2595498" y="1017436"/>
                </a:cubicBezTo>
                <a:cubicBezTo>
                  <a:pt x="2582522" y="1017436"/>
                  <a:pt x="2569543" y="1009649"/>
                  <a:pt x="2564352" y="999266"/>
                </a:cubicBezTo>
                <a:close/>
                <a:moveTo>
                  <a:pt x="1876544" y="983701"/>
                </a:moveTo>
                <a:cubicBezTo>
                  <a:pt x="1905096" y="983701"/>
                  <a:pt x="1931050" y="1009656"/>
                  <a:pt x="1931050" y="1033014"/>
                </a:cubicBezTo>
                <a:cubicBezTo>
                  <a:pt x="1931050" y="1043397"/>
                  <a:pt x="1931050" y="1051184"/>
                  <a:pt x="1925859" y="1058970"/>
                </a:cubicBezTo>
                <a:cubicBezTo>
                  <a:pt x="1928454" y="1064160"/>
                  <a:pt x="1933645" y="1069352"/>
                  <a:pt x="1936241" y="1077140"/>
                </a:cubicBezTo>
                <a:cubicBezTo>
                  <a:pt x="1949217" y="1066758"/>
                  <a:pt x="1964790" y="1058970"/>
                  <a:pt x="1982960" y="1058970"/>
                </a:cubicBezTo>
                <a:cubicBezTo>
                  <a:pt x="2021891" y="1058970"/>
                  <a:pt x="2050443" y="1090116"/>
                  <a:pt x="2050443" y="1126453"/>
                </a:cubicBezTo>
                <a:cubicBezTo>
                  <a:pt x="2050443" y="1162790"/>
                  <a:pt x="2019297" y="1193936"/>
                  <a:pt x="1982960" y="1193936"/>
                </a:cubicBezTo>
                <a:cubicBezTo>
                  <a:pt x="1949217" y="1193936"/>
                  <a:pt x="1923263" y="1167980"/>
                  <a:pt x="1918072" y="1136835"/>
                </a:cubicBezTo>
                <a:cubicBezTo>
                  <a:pt x="1910287" y="1142026"/>
                  <a:pt x="1902499" y="1144623"/>
                  <a:pt x="1892117" y="1144623"/>
                </a:cubicBezTo>
                <a:cubicBezTo>
                  <a:pt x="1866162" y="1144623"/>
                  <a:pt x="1845398" y="1123859"/>
                  <a:pt x="1845398" y="1097903"/>
                </a:cubicBezTo>
                <a:cubicBezTo>
                  <a:pt x="1845398" y="1092713"/>
                  <a:pt x="1845398" y="1090116"/>
                  <a:pt x="1847995" y="1084925"/>
                </a:cubicBezTo>
                <a:cubicBezTo>
                  <a:pt x="1832422" y="1074543"/>
                  <a:pt x="1822040" y="1056376"/>
                  <a:pt x="1822040" y="1038206"/>
                </a:cubicBezTo>
                <a:cubicBezTo>
                  <a:pt x="1822040" y="1007060"/>
                  <a:pt x="1845398" y="983701"/>
                  <a:pt x="1876544" y="983701"/>
                </a:cubicBezTo>
                <a:close/>
                <a:moveTo>
                  <a:pt x="2146479" y="869498"/>
                </a:moveTo>
                <a:cubicBezTo>
                  <a:pt x="2167243" y="869498"/>
                  <a:pt x="2182816" y="885071"/>
                  <a:pt x="2182816" y="905835"/>
                </a:cubicBezTo>
                <a:cubicBezTo>
                  <a:pt x="2182816" y="924002"/>
                  <a:pt x="2167243" y="942172"/>
                  <a:pt x="2146479" y="942172"/>
                </a:cubicBezTo>
                <a:cubicBezTo>
                  <a:pt x="2125715" y="942172"/>
                  <a:pt x="2110142" y="926599"/>
                  <a:pt x="2110142" y="905835"/>
                </a:cubicBezTo>
                <a:cubicBezTo>
                  <a:pt x="2110142" y="885071"/>
                  <a:pt x="2125715" y="869498"/>
                  <a:pt x="2146479" y="869498"/>
                </a:cubicBezTo>
                <a:close/>
                <a:moveTo>
                  <a:pt x="1629973" y="864308"/>
                </a:moveTo>
                <a:cubicBezTo>
                  <a:pt x="1663716" y="864308"/>
                  <a:pt x="1689671" y="890263"/>
                  <a:pt x="1689671" y="924003"/>
                </a:cubicBezTo>
                <a:cubicBezTo>
                  <a:pt x="1689671" y="957746"/>
                  <a:pt x="1661119" y="983701"/>
                  <a:pt x="1629973" y="983701"/>
                </a:cubicBezTo>
                <a:cubicBezTo>
                  <a:pt x="1598827" y="983701"/>
                  <a:pt x="1570278" y="957746"/>
                  <a:pt x="1570278" y="924003"/>
                </a:cubicBezTo>
                <a:cubicBezTo>
                  <a:pt x="1570278" y="890263"/>
                  <a:pt x="1598827" y="864308"/>
                  <a:pt x="1629973" y="864308"/>
                </a:cubicBezTo>
                <a:close/>
                <a:moveTo>
                  <a:pt x="2297015" y="853923"/>
                </a:moveTo>
                <a:cubicBezTo>
                  <a:pt x="2315185" y="853923"/>
                  <a:pt x="2330758" y="869497"/>
                  <a:pt x="2330758" y="887664"/>
                </a:cubicBezTo>
                <a:cubicBezTo>
                  <a:pt x="2330758" y="905833"/>
                  <a:pt x="2315185" y="921406"/>
                  <a:pt x="2297015" y="921406"/>
                </a:cubicBezTo>
                <a:cubicBezTo>
                  <a:pt x="2278848" y="921406"/>
                  <a:pt x="2263275" y="905833"/>
                  <a:pt x="2263275" y="887664"/>
                </a:cubicBezTo>
                <a:cubicBezTo>
                  <a:pt x="2263275" y="869497"/>
                  <a:pt x="2278848" y="853923"/>
                  <a:pt x="2297015" y="853923"/>
                </a:cubicBezTo>
                <a:close/>
                <a:moveTo>
                  <a:pt x="2421598" y="827975"/>
                </a:moveTo>
                <a:cubicBezTo>
                  <a:pt x="2439768" y="827975"/>
                  <a:pt x="2455341" y="843549"/>
                  <a:pt x="2455341" y="861715"/>
                </a:cubicBezTo>
                <a:cubicBezTo>
                  <a:pt x="2455341" y="879885"/>
                  <a:pt x="2439768" y="895459"/>
                  <a:pt x="2421598" y="895459"/>
                </a:cubicBezTo>
                <a:cubicBezTo>
                  <a:pt x="2403431" y="895459"/>
                  <a:pt x="2387858" y="879885"/>
                  <a:pt x="2387858" y="861715"/>
                </a:cubicBezTo>
                <a:cubicBezTo>
                  <a:pt x="2387858" y="843549"/>
                  <a:pt x="2403431" y="827975"/>
                  <a:pt x="2421598" y="827975"/>
                </a:cubicBezTo>
                <a:close/>
                <a:moveTo>
                  <a:pt x="1954408" y="814987"/>
                </a:moveTo>
                <a:cubicBezTo>
                  <a:pt x="1990745" y="814987"/>
                  <a:pt x="2019297" y="843539"/>
                  <a:pt x="2019297" y="879876"/>
                </a:cubicBezTo>
                <a:cubicBezTo>
                  <a:pt x="2019297" y="916213"/>
                  <a:pt x="1990745" y="944762"/>
                  <a:pt x="1954408" y="944762"/>
                </a:cubicBezTo>
                <a:cubicBezTo>
                  <a:pt x="1918071" y="944762"/>
                  <a:pt x="1889522" y="916213"/>
                  <a:pt x="1889522" y="879876"/>
                </a:cubicBezTo>
                <a:cubicBezTo>
                  <a:pt x="1889522" y="843539"/>
                  <a:pt x="1918071" y="812393"/>
                  <a:pt x="1954408" y="814987"/>
                </a:cubicBezTo>
                <a:close/>
                <a:moveTo>
                  <a:pt x="2582522" y="812390"/>
                </a:moveTo>
                <a:cubicBezTo>
                  <a:pt x="2582522" y="812390"/>
                  <a:pt x="2579926" y="812390"/>
                  <a:pt x="2579926" y="814988"/>
                </a:cubicBezTo>
                <a:cubicBezTo>
                  <a:pt x="2582522" y="817581"/>
                  <a:pt x="2582522" y="820179"/>
                  <a:pt x="2585116" y="825370"/>
                </a:cubicBezTo>
                <a:cubicBezTo>
                  <a:pt x="2587713" y="825370"/>
                  <a:pt x="2590307" y="822773"/>
                  <a:pt x="2592904" y="822773"/>
                </a:cubicBezTo>
                <a:cubicBezTo>
                  <a:pt x="2590307" y="820179"/>
                  <a:pt x="2585116" y="817581"/>
                  <a:pt x="2582522" y="812390"/>
                </a:cubicBezTo>
                <a:close/>
                <a:moveTo>
                  <a:pt x="1321107" y="716367"/>
                </a:moveTo>
                <a:cubicBezTo>
                  <a:pt x="1331489" y="716367"/>
                  <a:pt x="1339277" y="724153"/>
                  <a:pt x="1339277" y="734536"/>
                </a:cubicBezTo>
                <a:cubicBezTo>
                  <a:pt x="1339277" y="744916"/>
                  <a:pt x="1331489" y="752704"/>
                  <a:pt x="1321107" y="752704"/>
                </a:cubicBezTo>
                <a:cubicBezTo>
                  <a:pt x="1310725" y="752704"/>
                  <a:pt x="1302940" y="744916"/>
                  <a:pt x="1302940" y="734536"/>
                </a:cubicBezTo>
                <a:cubicBezTo>
                  <a:pt x="1302940" y="724153"/>
                  <a:pt x="1310725" y="716367"/>
                  <a:pt x="1321107" y="716367"/>
                </a:cubicBezTo>
                <a:close/>
                <a:moveTo>
                  <a:pt x="2042658" y="690413"/>
                </a:moveTo>
                <a:cubicBezTo>
                  <a:pt x="2053040" y="690413"/>
                  <a:pt x="2063422" y="700796"/>
                  <a:pt x="2063422" y="711178"/>
                </a:cubicBezTo>
                <a:cubicBezTo>
                  <a:pt x="2063422" y="721560"/>
                  <a:pt x="2053040" y="731942"/>
                  <a:pt x="2042658" y="731942"/>
                </a:cubicBezTo>
                <a:cubicBezTo>
                  <a:pt x="2032276" y="731942"/>
                  <a:pt x="2021894" y="724153"/>
                  <a:pt x="2021894" y="711178"/>
                </a:cubicBezTo>
                <a:cubicBezTo>
                  <a:pt x="2021894" y="700796"/>
                  <a:pt x="2032276" y="690413"/>
                  <a:pt x="2042658" y="690413"/>
                </a:cubicBezTo>
                <a:close/>
                <a:moveTo>
                  <a:pt x="2486487" y="648876"/>
                </a:moveTo>
                <a:cubicBezTo>
                  <a:pt x="2489085" y="654067"/>
                  <a:pt x="2494275" y="656661"/>
                  <a:pt x="2496870" y="661852"/>
                </a:cubicBezTo>
                <a:cubicBezTo>
                  <a:pt x="2499466" y="656661"/>
                  <a:pt x="2499466" y="654067"/>
                  <a:pt x="2504657" y="648876"/>
                </a:cubicBezTo>
                <a:lnTo>
                  <a:pt x="2494275" y="648876"/>
                </a:lnTo>
                <a:close/>
                <a:moveTo>
                  <a:pt x="2439769" y="620323"/>
                </a:moveTo>
                <a:cubicBezTo>
                  <a:pt x="2426792" y="630706"/>
                  <a:pt x="2413814" y="638493"/>
                  <a:pt x="2398240" y="643684"/>
                </a:cubicBezTo>
                <a:lnTo>
                  <a:pt x="2398240" y="651469"/>
                </a:lnTo>
                <a:lnTo>
                  <a:pt x="2398240" y="659257"/>
                </a:lnTo>
                <a:cubicBezTo>
                  <a:pt x="2400837" y="659257"/>
                  <a:pt x="2400837" y="661852"/>
                  <a:pt x="2403431" y="661852"/>
                </a:cubicBezTo>
                <a:lnTo>
                  <a:pt x="2406029" y="661852"/>
                </a:lnTo>
                <a:cubicBezTo>
                  <a:pt x="2413814" y="661852"/>
                  <a:pt x="2421601" y="664448"/>
                  <a:pt x="2429386" y="669639"/>
                </a:cubicBezTo>
                <a:cubicBezTo>
                  <a:pt x="2431983" y="667042"/>
                  <a:pt x="2434577" y="667042"/>
                  <a:pt x="2437175" y="664448"/>
                </a:cubicBezTo>
                <a:cubicBezTo>
                  <a:pt x="2442365" y="654067"/>
                  <a:pt x="2452747" y="646278"/>
                  <a:pt x="2468320" y="646278"/>
                </a:cubicBezTo>
                <a:cubicBezTo>
                  <a:pt x="2455341" y="641087"/>
                  <a:pt x="2444959" y="630706"/>
                  <a:pt x="2439769" y="620323"/>
                </a:cubicBezTo>
                <a:close/>
                <a:moveTo>
                  <a:pt x="2470915" y="521695"/>
                </a:moveTo>
                <a:lnTo>
                  <a:pt x="2470915" y="529482"/>
                </a:lnTo>
                <a:lnTo>
                  <a:pt x="2476105" y="524291"/>
                </a:lnTo>
                <a:cubicBezTo>
                  <a:pt x="2476105" y="524291"/>
                  <a:pt x="2473511" y="521695"/>
                  <a:pt x="2470915" y="521695"/>
                </a:cubicBezTo>
                <a:close/>
                <a:moveTo>
                  <a:pt x="2138690" y="480177"/>
                </a:moveTo>
                <a:cubicBezTo>
                  <a:pt x="2169836" y="480177"/>
                  <a:pt x="2195791" y="506132"/>
                  <a:pt x="2195791" y="537278"/>
                </a:cubicBezTo>
                <a:cubicBezTo>
                  <a:pt x="2195791" y="568425"/>
                  <a:pt x="2169836" y="594379"/>
                  <a:pt x="2138690" y="594379"/>
                </a:cubicBezTo>
                <a:cubicBezTo>
                  <a:pt x="2107544" y="594379"/>
                  <a:pt x="2081589" y="568425"/>
                  <a:pt x="2081589" y="537278"/>
                </a:cubicBezTo>
                <a:cubicBezTo>
                  <a:pt x="2081589" y="506132"/>
                  <a:pt x="2107544" y="480177"/>
                  <a:pt x="2138690" y="480177"/>
                </a:cubicBezTo>
                <a:close/>
                <a:moveTo>
                  <a:pt x="1858377" y="462004"/>
                </a:moveTo>
                <a:cubicBezTo>
                  <a:pt x="1912883" y="462004"/>
                  <a:pt x="1954411" y="506126"/>
                  <a:pt x="1954411" y="558036"/>
                </a:cubicBezTo>
                <a:cubicBezTo>
                  <a:pt x="1954411" y="612543"/>
                  <a:pt x="1910286" y="654070"/>
                  <a:pt x="1858377" y="654070"/>
                </a:cubicBezTo>
                <a:cubicBezTo>
                  <a:pt x="1806467" y="654070"/>
                  <a:pt x="1762345" y="612543"/>
                  <a:pt x="1762345" y="558036"/>
                </a:cubicBezTo>
                <a:cubicBezTo>
                  <a:pt x="1762345" y="503532"/>
                  <a:pt x="1806467" y="462004"/>
                  <a:pt x="1858377" y="462004"/>
                </a:cubicBezTo>
                <a:close/>
                <a:moveTo>
                  <a:pt x="3410634" y="304663"/>
                </a:moveTo>
                <a:cubicBezTo>
                  <a:pt x="3404887" y="309915"/>
                  <a:pt x="3401055" y="313417"/>
                  <a:pt x="3395471" y="315002"/>
                </a:cubicBezTo>
                <a:lnTo>
                  <a:pt x="3398505" y="317498"/>
                </a:lnTo>
                <a:lnTo>
                  <a:pt x="3413055" y="310104"/>
                </a:lnTo>
                <a:close/>
                <a:moveTo>
                  <a:pt x="3437191" y="245232"/>
                </a:moveTo>
                <a:cubicBezTo>
                  <a:pt x="3436695" y="256232"/>
                  <a:pt x="3436202" y="267232"/>
                  <a:pt x="3432039" y="278068"/>
                </a:cubicBezTo>
                <a:cubicBezTo>
                  <a:pt x="3441288" y="276648"/>
                  <a:pt x="3450372" y="278893"/>
                  <a:pt x="3455626" y="284642"/>
                </a:cubicBezTo>
                <a:lnTo>
                  <a:pt x="3457544" y="289474"/>
                </a:lnTo>
                <a:lnTo>
                  <a:pt x="3483311" y="278673"/>
                </a:lnTo>
                <a:lnTo>
                  <a:pt x="3447530" y="260393"/>
                </a:lnTo>
                <a:cubicBezTo>
                  <a:pt x="3444029" y="256562"/>
                  <a:pt x="3438777" y="250815"/>
                  <a:pt x="3437191" y="245232"/>
                </a:cubicBezTo>
                <a:close/>
                <a:moveTo>
                  <a:pt x="2354116" y="23367"/>
                </a:moveTo>
                <a:cubicBezTo>
                  <a:pt x="2364498" y="23367"/>
                  <a:pt x="2372286" y="31153"/>
                  <a:pt x="2372286" y="41534"/>
                </a:cubicBezTo>
                <a:cubicBezTo>
                  <a:pt x="2372286" y="51916"/>
                  <a:pt x="2364498" y="59705"/>
                  <a:pt x="2354116" y="59705"/>
                </a:cubicBezTo>
                <a:cubicBezTo>
                  <a:pt x="2343734" y="59705"/>
                  <a:pt x="2335949" y="51916"/>
                  <a:pt x="2335949" y="41534"/>
                </a:cubicBezTo>
                <a:cubicBezTo>
                  <a:pt x="2335949" y="31153"/>
                  <a:pt x="2343734" y="23367"/>
                  <a:pt x="2354116" y="23367"/>
                </a:cubicBezTo>
                <a:close/>
                <a:moveTo>
                  <a:pt x="2465724" y="12985"/>
                </a:moveTo>
                <a:cubicBezTo>
                  <a:pt x="2476106" y="12985"/>
                  <a:pt x="2486488" y="20771"/>
                  <a:pt x="2486488" y="33750"/>
                </a:cubicBezTo>
                <a:cubicBezTo>
                  <a:pt x="2486488" y="44131"/>
                  <a:pt x="2478700" y="54514"/>
                  <a:pt x="2465724" y="54514"/>
                </a:cubicBezTo>
                <a:cubicBezTo>
                  <a:pt x="2452745" y="54514"/>
                  <a:pt x="2444960" y="44131"/>
                  <a:pt x="2444960" y="33750"/>
                </a:cubicBezTo>
                <a:cubicBezTo>
                  <a:pt x="2444960" y="23367"/>
                  <a:pt x="2455342" y="12985"/>
                  <a:pt x="2465724" y="12985"/>
                </a:cubicBezTo>
                <a:close/>
                <a:moveTo>
                  <a:pt x="2624051" y="0"/>
                </a:moveTo>
                <a:cubicBezTo>
                  <a:pt x="2642217" y="0"/>
                  <a:pt x="2657791" y="10382"/>
                  <a:pt x="2662981" y="25955"/>
                </a:cubicBezTo>
                <a:cubicBezTo>
                  <a:pt x="2678554" y="25955"/>
                  <a:pt x="2688937" y="36337"/>
                  <a:pt x="2696724" y="49313"/>
                </a:cubicBezTo>
                <a:cubicBezTo>
                  <a:pt x="2701915" y="44122"/>
                  <a:pt x="2712297" y="41529"/>
                  <a:pt x="2720082" y="41529"/>
                </a:cubicBezTo>
                <a:cubicBezTo>
                  <a:pt x="2743443" y="41529"/>
                  <a:pt x="2761610" y="59695"/>
                  <a:pt x="2761610" y="83056"/>
                </a:cubicBezTo>
                <a:cubicBezTo>
                  <a:pt x="2761610" y="93438"/>
                  <a:pt x="2756419" y="103820"/>
                  <a:pt x="2748634" y="111606"/>
                </a:cubicBezTo>
                <a:cubicBezTo>
                  <a:pt x="2753825" y="116796"/>
                  <a:pt x="2761610" y="124584"/>
                  <a:pt x="2764206" y="132370"/>
                </a:cubicBezTo>
                <a:lnTo>
                  <a:pt x="2774589" y="132370"/>
                </a:lnTo>
                <a:cubicBezTo>
                  <a:pt x="2787565" y="132370"/>
                  <a:pt x="2795353" y="134966"/>
                  <a:pt x="2805735" y="140157"/>
                </a:cubicBezTo>
                <a:cubicBezTo>
                  <a:pt x="2823903" y="111606"/>
                  <a:pt x="2855048" y="90841"/>
                  <a:pt x="2891385" y="90841"/>
                </a:cubicBezTo>
                <a:cubicBezTo>
                  <a:pt x="2932913" y="90841"/>
                  <a:pt x="2969250" y="116796"/>
                  <a:pt x="2982228" y="153134"/>
                </a:cubicBezTo>
                <a:cubicBezTo>
                  <a:pt x="3005587" y="160921"/>
                  <a:pt x="3023757" y="179088"/>
                  <a:pt x="3034139" y="199852"/>
                </a:cubicBezTo>
                <a:cubicBezTo>
                  <a:pt x="3060094" y="207640"/>
                  <a:pt x="3080858" y="233595"/>
                  <a:pt x="3083452" y="262144"/>
                </a:cubicBezTo>
                <a:lnTo>
                  <a:pt x="3085039" y="261711"/>
                </a:lnTo>
                <a:lnTo>
                  <a:pt x="3077717" y="241917"/>
                </a:lnTo>
                <a:cubicBezTo>
                  <a:pt x="3078191" y="231374"/>
                  <a:pt x="3082791" y="221017"/>
                  <a:pt x="3091413" y="213137"/>
                </a:cubicBezTo>
                <a:cubicBezTo>
                  <a:pt x="3108655" y="197380"/>
                  <a:pt x="3134326" y="198536"/>
                  <a:pt x="3150083" y="215778"/>
                </a:cubicBezTo>
                <a:cubicBezTo>
                  <a:pt x="3155335" y="221526"/>
                  <a:pt x="3158235" y="228546"/>
                  <a:pt x="3159280" y="235941"/>
                </a:cubicBezTo>
                <a:lnTo>
                  <a:pt x="3158084" y="249853"/>
                </a:lnTo>
                <a:lnTo>
                  <a:pt x="3184758" y="254845"/>
                </a:lnTo>
                <a:lnTo>
                  <a:pt x="3201437" y="265183"/>
                </a:lnTo>
                <a:lnTo>
                  <a:pt x="3205472" y="265807"/>
                </a:lnTo>
                <a:cubicBezTo>
                  <a:pt x="3220590" y="271769"/>
                  <a:pt x="3234408" y="281117"/>
                  <a:pt x="3245789" y="293572"/>
                </a:cubicBezTo>
                <a:cubicBezTo>
                  <a:pt x="3259796" y="308899"/>
                  <a:pt x="3268220" y="325812"/>
                  <a:pt x="3271062" y="344310"/>
                </a:cubicBezTo>
                <a:cubicBezTo>
                  <a:pt x="3273144" y="338894"/>
                  <a:pt x="3276976" y="335392"/>
                  <a:pt x="3280808" y="331890"/>
                </a:cubicBezTo>
                <a:cubicBezTo>
                  <a:pt x="3292303" y="321385"/>
                  <a:pt x="3309217" y="312959"/>
                  <a:pt x="3324048" y="309952"/>
                </a:cubicBezTo>
                <a:lnTo>
                  <a:pt x="3318796" y="304206"/>
                </a:lnTo>
                <a:cubicBezTo>
                  <a:pt x="3301287" y="285046"/>
                  <a:pt x="3297023" y="257295"/>
                  <a:pt x="3305347" y="235625"/>
                </a:cubicBezTo>
                <a:cubicBezTo>
                  <a:pt x="3290679" y="234964"/>
                  <a:pt x="3274426" y="228721"/>
                  <a:pt x="3263921" y="217225"/>
                </a:cubicBezTo>
                <a:cubicBezTo>
                  <a:pt x="3241160" y="192319"/>
                  <a:pt x="3242810" y="155651"/>
                  <a:pt x="3267716" y="132889"/>
                </a:cubicBezTo>
                <a:cubicBezTo>
                  <a:pt x="3292624" y="110126"/>
                  <a:pt x="3331043" y="113690"/>
                  <a:pt x="3352054" y="136682"/>
                </a:cubicBezTo>
                <a:cubicBezTo>
                  <a:pt x="3366062" y="152009"/>
                  <a:pt x="3370655" y="172425"/>
                  <a:pt x="3364247" y="192347"/>
                </a:cubicBezTo>
                <a:cubicBezTo>
                  <a:pt x="3380832" y="191255"/>
                  <a:pt x="3400751" y="197662"/>
                  <a:pt x="3414758" y="212989"/>
                </a:cubicBezTo>
                <a:cubicBezTo>
                  <a:pt x="3418260" y="216821"/>
                  <a:pt x="3418095" y="220490"/>
                  <a:pt x="3421597" y="224322"/>
                </a:cubicBezTo>
                <a:cubicBezTo>
                  <a:pt x="3417170" y="200238"/>
                  <a:pt x="3425657" y="174900"/>
                  <a:pt x="3444816" y="157391"/>
                </a:cubicBezTo>
                <a:cubicBezTo>
                  <a:pt x="3450565" y="152137"/>
                  <a:pt x="3456312" y="146885"/>
                  <a:pt x="3463813" y="143549"/>
                </a:cubicBezTo>
                <a:cubicBezTo>
                  <a:pt x="3451060" y="141138"/>
                  <a:pt x="3438473" y="135060"/>
                  <a:pt x="3429719" y="125481"/>
                </a:cubicBezTo>
                <a:cubicBezTo>
                  <a:pt x="3408707" y="102489"/>
                  <a:pt x="3410357" y="65821"/>
                  <a:pt x="3433349" y="44809"/>
                </a:cubicBezTo>
                <a:cubicBezTo>
                  <a:pt x="3456340" y="23798"/>
                  <a:pt x="3493009" y="25448"/>
                  <a:pt x="3514020" y="48439"/>
                </a:cubicBezTo>
                <a:cubicBezTo>
                  <a:pt x="3535032" y="71430"/>
                  <a:pt x="3533382" y="108099"/>
                  <a:pt x="3510390" y="129111"/>
                </a:cubicBezTo>
                <a:lnTo>
                  <a:pt x="3502726" y="136115"/>
                </a:lnTo>
                <a:cubicBezTo>
                  <a:pt x="3524728" y="137105"/>
                  <a:pt x="3542732" y="145261"/>
                  <a:pt x="3556739" y="160589"/>
                </a:cubicBezTo>
                <a:cubicBezTo>
                  <a:pt x="3572499" y="177833"/>
                  <a:pt x="3580593" y="202080"/>
                  <a:pt x="3575936" y="223918"/>
                </a:cubicBezTo>
                <a:cubicBezTo>
                  <a:pt x="3581519" y="222332"/>
                  <a:pt x="3587019" y="222579"/>
                  <a:pt x="3592218" y="224420"/>
                </a:cubicBezTo>
                <a:lnTo>
                  <a:pt x="3605253" y="233486"/>
                </a:lnTo>
                <a:lnTo>
                  <a:pt x="3638818" y="222467"/>
                </a:lnTo>
                <a:lnTo>
                  <a:pt x="3679222" y="213284"/>
                </a:lnTo>
                <a:lnTo>
                  <a:pt x="3678059" y="210140"/>
                </a:lnTo>
                <a:cubicBezTo>
                  <a:pt x="3678533" y="199598"/>
                  <a:pt x="3683133" y="189241"/>
                  <a:pt x="3691754" y="181363"/>
                </a:cubicBezTo>
                <a:cubicBezTo>
                  <a:pt x="3708998" y="165603"/>
                  <a:pt x="3734665" y="166758"/>
                  <a:pt x="3750425" y="184003"/>
                </a:cubicBezTo>
                <a:lnTo>
                  <a:pt x="3757751" y="198974"/>
                </a:lnTo>
                <a:lnTo>
                  <a:pt x="3808565" y="193717"/>
                </a:lnTo>
                <a:cubicBezTo>
                  <a:pt x="3881623" y="191809"/>
                  <a:pt x="3934432" y="209030"/>
                  <a:pt x="3955620" y="247305"/>
                </a:cubicBezTo>
                <a:cubicBezTo>
                  <a:pt x="4012123" y="349375"/>
                  <a:pt x="3822368" y="562517"/>
                  <a:pt x="3531793" y="723370"/>
                </a:cubicBezTo>
                <a:cubicBezTo>
                  <a:pt x="3459149" y="763584"/>
                  <a:pt x="3387080" y="796722"/>
                  <a:pt x="3318958" y="822215"/>
                </a:cubicBezTo>
                <a:lnTo>
                  <a:pt x="3240086" y="848106"/>
                </a:lnTo>
                <a:lnTo>
                  <a:pt x="2599862" y="4372410"/>
                </a:lnTo>
                <a:lnTo>
                  <a:pt x="2694314" y="4443373"/>
                </a:lnTo>
                <a:lnTo>
                  <a:pt x="2698789" y="4444290"/>
                </a:lnTo>
                <a:cubicBezTo>
                  <a:pt x="2708969" y="4448629"/>
                  <a:pt x="2718134" y="4454874"/>
                  <a:pt x="2725758" y="4462498"/>
                </a:cubicBezTo>
                <a:lnTo>
                  <a:pt x="2731814" y="4471546"/>
                </a:lnTo>
                <a:lnTo>
                  <a:pt x="2778431" y="4506570"/>
                </a:lnTo>
                <a:lnTo>
                  <a:pt x="2758077" y="4510299"/>
                </a:lnTo>
                <a:lnTo>
                  <a:pt x="2745838" y="4503002"/>
                </a:lnTo>
                <a:lnTo>
                  <a:pt x="2748793" y="4520573"/>
                </a:lnTo>
                <a:lnTo>
                  <a:pt x="2743215" y="4547932"/>
                </a:lnTo>
                <a:lnTo>
                  <a:pt x="2743757" y="4547308"/>
                </a:lnTo>
                <a:cubicBezTo>
                  <a:pt x="2756676" y="4538309"/>
                  <a:pt x="2771766" y="4532401"/>
                  <a:pt x="2787590" y="4530391"/>
                </a:cubicBezTo>
                <a:lnTo>
                  <a:pt x="2811538" y="4531444"/>
                </a:lnTo>
                <a:lnTo>
                  <a:pt x="2905023" y="4601679"/>
                </a:lnTo>
                <a:lnTo>
                  <a:pt x="2895177" y="4612115"/>
                </a:lnTo>
                <a:cubicBezTo>
                  <a:pt x="2896043" y="4620275"/>
                  <a:pt x="2896911" y="4628439"/>
                  <a:pt x="2894687" y="4638579"/>
                </a:cubicBezTo>
                <a:cubicBezTo>
                  <a:pt x="2901982" y="4629550"/>
                  <a:pt x="2910760" y="4622840"/>
                  <a:pt x="2920320" y="4618626"/>
                </a:cubicBezTo>
                <a:lnTo>
                  <a:pt x="2926277" y="4617649"/>
                </a:lnTo>
                <a:lnTo>
                  <a:pt x="3121844" y="4764578"/>
                </a:lnTo>
                <a:lnTo>
                  <a:pt x="3116317" y="4766906"/>
                </a:lnTo>
                <a:lnTo>
                  <a:pt x="3115761" y="4769439"/>
                </a:lnTo>
                <a:cubicBezTo>
                  <a:pt x="3115205" y="4771976"/>
                  <a:pt x="3117739" y="4772532"/>
                  <a:pt x="3117183" y="4775066"/>
                </a:cubicBezTo>
                <a:cubicBezTo>
                  <a:pt x="3133539" y="4785297"/>
                  <a:pt x="3146110" y="4800677"/>
                  <a:pt x="3153479" y="4818568"/>
                </a:cubicBezTo>
                <a:lnTo>
                  <a:pt x="3155388" y="4826339"/>
                </a:lnTo>
                <a:lnTo>
                  <a:pt x="3214056" y="4837569"/>
                </a:lnTo>
                <a:lnTo>
                  <a:pt x="3213817" y="4806410"/>
                </a:lnTo>
                <a:cubicBezTo>
                  <a:pt x="3220529" y="4789529"/>
                  <a:pt x="3235931" y="4778894"/>
                  <a:pt x="3252320" y="4779826"/>
                </a:cubicBezTo>
                <a:cubicBezTo>
                  <a:pt x="3258074" y="4765354"/>
                  <a:pt x="3271558" y="4759543"/>
                  <a:pt x="3286494" y="4757101"/>
                </a:cubicBezTo>
                <a:cubicBezTo>
                  <a:pt x="3283588" y="4750359"/>
                  <a:pt x="3285014" y="4739754"/>
                  <a:pt x="3287890" y="4732520"/>
                </a:cubicBezTo>
                <a:cubicBezTo>
                  <a:pt x="3296522" y="4710813"/>
                  <a:pt x="3320116" y="4700643"/>
                  <a:pt x="3341824" y="4709275"/>
                </a:cubicBezTo>
                <a:lnTo>
                  <a:pt x="3355425" y="4723422"/>
                </a:lnTo>
                <a:lnTo>
                  <a:pt x="3356251" y="4722506"/>
                </a:lnTo>
                <a:cubicBezTo>
                  <a:pt x="3363299" y="4718337"/>
                  <a:pt x="3371397" y="4716474"/>
                  <a:pt x="3379538" y="4717513"/>
                </a:cubicBezTo>
                <a:cubicBezTo>
                  <a:pt x="3386293" y="4703481"/>
                  <a:pt x="3400151" y="4698629"/>
                  <a:pt x="3415221" y="4697240"/>
                </a:cubicBezTo>
                <a:cubicBezTo>
                  <a:pt x="3412795" y="4690311"/>
                  <a:pt x="3414961" y="4679832"/>
                  <a:pt x="3418337" y="4672817"/>
                </a:cubicBezTo>
                <a:cubicBezTo>
                  <a:pt x="3428470" y="4651768"/>
                  <a:pt x="3452718" y="4643278"/>
                  <a:pt x="3473767" y="4653410"/>
                </a:cubicBezTo>
                <a:cubicBezTo>
                  <a:pt x="3483123" y="4657913"/>
                  <a:pt x="3490225" y="4667093"/>
                  <a:pt x="3493864" y="4677485"/>
                </a:cubicBezTo>
                <a:lnTo>
                  <a:pt x="3497776" y="4676714"/>
                </a:lnTo>
                <a:lnTo>
                  <a:pt x="3582551" y="4778649"/>
                </a:lnTo>
                <a:lnTo>
                  <a:pt x="3593256" y="4765034"/>
                </a:lnTo>
                <a:cubicBezTo>
                  <a:pt x="3602144" y="4757790"/>
                  <a:pt x="3612516" y="4752700"/>
                  <a:pt x="3623517" y="4750794"/>
                </a:cubicBezTo>
                <a:cubicBezTo>
                  <a:pt x="3616413" y="4741613"/>
                  <a:pt x="3616238" y="4730008"/>
                  <a:pt x="3621867" y="4718315"/>
                </a:cubicBezTo>
                <a:cubicBezTo>
                  <a:pt x="3630872" y="4699606"/>
                  <a:pt x="3651660" y="4692329"/>
                  <a:pt x="3670369" y="4701335"/>
                </a:cubicBezTo>
                <a:cubicBezTo>
                  <a:pt x="3689078" y="4710340"/>
                  <a:pt x="3696355" y="4731128"/>
                  <a:pt x="3687350" y="4749837"/>
                </a:cubicBezTo>
                <a:cubicBezTo>
                  <a:pt x="3685098" y="4754514"/>
                  <a:pt x="3683973" y="4756851"/>
                  <a:pt x="3679381" y="4760402"/>
                </a:cubicBezTo>
                <a:cubicBezTo>
                  <a:pt x="3709872" y="4780839"/>
                  <a:pt x="3722088" y="4821287"/>
                  <a:pt x="3705201" y="4856369"/>
                </a:cubicBezTo>
                <a:cubicBezTo>
                  <a:pt x="3702950" y="4861045"/>
                  <a:pt x="3699574" y="4868060"/>
                  <a:pt x="3694983" y="4871611"/>
                </a:cubicBezTo>
                <a:cubicBezTo>
                  <a:pt x="3705376" y="4867974"/>
                  <a:pt x="3715768" y="4864334"/>
                  <a:pt x="3727375" y="4864160"/>
                </a:cubicBezTo>
                <a:cubicBezTo>
                  <a:pt x="3722612" y="4856106"/>
                  <a:pt x="3721311" y="4846839"/>
                  <a:pt x="3724689" y="4839823"/>
                </a:cubicBezTo>
                <a:cubicBezTo>
                  <a:pt x="3731443" y="4825790"/>
                  <a:pt x="3745301" y="4820939"/>
                  <a:pt x="3759333" y="4827693"/>
                </a:cubicBezTo>
                <a:cubicBezTo>
                  <a:pt x="3773364" y="4834448"/>
                  <a:pt x="3777090" y="4850645"/>
                  <a:pt x="3771462" y="4862337"/>
                </a:cubicBezTo>
                <a:cubicBezTo>
                  <a:pt x="3769210" y="4867015"/>
                  <a:pt x="3764619" y="4870565"/>
                  <a:pt x="3760030" y="4874117"/>
                </a:cubicBezTo>
                <a:cubicBezTo>
                  <a:pt x="3767045" y="4877494"/>
                  <a:pt x="3771722" y="4879746"/>
                  <a:pt x="3775273" y="4884337"/>
                </a:cubicBezTo>
                <a:cubicBezTo>
                  <a:pt x="3777525" y="4879660"/>
                  <a:pt x="3778565" y="4871518"/>
                  <a:pt x="3780817" y="4866841"/>
                </a:cubicBezTo>
                <a:cubicBezTo>
                  <a:pt x="3780728" y="4861036"/>
                  <a:pt x="3780642" y="4855234"/>
                  <a:pt x="3782894" y="4850556"/>
                </a:cubicBezTo>
                <a:cubicBezTo>
                  <a:pt x="3786271" y="4843542"/>
                  <a:pt x="3790859" y="4839990"/>
                  <a:pt x="3797788" y="4837564"/>
                </a:cubicBezTo>
                <a:cubicBezTo>
                  <a:pt x="3818313" y="4812877"/>
                  <a:pt x="3850777" y="4800419"/>
                  <a:pt x="3882497" y="4803805"/>
                </a:cubicBezTo>
                <a:lnTo>
                  <a:pt x="3905557" y="4810352"/>
                </a:lnTo>
                <a:lnTo>
                  <a:pt x="3980324" y="4900254"/>
                </a:lnTo>
                <a:lnTo>
                  <a:pt x="3968337" y="4908138"/>
                </a:lnTo>
                <a:cubicBezTo>
                  <a:pt x="3967298" y="4916278"/>
                  <a:pt x="3966260" y="4924422"/>
                  <a:pt x="3961757" y="4933776"/>
                </a:cubicBezTo>
                <a:cubicBezTo>
                  <a:pt x="3970938" y="4926672"/>
                  <a:pt x="3981027" y="4922168"/>
                  <a:pt x="3991300" y="4920272"/>
                </a:cubicBezTo>
                <a:lnTo>
                  <a:pt x="3997323" y="4920695"/>
                </a:lnTo>
                <a:lnTo>
                  <a:pt x="4153733" y="5108764"/>
                </a:lnTo>
                <a:lnTo>
                  <a:pt x="4147819" y="5109755"/>
                </a:lnTo>
                <a:lnTo>
                  <a:pt x="4146694" y="5112092"/>
                </a:lnTo>
                <a:cubicBezTo>
                  <a:pt x="4145567" y="5114433"/>
                  <a:pt x="4147904" y="5115558"/>
                  <a:pt x="4146779" y="5117895"/>
                </a:cubicBezTo>
                <a:cubicBezTo>
                  <a:pt x="4173891" y="5145351"/>
                  <a:pt x="4181518" y="5189349"/>
                  <a:pt x="4163506" y="5226768"/>
                </a:cubicBezTo>
                <a:cubicBezTo>
                  <a:pt x="4160129" y="5233783"/>
                  <a:pt x="4156751" y="5240799"/>
                  <a:pt x="4151037" y="5246689"/>
                </a:cubicBezTo>
                <a:cubicBezTo>
                  <a:pt x="4149997" y="5254832"/>
                  <a:pt x="4148959" y="5262973"/>
                  <a:pt x="4144456" y="5272327"/>
                </a:cubicBezTo>
                <a:cubicBezTo>
                  <a:pt x="4126444" y="5309746"/>
                  <a:pt x="4081406" y="5325514"/>
                  <a:pt x="4043987" y="5307502"/>
                </a:cubicBezTo>
                <a:cubicBezTo>
                  <a:pt x="4022941" y="5297371"/>
                  <a:pt x="4007521" y="5275544"/>
                  <a:pt x="4003708" y="5253546"/>
                </a:cubicBezTo>
                <a:cubicBezTo>
                  <a:pt x="3986037" y="5236397"/>
                  <a:pt x="3978760" y="5215610"/>
                  <a:pt x="3974947" y="5193613"/>
                </a:cubicBezTo>
                <a:lnTo>
                  <a:pt x="3970269" y="5191362"/>
                </a:lnTo>
                <a:cubicBezTo>
                  <a:pt x="3963252" y="5187984"/>
                  <a:pt x="3955024" y="5181141"/>
                  <a:pt x="3950261" y="5173087"/>
                </a:cubicBezTo>
                <a:lnTo>
                  <a:pt x="3917264" y="5181115"/>
                </a:lnTo>
                <a:lnTo>
                  <a:pt x="3971528" y="5246363"/>
                </a:lnTo>
                <a:lnTo>
                  <a:pt x="3965614" y="5247354"/>
                </a:lnTo>
                <a:lnTo>
                  <a:pt x="3964489" y="5249691"/>
                </a:lnTo>
                <a:cubicBezTo>
                  <a:pt x="3963362" y="5252032"/>
                  <a:pt x="3965699" y="5253157"/>
                  <a:pt x="3964574" y="5255494"/>
                </a:cubicBezTo>
                <a:cubicBezTo>
                  <a:pt x="3991686" y="5282950"/>
                  <a:pt x="3999313" y="5326948"/>
                  <a:pt x="3981301" y="5364367"/>
                </a:cubicBezTo>
                <a:cubicBezTo>
                  <a:pt x="3977924" y="5371382"/>
                  <a:pt x="3974546" y="5378398"/>
                  <a:pt x="3968832" y="5384288"/>
                </a:cubicBezTo>
                <a:cubicBezTo>
                  <a:pt x="3967792" y="5392431"/>
                  <a:pt x="3966754" y="5400572"/>
                  <a:pt x="3962251" y="5409926"/>
                </a:cubicBezTo>
                <a:cubicBezTo>
                  <a:pt x="3948742" y="5437990"/>
                  <a:pt x="3920031" y="5453876"/>
                  <a:pt x="3890733" y="5452466"/>
                </a:cubicBezTo>
                <a:lnTo>
                  <a:pt x="3870615" y="5447348"/>
                </a:lnTo>
                <a:lnTo>
                  <a:pt x="3865810" y="5454712"/>
                </a:lnTo>
                <a:cubicBezTo>
                  <a:pt x="3845203" y="5475585"/>
                  <a:pt x="3813317" y="5483331"/>
                  <a:pt x="3784375" y="5471822"/>
                </a:cubicBezTo>
                <a:cubicBezTo>
                  <a:pt x="3762670" y="5463192"/>
                  <a:pt x="3745758" y="5442499"/>
                  <a:pt x="3740413" y="5420823"/>
                </a:cubicBezTo>
                <a:cubicBezTo>
                  <a:pt x="3721583" y="5404955"/>
                  <a:pt x="3712867" y="5384729"/>
                  <a:pt x="3707522" y="5363053"/>
                </a:cubicBezTo>
                <a:lnTo>
                  <a:pt x="3702698" y="5361135"/>
                </a:lnTo>
                <a:cubicBezTo>
                  <a:pt x="3695462" y="5358258"/>
                  <a:pt x="3686774" y="5352008"/>
                  <a:pt x="3681458" y="5344307"/>
                </a:cubicBezTo>
                <a:cubicBezTo>
                  <a:pt x="3655942" y="5359301"/>
                  <a:pt x="3623659" y="5363224"/>
                  <a:pt x="3592304" y="5350755"/>
                </a:cubicBezTo>
                <a:lnTo>
                  <a:pt x="3585071" y="5347879"/>
                </a:lnTo>
                <a:cubicBezTo>
                  <a:pt x="3585563" y="5353660"/>
                  <a:pt x="3583645" y="5358484"/>
                  <a:pt x="3581727" y="5363308"/>
                </a:cubicBezTo>
                <a:cubicBezTo>
                  <a:pt x="3573096" y="5385012"/>
                  <a:pt x="3549500" y="5395184"/>
                  <a:pt x="3527792" y="5386552"/>
                </a:cubicBezTo>
                <a:cubicBezTo>
                  <a:pt x="3506088" y="5377921"/>
                  <a:pt x="3495918" y="5354323"/>
                  <a:pt x="3504549" y="5332618"/>
                </a:cubicBezTo>
                <a:cubicBezTo>
                  <a:pt x="3510303" y="5318148"/>
                  <a:pt x="3524746" y="5309922"/>
                  <a:pt x="3539683" y="5307484"/>
                </a:cubicBezTo>
                <a:cubicBezTo>
                  <a:pt x="3523237" y="5278599"/>
                  <a:pt x="3520275" y="5243903"/>
                  <a:pt x="3532743" y="5212549"/>
                </a:cubicBezTo>
                <a:cubicBezTo>
                  <a:pt x="3540415" y="5193255"/>
                  <a:pt x="3551952" y="5178291"/>
                  <a:pt x="3567353" y="5167657"/>
                </a:cubicBezTo>
                <a:lnTo>
                  <a:pt x="3554864" y="5164950"/>
                </a:lnTo>
                <a:lnTo>
                  <a:pt x="3551336" y="5180442"/>
                </a:lnTo>
                <a:cubicBezTo>
                  <a:pt x="3536702" y="5210843"/>
                  <a:pt x="3502058" y="5222972"/>
                  <a:pt x="3471657" y="5208338"/>
                </a:cubicBezTo>
                <a:lnTo>
                  <a:pt x="3457652" y="5197568"/>
                </a:lnTo>
                <a:lnTo>
                  <a:pt x="3459711" y="5206553"/>
                </a:lnTo>
                <a:cubicBezTo>
                  <a:pt x="3460088" y="5214384"/>
                  <a:pt x="3459019" y="5222339"/>
                  <a:pt x="3456142" y="5229574"/>
                </a:cubicBezTo>
                <a:cubicBezTo>
                  <a:pt x="3443675" y="5260926"/>
                  <a:pt x="3409967" y="5275454"/>
                  <a:pt x="3378614" y="5262987"/>
                </a:cubicBezTo>
                <a:cubicBezTo>
                  <a:pt x="3347259" y="5250518"/>
                  <a:pt x="3333690" y="5214399"/>
                  <a:pt x="3345199" y="5185457"/>
                </a:cubicBezTo>
                <a:cubicBezTo>
                  <a:pt x="3352871" y="5166163"/>
                  <a:pt x="3369232" y="5153116"/>
                  <a:pt x="3389953" y="5150182"/>
                </a:cubicBezTo>
                <a:cubicBezTo>
                  <a:pt x="3385841" y="5142960"/>
                  <a:pt x="3383051" y="5134170"/>
                  <a:pt x="3382248" y="5124774"/>
                </a:cubicBezTo>
                <a:lnTo>
                  <a:pt x="3384800" y="5107200"/>
                </a:lnTo>
                <a:lnTo>
                  <a:pt x="3381584" y="5111482"/>
                </a:lnTo>
                <a:cubicBezTo>
                  <a:pt x="3369960" y="5121331"/>
                  <a:pt x="3355754" y="5128805"/>
                  <a:pt x="3339363" y="5132804"/>
                </a:cubicBezTo>
                <a:lnTo>
                  <a:pt x="3331801" y="5134649"/>
                </a:lnTo>
                <a:cubicBezTo>
                  <a:pt x="3335551" y="5139076"/>
                  <a:pt x="3336781" y="5144119"/>
                  <a:pt x="3338012" y="5149163"/>
                </a:cubicBezTo>
                <a:cubicBezTo>
                  <a:pt x="3343548" y="5171855"/>
                  <a:pt x="3330205" y="5193814"/>
                  <a:pt x="3307510" y="5199351"/>
                </a:cubicBezTo>
                <a:cubicBezTo>
                  <a:pt x="3284817" y="5204887"/>
                  <a:pt x="3262859" y="5191540"/>
                  <a:pt x="3257322" y="5168848"/>
                </a:cubicBezTo>
                <a:lnTo>
                  <a:pt x="3258569" y="5151854"/>
                </a:lnTo>
                <a:lnTo>
                  <a:pt x="3227050" y="5152440"/>
                </a:lnTo>
                <a:cubicBezTo>
                  <a:pt x="3198108" y="5140932"/>
                  <a:pt x="3183580" y="5107223"/>
                  <a:pt x="3195089" y="5078281"/>
                </a:cubicBezTo>
                <a:cubicBezTo>
                  <a:pt x="3197966" y="5071046"/>
                  <a:pt x="3202231" y="5064711"/>
                  <a:pt x="3207462" y="5059459"/>
                </a:cubicBezTo>
                <a:lnTo>
                  <a:pt x="3211728" y="5056565"/>
                </a:lnTo>
                <a:lnTo>
                  <a:pt x="3210759" y="5054641"/>
                </a:lnTo>
                <a:cubicBezTo>
                  <a:pt x="3205838" y="5034469"/>
                  <a:pt x="3206575" y="5015588"/>
                  <a:pt x="3212970" y="4997999"/>
                </a:cubicBezTo>
                <a:cubicBezTo>
                  <a:pt x="3208542" y="5001749"/>
                  <a:pt x="3203499" y="5002980"/>
                  <a:pt x="3198456" y="5004210"/>
                </a:cubicBezTo>
                <a:cubicBezTo>
                  <a:pt x="3183327" y="5007901"/>
                  <a:pt x="3164444" y="5007164"/>
                  <a:pt x="3149993" y="5002677"/>
                </a:cubicBezTo>
                <a:lnTo>
                  <a:pt x="3151838" y="5010240"/>
                </a:lnTo>
                <a:cubicBezTo>
                  <a:pt x="3157990" y="5035455"/>
                  <a:pt x="3148397" y="5061842"/>
                  <a:pt x="3130685" y="5076849"/>
                </a:cubicBezTo>
                <a:cubicBezTo>
                  <a:pt x="3143232" y="5084474"/>
                  <a:pt x="3154487" y="5097759"/>
                  <a:pt x="3158178" y="5112888"/>
                </a:cubicBezTo>
                <a:cubicBezTo>
                  <a:pt x="3160177" y="5121082"/>
                  <a:pt x="3160485" y="5129189"/>
                  <a:pt x="3159310" y="5136864"/>
                </a:cubicBezTo>
                <a:lnTo>
                  <a:pt x="3158743" y="5138428"/>
                </a:lnTo>
                <a:lnTo>
                  <a:pt x="3175530" y="5134831"/>
                </a:lnTo>
                <a:cubicBezTo>
                  <a:pt x="3222249" y="5134831"/>
                  <a:pt x="3261183" y="5173762"/>
                  <a:pt x="3258586" y="5217887"/>
                </a:cubicBezTo>
                <a:cubicBezTo>
                  <a:pt x="3258586" y="5262009"/>
                  <a:pt x="3222249" y="5298346"/>
                  <a:pt x="3178127" y="5300943"/>
                </a:cubicBezTo>
                <a:cubicBezTo>
                  <a:pt x="3193700" y="5308728"/>
                  <a:pt x="3204082" y="5326898"/>
                  <a:pt x="3204082" y="5345065"/>
                </a:cubicBezTo>
                <a:cubicBezTo>
                  <a:pt x="3204082" y="5376211"/>
                  <a:pt x="3178127" y="5399572"/>
                  <a:pt x="3149575" y="5399572"/>
                </a:cubicBezTo>
                <a:cubicBezTo>
                  <a:pt x="3123620" y="5399572"/>
                  <a:pt x="3102856" y="5383999"/>
                  <a:pt x="3097665" y="5360638"/>
                </a:cubicBezTo>
                <a:cubicBezTo>
                  <a:pt x="3097665" y="5355447"/>
                  <a:pt x="3095071" y="5352853"/>
                  <a:pt x="3095071" y="5347662"/>
                </a:cubicBezTo>
                <a:cubicBezTo>
                  <a:pt x="3095071" y="5342471"/>
                  <a:pt x="3095071" y="5339874"/>
                  <a:pt x="3097665" y="5337280"/>
                </a:cubicBezTo>
                <a:cubicBezTo>
                  <a:pt x="3097665" y="5332089"/>
                  <a:pt x="3100262" y="5326898"/>
                  <a:pt x="3102856" y="5321707"/>
                </a:cubicBezTo>
                <a:cubicBezTo>
                  <a:pt x="3102856" y="5321707"/>
                  <a:pt x="3100262" y="5321707"/>
                  <a:pt x="3100262" y="5321707"/>
                </a:cubicBezTo>
                <a:cubicBezTo>
                  <a:pt x="3095071" y="5350256"/>
                  <a:pt x="3069116" y="5373617"/>
                  <a:pt x="3037970" y="5373617"/>
                </a:cubicBezTo>
                <a:cubicBezTo>
                  <a:pt x="3001633" y="5373617"/>
                  <a:pt x="2973081" y="5345065"/>
                  <a:pt x="2973081" y="5308728"/>
                </a:cubicBezTo>
                <a:cubicBezTo>
                  <a:pt x="2973081" y="5306134"/>
                  <a:pt x="2973081" y="5303537"/>
                  <a:pt x="2973081" y="5300943"/>
                </a:cubicBezTo>
                <a:cubicBezTo>
                  <a:pt x="2960105" y="5295752"/>
                  <a:pt x="2952317" y="5285370"/>
                  <a:pt x="2947126" y="5272391"/>
                </a:cubicBezTo>
                <a:cubicBezTo>
                  <a:pt x="2918577" y="5269797"/>
                  <a:pt x="2897813" y="5243842"/>
                  <a:pt x="2897813" y="5215290"/>
                </a:cubicBezTo>
                <a:lnTo>
                  <a:pt x="2908943" y="5181607"/>
                </a:lnTo>
                <a:lnTo>
                  <a:pt x="2893565" y="5180658"/>
                </a:lnTo>
                <a:cubicBezTo>
                  <a:pt x="2883230" y="5176792"/>
                  <a:pt x="2874062" y="5170012"/>
                  <a:pt x="2867385" y="5161122"/>
                </a:cubicBezTo>
                <a:lnTo>
                  <a:pt x="2858674" y="5142730"/>
                </a:lnTo>
                <a:lnTo>
                  <a:pt x="2852411" y="5158419"/>
                </a:lnTo>
                <a:cubicBezTo>
                  <a:pt x="2860819" y="5172516"/>
                  <a:pt x="2858517" y="5191091"/>
                  <a:pt x="2846657" y="5204852"/>
                </a:cubicBezTo>
                <a:cubicBezTo>
                  <a:pt x="2831406" y="5222548"/>
                  <a:pt x="2805784" y="5224450"/>
                  <a:pt x="2788088" y="5209199"/>
                </a:cubicBezTo>
                <a:cubicBezTo>
                  <a:pt x="2770394" y="5193950"/>
                  <a:pt x="2768491" y="5168326"/>
                  <a:pt x="2783742" y="5150630"/>
                </a:cubicBezTo>
                <a:cubicBezTo>
                  <a:pt x="2787131" y="5146699"/>
                  <a:pt x="2790520" y="5142766"/>
                  <a:pt x="2795875" y="5140529"/>
                </a:cubicBezTo>
                <a:cubicBezTo>
                  <a:pt x="2795333" y="5133208"/>
                  <a:pt x="2796483" y="5123922"/>
                  <a:pt x="2803260" y="5116058"/>
                </a:cubicBezTo>
                <a:cubicBezTo>
                  <a:pt x="2806649" y="5112126"/>
                  <a:pt x="2808345" y="5110159"/>
                  <a:pt x="2813699" y="5107920"/>
                </a:cubicBezTo>
                <a:cubicBezTo>
                  <a:pt x="2809767" y="5104531"/>
                  <a:pt x="2807528" y="5099177"/>
                  <a:pt x="2805292" y="5093821"/>
                </a:cubicBezTo>
                <a:cubicBezTo>
                  <a:pt x="2798241" y="5098027"/>
                  <a:pt x="2790920" y="5098570"/>
                  <a:pt x="2783600" y="5099114"/>
                </a:cubicBezTo>
                <a:cubicBezTo>
                  <a:pt x="2775838" y="5106130"/>
                  <a:pt x="2765552" y="5110114"/>
                  <a:pt x="2755240" y="5110648"/>
                </a:cubicBezTo>
                <a:lnTo>
                  <a:pt x="2754207" y="5110316"/>
                </a:lnTo>
                <a:lnTo>
                  <a:pt x="2753966" y="5114164"/>
                </a:lnTo>
                <a:cubicBezTo>
                  <a:pt x="2752298" y="5121769"/>
                  <a:pt x="2750629" y="5129375"/>
                  <a:pt x="2746428" y="5136424"/>
                </a:cubicBezTo>
                <a:cubicBezTo>
                  <a:pt x="2747293" y="5144587"/>
                  <a:pt x="2748161" y="5152748"/>
                  <a:pt x="2745937" y="5162888"/>
                </a:cubicBezTo>
                <a:cubicBezTo>
                  <a:pt x="2739264" y="5193311"/>
                  <a:pt x="2714990" y="5215390"/>
                  <a:pt x="2686157" y="5220775"/>
                </a:cubicBezTo>
                <a:lnTo>
                  <a:pt x="2661016" y="5220363"/>
                </a:lnTo>
                <a:lnTo>
                  <a:pt x="2653735" y="5233893"/>
                </a:lnTo>
                <a:cubicBezTo>
                  <a:pt x="2640180" y="5249622"/>
                  <a:pt x="2622421" y="5258299"/>
                  <a:pt x="2600457" y="5259929"/>
                </a:cubicBezTo>
                <a:lnTo>
                  <a:pt x="2608322" y="5266707"/>
                </a:lnTo>
                <a:cubicBezTo>
                  <a:pt x="2631915" y="5287040"/>
                  <a:pt x="2634631" y="5323645"/>
                  <a:pt x="2614298" y="5347239"/>
                </a:cubicBezTo>
                <a:cubicBezTo>
                  <a:pt x="2593964" y="5370832"/>
                  <a:pt x="2557359" y="5373548"/>
                  <a:pt x="2533766" y="5353215"/>
                </a:cubicBezTo>
                <a:cubicBezTo>
                  <a:pt x="2510173" y="5332881"/>
                  <a:pt x="2507457" y="5296276"/>
                  <a:pt x="2527790" y="5272683"/>
                </a:cubicBezTo>
                <a:cubicBezTo>
                  <a:pt x="2536261" y="5262853"/>
                  <a:pt x="2548667" y="5256411"/>
                  <a:pt x="2561344" y="5253630"/>
                </a:cubicBezTo>
                <a:cubicBezTo>
                  <a:pt x="2553749" y="5250514"/>
                  <a:pt x="2547852" y="5245431"/>
                  <a:pt x="2541952" y="5240347"/>
                </a:cubicBezTo>
                <a:cubicBezTo>
                  <a:pt x="2522291" y="5223402"/>
                  <a:pt x="2513071" y="5198322"/>
                  <a:pt x="2516795" y="5174119"/>
                </a:cubicBezTo>
                <a:cubicBezTo>
                  <a:pt x="2513406" y="5178052"/>
                  <a:pt x="2513678" y="5181715"/>
                  <a:pt x="2510289" y="5185647"/>
                </a:cubicBezTo>
                <a:cubicBezTo>
                  <a:pt x="2496733" y="5201376"/>
                  <a:pt x="2477010" y="5208359"/>
                  <a:pt x="2460400" y="5207750"/>
                </a:cubicBezTo>
                <a:cubicBezTo>
                  <a:pt x="2467385" y="5227477"/>
                  <a:pt x="2463388" y="5248018"/>
                  <a:pt x="2449833" y="5263747"/>
                </a:cubicBezTo>
                <a:cubicBezTo>
                  <a:pt x="2429499" y="5287340"/>
                  <a:pt x="2391200" y="5292021"/>
                  <a:pt x="2365640" y="5269992"/>
                </a:cubicBezTo>
                <a:cubicBezTo>
                  <a:pt x="2340082" y="5247965"/>
                  <a:pt x="2337366" y="5211360"/>
                  <a:pt x="2359392" y="5185802"/>
                </a:cubicBezTo>
                <a:cubicBezTo>
                  <a:pt x="2364476" y="5179904"/>
                  <a:pt x="2371033" y="5175276"/>
                  <a:pt x="2378150" y="5171987"/>
                </a:cubicBezTo>
                <a:lnTo>
                  <a:pt x="2380231" y="5171443"/>
                </a:lnTo>
                <a:lnTo>
                  <a:pt x="2363021" y="5159616"/>
                </a:lnTo>
                <a:cubicBezTo>
                  <a:pt x="2357331" y="5150728"/>
                  <a:pt x="2355118" y="5139614"/>
                  <a:pt x="2357621" y="5128206"/>
                </a:cubicBezTo>
                <a:cubicBezTo>
                  <a:pt x="2360957" y="5112995"/>
                  <a:pt x="2373878" y="5102541"/>
                  <a:pt x="2388224" y="5097717"/>
                </a:cubicBezTo>
                <a:lnTo>
                  <a:pt x="2375666" y="5072429"/>
                </a:lnTo>
                <a:lnTo>
                  <a:pt x="2372935" y="5070695"/>
                </a:lnTo>
                <a:cubicBezTo>
                  <a:pt x="2369003" y="5067306"/>
                  <a:pt x="2365070" y="5063917"/>
                  <a:pt x="2362832" y="5058563"/>
                </a:cubicBezTo>
                <a:cubicBezTo>
                  <a:pt x="2360530" y="5077137"/>
                  <a:pt x="2352601" y="5094288"/>
                  <a:pt x="2339046" y="5110016"/>
                </a:cubicBezTo>
                <a:cubicBezTo>
                  <a:pt x="2317018" y="5135576"/>
                  <a:pt x="2284888" y="5149002"/>
                  <a:pt x="2251671" y="5147786"/>
                </a:cubicBezTo>
                <a:cubicBezTo>
                  <a:pt x="2256421" y="5162157"/>
                  <a:pt x="2255811" y="5178766"/>
                  <a:pt x="2245645" y="5190562"/>
                </a:cubicBezTo>
                <a:cubicBezTo>
                  <a:pt x="2230396" y="5208255"/>
                  <a:pt x="2204770" y="5210158"/>
                  <a:pt x="2187076" y="5194909"/>
                </a:cubicBezTo>
                <a:cubicBezTo>
                  <a:pt x="2169380" y="5179658"/>
                  <a:pt x="2167481" y="5154033"/>
                  <a:pt x="2182730" y="5136340"/>
                </a:cubicBezTo>
                <a:cubicBezTo>
                  <a:pt x="2186119" y="5132408"/>
                  <a:pt x="2189508" y="5128475"/>
                  <a:pt x="2194861" y="5126237"/>
                </a:cubicBezTo>
                <a:lnTo>
                  <a:pt x="2188965" y="5121155"/>
                </a:lnTo>
                <a:cubicBezTo>
                  <a:pt x="2163404" y="5099126"/>
                  <a:pt x="2151946" y="5068692"/>
                  <a:pt x="2153433" y="5039134"/>
                </a:cubicBezTo>
                <a:cubicBezTo>
                  <a:pt x="2144147" y="5037984"/>
                  <a:pt x="2134587" y="5033173"/>
                  <a:pt x="2128688" y="5028089"/>
                </a:cubicBezTo>
                <a:lnTo>
                  <a:pt x="2124756" y="5024700"/>
                </a:lnTo>
                <a:cubicBezTo>
                  <a:pt x="2103066" y="5029990"/>
                  <a:pt x="2081103" y="5031620"/>
                  <a:pt x="2058323" y="5022268"/>
                </a:cubicBezTo>
                <a:cubicBezTo>
                  <a:pt x="2036633" y="5027558"/>
                  <a:pt x="2010464" y="5022139"/>
                  <a:pt x="1992771" y="5006890"/>
                </a:cubicBezTo>
                <a:cubicBezTo>
                  <a:pt x="1977042" y="4993334"/>
                  <a:pt x="1968295" y="4974659"/>
                  <a:pt x="1966869" y="4955441"/>
                </a:cubicBezTo>
                <a:lnTo>
                  <a:pt x="1968335" y="4943061"/>
                </a:lnTo>
                <a:lnTo>
                  <a:pt x="1936241" y="4949616"/>
                </a:lnTo>
                <a:cubicBezTo>
                  <a:pt x="1915478" y="4949616"/>
                  <a:pt x="1897310" y="4944425"/>
                  <a:pt x="1881738" y="4934042"/>
                </a:cubicBezTo>
                <a:cubicBezTo>
                  <a:pt x="1871355" y="4936640"/>
                  <a:pt x="1858377" y="4939234"/>
                  <a:pt x="1847994" y="4939234"/>
                </a:cubicBezTo>
                <a:cubicBezTo>
                  <a:pt x="1837613" y="4939234"/>
                  <a:pt x="1827231" y="4936640"/>
                  <a:pt x="1816849" y="4934042"/>
                </a:cubicBezTo>
                <a:cubicBezTo>
                  <a:pt x="1803873" y="4952212"/>
                  <a:pt x="1785703" y="4962595"/>
                  <a:pt x="1764938" y="4962595"/>
                </a:cubicBezTo>
                <a:lnTo>
                  <a:pt x="1757153" y="4962595"/>
                </a:lnTo>
                <a:lnTo>
                  <a:pt x="1741581" y="4978167"/>
                </a:lnTo>
                <a:cubicBezTo>
                  <a:pt x="1736389" y="5004122"/>
                  <a:pt x="1715626" y="5024887"/>
                  <a:pt x="1689671" y="5027481"/>
                </a:cubicBezTo>
                <a:cubicBezTo>
                  <a:pt x="1681883" y="5030078"/>
                  <a:pt x="1674098" y="5032672"/>
                  <a:pt x="1663716" y="5032672"/>
                </a:cubicBezTo>
                <a:cubicBezTo>
                  <a:pt x="1650737" y="5032672"/>
                  <a:pt x="1640355" y="5027481"/>
                  <a:pt x="1629972" y="5022290"/>
                </a:cubicBezTo>
                <a:cubicBezTo>
                  <a:pt x="1624782" y="5032672"/>
                  <a:pt x="1616997" y="5037863"/>
                  <a:pt x="1606615" y="5037863"/>
                </a:cubicBezTo>
                <a:cubicBezTo>
                  <a:pt x="1596232" y="5037863"/>
                  <a:pt x="1588445" y="5030078"/>
                  <a:pt x="1583254" y="5022290"/>
                </a:cubicBezTo>
                <a:cubicBezTo>
                  <a:pt x="1580660" y="5022290"/>
                  <a:pt x="1575468" y="5019696"/>
                  <a:pt x="1572872" y="5017098"/>
                </a:cubicBezTo>
                <a:cubicBezTo>
                  <a:pt x="1570277" y="5019696"/>
                  <a:pt x="1567681" y="5022290"/>
                  <a:pt x="1562490" y="5022290"/>
                </a:cubicBezTo>
                <a:cubicBezTo>
                  <a:pt x="1554705" y="5022290"/>
                  <a:pt x="1546916" y="5014504"/>
                  <a:pt x="1546916" y="5006717"/>
                </a:cubicBezTo>
                <a:cubicBezTo>
                  <a:pt x="1546916" y="5001526"/>
                  <a:pt x="1552107" y="4996335"/>
                  <a:pt x="1557299" y="4993741"/>
                </a:cubicBezTo>
                <a:cubicBezTo>
                  <a:pt x="1554705" y="4988550"/>
                  <a:pt x="1554705" y="4985952"/>
                  <a:pt x="1554705" y="4980762"/>
                </a:cubicBezTo>
                <a:lnTo>
                  <a:pt x="1554705" y="4972977"/>
                </a:lnTo>
                <a:cubicBezTo>
                  <a:pt x="1536535" y="4998932"/>
                  <a:pt x="1505389" y="5017098"/>
                  <a:pt x="1471649" y="5014504"/>
                </a:cubicBezTo>
                <a:cubicBezTo>
                  <a:pt x="1417142" y="5011907"/>
                  <a:pt x="1375614" y="4967786"/>
                  <a:pt x="1378210" y="4913279"/>
                </a:cubicBezTo>
                <a:cubicBezTo>
                  <a:pt x="1380805" y="4884730"/>
                  <a:pt x="1393784" y="4861369"/>
                  <a:pt x="1411950" y="4843201"/>
                </a:cubicBezTo>
                <a:cubicBezTo>
                  <a:pt x="1409356" y="4840605"/>
                  <a:pt x="1409356" y="4838011"/>
                  <a:pt x="1409356" y="4835414"/>
                </a:cubicBezTo>
                <a:cubicBezTo>
                  <a:pt x="1409356" y="4825031"/>
                  <a:pt x="1417142" y="4814650"/>
                  <a:pt x="1430121" y="4812055"/>
                </a:cubicBezTo>
                <a:cubicBezTo>
                  <a:pt x="1427524" y="4806865"/>
                  <a:pt x="1424930" y="4799077"/>
                  <a:pt x="1424930" y="4791291"/>
                </a:cubicBezTo>
                <a:lnTo>
                  <a:pt x="1424930" y="4788695"/>
                </a:lnTo>
                <a:cubicBezTo>
                  <a:pt x="1422333" y="4783504"/>
                  <a:pt x="1422333" y="4778313"/>
                  <a:pt x="1422333" y="4773122"/>
                </a:cubicBezTo>
                <a:cubicBezTo>
                  <a:pt x="1422333" y="4734190"/>
                  <a:pt x="1456076" y="4700448"/>
                  <a:pt x="1495006" y="4700448"/>
                </a:cubicBezTo>
                <a:cubicBezTo>
                  <a:pt x="1533941" y="4700448"/>
                  <a:pt x="1567681" y="4734190"/>
                  <a:pt x="1567681" y="4773122"/>
                </a:cubicBezTo>
                <a:cubicBezTo>
                  <a:pt x="1567681" y="4780910"/>
                  <a:pt x="1565087" y="4788695"/>
                  <a:pt x="1562490" y="4796483"/>
                </a:cubicBezTo>
                <a:cubicBezTo>
                  <a:pt x="1565087" y="4796483"/>
                  <a:pt x="1570277" y="4793885"/>
                  <a:pt x="1575468" y="4793885"/>
                </a:cubicBezTo>
                <a:cubicBezTo>
                  <a:pt x="1578062" y="4749764"/>
                  <a:pt x="1614400" y="4713427"/>
                  <a:pt x="1658525" y="4713427"/>
                </a:cubicBezTo>
                <a:cubicBezTo>
                  <a:pt x="1687073" y="4713427"/>
                  <a:pt x="1713028" y="4728999"/>
                  <a:pt x="1728602" y="4752358"/>
                </a:cubicBezTo>
                <a:cubicBezTo>
                  <a:pt x="1736389" y="4747167"/>
                  <a:pt x="1744175" y="4741975"/>
                  <a:pt x="1754557" y="4741975"/>
                </a:cubicBezTo>
                <a:cubicBezTo>
                  <a:pt x="1775321" y="4741975"/>
                  <a:pt x="1793491" y="4760145"/>
                  <a:pt x="1793491" y="4780910"/>
                </a:cubicBezTo>
                <a:cubicBezTo>
                  <a:pt x="1793491" y="4786100"/>
                  <a:pt x="1793491" y="4791291"/>
                  <a:pt x="1790894" y="4796483"/>
                </a:cubicBezTo>
                <a:lnTo>
                  <a:pt x="1793491" y="4793885"/>
                </a:lnTo>
                <a:cubicBezTo>
                  <a:pt x="1798682" y="4770528"/>
                  <a:pt x="1819445" y="4752358"/>
                  <a:pt x="1845400" y="4752358"/>
                </a:cubicBezTo>
                <a:cubicBezTo>
                  <a:pt x="1858377" y="4752358"/>
                  <a:pt x="1871355" y="4760145"/>
                  <a:pt x="1881738" y="4767930"/>
                </a:cubicBezTo>
                <a:cubicBezTo>
                  <a:pt x="1894714" y="4760145"/>
                  <a:pt x="1907693" y="4757549"/>
                  <a:pt x="1920669" y="4754955"/>
                </a:cubicBezTo>
                <a:cubicBezTo>
                  <a:pt x="1918075" y="4747167"/>
                  <a:pt x="1915478" y="4739382"/>
                  <a:pt x="1915478" y="4731594"/>
                </a:cubicBezTo>
                <a:cubicBezTo>
                  <a:pt x="1915478" y="4716021"/>
                  <a:pt x="1925860" y="4700448"/>
                  <a:pt x="1938839" y="4692663"/>
                </a:cubicBezTo>
                <a:cubicBezTo>
                  <a:pt x="1936241" y="4690066"/>
                  <a:pt x="1936241" y="4684874"/>
                  <a:pt x="1936241" y="4679684"/>
                </a:cubicBezTo>
                <a:lnTo>
                  <a:pt x="1936241" y="4669302"/>
                </a:lnTo>
                <a:lnTo>
                  <a:pt x="1933647" y="4669302"/>
                </a:lnTo>
                <a:cubicBezTo>
                  <a:pt x="1923265" y="4669302"/>
                  <a:pt x="1912884" y="4661517"/>
                  <a:pt x="1912884" y="4648538"/>
                </a:cubicBezTo>
                <a:cubicBezTo>
                  <a:pt x="1912884" y="4638156"/>
                  <a:pt x="1920669" y="4627773"/>
                  <a:pt x="1933647" y="4627773"/>
                </a:cubicBezTo>
                <a:cubicBezTo>
                  <a:pt x="1944030" y="4627773"/>
                  <a:pt x="1951815" y="4632965"/>
                  <a:pt x="1954411" y="4643347"/>
                </a:cubicBezTo>
                <a:cubicBezTo>
                  <a:pt x="1957005" y="4643347"/>
                  <a:pt x="1957005" y="4640753"/>
                  <a:pt x="1959603" y="4640753"/>
                </a:cubicBezTo>
                <a:lnTo>
                  <a:pt x="1959603" y="4635562"/>
                </a:lnTo>
                <a:cubicBezTo>
                  <a:pt x="1959603" y="4627773"/>
                  <a:pt x="1967388" y="4619988"/>
                  <a:pt x="1975175" y="4619988"/>
                </a:cubicBezTo>
                <a:lnTo>
                  <a:pt x="1977770" y="4619988"/>
                </a:lnTo>
                <a:cubicBezTo>
                  <a:pt x="1988151" y="4596628"/>
                  <a:pt x="2008916" y="4581055"/>
                  <a:pt x="2034871" y="4575863"/>
                </a:cubicBezTo>
                <a:cubicBezTo>
                  <a:pt x="2032276" y="4570673"/>
                  <a:pt x="2029680" y="4562887"/>
                  <a:pt x="2027086" y="4557697"/>
                </a:cubicBezTo>
                <a:cubicBezTo>
                  <a:pt x="2014106" y="4555100"/>
                  <a:pt x="2001131" y="4552506"/>
                  <a:pt x="1990749" y="4547315"/>
                </a:cubicBezTo>
                <a:lnTo>
                  <a:pt x="1990749" y="4555100"/>
                </a:lnTo>
                <a:cubicBezTo>
                  <a:pt x="1993343" y="4557697"/>
                  <a:pt x="1993343" y="4560291"/>
                  <a:pt x="1993343" y="4562887"/>
                </a:cubicBezTo>
                <a:cubicBezTo>
                  <a:pt x="1993343" y="4573270"/>
                  <a:pt x="1988151" y="4578461"/>
                  <a:pt x="1980366" y="4581055"/>
                </a:cubicBezTo>
                <a:cubicBezTo>
                  <a:pt x="1964794" y="4609607"/>
                  <a:pt x="1933647" y="4630371"/>
                  <a:pt x="1897310" y="4630371"/>
                </a:cubicBezTo>
                <a:lnTo>
                  <a:pt x="1894714" y="4630371"/>
                </a:lnTo>
                <a:cubicBezTo>
                  <a:pt x="1892120" y="4632965"/>
                  <a:pt x="1886929" y="4632965"/>
                  <a:pt x="1884332" y="4632965"/>
                </a:cubicBezTo>
                <a:cubicBezTo>
                  <a:pt x="1876547" y="4632965"/>
                  <a:pt x="1871355" y="4630371"/>
                  <a:pt x="1866164" y="4625179"/>
                </a:cubicBezTo>
                <a:cubicBezTo>
                  <a:pt x="1858377" y="4625179"/>
                  <a:pt x="1850592" y="4619988"/>
                  <a:pt x="1845400" y="4617392"/>
                </a:cubicBezTo>
                <a:cubicBezTo>
                  <a:pt x="1847994" y="4619988"/>
                  <a:pt x="1847994" y="4625179"/>
                  <a:pt x="1847994" y="4627773"/>
                </a:cubicBezTo>
                <a:cubicBezTo>
                  <a:pt x="1847994" y="4638156"/>
                  <a:pt x="1842804" y="4645944"/>
                  <a:pt x="1835019" y="4651134"/>
                </a:cubicBezTo>
                <a:lnTo>
                  <a:pt x="1858678" y="4666044"/>
                </a:lnTo>
                <a:lnTo>
                  <a:pt x="1863243" y="4656000"/>
                </a:lnTo>
                <a:cubicBezTo>
                  <a:pt x="1866163" y="4653080"/>
                  <a:pt x="1870056" y="4651134"/>
                  <a:pt x="1873950" y="4651134"/>
                </a:cubicBezTo>
                <a:cubicBezTo>
                  <a:pt x="1881735" y="4651134"/>
                  <a:pt x="1889523" y="4658919"/>
                  <a:pt x="1889523" y="4666707"/>
                </a:cubicBezTo>
                <a:cubicBezTo>
                  <a:pt x="1889523" y="4674492"/>
                  <a:pt x="1884332" y="4682280"/>
                  <a:pt x="1873950" y="4682280"/>
                </a:cubicBezTo>
                <a:cubicBezTo>
                  <a:pt x="1870056" y="4682280"/>
                  <a:pt x="1866163" y="4680333"/>
                  <a:pt x="1863243" y="4677413"/>
                </a:cubicBezTo>
                <a:lnTo>
                  <a:pt x="1861761" y="4674153"/>
                </a:lnTo>
                <a:lnTo>
                  <a:pt x="1868759" y="4692663"/>
                </a:lnTo>
                <a:lnTo>
                  <a:pt x="1858651" y="4717524"/>
                </a:lnTo>
                <a:lnTo>
                  <a:pt x="1866165" y="4713426"/>
                </a:lnTo>
                <a:cubicBezTo>
                  <a:pt x="1873950" y="4713426"/>
                  <a:pt x="1881738" y="4721211"/>
                  <a:pt x="1881738" y="4728999"/>
                </a:cubicBezTo>
                <a:cubicBezTo>
                  <a:pt x="1881738" y="4736784"/>
                  <a:pt x="1873950" y="4744572"/>
                  <a:pt x="1866165" y="4744572"/>
                </a:cubicBezTo>
                <a:cubicBezTo>
                  <a:pt x="1858377" y="4744572"/>
                  <a:pt x="1850592" y="4736784"/>
                  <a:pt x="1850592" y="4728999"/>
                </a:cubicBezTo>
                <a:lnTo>
                  <a:pt x="1853295" y="4723593"/>
                </a:lnTo>
                <a:lnTo>
                  <a:pt x="1827231" y="4734190"/>
                </a:lnTo>
                <a:cubicBezTo>
                  <a:pt x="1803873" y="4734190"/>
                  <a:pt x="1785703" y="4716021"/>
                  <a:pt x="1785703" y="4692663"/>
                </a:cubicBezTo>
                <a:cubicBezTo>
                  <a:pt x="1785703" y="4674493"/>
                  <a:pt x="1796084" y="4658919"/>
                  <a:pt x="1811658" y="4653728"/>
                </a:cubicBezTo>
                <a:cubicBezTo>
                  <a:pt x="1801276" y="4648538"/>
                  <a:pt x="1793491" y="4640753"/>
                  <a:pt x="1793491" y="4627773"/>
                </a:cubicBezTo>
                <a:cubicBezTo>
                  <a:pt x="1793491" y="4612201"/>
                  <a:pt x="1806467" y="4599224"/>
                  <a:pt x="1822039" y="4599224"/>
                </a:cubicBezTo>
                <a:lnTo>
                  <a:pt x="1827231" y="4599224"/>
                </a:lnTo>
                <a:cubicBezTo>
                  <a:pt x="1816849" y="4588843"/>
                  <a:pt x="1809064" y="4573270"/>
                  <a:pt x="1803873" y="4557697"/>
                </a:cubicBezTo>
                <a:cubicBezTo>
                  <a:pt x="1796084" y="4562887"/>
                  <a:pt x="1788299" y="4568078"/>
                  <a:pt x="1777918" y="4568078"/>
                </a:cubicBezTo>
                <a:cubicBezTo>
                  <a:pt x="1762344" y="4568078"/>
                  <a:pt x="1749366" y="4560291"/>
                  <a:pt x="1744175" y="4547315"/>
                </a:cubicBezTo>
                <a:cubicBezTo>
                  <a:pt x="1738983" y="4547315"/>
                  <a:pt x="1733793" y="4549909"/>
                  <a:pt x="1728602" y="4549909"/>
                </a:cubicBezTo>
                <a:cubicBezTo>
                  <a:pt x="1710435" y="4549909"/>
                  <a:pt x="1694862" y="4534336"/>
                  <a:pt x="1694862" y="4516168"/>
                </a:cubicBezTo>
                <a:cubicBezTo>
                  <a:pt x="1694862" y="4513571"/>
                  <a:pt x="1697456" y="4508381"/>
                  <a:pt x="1697456" y="4505786"/>
                </a:cubicBezTo>
                <a:cubicBezTo>
                  <a:pt x="1692265" y="4510977"/>
                  <a:pt x="1681883" y="4516168"/>
                  <a:pt x="1671501" y="4516168"/>
                </a:cubicBezTo>
                <a:cubicBezTo>
                  <a:pt x="1650737" y="4516168"/>
                  <a:pt x="1635164" y="4500596"/>
                  <a:pt x="1635164" y="4479831"/>
                </a:cubicBezTo>
                <a:cubicBezTo>
                  <a:pt x="1635164" y="4472044"/>
                  <a:pt x="1637761" y="4466853"/>
                  <a:pt x="1640355" y="4461661"/>
                </a:cubicBezTo>
                <a:cubicBezTo>
                  <a:pt x="1629972" y="4453876"/>
                  <a:pt x="1619591" y="4446089"/>
                  <a:pt x="1611806" y="4435706"/>
                </a:cubicBezTo>
                <a:cubicBezTo>
                  <a:pt x="1601423" y="4440898"/>
                  <a:pt x="1591042" y="4443495"/>
                  <a:pt x="1580660" y="4443495"/>
                </a:cubicBezTo>
                <a:lnTo>
                  <a:pt x="1575468" y="4443495"/>
                </a:lnTo>
                <a:cubicBezTo>
                  <a:pt x="1580660" y="4451280"/>
                  <a:pt x="1583254" y="4456471"/>
                  <a:pt x="1583254" y="4464259"/>
                </a:cubicBezTo>
                <a:cubicBezTo>
                  <a:pt x="1583254" y="4482426"/>
                  <a:pt x="1567681" y="4497999"/>
                  <a:pt x="1549513" y="4497999"/>
                </a:cubicBezTo>
                <a:cubicBezTo>
                  <a:pt x="1531344" y="4497999"/>
                  <a:pt x="1515771" y="4485022"/>
                  <a:pt x="1515771" y="4466853"/>
                </a:cubicBezTo>
                <a:cubicBezTo>
                  <a:pt x="1497604" y="4464259"/>
                  <a:pt x="1482031" y="4448686"/>
                  <a:pt x="1482031" y="4430515"/>
                </a:cubicBezTo>
                <a:cubicBezTo>
                  <a:pt x="1482031" y="4409751"/>
                  <a:pt x="1497604" y="4394179"/>
                  <a:pt x="1518367" y="4394179"/>
                </a:cubicBezTo>
                <a:lnTo>
                  <a:pt x="1520961" y="4394179"/>
                </a:lnTo>
                <a:cubicBezTo>
                  <a:pt x="1518367" y="4388988"/>
                  <a:pt x="1518367" y="4383797"/>
                  <a:pt x="1518367" y="4378605"/>
                </a:cubicBezTo>
                <a:cubicBezTo>
                  <a:pt x="1518367" y="4370820"/>
                  <a:pt x="1520961" y="4360439"/>
                  <a:pt x="1523559" y="4352650"/>
                </a:cubicBezTo>
                <a:cubicBezTo>
                  <a:pt x="1510580" y="4352650"/>
                  <a:pt x="1500198" y="4347459"/>
                  <a:pt x="1489816" y="4342269"/>
                </a:cubicBezTo>
                <a:cubicBezTo>
                  <a:pt x="1484625" y="4378605"/>
                  <a:pt x="1453479" y="4407158"/>
                  <a:pt x="1417142" y="4407158"/>
                </a:cubicBezTo>
                <a:lnTo>
                  <a:pt x="1406760" y="4407158"/>
                </a:lnTo>
                <a:cubicBezTo>
                  <a:pt x="1401569" y="4409751"/>
                  <a:pt x="1398975" y="4412349"/>
                  <a:pt x="1393784" y="4412349"/>
                </a:cubicBezTo>
                <a:cubicBezTo>
                  <a:pt x="1385995" y="4412349"/>
                  <a:pt x="1378210" y="4404560"/>
                  <a:pt x="1378210" y="4396775"/>
                </a:cubicBezTo>
                <a:cubicBezTo>
                  <a:pt x="1357447" y="4383797"/>
                  <a:pt x="1344468" y="4360439"/>
                  <a:pt x="1344468" y="4334484"/>
                </a:cubicBezTo>
                <a:cubicBezTo>
                  <a:pt x="1344468" y="4326695"/>
                  <a:pt x="1344468" y="4318910"/>
                  <a:pt x="1347065" y="4311123"/>
                </a:cubicBezTo>
                <a:cubicBezTo>
                  <a:pt x="1344468" y="4308529"/>
                  <a:pt x="1344468" y="4305932"/>
                  <a:pt x="1341874" y="4303338"/>
                </a:cubicBezTo>
                <a:cubicBezTo>
                  <a:pt x="1331492" y="4308529"/>
                  <a:pt x="1321110" y="4311123"/>
                  <a:pt x="1310728" y="4311123"/>
                </a:cubicBezTo>
                <a:lnTo>
                  <a:pt x="1300345" y="4311123"/>
                </a:lnTo>
                <a:cubicBezTo>
                  <a:pt x="1302939" y="4313719"/>
                  <a:pt x="1302939" y="4318910"/>
                  <a:pt x="1302939" y="4321504"/>
                </a:cubicBezTo>
                <a:cubicBezTo>
                  <a:pt x="1302939" y="4339675"/>
                  <a:pt x="1287367" y="4355248"/>
                  <a:pt x="1269199" y="4355248"/>
                </a:cubicBezTo>
                <a:cubicBezTo>
                  <a:pt x="1251030" y="4355248"/>
                  <a:pt x="1235457" y="4339675"/>
                  <a:pt x="1235457" y="4321504"/>
                </a:cubicBezTo>
                <a:cubicBezTo>
                  <a:pt x="1235457" y="4303338"/>
                  <a:pt x="1248436" y="4290359"/>
                  <a:pt x="1264009" y="4287764"/>
                </a:cubicBezTo>
                <a:cubicBezTo>
                  <a:pt x="1256221" y="4277383"/>
                  <a:pt x="1251030" y="4264404"/>
                  <a:pt x="1251030" y="4248831"/>
                </a:cubicBezTo>
                <a:cubicBezTo>
                  <a:pt x="1251030" y="4238448"/>
                  <a:pt x="1253627" y="4230663"/>
                  <a:pt x="1256221" y="4222876"/>
                </a:cubicBezTo>
                <a:cubicBezTo>
                  <a:pt x="1243244" y="4220282"/>
                  <a:pt x="1235457" y="4209899"/>
                  <a:pt x="1235457" y="4196921"/>
                </a:cubicBezTo>
                <a:cubicBezTo>
                  <a:pt x="1235457" y="4183944"/>
                  <a:pt x="1245839" y="4170966"/>
                  <a:pt x="1261412" y="4170966"/>
                </a:cubicBezTo>
                <a:cubicBezTo>
                  <a:pt x="1274391" y="4170966"/>
                  <a:pt x="1284773" y="4181348"/>
                  <a:pt x="1287367" y="4191729"/>
                </a:cubicBezTo>
                <a:cubicBezTo>
                  <a:pt x="1295154" y="4189136"/>
                  <a:pt x="1302939" y="4186538"/>
                  <a:pt x="1310728" y="4186538"/>
                </a:cubicBezTo>
                <a:cubicBezTo>
                  <a:pt x="1331492" y="4186538"/>
                  <a:pt x="1349659" y="4196921"/>
                  <a:pt x="1360041" y="4212493"/>
                </a:cubicBezTo>
                <a:cubicBezTo>
                  <a:pt x="1375614" y="4196921"/>
                  <a:pt x="1396378" y="4189136"/>
                  <a:pt x="1417142" y="4189136"/>
                </a:cubicBezTo>
                <a:cubicBezTo>
                  <a:pt x="1432715" y="4189136"/>
                  <a:pt x="1445694" y="4191729"/>
                  <a:pt x="1458670" y="4199518"/>
                </a:cubicBezTo>
                <a:cubicBezTo>
                  <a:pt x="1469051" y="4191729"/>
                  <a:pt x="1482031" y="4186538"/>
                  <a:pt x="1497604" y="4186538"/>
                </a:cubicBezTo>
                <a:lnTo>
                  <a:pt x="1505389" y="4186538"/>
                </a:lnTo>
                <a:cubicBezTo>
                  <a:pt x="1505389" y="4183944"/>
                  <a:pt x="1507986" y="4183944"/>
                  <a:pt x="1507986" y="4181348"/>
                </a:cubicBezTo>
                <a:cubicBezTo>
                  <a:pt x="1489816" y="4173563"/>
                  <a:pt x="1476840" y="4155392"/>
                  <a:pt x="1476840" y="4134628"/>
                </a:cubicBezTo>
                <a:cubicBezTo>
                  <a:pt x="1476840" y="4108673"/>
                  <a:pt x="1497604" y="4085316"/>
                  <a:pt x="1526153" y="4085316"/>
                </a:cubicBezTo>
                <a:cubicBezTo>
                  <a:pt x="1533941" y="4085316"/>
                  <a:pt x="1541726" y="4087910"/>
                  <a:pt x="1549513" y="4090507"/>
                </a:cubicBezTo>
                <a:cubicBezTo>
                  <a:pt x="1554705" y="4082719"/>
                  <a:pt x="1559896" y="4074933"/>
                  <a:pt x="1567681" y="4069742"/>
                </a:cubicBezTo>
                <a:cubicBezTo>
                  <a:pt x="1572872" y="4054170"/>
                  <a:pt x="1588445" y="4043787"/>
                  <a:pt x="1606615" y="4043787"/>
                </a:cubicBezTo>
                <a:cubicBezTo>
                  <a:pt x="1609209" y="4043787"/>
                  <a:pt x="1614400" y="4046381"/>
                  <a:pt x="1616997" y="4046381"/>
                </a:cubicBezTo>
                <a:cubicBezTo>
                  <a:pt x="1629972" y="4023024"/>
                  <a:pt x="1655927" y="4007451"/>
                  <a:pt x="1684480" y="4007451"/>
                </a:cubicBezTo>
                <a:cubicBezTo>
                  <a:pt x="1697456" y="4007451"/>
                  <a:pt x="1707838" y="4010045"/>
                  <a:pt x="1718220" y="4015236"/>
                </a:cubicBezTo>
                <a:cubicBezTo>
                  <a:pt x="1720817" y="4012641"/>
                  <a:pt x="1726008" y="4012641"/>
                  <a:pt x="1728602" y="4012641"/>
                </a:cubicBezTo>
                <a:cubicBezTo>
                  <a:pt x="1741581" y="4012641"/>
                  <a:pt x="1751963" y="4023024"/>
                  <a:pt x="1751963" y="4036000"/>
                </a:cubicBezTo>
                <a:cubicBezTo>
                  <a:pt x="1751963" y="4041191"/>
                  <a:pt x="1749366" y="4043787"/>
                  <a:pt x="1749366" y="4046381"/>
                </a:cubicBezTo>
                <a:cubicBezTo>
                  <a:pt x="1757153" y="4056764"/>
                  <a:pt x="1759748" y="4069742"/>
                  <a:pt x="1759748" y="4082719"/>
                </a:cubicBezTo>
                <a:cubicBezTo>
                  <a:pt x="1759748" y="4119056"/>
                  <a:pt x="1733793" y="4150202"/>
                  <a:pt x="1697456" y="4157989"/>
                </a:cubicBezTo>
                <a:cubicBezTo>
                  <a:pt x="1700053" y="4157989"/>
                  <a:pt x="1700053" y="4160583"/>
                  <a:pt x="1700053" y="4163181"/>
                </a:cubicBezTo>
                <a:cubicBezTo>
                  <a:pt x="1702647" y="4160583"/>
                  <a:pt x="1705243" y="4160583"/>
                  <a:pt x="1707838" y="4160583"/>
                </a:cubicBezTo>
                <a:cubicBezTo>
                  <a:pt x="1723411" y="4160583"/>
                  <a:pt x="1736389" y="4173563"/>
                  <a:pt x="1736389" y="4189136"/>
                </a:cubicBezTo>
                <a:cubicBezTo>
                  <a:pt x="1736389" y="4191729"/>
                  <a:pt x="1733793" y="4196921"/>
                  <a:pt x="1733793" y="4199518"/>
                </a:cubicBezTo>
                <a:lnTo>
                  <a:pt x="1736389" y="4199518"/>
                </a:lnTo>
                <a:cubicBezTo>
                  <a:pt x="1751963" y="4199518"/>
                  <a:pt x="1764938" y="4212493"/>
                  <a:pt x="1764938" y="4228067"/>
                </a:cubicBezTo>
                <a:cubicBezTo>
                  <a:pt x="1764938" y="4243639"/>
                  <a:pt x="1751963" y="4256619"/>
                  <a:pt x="1736389" y="4256619"/>
                </a:cubicBezTo>
                <a:cubicBezTo>
                  <a:pt x="1720817" y="4256619"/>
                  <a:pt x="1707838" y="4243639"/>
                  <a:pt x="1707838" y="4228067"/>
                </a:cubicBezTo>
                <a:cubicBezTo>
                  <a:pt x="1707838" y="4225473"/>
                  <a:pt x="1707838" y="4220282"/>
                  <a:pt x="1710435" y="4217685"/>
                </a:cubicBezTo>
                <a:lnTo>
                  <a:pt x="1707838" y="4217685"/>
                </a:lnTo>
                <a:cubicBezTo>
                  <a:pt x="1697456" y="4217685"/>
                  <a:pt x="1689671" y="4212493"/>
                  <a:pt x="1684480" y="4204708"/>
                </a:cubicBezTo>
                <a:cubicBezTo>
                  <a:pt x="1681883" y="4207303"/>
                  <a:pt x="1679288" y="4207303"/>
                  <a:pt x="1676692" y="4209899"/>
                </a:cubicBezTo>
                <a:cubicBezTo>
                  <a:pt x="1679288" y="4215091"/>
                  <a:pt x="1679288" y="4222876"/>
                  <a:pt x="1679288" y="4228067"/>
                </a:cubicBezTo>
                <a:lnTo>
                  <a:pt x="1679288" y="4238448"/>
                </a:lnTo>
                <a:lnTo>
                  <a:pt x="1687073" y="4238448"/>
                </a:lnTo>
                <a:cubicBezTo>
                  <a:pt x="1707838" y="4238448"/>
                  <a:pt x="1723411" y="4256619"/>
                  <a:pt x="1723411" y="4274786"/>
                </a:cubicBezTo>
                <a:cubicBezTo>
                  <a:pt x="1723411" y="4279977"/>
                  <a:pt x="1720817" y="4282574"/>
                  <a:pt x="1720817" y="4285168"/>
                </a:cubicBezTo>
                <a:cubicBezTo>
                  <a:pt x="1723411" y="4292955"/>
                  <a:pt x="1726008" y="4303338"/>
                  <a:pt x="1728602" y="4311123"/>
                </a:cubicBezTo>
                <a:cubicBezTo>
                  <a:pt x="1754557" y="4324102"/>
                  <a:pt x="1772727" y="4350056"/>
                  <a:pt x="1775321" y="4381203"/>
                </a:cubicBezTo>
                <a:cubicBezTo>
                  <a:pt x="1801276" y="4388988"/>
                  <a:pt x="1822039" y="4414943"/>
                  <a:pt x="1822039" y="4443495"/>
                </a:cubicBezTo>
                <a:cubicBezTo>
                  <a:pt x="1822039" y="4466853"/>
                  <a:pt x="1809064" y="4487616"/>
                  <a:pt x="1790894" y="4497999"/>
                </a:cubicBezTo>
                <a:cubicBezTo>
                  <a:pt x="1801276" y="4500596"/>
                  <a:pt x="1809064" y="4505786"/>
                  <a:pt x="1814254" y="4510977"/>
                </a:cubicBezTo>
                <a:cubicBezTo>
                  <a:pt x="1822039" y="4485022"/>
                  <a:pt x="1845400" y="4461661"/>
                  <a:pt x="1871355" y="4451280"/>
                </a:cubicBezTo>
                <a:cubicBezTo>
                  <a:pt x="1871355" y="4448686"/>
                  <a:pt x="1868759" y="4446089"/>
                  <a:pt x="1868759" y="4443495"/>
                </a:cubicBezTo>
                <a:cubicBezTo>
                  <a:pt x="1850592" y="4433112"/>
                  <a:pt x="1837613" y="4417540"/>
                  <a:pt x="1829828" y="4396775"/>
                </a:cubicBezTo>
                <a:cubicBezTo>
                  <a:pt x="1824637" y="4394179"/>
                  <a:pt x="1822039" y="4388988"/>
                  <a:pt x="1819445" y="4383797"/>
                </a:cubicBezTo>
                <a:cubicBezTo>
                  <a:pt x="1790894" y="4381203"/>
                  <a:pt x="1767536" y="4355248"/>
                  <a:pt x="1767536" y="4326695"/>
                </a:cubicBezTo>
                <a:cubicBezTo>
                  <a:pt x="1767536" y="4308529"/>
                  <a:pt x="1775321" y="4292955"/>
                  <a:pt x="1788299" y="4282574"/>
                </a:cubicBezTo>
                <a:cubicBezTo>
                  <a:pt x="1785703" y="4279977"/>
                  <a:pt x="1783109" y="4274786"/>
                  <a:pt x="1783109" y="4269594"/>
                </a:cubicBezTo>
                <a:cubicBezTo>
                  <a:pt x="1783109" y="4256619"/>
                  <a:pt x="1793491" y="4246237"/>
                  <a:pt x="1806467" y="4246237"/>
                </a:cubicBezTo>
                <a:cubicBezTo>
                  <a:pt x="1814254" y="4246237"/>
                  <a:pt x="1819445" y="4248831"/>
                  <a:pt x="1824637" y="4254022"/>
                </a:cubicBezTo>
                <a:cubicBezTo>
                  <a:pt x="1824637" y="4248831"/>
                  <a:pt x="1827231" y="4246237"/>
                  <a:pt x="1829828" y="4241046"/>
                </a:cubicBezTo>
                <a:cubicBezTo>
                  <a:pt x="1811658" y="4233258"/>
                  <a:pt x="1798682" y="4217685"/>
                  <a:pt x="1798682" y="4196921"/>
                </a:cubicBezTo>
                <a:cubicBezTo>
                  <a:pt x="1798682" y="4170966"/>
                  <a:pt x="1819445" y="4150202"/>
                  <a:pt x="1845400" y="4150202"/>
                </a:cubicBezTo>
                <a:cubicBezTo>
                  <a:pt x="1868759" y="4150202"/>
                  <a:pt x="1889523" y="4168372"/>
                  <a:pt x="1892120" y="4191729"/>
                </a:cubicBezTo>
                <a:cubicBezTo>
                  <a:pt x="1897310" y="4189136"/>
                  <a:pt x="1899904" y="4189136"/>
                  <a:pt x="1905095" y="4189136"/>
                </a:cubicBezTo>
                <a:cubicBezTo>
                  <a:pt x="1902501" y="4181348"/>
                  <a:pt x="1899904" y="4173563"/>
                  <a:pt x="1899904" y="4165775"/>
                </a:cubicBezTo>
                <a:cubicBezTo>
                  <a:pt x="1899904" y="4145011"/>
                  <a:pt x="1915478" y="4126843"/>
                  <a:pt x="1933647" y="4121652"/>
                </a:cubicBezTo>
                <a:cubicBezTo>
                  <a:pt x="1923265" y="4116462"/>
                  <a:pt x="1918075" y="4108673"/>
                  <a:pt x="1918075" y="4098292"/>
                </a:cubicBezTo>
                <a:cubicBezTo>
                  <a:pt x="1918075" y="4082719"/>
                  <a:pt x="1931050" y="4069742"/>
                  <a:pt x="1946624" y="4069742"/>
                </a:cubicBezTo>
                <a:cubicBezTo>
                  <a:pt x="1954411" y="4069742"/>
                  <a:pt x="1959603" y="4072336"/>
                  <a:pt x="1964794" y="4074933"/>
                </a:cubicBezTo>
                <a:cubicBezTo>
                  <a:pt x="1964794" y="4069742"/>
                  <a:pt x="1964794" y="4067146"/>
                  <a:pt x="1967388" y="4064552"/>
                </a:cubicBezTo>
                <a:cubicBezTo>
                  <a:pt x="1962196" y="4059361"/>
                  <a:pt x="1957005" y="4048978"/>
                  <a:pt x="1957005" y="4041191"/>
                </a:cubicBezTo>
                <a:cubicBezTo>
                  <a:pt x="1957005" y="4023024"/>
                  <a:pt x="1972579" y="4010045"/>
                  <a:pt x="1988151" y="4010045"/>
                </a:cubicBezTo>
                <a:cubicBezTo>
                  <a:pt x="1985557" y="4004854"/>
                  <a:pt x="1982960" y="3997069"/>
                  <a:pt x="1982960" y="3989281"/>
                </a:cubicBezTo>
                <a:cubicBezTo>
                  <a:pt x="1982960" y="3968516"/>
                  <a:pt x="1993343" y="3952944"/>
                  <a:pt x="2008916" y="3945159"/>
                </a:cubicBezTo>
                <a:cubicBezTo>
                  <a:pt x="1998534" y="3934776"/>
                  <a:pt x="1990749" y="3921798"/>
                  <a:pt x="1990749" y="3906225"/>
                </a:cubicBezTo>
                <a:cubicBezTo>
                  <a:pt x="1990749" y="3898440"/>
                  <a:pt x="1993343" y="3890652"/>
                  <a:pt x="1995940" y="3885460"/>
                </a:cubicBezTo>
                <a:cubicBezTo>
                  <a:pt x="1990749" y="3885460"/>
                  <a:pt x="1985557" y="3882866"/>
                  <a:pt x="1980366" y="3882866"/>
                </a:cubicBezTo>
                <a:cubicBezTo>
                  <a:pt x="1977770" y="3898440"/>
                  <a:pt x="1967388" y="3908821"/>
                  <a:pt x="1951815" y="3908821"/>
                </a:cubicBezTo>
                <a:cubicBezTo>
                  <a:pt x="1944028" y="3908821"/>
                  <a:pt x="1936891" y="3905577"/>
                  <a:pt x="1931700" y="3900386"/>
                </a:cubicBezTo>
                <a:lnTo>
                  <a:pt x="1927834" y="3891166"/>
                </a:lnTo>
                <a:cubicBezTo>
                  <a:pt x="1928042" y="3890130"/>
                  <a:pt x="1928249" y="3889093"/>
                  <a:pt x="1928456" y="3888058"/>
                </a:cubicBezTo>
                <a:lnTo>
                  <a:pt x="1925661" y="3875478"/>
                </a:lnTo>
                <a:lnTo>
                  <a:pt x="1933647" y="3859505"/>
                </a:lnTo>
                <a:lnTo>
                  <a:pt x="1925860" y="3851720"/>
                </a:lnTo>
                <a:cubicBezTo>
                  <a:pt x="1925860" y="3856912"/>
                  <a:pt x="1925860" y="3862103"/>
                  <a:pt x="1923265" y="3864697"/>
                </a:cubicBezTo>
                <a:lnTo>
                  <a:pt x="1925661" y="3875478"/>
                </a:lnTo>
                <a:lnTo>
                  <a:pt x="1923265" y="3880269"/>
                </a:lnTo>
                <a:lnTo>
                  <a:pt x="1927834" y="3891166"/>
                </a:lnTo>
                <a:lnTo>
                  <a:pt x="1925860" y="3901034"/>
                </a:lnTo>
                <a:lnTo>
                  <a:pt x="1940133" y="3916963"/>
                </a:lnTo>
                <a:lnTo>
                  <a:pt x="1946623" y="3914013"/>
                </a:lnTo>
                <a:cubicBezTo>
                  <a:pt x="1954411" y="3914013"/>
                  <a:pt x="1962196" y="3921798"/>
                  <a:pt x="1962196" y="3929586"/>
                </a:cubicBezTo>
                <a:cubicBezTo>
                  <a:pt x="1962196" y="3933479"/>
                  <a:pt x="1960250" y="3937372"/>
                  <a:pt x="1957330" y="3940292"/>
                </a:cubicBezTo>
                <a:lnTo>
                  <a:pt x="1952412" y="3942528"/>
                </a:lnTo>
                <a:lnTo>
                  <a:pt x="1957005" y="3960731"/>
                </a:lnTo>
                <a:cubicBezTo>
                  <a:pt x="1957005" y="3981496"/>
                  <a:pt x="1949220" y="3997069"/>
                  <a:pt x="1936241" y="4010045"/>
                </a:cubicBezTo>
                <a:lnTo>
                  <a:pt x="1936241" y="4012641"/>
                </a:lnTo>
                <a:cubicBezTo>
                  <a:pt x="1936241" y="4030809"/>
                  <a:pt x="1920669" y="4046381"/>
                  <a:pt x="1902501" y="4046381"/>
                </a:cubicBezTo>
                <a:cubicBezTo>
                  <a:pt x="1889523" y="4046381"/>
                  <a:pt x="1879140" y="4041191"/>
                  <a:pt x="1873949" y="4030809"/>
                </a:cubicBezTo>
                <a:cubicBezTo>
                  <a:pt x="1853185" y="4025617"/>
                  <a:pt x="1835019" y="4015236"/>
                  <a:pt x="1824637" y="3997069"/>
                </a:cubicBezTo>
                <a:cubicBezTo>
                  <a:pt x="1816849" y="4002260"/>
                  <a:pt x="1809064" y="4004854"/>
                  <a:pt x="1798682" y="4004854"/>
                </a:cubicBezTo>
                <a:cubicBezTo>
                  <a:pt x="1775321" y="4004854"/>
                  <a:pt x="1757153" y="3986686"/>
                  <a:pt x="1757153" y="3963325"/>
                </a:cubicBezTo>
                <a:cubicBezTo>
                  <a:pt x="1757153" y="3942561"/>
                  <a:pt x="1770129" y="3924395"/>
                  <a:pt x="1790894" y="3921798"/>
                </a:cubicBezTo>
                <a:cubicBezTo>
                  <a:pt x="1783109" y="3911415"/>
                  <a:pt x="1780512" y="3898440"/>
                  <a:pt x="1780512" y="3885460"/>
                </a:cubicBezTo>
                <a:cubicBezTo>
                  <a:pt x="1780512" y="3872485"/>
                  <a:pt x="1785703" y="3862103"/>
                  <a:pt x="1790894" y="3851720"/>
                </a:cubicBezTo>
                <a:cubicBezTo>
                  <a:pt x="1788299" y="3849124"/>
                  <a:pt x="1788299" y="3846529"/>
                  <a:pt x="1788299" y="3843933"/>
                </a:cubicBezTo>
                <a:cubicBezTo>
                  <a:pt x="1788299" y="3838742"/>
                  <a:pt x="1790894" y="3836148"/>
                  <a:pt x="1790894" y="3833551"/>
                </a:cubicBezTo>
                <a:cubicBezTo>
                  <a:pt x="1762344" y="3825765"/>
                  <a:pt x="1741581" y="3799810"/>
                  <a:pt x="1741581" y="3768664"/>
                </a:cubicBezTo>
                <a:lnTo>
                  <a:pt x="1741581" y="3766068"/>
                </a:lnTo>
                <a:cubicBezTo>
                  <a:pt x="1738983" y="3766068"/>
                  <a:pt x="1733793" y="3763473"/>
                  <a:pt x="1731198" y="3763473"/>
                </a:cubicBezTo>
                <a:cubicBezTo>
                  <a:pt x="1728602" y="3766068"/>
                  <a:pt x="1723411" y="3768664"/>
                  <a:pt x="1718220" y="3768664"/>
                </a:cubicBezTo>
                <a:cubicBezTo>
                  <a:pt x="1715626" y="3786832"/>
                  <a:pt x="1702647" y="3799810"/>
                  <a:pt x="1684480" y="3799810"/>
                </a:cubicBezTo>
                <a:cubicBezTo>
                  <a:pt x="1666310" y="3799810"/>
                  <a:pt x="1650737" y="3784238"/>
                  <a:pt x="1650737" y="3766068"/>
                </a:cubicBezTo>
                <a:cubicBezTo>
                  <a:pt x="1650737" y="3747901"/>
                  <a:pt x="1666310" y="3732328"/>
                  <a:pt x="1684480" y="3732328"/>
                </a:cubicBezTo>
                <a:cubicBezTo>
                  <a:pt x="1689671" y="3732328"/>
                  <a:pt x="1694862" y="3732328"/>
                  <a:pt x="1700053" y="3734922"/>
                </a:cubicBezTo>
                <a:cubicBezTo>
                  <a:pt x="1702647" y="3729731"/>
                  <a:pt x="1707838" y="3727137"/>
                  <a:pt x="1713028" y="3724540"/>
                </a:cubicBezTo>
                <a:cubicBezTo>
                  <a:pt x="1718220" y="3711563"/>
                  <a:pt x="1728602" y="3701182"/>
                  <a:pt x="1744175" y="3701182"/>
                </a:cubicBezTo>
                <a:cubicBezTo>
                  <a:pt x="1754557" y="3701182"/>
                  <a:pt x="1764938" y="3706373"/>
                  <a:pt x="1770129" y="3714158"/>
                </a:cubicBezTo>
                <a:cubicBezTo>
                  <a:pt x="1780512" y="3703776"/>
                  <a:pt x="1796084" y="3698585"/>
                  <a:pt x="1811658" y="3698585"/>
                </a:cubicBezTo>
                <a:cubicBezTo>
                  <a:pt x="1816849" y="3698585"/>
                  <a:pt x="1822039" y="3698585"/>
                  <a:pt x="1827231" y="3701182"/>
                </a:cubicBezTo>
                <a:cubicBezTo>
                  <a:pt x="1835019" y="3690800"/>
                  <a:pt x="1845400" y="3685608"/>
                  <a:pt x="1858377" y="3685608"/>
                </a:cubicBezTo>
                <a:cubicBezTo>
                  <a:pt x="1879140" y="3685608"/>
                  <a:pt x="1897310" y="3703776"/>
                  <a:pt x="1897310" y="3724540"/>
                </a:cubicBezTo>
                <a:cubicBezTo>
                  <a:pt x="1897310" y="3740113"/>
                  <a:pt x="1889523" y="3750495"/>
                  <a:pt x="1879140" y="3758283"/>
                </a:cubicBezTo>
                <a:lnTo>
                  <a:pt x="1879140" y="3766068"/>
                </a:lnTo>
                <a:cubicBezTo>
                  <a:pt x="1879140" y="3771258"/>
                  <a:pt x="1876547" y="3776449"/>
                  <a:pt x="1876547" y="3781641"/>
                </a:cubicBezTo>
                <a:lnTo>
                  <a:pt x="1879140" y="3781641"/>
                </a:lnTo>
                <a:cubicBezTo>
                  <a:pt x="1881738" y="3773856"/>
                  <a:pt x="1886929" y="3766068"/>
                  <a:pt x="1892120" y="3760877"/>
                </a:cubicBezTo>
                <a:cubicBezTo>
                  <a:pt x="1894714" y="3753092"/>
                  <a:pt x="1894714" y="3747901"/>
                  <a:pt x="1897310" y="3740113"/>
                </a:cubicBezTo>
                <a:lnTo>
                  <a:pt x="1897310" y="3729731"/>
                </a:lnTo>
                <a:cubicBezTo>
                  <a:pt x="1897310" y="3703776"/>
                  <a:pt x="1915478" y="3683012"/>
                  <a:pt x="1938839" y="3675227"/>
                </a:cubicBezTo>
                <a:cubicBezTo>
                  <a:pt x="1931050" y="3670036"/>
                  <a:pt x="1923265" y="3659653"/>
                  <a:pt x="1923265" y="3646675"/>
                </a:cubicBezTo>
                <a:cubicBezTo>
                  <a:pt x="1923265" y="3628507"/>
                  <a:pt x="1938839" y="3612935"/>
                  <a:pt x="1957005" y="3612935"/>
                </a:cubicBezTo>
                <a:cubicBezTo>
                  <a:pt x="1967388" y="3612935"/>
                  <a:pt x="1977770" y="3618126"/>
                  <a:pt x="1982960" y="3625911"/>
                </a:cubicBezTo>
                <a:cubicBezTo>
                  <a:pt x="1993343" y="3618126"/>
                  <a:pt x="2003725" y="3612935"/>
                  <a:pt x="2016703" y="3612935"/>
                </a:cubicBezTo>
                <a:cubicBezTo>
                  <a:pt x="2040061" y="3612935"/>
                  <a:pt x="2060826" y="3631102"/>
                  <a:pt x="2060826" y="3657057"/>
                </a:cubicBezTo>
                <a:cubicBezTo>
                  <a:pt x="2060826" y="3664845"/>
                  <a:pt x="2058231" y="3672630"/>
                  <a:pt x="2055635" y="3677821"/>
                </a:cubicBezTo>
                <a:cubicBezTo>
                  <a:pt x="2063422" y="3680417"/>
                  <a:pt x="2071207" y="3685608"/>
                  <a:pt x="2076399" y="3690800"/>
                </a:cubicBezTo>
                <a:cubicBezTo>
                  <a:pt x="2089377" y="3664845"/>
                  <a:pt x="2112736" y="3644081"/>
                  <a:pt x="2141287" y="3636292"/>
                </a:cubicBezTo>
                <a:cubicBezTo>
                  <a:pt x="2136097" y="3638890"/>
                  <a:pt x="2133500" y="3638890"/>
                  <a:pt x="2128308" y="3638890"/>
                </a:cubicBezTo>
                <a:cubicBezTo>
                  <a:pt x="2107545" y="3638890"/>
                  <a:pt x="2091971" y="3623317"/>
                  <a:pt x="2091971" y="3602552"/>
                </a:cubicBezTo>
                <a:cubicBezTo>
                  <a:pt x="2091971" y="3581789"/>
                  <a:pt x="2107545" y="3566216"/>
                  <a:pt x="2128308" y="3566216"/>
                </a:cubicBezTo>
                <a:cubicBezTo>
                  <a:pt x="2136097" y="3566216"/>
                  <a:pt x="2141287" y="3568810"/>
                  <a:pt x="2146478" y="3571406"/>
                </a:cubicBezTo>
                <a:cubicBezTo>
                  <a:pt x="2149072" y="3566216"/>
                  <a:pt x="2156861" y="3563619"/>
                  <a:pt x="2162052" y="3561025"/>
                </a:cubicBezTo>
                <a:cubicBezTo>
                  <a:pt x="2162052" y="3542855"/>
                  <a:pt x="2169837" y="3527281"/>
                  <a:pt x="2182815" y="3516900"/>
                </a:cubicBezTo>
                <a:cubicBezTo>
                  <a:pt x="2182815" y="3503924"/>
                  <a:pt x="2193197" y="3490945"/>
                  <a:pt x="2203579" y="3485754"/>
                </a:cubicBezTo>
                <a:lnTo>
                  <a:pt x="2208771" y="3480563"/>
                </a:lnTo>
                <a:lnTo>
                  <a:pt x="2206173" y="3477969"/>
                </a:lnTo>
                <a:cubicBezTo>
                  <a:pt x="2198388" y="3490945"/>
                  <a:pt x="2182815" y="3498733"/>
                  <a:pt x="2167242" y="3498733"/>
                </a:cubicBezTo>
                <a:cubicBezTo>
                  <a:pt x="2151669" y="3498733"/>
                  <a:pt x="2136097" y="3490945"/>
                  <a:pt x="2128308" y="3480563"/>
                </a:cubicBezTo>
                <a:cubicBezTo>
                  <a:pt x="2112736" y="3475372"/>
                  <a:pt x="2099759" y="3467586"/>
                  <a:pt x="2089377" y="3459799"/>
                </a:cubicBezTo>
                <a:lnTo>
                  <a:pt x="2089377" y="3462395"/>
                </a:lnTo>
                <a:cubicBezTo>
                  <a:pt x="2089377" y="3490945"/>
                  <a:pt x="2066016" y="3514306"/>
                  <a:pt x="2037467" y="3514306"/>
                </a:cubicBezTo>
                <a:cubicBezTo>
                  <a:pt x="2019297" y="3514306"/>
                  <a:pt x="2001131" y="3506518"/>
                  <a:pt x="1993343" y="3490945"/>
                </a:cubicBezTo>
                <a:cubicBezTo>
                  <a:pt x="1977770" y="3488350"/>
                  <a:pt x="1967388" y="3477969"/>
                  <a:pt x="1957005" y="3467586"/>
                </a:cubicBezTo>
                <a:cubicBezTo>
                  <a:pt x="1954411" y="3470180"/>
                  <a:pt x="1949220" y="3470180"/>
                  <a:pt x="1946624" y="3470180"/>
                </a:cubicBezTo>
                <a:cubicBezTo>
                  <a:pt x="1938839" y="3470180"/>
                  <a:pt x="1933647" y="3467586"/>
                  <a:pt x="1928456" y="3464990"/>
                </a:cubicBezTo>
                <a:cubicBezTo>
                  <a:pt x="1941433" y="3472778"/>
                  <a:pt x="1951815" y="3488350"/>
                  <a:pt x="1951815" y="3506518"/>
                </a:cubicBezTo>
                <a:cubicBezTo>
                  <a:pt x="1951815" y="3524687"/>
                  <a:pt x="1941433" y="3540261"/>
                  <a:pt x="1925860" y="3548046"/>
                </a:cubicBezTo>
                <a:lnTo>
                  <a:pt x="1925860" y="3553236"/>
                </a:lnTo>
                <a:cubicBezTo>
                  <a:pt x="1925860" y="3571406"/>
                  <a:pt x="1910287" y="3586980"/>
                  <a:pt x="1892120" y="3586980"/>
                </a:cubicBezTo>
                <a:cubicBezTo>
                  <a:pt x="1884332" y="3586980"/>
                  <a:pt x="1876547" y="3584383"/>
                  <a:pt x="1871355" y="3579191"/>
                </a:cubicBezTo>
                <a:cubicBezTo>
                  <a:pt x="1863568" y="3581789"/>
                  <a:pt x="1858377" y="3584383"/>
                  <a:pt x="1850592" y="3584383"/>
                </a:cubicBezTo>
                <a:cubicBezTo>
                  <a:pt x="1827231" y="3584383"/>
                  <a:pt x="1809064" y="3566216"/>
                  <a:pt x="1809064" y="3542855"/>
                </a:cubicBezTo>
                <a:lnTo>
                  <a:pt x="1809064" y="3540261"/>
                </a:lnTo>
                <a:lnTo>
                  <a:pt x="1782744" y="3549831"/>
                </a:lnTo>
                <a:lnTo>
                  <a:pt x="1785378" y="3550968"/>
                </a:lnTo>
                <a:cubicBezTo>
                  <a:pt x="1793489" y="3559079"/>
                  <a:pt x="1798680" y="3570109"/>
                  <a:pt x="1798680" y="3581788"/>
                </a:cubicBezTo>
                <a:cubicBezTo>
                  <a:pt x="1798680" y="3594767"/>
                  <a:pt x="1793489" y="3605149"/>
                  <a:pt x="1785704" y="3612934"/>
                </a:cubicBezTo>
                <a:cubicBezTo>
                  <a:pt x="1780513" y="3641486"/>
                  <a:pt x="1757152" y="3664844"/>
                  <a:pt x="1726006" y="3664844"/>
                </a:cubicBezTo>
                <a:cubicBezTo>
                  <a:pt x="1694860" y="3664844"/>
                  <a:pt x="1666311" y="3638889"/>
                  <a:pt x="1666311" y="3605149"/>
                </a:cubicBezTo>
                <a:cubicBezTo>
                  <a:pt x="1666311" y="3596714"/>
                  <a:pt x="1667933" y="3588765"/>
                  <a:pt x="1670894" y="3581586"/>
                </a:cubicBezTo>
                <a:lnTo>
                  <a:pt x="1680534" y="3567109"/>
                </a:lnTo>
                <a:lnTo>
                  <a:pt x="1665663" y="3560700"/>
                </a:lnTo>
                <a:cubicBezTo>
                  <a:pt x="1661121" y="3555833"/>
                  <a:pt x="1658525" y="3549344"/>
                  <a:pt x="1658525" y="3542855"/>
                </a:cubicBezTo>
                <a:cubicBezTo>
                  <a:pt x="1650737" y="3535070"/>
                  <a:pt x="1648142" y="3524687"/>
                  <a:pt x="1648142" y="3514306"/>
                </a:cubicBezTo>
                <a:cubicBezTo>
                  <a:pt x="1648142" y="3501327"/>
                  <a:pt x="1653333" y="3488350"/>
                  <a:pt x="1661119" y="3480563"/>
                </a:cubicBezTo>
                <a:cubicBezTo>
                  <a:pt x="1658525" y="3475372"/>
                  <a:pt x="1655927" y="3472778"/>
                  <a:pt x="1655927" y="3467586"/>
                </a:cubicBezTo>
                <a:cubicBezTo>
                  <a:pt x="1655927" y="3457205"/>
                  <a:pt x="1663716" y="3449417"/>
                  <a:pt x="1674098" y="3449417"/>
                </a:cubicBezTo>
                <a:cubicBezTo>
                  <a:pt x="1684480" y="3449417"/>
                  <a:pt x="1692265" y="3457205"/>
                  <a:pt x="1692265" y="3467586"/>
                </a:cubicBezTo>
                <a:cubicBezTo>
                  <a:pt x="1705243" y="3470180"/>
                  <a:pt x="1715626" y="3475372"/>
                  <a:pt x="1723411" y="3483160"/>
                </a:cubicBezTo>
                <a:cubicBezTo>
                  <a:pt x="1726008" y="3472778"/>
                  <a:pt x="1731198" y="3464990"/>
                  <a:pt x="1738983" y="3457205"/>
                </a:cubicBezTo>
                <a:cubicBezTo>
                  <a:pt x="1736389" y="3446823"/>
                  <a:pt x="1733793" y="3436440"/>
                  <a:pt x="1733793" y="3426059"/>
                </a:cubicBezTo>
                <a:lnTo>
                  <a:pt x="1733793" y="3423462"/>
                </a:lnTo>
                <a:cubicBezTo>
                  <a:pt x="1726008" y="3413079"/>
                  <a:pt x="1720817" y="3400104"/>
                  <a:pt x="1720817" y="3384530"/>
                </a:cubicBezTo>
                <a:cubicBezTo>
                  <a:pt x="1718220" y="3389722"/>
                  <a:pt x="1713028" y="3394913"/>
                  <a:pt x="1707838" y="3397507"/>
                </a:cubicBezTo>
                <a:cubicBezTo>
                  <a:pt x="1694862" y="3418271"/>
                  <a:pt x="1671501" y="3431250"/>
                  <a:pt x="1645546" y="3431250"/>
                </a:cubicBezTo>
                <a:cubicBezTo>
                  <a:pt x="1637761" y="3431250"/>
                  <a:pt x="1629972" y="3428653"/>
                  <a:pt x="1622187" y="3426059"/>
                </a:cubicBezTo>
                <a:cubicBezTo>
                  <a:pt x="1606615" y="3452014"/>
                  <a:pt x="1580660" y="3467586"/>
                  <a:pt x="1549513" y="3467586"/>
                </a:cubicBezTo>
                <a:cubicBezTo>
                  <a:pt x="1502795" y="3467586"/>
                  <a:pt x="1463861" y="3428653"/>
                  <a:pt x="1463861" y="3381934"/>
                </a:cubicBezTo>
                <a:cubicBezTo>
                  <a:pt x="1463861" y="3335215"/>
                  <a:pt x="1502795" y="3296283"/>
                  <a:pt x="1549513" y="3296283"/>
                </a:cubicBezTo>
                <a:cubicBezTo>
                  <a:pt x="1559896" y="3296283"/>
                  <a:pt x="1567681" y="3298878"/>
                  <a:pt x="1578062" y="3301474"/>
                </a:cubicBezTo>
                <a:cubicBezTo>
                  <a:pt x="1572872" y="3296283"/>
                  <a:pt x="1570277" y="3285902"/>
                  <a:pt x="1570277" y="3278113"/>
                </a:cubicBezTo>
                <a:cubicBezTo>
                  <a:pt x="1570277" y="3254756"/>
                  <a:pt x="1588445" y="3236586"/>
                  <a:pt x="1609209" y="3233992"/>
                </a:cubicBezTo>
                <a:cubicBezTo>
                  <a:pt x="1609209" y="3215822"/>
                  <a:pt x="1616997" y="3195057"/>
                  <a:pt x="1629972" y="3182082"/>
                </a:cubicBezTo>
                <a:lnTo>
                  <a:pt x="1622187" y="3166509"/>
                </a:lnTo>
                <a:cubicBezTo>
                  <a:pt x="1598827" y="3150936"/>
                  <a:pt x="1583254" y="3124981"/>
                  <a:pt x="1583254" y="3093835"/>
                </a:cubicBezTo>
                <a:cubicBezTo>
                  <a:pt x="1583254" y="3044519"/>
                  <a:pt x="1622187" y="3005588"/>
                  <a:pt x="1671501" y="3005588"/>
                </a:cubicBezTo>
                <a:lnTo>
                  <a:pt x="1674098" y="3005588"/>
                </a:lnTo>
                <a:cubicBezTo>
                  <a:pt x="1666310" y="2997800"/>
                  <a:pt x="1663716" y="2990015"/>
                  <a:pt x="1663716" y="2979633"/>
                </a:cubicBezTo>
                <a:cubicBezTo>
                  <a:pt x="1663716" y="2971845"/>
                  <a:pt x="1666310" y="2964060"/>
                  <a:pt x="1671501" y="2958869"/>
                </a:cubicBezTo>
                <a:cubicBezTo>
                  <a:pt x="1663716" y="2961463"/>
                  <a:pt x="1658525" y="2964060"/>
                  <a:pt x="1650737" y="2964060"/>
                </a:cubicBezTo>
                <a:cubicBezTo>
                  <a:pt x="1622187" y="2964060"/>
                  <a:pt x="1601423" y="2940699"/>
                  <a:pt x="1601423" y="2914744"/>
                </a:cubicBezTo>
                <a:lnTo>
                  <a:pt x="1601423" y="2912149"/>
                </a:lnTo>
                <a:cubicBezTo>
                  <a:pt x="1585851" y="2909553"/>
                  <a:pt x="1575468" y="2896577"/>
                  <a:pt x="1575468" y="2881004"/>
                </a:cubicBezTo>
                <a:cubicBezTo>
                  <a:pt x="1575468" y="2862835"/>
                  <a:pt x="1591042" y="2847261"/>
                  <a:pt x="1609209" y="2847261"/>
                </a:cubicBezTo>
                <a:cubicBezTo>
                  <a:pt x="1611806" y="2847261"/>
                  <a:pt x="1616997" y="2847261"/>
                  <a:pt x="1619591" y="2849858"/>
                </a:cubicBezTo>
                <a:lnTo>
                  <a:pt x="1619591" y="2844667"/>
                </a:lnTo>
                <a:cubicBezTo>
                  <a:pt x="1619591" y="2816115"/>
                  <a:pt x="1635164" y="2792757"/>
                  <a:pt x="1655927" y="2777183"/>
                </a:cubicBezTo>
                <a:cubicBezTo>
                  <a:pt x="1650737" y="2769396"/>
                  <a:pt x="1645546" y="2759014"/>
                  <a:pt x="1645546" y="2748632"/>
                </a:cubicBezTo>
                <a:cubicBezTo>
                  <a:pt x="1645546" y="2740847"/>
                  <a:pt x="1645546" y="2735656"/>
                  <a:pt x="1648142" y="2730465"/>
                </a:cubicBezTo>
                <a:lnTo>
                  <a:pt x="1648142" y="2722677"/>
                </a:lnTo>
                <a:cubicBezTo>
                  <a:pt x="1648142" y="2717486"/>
                  <a:pt x="1648142" y="2712295"/>
                  <a:pt x="1650737" y="2707104"/>
                </a:cubicBezTo>
                <a:cubicBezTo>
                  <a:pt x="1642952" y="2725274"/>
                  <a:pt x="1627379" y="2740847"/>
                  <a:pt x="1606615" y="2743441"/>
                </a:cubicBezTo>
                <a:cubicBezTo>
                  <a:pt x="1611806" y="2751229"/>
                  <a:pt x="1614400" y="2761611"/>
                  <a:pt x="1614400" y="2771993"/>
                </a:cubicBezTo>
                <a:cubicBezTo>
                  <a:pt x="1614400" y="2800542"/>
                  <a:pt x="1591042" y="2823903"/>
                  <a:pt x="1562490" y="2823903"/>
                </a:cubicBezTo>
                <a:cubicBezTo>
                  <a:pt x="1557299" y="2823903"/>
                  <a:pt x="1552107" y="2823903"/>
                  <a:pt x="1546916" y="2821306"/>
                </a:cubicBezTo>
                <a:cubicBezTo>
                  <a:pt x="1531344" y="2834286"/>
                  <a:pt x="1513176" y="2842070"/>
                  <a:pt x="1489816" y="2842070"/>
                </a:cubicBezTo>
                <a:cubicBezTo>
                  <a:pt x="1479434" y="2842070"/>
                  <a:pt x="1471649" y="2839476"/>
                  <a:pt x="1463861" y="2836879"/>
                </a:cubicBezTo>
                <a:cubicBezTo>
                  <a:pt x="1466457" y="2839476"/>
                  <a:pt x="1466457" y="2844667"/>
                  <a:pt x="1466457" y="2849858"/>
                </a:cubicBezTo>
                <a:cubicBezTo>
                  <a:pt x="1466457" y="2886194"/>
                  <a:pt x="1443097" y="2917341"/>
                  <a:pt x="1409356" y="2927723"/>
                </a:cubicBezTo>
                <a:cubicBezTo>
                  <a:pt x="1404165" y="2945889"/>
                  <a:pt x="1391187" y="2961463"/>
                  <a:pt x="1373020" y="2969250"/>
                </a:cubicBezTo>
                <a:cubicBezTo>
                  <a:pt x="1375614" y="2971845"/>
                  <a:pt x="1378210" y="2974442"/>
                  <a:pt x="1380805" y="2979633"/>
                </a:cubicBezTo>
                <a:cubicBezTo>
                  <a:pt x="1383401" y="2977036"/>
                  <a:pt x="1385995" y="2977036"/>
                  <a:pt x="1388593" y="2977036"/>
                </a:cubicBezTo>
                <a:cubicBezTo>
                  <a:pt x="1396378" y="2977036"/>
                  <a:pt x="1404165" y="2984824"/>
                  <a:pt x="1404165" y="2992609"/>
                </a:cubicBezTo>
                <a:cubicBezTo>
                  <a:pt x="1404165" y="3000397"/>
                  <a:pt x="1398975" y="3008182"/>
                  <a:pt x="1391187" y="3008182"/>
                </a:cubicBezTo>
                <a:cubicBezTo>
                  <a:pt x="1393784" y="3015970"/>
                  <a:pt x="1393784" y="3021160"/>
                  <a:pt x="1393784" y="3028945"/>
                </a:cubicBezTo>
                <a:cubicBezTo>
                  <a:pt x="1393784" y="3054900"/>
                  <a:pt x="1380805" y="3078261"/>
                  <a:pt x="1365232" y="3096429"/>
                </a:cubicBezTo>
                <a:cubicBezTo>
                  <a:pt x="1373020" y="3091238"/>
                  <a:pt x="1383401" y="3088644"/>
                  <a:pt x="1393784" y="3088644"/>
                </a:cubicBezTo>
                <a:cubicBezTo>
                  <a:pt x="1427524" y="3088644"/>
                  <a:pt x="1453479" y="3114599"/>
                  <a:pt x="1453479" y="3148339"/>
                </a:cubicBezTo>
                <a:lnTo>
                  <a:pt x="1453479" y="3156127"/>
                </a:lnTo>
                <a:cubicBezTo>
                  <a:pt x="1476840" y="3163912"/>
                  <a:pt x="1492412" y="3179485"/>
                  <a:pt x="1502795" y="3200249"/>
                </a:cubicBezTo>
                <a:cubicBezTo>
                  <a:pt x="1505389" y="3197655"/>
                  <a:pt x="1507986" y="3197655"/>
                  <a:pt x="1510580" y="3197655"/>
                </a:cubicBezTo>
                <a:cubicBezTo>
                  <a:pt x="1502795" y="3192463"/>
                  <a:pt x="1497604" y="3184676"/>
                  <a:pt x="1497604" y="3174294"/>
                </a:cubicBezTo>
                <a:cubicBezTo>
                  <a:pt x="1497604" y="3171700"/>
                  <a:pt x="1500198" y="3169103"/>
                  <a:pt x="1500198" y="3166509"/>
                </a:cubicBezTo>
                <a:lnTo>
                  <a:pt x="1497604" y="3166509"/>
                </a:lnTo>
                <a:cubicBezTo>
                  <a:pt x="1471649" y="3166509"/>
                  <a:pt x="1453479" y="3145745"/>
                  <a:pt x="1453479" y="3122384"/>
                </a:cubicBezTo>
                <a:cubicBezTo>
                  <a:pt x="1453479" y="3096429"/>
                  <a:pt x="1474243" y="3078261"/>
                  <a:pt x="1497604" y="3078261"/>
                </a:cubicBezTo>
                <a:cubicBezTo>
                  <a:pt x="1523559" y="3078261"/>
                  <a:pt x="1541726" y="3099026"/>
                  <a:pt x="1541726" y="3122384"/>
                </a:cubicBezTo>
                <a:cubicBezTo>
                  <a:pt x="1541726" y="3132766"/>
                  <a:pt x="1539132" y="3140554"/>
                  <a:pt x="1533941" y="3148339"/>
                </a:cubicBezTo>
                <a:cubicBezTo>
                  <a:pt x="1544322" y="3153530"/>
                  <a:pt x="1552107" y="3161317"/>
                  <a:pt x="1552107" y="3174294"/>
                </a:cubicBezTo>
                <a:cubicBezTo>
                  <a:pt x="1552107" y="3187272"/>
                  <a:pt x="1541726" y="3197655"/>
                  <a:pt x="1528750" y="3200249"/>
                </a:cubicBezTo>
                <a:cubicBezTo>
                  <a:pt x="1533941" y="3205440"/>
                  <a:pt x="1539132" y="3210631"/>
                  <a:pt x="1539132" y="3218418"/>
                </a:cubicBezTo>
                <a:cubicBezTo>
                  <a:pt x="1539132" y="3231395"/>
                  <a:pt x="1528750" y="3241777"/>
                  <a:pt x="1515771" y="3241777"/>
                </a:cubicBezTo>
                <a:lnTo>
                  <a:pt x="1510580" y="3241777"/>
                </a:lnTo>
                <a:cubicBezTo>
                  <a:pt x="1507986" y="3254756"/>
                  <a:pt x="1505389" y="3265138"/>
                  <a:pt x="1497604" y="3275519"/>
                </a:cubicBezTo>
                <a:lnTo>
                  <a:pt x="1497604" y="3278113"/>
                </a:lnTo>
                <a:cubicBezTo>
                  <a:pt x="1497604" y="3298878"/>
                  <a:pt x="1482031" y="3314451"/>
                  <a:pt x="1461266" y="3314451"/>
                </a:cubicBezTo>
                <a:cubicBezTo>
                  <a:pt x="1453479" y="3314451"/>
                  <a:pt x="1448288" y="3311857"/>
                  <a:pt x="1443097" y="3309260"/>
                </a:cubicBezTo>
                <a:lnTo>
                  <a:pt x="1437905" y="3309260"/>
                </a:lnTo>
                <a:cubicBezTo>
                  <a:pt x="1445694" y="3311857"/>
                  <a:pt x="1450885" y="3319642"/>
                  <a:pt x="1450885" y="3330023"/>
                </a:cubicBezTo>
                <a:cubicBezTo>
                  <a:pt x="1450885" y="3343003"/>
                  <a:pt x="1440503" y="3353384"/>
                  <a:pt x="1427524" y="3353384"/>
                </a:cubicBezTo>
                <a:cubicBezTo>
                  <a:pt x="1414548" y="3353384"/>
                  <a:pt x="1404165" y="3343003"/>
                  <a:pt x="1404165" y="3330023"/>
                </a:cubicBezTo>
                <a:cubicBezTo>
                  <a:pt x="1404165" y="3322239"/>
                  <a:pt x="1409356" y="3311857"/>
                  <a:pt x="1417142" y="3309260"/>
                </a:cubicBezTo>
                <a:cubicBezTo>
                  <a:pt x="1378210" y="3304068"/>
                  <a:pt x="1349659" y="3270328"/>
                  <a:pt x="1349659" y="3231395"/>
                </a:cubicBezTo>
                <a:cubicBezTo>
                  <a:pt x="1349659" y="3218418"/>
                  <a:pt x="1352255" y="3208037"/>
                  <a:pt x="1357447" y="3197655"/>
                </a:cubicBezTo>
                <a:cubicBezTo>
                  <a:pt x="1341874" y="3187272"/>
                  <a:pt x="1331492" y="3169103"/>
                  <a:pt x="1331492" y="3148339"/>
                </a:cubicBezTo>
                <a:lnTo>
                  <a:pt x="1331492" y="3145745"/>
                </a:lnTo>
                <a:lnTo>
                  <a:pt x="1328894" y="3145745"/>
                </a:lnTo>
                <a:cubicBezTo>
                  <a:pt x="1315919" y="3145745"/>
                  <a:pt x="1305537" y="3135362"/>
                  <a:pt x="1305537" y="3122384"/>
                </a:cubicBezTo>
                <a:lnTo>
                  <a:pt x="1295154" y="3122384"/>
                </a:lnTo>
                <a:cubicBezTo>
                  <a:pt x="1287367" y="3122384"/>
                  <a:pt x="1282176" y="3119790"/>
                  <a:pt x="1276985" y="3119790"/>
                </a:cubicBezTo>
                <a:cubicBezTo>
                  <a:pt x="1310728" y="3130171"/>
                  <a:pt x="1336683" y="3161317"/>
                  <a:pt x="1336683" y="3200249"/>
                </a:cubicBezTo>
                <a:cubicBezTo>
                  <a:pt x="1336683" y="3223610"/>
                  <a:pt x="1326300" y="3246968"/>
                  <a:pt x="1308131" y="3262541"/>
                </a:cubicBezTo>
                <a:cubicBezTo>
                  <a:pt x="1318513" y="3267732"/>
                  <a:pt x="1326300" y="3275519"/>
                  <a:pt x="1326300" y="3288496"/>
                </a:cubicBezTo>
                <a:cubicBezTo>
                  <a:pt x="1326300" y="3304068"/>
                  <a:pt x="1315919" y="3314451"/>
                  <a:pt x="1302939" y="3317048"/>
                </a:cubicBezTo>
                <a:cubicBezTo>
                  <a:pt x="1305537" y="3324833"/>
                  <a:pt x="1308131" y="3332621"/>
                  <a:pt x="1308131" y="3340406"/>
                </a:cubicBezTo>
                <a:cubicBezTo>
                  <a:pt x="1308131" y="3361169"/>
                  <a:pt x="1292558" y="3379339"/>
                  <a:pt x="1271794" y="3384530"/>
                </a:cubicBezTo>
                <a:cubicBezTo>
                  <a:pt x="1269199" y="3389722"/>
                  <a:pt x="1266603" y="3392316"/>
                  <a:pt x="1261412" y="3394913"/>
                </a:cubicBezTo>
                <a:cubicBezTo>
                  <a:pt x="1264009" y="3394913"/>
                  <a:pt x="1264009" y="3397507"/>
                  <a:pt x="1264009" y="3400104"/>
                </a:cubicBezTo>
                <a:cubicBezTo>
                  <a:pt x="1300345" y="3402698"/>
                  <a:pt x="1326300" y="3431250"/>
                  <a:pt x="1326300" y="3464990"/>
                </a:cubicBezTo>
                <a:cubicBezTo>
                  <a:pt x="1326300" y="3484457"/>
                  <a:pt x="1318514" y="3501328"/>
                  <a:pt x="1306185" y="3513332"/>
                </a:cubicBezTo>
                <a:lnTo>
                  <a:pt x="1291115" y="3523198"/>
                </a:lnTo>
                <a:lnTo>
                  <a:pt x="1296859" y="3525577"/>
                </a:lnTo>
                <a:cubicBezTo>
                  <a:pt x="1300616" y="3529334"/>
                  <a:pt x="1302941" y="3534525"/>
                  <a:pt x="1302941" y="3540260"/>
                </a:cubicBezTo>
                <a:cubicBezTo>
                  <a:pt x="1302941" y="3551727"/>
                  <a:pt x="1293643" y="3561024"/>
                  <a:pt x="1282177" y="3561024"/>
                </a:cubicBezTo>
                <a:cubicBezTo>
                  <a:pt x="1270707" y="3561024"/>
                  <a:pt x="1261413" y="3551727"/>
                  <a:pt x="1261413" y="3540260"/>
                </a:cubicBezTo>
                <a:lnTo>
                  <a:pt x="1265152" y="3531232"/>
                </a:lnTo>
                <a:lnTo>
                  <a:pt x="1258818" y="3532473"/>
                </a:lnTo>
                <a:lnTo>
                  <a:pt x="1253627" y="3532473"/>
                </a:lnTo>
                <a:cubicBezTo>
                  <a:pt x="1256221" y="3537664"/>
                  <a:pt x="1256221" y="3540261"/>
                  <a:pt x="1256221" y="3545451"/>
                </a:cubicBezTo>
                <a:cubicBezTo>
                  <a:pt x="1256221" y="3576597"/>
                  <a:pt x="1245839" y="3602552"/>
                  <a:pt x="1225075" y="3623317"/>
                </a:cubicBezTo>
                <a:cubicBezTo>
                  <a:pt x="1230266" y="3618126"/>
                  <a:pt x="1238054" y="3615529"/>
                  <a:pt x="1245839" y="3615529"/>
                </a:cubicBezTo>
                <a:cubicBezTo>
                  <a:pt x="1248436" y="3615529"/>
                  <a:pt x="1251030" y="3618126"/>
                  <a:pt x="1253627" y="3618126"/>
                </a:cubicBezTo>
                <a:cubicBezTo>
                  <a:pt x="1266603" y="3607743"/>
                  <a:pt x="1279582" y="3602552"/>
                  <a:pt x="1295154" y="3602552"/>
                </a:cubicBezTo>
                <a:cubicBezTo>
                  <a:pt x="1305537" y="3602552"/>
                  <a:pt x="1315919" y="3607743"/>
                  <a:pt x="1326300" y="3612935"/>
                </a:cubicBezTo>
                <a:lnTo>
                  <a:pt x="1326300" y="3610337"/>
                </a:lnTo>
                <a:cubicBezTo>
                  <a:pt x="1326300" y="3592171"/>
                  <a:pt x="1339277" y="3579191"/>
                  <a:pt x="1357447" y="3579191"/>
                </a:cubicBezTo>
                <a:cubicBezTo>
                  <a:pt x="1375614" y="3579191"/>
                  <a:pt x="1388593" y="3592171"/>
                  <a:pt x="1388593" y="3607743"/>
                </a:cubicBezTo>
                <a:cubicBezTo>
                  <a:pt x="1393784" y="3607743"/>
                  <a:pt x="1401569" y="3607743"/>
                  <a:pt x="1406760" y="3610337"/>
                </a:cubicBezTo>
                <a:cubicBezTo>
                  <a:pt x="1411950" y="3607743"/>
                  <a:pt x="1419739" y="3607743"/>
                  <a:pt x="1424930" y="3607743"/>
                </a:cubicBezTo>
                <a:cubicBezTo>
                  <a:pt x="1484625" y="3607743"/>
                  <a:pt x="1531344" y="3654462"/>
                  <a:pt x="1531344" y="3714158"/>
                </a:cubicBezTo>
                <a:cubicBezTo>
                  <a:pt x="1531344" y="3721946"/>
                  <a:pt x="1531344" y="3727137"/>
                  <a:pt x="1528750" y="3734922"/>
                </a:cubicBezTo>
                <a:cubicBezTo>
                  <a:pt x="1533941" y="3737518"/>
                  <a:pt x="1536535" y="3742709"/>
                  <a:pt x="1536535" y="3750495"/>
                </a:cubicBezTo>
                <a:cubicBezTo>
                  <a:pt x="1536535" y="3763473"/>
                  <a:pt x="1528750" y="3771258"/>
                  <a:pt x="1518367" y="3771258"/>
                </a:cubicBezTo>
                <a:lnTo>
                  <a:pt x="1515771" y="3771258"/>
                </a:lnTo>
                <a:cubicBezTo>
                  <a:pt x="1497604" y="3802404"/>
                  <a:pt x="1463861" y="3823169"/>
                  <a:pt x="1424930" y="3823169"/>
                </a:cubicBezTo>
                <a:cubicBezTo>
                  <a:pt x="1383401" y="3823169"/>
                  <a:pt x="1347065" y="3799810"/>
                  <a:pt x="1328894" y="3763473"/>
                </a:cubicBezTo>
                <a:lnTo>
                  <a:pt x="1326300" y="3763473"/>
                </a:lnTo>
                <a:lnTo>
                  <a:pt x="1318513" y="3763473"/>
                </a:lnTo>
                <a:cubicBezTo>
                  <a:pt x="1305537" y="3792023"/>
                  <a:pt x="1276985" y="3810193"/>
                  <a:pt x="1243244" y="3810193"/>
                </a:cubicBezTo>
                <a:cubicBezTo>
                  <a:pt x="1222481" y="3810193"/>
                  <a:pt x="1204311" y="3802404"/>
                  <a:pt x="1188738" y="3789429"/>
                </a:cubicBezTo>
                <a:cubicBezTo>
                  <a:pt x="1193929" y="3794619"/>
                  <a:pt x="1196526" y="3805002"/>
                  <a:pt x="1196526" y="3812787"/>
                </a:cubicBezTo>
                <a:cubicBezTo>
                  <a:pt x="1196526" y="3836148"/>
                  <a:pt x="1178356" y="3856912"/>
                  <a:pt x="1152401" y="3856912"/>
                </a:cubicBezTo>
                <a:lnTo>
                  <a:pt x="1147210" y="3856912"/>
                </a:lnTo>
                <a:cubicBezTo>
                  <a:pt x="1139425" y="3867294"/>
                  <a:pt x="1126446" y="3875079"/>
                  <a:pt x="1113470" y="3875079"/>
                </a:cubicBezTo>
                <a:cubicBezTo>
                  <a:pt x="1108279" y="3926989"/>
                  <a:pt x="1061560" y="3968516"/>
                  <a:pt x="1007053" y="3968516"/>
                </a:cubicBezTo>
                <a:cubicBezTo>
                  <a:pt x="981098" y="3968516"/>
                  <a:pt x="957740" y="3960731"/>
                  <a:pt x="939570" y="3945159"/>
                </a:cubicBezTo>
                <a:cubicBezTo>
                  <a:pt x="931785" y="3947753"/>
                  <a:pt x="923997" y="3950350"/>
                  <a:pt x="916212" y="3950350"/>
                </a:cubicBezTo>
                <a:cubicBezTo>
                  <a:pt x="887661" y="3950350"/>
                  <a:pt x="864302" y="3926989"/>
                  <a:pt x="864302" y="3898440"/>
                </a:cubicBezTo>
                <a:cubicBezTo>
                  <a:pt x="864302" y="3877675"/>
                  <a:pt x="877278" y="3859505"/>
                  <a:pt x="898042" y="3851720"/>
                </a:cubicBezTo>
                <a:cubicBezTo>
                  <a:pt x="900639" y="3830957"/>
                  <a:pt x="908424" y="3812787"/>
                  <a:pt x="918807" y="3797213"/>
                </a:cubicBezTo>
                <a:lnTo>
                  <a:pt x="918807" y="3794619"/>
                </a:lnTo>
                <a:cubicBezTo>
                  <a:pt x="918807" y="3786832"/>
                  <a:pt x="926594" y="3779047"/>
                  <a:pt x="934379" y="3779047"/>
                </a:cubicBezTo>
                <a:lnTo>
                  <a:pt x="936976" y="3779047"/>
                </a:lnTo>
                <a:cubicBezTo>
                  <a:pt x="955143" y="3763473"/>
                  <a:pt x="981098" y="3753092"/>
                  <a:pt x="1007053" y="3753092"/>
                </a:cubicBezTo>
                <a:cubicBezTo>
                  <a:pt x="1040796" y="3753092"/>
                  <a:pt x="1071942" y="3771258"/>
                  <a:pt x="1092706" y="3797213"/>
                </a:cubicBezTo>
                <a:cubicBezTo>
                  <a:pt x="1097897" y="3794619"/>
                  <a:pt x="1105682" y="3792023"/>
                  <a:pt x="1113470" y="3792023"/>
                </a:cubicBezTo>
                <a:lnTo>
                  <a:pt x="1116064" y="3792023"/>
                </a:lnTo>
                <a:cubicBezTo>
                  <a:pt x="1123852" y="3779047"/>
                  <a:pt x="1139425" y="3768664"/>
                  <a:pt x="1154998" y="3768664"/>
                </a:cubicBezTo>
                <a:cubicBezTo>
                  <a:pt x="1165380" y="3768664"/>
                  <a:pt x="1173165" y="3771258"/>
                  <a:pt x="1180953" y="3776449"/>
                </a:cubicBezTo>
                <a:cubicBezTo>
                  <a:pt x="1170571" y="3760877"/>
                  <a:pt x="1162783" y="3742709"/>
                  <a:pt x="1162783" y="3724540"/>
                </a:cubicBezTo>
                <a:cubicBezTo>
                  <a:pt x="1162783" y="3688202"/>
                  <a:pt x="1186143" y="3659653"/>
                  <a:pt x="1217289" y="3646675"/>
                </a:cubicBezTo>
                <a:cubicBezTo>
                  <a:pt x="1217289" y="3638890"/>
                  <a:pt x="1219883" y="3631102"/>
                  <a:pt x="1225075" y="3625911"/>
                </a:cubicBezTo>
                <a:cubicBezTo>
                  <a:pt x="1204311" y="3644081"/>
                  <a:pt x="1178356" y="3654462"/>
                  <a:pt x="1149807" y="3654462"/>
                </a:cubicBezTo>
                <a:cubicBezTo>
                  <a:pt x="1103088" y="3654462"/>
                  <a:pt x="1061560" y="3625911"/>
                  <a:pt x="1045987" y="3584383"/>
                </a:cubicBezTo>
                <a:cubicBezTo>
                  <a:pt x="1035605" y="3594765"/>
                  <a:pt x="1022626" y="3599956"/>
                  <a:pt x="1007053" y="3599956"/>
                </a:cubicBezTo>
                <a:cubicBezTo>
                  <a:pt x="978504" y="3599956"/>
                  <a:pt x="955143" y="3576597"/>
                  <a:pt x="955143" y="3548046"/>
                </a:cubicBezTo>
                <a:cubicBezTo>
                  <a:pt x="955143" y="3519496"/>
                  <a:pt x="978504" y="3496135"/>
                  <a:pt x="1007053" y="3496135"/>
                </a:cubicBezTo>
                <a:cubicBezTo>
                  <a:pt x="1012244" y="3496135"/>
                  <a:pt x="1014841" y="3498733"/>
                  <a:pt x="1020032" y="3498733"/>
                </a:cubicBezTo>
                <a:lnTo>
                  <a:pt x="1020032" y="3496135"/>
                </a:lnTo>
                <a:lnTo>
                  <a:pt x="1020032" y="3488350"/>
                </a:lnTo>
                <a:cubicBezTo>
                  <a:pt x="1020032" y="3467586"/>
                  <a:pt x="1035605" y="3452014"/>
                  <a:pt x="1056369" y="3452014"/>
                </a:cubicBezTo>
                <a:cubicBezTo>
                  <a:pt x="1064154" y="3452014"/>
                  <a:pt x="1071942" y="3454608"/>
                  <a:pt x="1077132" y="3459799"/>
                </a:cubicBezTo>
                <a:cubicBezTo>
                  <a:pt x="1095300" y="3444225"/>
                  <a:pt x="1121255" y="3433844"/>
                  <a:pt x="1147210" y="3433844"/>
                </a:cubicBezTo>
                <a:cubicBezTo>
                  <a:pt x="1165380" y="3433844"/>
                  <a:pt x="1183547" y="3439035"/>
                  <a:pt x="1199120" y="3446823"/>
                </a:cubicBezTo>
                <a:cubicBezTo>
                  <a:pt x="1204311" y="3431250"/>
                  <a:pt x="1214693" y="3415677"/>
                  <a:pt x="1227672" y="3407889"/>
                </a:cubicBezTo>
                <a:lnTo>
                  <a:pt x="1227672" y="3405294"/>
                </a:lnTo>
                <a:lnTo>
                  <a:pt x="1225075" y="3405294"/>
                </a:lnTo>
                <a:cubicBezTo>
                  <a:pt x="1196526" y="3405294"/>
                  <a:pt x="1170571" y="3387124"/>
                  <a:pt x="1160188" y="3363767"/>
                </a:cubicBezTo>
                <a:cubicBezTo>
                  <a:pt x="1154998" y="3381934"/>
                  <a:pt x="1139425" y="3397507"/>
                  <a:pt x="1118661" y="3397507"/>
                </a:cubicBezTo>
                <a:cubicBezTo>
                  <a:pt x="1092706" y="3397507"/>
                  <a:pt x="1074536" y="3376743"/>
                  <a:pt x="1074536" y="3353384"/>
                </a:cubicBezTo>
                <a:cubicBezTo>
                  <a:pt x="1074536" y="3332621"/>
                  <a:pt x="1090109" y="3317048"/>
                  <a:pt x="1108279" y="3311857"/>
                </a:cubicBezTo>
                <a:cubicBezTo>
                  <a:pt x="1090109" y="3309260"/>
                  <a:pt x="1077132" y="3296283"/>
                  <a:pt x="1077132" y="3278113"/>
                </a:cubicBezTo>
                <a:lnTo>
                  <a:pt x="1077132" y="3275519"/>
                </a:lnTo>
                <a:cubicBezTo>
                  <a:pt x="1058963" y="3262541"/>
                  <a:pt x="1045987" y="3239183"/>
                  <a:pt x="1045987" y="3213227"/>
                </a:cubicBezTo>
                <a:cubicBezTo>
                  <a:pt x="1045987" y="3169103"/>
                  <a:pt x="1079727" y="3135362"/>
                  <a:pt x="1123852" y="3135362"/>
                </a:cubicBezTo>
                <a:cubicBezTo>
                  <a:pt x="1147210" y="3135362"/>
                  <a:pt x="1167974" y="3143148"/>
                  <a:pt x="1180953" y="3158721"/>
                </a:cubicBezTo>
                <a:cubicBezTo>
                  <a:pt x="1193929" y="3130171"/>
                  <a:pt x="1225075" y="3109407"/>
                  <a:pt x="1258818" y="3109407"/>
                </a:cubicBezTo>
                <a:cubicBezTo>
                  <a:pt x="1264009" y="3109407"/>
                  <a:pt x="1269199" y="3112001"/>
                  <a:pt x="1274391" y="3112001"/>
                </a:cubicBezTo>
                <a:cubicBezTo>
                  <a:pt x="1235457" y="3099026"/>
                  <a:pt x="1206908" y="3065283"/>
                  <a:pt x="1206908" y="3021160"/>
                </a:cubicBezTo>
                <a:cubicBezTo>
                  <a:pt x="1206908" y="3010779"/>
                  <a:pt x="1209502" y="2997800"/>
                  <a:pt x="1214693" y="2987418"/>
                </a:cubicBezTo>
                <a:cubicBezTo>
                  <a:pt x="1186143" y="2982227"/>
                  <a:pt x="1162783" y="2956272"/>
                  <a:pt x="1162783" y="2925126"/>
                </a:cubicBezTo>
                <a:cubicBezTo>
                  <a:pt x="1162783" y="2891386"/>
                  <a:pt x="1188738" y="2865431"/>
                  <a:pt x="1219883" y="2862835"/>
                </a:cubicBezTo>
                <a:cubicBezTo>
                  <a:pt x="1227672" y="2857643"/>
                  <a:pt x="1235457" y="2855048"/>
                  <a:pt x="1245839" y="2855048"/>
                </a:cubicBezTo>
                <a:cubicBezTo>
                  <a:pt x="1269199" y="2855048"/>
                  <a:pt x="1287367" y="2873216"/>
                  <a:pt x="1287367" y="2896577"/>
                </a:cubicBezTo>
                <a:cubicBezTo>
                  <a:pt x="1287367" y="2901768"/>
                  <a:pt x="1284773" y="2904362"/>
                  <a:pt x="1284773" y="2909553"/>
                </a:cubicBezTo>
                <a:cubicBezTo>
                  <a:pt x="1287367" y="2914744"/>
                  <a:pt x="1287367" y="2919935"/>
                  <a:pt x="1287367" y="2925126"/>
                </a:cubicBezTo>
                <a:lnTo>
                  <a:pt x="1287367" y="2927723"/>
                </a:lnTo>
                <a:lnTo>
                  <a:pt x="1297749" y="2927723"/>
                </a:lnTo>
                <a:cubicBezTo>
                  <a:pt x="1295154" y="2922532"/>
                  <a:pt x="1292558" y="2914744"/>
                  <a:pt x="1292558" y="2906959"/>
                </a:cubicBezTo>
                <a:cubicBezTo>
                  <a:pt x="1292558" y="2888789"/>
                  <a:pt x="1300345" y="2873216"/>
                  <a:pt x="1310728" y="2862835"/>
                </a:cubicBezTo>
                <a:cubicBezTo>
                  <a:pt x="1308131" y="2857643"/>
                  <a:pt x="1308131" y="2849858"/>
                  <a:pt x="1308131" y="2844667"/>
                </a:cubicBezTo>
                <a:cubicBezTo>
                  <a:pt x="1308131" y="2839476"/>
                  <a:pt x="1310728" y="2834286"/>
                  <a:pt x="1310728" y="2829093"/>
                </a:cubicBezTo>
                <a:cubicBezTo>
                  <a:pt x="1300345" y="2821306"/>
                  <a:pt x="1295154" y="2808330"/>
                  <a:pt x="1295154" y="2795351"/>
                </a:cubicBezTo>
                <a:cubicBezTo>
                  <a:pt x="1295154" y="2769396"/>
                  <a:pt x="1315919" y="2748632"/>
                  <a:pt x="1341874" y="2748632"/>
                </a:cubicBezTo>
                <a:cubicBezTo>
                  <a:pt x="1357447" y="2748632"/>
                  <a:pt x="1370423" y="2756420"/>
                  <a:pt x="1378210" y="2766802"/>
                </a:cubicBezTo>
                <a:cubicBezTo>
                  <a:pt x="1383401" y="2764205"/>
                  <a:pt x="1385995" y="2764205"/>
                  <a:pt x="1391187" y="2764205"/>
                </a:cubicBezTo>
                <a:cubicBezTo>
                  <a:pt x="1398975" y="2764205"/>
                  <a:pt x="1404165" y="2766802"/>
                  <a:pt x="1409356" y="2766802"/>
                </a:cubicBezTo>
                <a:cubicBezTo>
                  <a:pt x="1406760" y="2761611"/>
                  <a:pt x="1406760" y="2753824"/>
                  <a:pt x="1406760" y="2746038"/>
                </a:cubicBezTo>
                <a:cubicBezTo>
                  <a:pt x="1406760" y="2722677"/>
                  <a:pt x="1417142" y="2699319"/>
                  <a:pt x="1432715" y="2683746"/>
                </a:cubicBezTo>
                <a:cubicBezTo>
                  <a:pt x="1427524" y="2675958"/>
                  <a:pt x="1424930" y="2668173"/>
                  <a:pt x="1424930" y="2660385"/>
                </a:cubicBezTo>
                <a:cubicBezTo>
                  <a:pt x="1424930" y="2634430"/>
                  <a:pt x="1445694" y="2613667"/>
                  <a:pt x="1471649" y="2613667"/>
                </a:cubicBezTo>
                <a:cubicBezTo>
                  <a:pt x="1497604" y="2613667"/>
                  <a:pt x="1515771" y="2631836"/>
                  <a:pt x="1518367" y="2657791"/>
                </a:cubicBezTo>
                <a:cubicBezTo>
                  <a:pt x="1528750" y="2657791"/>
                  <a:pt x="1539132" y="2662981"/>
                  <a:pt x="1546916" y="2668173"/>
                </a:cubicBezTo>
                <a:cubicBezTo>
                  <a:pt x="1549513" y="2660385"/>
                  <a:pt x="1552107" y="2655194"/>
                  <a:pt x="1554705" y="2650003"/>
                </a:cubicBezTo>
                <a:cubicBezTo>
                  <a:pt x="1544322" y="2644812"/>
                  <a:pt x="1539132" y="2634430"/>
                  <a:pt x="1539132" y="2624048"/>
                </a:cubicBezTo>
                <a:cubicBezTo>
                  <a:pt x="1539132" y="2608475"/>
                  <a:pt x="1552107" y="2595499"/>
                  <a:pt x="1567681" y="2595499"/>
                </a:cubicBezTo>
                <a:cubicBezTo>
                  <a:pt x="1583254" y="2595499"/>
                  <a:pt x="1596232" y="2608475"/>
                  <a:pt x="1596232" y="2624048"/>
                </a:cubicBezTo>
                <a:lnTo>
                  <a:pt x="1601423" y="2624048"/>
                </a:lnTo>
                <a:lnTo>
                  <a:pt x="1611806" y="2624048"/>
                </a:lnTo>
                <a:cubicBezTo>
                  <a:pt x="1598827" y="2611073"/>
                  <a:pt x="1591042" y="2595499"/>
                  <a:pt x="1588445" y="2577329"/>
                </a:cubicBezTo>
                <a:cubicBezTo>
                  <a:pt x="1585851" y="2579925"/>
                  <a:pt x="1580660" y="2579925"/>
                  <a:pt x="1578062" y="2579925"/>
                </a:cubicBezTo>
                <a:lnTo>
                  <a:pt x="1572872" y="2579925"/>
                </a:lnTo>
                <a:cubicBezTo>
                  <a:pt x="1562490" y="2587710"/>
                  <a:pt x="1552107" y="2590308"/>
                  <a:pt x="1539132" y="2590308"/>
                </a:cubicBezTo>
                <a:cubicBezTo>
                  <a:pt x="1523559" y="2590308"/>
                  <a:pt x="1513176" y="2587710"/>
                  <a:pt x="1502795" y="2579925"/>
                </a:cubicBezTo>
                <a:cubicBezTo>
                  <a:pt x="1500198" y="2582520"/>
                  <a:pt x="1497604" y="2582520"/>
                  <a:pt x="1492412" y="2582520"/>
                </a:cubicBezTo>
                <a:cubicBezTo>
                  <a:pt x="1482031" y="2582520"/>
                  <a:pt x="1471649" y="2574735"/>
                  <a:pt x="1466457" y="2564353"/>
                </a:cubicBezTo>
                <a:cubicBezTo>
                  <a:pt x="1456076" y="2574735"/>
                  <a:pt x="1440503" y="2582520"/>
                  <a:pt x="1422333" y="2582520"/>
                </a:cubicBezTo>
                <a:cubicBezTo>
                  <a:pt x="1411950" y="2585117"/>
                  <a:pt x="1401569" y="2587710"/>
                  <a:pt x="1388593" y="2587710"/>
                </a:cubicBezTo>
                <a:cubicBezTo>
                  <a:pt x="1380805" y="2587710"/>
                  <a:pt x="1375614" y="2585117"/>
                  <a:pt x="1370423" y="2585117"/>
                </a:cubicBezTo>
                <a:cubicBezTo>
                  <a:pt x="1367829" y="2587710"/>
                  <a:pt x="1362638" y="2590308"/>
                  <a:pt x="1357447" y="2590308"/>
                </a:cubicBezTo>
                <a:lnTo>
                  <a:pt x="1354850" y="2590308"/>
                </a:lnTo>
                <a:lnTo>
                  <a:pt x="1349517" y="2600490"/>
                </a:lnTo>
                <a:lnTo>
                  <a:pt x="1367827" y="2592905"/>
                </a:lnTo>
                <a:cubicBezTo>
                  <a:pt x="1383596" y="2592905"/>
                  <a:pt x="1396379" y="2605688"/>
                  <a:pt x="1396379" y="2621454"/>
                </a:cubicBezTo>
                <a:cubicBezTo>
                  <a:pt x="1396379" y="2637223"/>
                  <a:pt x="1383596" y="2650006"/>
                  <a:pt x="1367827" y="2650006"/>
                </a:cubicBezTo>
                <a:cubicBezTo>
                  <a:pt x="1352060" y="2650006"/>
                  <a:pt x="1339278" y="2637223"/>
                  <a:pt x="1339278" y="2621454"/>
                </a:cubicBezTo>
                <a:lnTo>
                  <a:pt x="1342084" y="2614680"/>
                </a:lnTo>
                <a:lnTo>
                  <a:pt x="1340575" y="2617560"/>
                </a:lnTo>
                <a:cubicBezTo>
                  <a:pt x="1332789" y="2624698"/>
                  <a:pt x="1322407" y="2629239"/>
                  <a:pt x="1310728" y="2629239"/>
                </a:cubicBezTo>
                <a:cubicBezTo>
                  <a:pt x="1284773" y="2629239"/>
                  <a:pt x="1266603" y="2608475"/>
                  <a:pt x="1266603" y="2585117"/>
                </a:cubicBezTo>
                <a:cubicBezTo>
                  <a:pt x="1266603" y="2564353"/>
                  <a:pt x="1279582" y="2548780"/>
                  <a:pt x="1295154" y="2543589"/>
                </a:cubicBezTo>
                <a:cubicBezTo>
                  <a:pt x="1276985" y="2522825"/>
                  <a:pt x="1264009" y="2494273"/>
                  <a:pt x="1264009" y="2463127"/>
                </a:cubicBezTo>
                <a:cubicBezTo>
                  <a:pt x="1264009" y="2437172"/>
                  <a:pt x="1271794" y="2413814"/>
                  <a:pt x="1284773" y="2393050"/>
                </a:cubicBezTo>
                <a:cubicBezTo>
                  <a:pt x="1253627" y="2382668"/>
                  <a:pt x="1230266" y="2354116"/>
                  <a:pt x="1230266" y="2320376"/>
                </a:cubicBezTo>
                <a:cubicBezTo>
                  <a:pt x="1230266" y="2302206"/>
                  <a:pt x="1238054" y="2284039"/>
                  <a:pt x="1248436" y="2271060"/>
                </a:cubicBezTo>
                <a:cubicBezTo>
                  <a:pt x="1243244" y="2273657"/>
                  <a:pt x="1235457" y="2276251"/>
                  <a:pt x="1227672" y="2276251"/>
                </a:cubicBezTo>
                <a:cubicBezTo>
                  <a:pt x="1212099" y="2276251"/>
                  <a:pt x="1199120" y="2271060"/>
                  <a:pt x="1188738" y="2260679"/>
                </a:cubicBezTo>
                <a:cubicBezTo>
                  <a:pt x="1183547" y="2263275"/>
                  <a:pt x="1175762" y="2265869"/>
                  <a:pt x="1167974" y="2265869"/>
                </a:cubicBezTo>
                <a:cubicBezTo>
                  <a:pt x="1136829" y="2265869"/>
                  <a:pt x="1113470" y="2239914"/>
                  <a:pt x="1113470" y="2211365"/>
                </a:cubicBezTo>
                <a:cubicBezTo>
                  <a:pt x="1113470" y="2190601"/>
                  <a:pt x="1126446" y="2169837"/>
                  <a:pt x="1147210" y="2162049"/>
                </a:cubicBezTo>
                <a:cubicBezTo>
                  <a:pt x="1152401" y="2154264"/>
                  <a:pt x="1162783" y="2146477"/>
                  <a:pt x="1173165" y="2146477"/>
                </a:cubicBezTo>
                <a:cubicBezTo>
                  <a:pt x="1188738" y="2146477"/>
                  <a:pt x="1199120" y="2156858"/>
                  <a:pt x="1201717" y="2172432"/>
                </a:cubicBezTo>
                <a:cubicBezTo>
                  <a:pt x="1209502" y="2169837"/>
                  <a:pt x="1217289" y="2167240"/>
                  <a:pt x="1227672" y="2167240"/>
                </a:cubicBezTo>
                <a:cubicBezTo>
                  <a:pt x="1245839" y="2167240"/>
                  <a:pt x="1264009" y="2177622"/>
                  <a:pt x="1274391" y="2193195"/>
                </a:cubicBezTo>
                <a:cubicBezTo>
                  <a:pt x="1287367" y="2177622"/>
                  <a:pt x="1308131" y="2167240"/>
                  <a:pt x="1328894" y="2167240"/>
                </a:cubicBezTo>
                <a:cubicBezTo>
                  <a:pt x="1336683" y="2167240"/>
                  <a:pt x="1344468" y="2167240"/>
                  <a:pt x="1352255" y="2169837"/>
                </a:cubicBezTo>
                <a:cubicBezTo>
                  <a:pt x="1349659" y="2164646"/>
                  <a:pt x="1347065" y="2156858"/>
                  <a:pt x="1347065" y="2149073"/>
                </a:cubicBezTo>
                <a:cubicBezTo>
                  <a:pt x="1347065" y="2117927"/>
                  <a:pt x="1373020" y="2091972"/>
                  <a:pt x="1404165" y="2091972"/>
                </a:cubicBezTo>
                <a:cubicBezTo>
                  <a:pt x="1435311" y="2091972"/>
                  <a:pt x="1461266" y="2117927"/>
                  <a:pt x="1461266" y="2149073"/>
                </a:cubicBezTo>
                <a:cubicBezTo>
                  <a:pt x="1461266" y="2180219"/>
                  <a:pt x="1435311" y="2206174"/>
                  <a:pt x="1404165" y="2206174"/>
                </a:cubicBezTo>
                <a:cubicBezTo>
                  <a:pt x="1398975" y="2206174"/>
                  <a:pt x="1396378" y="2203577"/>
                  <a:pt x="1391187" y="2203577"/>
                </a:cubicBezTo>
                <a:cubicBezTo>
                  <a:pt x="1396378" y="2213959"/>
                  <a:pt x="1398975" y="2224341"/>
                  <a:pt x="1398975" y="2234723"/>
                </a:cubicBezTo>
                <a:cubicBezTo>
                  <a:pt x="1398975" y="2250296"/>
                  <a:pt x="1393784" y="2265869"/>
                  <a:pt x="1385995" y="2276251"/>
                </a:cubicBezTo>
                <a:cubicBezTo>
                  <a:pt x="1383401" y="2284039"/>
                  <a:pt x="1380805" y="2289230"/>
                  <a:pt x="1375614" y="2294421"/>
                </a:cubicBezTo>
                <a:cubicBezTo>
                  <a:pt x="1378210" y="2304802"/>
                  <a:pt x="1380805" y="2315185"/>
                  <a:pt x="1380805" y="2325567"/>
                </a:cubicBezTo>
                <a:cubicBezTo>
                  <a:pt x="1383401" y="2322970"/>
                  <a:pt x="1388593" y="2322970"/>
                  <a:pt x="1391187" y="2322970"/>
                </a:cubicBezTo>
                <a:cubicBezTo>
                  <a:pt x="1409356" y="2322970"/>
                  <a:pt x="1422333" y="2335949"/>
                  <a:pt x="1427524" y="2351522"/>
                </a:cubicBezTo>
                <a:cubicBezTo>
                  <a:pt x="1430121" y="2354116"/>
                  <a:pt x="1432715" y="2354116"/>
                  <a:pt x="1435311" y="2356713"/>
                </a:cubicBezTo>
                <a:cubicBezTo>
                  <a:pt x="1440503" y="2354116"/>
                  <a:pt x="1448288" y="2354116"/>
                  <a:pt x="1453479" y="2354116"/>
                </a:cubicBezTo>
                <a:lnTo>
                  <a:pt x="1463861" y="2354116"/>
                </a:lnTo>
                <a:cubicBezTo>
                  <a:pt x="1450885" y="2346331"/>
                  <a:pt x="1440503" y="2330758"/>
                  <a:pt x="1440503" y="2315185"/>
                </a:cubicBezTo>
                <a:cubicBezTo>
                  <a:pt x="1440503" y="2291824"/>
                  <a:pt x="1461266" y="2271060"/>
                  <a:pt x="1484625" y="2271060"/>
                </a:cubicBezTo>
                <a:cubicBezTo>
                  <a:pt x="1507986" y="2271060"/>
                  <a:pt x="1528750" y="2289230"/>
                  <a:pt x="1528750" y="2315185"/>
                </a:cubicBezTo>
                <a:cubicBezTo>
                  <a:pt x="1528750" y="2338544"/>
                  <a:pt x="1510580" y="2359307"/>
                  <a:pt x="1484625" y="2359307"/>
                </a:cubicBezTo>
                <a:cubicBezTo>
                  <a:pt x="1510580" y="2372286"/>
                  <a:pt x="1528750" y="2395645"/>
                  <a:pt x="1531344" y="2424196"/>
                </a:cubicBezTo>
                <a:cubicBezTo>
                  <a:pt x="1533941" y="2421600"/>
                  <a:pt x="1539132" y="2421600"/>
                  <a:pt x="1544322" y="2421600"/>
                </a:cubicBezTo>
                <a:cubicBezTo>
                  <a:pt x="1580660" y="2421600"/>
                  <a:pt x="1611806" y="2452745"/>
                  <a:pt x="1611806" y="2489082"/>
                </a:cubicBezTo>
                <a:lnTo>
                  <a:pt x="1611806" y="2491679"/>
                </a:lnTo>
                <a:cubicBezTo>
                  <a:pt x="1627379" y="2478700"/>
                  <a:pt x="1650737" y="2468318"/>
                  <a:pt x="1674098" y="2468318"/>
                </a:cubicBezTo>
                <a:cubicBezTo>
                  <a:pt x="1692265" y="2468318"/>
                  <a:pt x="1710435" y="2473509"/>
                  <a:pt x="1726008" y="2483891"/>
                </a:cubicBezTo>
                <a:cubicBezTo>
                  <a:pt x="1728602" y="2470914"/>
                  <a:pt x="1736389" y="2460533"/>
                  <a:pt x="1749366" y="2455342"/>
                </a:cubicBezTo>
                <a:cubicBezTo>
                  <a:pt x="1746772" y="2450151"/>
                  <a:pt x="1746772" y="2447555"/>
                  <a:pt x="1746772" y="2442363"/>
                </a:cubicBezTo>
                <a:cubicBezTo>
                  <a:pt x="1746772" y="2421600"/>
                  <a:pt x="1762344" y="2406026"/>
                  <a:pt x="1783109" y="2406026"/>
                </a:cubicBezTo>
                <a:cubicBezTo>
                  <a:pt x="1803873" y="2406026"/>
                  <a:pt x="1819445" y="2421600"/>
                  <a:pt x="1819445" y="2442363"/>
                </a:cubicBezTo>
                <a:cubicBezTo>
                  <a:pt x="1819445" y="2457936"/>
                  <a:pt x="1811658" y="2470914"/>
                  <a:pt x="1798682" y="2476107"/>
                </a:cubicBezTo>
                <a:cubicBezTo>
                  <a:pt x="1798682" y="2478700"/>
                  <a:pt x="1801276" y="2481297"/>
                  <a:pt x="1801276" y="2483891"/>
                </a:cubicBezTo>
                <a:cubicBezTo>
                  <a:pt x="1837613" y="2491679"/>
                  <a:pt x="1866164" y="2522825"/>
                  <a:pt x="1866164" y="2561756"/>
                </a:cubicBezTo>
                <a:cubicBezTo>
                  <a:pt x="1866164" y="2605881"/>
                  <a:pt x="1829828" y="2642218"/>
                  <a:pt x="1785703" y="2642218"/>
                </a:cubicBezTo>
                <a:cubicBezTo>
                  <a:pt x="1767536" y="2642218"/>
                  <a:pt x="1751963" y="2637026"/>
                  <a:pt x="1738983" y="2626645"/>
                </a:cubicBezTo>
                <a:cubicBezTo>
                  <a:pt x="1731198" y="2634430"/>
                  <a:pt x="1720817" y="2642218"/>
                  <a:pt x="1710435" y="2647409"/>
                </a:cubicBezTo>
                <a:cubicBezTo>
                  <a:pt x="1707838" y="2657791"/>
                  <a:pt x="1702647" y="2665576"/>
                  <a:pt x="1697456" y="2670766"/>
                </a:cubicBezTo>
                <a:cubicBezTo>
                  <a:pt x="1723411" y="2673364"/>
                  <a:pt x="1744175" y="2694127"/>
                  <a:pt x="1744175" y="2720082"/>
                </a:cubicBezTo>
                <a:cubicBezTo>
                  <a:pt x="1744175" y="2738250"/>
                  <a:pt x="1736389" y="2751229"/>
                  <a:pt x="1723411" y="2761611"/>
                </a:cubicBezTo>
                <a:lnTo>
                  <a:pt x="1723411" y="2764205"/>
                </a:lnTo>
                <a:cubicBezTo>
                  <a:pt x="1728602" y="2764205"/>
                  <a:pt x="1731198" y="2766802"/>
                  <a:pt x="1736389" y="2769396"/>
                </a:cubicBezTo>
                <a:cubicBezTo>
                  <a:pt x="1744175" y="2761611"/>
                  <a:pt x="1754557" y="2756420"/>
                  <a:pt x="1764938" y="2756420"/>
                </a:cubicBezTo>
                <a:cubicBezTo>
                  <a:pt x="1785703" y="2756420"/>
                  <a:pt x="1801276" y="2771993"/>
                  <a:pt x="1801276" y="2792757"/>
                </a:cubicBezTo>
                <a:cubicBezTo>
                  <a:pt x="1801276" y="2808330"/>
                  <a:pt x="1790894" y="2821306"/>
                  <a:pt x="1777918" y="2826497"/>
                </a:cubicBezTo>
                <a:cubicBezTo>
                  <a:pt x="1780512" y="2831688"/>
                  <a:pt x="1780512" y="2836879"/>
                  <a:pt x="1780512" y="2842070"/>
                </a:cubicBezTo>
                <a:cubicBezTo>
                  <a:pt x="1780512" y="2888789"/>
                  <a:pt x="1744175" y="2925126"/>
                  <a:pt x="1697456" y="2925126"/>
                </a:cubicBezTo>
                <a:lnTo>
                  <a:pt x="1692265" y="2925126"/>
                </a:lnTo>
                <a:cubicBezTo>
                  <a:pt x="1689671" y="2932914"/>
                  <a:pt x="1687073" y="2938104"/>
                  <a:pt x="1681883" y="2943295"/>
                </a:cubicBezTo>
                <a:cubicBezTo>
                  <a:pt x="1684480" y="2940699"/>
                  <a:pt x="1689671" y="2940699"/>
                  <a:pt x="1694862" y="2940699"/>
                </a:cubicBezTo>
                <a:cubicBezTo>
                  <a:pt x="1715626" y="2940699"/>
                  <a:pt x="1733793" y="2958869"/>
                  <a:pt x="1733793" y="2979633"/>
                </a:cubicBezTo>
                <a:cubicBezTo>
                  <a:pt x="1733793" y="2987418"/>
                  <a:pt x="1731198" y="2995205"/>
                  <a:pt x="1726008" y="3000397"/>
                </a:cubicBezTo>
                <a:lnTo>
                  <a:pt x="1728602" y="3000397"/>
                </a:lnTo>
                <a:cubicBezTo>
                  <a:pt x="1731198" y="2997800"/>
                  <a:pt x="1736389" y="2997800"/>
                  <a:pt x="1738983" y="2997800"/>
                </a:cubicBezTo>
                <a:cubicBezTo>
                  <a:pt x="1736389" y="2995205"/>
                  <a:pt x="1736389" y="2992609"/>
                  <a:pt x="1736389" y="2990015"/>
                </a:cubicBezTo>
                <a:cubicBezTo>
                  <a:pt x="1736389" y="2977036"/>
                  <a:pt x="1746772" y="2964060"/>
                  <a:pt x="1762344" y="2964060"/>
                </a:cubicBezTo>
                <a:lnTo>
                  <a:pt x="1767536" y="2964060"/>
                </a:lnTo>
                <a:cubicBezTo>
                  <a:pt x="1759748" y="2953678"/>
                  <a:pt x="1754557" y="2943295"/>
                  <a:pt x="1754557" y="2930317"/>
                </a:cubicBezTo>
                <a:cubicBezTo>
                  <a:pt x="1754557" y="2901768"/>
                  <a:pt x="1777918" y="2875813"/>
                  <a:pt x="1809064" y="2875813"/>
                </a:cubicBezTo>
                <a:cubicBezTo>
                  <a:pt x="1819445" y="2875813"/>
                  <a:pt x="1827231" y="2878407"/>
                  <a:pt x="1835019" y="2883598"/>
                </a:cubicBezTo>
                <a:cubicBezTo>
                  <a:pt x="1832422" y="2878407"/>
                  <a:pt x="1832422" y="2875813"/>
                  <a:pt x="1832422" y="2870622"/>
                </a:cubicBezTo>
                <a:cubicBezTo>
                  <a:pt x="1832422" y="2852452"/>
                  <a:pt x="1847994" y="2836879"/>
                  <a:pt x="1866164" y="2836879"/>
                </a:cubicBezTo>
                <a:lnTo>
                  <a:pt x="1868759" y="2836879"/>
                </a:lnTo>
                <a:cubicBezTo>
                  <a:pt x="1873949" y="2834286"/>
                  <a:pt x="1879140" y="2831688"/>
                  <a:pt x="1884332" y="2831688"/>
                </a:cubicBezTo>
                <a:cubicBezTo>
                  <a:pt x="1897310" y="2831688"/>
                  <a:pt x="1907693" y="2842070"/>
                  <a:pt x="1907693" y="2855048"/>
                </a:cubicBezTo>
                <a:cubicBezTo>
                  <a:pt x="1907693" y="2860239"/>
                  <a:pt x="1905095" y="2865431"/>
                  <a:pt x="1902501" y="2870622"/>
                </a:cubicBezTo>
                <a:cubicBezTo>
                  <a:pt x="1902501" y="2888789"/>
                  <a:pt x="1886929" y="2904362"/>
                  <a:pt x="1868759" y="2904362"/>
                </a:cubicBezTo>
                <a:cubicBezTo>
                  <a:pt x="1866164" y="2904362"/>
                  <a:pt x="1860974" y="2901768"/>
                  <a:pt x="1858377" y="2901768"/>
                </a:cubicBezTo>
                <a:cubicBezTo>
                  <a:pt x="1863568" y="2909553"/>
                  <a:pt x="1866164" y="2919935"/>
                  <a:pt x="1866164" y="2930317"/>
                </a:cubicBezTo>
                <a:cubicBezTo>
                  <a:pt x="1866164" y="2940699"/>
                  <a:pt x="1863568" y="2951081"/>
                  <a:pt x="1858377" y="2958869"/>
                </a:cubicBezTo>
                <a:cubicBezTo>
                  <a:pt x="1863568" y="2956272"/>
                  <a:pt x="1868759" y="2953678"/>
                  <a:pt x="1873949" y="2953678"/>
                </a:cubicBezTo>
                <a:cubicBezTo>
                  <a:pt x="1886929" y="2953678"/>
                  <a:pt x="1899904" y="2961463"/>
                  <a:pt x="1905095" y="2974442"/>
                </a:cubicBezTo>
                <a:lnTo>
                  <a:pt x="1905095" y="2969250"/>
                </a:lnTo>
                <a:cubicBezTo>
                  <a:pt x="1905095" y="2932914"/>
                  <a:pt x="1933647" y="2904362"/>
                  <a:pt x="1969985" y="2904362"/>
                </a:cubicBezTo>
                <a:cubicBezTo>
                  <a:pt x="1980366" y="2904362"/>
                  <a:pt x="1993343" y="2906959"/>
                  <a:pt x="2003725" y="2914744"/>
                </a:cubicBezTo>
                <a:cubicBezTo>
                  <a:pt x="2001131" y="2909553"/>
                  <a:pt x="2001131" y="2904362"/>
                  <a:pt x="2001131" y="2899171"/>
                </a:cubicBezTo>
                <a:cubicBezTo>
                  <a:pt x="2001131" y="2865431"/>
                  <a:pt x="2029680" y="2836879"/>
                  <a:pt x="2063422" y="2836879"/>
                </a:cubicBezTo>
                <a:lnTo>
                  <a:pt x="2078996" y="2821306"/>
                </a:lnTo>
                <a:lnTo>
                  <a:pt x="2063422" y="2805733"/>
                </a:lnTo>
                <a:cubicBezTo>
                  <a:pt x="2060826" y="2805733"/>
                  <a:pt x="2055635" y="2808330"/>
                  <a:pt x="2050444" y="2808330"/>
                </a:cubicBezTo>
                <a:cubicBezTo>
                  <a:pt x="2053041" y="2810924"/>
                  <a:pt x="2055635" y="2816115"/>
                  <a:pt x="2055635" y="2821306"/>
                </a:cubicBezTo>
                <a:cubicBezTo>
                  <a:pt x="2055635" y="2834286"/>
                  <a:pt x="2045252" y="2842070"/>
                  <a:pt x="2034871" y="2842070"/>
                </a:cubicBezTo>
                <a:cubicBezTo>
                  <a:pt x="2021895" y="2842070"/>
                  <a:pt x="2014106" y="2831688"/>
                  <a:pt x="2014106" y="2821306"/>
                </a:cubicBezTo>
                <a:cubicBezTo>
                  <a:pt x="2014106" y="2813521"/>
                  <a:pt x="2019297" y="2805733"/>
                  <a:pt x="2024489" y="2803138"/>
                </a:cubicBezTo>
                <a:cubicBezTo>
                  <a:pt x="2014106" y="2797948"/>
                  <a:pt x="2006321" y="2787566"/>
                  <a:pt x="2001131" y="2777183"/>
                </a:cubicBezTo>
                <a:cubicBezTo>
                  <a:pt x="1998534" y="2774587"/>
                  <a:pt x="1995940" y="2774587"/>
                  <a:pt x="1993343" y="2771993"/>
                </a:cubicBezTo>
                <a:cubicBezTo>
                  <a:pt x="1990749" y="2774587"/>
                  <a:pt x="1988151" y="2779777"/>
                  <a:pt x="1985557" y="2782375"/>
                </a:cubicBezTo>
                <a:lnTo>
                  <a:pt x="1985557" y="2784969"/>
                </a:lnTo>
                <a:cubicBezTo>
                  <a:pt x="1985557" y="2800542"/>
                  <a:pt x="1975175" y="2810924"/>
                  <a:pt x="1959603" y="2810924"/>
                </a:cubicBezTo>
                <a:cubicBezTo>
                  <a:pt x="1954411" y="2810924"/>
                  <a:pt x="1949220" y="2810924"/>
                  <a:pt x="1946624" y="2808330"/>
                </a:cubicBezTo>
                <a:cubicBezTo>
                  <a:pt x="1936241" y="2810924"/>
                  <a:pt x="1925860" y="2813521"/>
                  <a:pt x="1915478" y="2813521"/>
                </a:cubicBezTo>
                <a:cubicBezTo>
                  <a:pt x="1866164" y="2813521"/>
                  <a:pt x="1824637" y="2771993"/>
                  <a:pt x="1824637" y="2722677"/>
                </a:cubicBezTo>
                <a:cubicBezTo>
                  <a:pt x="1824637" y="2673364"/>
                  <a:pt x="1866164" y="2631836"/>
                  <a:pt x="1915478" y="2631836"/>
                </a:cubicBezTo>
                <a:cubicBezTo>
                  <a:pt x="1923265" y="2631836"/>
                  <a:pt x="1928456" y="2634430"/>
                  <a:pt x="1933647" y="2634430"/>
                </a:cubicBezTo>
                <a:cubicBezTo>
                  <a:pt x="1933647" y="2613667"/>
                  <a:pt x="1938839" y="2595499"/>
                  <a:pt x="1949220" y="2579925"/>
                </a:cubicBezTo>
                <a:lnTo>
                  <a:pt x="1938839" y="2579925"/>
                </a:lnTo>
                <a:cubicBezTo>
                  <a:pt x="1918075" y="2579925"/>
                  <a:pt x="1899904" y="2561756"/>
                  <a:pt x="1899904" y="2540992"/>
                </a:cubicBezTo>
                <a:cubicBezTo>
                  <a:pt x="1899904" y="2520228"/>
                  <a:pt x="1918075" y="2502061"/>
                  <a:pt x="1938839" y="2502061"/>
                </a:cubicBezTo>
                <a:cubicBezTo>
                  <a:pt x="1962196" y="2502061"/>
                  <a:pt x="1977770" y="2520228"/>
                  <a:pt x="1977770" y="2540992"/>
                </a:cubicBezTo>
                <a:lnTo>
                  <a:pt x="1977770" y="2548780"/>
                </a:lnTo>
                <a:cubicBezTo>
                  <a:pt x="1995940" y="2535801"/>
                  <a:pt x="2016703" y="2528015"/>
                  <a:pt x="2040061" y="2528015"/>
                </a:cubicBezTo>
                <a:cubicBezTo>
                  <a:pt x="2050444" y="2528015"/>
                  <a:pt x="2060826" y="2530611"/>
                  <a:pt x="2068613" y="2533207"/>
                </a:cubicBezTo>
                <a:cubicBezTo>
                  <a:pt x="2073805" y="2530611"/>
                  <a:pt x="2078996" y="2530611"/>
                  <a:pt x="2084186" y="2530611"/>
                </a:cubicBezTo>
                <a:cubicBezTo>
                  <a:pt x="2073805" y="2522825"/>
                  <a:pt x="2068613" y="2509846"/>
                  <a:pt x="2068613" y="2494273"/>
                </a:cubicBezTo>
                <a:cubicBezTo>
                  <a:pt x="2068613" y="2489082"/>
                  <a:pt x="2071207" y="2483891"/>
                  <a:pt x="2071207" y="2481297"/>
                </a:cubicBezTo>
                <a:cubicBezTo>
                  <a:pt x="2068613" y="2481297"/>
                  <a:pt x="2066016" y="2478700"/>
                  <a:pt x="2063422" y="2478700"/>
                </a:cubicBezTo>
                <a:cubicBezTo>
                  <a:pt x="2058231" y="2491679"/>
                  <a:pt x="2045252" y="2499464"/>
                  <a:pt x="2032276" y="2499464"/>
                </a:cubicBezTo>
                <a:cubicBezTo>
                  <a:pt x="2027086" y="2499464"/>
                  <a:pt x="2024489" y="2499464"/>
                  <a:pt x="2019297" y="2496870"/>
                </a:cubicBezTo>
                <a:cubicBezTo>
                  <a:pt x="2016703" y="2502061"/>
                  <a:pt x="2011512" y="2504654"/>
                  <a:pt x="2003725" y="2504654"/>
                </a:cubicBezTo>
                <a:cubicBezTo>
                  <a:pt x="1993343" y="2504654"/>
                  <a:pt x="1985557" y="2496870"/>
                  <a:pt x="1982960" y="2489082"/>
                </a:cubicBezTo>
                <a:cubicBezTo>
                  <a:pt x="1946624" y="2489082"/>
                  <a:pt x="1912884" y="2465724"/>
                  <a:pt x="1897310" y="2431981"/>
                </a:cubicBezTo>
                <a:cubicBezTo>
                  <a:pt x="1884332" y="2431981"/>
                  <a:pt x="1871355" y="2424196"/>
                  <a:pt x="1863568" y="2413814"/>
                </a:cubicBezTo>
                <a:cubicBezTo>
                  <a:pt x="1866164" y="2419005"/>
                  <a:pt x="1868759" y="2424196"/>
                  <a:pt x="1868759" y="2429387"/>
                </a:cubicBezTo>
                <a:cubicBezTo>
                  <a:pt x="1868759" y="2442363"/>
                  <a:pt x="1858377" y="2452745"/>
                  <a:pt x="1845400" y="2452745"/>
                </a:cubicBezTo>
                <a:cubicBezTo>
                  <a:pt x="1832422" y="2452745"/>
                  <a:pt x="1822039" y="2442363"/>
                  <a:pt x="1822039" y="2429387"/>
                </a:cubicBezTo>
                <a:cubicBezTo>
                  <a:pt x="1822039" y="2416408"/>
                  <a:pt x="1832422" y="2406026"/>
                  <a:pt x="1845400" y="2406026"/>
                </a:cubicBezTo>
                <a:cubicBezTo>
                  <a:pt x="1850592" y="2406026"/>
                  <a:pt x="1855783" y="2408623"/>
                  <a:pt x="1860974" y="2411217"/>
                </a:cubicBezTo>
                <a:cubicBezTo>
                  <a:pt x="1860974" y="2408623"/>
                  <a:pt x="1858377" y="2408623"/>
                  <a:pt x="1858377" y="2406026"/>
                </a:cubicBezTo>
                <a:cubicBezTo>
                  <a:pt x="1853185" y="2400835"/>
                  <a:pt x="1850592" y="2398241"/>
                  <a:pt x="1847994" y="2393050"/>
                </a:cubicBezTo>
                <a:lnTo>
                  <a:pt x="1845400" y="2393050"/>
                </a:lnTo>
                <a:cubicBezTo>
                  <a:pt x="1824637" y="2393050"/>
                  <a:pt x="1806467" y="2374880"/>
                  <a:pt x="1806467" y="2354116"/>
                </a:cubicBezTo>
                <a:cubicBezTo>
                  <a:pt x="1806467" y="2351522"/>
                  <a:pt x="1809064" y="2346331"/>
                  <a:pt x="1809064" y="2343734"/>
                </a:cubicBezTo>
                <a:lnTo>
                  <a:pt x="1803873" y="2343734"/>
                </a:lnTo>
                <a:cubicBezTo>
                  <a:pt x="1793491" y="2348925"/>
                  <a:pt x="1783109" y="2351522"/>
                  <a:pt x="1772727" y="2351522"/>
                </a:cubicBezTo>
                <a:cubicBezTo>
                  <a:pt x="1733793" y="2351522"/>
                  <a:pt x="1702647" y="2320376"/>
                  <a:pt x="1702647" y="2281443"/>
                </a:cubicBezTo>
                <a:cubicBezTo>
                  <a:pt x="1702647" y="2250296"/>
                  <a:pt x="1720817" y="2226938"/>
                  <a:pt x="1749366" y="2216556"/>
                </a:cubicBezTo>
                <a:cubicBezTo>
                  <a:pt x="1744175" y="2206174"/>
                  <a:pt x="1738983" y="2195793"/>
                  <a:pt x="1738983" y="2182813"/>
                </a:cubicBezTo>
                <a:lnTo>
                  <a:pt x="1738983" y="2177622"/>
                </a:lnTo>
                <a:cubicBezTo>
                  <a:pt x="1728602" y="2188004"/>
                  <a:pt x="1713028" y="2195793"/>
                  <a:pt x="1697456" y="2195793"/>
                </a:cubicBezTo>
                <a:cubicBezTo>
                  <a:pt x="1668907" y="2195793"/>
                  <a:pt x="1642952" y="2172432"/>
                  <a:pt x="1642952" y="2141285"/>
                </a:cubicBezTo>
                <a:cubicBezTo>
                  <a:pt x="1642952" y="2125712"/>
                  <a:pt x="1648142" y="2110139"/>
                  <a:pt x="1661119" y="2099757"/>
                </a:cubicBezTo>
                <a:cubicBezTo>
                  <a:pt x="1666310" y="2091972"/>
                  <a:pt x="1676692" y="2084184"/>
                  <a:pt x="1687073" y="2084184"/>
                </a:cubicBezTo>
                <a:cubicBezTo>
                  <a:pt x="1692265" y="2084184"/>
                  <a:pt x="1697456" y="2084184"/>
                  <a:pt x="1700053" y="2086781"/>
                </a:cubicBezTo>
                <a:cubicBezTo>
                  <a:pt x="1728602" y="2086781"/>
                  <a:pt x="1751963" y="2112737"/>
                  <a:pt x="1751963" y="2141285"/>
                </a:cubicBezTo>
                <a:lnTo>
                  <a:pt x="1751963" y="2146477"/>
                </a:lnTo>
                <a:cubicBezTo>
                  <a:pt x="1757153" y="2138691"/>
                  <a:pt x="1767536" y="2130903"/>
                  <a:pt x="1777918" y="2128309"/>
                </a:cubicBezTo>
                <a:cubicBezTo>
                  <a:pt x="1772727" y="2115331"/>
                  <a:pt x="1770129" y="2104948"/>
                  <a:pt x="1770129" y="2091972"/>
                </a:cubicBezTo>
                <a:cubicBezTo>
                  <a:pt x="1770129" y="2084184"/>
                  <a:pt x="1772727" y="2073802"/>
                  <a:pt x="1775321" y="2066017"/>
                </a:cubicBezTo>
                <a:cubicBezTo>
                  <a:pt x="1770129" y="2071208"/>
                  <a:pt x="1762344" y="2076399"/>
                  <a:pt x="1754557" y="2076399"/>
                </a:cubicBezTo>
                <a:cubicBezTo>
                  <a:pt x="1741581" y="2076399"/>
                  <a:pt x="1728602" y="2063421"/>
                  <a:pt x="1728602" y="2050444"/>
                </a:cubicBezTo>
                <a:cubicBezTo>
                  <a:pt x="1728602" y="2037466"/>
                  <a:pt x="1738983" y="2024489"/>
                  <a:pt x="1754557" y="2024489"/>
                </a:cubicBezTo>
                <a:cubicBezTo>
                  <a:pt x="1749366" y="2019298"/>
                  <a:pt x="1744175" y="2014107"/>
                  <a:pt x="1738983" y="2006320"/>
                </a:cubicBezTo>
                <a:cubicBezTo>
                  <a:pt x="1731198" y="2014107"/>
                  <a:pt x="1720817" y="2019298"/>
                  <a:pt x="1707838" y="2019298"/>
                </a:cubicBezTo>
                <a:cubicBezTo>
                  <a:pt x="1681883" y="2019298"/>
                  <a:pt x="1663716" y="1998534"/>
                  <a:pt x="1663716" y="1975173"/>
                </a:cubicBezTo>
                <a:cubicBezTo>
                  <a:pt x="1663716" y="1949219"/>
                  <a:pt x="1684480" y="1931051"/>
                  <a:pt x="1707838" y="1931051"/>
                </a:cubicBezTo>
                <a:cubicBezTo>
                  <a:pt x="1718220" y="1931051"/>
                  <a:pt x="1728602" y="1933645"/>
                  <a:pt x="1736389" y="1941433"/>
                </a:cubicBezTo>
                <a:cubicBezTo>
                  <a:pt x="1738983" y="1936242"/>
                  <a:pt x="1738983" y="1933645"/>
                  <a:pt x="1741581" y="1931051"/>
                </a:cubicBezTo>
                <a:lnTo>
                  <a:pt x="1741581" y="1925860"/>
                </a:lnTo>
                <a:cubicBezTo>
                  <a:pt x="1741581" y="1902499"/>
                  <a:pt x="1759748" y="1884332"/>
                  <a:pt x="1783109" y="1884332"/>
                </a:cubicBezTo>
                <a:lnTo>
                  <a:pt x="1785703" y="1884332"/>
                </a:lnTo>
                <a:cubicBezTo>
                  <a:pt x="1780512" y="1876544"/>
                  <a:pt x="1777918" y="1868759"/>
                  <a:pt x="1777918" y="1860971"/>
                </a:cubicBezTo>
                <a:cubicBezTo>
                  <a:pt x="1772727" y="1855780"/>
                  <a:pt x="1767536" y="1847995"/>
                  <a:pt x="1764938" y="1840208"/>
                </a:cubicBezTo>
                <a:cubicBezTo>
                  <a:pt x="1754557" y="1837614"/>
                  <a:pt x="1746772" y="1835016"/>
                  <a:pt x="1738983" y="1832422"/>
                </a:cubicBezTo>
                <a:cubicBezTo>
                  <a:pt x="1741581" y="1837614"/>
                  <a:pt x="1741581" y="1842804"/>
                  <a:pt x="1741581" y="1847995"/>
                </a:cubicBezTo>
                <a:cubicBezTo>
                  <a:pt x="1741581" y="1879141"/>
                  <a:pt x="1718220" y="1902499"/>
                  <a:pt x="1687073" y="1902499"/>
                </a:cubicBezTo>
                <a:cubicBezTo>
                  <a:pt x="1655927" y="1902499"/>
                  <a:pt x="1632570" y="1879141"/>
                  <a:pt x="1632570" y="1847995"/>
                </a:cubicBezTo>
                <a:cubicBezTo>
                  <a:pt x="1632570" y="1842804"/>
                  <a:pt x="1632570" y="1835016"/>
                  <a:pt x="1635164" y="1829825"/>
                </a:cubicBezTo>
                <a:cubicBezTo>
                  <a:pt x="1614400" y="1829825"/>
                  <a:pt x="1596232" y="1811658"/>
                  <a:pt x="1596232" y="1790894"/>
                </a:cubicBezTo>
                <a:cubicBezTo>
                  <a:pt x="1596232" y="1770130"/>
                  <a:pt x="1614400" y="1751960"/>
                  <a:pt x="1635164" y="1751960"/>
                </a:cubicBezTo>
                <a:cubicBezTo>
                  <a:pt x="1655927" y="1751960"/>
                  <a:pt x="1674098" y="1770130"/>
                  <a:pt x="1674098" y="1790894"/>
                </a:cubicBezTo>
                <a:lnTo>
                  <a:pt x="1674098" y="1796085"/>
                </a:lnTo>
                <a:cubicBezTo>
                  <a:pt x="1676692" y="1793489"/>
                  <a:pt x="1679288" y="1793489"/>
                  <a:pt x="1684480" y="1793489"/>
                </a:cubicBezTo>
                <a:cubicBezTo>
                  <a:pt x="1689671" y="1793489"/>
                  <a:pt x="1692265" y="1796085"/>
                  <a:pt x="1697456" y="1796085"/>
                </a:cubicBezTo>
                <a:cubicBezTo>
                  <a:pt x="1692265" y="1785704"/>
                  <a:pt x="1689671" y="1772724"/>
                  <a:pt x="1689671" y="1759748"/>
                </a:cubicBezTo>
                <a:cubicBezTo>
                  <a:pt x="1689671" y="1751960"/>
                  <a:pt x="1689671" y="1746769"/>
                  <a:pt x="1692265" y="1738984"/>
                </a:cubicBezTo>
                <a:lnTo>
                  <a:pt x="1689671" y="1738984"/>
                </a:lnTo>
                <a:cubicBezTo>
                  <a:pt x="1679288" y="1746769"/>
                  <a:pt x="1668907" y="1751960"/>
                  <a:pt x="1655927" y="1751960"/>
                </a:cubicBezTo>
                <a:cubicBezTo>
                  <a:pt x="1627379" y="1751960"/>
                  <a:pt x="1604017" y="1728603"/>
                  <a:pt x="1604017" y="1700051"/>
                </a:cubicBezTo>
                <a:cubicBezTo>
                  <a:pt x="1604017" y="1692265"/>
                  <a:pt x="1606615" y="1684477"/>
                  <a:pt x="1609209" y="1679287"/>
                </a:cubicBezTo>
                <a:cubicBezTo>
                  <a:pt x="1609209" y="1674096"/>
                  <a:pt x="1606615" y="1668904"/>
                  <a:pt x="1606615" y="1663713"/>
                </a:cubicBezTo>
                <a:cubicBezTo>
                  <a:pt x="1606615" y="1640356"/>
                  <a:pt x="1624782" y="1622186"/>
                  <a:pt x="1648142" y="1622186"/>
                </a:cubicBezTo>
                <a:cubicBezTo>
                  <a:pt x="1671501" y="1622186"/>
                  <a:pt x="1689671" y="1640356"/>
                  <a:pt x="1689671" y="1661119"/>
                </a:cubicBezTo>
                <a:cubicBezTo>
                  <a:pt x="1700053" y="1671502"/>
                  <a:pt x="1707838" y="1684477"/>
                  <a:pt x="1707838" y="1700051"/>
                </a:cubicBezTo>
                <a:lnTo>
                  <a:pt x="1707838" y="1707838"/>
                </a:lnTo>
                <a:cubicBezTo>
                  <a:pt x="1713028" y="1700051"/>
                  <a:pt x="1720817" y="1694859"/>
                  <a:pt x="1728602" y="1689668"/>
                </a:cubicBezTo>
                <a:lnTo>
                  <a:pt x="1728602" y="1684477"/>
                </a:lnTo>
                <a:cubicBezTo>
                  <a:pt x="1728602" y="1645547"/>
                  <a:pt x="1749366" y="1609209"/>
                  <a:pt x="1793491" y="1614401"/>
                </a:cubicBezTo>
                <a:cubicBezTo>
                  <a:pt x="1788299" y="1611803"/>
                  <a:pt x="1785703" y="1611803"/>
                  <a:pt x="1783109" y="1609209"/>
                </a:cubicBezTo>
                <a:cubicBezTo>
                  <a:pt x="1777918" y="1614401"/>
                  <a:pt x="1770129" y="1619591"/>
                  <a:pt x="1759748" y="1619591"/>
                </a:cubicBezTo>
                <a:cubicBezTo>
                  <a:pt x="1741581" y="1619591"/>
                  <a:pt x="1728602" y="1606612"/>
                  <a:pt x="1728602" y="1588446"/>
                </a:cubicBezTo>
                <a:cubicBezTo>
                  <a:pt x="1728602" y="1570276"/>
                  <a:pt x="1741581" y="1557300"/>
                  <a:pt x="1759748" y="1557300"/>
                </a:cubicBezTo>
                <a:cubicBezTo>
                  <a:pt x="1767536" y="1557300"/>
                  <a:pt x="1772727" y="1559893"/>
                  <a:pt x="1777918" y="1562491"/>
                </a:cubicBezTo>
                <a:cubicBezTo>
                  <a:pt x="1783109" y="1557300"/>
                  <a:pt x="1790894" y="1552108"/>
                  <a:pt x="1801276" y="1552108"/>
                </a:cubicBezTo>
                <a:cubicBezTo>
                  <a:pt x="1816849" y="1552108"/>
                  <a:pt x="1832422" y="1565085"/>
                  <a:pt x="1832422" y="1583254"/>
                </a:cubicBezTo>
                <a:cubicBezTo>
                  <a:pt x="1832422" y="1588446"/>
                  <a:pt x="1829828" y="1593636"/>
                  <a:pt x="1827231" y="1598827"/>
                </a:cubicBezTo>
                <a:cubicBezTo>
                  <a:pt x="1835019" y="1598827"/>
                  <a:pt x="1842804" y="1596231"/>
                  <a:pt x="1853185" y="1596231"/>
                </a:cubicBezTo>
                <a:cubicBezTo>
                  <a:pt x="1915478" y="1596231"/>
                  <a:pt x="1967388" y="1648141"/>
                  <a:pt x="1967388" y="1710432"/>
                </a:cubicBezTo>
                <a:cubicBezTo>
                  <a:pt x="1967388" y="1720814"/>
                  <a:pt x="1964794" y="1733793"/>
                  <a:pt x="1962196" y="1744175"/>
                </a:cubicBezTo>
                <a:cubicBezTo>
                  <a:pt x="1962196" y="1746769"/>
                  <a:pt x="1962196" y="1749366"/>
                  <a:pt x="1959603" y="1751960"/>
                </a:cubicBezTo>
                <a:cubicBezTo>
                  <a:pt x="1954411" y="1762343"/>
                  <a:pt x="1946624" y="1772724"/>
                  <a:pt x="1938839" y="1783107"/>
                </a:cubicBezTo>
                <a:cubicBezTo>
                  <a:pt x="1941433" y="1788298"/>
                  <a:pt x="1944030" y="1796085"/>
                  <a:pt x="1946624" y="1803870"/>
                </a:cubicBezTo>
                <a:cubicBezTo>
                  <a:pt x="1951815" y="1801276"/>
                  <a:pt x="1957005" y="1801276"/>
                  <a:pt x="1962196" y="1801276"/>
                </a:cubicBezTo>
                <a:cubicBezTo>
                  <a:pt x="1985557" y="1801276"/>
                  <a:pt x="2006321" y="1814253"/>
                  <a:pt x="2019297" y="1832422"/>
                </a:cubicBezTo>
                <a:cubicBezTo>
                  <a:pt x="2029680" y="1837614"/>
                  <a:pt x="2037467" y="1850589"/>
                  <a:pt x="2037467" y="1863569"/>
                </a:cubicBezTo>
                <a:cubicBezTo>
                  <a:pt x="2037467" y="1876544"/>
                  <a:pt x="2032276" y="1884332"/>
                  <a:pt x="2024489" y="1892117"/>
                </a:cubicBezTo>
                <a:cubicBezTo>
                  <a:pt x="2019297" y="1902499"/>
                  <a:pt x="2014106" y="1910287"/>
                  <a:pt x="2006321" y="1918072"/>
                </a:cubicBezTo>
                <a:cubicBezTo>
                  <a:pt x="2014106" y="1920670"/>
                  <a:pt x="2024489" y="1923264"/>
                  <a:pt x="2032276" y="1928455"/>
                </a:cubicBezTo>
                <a:cubicBezTo>
                  <a:pt x="2047850" y="1905096"/>
                  <a:pt x="2071207" y="1892117"/>
                  <a:pt x="2099759" y="1892117"/>
                </a:cubicBezTo>
                <a:cubicBezTo>
                  <a:pt x="2128308" y="1892117"/>
                  <a:pt x="2154263" y="1907690"/>
                  <a:pt x="2169837" y="1931051"/>
                </a:cubicBezTo>
                <a:lnTo>
                  <a:pt x="2169837" y="1923264"/>
                </a:lnTo>
                <a:cubicBezTo>
                  <a:pt x="2169837" y="1910287"/>
                  <a:pt x="2172433" y="1899905"/>
                  <a:pt x="2175027" y="1889524"/>
                </a:cubicBezTo>
                <a:cubicBezTo>
                  <a:pt x="2169837" y="1884332"/>
                  <a:pt x="2167242" y="1881735"/>
                  <a:pt x="2164646" y="1876544"/>
                </a:cubicBezTo>
                <a:cubicBezTo>
                  <a:pt x="2162052" y="1879141"/>
                  <a:pt x="2159455" y="1879141"/>
                  <a:pt x="2156861" y="1879141"/>
                </a:cubicBezTo>
                <a:cubicBezTo>
                  <a:pt x="2138691" y="1879141"/>
                  <a:pt x="2125715" y="1866163"/>
                  <a:pt x="2125715" y="1847995"/>
                </a:cubicBezTo>
                <a:cubicBezTo>
                  <a:pt x="2125715" y="1829825"/>
                  <a:pt x="2138691" y="1816849"/>
                  <a:pt x="2156861" y="1816849"/>
                </a:cubicBezTo>
                <a:cubicBezTo>
                  <a:pt x="2162052" y="1816849"/>
                  <a:pt x="2167242" y="1819443"/>
                  <a:pt x="2172433" y="1822040"/>
                </a:cubicBezTo>
                <a:cubicBezTo>
                  <a:pt x="2180218" y="1814253"/>
                  <a:pt x="2190601" y="1809061"/>
                  <a:pt x="2203579" y="1809061"/>
                </a:cubicBezTo>
                <a:cubicBezTo>
                  <a:pt x="2219153" y="1809061"/>
                  <a:pt x="2232128" y="1816849"/>
                  <a:pt x="2239917" y="1829825"/>
                </a:cubicBezTo>
                <a:cubicBezTo>
                  <a:pt x="2242511" y="1827231"/>
                  <a:pt x="2242511" y="1827231"/>
                  <a:pt x="2245108" y="1827231"/>
                </a:cubicBezTo>
                <a:cubicBezTo>
                  <a:pt x="2242511" y="1819443"/>
                  <a:pt x="2239917" y="1811658"/>
                  <a:pt x="2239917" y="1801276"/>
                </a:cubicBezTo>
                <a:lnTo>
                  <a:pt x="2239917" y="1798679"/>
                </a:lnTo>
                <a:cubicBezTo>
                  <a:pt x="2239917" y="1796085"/>
                  <a:pt x="2237319" y="1793489"/>
                  <a:pt x="2237319" y="1790894"/>
                </a:cubicBezTo>
                <a:cubicBezTo>
                  <a:pt x="2229534" y="1788298"/>
                  <a:pt x="2221747" y="1788298"/>
                  <a:pt x="2216556" y="1785704"/>
                </a:cubicBezTo>
                <a:cubicBezTo>
                  <a:pt x="2211364" y="1788298"/>
                  <a:pt x="2208771" y="1788298"/>
                  <a:pt x="2203579" y="1788298"/>
                </a:cubicBezTo>
                <a:cubicBezTo>
                  <a:pt x="2193197" y="1796085"/>
                  <a:pt x="2180218" y="1801276"/>
                  <a:pt x="2164646" y="1801276"/>
                </a:cubicBezTo>
                <a:cubicBezTo>
                  <a:pt x="2128308" y="1801276"/>
                  <a:pt x="2097162" y="1770130"/>
                  <a:pt x="2097162" y="1733793"/>
                </a:cubicBezTo>
                <a:cubicBezTo>
                  <a:pt x="2081590" y="1733793"/>
                  <a:pt x="2071207" y="1720814"/>
                  <a:pt x="2071207" y="1707838"/>
                </a:cubicBezTo>
                <a:cubicBezTo>
                  <a:pt x="2071207" y="1697457"/>
                  <a:pt x="2078996" y="1687074"/>
                  <a:pt x="2086781" y="1684477"/>
                </a:cubicBezTo>
                <a:cubicBezTo>
                  <a:pt x="2084186" y="1681883"/>
                  <a:pt x="2084186" y="1676692"/>
                  <a:pt x="2084186" y="1671502"/>
                </a:cubicBezTo>
                <a:cubicBezTo>
                  <a:pt x="2084186" y="1640356"/>
                  <a:pt x="2110142" y="1614401"/>
                  <a:pt x="2141287" y="1614401"/>
                </a:cubicBezTo>
                <a:cubicBezTo>
                  <a:pt x="2151669" y="1614401"/>
                  <a:pt x="2162052" y="1619591"/>
                  <a:pt x="2172433" y="1624782"/>
                </a:cubicBezTo>
                <a:cubicBezTo>
                  <a:pt x="2172433" y="1622186"/>
                  <a:pt x="2175027" y="1622186"/>
                  <a:pt x="2177624" y="1622186"/>
                </a:cubicBezTo>
                <a:cubicBezTo>
                  <a:pt x="2180218" y="1609209"/>
                  <a:pt x="2188007" y="1601421"/>
                  <a:pt x="2200982" y="1601421"/>
                </a:cubicBezTo>
                <a:cubicBezTo>
                  <a:pt x="2211364" y="1601421"/>
                  <a:pt x="2219153" y="1606612"/>
                  <a:pt x="2224343" y="1616995"/>
                </a:cubicBezTo>
                <a:cubicBezTo>
                  <a:pt x="2229534" y="1614401"/>
                  <a:pt x="2234725" y="1614401"/>
                  <a:pt x="2239917" y="1614401"/>
                </a:cubicBezTo>
                <a:lnTo>
                  <a:pt x="2250298" y="1614401"/>
                </a:lnTo>
                <a:cubicBezTo>
                  <a:pt x="2245108" y="1604018"/>
                  <a:pt x="2242511" y="1593636"/>
                  <a:pt x="2242511" y="1583254"/>
                </a:cubicBezTo>
                <a:cubicBezTo>
                  <a:pt x="2242511" y="1580657"/>
                  <a:pt x="2245108" y="1575466"/>
                  <a:pt x="2245108" y="1570276"/>
                </a:cubicBezTo>
                <a:cubicBezTo>
                  <a:pt x="2239917" y="1572872"/>
                  <a:pt x="2234725" y="1572872"/>
                  <a:pt x="2229534" y="1572872"/>
                </a:cubicBezTo>
                <a:cubicBezTo>
                  <a:pt x="2200982" y="1572872"/>
                  <a:pt x="2180218" y="1549511"/>
                  <a:pt x="2180218" y="1523556"/>
                </a:cubicBezTo>
                <a:cubicBezTo>
                  <a:pt x="2180218" y="1495007"/>
                  <a:pt x="2203579" y="1474244"/>
                  <a:pt x="2229534" y="1474244"/>
                </a:cubicBezTo>
                <a:cubicBezTo>
                  <a:pt x="2258083" y="1474244"/>
                  <a:pt x="2278848" y="1497601"/>
                  <a:pt x="2278848" y="1523556"/>
                </a:cubicBezTo>
                <a:lnTo>
                  <a:pt x="2278848" y="1528747"/>
                </a:lnTo>
                <a:cubicBezTo>
                  <a:pt x="2281444" y="1528747"/>
                  <a:pt x="2281444" y="1526153"/>
                  <a:pt x="2284038" y="1526153"/>
                </a:cubicBezTo>
                <a:cubicBezTo>
                  <a:pt x="2294420" y="1515771"/>
                  <a:pt x="2309993" y="1507984"/>
                  <a:pt x="2325567" y="1507984"/>
                </a:cubicBezTo>
                <a:lnTo>
                  <a:pt x="2335948" y="1507984"/>
                </a:lnTo>
                <a:lnTo>
                  <a:pt x="2335948" y="1502792"/>
                </a:lnTo>
                <a:cubicBezTo>
                  <a:pt x="2335948" y="1476837"/>
                  <a:pt x="2356713" y="1456074"/>
                  <a:pt x="2382668" y="1456074"/>
                </a:cubicBezTo>
                <a:cubicBezTo>
                  <a:pt x="2408623" y="1456074"/>
                  <a:pt x="2429386" y="1476837"/>
                  <a:pt x="2429386" y="1502792"/>
                </a:cubicBezTo>
                <a:cubicBezTo>
                  <a:pt x="2429386" y="1510580"/>
                  <a:pt x="2426792" y="1518365"/>
                  <a:pt x="2424195" y="1526153"/>
                </a:cubicBezTo>
                <a:cubicBezTo>
                  <a:pt x="2431983" y="1518365"/>
                  <a:pt x="2442365" y="1515771"/>
                  <a:pt x="2455341" y="1515771"/>
                </a:cubicBezTo>
                <a:cubicBezTo>
                  <a:pt x="2489085" y="1515771"/>
                  <a:pt x="2515039" y="1541726"/>
                  <a:pt x="2515039" y="1575466"/>
                </a:cubicBezTo>
                <a:lnTo>
                  <a:pt x="2511342" y="1594473"/>
                </a:lnTo>
                <a:lnTo>
                  <a:pt x="2518931" y="1576766"/>
                </a:lnTo>
                <a:cubicBezTo>
                  <a:pt x="2526068" y="1569629"/>
                  <a:pt x="2535801" y="1565087"/>
                  <a:pt x="2546183" y="1565087"/>
                </a:cubicBezTo>
                <a:cubicBezTo>
                  <a:pt x="2566947" y="1565087"/>
                  <a:pt x="2585117" y="1583254"/>
                  <a:pt x="2585117" y="1604018"/>
                </a:cubicBezTo>
                <a:cubicBezTo>
                  <a:pt x="2585117" y="1624782"/>
                  <a:pt x="2566947" y="1642952"/>
                  <a:pt x="2546183" y="1642952"/>
                </a:cubicBezTo>
                <a:cubicBezTo>
                  <a:pt x="2522825" y="1642952"/>
                  <a:pt x="2507252" y="1624782"/>
                  <a:pt x="2507252" y="1604018"/>
                </a:cubicBezTo>
                <a:lnTo>
                  <a:pt x="2507465" y="1603522"/>
                </a:lnTo>
                <a:lnTo>
                  <a:pt x="2497844" y="1617969"/>
                </a:lnTo>
                <a:cubicBezTo>
                  <a:pt x="2487138" y="1628676"/>
                  <a:pt x="2472213" y="1635164"/>
                  <a:pt x="2455341" y="1635164"/>
                </a:cubicBezTo>
                <a:cubicBezTo>
                  <a:pt x="2421601" y="1635164"/>
                  <a:pt x="2395646" y="1609209"/>
                  <a:pt x="2395646" y="1575466"/>
                </a:cubicBezTo>
                <a:cubicBezTo>
                  <a:pt x="2395646" y="1565085"/>
                  <a:pt x="2400837" y="1554702"/>
                  <a:pt x="2406029" y="1544320"/>
                </a:cubicBezTo>
                <a:cubicBezTo>
                  <a:pt x="2398240" y="1546917"/>
                  <a:pt x="2390455" y="1549511"/>
                  <a:pt x="2382668" y="1549511"/>
                </a:cubicBezTo>
                <a:lnTo>
                  <a:pt x="2380074" y="1549511"/>
                </a:lnTo>
                <a:lnTo>
                  <a:pt x="2380074" y="1559893"/>
                </a:lnTo>
                <a:cubicBezTo>
                  <a:pt x="2380074" y="1575466"/>
                  <a:pt x="2372285" y="1588446"/>
                  <a:pt x="2361904" y="1598827"/>
                </a:cubicBezTo>
                <a:cubicBezTo>
                  <a:pt x="2354119" y="1622186"/>
                  <a:pt x="2333354" y="1637758"/>
                  <a:pt x="2307399" y="1640356"/>
                </a:cubicBezTo>
                <a:cubicBezTo>
                  <a:pt x="2309993" y="1645547"/>
                  <a:pt x="2315184" y="1653332"/>
                  <a:pt x="2317781" y="1658522"/>
                </a:cubicBezTo>
                <a:cubicBezTo>
                  <a:pt x="2320375" y="1661119"/>
                  <a:pt x="2320375" y="1661119"/>
                  <a:pt x="2322973" y="1661119"/>
                </a:cubicBezTo>
                <a:cubicBezTo>
                  <a:pt x="2335948" y="1642949"/>
                  <a:pt x="2356713" y="1629973"/>
                  <a:pt x="2382668" y="1629973"/>
                </a:cubicBezTo>
                <a:cubicBezTo>
                  <a:pt x="2408623" y="1629973"/>
                  <a:pt x="2431983" y="1642949"/>
                  <a:pt x="2444959" y="1663713"/>
                </a:cubicBezTo>
                <a:cubicBezTo>
                  <a:pt x="2450150" y="1653332"/>
                  <a:pt x="2460532" y="1648141"/>
                  <a:pt x="2470915" y="1648141"/>
                </a:cubicBezTo>
                <a:cubicBezTo>
                  <a:pt x="2489085" y="1648141"/>
                  <a:pt x="2504657" y="1663713"/>
                  <a:pt x="2504657" y="1681883"/>
                </a:cubicBezTo>
                <a:cubicBezTo>
                  <a:pt x="2507251" y="1679287"/>
                  <a:pt x="2512442" y="1679287"/>
                  <a:pt x="2517633" y="1679287"/>
                </a:cubicBezTo>
                <a:lnTo>
                  <a:pt x="2520230" y="1679287"/>
                </a:lnTo>
                <a:cubicBezTo>
                  <a:pt x="2535803" y="1668904"/>
                  <a:pt x="2553970" y="1663713"/>
                  <a:pt x="2574735" y="1663713"/>
                </a:cubicBezTo>
                <a:lnTo>
                  <a:pt x="2579926" y="1663713"/>
                </a:lnTo>
                <a:cubicBezTo>
                  <a:pt x="2577331" y="1661119"/>
                  <a:pt x="2577331" y="1658522"/>
                  <a:pt x="2577331" y="1655928"/>
                </a:cubicBezTo>
                <a:cubicBezTo>
                  <a:pt x="2577331" y="1640356"/>
                  <a:pt x="2590307" y="1624782"/>
                  <a:pt x="2608477" y="1624782"/>
                </a:cubicBezTo>
                <a:cubicBezTo>
                  <a:pt x="2618859" y="1624782"/>
                  <a:pt x="2629241" y="1629973"/>
                  <a:pt x="2634432" y="1637758"/>
                </a:cubicBezTo>
                <a:lnTo>
                  <a:pt x="2634432" y="1629973"/>
                </a:lnTo>
                <a:cubicBezTo>
                  <a:pt x="2621453" y="1627376"/>
                  <a:pt x="2613668" y="1619591"/>
                  <a:pt x="2611071" y="1609209"/>
                </a:cubicBezTo>
                <a:cubicBezTo>
                  <a:pt x="2600689" y="1604018"/>
                  <a:pt x="2595498" y="1596231"/>
                  <a:pt x="2595498" y="1585848"/>
                </a:cubicBezTo>
                <a:cubicBezTo>
                  <a:pt x="2595498" y="1572872"/>
                  <a:pt x="2605881" y="1562491"/>
                  <a:pt x="2616262" y="1559893"/>
                </a:cubicBezTo>
                <a:cubicBezTo>
                  <a:pt x="2611071" y="1554702"/>
                  <a:pt x="2608477" y="1549511"/>
                  <a:pt x="2608477" y="1544320"/>
                </a:cubicBezTo>
                <a:cubicBezTo>
                  <a:pt x="2608477" y="1539130"/>
                  <a:pt x="2608477" y="1536535"/>
                  <a:pt x="2611071" y="1533939"/>
                </a:cubicBezTo>
                <a:lnTo>
                  <a:pt x="2605881" y="1528747"/>
                </a:lnTo>
                <a:cubicBezTo>
                  <a:pt x="2600689" y="1528747"/>
                  <a:pt x="2595498" y="1531345"/>
                  <a:pt x="2590307" y="1531345"/>
                </a:cubicBezTo>
                <a:lnTo>
                  <a:pt x="2587713" y="1531345"/>
                </a:lnTo>
                <a:lnTo>
                  <a:pt x="2587713" y="1536535"/>
                </a:lnTo>
                <a:cubicBezTo>
                  <a:pt x="2587713" y="1544320"/>
                  <a:pt x="2579926" y="1552108"/>
                  <a:pt x="2572141" y="1552108"/>
                </a:cubicBezTo>
                <a:cubicBezTo>
                  <a:pt x="2564352" y="1552108"/>
                  <a:pt x="2556567" y="1544320"/>
                  <a:pt x="2556567" y="1536535"/>
                </a:cubicBezTo>
                <a:cubicBezTo>
                  <a:pt x="2556567" y="1531345"/>
                  <a:pt x="2559161" y="1526153"/>
                  <a:pt x="2564352" y="1523556"/>
                </a:cubicBezTo>
                <a:cubicBezTo>
                  <a:pt x="2559161" y="1518365"/>
                  <a:pt x="2556567" y="1513175"/>
                  <a:pt x="2553970" y="1507984"/>
                </a:cubicBezTo>
                <a:cubicBezTo>
                  <a:pt x="2553970" y="1526153"/>
                  <a:pt x="2538397" y="1541726"/>
                  <a:pt x="2520230" y="1541726"/>
                </a:cubicBezTo>
                <a:cubicBezTo>
                  <a:pt x="2502060" y="1541726"/>
                  <a:pt x="2486487" y="1526153"/>
                  <a:pt x="2486487" y="1507984"/>
                </a:cubicBezTo>
                <a:cubicBezTo>
                  <a:pt x="2486487" y="1489816"/>
                  <a:pt x="2502060" y="1474244"/>
                  <a:pt x="2520230" y="1474244"/>
                </a:cubicBezTo>
                <a:cubicBezTo>
                  <a:pt x="2533206" y="1474244"/>
                  <a:pt x="2546186" y="1482029"/>
                  <a:pt x="2551376" y="1495007"/>
                </a:cubicBezTo>
                <a:lnTo>
                  <a:pt x="2551376" y="1492410"/>
                </a:lnTo>
                <a:cubicBezTo>
                  <a:pt x="2551376" y="1476837"/>
                  <a:pt x="2559161" y="1463861"/>
                  <a:pt x="2572141" y="1458670"/>
                </a:cubicBezTo>
                <a:cubicBezTo>
                  <a:pt x="2569543" y="1456074"/>
                  <a:pt x="2569543" y="1450883"/>
                  <a:pt x="2569543" y="1448289"/>
                </a:cubicBezTo>
                <a:cubicBezTo>
                  <a:pt x="2569543" y="1430119"/>
                  <a:pt x="2579926" y="1414545"/>
                  <a:pt x="2598095" y="1411951"/>
                </a:cubicBezTo>
                <a:cubicBezTo>
                  <a:pt x="2587713" y="1411951"/>
                  <a:pt x="2577331" y="1409354"/>
                  <a:pt x="2566949" y="1404164"/>
                </a:cubicBezTo>
                <a:cubicBezTo>
                  <a:pt x="2566949" y="1435310"/>
                  <a:pt x="2540995" y="1458670"/>
                  <a:pt x="2512442" y="1458670"/>
                </a:cubicBezTo>
                <a:cubicBezTo>
                  <a:pt x="2499466" y="1458670"/>
                  <a:pt x="2486487" y="1453480"/>
                  <a:pt x="2476105" y="1443097"/>
                </a:cubicBezTo>
                <a:cubicBezTo>
                  <a:pt x="2473511" y="1443097"/>
                  <a:pt x="2473511" y="1445691"/>
                  <a:pt x="2470915" y="1445691"/>
                </a:cubicBezTo>
                <a:cubicBezTo>
                  <a:pt x="2465724" y="1456074"/>
                  <a:pt x="2455341" y="1463861"/>
                  <a:pt x="2442365" y="1463861"/>
                </a:cubicBezTo>
                <a:cubicBezTo>
                  <a:pt x="2426792" y="1463861"/>
                  <a:pt x="2411219" y="1450883"/>
                  <a:pt x="2411219" y="1432715"/>
                </a:cubicBezTo>
                <a:lnTo>
                  <a:pt x="2411219" y="1430119"/>
                </a:lnTo>
                <a:cubicBezTo>
                  <a:pt x="2406029" y="1424928"/>
                  <a:pt x="2400837" y="1417142"/>
                  <a:pt x="2400837" y="1406760"/>
                </a:cubicBezTo>
                <a:cubicBezTo>
                  <a:pt x="2400837" y="1398973"/>
                  <a:pt x="2403431" y="1391188"/>
                  <a:pt x="2408623" y="1385996"/>
                </a:cubicBezTo>
                <a:cubicBezTo>
                  <a:pt x="2403431" y="1388590"/>
                  <a:pt x="2395646" y="1391188"/>
                  <a:pt x="2387859" y="1391188"/>
                </a:cubicBezTo>
                <a:cubicBezTo>
                  <a:pt x="2359309" y="1391188"/>
                  <a:pt x="2338545" y="1367827"/>
                  <a:pt x="2338545" y="1341872"/>
                </a:cubicBezTo>
                <a:cubicBezTo>
                  <a:pt x="2338545" y="1328895"/>
                  <a:pt x="2341139" y="1318514"/>
                  <a:pt x="2348927" y="1310725"/>
                </a:cubicBezTo>
                <a:lnTo>
                  <a:pt x="2348927" y="1308132"/>
                </a:lnTo>
                <a:cubicBezTo>
                  <a:pt x="2348927" y="1284771"/>
                  <a:pt x="2359309" y="1266603"/>
                  <a:pt x="2372285" y="1253624"/>
                </a:cubicBezTo>
                <a:lnTo>
                  <a:pt x="2372285" y="1245839"/>
                </a:lnTo>
                <a:cubicBezTo>
                  <a:pt x="2372285" y="1235457"/>
                  <a:pt x="2377476" y="1225076"/>
                  <a:pt x="2385264" y="1219884"/>
                </a:cubicBezTo>
                <a:cubicBezTo>
                  <a:pt x="2382668" y="1217287"/>
                  <a:pt x="2380074" y="1214693"/>
                  <a:pt x="2380074" y="1212097"/>
                </a:cubicBezTo>
                <a:cubicBezTo>
                  <a:pt x="2374883" y="1214693"/>
                  <a:pt x="2369691" y="1214693"/>
                  <a:pt x="2364500" y="1214693"/>
                </a:cubicBezTo>
                <a:cubicBezTo>
                  <a:pt x="2356713" y="1214693"/>
                  <a:pt x="2348927" y="1212097"/>
                  <a:pt x="2341139" y="1209502"/>
                </a:cubicBezTo>
                <a:cubicBezTo>
                  <a:pt x="2341139" y="1219884"/>
                  <a:pt x="2330758" y="1230267"/>
                  <a:pt x="2317781" y="1230267"/>
                </a:cubicBezTo>
                <a:cubicBezTo>
                  <a:pt x="2304803" y="1230267"/>
                  <a:pt x="2294420" y="1219884"/>
                  <a:pt x="2294420" y="1206906"/>
                </a:cubicBezTo>
                <a:cubicBezTo>
                  <a:pt x="2294420" y="1193930"/>
                  <a:pt x="2304803" y="1186142"/>
                  <a:pt x="2315184" y="1183548"/>
                </a:cubicBezTo>
                <a:cubicBezTo>
                  <a:pt x="2312590" y="1178358"/>
                  <a:pt x="2309993" y="1170569"/>
                  <a:pt x="2309993" y="1162784"/>
                </a:cubicBezTo>
                <a:cubicBezTo>
                  <a:pt x="2304803" y="1178358"/>
                  <a:pt x="2289229" y="1188739"/>
                  <a:pt x="2273657" y="1188739"/>
                </a:cubicBezTo>
                <a:cubicBezTo>
                  <a:pt x="2252893" y="1188739"/>
                  <a:pt x="2237319" y="1173167"/>
                  <a:pt x="2237319" y="1152402"/>
                </a:cubicBezTo>
                <a:cubicBezTo>
                  <a:pt x="2237319" y="1147212"/>
                  <a:pt x="2237319" y="1144614"/>
                  <a:pt x="2239917" y="1139423"/>
                </a:cubicBezTo>
                <a:cubicBezTo>
                  <a:pt x="2229534" y="1126447"/>
                  <a:pt x="2224343" y="1110874"/>
                  <a:pt x="2224343" y="1095302"/>
                </a:cubicBezTo>
                <a:cubicBezTo>
                  <a:pt x="2224343" y="1077131"/>
                  <a:pt x="2229534" y="1064156"/>
                  <a:pt x="2239917" y="1051176"/>
                </a:cubicBezTo>
                <a:lnTo>
                  <a:pt x="2239917" y="1045986"/>
                </a:lnTo>
                <a:cubicBezTo>
                  <a:pt x="2239917" y="1022627"/>
                  <a:pt x="2258083" y="1004458"/>
                  <a:pt x="2281444" y="1004458"/>
                </a:cubicBezTo>
                <a:cubicBezTo>
                  <a:pt x="2299612" y="1004458"/>
                  <a:pt x="2315184" y="1014840"/>
                  <a:pt x="2320375" y="1030412"/>
                </a:cubicBezTo>
                <a:cubicBezTo>
                  <a:pt x="2333354" y="1035603"/>
                  <a:pt x="2343736" y="1045986"/>
                  <a:pt x="2351521" y="1058964"/>
                </a:cubicBezTo>
                <a:cubicBezTo>
                  <a:pt x="2348927" y="1051176"/>
                  <a:pt x="2348927" y="1043391"/>
                  <a:pt x="2348927" y="1035603"/>
                </a:cubicBezTo>
                <a:cubicBezTo>
                  <a:pt x="2348927" y="983694"/>
                  <a:pt x="2390455" y="942165"/>
                  <a:pt x="2442365" y="942165"/>
                </a:cubicBezTo>
                <a:cubicBezTo>
                  <a:pt x="2468320" y="942165"/>
                  <a:pt x="2491679" y="952547"/>
                  <a:pt x="2509848" y="970717"/>
                </a:cubicBezTo>
                <a:cubicBezTo>
                  <a:pt x="2509848" y="960336"/>
                  <a:pt x="2515039" y="952547"/>
                  <a:pt x="2520230" y="947356"/>
                </a:cubicBezTo>
                <a:cubicBezTo>
                  <a:pt x="2502060" y="942165"/>
                  <a:pt x="2489085" y="926592"/>
                  <a:pt x="2489085" y="905829"/>
                </a:cubicBezTo>
                <a:lnTo>
                  <a:pt x="2489085" y="900638"/>
                </a:lnTo>
                <a:cubicBezTo>
                  <a:pt x="2476105" y="890255"/>
                  <a:pt x="2468320" y="874683"/>
                  <a:pt x="2468320" y="856515"/>
                </a:cubicBezTo>
                <a:cubicBezTo>
                  <a:pt x="2468320" y="848728"/>
                  <a:pt x="2468320" y="840943"/>
                  <a:pt x="2470915" y="835752"/>
                </a:cubicBezTo>
                <a:lnTo>
                  <a:pt x="2470915" y="830560"/>
                </a:lnTo>
                <a:lnTo>
                  <a:pt x="2470915" y="827963"/>
                </a:lnTo>
                <a:cubicBezTo>
                  <a:pt x="2455341" y="814988"/>
                  <a:pt x="2444959" y="802008"/>
                  <a:pt x="2439769" y="783842"/>
                </a:cubicBezTo>
                <a:lnTo>
                  <a:pt x="2437175" y="783842"/>
                </a:lnTo>
                <a:cubicBezTo>
                  <a:pt x="2434577" y="783842"/>
                  <a:pt x="2434577" y="786435"/>
                  <a:pt x="2431983" y="786435"/>
                </a:cubicBezTo>
                <a:cubicBezTo>
                  <a:pt x="2419004" y="822773"/>
                  <a:pt x="2382668" y="848728"/>
                  <a:pt x="2341139" y="848728"/>
                </a:cubicBezTo>
                <a:cubicBezTo>
                  <a:pt x="2333354" y="848728"/>
                  <a:pt x="2325567" y="848728"/>
                  <a:pt x="2317781" y="846134"/>
                </a:cubicBezTo>
                <a:cubicBezTo>
                  <a:pt x="2309993" y="848728"/>
                  <a:pt x="2302208" y="851324"/>
                  <a:pt x="2291827" y="851324"/>
                </a:cubicBezTo>
                <a:cubicBezTo>
                  <a:pt x="2250298" y="851324"/>
                  <a:pt x="2216556" y="817581"/>
                  <a:pt x="2216556" y="776053"/>
                </a:cubicBezTo>
                <a:cubicBezTo>
                  <a:pt x="2216556" y="752696"/>
                  <a:pt x="2229534" y="729334"/>
                  <a:pt x="2247702" y="716358"/>
                </a:cubicBezTo>
                <a:cubicBezTo>
                  <a:pt x="2255489" y="692997"/>
                  <a:pt x="2271063" y="677425"/>
                  <a:pt x="2289229" y="664448"/>
                </a:cubicBezTo>
                <a:lnTo>
                  <a:pt x="2289229" y="659257"/>
                </a:lnTo>
                <a:cubicBezTo>
                  <a:pt x="2289229" y="651469"/>
                  <a:pt x="2291827" y="641087"/>
                  <a:pt x="2297018" y="633302"/>
                </a:cubicBezTo>
                <a:cubicBezTo>
                  <a:pt x="2273657" y="615132"/>
                  <a:pt x="2258083" y="586583"/>
                  <a:pt x="2258083" y="552840"/>
                </a:cubicBezTo>
                <a:lnTo>
                  <a:pt x="2258083" y="545056"/>
                </a:lnTo>
                <a:cubicBezTo>
                  <a:pt x="2252893" y="547650"/>
                  <a:pt x="2247702" y="547650"/>
                  <a:pt x="2242511" y="547650"/>
                </a:cubicBezTo>
                <a:cubicBezTo>
                  <a:pt x="2219153" y="547650"/>
                  <a:pt x="2200982" y="529482"/>
                  <a:pt x="2200982" y="506121"/>
                </a:cubicBezTo>
                <a:cubicBezTo>
                  <a:pt x="2200982" y="482763"/>
                  <a:pt x="2219153" y="464594"/>
                  <a:pt x="2242511" y="464594"/>
                </a:cubicBezTo>
                <a:cubicBezTo>
                  <a:pt x="2258083" y="464594"/>
                  <a:pt x="2271063" y="474975"/>
                  <a:pt x="2278848" y="487955"/>
                </a:cubicBezTo>
                <a:cubicBezTo>
                  <a:pt x="2299612" y="461999"/>
                  <a:pt x="2330758" y="446426"/>
                  <a:pt x="2364500" y="446426"/>
                </a:cubicBezTo>
                <a:cubicBezTo>
                  <a:pt x="2385264" y="446426"/>
                  <a:pt x="2403431" y="451617"/>
                  <a:pt x="2419004" y="461999"/>
                </a:cubicBezTo>
                <a:cubicBezTo>
                  <a:pt x="2416410" y="456809"/>
                  <a:pt x="2416410" y="451617"/>
                  <a:pt x="2416410" y="446426"/>
                </a:cubicBezTo>
                <a:cubicBezTo>
                  <a:pt x="2416410" y="430853"/>
                  <a:pt x="2421601" y="412684"/>
                  <a:pt x="2429386" y="399707"/>
                </a:cubicBezTo>
                <a:lnTo>
                  <a:pt x="2421601" y="399707"/>
                </a:lnTo>
                <a:cubicBezTo>
                  <a:pt x="2395646" y="399707"/>
                  <a:pt x="2372285" y="384134"/>
                  <a:pt x="2361904" y="363370"/>
                </a:cubicBezTo>
                <a:cubicBezTo>
                  <a:pt x="2351521" y="373752"/>
                  <a:pt x="2335948" y="381538"/>
                  <a:pt x="2320375" y="381538"/>
                </a:cubicBezTo>
                <a:cubicBezTo>
                  <a:pt x="2286635" y="381538"/>
                  <a:pt x="2260680" y="355583"/>
                  <a:pt x="2260680" y="321843"/>
                </a:cubicBezTo>
                <a:cubicBezTo>
                  <a:pt x="2260680" y="288099"/>
                  <a:pt x="2289229" y="262144"/>
                  <a:pt x="2320375" y="262144"/>
                </a:cubicBezTo>
                <a:cubicBezTo>
                  <a:pt x="2341139" y="262144"/>
                  <a:pt x="2359309" y="272527"/>
                  <a:pt x="2369691" y="290697"/>
                </a:cubicBezTo>
                <a:cubicBezTo>
                  <a:pt x="2380074" y="277717"/>
                  <a:pt x="2398240" y="267335"/>
                  <a:pt x="2419004" y="267335"/>
                </a:cubicBezTo>
                <a:cubicBezTo>
                  <a:pt x="2424195" y="267335"/>
                  <a:pt x="2426792" y="269933"/>
                  <a:pt x="2431983" y="269933"/>
                </a:cubicBezTo>
                <a:cubicBezTo>
                  <a:pt x="2411219" y="256953"/>
                  <a:pt x="2398240" y="233595"/>
                  <a:pt x="2398240" y="207640"/>
                </a:cubicBezTo>
                <a:cubicBezTo>
                  <a:pt x="2398240" y="199852"/>
                  <a:pt x="2398240" y="192067"/>
                  <a:pt x="2400837" y="184279"/>
                </a:cubicBezTo>
                <a:cubicBezTo>
                  <a:pt x="2390455" y="192067"/>
                  <a:pt x="2377476" y="197258"/>
                  <a:pt x="2364500" y="197258"/>
                </a:cubicBezTo>
                <a:cubicBezTo>
                  <a:pt x="2333354" y="197258"/>
                  <a:pt x="2307399" y="171303"/>
                  <a:pt x="2307399" y="140157"/>
                </a:cubicBezTo>
                <a:cubicBezTo>
                  <a:pt x="2307399" y="109011"/>
                  <a:pt x="2333354" y="83056"/>
                  <a:pt x="2364500" y="83056"/>
                </a:cubicBezTo>
                <a:cubicBezTo>
                  <a:pt x="2395646" y="83056"/>
                  <a:pt x="2421601" y="109011"/>
                  <a:pt x="2421601" y="140157"/>
                </a:cubicBezTo>
                <a:lnTo>
                  <a:pt x="2421601" y="150539"/>
                </a:lnTo>
                <a:cubicBezTo>
                  <a:pt x="2437175" y="134966"/>
                  <a:pt x="2455341" y="127178"/>
                  <a:pt x="2476105" y="127178"/>
                </a:cubicBezTo>
                <a:cubicBezTo>
                  <a:pt x="2499466" y="127178"/>
                  <a:pt x="2522825" y="137561"/>
                  <a:pt x="2535803" y="155731"/>
                </a:cubicBezTo>
                <a:cubicBezTo>
                  <a:pt x="2540995" y="145348"/>
                  <a:pt x="2551376" y="140157"/>
                  <a:pt x="2564352" y="140157"/>
                </a:cubicBezTo>
                <a:cubicBezTo>
                  <a:pt x="2585116" y="140157"/>
                  <a:pt x="2600689" y="155731"/>
                  <a:pt x="2600689" y="176494"/>
                </a:cubicBezTo>
                <a:cubicBezTo>
                  <a:pt x="2600689" y="197258"/>
                  <a:pt x="2585116" y="212832"/>
                  <a:pt x="2564352" y="212832"/>
                </a:cubicBezTo>
                <a:cubicBezTo>
                  <a:pt x="2559161" y="212832"/>
                  <a:pt x="2556567" y="212832"/>
                  <a:pt x="2551376" y="210234"/>
                </a:cubicBezTo>
                <a:cubicBezTo>
                  <a:pt x="2546186" y="246572"/>
                  <a:pt x="2515039" y="275123"/>
                  <a:pt x="2476105" y="275123"/>
                </a:cubicBezTo>
                <a:cubicBezTo>
                  <a:pt x="2470915" y="275123"/>
                  <a:pt x="2463130" y="275123"/>
                  <a:pt x="2457939" y="272527"/>
                </a:cubicBezTo>
                <a:cubicBezTo>
                  <a:pt x="2465724" y="280314"/>
                  <a:pt x="2473511" y="288099"/>
                  <a:pt x="2478702" y="298481"/>
                </a:cubicBezTo>
                <a:cubicBezTo>
                  <a:pt x="2483893" y="290697"/>
                  <a:pt x="2491679" y="285505"/>
                  <a:pt x="2499466" y="285505"/>
                </a:cubicBezTo>
                <a:cubicBezTo>
                  <a:pt x="2515039" y="285505"/>
                  <a:pt x="2525421" y="295887"/>
                  <a:pt x="2525421" y="311460"/>
                </a:cubicBezTo>
                <a:cubicBezTo>
                  <a:pt x="2525421" y="327032"/>
                  <a:pt x="2512442" y="337415"/>
                  <a:pt x="2499466" y="337415"/>
                </a:cubicBezTo>
                <a:cubicBezTo>
                  <a:pt x="2494275" y="337415"/>
                  <a:pt x="2489085" y="334818"/>
                  <a:pt x="2483893" y="332224"/>
                </a:cubicBezTo>
                <a:cubicBezTo>
                  <a:pt x="2483893" y="340009"/>
                  <a:pt x="2483893" y="345200"/>
                  <a:pt x="2481296" y="350392"/>
                </a:cubicBezTo>
                <a:cubicBezTo>
                  <a:pt x="2486487" y="350392"/>
                  <a:pt x="2494275" y="347797"/>
                  <a:pt x="2499466" y="347797"/>
                </a:cubicBezTo>
                <a:cubicBezTo>
                  <a:pt x="2504657" y="345200"/>
                  <a:pt x="2509848" y="342606"/>
                  <a:pt x="2515039" y="342606"/>
                </a:cubicBezTo>
                <a:cubicBezTo>
                  <a:pt x="2522825" y="342606"/>
                  <a:pt x="2528015" y="345200"/>
                  <a:pt x="2533206" y="350392"/>
                </a:cubicBezTo>
                <a:cubicBezTo>
                  <a:pt x="2574735" y="360773"/>
                  <a:pt x="2605881" y="399707"/>
                  <a:pt x="2605881" y="443829"/>
                </a:cubicBezTo>
                <a:cubicBezTo>
                  <a:pt x="2605881" y="461999"/>
                  <a:pt x="2600689" y="480166"/>
                  <a:pt x="2590307" y="495740"/>
                </a:cubicBezTo>
                <a:cubicBezTo>
                  <a:pt x="2598095" y="503527"/>
                  <a:pt x="2600689" y="511313"/>
                  <a:pt x="2600689" y="519100"/>
                </a:cubicBezTo>
                <a:cubicBezTo>
                  <a:pt x="2600689" y="537267"/>
                  <a:pt x="2587713" y="550246"/>
                  <a:pt x="2569543" y="550246"/>
                </a:cubicBezTo>
                <a:cubicBezTo>
                  <a:pt x="2559161" y="550246"/>
                  <a:pt x="2548780" y="542458"/>
                  <a:pt x="2543588" y="534673"/>
                </a:cubicBezTo>
                <a:cubicBezTo>
                  <a:pt x="2535803" y="537267"/>
                  <a:pt x="2528015" y="539864"/>
                  <a:pt x="2517633" y="539864"/>
                </a:cubicBezTo>
                <a:cubicBezTo>
                  <a:pt x="2538397" y="550246"/>
                  <a:pt x="2551376" y="568414"/>
                  <a:pt x="2553970" y="589177"/>
                </a:cubicBezTo>
                <a:cubicBezTo>
                  <a:pt x="2561758" y="589177"/>
                  <a:pt x="2569543" y="591774"/>
                  <a:pt x="2574735" y="596966"/>
                </a:cubicBezTo>
                <a:cubicBezTo>
                  <a:pt x="2577331" y="586583"/>
                  <a:pt x="2582522" y="578795"/>
                  <a:pt x="2590307" y="573605"/>
                </a:cubicBezTo>
                <a:cubicBezTo>
                  <a:pt x="2590307" y="571011"/>
                  <a:pt x="2587713" y="568414"/>
                  <a:pt x="2587713" y="563222"/>
                </a:cubicBezTo>
                <a:cubicBezTo>
                  <a:pt x="2587713" y="550246"/>
                  <a:pt x="2598095" y="539864"/>
                  <a:pt x="2611071" y="539864"/>
                </a:cubicBezTo>
                <a:cubicBezTo>
                  <a:pt x="2618859" y="539864"/>
                  <a:pt x="2624051" y="542458"/>
                  <a:pt x="2629241" y="547650"/>
                </a:cubicBezTo>
                <a:cubicBezTo>
                  <a:pt x="2631836" y="545056"/>
                  <a:pt x="2637026" y="545056"/>
                  <a:pt x="2642217" y="545056"/>
                </a:cubicBezTo>
                <a:cubicBezTo>
                  <a:pt x="2639623" y="539864"/>
                  <a:pt x="2637026" y="532076"/>
                  <a:pt x="2637026" y="524291"/>
                </a:cubicBezTo>
                <a:cubicBezTo>
                  <a:pt x="2637026" y="503527"/>
                  <a:pt x="2647408" y="482763"/>
                  <a:pt x="2662981" y="472381"/>
                </a:cubicBezTo>
                <a:cubicBezTo>
                  <a:pt x="2652599" y="469785"/>
                  <a:pt x="2644814" y="461999"/>
                  <a:pt x="2644814" y="451617"/>
                </a:cubicBezTo>
                <a:cubicBezTo>
                  <a:pt x="2644814" y="441235"/>
                  <a:pt x="2655197" y="430853"/>
                  <a:pt x="2665578" y="430853"/>
                </a:cubicBezTo>
                <a:cubicBezTo>
                  <a:pt x="2675960" y="430853"/>
                  <a:pt x="2686342" y="441235"/>
                  <a:pt x="2686342" y="451617"/>
                </a:cubicBezTo>
                <a:cubicBezTo>
                  <a:pt x="2686342" y="454211"/>
                  <a:pt x="2683745" y="459402"/>
                  <a:pt x="2681151" y="461999"/>
                </a:cubicBezTo>
                <a:cubicBezTo>
                  <a:pt x="2686342" y="459402"/>
                  <a:pt x="2694127" y="459402"/>
                  <a:pt x="2699318" y="459402"/>
                </a:cubicBezTo>
                <a:cubicBezTo>
                  <a:pt x="2709700" y="459402"/>
                  <a:pt x="2720082" y="461999"/>
                  <a:pt x="2730464" y="467190"/>
                </a:cubicBezTo>
                <a:cubicBezTo>
                  <a:pt x="2746037" y="456809"/>
                  <a:pt x="2764206" y="451617"/>
                  <a:pt x="2784971" y="451617"/>
                </a:cubicBezTo>
                <a:cubicBezTo>
                  <a:pt x="2790162" y="451617"/>
                  <a:pt x="2792756" y="454211"/>
                  <a:pt x="2797948" y="454211"/>
                </a:cubicBezTo>
                <a:cubicBezTo>
                  <a:pt x="2797948" y="446426"/>
                  <a:pt x="2803138" y="438639"/>
                  <a:pt x="2808329" y="430853"/>
                </a:cubicBezTo>
                <a:cubicBezTo>
                  <a:pt x="2805735" y="428256"/>
                  <a:pt x="2805735" y="425662"/>
                  <a:pt x="2805735" y="423065"/>
                </a:cubicBezTo>
                <a:cubicBezTo>
                  <a:pt x="2805735" y="407493"/>
                  <a:pt x="2818711" y="397110"/>
                  <a:pt x="2831690" y="397110"/>
                </a:cubicBezTo>
                <a:cubicBezTo>
                  <a:pt x="2839475" y="397110"/>
                  <a:pt x="2844666" y="399707"/>
                  <a:pt x="2849857" y="404898"/>
                </a:cubicBezTo>
                <a:lnTo>
                  <a:pt x="2857645" y="404898"/>
                </a:lnTo>
                <a:cubicBezTo>
                  <a:pt x="2870622" y="404898"/>
                  <a:pt x="2882302" y="408792"/>
                  <a:pt x="2892035" y="415281"/>
                </a:cubicBezTo>
                <a:lnTo>
                  <a:pt x="2894424" y="418010"/>
                </a:lnTo>
                <a:lnTo>
                  <a:pt x="2902662" y="406731"/>
                </a:lnTo>
                <a:lnTo>
                  <a:pt x="2916378" y="399479"/>
                </a:lnTo>
                <a:lnTo>
                  <a:pt x="2910527" y="394840"/>
                </a:lnTo>
                <a:cubicBezTo>
                  <a:pt x="2908256" y="391271"/>
                  <a:pt x="2906959" y="386728"/>
                  <a:pt x="2906959" y="381538"/>
                </a:cubicBezTo>
                <a:cubicBezTo>
                  <a:pt x="2906959" y="368561"/>
                  <a:pt x="2917340" y="358179"/>
                  <a:pt x="2930318" y="358179"/>
                </a:cubicBezTo>
                <a:cubicBezTo>
                  <a:pt x="2943295" y="358179"/>
                  <a:pt x="2951083" y="365964"/>
                  <a:pt x="2953677" y="376346"/>
                </a:cubicBezTo>
                <a:cubicBezTo>
                  <a:pt x="2956273" y="371155"/>
                  <a:pt x="2961465" y="365964"/>
                  <a:pt x="2966656" y="363370"/>
                </a:cubicBezTo>
                <a:cubicBezTo>
                  <a:pt x="2956273" y="358179"/>
                  <a:pt x="2948486" y="350392"/>
                  <a:pt x="2943295" y="342606"/>
                </a:cubicBezTo>
                <a:cubicBezTo>
                  <a:pt x="2935510" y="340009"/>
                  <a:pt x="2930318" y="340009"/>
                  <a:pt x="2925128" y="337415"/>
                </a:cubicBezTo>
                <a:cubicBezTo>
                  <a:pt x="2912149" y="360773"/>
                  <a:pt x="2886194" y="378944"/>
                  <a:pt x="2857645" y="378944"/>
                </a:cubicBezTo>
                <a:cubicBezTo>
                  <a:pt x="2818711" y="378944"/>
                  <a:pt x="2787565" y="350392"/>
                  <a:pt x="2784971" y="314054"/>
                </a:cubicBezTo>
                <a:cubicBezTo>
                  <a:pt x="2777183" y="308863"/>
                  <a:pt x="2769398" y="301078"/>
                  <a:pt x="2769398" y="290697"/>
                </a:cubicBezTo>
                <a:lnTo>
                  <a:pt x="2769398" y="285505"/>
                </a:lnTo>
                <a:cubicBezTo>
                  <a:pt x="2764206" y="285505"/>
                  <a:pt x="2756419" y="282908"/>
                  <a:pt x="2751228" y="280314"/>
                </a:cubicBezTo>
                <a:cubicBezTo>
                  <a:pt x="2748634" y="303673"/>
                  <a:pt x="2727870" y="321843"/>
                  <a:pt x="2704509" y="321843"/>
                </a:cubicBezTo>
                <a:lnTo>
                  <a:pt x="2701915" y="321843"/>
                </a:lnTo>
                <a:cubicBezTo>
                  <a:pt x="2701915" y="329628"/>
                  <a:pt x="2699318" y="334818"/>
                  <a:pt x="2696724" y="342606"/>
                </a:cubicBezTo>
                <a:cubicBezTo>
                  <a:pt x="2701915" y="342606"/>
                  <a:pt x="2707107" y="340009"/>
                  <a:pt x="2712297" y="340009"/>
                </a:cubicBezTo>
                <a:cubicBezTo>
                  <a:pt x="2733061" y="340009"/>
                  <a:pt x="2748634" y="355583"/>
                  <a:pt x="2748634" y="376346"/>
                </a:cubicBezTo>
                <a:cubicBezTo>
                  <a:pt x="2748634" y="397110"/>
                  <a:pt x="2733061" y="412684"/>
                  <a:pt x="2712297" y="412684"/>
                </a:cubicBezTo>
                <a:cubicBezTo>
                  <a:pt x="2691533" y="412684"/>
                  <a:pt x="2675960" y="397110"/>
                  <a:pt x="2675960" y="376346"/>
                </a:cubicBezTo>
                <a:cubicBezTo>
                  <a:pt x="2675960" y="371155"/>
                  <a:pt x="2678554" y="365964"/>
                  <a:pt x="2678554" y="363370"/>
                </a:cubicBezTo>
                <a:cubicBezTo>
                  <a:pt x="2675960" y="365964"/>
                  <a:pt x="2670769" y="365964"/>
                  <a:pt x="2668172" y="368561"/>
                </a:cubicBezTo>
                <a:cubicBezTo>
                  <a:pt x="2670769" y="371155"/>
                  <a:pt x="2670769" y="376346"/>
                  <a:pt x="2670769" y="378944"/>
                </a:cubicBezTo>
                <a:cubicBezTo>
                  <a:pt x="2670769" y="394516"/>
                  <a:pt x="2657791" y="407493"/>
                  <a:pt x="2642217" y="407493"/>
                </a:cubicBezTo>
                <a:cubicBezTo>
                  <a:pt x="2626644" y="407493"/>
                  <a:pt x="2613668" y="394516"/>
                  <a:pt x="2613668" y="378944"/>
                </a:cubicBezTo>
                <a:cubicBezTo>
                  <a:pt x="2613668" y="373752"/>
                  <a:pt x="2616262" y="368561"/>
                  <a:pt x="2618859" y="363370"/>
                </a:cubicBezTo>
                <a:cubicBezTo>
                  <a:pt x="2600689" y="352989"/>
                  <a:pt x="2590307" y="334818"/>
                  <a:pt x="2590307" y="314054"/>
                </a:cubicBezTo>
                <a:cubicBezTo>
                  <a:pt x="2590307" y="282908"/>
                  <a:pt x="2616262" y="256953"/>
                  <a:pt x="2647408" y="256953"/>
                </a:cubicBezTo>
                <a:lnTo>
                  <a:pt x="2650005" y="256953"/>
                </a:lnTo>
                <a:cubicBezTo>
                  <a:pt x="2647408" y="251762"/>
                  <a:pt x="2647408" y="243977"/>
                  <a:pt x="2647408" y="238787"/>
                </a:cubicBezTo>
                <a:cubicBezTo>
                  <a:pt x="2647408" y="225807"/>
                  <a:pt x="2652599" y="215426"/>
                  <a:pt x="2660387" y="207640"/>
                </a:cubicBezTo>
                <a:cubicBezTo>
                  <a:pt x="2660387" y="205043"/>
                  <a:pt x="2657791" y="202449"/>
                  <a:pt x="2655197" y="199852"/>
                </a:cubicBezTo>
                <a:cubicBezTo>
                  <a:pt x="2637026" y="194662"/>
                  <a:pt x="2624051" y="179088"/>
                  <a:pt x="2624051" y="158324"/>
                </a:cubicBezTo>
                <a:cubicBezTo>
                  <a:pt x="2624051" y="137561"/>
                  <a:pt x="2642217" y="119393"/>
                  <a:pt x="2662981" y="116796"/>
                </a:cubicBezTo>
                <a:cubicBezTo>
                  <a:pt x="2668172" y="111606"/>
                  <a:pt x="2673363" y="106415"/>
                  <a:pt x="2681151" y="103820"/>
                </a:cubicBezTo>
                <a:cubicBezTo>
                  <a:pt x="2678554" y="98629"/>
                  <a:pt x="2675960" y="93438"/>
                  <a:pt x="2675960" y="88247"/>
                </a:cubicBezTo>
                <a:cubicBezTo>
                  <a:pt x="2670769" y="90841"/>
                  <a:pt x="2668172" y="90841"/>
                  <a:pt x="2662981" y="90841"/>
                </a:cubicBezTo>
                <a:cubicBezTo>
                  <a:pt x="2652599" y="90841"/>
                  <a:pt x="2644814" y="85650"/>
                  <a:pt x="2639623" y="80460"/>
                </a:cubicBezTo>
                <a:cubicBezTo>
                  <a:pt x="2634432" y="83056"/>
                  <a:pt x="2629241" y="83056"/>
                  <a:pt x="2624051" y="83056"/>
                </a:cubicBezTo>
                <a:cubicBezTo>
                  <a:pt x="2600689" y="83056"/>
                  <a:pt x="2582522" y="64886"/>
                  <a:pt x="2582522" y="41529"/>
                </a:cubicBezTo>
                <a:cubicBezTo>
                  <a:pt x="2582522" y="18167"/>
                  <a:pt x="2600689" y="0"/>
                  <a:pt x="2624051" y="0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19" name="Freeform: Shape 118">
            <a:extLst>
              <a:ext uri="{FF2B5EF4-FFF2-40B4-BE49-F238E27FC236}">
                <a16:creationId xmlns:a16="http://schemas.microsoft.com/office/drawing/2014/main" id="{E0F6EE0D-33B6-42C1-A459-18C6262FC036}"/>
              </a:ext>
            </a:extLst>
          </p:cNvPr>
          <p:cNvSpPr/>
          <p:nvPr/>
        </p:nvSpPr>
        <p:spPr>
          <a:xfrm>
            <a:off x="6519090" y="3422085"/>
            <a:ext cx="103820" cy="103820"/>
          </a:xfrm>
          <a:custGeom>
            <a:avLst/>
            <a:gdLst>
              <a:gd name="connsiteX0" fmla="*/ 21431 w 38100"/>
              <a:gd name="connsiteY0" fmla="*/ 7144 h 38100"/>
              <a:gd name="connsiteX1" fmla="*/ 7144 w 38100"/>
              <a:gd name="connsiteY1" fmla="*/ 21431 h 38100"/>
              <a:gd name="connsiteX2" fmla="*/ 21431 w 38100"/>
              <a:gd name="connsiteY2" fmla="*/ 35719 h 38100"/>
              <a:gd name="connsiteX3" fmla="*/ 35719 w 38100"/>
              <a:gd name="connsiteY3" fmla="*/ 21431 h 38100"/>
              <a:gd name="connsiteX4" fmla="*/ 21431 w 38100"/>
              <a:gd name="connsiteY4" fmla="*/ 7144 h 38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00" h="38100">
                <a:moveTo>
                  <a:pt x="21431" y="7144"/>
                </a:moveTo>
                <a:cubicBezTo>
                  <a:pt x="13811" y="7144"/>
                  <a:pt x="7144" y="13811"/>
                  <a:pt x="7144" y="21431"/>
                </a:cubicBezTo>
                <a:cubicBezTo>
                  <a:pt x="7144" y="29051"/>
                  <a:pt x="13811" y="35719"/>
                  <a:pt x="21431" y="35719"/>
                </a:cubicBezTo>
                <a:cubicBezTo>
                  <a:pt x="29051" y="35719"/>
                  <a:pt x="35719" y="29051"/>
                  <a:pt x="35719" y="21431"/>
                </a:cubicBezTo>
                <a:cubicBezTo>
                  <a:pt x="35719" y="13811"/>
                  <a:pt x="29051" y="7144"/>
                  <a:pt x="21431" y="7144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3" name="Graphic 166">
            <a:extLst>
              <a:ext uri="{FF2B5EF4-FFF2-40B4-BE49-F238E27FC236}">
                <a16:creationId xmlns:a16="http://schemas.microsoft.com/office/drawing/2014/main" id="{A3C38099-AABC-450D-AE9D-CB71E1DF42EC}"/>
              </a:ext>
            </a:extLst>
          </p:cNvPr>
          <p:cNvGrpSpPr/>
          <p:nvPr/>
        </p:nvGrpSpPr>
        <p:grpSpPr>
          <a:xfrm>
            <a:off x="5448418" y="4114281"/>
            <a:ext cx="3978955" cy="836004"/>
            <a:chOff x="4305300" y="3052762"/>
            <a:chExt cx="3581400" cy="752475"/>
          </a:xfrm>
          <a:solidFill>
            <a:schemeClr val="accent1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3BDD586-8BC8-45A4-9199-82F1F1C60BF8}"/>
                </a:ext>
              </a:extLst>
            </p:cNvPr>
            <p:cNvSpPr/>
            <p:nvPr/>
          </p:nvSpPr>
          <p:spPr>
            <a:xfrm>
              <a:off x="4401979" y="3311366"/>
              <a:ext cx="3476625" cy="200025"/>
            </a:xfrm>
            <a:custGeom>
              <a:avLst/>
              <a:gdLst>
                <a:gd name="connsiteX0" fmla="*/ 1497806 w 3476625"/>
                <a:gd name="connsiteY0" fmla="*/ 7144 h 200025"/>
                <a:gd name="connsiteX1" fmla="*/ 1822609 w 3476625"/>
                <a:gd name="connsiteY1" fmla="*/ 7144 h 200025"/>
                <a:gd name="connsiteX2" fmla="*/ 1899761 w 3476625"/>
                <a:gd name="connsiteY2" fmla="*/ 84296 h 200025"/>
                <a:gd name="connsiteX3" fmla="*/ 2174081 w 3476625"/>
                <a:gd name="connsiteY3" fmla="*/ 84296 h 200025"/>
                <a:gd name="connsiteX4" fmla="*/ 2240756 w 3476625"/>
                <a:gd name="connsiteY4" fmla="*/ 17621 h 200025"/>
                <a:gd name="connsiteX5" fmla="*/ 3470434 w 3476625"/>
                <a:gd name="connsiteY5" fmla="*/ 17621 h 200025"/>
                <a:gd name="connsiteX6" fmla="*/ 3470434 w 3476625"/>
                <a:gd name="connsiteY6" fmla="*/ 24289 h 200025"/>
                <a:gd name="connsiteX7" fmla="*/ 2243614 w 3476625"/>
                <a:gd name="connsiteY7" fmla="*/ 24289 h 200025"/>
                <a:gd name="connsiteX8" fmla="*/ 2176939 w 3476625"/>
                <a:gd name="connsiteY8" fmla="*/ 90964 h 200025"/>
                <a:gd name="connsiteX9" fmla="*/ 1896904 w 3476625"/>
                <a:gd name="connsiteY9" fmla="*/ 90964 h 200025"/>
                <a:gd name="connsiteX10" fmla="*/ 1819751 w 3476625"/>
                <a:gd name="connsiteY10" fmla="*/ 13811 h 200025"/>
                <a:gd name="connsiteX11" fmla="*/ 1500664 w 3476625"/>
                <a:gd name="connsiteY11" fmla="*/ 13811 h 200025"/>
                <a:gd name="connsiteX12" fmla="*/ 1432084 w 3476625"/>
                <a:gd name="connsiteY12" fmla="*/ 120491 h 200025"/>
                <a:gd name="connsiteX13" fmla="*/ 1057751 w 3476625"/>
                <a:gd name="connsiteY13" fmla="*/ 120491 h 200025"/>
                <a:gd name="connsiteX14" fmla="*/ 971074 w 3476625"/>
                <a:gd name="connsiteY14" fmla="*/ 14764 h 200025"/>
                <a:gd name="connsiteX15" fmla="*/ 379571 w 3476625"/>
                <a:gd name="connsiteY15" fmla="*/ 14764 h 200025"/>
                <a:gd name="connsiteX16" fmla="*/ 11906 w 3476625"/>
                <a:gd name="connsiteY16" fmla="*/ 201454 h 200025"/>
                <a:gd name="connsiteX17" fmla="*/ 7144 w 3476625"/>
                <a:gd name="connsiteY17" fmla="*/ 196691 h 200025"/>
                <a:gd name="connsiteX18" fmla="*/ 376714 w 3476625"/>
                <a:gd name="connsiteY18" fmla="*/ 8096 h 200025"/>
                <a:gd name="connsiteX19" fmla="*/ 973931 w 3476625"/>
                <a:gd name="connsiteY19" fmla="*/ 8096 h 200025"/>
                <a:gd name="connsiteX20" fmla="*/ 1061561 w 3476625"/>
                <a:gd name="connsiteY20" fmla="*/ 113824 h 200025"/>
                <a:gd name="connsiteX21" fmla="*/ 1429226 w 3476625"/>
                <a:gd name="connsiteY21" fmla="*/ 113824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476625" h="200025">
                  <a:moveTo>
                    <a:pt x="1497806" y="7144"/>
                  </a:moveTo>
                  <a:lnTo>
                    <a:pt x="1822609" y="7144"/>
                  </a:lnTo>
                  <a:lnTo>
                    <a:pt x="1899761" y="84296"/>
                  </a:lnTo>
                  <a:lnTo>
                    <a:pt x="2174081" y="84296"/>
                  </a:lnTo>
                  <a:lnTo>
                    <a:pt x="2240756" y="17621"/>
                  </a:lnTo>
                  <a:lnTo>
                    <a:pt x="3470434" y="17621"/>
                  </a:lnTo>
                  <a:lnTo>
                    <a:pt x="3470434" y="24289"/>
                  </a:lnTo>
                  <a:lnTo>
                    <a:pt x="2243614" y="24289"/>
                  </a:lnTo>
                  <a:lnTo>
                    <a:pt x="2176939" y="90964"/>
                  </a:lnTo>
                  <a:lnTo>
                    <a:pt x="1896904" y="90964"/>
                  </a:lnTo>
                  <a:lnTo>
                    <a:pt x="1819751" y="13811"/>
                  </a:lnTo>
                  <a:lnTo>
                    <a:pt x="1500664" y="13811"/>
                  </a:lnTo>
                  <a:lnTo>
                    <a:pt x="1432084" y="120491"/>
                  </a:lnTo>
                  <a:lnTo>
                    <a:pt x="1057751" y="120491"/>
                  </a:lnTo>
                  <a:lnTo>
                    <a:pt x="971074" y="14764"/>
                  </a:lnTo>
                  <a:lnTo>
                    <a:pt x="379571" y="14764"/>
                  </a:lnTo>
                  <a:lnTo>
                    <a:pt x="11906" y="201454"/>
                  </a:lnTo>
                  <a:lnTo>
                    <a:pt x="7144" y="196691"/>
                  </a:lnTo>
                  <a:lnTo>
                    <a:pt x="376714" y="8096"/>
                  </a:lnTo>
                  <a:lnTo>
                    <a:pt x="973931" y="8096"/>
                  </a:lnTo>
                  <a:lnTo>
                    <a:pt x="1061561" y="113824"/>
                  </a:lnTo>
                  <a:lnTo>
                    <a:pt x="1429226" y="1138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93848C9-339A-48A6-A302-58D7427D9DFD}"/>
                </a:ext>
              </a:extLst>
            </p:cNvPr>
            <p:cNvSpPr/>
            <p:nvPr/>
          </p:nvSpPr>
          <p:spPr>
            <a:xfrm>
              <a:off x="7851934" y="3312318"/>
              <a:ext cx="38100" cy="38100"/>
            </a:xfrm>
            <a:custGeom>
              <a:avLst/>
              <a:gdLst>
                <a:gd name="connsiteX0" fmla="*/ 20479 w 38100"/>
                <a:gd name="connsiteY0" fmla="*/ 7144 h 38100"/>
                <a:gd name="connsiteX1" fmla="*/ 33814 w 38100"/>
                <a:gd name="connsiteY1" fmla="*/ 20479 h 38100"/>
                <a:gd name="connsiteX2" fmla="*/ 20479 w 38100"/>
                <a:gd name="connsiteY2" fmla="*/ 33814 h 38100"/>
                <a:gd name="connsiteX3" fmla="*/ 7144 w 38100"/>
                <a:gd name="connsiteY3" fmla="*/ 20479 h 38100"/>
                <a:gd name="connsiteX4" fmla="*/ 20479 w 38100"/>
                <a:gd name="connsiteY4" fmla="*/ 714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20479" y="7144"/>
                  </a:moveTo>
                  <a:cubicBezTo>
                    <a:pt x="28099" y="7144"/>
                    <a:pt x="33814" y="12859"/>
                    <a:pt x="33814" y="20479"/>
                  </a:cubicBezTo>
                  <a:cubicBezTo>
                    <a:pt x="33814" y="28099"/>
                    <a:pt x="28099" y="33814"/>
                    <a:pt x="20479" y="33814"/>
                  </a:cubicBezTo>
                  <a:cubicBezTo>
                    <a:pt x="12859" y="33814"/>
                    <a:pt x="7144" y="28099"/>
                    <a:pt x="7144" y="20479"/>
                  </a:cubicBezTo>
                  <a:cubicBezTo>
                    <a:pt x="7144" y="12859"/>
                    <a:pt x="12859" y="7144"/>
                    <a:pt x="2047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EBB8575-B721-4D57-BBD9-2C70B9C6B8F5}"/>
                </a:ext>
              </a:extLst>
            </p:cNvPr>
            <p:cNvSpPr/>
            <p:nvPr/>
          </p:nvSpPr>
          <p:spPr>
            <a:xfrm>
              <a:off x="4391739" y="3489721"/>
              <a:ext cx="38100" cy="38100"/>
            </a:xfrm>
            <a:custGeom>
              <a:avLst/>
              <a:gdLst>
                <a:gd name="connsiteX0" fmla="*/ 10716 w 38100"/>
                <a:gd name="connsiteY0" fmla="*/ 10716 h 38100"/>
                <a:gd name="connsiteX1" fmla="*/ 10716 w 38100"/>
                <a:gd name="connsiteY1" fmla="*/ 29766 h 38100"/>
                <a:gd name="connsiteX2" fmla="*/ 29766 w 38100"/>
                <a:gd name="connsiteY2" fmla="*/ 29766 h 38100"/>
                <a:gd name="connsiteX3" fmla="*/ 29766 w 38100"/>
                <a:gd name="connsiteY3" fmla="*/ 10716 h 38100"/>
                <a:gd name="connsiteX4" fmla="*/ 10716 w 38100"/>
                <a:gd name="connsiteY4" fmla="*/ 10716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10716" y="10716"/>
                  </a:moveTo>
                  <a:cubicBezTo>
                    <a:pt x="5953" y="15478"/>
                    <a:pt x="5953" y="24051"/>
                    <a:pt x="10716" y="29766"/>
                  </a:cubicBezTo>
                  <a:cubicBezTo>
                    <a:pt x="15478" y="34528"/>
                    <a:pt x="24051" y="34528"/>
                    <a:pt x="29766" y="29766"/>
                  </a:cubicBezTo>
                  <a:cubicBezTo>
                    <a:pt x="34528" y="25003"/>
                    <a:pt x="34528" y="16431"/>
                    <a:pt x="29766" y="10716"/>
                  </a:cubicBezTo>
                  <a:cubicBezTo>
                    <a:pt x="24051" y="5953"/>
                    <a:pt x="15478" y="5953"/>
                    <a:pt x="10716" y="1071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C74A536-EDC1-4732-80DE-9BA5DF26BDE9}"/>
                </a:ext>
              </a:extLst>
            </p:cNvPr>
            <p:cNvSpPr/>
            <p:nvPr/>
          </p:nvSpPr>
          <p:spPr>
            <a:xfrm>
              <a:off x="4559141" y="3055143"/>
              <a:ext cx="2552700" cy="142875"/>
            </a:xfrm>
            <a:custGeom>
              <a:avLst/>
              <a:gdLst>
                <a:gd name="connsiteX0" fmla="*/ 7144 w 2552700"/>
                <a:gd name="connsiteY0" fmla="*/ 7144 h 142875"/>
                <a:gd name="connsiteX1" fmla="*/ 101441 w 2552700"/>
                <a:gd name="connsiteY1" fmla="*/ 7144 h 142875"/>
                <a:gd name="connsiteX2" fmla="*/ 222409 w 2552700"/>
                <a:gd name="connsiteY2" fmla="*/ 128111 h 142875"/>
                <a:gd name="connsiteX3" fmla="*/ 813911 w 2552700"/>
                <a:gd name="connsiteY3" fmla="*/ 128111 h 142875"/>
                <a:gd name="connsiteX4" fmla="*/ 881539 w 2552700"/>
                <a:gd name="connsiteY4" fmla="*/ 21431 h 142875"/>
                <a:gd name="connsiteX5" fmla="*/ 1284446 w 2552700"/>
                <a:gd name="connsiteY5" fmla="*/ 21431 h 142875"/>
                <a:gd name="connsiteX6" fmla="*/ 1343501 w 2552700"/>
                <a:gd name="connsiteY6" fmla="*/ 129064 h 142875"/>
                <a:gd name="connsiteX7" fmla="*/ 1662589 w 2552700"/>
                <a:gd name="connsiteY7" fmla="*/ 129064 h 142875"/>
                <a:gd name="connsiteX8" fmla="*/ 1739741 w 2552700"/>
                <a:gd name="connsiteY8" fmla="*/ 51911 h 142875"/>
                <a:gd name="connsiteX9" fmla="*/ 2019776 w 2552700"/>
                <a:gd name="connsiteY9" fmla="*/ 51911 h 142875"/>
                <a:gd name="connsiteX10" fmla="*/ 2086451 w 2552700"/>
                <a:gd name="connsiteY10" fmla="*/ 117634 h 142875"/>
                <a:gd name="connsiteX11" fmla="*/ 2551271 w 2552700"/>
                <a:gd name="connsiteY11" fmla="*/ 117634 h 142875"/>
                <a:gd name="connsiteX12" fmla="*/ 2551271 w 2552700"/>
                <a:gd name="connsiteY12" fmla="*/ 125254 h 142875"/>
                <a:gd name="connsiteX13" fmla="*/ 2083594 w 2552700"/>
                <a:gd name="connsiteY13" fmla="*/ 125254 h 142875"/>
                <a:gd name="connsiteX14" fmla="*/ 2016919 w 2552700"/>
                <a:gd name="connsiteY14" fmla="*/ 58579 h 142875"/>
                <a:gd name="connsiteX15" fmla="*/ 1742599 w 2552700"/>
                <a:gd name="connsiteY15" fmla="*/ 58579 h 142875"/>
                <a:gd name="connsiteX16" fmla="*/ 1665446 w 2552700"/>
                <a:gd name="connsiteY16" fmla="*/ 135731 h 142875"/>
                <a:gd name="connsiteX17" fmla="*/ 1340644 w 2552700"/>
                <a:gd name="connsiteY17" fmla="*/ 135731 h 142875"/>
                <a:gd name="connsiteX18" fmla="*/ 1281589 w 2552700"/>
                <a:gd name="connsiteY18" fmla="*/ 29051 h 142875"/>
                <a:gd name="connsiteX19" fmla="*/ 885349 w 2552700"/>
                <a:gd name="connsiteY19" fmla="*/ 29051 h 142875"/>
                <a:gd name="connsiteX20" fmla="*/ 816769 w 2552700"/>
                <a:gd name="connsiteY20" fmla="*/ 134779 h 142875"/>
                <a:gd name="connsiteX21" fmla="*/ 219551 w 2552700"/>
                <a:gd name="connsiteY21" fmla="*/ 134779 h 142875"/>
                <a:gd name="connsiteX22" fmla="*/ 98584 w 2552700"/>
                <a:gd name="connsiteY22" fmla="*/ 14764 h 142875"/>
                <a:gd name="connsiteX23" fmla="*/ 7144 w 2552700"/>
                <a:gd name="connsiteY23" fmla="*/ 14764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552700" h="142875">
                  <a:moveTo>
                    <a:pt x="7144" y="7144"/>
                  </a:moveTo>
                  <a:lnTo>
                    <a:pt x="101441" y="7144"/>
                  </a:lnTo>
                  <a:lnTo>
                    <a:pt x="222409" y="128111"/>
                  </a:lnTo>
                  <a:lnTo>
                    <a:pt x="813911" y="128111"/>
                  </a:lnTo>
                  <a:lnTo>
                    <a:pt x="881539" y="21431"/>
                  </a:lnTo>
                  <a:lnTo>
                    <a:pt x="1284446" y="21431"/>
                  </a:lnTo>
                  <a:lnTo>
                    <a:pt x="1343501" y="129064"/>
                  </a:lnTo>
                  <a:lnTo>
                    <a:pt x="1662589" y="129064"/>
                  </a:lnTo>
                  <a:lnTo>
                    <a:pt x="1739741" y="51911"/>
                  </a:lnTo>
                  <a:lnTo>
                    <a:pt x="2019776" y="51911"/>
                  </a:lnTo>
                  <a:lnTo>
                    <a:pt x="2086451" y="117634"/>
                  </a:lnTo>
                  <a:lnTo>
                    <a:pt x="2551271" y="117634"/>
                  </a:lnTo>
                  <a:lnTo>
                    <a:pt x="2551271" y="125254"/>
                  </a:lnTo>
                  <a:lnTo>
                    <a:pt x="2083594" y="125254"/>
                  </a:lnTo>
                  <a:lnTo>
                    <a:pt x="2016919" y="58579"/>
                  </a:lnTo>
                  <a:lnTo>
                    <a:pt x="1742599" y="58579"/>
                  </a:lnTo>
                  <a:lnTo>
                    <a:pt x="1665446" y="135731"/>
                  </a:lnTo>
                  <a:lnTo>
                    <a:pt x="1340644" y="135731"/>
                  </a:lnTo>
                  <a:lnTo>
                    <a:pt x="1281589" y="29051"/>
                  </a:lnTo>
                  <a:lnTo>
                    <a:pt x="885349" y="29051"/>
                  </a:lnTo>
                  <a:lnTo>
                    <a:pt x="816769" y="134779"/>
                  </a:lnTo>
                  <a:lnTo>
                    <a:pt x="219551" y="134779"/>
                  </a:lnTo>
                  <a:lnTo>
                    <a:pt x="98584" y="14764"/>
                  </a:lnTo>
                  <a:lnTo>
                    <a:pt x="7144" y="147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1D7746-8922-4CC7-BF3A-0407E1587625}"/>
                </a:ext>
              </a:extLst>
            </p:cNvPr>
            <p:cNvSpPr/>
            <p:nvPr/>
          </p:nvSpPr>
          <p:spPr>
            <a:xfrm>
              <a:off x="7089934" y="3156108"/>
              <a:ext cx="38100" cy="38100"/>
            </a:xfrm>
            <a:custGeom>
              <a:avLst/>
              <a:gdLst>
                <a:gd name="connsiteX0" fmla="*/ 20479 w 38100"/>
                <a:gd name="connsiteY0" fmla="*/ 7144 h 38100"/>
                <a:gd name="connsiteX1" fmla="*/ 33814 w 38100"/>
                <a:gd name="connsiteY1" fmla="*/ 20479 h 38100"/>
                <a:gd name="connsiteX2" fmla="*/ 20479 w 38100"/>
                <a:gd name="connsiteY2" fmla="*/ 33814 h 38100"/>
                <a:gd name="connsiteX3" fmla="*/ 7144 w 38100"/>
                <a:gd name="connsiteY3" fmla="*/ 20479 h 38100"/>
                <a:gd name="connsiteX4" fmla="*/ 20479 w 38100"/>
                <a:gd name="connsiteY4" fmla="*/ 714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20479" y="7144"/>
                  </a:moveTo>
                  <a:cubicBezTo>
                    <a:pt x="28099" y="7144"/>
                    <a:pt x="33814" y="12859"/>
                    <a:pt x="33814" y="20479"/>
                  </a:cubicBezTo>
                  <a:cubicBezTo>
                    <a:pt x="33814" y="28099"/>
                    <a:pt x="28099" y="33814"/>
                    <a:pt x="20479" y="33814"/>
                  </a:cubicBezTo>
                  <a:cubicBezTo>
                    <a:pt x="12859" y="33814"/>
                    <a:pt x="7144" y="28099"/>
                    <a:pt x="7144" y="20479"/>
                  </a:cubicBezTo>
                  <a:cubicBezTo>
                    <a:pt x="7144" y="13811"/>
                    <a:pt x="12859" y="7144"/>
                    <a:pt x="2047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3DF2EFD0-EFC3-4963-BA62-A4740A550FD0}"/>
                </a:ext>
              </a:extLst>
            </p:cNvPr>
            <p:cNvSpPr/>
            <p:nvPr/>
          </p:nvSpPr>
          <p:spPr>
            <a:xfrm>
              <a:off x="4546759" y="3045618"/>
              <a:ext cx="38100" cy="38100"/>
            </a:xfrm>
            <a:custGeom>
              <a:avLst/>
              <a:gdLst>
                <a:gd name="connsiteX0" fmla="*/ 20479 w 38100"/>
                <a:gd name="connsiteY0" fmla="*/ 7144 h 38100"/>
                <a:gd name="connsiteX1" fmla="*/ 7144 w 38100"/>
                <a:gd name="connsiteY1" fmla="*/ 20479 h 38100"/>
                <a:gd name="connsiteX2" fmla="*/ 20479 w 38100"/>
                <a:gd name="connsiteY2" fmla="*/ 33814 h 38100"/>
                <a:gd name="connsiteX3" fmla="*/ 33814 w 38100"/>
                <a:gd name="connsiteY3" fmla="*/ 20479 h 38100"/>
                <a:gd name="connsiteX4" fmla="*/ 20479 w 38100"/>
                <a:gd name="connsiteY4" fmla="*/ 714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20479" y="7144"/>
                  </a:moveTo>
                  <a:cubicBezTo>
                    <a:pt x="12859" y="7144"/>
                    <a:pt x="7144" y="12859"/>
                    <a:pt x="7144" y="20479"/>
                  </a:cubicBezTo>
                  <a:cubicBezTo>
                    <a:pt x="7144" y="28099"/>
                    <a:pt x="12859" y="33814"/>
                    <a:pt x="20479" y="33814"/>
                  </a:cubicBezTo>
                  <a:cubicBezTo>
                    <a:pt x="28099" y="33814"/>
                    <a:pt x="33814" y="28099"/>
                    <a:pt x="33814" y="20479"/>
                  </a:cubicBezTo>
                  <a:cubicBezTo>
                    <a:pt x="33814" y="12859"/>
                    <a:pt x="28099" y="7144"/>
                    <a:pt x="2047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0CEEDAAD-B825-4C93-A1C3-9F67944F40AB}"/>
                </a:ext>
              </a:extLst>
            </p:cNvPr>
            <p:cNvSpPr/>
            <p:nvPr/>
          </p:nvSpPr>
          <p:spPr>
            <a:xfrm>
              <a:off x="6717506" y="3322796"/>
              <a:ext cx="676275" cy="104775"/>
            </a:xfrm>
            <a:custGeom>
              <a:avLst/>
              <a:gdLst>
                <a:gd name="connsiteX0" fmla="*/ 668179 w 676275"/>
                <a:gd name="connsiteY0" fmla="*/ 7144 h 104775"/>
                <a:gd name="connsiteX1" fmla="*/ 672941 w 676275"/>
                <a:gd name="connsiteY1" fmla="*/ 11906 h 104775"/>
                <a:gd name="connsiteX2" fmla="*/ 471964 w 676275"/>
                <a:gd name="connsiteY2" fmla="*/ 98584 h 104775"/>
                <a:gd name="connsiteX3" fmla="*/ 7144 w 676275"/>
                <a:gd name="connsiteY3" fmla="*/ 98584 h 104775"/>
                <a:gd name="connsiteX4" fmla="*/ 7144 w 676275"/>
                <a:gd name="connsiteY4" fmla="*/ 91916 h 104775"/>
                <a:gd name="connsiteX5" fmla="*/ 469106 w 676275"/>
                <a:gd name="connsiteY5" fmla="*/ 91916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76275" h="104775">
                  <a:moveTo>
                    <a:pt x="668179" y="7144"/>
                  </a:moveTo>
                  <a:lnTo>
                    <a:pt x="672941" y="11906"/>
                  </a:lnTo>
                  <a:lnTo>
                    <a:pt x="471964" y="98584"/>
                  </a:lnTo>
                  <a:lnTo>
                    <a:pt x="7144" y="98584"/>
                  </a:lnTo>
                  <a:lnTo>
                    <a:pt x="7144" y="91916"/>
                  </a:lnTo>
                  <a:lnTo>
                    <a:pt x="469106" y="919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CE848BD-3E99-48FD-9E3C-96A90D65DE04}"/>
                </a:ext>
              </a:extLst>
            </p:cNvPr>
            <p:cNvSpPr/>
            <p:nvPr/>
          </p:nvSpPr>
          <p:spPr>
            <a:xfrm>
              <a:off x="6705124" y="3398043"/>
              <a:ext cx="38100" cy="38100"/>
            </a:xfrm>
            <a:custGeom>
              <a:avLst/>
              <a:gdLst>
                <a:gd name="connsiteX0" fmla="*/ 20479 w 38100"/>
                <a:gd name="connsiteY0" fmla="*/ 7144 h 38100"/>
                <a:gd name="connsiteX1" fmla="*/ 7144 w 38100"/>
                <a:gd name="connsiteY1" fmla="*/ 20479 h 38100"/>
                <a:gd name="connsiteX2" fmla="*/ 20479 w 38100"/>
                <a:gd name="connsiteY2" fmla="*/ 33814 h 38100"/>
                <a:gd name="connsiteX3" fmla="*/ 33814 w 38100"/>
                <a:gd name="connsiteY3" fmla="*/ 20479 h 38100"/>
                <a:gd name="connsiteX4" fmla="*/ 20479 w 38100"/>
                <a:gd name="connsiteY4" fmla="*/ 714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20479" y="7144"/>
                  </a:moveTo>
                  <a:cubicBezTo>
                    <a:pt x="12859" y="7144"/>
                    <a:pt x="7144" y="12859"/>
                    <a:pt x="7144" y="20479"/>
                  </a:cubicBezTo>
                  <a:cubicBezTo>
                    <a:pt x="7144" y="28099"/>
                    <a:pt x="12859" y="33814"/>
                    <a:pt x="20479" y="33814"/>
                  </a:cubicBezTo>
                  <a:cubicBezTo>
                    <a:pt x="28099" y="33814"/>
                    <a:pt x="33814" y="28099"/>
                    <a:pt x="33814" y="20479"/>
                  </a:cubicBezTo>
                  <a:cubicBezTo>
                    <a:pt x="33814" y="12859"/>
                    <a:pt x="27146" y="7144"/>
                    <a:pt x="2047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73BCDC09-6341-4E8A-AA2D-14E35D69838E}"/>
                </a:ext>
              </a:extLst>
            </p:cNvPr>
            <p:cNvSpPr/>
            <p:nvPr/>
          </p:nvSpPr>
          <p:spPr>
            <a:xfrm>
              <a:off x="5352574" y="3312318"/>
              <a:ext cx="742950" cy="485775"/>
            </a:xfrm>
            <a:custGeom>
              <a:avLst/>
              <a:gdLst>
                <a:gd name="connsiteX0" fmla="*/ 736759 w 742950"/>
                <a:gd name="connsiteY0" fmla="*/ 7144 h 485775"/>
                <a:gd name="connsiteX1" fmla="*/ 741521 w 742950"/>
                <a:gd name="connsiteY1" fmla="*/ 11906 h 485775"/>
                <a:gd name="connsiteX2" fmla="*/ 552926 w 742950"/>
                <a:gd name="connsiteY2" fmla="*/ 200501 h 485775"/>
                <a:gd name="connsiteX3" fmla="*/ 260509 w 742950"/>
                <a:gd name="connsiteY3" fmla="*/ 200501 h 485775"/>
                <a:gd name="connsiteX4" fmla="*/ 12859 w 742950"/>
                <a:gd name="connsiteY4" fmla="*/ 486251 h 485775"/>
                <a:gd name="connsiteX5" fmla="*/ 7144 w 742950"/>
                <a:gd name="connsiteY5" fmla="*/ 481489 h 485775"/>
                <a:gd name="connsiteX6" fmla="*/ 257651 w 742950"/>
                <a:gd name="connsiteY6" fmla="*/ 192881 h 485775"/>
                <a:gd name="connsiteX7" fmla="*/ 550069 w 742950"/>
                <a:gd name="connsiteY7" fmla="*/ 192881 h 485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42950" h="485775">
                  <a:moveTo>
                    <a:pt x="736759" y="7144"/>
                  </a:moveTo>
                  <a:lnTo>
                    <a:pt x="741521" y="11906"/>
                  </a:lnTo>
                  <a:lnTo>
                    <a:pt x="552926" y="200501"/>
                  </a:lnTo>
                  <a:lnTo>
                    <a:pt x="260509" y="200501"/>
                  </a:lnTo>
                  <a:lnTo>
                    <a:pt x="12859" y="486251"/>
                  </a:lnTo>
                  <a:lnTo>
                    <a:pt x="7144" y="481489"/>
                  </a:lnTo>
                  <a:lnTo>
                    <a:pt x="257651" y="192881"/>
                  </a:lnTo>
                  <a:lnTo>
                    <a:pt x="550069" y="19288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5A4CC7F4-D78D-4528-953E-76DFF4A5DB33}"/>
                </a:ext>
              </a:extLst>
            </p:cNvPr>
            <p:cNvSpPr/>
            <p:nvPr/>
          </p:nvSpPr>
          <p:spPr>
            <a:xfrm>
              <a:off x="5343287" y="3775709"/>
              <a:ext cx="38100" cy="38100"/>
            </a:xfrm>
            <a:custGeom>
              <a:avLst/>
              <a:gdLst>
                <a:gd name="connsiteX0" fmla="*/ 10716 w 38100"/>
                <a:gd name="connsiteY0" fmla="*/ 11430 h 38100"/>
                <a:gd name="connsiteX1" fmla="*/ 10716 w 38100"/>
                <a:gd name="connsiteY1" fmla="*/ 30480 h 38100"/>
                <a:gd name="connsiteX2" fmla="*/ 29766 w 38100"/>
                <a:gd name="connsiteY2" fmla="*/ 30480 h 38100"/>
                <a:gd name="connsiteX3" fmla="*/ 29766 w 38100"/>
                <a:gd name="connsiteY3" fmla="*/ 11430 h 38100"/>
                <a:gd name="connsiteX4" fmla="*/ 10716 w 38100"/>
                <a:gd name="connsiteY4" fmla="*/ 1143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10716" y="11430"/>
                  </a:moveTo>
                  <a:cubicBezTo>
                    <a:pt x="5953" y="16192"/>
                    <a:pt x="5953" y="24765"/>
                    <a:pt x="10716" y="30480"/>
                  </a:cubicBezTo>
                  <a:cubicBezTo>
                    <a:pt x="15478" y="35242"/>
                    <a:pt x="24051" y="35242"/>
                    <a:pt x="29766" y="30480"/>
                  </a:cubicBezTo>
                  <a:cubicBezTo>
                    <a:pt x="34528" y="25717"/>
                    <a:pt x="34528" y="17145"/>
                    <a:pt x="29766" y="11430"/>
                  </a:cubicBezTo>
                  <a:cubicBezTo>
                    <a:pt x="24051" y="5715"/>
                    <a:pt x="15478" y="5715"/>
                    <a:pt x="10716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EAF194FD-1770-4F08-9165-F9270D568911}"/>
                </a:ext>
              </a:extLst>
            </p:cNvPr>
            <p:cNvSpPr/>
            <p:nvPr/>
          </p:nvSpPr>
          <p:spPr>
            <a:xfrm>
              <a:off x="4308634" y="3313271"/>
              <a:ext cx="1009650" cy="428625"/>
            </a:xfrm>
            <a:custGeom>
              <a:avLst/>
              <a:gdLst>
                <a:gd name="connsiteX0" fmla="*/ 998696 w 1009650"/>
                <a:gd name="connsiteY0" fmla="*/ 7144 h 428625"/>
                <a:gd name="connsiteX1" fmla="*/ 1003459 w 1009650"/>
                <a:gd name="connsiteY1" fmla="*/ 11906 h 428625"/>
                <a:gd name="connsiteX2" fmla="*/ 912019 w 1009650"/>
                <a:gd name="connsiteY2" fmla="*/ 103346 h 428625"/>
                <a:gd name="connsiteX3" fmla="*/ 646271 w 1009650"/>
                <a:gd name="connsiteY3" fmla="*/ 103346 h 428625"/>
                <a:gd name="connsiteX4" fmla="*/ 476726 w 1009650"/>
                <a:gd name="connsiteY4" fmla="*/ 272891 h 428625"/>
                <a:gd name="connsiteX5" fmla="*/ 306229 w 1009650"/>
                <a:gd name="connsiteY5" fmla="*/ 272891 h 428625"/>
                <a:gd name="connsiteX6" fmla="*/ 11906 w 1009650"/>
                <a:gd name="connsiteY6" fmla="*/ 424339 h 428625"/>
                <a:gd name="connsiteX7" fmla="*/ 7144 w 1009650"/>
                <a:gd name="connsiteY7" fmla="*/ 419576 h 428625"/>
                <a:gd name="connsiteX8" fmla="*/ 303371 w 1009650"/>
                <a:gd name="connsiteY8" fmla="*/ 266224 h 428625"/>
                <a:gd name="connsiteX9" fmla="*/ 472916 w 1009650"/>
                <a:gd name="connsiteY9" fmla="*/ 266224 h 428625"/>
                <a:gd name="connsiteX10" fmla="*/ 643414 w 1009650"/>
                <a:gd name="connsiteY10" fmla="*/ 95726 h 428625"/>
                <a:gd name="connsiteX11" fmla="*/ 909161 w 1009650"/>
                <a:gd name="connsiteY11" fmla="*/ 95726 h 428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09650" h="428625">
                  <a:moveTo>
                    <a:pt x="998696" y="7144"/>
                  </a:moveTo>
                  <a:lnTo>
                    <a:pt x="1003459" y="11906"/>
                  </a:lnTo>
                  <a:lnTo>
                    <a:pt x="912019" y="103346"/>
                  </a:lnTo>
                  <a:lnTo>
                    <a:pt x="646271" y="103346"/>
                  </a:lnTo>
                  <a:lnTo>
                    <a:pt x="476726" y="272891"/>
                  </a:lnTo>
                  <a:lnTo>
                    <a:pt x="306229" y="272891"/>
                  </a:lnTo>
                  <a:lnTo>
                    <a:pt x="11906" y="424339"/>
                  </a:lnTo>
                  <a:lnTo>
                    <a:pt x="7144" y="419576"/>
                  </a:lnTo>
                  <a:lnTo>
                    <a:pt x="303371" y="266224"/>
                  </a:lnTo>
                  <a:lnTo>
                    <a:pt x="472916" y="266224"/>
                  </a:lnTo>
                  <a:lnTo>
                    <a:pt x="643414" y="95726"/>
                  </a:lnTo>
                  <a:lnTo>
                    <a:pt x="909161" y="9572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896E1027-1658-498F-A494-1EFEB211D6A2}"/>
                </a:ext>
              </a:extLst>
            </p:cNvPr>
            <p:cNvSpPr/>
            <p:nvPr/>
          </p:nvSpPr>
          <p:spPr>
            <a:xfrm>
              <a:off x="4298394" y="3714511"/>
              <a:ext cx="38100" cy="38100"/>
            </a:xfrm>
            <a:custGeom>
              <a:avLst/>
              <a:gdLst>
                <a:gd name="connsiteX0" fmla="*/ 10716 w 38100"/>
                <a:gd name="connsiteY0" fmla="*/ 10716 h 38100"/>
                <a:gd name="connsiteX1" fmla="*/ 10716 w 38100"/>
                <a:gd name="connsiteY1" fmla="*/ 29766 h 38100"/>
                <a:gd name="connsiteX2" fmla="*/ 29766 w 38100"/>
                <a:gd name="connsiteY2" fmla="*/ 29766 h 38100"/>
                <a:gd name="connsiteX3" fmla="*/ 29766 w 38100"/>
                <a:gd name="connsiteY3" fmla="*/ 10716 h 38100"/>
                <a:gd name="connsiteX4" fmla="*/ 10716 w 38100"/>
                <a:gd name="connsiteY4" fmla="*/ 10716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10716" y="10716"/>
                  </a:moveTo>
                  <a:cubicBezTo>
                    <a:pt x="5953" y="15478"/>
                    <a:pt x="5953" y="24051"/>
                    <a:pt x="10716" y="29766"/>
                  </a:cubicBezTo>
                  <a:cubicBezTo>
                    <a:pt x="15478" y="34528"/>
                    <a:pt x="24051" y="34528"/>
                    <a:pt x="29766" y="29766"/>
                  </a:cubicBezTo>
                  <a:cubicBezTo>
                    <a:pt x="34528" y="25003"/>
                    <a:pt x="34528" y="16431"/>
                    <a:pt x="29766" y="10716"/>
                  </a:cubicBezTo>
                  <a:cubicBezTo>
                    <a:pt x="24051" y="5953"/>
                    <a:pt x="15478" y="5953"/>
                    <a:pt x="10716" y="1071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F8156DD2-0B0A-4CF7-BD3C-841EE890B91B}"/>
                </a:ext>
              </a:extLst>
            </p:cNvPr>
            <p:cNvSpPr/>
            <p:nvPr/>
          </p:nvSpPr>
          <p:spPr>
            <a:xfrm>
              <a:off x="6470809" y="3194208"/>
              <a:ext cx="1076325" cy="142875"/>
            </a:xfrm>
            <a:custGeom>
              <a:avLst/>
              <a:gdLst>
                <a:gd name="connsiteX0" fmla="*/ 11906 w 1076325"/>
                <a:gd name="connsiteY0" fmla="*/ 7144 h 142875"/>
                <a:gd name="connsiteX1" fmla="*/ 50006 w 1076325"/>
                <a:gd name="connsiteY1" fmla="*/ 45244 h 142875"/>
                <a:gd name="connsiteX2" fmla="*/ 869156 w 1076325"/>
                <a:gd name="connsiteY2" fmla="*/ 45244 h 142875"/>
                <a:gd name="connsiteX3" fmla="*/ 1072991 w 1076325"/>
                <a:gd name="connsiteY3" fmla="*/ 134779 h 142875"/>
                <a:gd name="connsiteX4" fmla="*/ 1068229 w 1076325"/>
                <a:gd name="connsiteY4" fmla="*/ 139541 h 142875"/>
                <a:gd name="connsiteX5" fmla="*/ 866299 w 1076325"/>
                <a:gd name="connsiteY5" fmla="*/ 51911 h 142875"/>
                <a:gd name="connsiteX6" fmla="*/ 47149 w 1076325"/>
                <a:gd name="connsiteY6" fmla="*/ 51911 h 142875"/>
                <a:gd name="connsiteX7" fmla="*/ 7144 w 1076325"/>
                <a:gd name="connsiteY7" fmla="*/ 12859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76325" h="142875">
                  <a:moveTo>
                    <a:pt x="11906" y="7144"/>
                  </a:moveTo>
                  <a:lnTo>
                    <a:pt x="50006" y="45244"/>
                  </a:lnTo>
                  <a:lnTo>
                    <a:pt x="869156" y="45244"/>
                  </a:lnTo>
                  <a:lnTo>
                    <a:pt x="1072991" y="134779"/>
                  </a:lnTo>
                  <a:lnTo>
                    <a:pt x="1068229" y="139541"/>
                  </a:lnTo>
                  <a:lnTo>
                    <a:pt x="866299" y="51911"/>
                  </a:lnTo>
                  <a:lnTo>
                    <a:pt x="47149" y="51911"/>
                  </a:lnTo>
                  <a:lnTo>
                    <a:pt x="7144" y="1285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A6CB00A2-2D1A-43CC-964D-DE60490888B6}"/>
                </a:ext>
              </a:extLst>
            </p:cNvPr>
            <p:cNvSpPr/>
            <p:nvPr/>
          </p:nvSpPr>
          <p:spPr>
            <a:xfrm>
              <a:off x="6460569" y="3184921"/>
              <a:ext cx="38100" cy="38100"/>
            </a:xfrm>
            <a:custGeom>
              <a:avLst/>
              <a:gdLst>
                <a:gd name="connsiteX0" fmla="*/ 29766 w 38100"/>
                <a:gd name="connsiteY0" fmla="*/ 10716 h 38100"/>
                <a:gd name="connsiteX1" fmla="*/ 10716 w 38100"/>
                <a:gd name="connsiteY1" fmla="*/ 10716 h 38100"/>
                <a:gd name="connsiteX2" fmla="*/ 10716 w 38100"/>
                <a:gd name="connsiteY2" fmla="*/ 29766 h 38100"/>
                <a:gd name="connsiteX3" fmla="*/ 29766 w 38100"/>
                <a:gd name="connsiteY3" fmla="*/ 29766 h 38100"/>
                <a:gd name="connsiteX4" fmla="*/ 29766 w 38100"/>
                <a:gd name="connsiteY4" fmla="*/ 10716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29766" y="10716"/>
                  </a:moveTo>
                  <a:cubicBezTo>
                    <a:pt x="25003" y="5953"/>
                    <a:pt x="16431" y="5953"/>
                    <a:pt x="10716" y="10716"/>
                  </a:cubicBezTo>
                  <a:cubicBezTo>
                    <a:pt x="5953" y="15478"/>
                    <a:pt x="5953" y="24051"/>
                    <a:pt x="10716" y="29766"/>
                  </a:cubicBezTo>
                  <a:cubicBezTo>
                    <a:pt x="15478" y="34528"/>
                    <a:pt x="24051" y="34528"/>
                    <a:pt x="29766" y="29766"/>
                  </a:cubicBezTo>
                  <a:cubicBezTo>
                    <a:pt x="34528" y="24051"/>
                    <a:pt x="34528" y="15478"/>
                    <a:pt x="29766" y="1071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F140C23F-4804-4E5E-99CA-FBA6F6B0A127}"/>
                </a:ext>
              </a:extLst>
            </p:cNvPr>
            <p:cNvSpPr/>
            <p:nvPr/>
          </p:nvSpPr>
          <p:spPr>
            <a:xfrm>
              <a:off x="5156359" y="3240881"/>
              <a:ext cx="590550" cy="190500"/>
            </a:xfrm>
            <a:custGeom>
              <a:avLst/>
              <a:gdLst>
                <a:gd name="connsiteX0" fmla="*/ 7144 w 590550"/>
                <a:gd name="connsiteY0" fmla="*/ 7144 h 190500"/>
                <a:gd name="connsiteX1" fmla="*/ 408146 w 590550"/>
                <a:gd name="connsiteY1" fmla="*/ 7144 h 190500"/>
                <a:gd name="connsiteX2" fmla="*/ 585311 w 590550"/>
                <a:gd name="connsiteY2" fmla="*/ 184309 h 190500"/>
                <a:gd name="connsiteX3" fmla="*/ 580549 w 590550"/>
                <a:gd name="connsiteY3" fmla="*/ 189071 h 190500"/>
                <a:gd name="connsiteX4" fmla="*/ 405289 w 590550"/>
                <a:gd name="connsiteY4" fmla="*/ 13811 h 190500"/>
                <a:gd name="connsiteX5" fmla="*/ 7144 w 590550"/>
                <a:gd name="connsiteY5" fmla="*/ 13811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90550" h="190500">
                  <a:moveTo>
                    <a:pt x="7144" y="7144"/>
                  </a:moveTo>
                  <a:lnTo>
                    <a:pt x="408146" y="7144"/>
                  </a:lnTo>
                  <a:lnTo>
                    <a:pt x="585311" y="184309"/>
                  </a:lnTo>
                  <a:lnTo>
                    <a:pt x="580549" y="189071"/>
                  </a:lnTo>
                  <a:lnTo>
                    <a:pt x="405289" y="13811"/>
                  </a:lnTo>
                  <a:lnTo>
                    <a:pt x="7144" y="1381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47CD4C30-3D96-4A23-9C9D-6FD4CF5FA48B}"/>
                </a:ext>
              </a:extLst>
            </p:cNvPr>
            <p:cNvSpPr/>
            <p:nvPr/>
          </p:nvSpPr>
          <p:spPr>
            <a:xfrm>
              <a:off x="5134451" y="3231356"/>
              <a:ext cx="38100" cy="38100"/>
            </a:xfrm>
            <a:custGeom>
              <a:avLst/>
              <a:gdLst>
                <a:gd name="connsiteX0" fmla="*/ 20479 w 38100"/>
                <a:gd name="connsiteY0" fmla="*/ 7144 h 38100"/>
                <a:gd name="connsiteX1" fmla="*/ 7144 w 38100"/>
                <a:gd name="connsiteY1" fmla="*/ 20479 h 38100"/>
                <a:gd name="connsiteX2" fmla="*/ 20479 w 38100"/>
                <a:gd name="connsiteY2" fmla="*/ 33814 h 38100"/>
                <a:gd name="connsiteX3" fmla="*/ 33814 w 38100"/>
                <a:gd name="connsiteY3" fmla="*/ 20479 h 38100"/>
                <a:gd name="connsiteX4" fmla="*/ 20479 w 38100"/>
                <a:gd name="connsiteY4" fmla="*/ 714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20479" y="7144"/>
                  </a:moveTo>
                  <a:cubicBezTo>
                    <a:pt x="12859" y="7144"/>
                    <a:pt x="7144" y="12859"/>
                    <a:pt x="7144" y="20479"/>
                  </a:cubicBezTo>
                  <a:cubicBezTo>
                    <a:pt x="7144" y="28099"/>
                    <a:pt x="12859" y="33814"/>
                    <a:pt x="20479" y="33814"/>
                  </a:cubicBezTo>
                  <a:cubicBezTo>
                    <a:pt x="28099" y="33814"/>
                    <a:pt x="33814" y="28099"/>
                    <a:pt x="33814" y="20479"/>
                  </a:cubicBezTo>
                  <a:cubicBezTo>
                    <a:pt x="33814" y="12859"/>
                    <a:pt x="28099" y="7144"/>
                    <a:pt x="2047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0B6E290C-DAE4-4C6D-8BD4-B63A41AA1983}"/>
                </a:ext>
              </a:extLst>
            </p:cNvPr>
            <p:cNvSpPr/>
            <p:nvPr/>
          </p:nvSpPr>
          <p:spPr>
            <a:xfrm>
              <a:off x="5084921" y="3377088"/>
              <a:ext cx="361950" cy="95250"/>
            </a:xfrm>
            <a:custGeom>
              <a:avLst/>
              <a:gdLst>
                <a:gd name="connsiteX0" fmla="*/ 349091 w 361950"/>
                <a:gd name="connsiteY0" fmla="*/ 7144 h 95250"/>
                <a:gd name="connsiteX1" fmla="*/ 354806 w 361950"/>
                <a:gd name="connsiteY1" fmla="*/ 12859 h 95250"/>
                <a:gd name="connsiteX2" fmla="*/ 271939 w 361950"/>
                <a:gd name="connsiteY2" fmla="*/ 94774 h 95250"/>
                <a:gd name="connsiteX3" fmla="*/ 7144 w 361950"/>
                <a:gd name="connsiteY3" fmla="*/ 94774 h 95250"/>
                <a:gd name="connsiteX4" fmla="*/ 7144 w 361950"/>
                <a:gd name="connsiteY4" fmla="*/ 88106 h 95250"/>
                <a:gd name="connsiteX5" fmla="*/ 269081 w 361950"/>
                <a:gd name="connsiteY5" fmla="*/ 88106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1950" h="95250">
                  <a:moveTo>
                    <a:pt x="349091" y="7144"/>
                  </a:moveTo>
                  <a:lnTo>
                    <a:pt x="354806" y="12859"/>
                  </a:lnTo>
                  <a:lnTo>
                    <a:pt x="271939" y="94774"/>
                  </a:lnTo>
                  <a:lnTo>
                    <a:pt x="7144" y="94774"/>
                  </a:lnTo>
                  <a:lnTo>
                    <a:pt x="7144" y="88106"/>
                  </a:lnTo>
                  <a:lnTo>
                    <a:pt x="269081" y="8810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778447A-7CC6-4367-96D9-E9C74FAF0931}"/>
                </a:ext>
              </a:extLst>
            </p:cNvPr>
            <p:cNvSpPr/>
            <p:nvPr/>
          </p:nvSpPr>
          <p:spPr>
            <a:xfrm>
              <a:off x="5072539" y="3448526"/>
              <a:ext cx="38100" cy="38100"/>
            </a:xfrm>
            <a:custGeom>
              <a:avLst/>
              <a:gdLst>
                <a:gd name="connsiteX0" fmla="*/ 20479 w 38100"/>
                <a:gd name="connsiteY0" fmla="*/ 7144 h 38100"/>
                <a:gd name="connsiteX1" fmla="*/ 7144 w 38100"/>
                <a:gd name="connsiteY1" fmla="*/ 20479 h 38100"/>
                <a:gd name="connsiteX2" fmla="*/ 20479 w 38100"/>
                <a:gd name="connsiteY2" fmla="*/ 33814 h 38100"/>
                <a:gd name="connsiteX3" fmla="*/ 33814 w 38100"/>
                <a:gd name="connsiteY3" fmla="*/ 20479 h 38100"/>
                <a:gd name="connsiteX4" fmla="*/ 20479 w 38100"/>
                <a:gd name="connsiteY4" fmla="*/ 714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20479" y="7144"/>
                  </a:moveTo>
                  <a:cubicBezTo>
                    <a:pt x="12859" y="7144"/>
                    <a:pt x="7144" y="12859"/>
                    <a:pt x="7144" y="20479"/>
                  </a:cubicBezTo>
                  <a:cubicBezTo>
                    <a:pt x="7144" y="28099"/>
                    <a:pt x="12859" y="33814"/>
                    <a:pt x="20479" y="33814"/>
                  </a:cubicBezTo>
                  <a:cubicBezTo>
                    <a:pt x="28099" y="33814"/>
                    <a:pt x="33814" y="28099"/>
                    <a:pt x="33814" y="20479"/>
                  </a:cubicBezTo>
                  <a:cubicBezTo>
                    <a:pt x="32861" y="12859"/>
                    <a:pt x="27146" y="7144"/>
                    <a:pt x="2047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372D6DE0-DBB7-4B44-B936-855FFB1C7772}"/>
                </a:ext>
              </a:extLst>
            </p:cNvPr>
            <p:cNvSpPr/>
            <p:nvPr/>
          </p:nvSpPr>
          <p:spPr>
            <a:xfrm>
              <a:off x="5571649" y="3071336"/>
              <a:ext cx="809625" cy="200025"/>
            </a:xfrm>
            <a:custGeom>
              <a:avLst/>
              <a:gdLst>
                <a:gd name="connsiteX0" fmla="*/ 11906 w 809625"/>
                <a:gd name="connsiteY0" fmla="*/ 7144 h 200025"/>
                <a:gd name="connsiteX1" fmla="*/ 192881 w 809625"/>
                <a:gd name="connsiteY1" fmla="*/ 188119 h 200025"/>
                <a:gd name="connsiteX2" fmla="*/ 808196 w 809625"/>
                <a:gd name="connsiteY2" fmla="*/ 188119 h 200025"/>
                <a:gd name="connsiteX3" fmla="*/ 808196 w 809625"/>
                <a:gd name="connsiteY3" fmla="*/ 195739 h 200025"/>
                <a:gd name="connsiteX4" fmla="*/ 190024 w 809625"/>
                <a:gd name="connsiteY4" fmla="*/ 194786 h 200025"/>
                <a:gd name="connsiteX5" fmla="*/ 7144 w 809625"/>
                <a:gd name="connsiteY5" fmla="*/ 11906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09625" h="200025">
                  <a:moveTo>
                    <a:pt x="11906" y="7144"/>
                  </a:moveTo>
                  <a:lnTo>
                    <a:pt x="192881" y="188119"/>
                  </a:lnTo>
                  <a:lnTo>
                    <a:pt x="808196" y="188119"/>
                  </a:lnTo>
                  <a:lnTo>
                    <a:pt x="808196" y="195739"/>
                  </a:lnTo>
                  <a:lnTo>
                    <a:pt x="190024" y="194786"/>
                  </a:lnTo>
                  <a:lnTo>
                    <a:pt x="7144" y="1190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E5C6FCF1-CA15-4484-9102-4D1CB153F658}"/>
                </a:ext>
              </a:extLst>
            </p:cNvPr>
            <p:cNvSpPr/>
            <p:nvPr/>
          </p:nvSpPr>
          <p:spPr>
            <a:xfrm>
              <a:off x="6358414" y="3242786"/>
              <a:ext cx="38100" cy="38100"/>
            </a:xfrm>
            <a:custGeom>
              <a:avLst/>
              <a:gdLst>
                <a:gd name="connsiteX0" fmla="*/ 20479 w 38100"/>
                <a:gd name="connsiteY0" fmla="*/ 33814 h 38100"/>
                <a:gd name="connsiteX1" fmla="*/ 33814 w 38100"/>
                <a:gd name="connsiteY1" fmla="*/ 20479 h 38100"/>
                <a:gd name="connsiteX2" fmla="*/ 20479 w 38100"/>
                <a:gd name="connsiteY2" fmla="*/ 7144 h 38100"/>
                <a:gd name="connsiteX3" fmla="*/ 7144 w 38100"/>
                <a:gd name="connsiteY3" fmla="*/ 20479 h 38100"/>
                <a:gd name="connsiteX4" fmla="*/ 20479 w 38100"/>
                <a:gd name="connsiteY4" fmla="*/ 3381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20479" y="33814"/>
                  </a:moveTo>
                  <a:cubicBezTo>
                    <a:pt x="28099" y="33814"/>
                    <a:pt x="33814" y="28099"/>
                    <a:pt x="33814" y="20479"/>
                  </a:cubicBezTo>
                  <a:cubicBezTo>
                    <a:pt x="33814" y="12859"/>
                    <a:pt x="28099" y="7144"/>
                    <a:pt x="20479" y="7144"/>
                  </a:cubicBezTo>
                  <a:cubicBezTo>
                    <a:pt x="12859" y="7144"/>
                    <a:pt x="7144" y="12859"/>
                    <a:pt x="7144" y="20479"/>
                  </a:cubicBezTo>
                  <a:cubicBezTo>
                    <a:pt x="7144" y="28099"/>
                    <a:pt x="13811" y="33814"/>
                    <a:pt x="20479" y="338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90" name="Freeform: Shape 289">
            <a:extLst>
              <a:ext uri="{FF2B5EF4-FFF2-40B4-BE49-F238E27FC236}">
                <a16:creationId xmlns:a16="http://schemas.microsoft.com/office/drawing/2014/main" id="{3007BE8F-5022-40BB-87AC-2A3363958A3B}"/>
              </a:ext>
            </a:extLst>
          </p:cNvPr>
          <p:cNvSpPr>
            <a:spLocks/>
          </p:cNvSpPr>
          <p:nvPr/>
        </p:nvSpPr>
        <p:spPr bwMode="auto">
          <a:xfrm>
            <a:off x="8616295" y="1260064"/>
            <a:ext cx="2813958" cy="4676774"/>
          </a:xfrm>
          <a:custGeom>
            <a:avLst/>
            <a:gdLst>
              <a:gd name="connsiteX0" fmla="*/ 2220518 w 2573171"/>
              <a:gd name="connsiteY0" fmla="*/ 30 h 4276588"/>
              <a:gd name="connsiteX1" fmla="*/ 2402923 w 2573171"/>
              <a:gd name="connsiteY1" fmla="*/ 9690 h 4276588"/>
              <a:gd name="connsiteX2" fmla="*/ 2573171 w 2573171"/>
              <a:gd name="connsiteY2" fmla="*/ 39369 h 4276588"/>
              <a:gd name="connsiteX3" fmla="*/ 2573171 w 2573171"/>
              <a:gd name="connsiteY3" fmla="*/ 4146982 h 4276588"/>
              <a:gd name="connsiteX4" fmla="*/ 2491486 w 2573171"/>
              <a:gd name="connsiteY4" fmla="*/ 4180895 h 4276588"/>
              <a:gd name="connsiteX5" fmla="*/ 1592006 w 2573171"/>
              <a:gd name="connsiteY5" fmla="*/ 4235058 h 4276588"/>
              <a:gd name="connsiteX6" fmla="*/ 812443 w 2573171"/>
              <a:gd name="connsiteY6" fmla="*/ 3783085 h 4276588"/>
              <a:gd name="connsiteX7" fmla="*/ 718293 w 2573171"/>
              <a:gd name="connsiteY7" fmla="*/ 3673991 h 4276588"/>
              <a:gd name="connsiteX8" fmla="*/ 709064 w 2573171"/>
              <a:gd name="connsiteY8" fmla="*/ 3743287 h 4276588"/>
              <a:gd name="connsiteX9" fmla="*/ 706996 w 2573171"/>
              <a:gd name="connsiteY9" fmla="*/ 3742771 h 4276588"/>
              <a:gd name="connsiteX10" fmla="*/ 665660 w 2573171"/>
              <a:gd name="connsiteY10" fmla="*/ 3723628 h 4276588"/>
              <a:gd name="connsiteX11" fmla="*/ 624322 w 2573171"/>
              <a:gd name="connsiteY11" fmla="*/ 3701542 h 4276588"/>
              <a:gd name="connsiteX12" fmla="*/ 588688 w 2573171"/>
              <a:gd name="connsiteY12" fmla="*/ 3675038 h 4276588"/>
              <a:gd name="connsiteX13" fmla="*/ 551629 w 2573171"/>
              <a:gd name="connsiteY13" fmla="*/ 3642645 h 4276588"/>
              <a:gd name="connsiteX14" fmla="*/ 523119 w 2573171"/>
              <a:gd name="connsiteY14" fmla="*/ 3608780 h 4276588"/>
              <a:gd name="connsiteX15" fmla="*/ 503163 w 2573171"/>
              <a:gd name="connsiteY15" fmla="*/ 3566081 h 4276588"/>
              <a:gd name="connsiteX16" fmla="*/ 487484 w 2573171"/>
              <a:gd name="connsiteY16" fmla="*/ 3517489 h 4276588"/>
              <a:gd name="connsiteX17" fmla="*/ 481783 w 2573171"/>
              <a:gd name="connsiteY17" fmla="*/ 3464484 h 4276588"/>
              <a:gd name="connsiteX18" fmla="*/ 487484 w 2573171"/>
              <a:gd name="connsiteY18" fmla="*/ 3405586 h 4276588"/>
              <a:gd name="connsiteX19" fmla="*/ 494612 w 2573171"/>
              <a:gd name="connsiteY19" fmla="*/ 3364357 h 4276588"/>
              <a:gd name="connsiteX20" fmla="*/ 499977 w 2573171"/>
              <a:gd name="connsiteY20" fmla="*/ 3339815 h 4276588"/>
              <a:gd name="connsiteX21" fmla="*/ 492110 w 2573171"/>
              <a:gd name="connsiteY21" fmla="*/ 3325862 h 4276588"/>
              <a:gd name="connsiteX22" fmla="*/ 272564 w 2573171"/>
              <a:gd name="connsiteY22" fmla="*/ 2569952 h 4276588"/>
              <a:gd name="connsiteX23" fmla="*/ 264000 w 2573171"/>
              <a:gd name="connsiteY23" fmla="*/ 2439649 h 4276588"/>
              <a:gd name="connsiteX24" fmla="*/ 230915 w 2573171"/>
              <a:gd name="connsiteY24" fmla="*/ 2427901 h 4276588"/>
              <a:gd name="connsiteX25" fmla="*/ 183875 w 2573171"/>
              <a:gd name="connsiteY25" fmla="*/ 2411703 h 4276588"/>
              <a:gd name="connsiteX26" fmla="*/ 136838 w 2573171"/>
              <a:gd name="connsiteY26" fmla="*/ 2395507 h 4276588"/>
              <a:gd name="connsiteX27" fmla="*/ 92651 w 2573171"/>
              <a:gd name="connsiteY27" fmla="*/ 2376366 h 4276588"/>
              <a:gd name="connsiteX28" fmla="*/ 57018 w 2573171"/>
              <a:gd name="connsiteY28" fmla="*/ 2355751 h 4276588"/>
              <a:gd name="connsiteX29" fmla="*/ 25657 w 2573171"/>
              <a:gd name="connsiteY29" fmla="*/ 2326304 h 4276588"/>
              <a:gd name="connsiteX30" fmla="*/ 7128 w 2573171"/>
              <a:gd name="connsiteY30" fmla="*/ 2290965 h 4276588"/>
              <a:gd name="connsiteX31" fmla="*/ 0 w 2573171"/>
              <a:gd name="connsiteY31" fmla="*/ 2254154 h 4276588"/>
              <a:gd name="connsiteX32" fmla="*/ 5703 w 2573171"/>
              <a:gd name="connsiteY32" fmla="*/ 2218817 h 4276588"/>
              <a:gd name="connsiteX33" fmla="*/ 18530 w 2573171"/>
              <a:gd name="connsiteY33" fmla="*/ 2186423 h 4276588"/>
              <a:gd name="connsiteX34" fmla="*/ 38486 w 2573171"/>
              <a:gd name="connsiteY34" fmla="*/ 2159919 h 4276588"/>
              <a:gd name="connsiteX35" fmla="*/ 62717 w 2573171"/>
              <a:gd name="connsiteY35" fmla="*/ 2133416 h 4276588"/>
              <a:gd name="connsiteX36" fmla="*/ 85523 w 2573171"/>
              <a:gd name="connsiteY36" fmla="*/ 2111330 h 4276588"/>
              <a:gd name="connsiteX37" fmla="*/ 104055 w 2573171"/>
              <a:gd name="connsiteY37" fmla="*/ 2093661 h 4276588"/>
              <a:gd name="connsiteX38" fmla="*/ 158220 w 2573171"/>
              <a:gd name="connsiteY38" fmla="*/ 2028875 h 4276588"/>
              <a:gd name="connsiteX39" fmla="*/ 215235 w 2573171"/>
              <a:gd name="connsiteY39" fmla="*/ 1969978 h 4276588"/>
              <a:gd name="connsiteX40" fmla="*/ 272251 w 2573171"/>
              <a:gd name="connsiteY40" fmla="*/ 1911081 h 4276588"/>
              <a:gd name="connsiteX41" fmla="*/ 296508 w 2573171"/>
              <a:gd name="connsiteY41" fmla="*/ 1882067 h 4276588"/>
              <a:gd name="connsiteX42" fmla="*/ 327525 w 2573171"/>
              <a:gd name="connsiteY42" fmla="*/ 1721004 h 4276588"/>
              <a:gd name="connsiteX43" fmla="*/ 463426 w 2573171"/>
              <a:gd name="connsiteY43" fmla="*/ 1306911 h 4276588"/>
              <a:gd name="connsiteX44" fmla="*/ 488916 w 2573171"/>
              <a:gd name="connsiteY44" fmla="*/ 1253511 h 4276588"/>
              <a:gd name="connsiteX45" fmla="*/ 490337 w 2573171"/>
              <a:gd name="connsiteY45" fmla="*/ 1214627 h 4276588"/>
              <a:gd name="connsiteX46" fmla="*/ 497464 w 2573171"/>
              <a:gd name="connsiteY46" fmla="*/ 1132171 h 4276588"/>
              <a:gd name="connsiteX47" fmla="*/ 577284 w 2573171"/>
              <a:gd name="connsiteY47" fmla="*/ 792042 h 4276588"/>
              <a:gd name="connsiteX48" fmla="*/ 627174 w 2573171"/>
              <a:gd name="connsiteY48" fmla="*/ 668359 h 4276588"/>
              <a:gd name="connsiteX49" fmla="*/ 687040 w 2573171"/>
              <a:gd name="connsiteY49" fmla="*/ 553511 h 4276588"/>
              <a:gd name="connsiteX50" fmla="*/ 756884 w 2573171"/>
              <a:gd name="connsiteY50" fmla="*/ 446024 h 4276588"/>
              <a:gd name="connsiteX51" fmla="*/ 836706 w 2573171"/>
              <a:gd name="connsiteY51" fmla="*/ 344427 h 4276588"/>
              <a:gd name="connsiteX52" fmla="*/ 925082 w 2573171"/>
              <a:gd name="connsiteY52" fmla="*/ 251665 h 4276588"/>
              <a:gd name="connsiteX53" fmla="*/ 1020581 w 2573171"/>
              <a:gd name="connsiteY53" fmla="*/ 166264 h 4276588"/>
              <a:gd name="connsiteX54" fmla="*/ 1124636 w 2573171"/>
              <a:gd name="connsiteY54" fmla="*/ 88226 h 4276588"/>
              <a:gd name="connsiteX55" fmla="*/ 1202454 w 2573171"/>
              <a:gd name="connsiteY55" fmla="*/ 38513 h 4276588"/>
              <a:gd name="connsiteX56" fmla="*/ 1155265 w 2573171"/>
              <a:gd name="connsiteY56" fmla="*/ 392849 h 4276588"/>
              <a:gd name="connsiteX57" fmla="*/ 1194663 w 2573171"/>
              <a:gd name="connsiteY57" fmla="*/ 360589 h 4276588"/>
              <a:gd name="connsiteX58" fmla="*/ 2220518 w 2573171"/>
              <a:gd name="connsiteY58" fmla="*/ 30 h 4276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2573171" h="4276588">
                <a:moveTo>
                  <a:pt x="2220518" y="30"/>
                </a:moveTo>
                <a:cubicBezTo>
                  <a:pt x="2281154" y="-353"/>
                  <a:pt x="2342018" y="2820"/>
                  <a:pt x="2402923" y="9690"/>
                </a:cubicBezTo>
                <a:lnTo>
                  <a:pt x="2573171" y="39369"/>
                </a:lnTo>
                <a:lnTo>
                  <a:pt x="2573171" y="4146982"/>
                </a:lnTo>
                <a:lnTo>
                  <a:pt x="2491486" y="4180895"/>
                </a:lnTo>
                <a:cubicBezTo>
                  <a:pt x="2203689" y="4283161"/>
                  <a:pt x="1895980" y="4307078"/>
                  <a:pt x="1592006" y="4235058"/>
                </a:cubicBezTo>
                <a:cubicBezTo>
                  <a:pt x="1288032" y="4163039"/>
                  <a:pt x="1023764" y="4003605"/>
                  <a:pt x="812443" y="3783085"/>
                </a:cubicBezTo>
                <a:lnTo>
                  <a:pt x="718293" y="3673991"/>
                </a:lnTo>
                <a:lnTo>
                  <a:pt x="709064" y="3743287"/>
                </a:lnTo>
                <a:lnTo>
                  <a:pt x="706996" y="3742771"/>
                </a:lnTo>
                <a:lnTo>
                  <a:pt x="665660" y="3723628"/>
                </a:lnTo>
                <a:lnTo>
                  <a:pt x="624322" y="3701542"/>
                </a:lnTo>
                <a:lnTo>
                  <a:pt x="588688" y="3675038"/>
                </a:lnTo>
                <a:lnTo>
                  <a:pt x="551629" y="3642645"/>
                </a:lnTo>
                <a:lnTo>
                  <a:pt x="523119" y="3608780"/>
                </a:lnTo>
                <a:lnTo>
                  <a:pt x="503163" y="3566081"/>
                </a:lnTo>
                <a:lnTo>
                  <a:pt x="487484" y="3517489"/>
                </a:lnTo>
                <a:lnTo>
                  <a:pt x="481783" y="3464484"/>
                </a:lnTo>
                <a:lnTo>
                  <a:pt x="487484" y="3405586"/>
                </a:lnTo>
                <a:lnTo>
                  <a:pt x="494612" y="3364357"/>
                </a:lnTo>
                <a:lnTo>
                  <a:pt x="499977" y="3339815"/>
                </a:lnTo>
                <a:lnTo>
                  <a:pt x="492110" y="3325862"/>
                </a:lnTo>
                <a:cubicBezTo>
                  <a:pt x="377697" y="3098385"/>
                  <a:pt x="302255" y="2841921"/>
                  <a:pt x="272564" y="2569952"/>
                </a:cubicBezTo>
                <a:lnTo>
                  <a:pt x="264000" y="2439649"/>
                </a:lnTo>
                <a:lnTo>
                  <a:pt x="230915" y="2427901"/>
                </a:lnTo>
                <a:lnTo>
                  <a:pt x="183875" y="2411703"/>
                </a:lnTo>
                <a:lnTo>
                  <a:pt x="136838" y="2395507"/>
                </a:lnTo>
                <a:lnTo>
                  <a:pt x="92651" y="2376366"/>
                </a:lnTo>
                <a:lnTo>
                  <a:pt x="57018" y="2355751"/>
                </a:lnTo>
                <a:lnTo>
                  <a:pt x="25657" y="2326304"/>
                </a:lnTo>
                <a:lnTo>
                  <a:pt x="7128" y="2290965"/>
                </a:lnTo>
                <a:lnTo>
                  <a:pt x="0" y="2254154"/>
                </a:lnTo>
                <a:lnTo>
                  <a:pt x="5703" y="2218817"/>
                </a:lnTo>
                <a:lnTo>
                  <a:pt x="18530" y="2186423"/>
                </a:lnTo>
                <a:lnTo>
                  <a:pt x="38486" y="2159919"/>
                </a:lnTo>
                <a:lnTo>
                  <a:pt x="62717" y="2133416"/>
                </a:lnTo>
                <a:lnTo>
                  <a:pt x="85523" y="2111330"/>
                </a:lnTo>
                <a:lnTo>
                  <a:pt x="104055" y="2093661"/>
                </a:lnTo>
                <a:lnTo>
                  <a:pt x="158220" y="2028875"/>
                </a:lnTo>
                <a:lnTo>
                  <a:pt x="215235" y="1969978"/>
                </a:lnTo>
                <a:lnTo>
                  <a:pt x="272251" y="1911081"/>
                </a:lnTo>
                <a:lnTo>
                  <a:pt x="296508" y="1882067"/>
                </a:lnTo>
                <a:lnTo>
                  <a:pt x="327525" y="1721004"/>
                </a:lnTo>
                <a:cubicBezTo>
                  <a:pt x="361820" y="1576253"/>
                  <a:pt x="407625" y="1437846"/>
                  <a:pt x="463426" y="1306911"/>
                </a:cubicBezTo>
                <a:lnTo>
                  <a:pt x="488916" y="1253511"/>
                </a:lnTo>
                <a:lnTo>
                  <a:pt x="490337" y="1214627"/>
                </a:lnTo>
                <a:lnTo>
                  <a:pt x="497464" y="1132171"/>
                </a:lnTo>
                <a:lnTo>
                  <a:pt x="577284" y="792042"/>
                </a:lnTo>
                <a:lnTo>
                  <a:pt x="627174" y="668359"/>
                </a:lnTo>
                <a:lnTo>
                  <a:pt x="687040" y="553511"/>
                </a:lnTo>
                <a:lnTo>
                  <a:pt x="756884" y="446024"/>
                </a:lnTo>
                <a:lnTo>
                  <a:pt x="836706" y="344427"/>
                </a:lnTo>
                <a:lnTo>
                  <a:pt x="925082" y="251665"/>
                </a:lnTo>
                <a:lnTo>
                  <a:pt x="1020581" y="166264"/>
                </a:lnTo>
                <a:lnTo>
                  <a:pt x="1124636" y="88226"/>
                </a:lnTo>
                <a:lnTo>
                  <a:pt x="1202454" y="38513"/>
                </a:lnTo>
                <a:lnTo>
                  <a:pt x="1155265" y="392849"/>
                </a:lnTo>
                <a:lnTo>
                  <a:pt x="1194663" y="360589"/>
                </a:lnTo>
                <a:cubicBezTo>
                  <a:pt x="1501132" y="132645"/>
                  <a:pt x="1856704" y="2329"/>
                  <a:pt x="2220518" y="3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 sz="2701"/>
          </a:p>
        </p:txBody>
      </p:sp>
      <p:sp>
        <p:nvSpPr>
          <p:cNvPr id="289" name="Freeform: Shape 288">
            <a:extLst>
              <a:ext uri="{FF2B5EF4-FFF2-40B4-BE49-F238E27FC236}">
                <a16:creationId xmlns:a16="http://schemas.microsoft.com/office/drawing/2014/main" id="{9C0B081D-228E-4FEC-90BF-B0571FDA612B}"/>
              </a:ext>
            </a:extLst>
          </p:cNvPr>
          <p:cNvSpPr>
            <a:spLocks/>
          </p:cNvSpPr>
          <p:nvPr/>
        </p:nvSpPr>
        <p:spPr bwMode="auto">
          <a:xfrm rot="234009">
            <a:off x="8796978" y="1000913"/>
            <a:ext cx="2869724" cy="5380543"/>
          </a:xfrm>
          <a:custGeom>
            <a:avLst/>
            <a:gdLst>
              <a:gd name="connsiteX0" fmla="*/ 2160897 w 2549927"/>
              <a:gd name="connsiteY0" fmla="*/ 0 h 4780945"/>
              <a:gd name="connsiteX1" fmla="*/ 2224307 w 2549927"/>
              <a:gd name="connsiteY1" fmla="*/ 512 h 4780945"/>
              <a:gd name="connsiteX2" fmla="*/ 2549927 w 2549927"/>
              <a:gd name="connsiteY2" fmla="*/ 4776685 h 4780945"/>
              <a:gd name="connsiteX3" fmla="*/ 2464506 w 2549927"/>
              <a:gd name="connsiteY3" fmla="*/ 4780945 h 4780945"/>
              <a:gd name="connsiteX4" fmla="*/ 2262101 w 2549927"/>
              <a:gd name="connsiteY4" fmla="*/ 4778000 h 4780945"/>
              <a:gd name="connsiteX5" fmla="*/ 2065395 w 2549927"/>
              <a:gd name="connsiteY5" fmla="*/ 4758859 h 4780945"/>
              <a:gd name="connsiteX6" fmla="*/ 1871543 w 2549927"/>
              <a:gd name="connsiteY6" fmla="*/ 4724992 h 4780945"/>
              <a:gd name="connsiteX7" fmla="*/ 1862989 w 2549927"/>
              <a:gd name="connsiteY7" fmla="*/ 4676403 h 4780945"/>
              <a:gd name="connsiteX8" fmla="*/ 1853012 w 2549927"/>
              <a:gd name="connsiteY8" fmla="*/ 4620451 h 4780945"/>
              <a:gd name="connsiteX9" fmla="*/ 1840184 w 2549927"/>
              <a:gd name="connsiteY9" fmla="*/ 4552720 h 4780945"/>
              <a:gd name="connsiteX10" fmla="*/ 1830206 w 2549927"/>
              <a:gd name="connsiteY10" fmla="*/ 4480571 h 4780945"/>
              <a:gd name="connsiteX11" fmla="*/ 1815951 w 2549927"/>
              <a:gd name="connsiteY11" fmla="*/ 4402533 h 4780945"/>
              <a:gd name="connsiteX12" fmla="*/ 1801697 w 2549927"/>
              <a:gd name="connsiteY12" fmla="*/ 4323022 h 4780945"/>
              <a:gd name="connsiteX13" fmla="*/ 1786017 w 2549927"/>
              <a:gd name="connsiteY13" fmla="*/ 4244984 h 4780945"/>
              <a:gd name="connsiteX14" fmla="*/ 1767489 w 2549927"/>
              <a:gd name="connsiteY14" fmla="*/ 4169891 h 4780945"/>
              <a:gd name="connsiteX15" fmla="*/ 1748957 w 2549927"/>
              <a:gd name="connsiteY15" fmla="*/ 4097743 h 4780945"/>
              <a:gd name="connsiteX16" fmla="*/ 1726151 w 2549927"/>
              <a:gd name="connsiteY16" fmla="*/ 4034429 h 4780945"/>
              <a:gd name="connsiteX17" fmla="*/ 1701920 w 2549927"/>
              <a:gd name="connsiteY17" fmla="*/ 3979949 h 4780945"/>
              <a:gd name="connsiteX18" fmla="*/ 1676263 w 2549927"/>
              <a:gd name="connsiteY18" fmla="*/ 3937250 h 4780945"/>
              <a:gd name="connsiteX19" fmla="*/ 1647755 w 2549927"/>
              <a:gd name="connsiteY19" fmla="*/ 3910747 h 4780945"/>
              <a:gd name="connsiteX20" fmla="*/ 1616397 w 2549927"/>
              <a:gd name="connsiteY20" fmla="*/ 3897494 h 4780945"/>
              <a:gd name="connsiteX21" fmla="*/ 1580762 w 2549927"/>
              <a:gd name="connsiteY21" fmla="*/ 3891604 h 4780945"/>
              <a:gd name="connsiteX22" fmla="*/ 1539426 w 2549927"/>
              <a:gd name="connsiteY22" fmla="*/ 3894551 h 4780945"/>
              <a:gd name="connsiteX23" fmla="*/ 1498089 w 2549927"/>
              <a:gd name="connsiteY23" fmla="*/ 3900439 h 4780945"/>
              <a:gd name="connsiteX24" fmla="*/ 1459603 w 2549927"/>
              <a:gd name="connsiteY24" fmla="*/ 3910746 h 4780945"/>
              <a:gd name="connsiteX25" fmla="*/ 1422542 w 2549927"/>
              <a:gd name="connsiteY25" fmla="*/ 3921052 h 4780945"/>
              <a:gd name="connsiteX26" fmla="*/ 1388333 w 2549927"/>
              <a:gd name="connsiteY26" fmla="*/ 3931358 h 4780945"/>
              <a:gd name="connsiteX27" fmla="*/ 1362676 w 2549927"/>
              <a:gd name="connsiteY27" fmla="*/ 3940193 h 4780945"/>
              <a:gd name="connsiteX28" fmla="*/ 1301384 w 2549927"/>
              <a:gd name="connsiteY28" fmla="*/ 3960809 h 4780945"/>
              <a:gd name="connsiteX29" fmla="*/ 1231539 w 2549927"/>
              <a:gd name="connsiteY29" fmla="*/ 3979950 h 4780945"/>
              <a:gd name="connsiteX30" fmla="*/ 1153144 w 2549927"/>
              <a:gd name="connsiteY30" fmla="*/ 3996145 h 4780945"/>
              <a:gd name="connsiteX31" fmla="*/ 1070471 w 2549927"/>
              <a:gd name="connsiteY31" fmla="*/ 4006453 h 4780945"/>
              <a:gd name="connsiteX32" fmla="*/ 987798 w 2549927"/>
              <a:gd name="connsiteY32" fmla="*/ 4015289 h 4780945"/>
              <a:gd name="connsiteX33" fmla="*/ 903700 w 2549927"/>
              <a:gd name="connsiteY33" fmla="*/ 4018232 h 4780945"/>
              <a:gd name="connsiteX34" fmla="*/ 823877 w 2549927"/>
              <a:gd name="connsiteY34" fmla="*/ 4012343 h 4780945"/>
              <a:gd name="connsiteX35" fmla="*/ 748332 w 2549927"/>
              <a:gd name="connsiteY35" fmla="*/ 3999091 h 4780945"/>
              <a:gd name="connsiteX36" fmla="*/ 706996 w 2549927"/>
              <a:gd name="connsiteY36" fmla="*/ 3988785 h 4780945"/>
              <a:gd name="connsiteX37" fmla="*/ 665660 w 2549927"/>
              <a:gd name="connsiteY37" fmla="*/ 3969642 h 4780945"/>
              <a:gd name="connsiteX38" fmla="*/ 624322 w 2549927"/>
              <a:gd name="connsiteY38" fmla="*/ 3947556 h 4780945"/>
              <a:gd name="connsiteX39" fmla="*/ 588688 w 2549927"/>
              <a:gd name="connsiteY39" fmla="*/ 3921052 h 4780945"/>
              <a:gd name="connsiteX40" fmla="*/ 551629 w 2549927"/>
              <a:gd name="connsiteY40" fmla="*/ 3888658 h 4780945"/>
              <a:gd name="connsiteX41" fmla="*/ 523119 w 2549927"/>
              <a:gd name="connsiteY41" fmla="*/ 3854794 h 4780945"/>
              <a:gd name="connsiteX42" fmla="*/ 503163 w 2549927"/>
              <a:gd name="connsiteY42" fmla="*/ 3812095 h 4780945"/>
              <a:gd name="connsiteX43" fmla="*/ 487484 w 2549927"/>
              <a:gd name="connsiteY43" fmla="*/ 3763503 h 4780945"/>
              <a:gd name="connsiteX44" fmla="*/ 481783 w 2549927"/>
              <a:gd name="connsiteY44" fmla="*/ 3710497 h 4780945"/>
              <a:gd name="connsiteX45" fmla="*/ 487484 w 2549927"/>
              <a:gd name="connsiteY45" fmla="*/ 3651600 h 4780945"/>
              <a:gd name="connsiteX46" fmla="*/ 494612 w 2549927"/>
              <a:gd name="connsiteY46" fmla="*/ 3610371 h 4780945"/>
              <a:gd name="connsiteX47" fmla="*/ 504589 w 2549927"/>
              <a:gd name="connsiteY47" fmla="*/ 3564727 h 4780945"/>
              <a:gd name="connsiteX48" fmla="*/ 515994 w 2549927"/>
              <a:gd name="connsiteY48" fmla="*/ 3517609 h 4780945"/>
              <a:gd name="connsiteX49" fmla="*/ 520269 w 2549927"/>
              <a:gd name="connsiteY49" fmla="*/ 3471965 h 4780945"/>
              <a:gd name="connsiteX50" fmla="*/ 520269 w 2549927"/>
              <a:gd name="connsiteY50" fmla="*/ 3423375 h 4780945"/>
              <a:gd name="connsiteX51" fmla="*/ 507440 w 2549927"/>
              <a:gd name="connsiteY51" fmla="*/ 3380675 h 4780945"/>
              <a:gd name="connsiteX52" fmla="*/ 494612 w 2549927"/>
              <a:gd name="connsiteY52" fmla="*/ 3357115 h 4780945"/>
              <a:gd name="connsiteX53" fmla="*/ 471805 w 2549927"/>
              <a:gd name="connsiteY53" fmla="*/ 3335031 h 4780945"/>
              <a:gd name="connsiteX54" fmla="*/ 447574 w 2549927"/>
              <a:gd name="connsiteY54" fmla="*/ 3318833 h 4780945"/>
              <a:gd name="connsiteX55" fmla="*/ 421917 w 2549927"/>
              <a:gd name="connsiteY55" fmla="*/ 3305581 h 4780945"/>
              <a:gd name="connsiteX56" fmla="*/ 396260 w 2549927"/>
              <a:gd name="connsiteY56" fmla="*/ 3286439 h 4780945"/>
              <a:gd name="connsiteX57" fmla="*/ 376305 w 2549927"/>
              <a:gd name="connsiteY57" fmla="*/ 3265826 h 4780945"/>
              <a:gd name="connsiteX58" fmla="*/ 360624 w 2549927"/>
              <a:gd name="connsiteY58" fmla="*/ 3239322 h 4780945"/>
              <a:gd name="connsiteX59" fmla="*/ 354923 w 2549927"/>
              <a:gd name="connsiteY59" fmla="*/ 3209875 h 4780945"/>
              <a:gd name="connsiteX60" fmla="*/ 357774 w 2549927"/>
              <a:gd name="connsiteY60" fmla="*/ 3180425 h 4780945"/>
              <a:gd name="connsiteX61" fmla="*/ 367752 w 2549927"/>
              <a:gd name="connsiteY61" fmla="*/ 3152449 h 4780945"/>
              <a:gd name="connsiteX62" fmla="*/ 380580 w 2549927"/>
              <a:gd name="connsiteY62" fmla="*/ 3128890 h 4780945"/>
              <a:gd name="connsiteX63" fmla="*/ 389133 w 2549927"/>
              <a:gd name="connsiteY63" fmla="*/ 3105331 h 4780945"/>
              <a:gd name="connsiteX64" fmla="*/ 347796 w 2549927"/>
              <a:gd name="connsiteY64" fmla="*/ 3075885 h 4780945"/>
              <a:gd name="connsiteX65" fmla="*/ 319288 w 2549927"/>
              <a:gd name="connsiteY65" fmla="*/ 3046436 h 4780945"/>
              <a:gd name="connsiteX66" fmla="*/ 303609 w 2549927"/>
              <a:gd name="connsiteY66" fmla="*/ 3016987 h 4780945"/>
              <a:gd name="connsiteX67" fmla="*/ 300759 w 2549927"/>
              <a:gd name="connsiteY67" fmla="*/ 2984594 h 4780945"/>
              <a:gd name="connsiteX68" fmla="*/ 305034 w 2549927"/>
              <a:gd name="connsiteY68" fmla="*/ 2955147 h 4780945"/>
              <a:gd name="connsiteX69" fmla="*/ 316438 w 2549927"/>
              <a:gd name="connsiteY69" fmla="*/ 2922753 h 4780945"/>
              <a:gd name="connsiteX70" fmla="*/ 332117 w 2549927"/>
              <a:gd name="connsiteY70" fmla="*/ 2890359 h 4780945"/>
              <a:gd name="connsiteX71" fmla="*/ 349222 w 2549927"/>
              <a:gd name="connsiteY71" fmla="*/ 2857968 h 4780945"/>
              <a:gd name="connsiteX72" fmla="*/ 364902 w 2549927"/>
              <a:gd name="connsiteY72" fmla="*/ 2824099 h 4780945"/>
              <a:gd name="connsiteX73" fmla="*/ 380581 w 2549927"/>
              <a:gd name="connsiteY73" fmla="*/ 2791708 h 4780945"/>
              <a:gd name="connsiteX74" fmla="*/ 389132 w 2549927"/>
              <a:gd name="connsiteY74" fmla="*/ 2756371 h 4780945"/>
              <a:gd name="connsiteX75" fmla="*/ 360624 w 2549927"/>
              <a:gd name="connsiteY75" fmla="*/ 2729865 h 4780945"/>
              <a:gd name="connsiteX76" fmla="*/ 320713 w 2549927"/>
              <a:gd name="connsiteY76" fmla="*/ 2709252 h 4780945"/>
              <a:gd name="connsiteX77" fmla="*/ 276527 w 2549927"/>
              <a:gd name="connsiteY77" fmla="*/ 2690110 h 4780945"/>
              <a:gd name="connsiteX78" fmla="*/ 230914 w 2549927"/>
              <a:gd name="connsiteY78" fmla="*/ 2673914 h 4780945"/>
              <a:gd name="connsiteX79" fmla="*/ 183875 w 2549927"/>
              <a:gd name="connsiteY79" fmla="*/ 2657717 h 4780945"/>
              <a:gd name="connsiteX80" fmla="*/ 136838 w 2549927"/>
              <a:gd name="connsiteY80" fmla="*/ 2641521 h 4780945"/>
              <a:gd name="connsiteX81" fmla="*/ 92651 w 2549927"/>
              <a:gd name="connsiteY81" fmla="*/ 2622380 h 4780945"/>
              <a:gd name="connsiteX82" fmla="*/ 57018 w 2549927"/>
              <a:gd name="connsiteY82" fmla="*/ 2601764 h 4780945"/>
              <a:gd name="connsiteX83" fmla="*/ 25657 w 2549927"/>
              <a:gd name="connsiteY83" fmla="*/ 2572318 h 4780945"/>
              <a:gd name="connsiteX84" fmla="*/ 7128 w 2549927"/>
              <a:gd name="connsiteY84" fmla="*/ 2536979 h 4780945"/>
              <a:gd name="connsiteX85" fmla="*/ 0 w 2549927"/>
              <a:gd name="connsiteY85" fmla="*/ 2500168 h 4780945"/>
              <a:gd name="connsiteX86" fmla="*/ 5703 w 2549927"/>
              <a:gd name="connsiteY86" fmla="*/ 2464831 h 4780945"/>
              <a:gd name="connsiteX87" fmla="*/ 18529 w 2549927"/>
              <a:gd name="connsiteY87" fmla="*/ 2432437 h 4780945"/>
              <a:gd name="connsiteX88" fmla="*/ 38486 w 2549927"/>
              <a:gd name="connsiteY88" fmla="*/ 2405933 h 4780945"/>
              <a:gd name="connsiteX89" fmla="*/ 62716 w 2549927"/>
              <a:gd name="connsiteY89" fmla="*/ 2379430 h 4780945"/>
              <a:gd name="connsiteX90" fmla="*/ 85523 w 2549927"/>
              <a:gd name="connsiteY90" fmla="*/ 2357343 h 4780945"/>
              <a:gd name="connsiteX91" fmla="*/ 104055 w 2549927"/>
              <a:gd name="connsiteY91" fmla="*/ 2339675 h 4780945"/>
              <a:gd name="connsiteX92" fmla="*/ 158220 w 2549927"/>
              <a:gd name="connsiteY92" fmla="*/ 2274890 h 4780945"/>
              <a:gd name="connsiteX93" fmla="*/ 215235 w 2549927"/>
              <a:gd name="connsiteY93" fmla="*/ 2215992 h 4780945"/>
              <a:gd name="connsiteX94" fmla="*/ 272251 w 2549927"/>
              <a:gd name="connsiteY94" fmla="*/ 2157095 h 4780945"/>
              <a:gd name="connsiteX95" fmla="*/ 326415 w 2549927"/>
              <a:gd name="connsiteY95" fmla="*/ 2092307 h 4780945"/>
              <a:gd name="connsiteX96" fmla="*/ 377730 w 2549927"/>
              <a:gd name="connsiteY96" fmla="*/ 2028994 h 4780945"/>
              <a:gd name="connsiteX97" fmla="*/ 424767 w 2549927"/>
              <a:gd name="connsiteY97" fmla="*/ 1956846 h 4780945"/>
              <a:gd name="connsiteX98" fmla="*/ 463254 w 2549927"/>
              <a:gd name="connsiteY98" fmla="*/ 1878807 h 4780945"/>
              <a:gd name="connsiteX99" fmla="*/ 484633 w 2549927"/>
              <a:gd name="connsiteY99" fmla="*/ 1814020 h 4780945"/>
              <a:gd name="connsiteX100" fmla="*/ 491760 w 2549927"/>
              <a:gd name="connsiteY100" fmla="*/ 1750707 h 4780945"/>
              <a:gd name="connsiteX101" fmla="*/ 491761 w 2549927"/>
              <a:gd name="connsiteY101" fmla="*/ 1682976 h 4780945"/>
              <a:gd name="connsiteX102" fmla="*/ 490337 w 2549927"/>
              <a:gd name="connsiteY102" fmla="*/ 1610826 h 4780945"/>
              <a:gd name="connsiteX103" fmla="*/ 487484 w 2549927"/>
              <a:gd name="connsiteY103" fmla="*/ 1538679 h 4780945"/>
              <a:gd name="connsiteX104" fmla="*/ 490337 w 2549927"/>
              <a:gd name="connsiteY104" fmla="*/ 1460641 h 4780945"/>
              <a:gd name="connsiteX105" fmla="*/ 497464 w 2549927"/>
              <a:gd name="connsiteY105" fmla="*/ 1378185 h 4780945"/>
              <a:gd name="connsiteX106" fmla="*/ 577284 w 2549927"/>
              <a:gd name="connsiteY106" fmla="*/ 1038056 h 4780945"/>
              <a:gd name="connsiteX107" fmla="*/ 627174 w 2549927"/>
              <a:gd name="connsiteY107" fmla="*/ 914372 h 4780945"/>
              <a:gd name="connsiteX108" fmla="*/ 687040 w 2549927"/>
              <a:gd name="connsiteY108" fmla="*/ 799525 h 4780945"/>
              <a:gd name="connsiteX109" fmla="*/ 756884 w 2549927"/>
              <a:gd name="connsiteY109" fmla="*/ 692038 h 4780945"/>
              <a:gd name="connsiteX110" fmla="*/ 836706 w 2549927"/>
              <a:gd name="connsiteY110" fmla="*/ 590441 h 4780945"/>
              <a:gd name="connsiteX111" fmla="*/ 925082 w 2549927"/>
              <a:gd name="connsiteY111" fmla="*/ 497679 h 4780945"/>
              <a:gd name="connsiteX112" fmla="*/ 1020581 w 2549927"/>
              <a:gd name="connsiteY112" fmla="*/ 412278 h 4780945"/>
              <a:gd name="connsiteX113" fmla="*/ 1124636 w 2549927"/>
              <a:gd name="connsiteY113" fmla="*/ 334239 h 4780945"/>
              <a:gd name="connsiteX114" fmla="*/ 1232966 w 2549927"/>
              <a:gd name="connsiteY114" fmla="*/ 265035 h 4780945"/>
              <a:gd name="connsiteX115" fmla="*/ 1349849 w 2549927"/>
              <a:gd name="connsiteY115" fmla="*/ 203194 h 4780945"/>
              <a:gd name="connsiteX116" fmla="*/ 1469581 w 2549927"/>
              <a:gd name="connsiteY116" fmla="*/ 151659 h 4780945"/>
              <a:gd name="connsiteX117" fmla="*/ 1590740 w 2549927"/>
              <a:gd name="connsiteY117" fmla="*/ 106015 h 4780945"/>
              <a:gd name="connsiteX118" fmla="*/ 1998402 w 2549927"/>
              <a:gd name="connsiteY118" fmla="*/ 13253 h 4780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</a:cxnLst>
            <a:rect l="l" t="t" r="r" b="b"/>
            <a:pathLst>
              <a:path w="2549927" h="4780945">
                <a:moveTo>
                  <a:pt x="2160897" y="0"/>
                </a:moveTo>
                <a:lnTo>
                  <a:pt x="2224307" y="512"/>
                </a:lnTo>
                <a:lnTo>
                  <a:pt x="2549927" y="4776685"/>
                </a:lnTo>
                <a:lnTo>
                  <a:pt x="2464506" y="4780945"/>
                </a:lnTo>
                <a:lnTo>
                  <a:pt x="2262101" y="4778000"/>
                </a:lnTo>
                <a:lnTo>
                  <a:pt x="2065395" y="4758859"/>
                </a:lnTo>
                <a:lnTo>
                  <a:pt x="1871543" y="4724992"/>
                </a:lnTo>
                <a:lnTo>
                  <a:pt x="1862989" y="4676403"/>
                </a:lnTo>
                <a:lnTo>
                  <a:pt x="1853012" y="4620451"/>
                </a:lnTo>
                <a:lnTo>
                  <a:pt x="1840184" y="4552720"/>
                </a:lnTo>
                <a:lnTo>
                  <a:pt x="1830206" y="4480571"/>
                </a:lnTo>
                <a:lnTo>
                  <a:pt x="1815951" y="4402533"/>
                </a:lnTo>
                <a:lnTo>
                  <a:pt x="1801697" y="4323022"/>
                </a:lnTo>
                <a:lnTo>
                  <a:pt x="1786017" y="4244984"/>
                </a:lnTo>
                <a:lnTo>
                  <a:pt x="1767489" y="4169891"/>
                </a:lnTo>
                <a:lnTo>
                  <a:pt x="1748957" y="4097743"/>
                </a:lnTo>
                <a:lnTo>
                  <a:pt x="1726151" y="4034429"/>
                </a:lnTo>
                <a:lnTo>
                  <a:pt x="1701920" y="3979949"/>
                </a:lnTo>
                <a:lnTo>
                  <a:pt x="1676263" y="3937250"/>
                </a:lnTo>
                <a:lnTo>
                  <a:pt x="1647755" y="3910747"/>
                </a:lnTo>
                <a:lnTo>
                  <a:pt x="1616397" y="3897494"/>
                </a:lnTo>
                <a:lnTo>
                  <a:pt x="1580762" y="3891604"/>
                </a:lnTo>
                <a:lnTo>
                  <a:pt x="1539426" y="3894551"/>
                </a:lnTo>
                <a:lnTo>
                  <a:pt x="1498089" y="3900439"/>
                </a:lnTo>
                <a:lnTo>
                  <a:pt x="1459603" y="3910746"/>
                </a:lnTo>
                <a:lnTo>
                  <a:pt x="1422542" y="3921052"/>
                </a:lnTo>
                <a:lnTo>
                  <a:pt x="1388333" y="3931358"/>
                </a:lnTo>
                <a:lnTo>
                  <a:pt x="1362676" y="3940193"/>
                </a:lnTo>
                <a:lnTo>
                  <a:pt x="1301384" y="3960809"/>
                </a:lnTo>
                <a:lnTo>
                  <a:pt x="1231539" y="3979950"/>
                </a:lnTo>
                <a:lnTo>
                  <a:pt x="1153144" y="3996145"/>
                </a:lnTo>
                <a:lnTo>
                  <a:pt x="1070471" y="4006453"/>
                </a:lnTo>
                <a:lnTo>
                  <a:pt x="987798" y="4015289"/>
                </a:lnTo>
                <a:lnTo>
                  <a:pt x="903700" y="4018232"/>
                </a:lnTo>
                <a:lnTo>
                  <a:pt x="823877" y="4012343"/>
                </a:lnTo>
                <a:lnTo>
                  <a:pt x="748332" y="3999091"/>
                </a:lnTo>
                <a:lnTo>
                  <a:pt x="706996" y="3988785"/>
                </a:lnTo>
                <a:lnTo>
                  <a:pt x="665660" y="3969642"/>
                </a:lnTo>
                <a:lnTo>
                  <a:pt x="624322" y="3947556"/>
                </a:lnTo>
                <a:lnTo>
                  <a:pt x="588688" y="3921052"/>
                </a:lnTo>
                <a:lnTo>
                  <a:pt x="551629" y="3888658"/>
                </a:lnTo>
                <a:lnTo>
                  <a:pt x="523119" y="3854794"/>
                </a:lnTo>
                <a:lnTo>
                  <a:pt x="503163" y="3812095"/>
                </a:lnTo>
                <a:lnTo>
                  <a:pt x="487484" y="3763503"/>
                </a:lnTo>
                <a:lnTo>
                  <a:pt x="481783" y="3710497"/>
                </a:lnTo>
                <a:lnTo>
                  <a:pt x="487484" y="3651600"/>
                </a:lnTo>
                <a:lnTo>
                  <a:pt x="494612" y="3610371"/>
                </a:lnTo>
                <a:lnTo>
                  <a:pt x="504589" y="3564727"/>
                </a:lnTo>
                <a:lnTo>
                  <a:pt x="515994" y="3517609"/>
                </a:lnTo>
                <a:lnTo>
                  <a:pt x="520269" y="3471965"/>
                </a:lnTo>
                <a:lnTo>
                  <a:pt x="520269" y="3423375"/>
                </a:lnTo>
                <a:lnTo>
                  <a:pt x="507440" y="3380675"/>
                </a:lnTo>
                <a:lnTo>
                  <a:pt x="494612" y="3357115"/>
                </a:lnTo>
                <a:lnTo>
                  <a:pt x="471805" y="3335031"/>
                </a:lnTo>
                <a:lnTo>
                  <a:pt x="447574" y="3318833"/>
                </a:lnTo>
                <a:lnTo>
                  <a:pt x="421917" y="3305581"/>
                </a:lnTo>
                <a:lnTo>
                  <a:pt x="396260" y="3286439"/>
                </a:lnTo>
                <a:lnTo>
                  <a:pt x="376305" y="3265826"/>
                </a:lnTo>
                <a:lnTo>
                  <a:pt x="360624" y="3239322"/>
                </a:lnTo>
                <a:lnTo>
                  <a:pt x="354923" y="3209875"/>
                </a:lnTo>
                <a:lnTo>
                  <a:pt x="357774" y="3180425"/>
                </a:lnTo>
                <a:lnTo>
                  <a:pt x="367752" y="3152449"/>
                </a:lnTo>
                <a:lnTo>
                  <a:pt x="380580" y="3128890"/>
                </a:lnTo>
                <a:lnTo>
                  <a:pt x="389133" y="3105331"/>
                </a:lnTo>
                <a:lnTo>
                  <a:pt x="347796" y="3075885"/>
                </a:lnTo>
                <a:lnTo>
                  <a:pt x="319288" y="3046436"/>
                </a:lnTo>
                <a:lnTo>
                  <a:pt x="303609" y="3016987"/>
                </a:lnTo>
                <a:lnTo>
                  <a:pt x="300759" y="2984594"/>
                </a:lnTo>
                <a:lnTo>
                  <a:pt x="305034" y="2955147"/>
                </a:lnTo>
                <a:lnTo>
                  <a:pt x="316438" y="2922753"/>
                </a:lnTo>
                <a:lnTo>
                  <a:pt x="332117" y="2890359"/>
                </a:lnTo>
                <a:lnTo>
                  <a:pt x="349222" y="2857968"/>
                </a:lnTo>
                <a:lnTo>
                  <a:pt x="364902" y="2824099"/>
                </a:lnTo>
                <a:lnTo>
                  <a:pt x="380581" y="2791708"/>
                </a:lnTo>
                <a:lnTo>
                  <a:pt x="389132" y="2756371"/>
                </a:lnTo>
                <a:lnTo>
                  <a:pt x="360624" y="2729865"/>
                </a:lnTo>
                <a:lnTo>
                  <a:pt x="320713" y="2709252"/>
                </a:lnTo>
                <a:lnTo>
                  <a:pt x="276527" y="2690110"/>
                </a:lnTo>
                <a:lnTo>
                  <a:pt x="230914" y="2673914"/>
                </a:lnTo>
                <a:lnTo>
                  <a:pt x="183875" y="2657717"/>
                </a:lnTo>
                <a:lnTo>
                  <a:pt x="136838" y="2641521"/>
                </a:lnTo>
                <a:lnTo>
                  <a:pt x="92651" y="2622380"/>
                </a:lnTo>
                <a:lnTo>
                  <a:pt x="57018" y="2601764"/>
                </a:lnTo>
                <a:lnTo>
                  <a:pt x="25657" y="2572318"/>
                </a:lnTo>
                <a:lnTo>
                  <a:pt x="7128" y="2536979"/>
                </a:lnTo>
                <a:lnTo>
                  <a:pt x="0" y="2500168"/>
                </a:lnTo>
                <a:lnTo>
                  <a:pt x="5703" y="2464831"/>
                </a:lnTo>
                <a:lnTo>
                  <a:pt x="18529" y="2432437"/>
                </a:lnTo>
                <a:lnTo>
                  <a:pt x="38486" y="2405933"/>
                </a:lnTo>
                <a:lnTo>
                  <a:pt x="62716" y="2379430"/>
                </a:lnTo>
                <a:lnTo>
                  <a:pt x="85523" y="2357343"/>
                </a:lnTo>
                <a:lnTo>
                  <a:pt x="104055" y="2339675"/>
                </a:lnTo>
                <a:lnTo>
                  <a:pt x="158220" y="2274890"/>
                </a:lnTo>
                <a:lnTo>
                  <a:pt x="215235" y="2215992"/>
                </a:lnTo>
                <a:lnTo>
                  <a:pt x="272251" y="2157095"/>
                </a:lnTo>
                <a:lnTo>
                  <a:pt x="326415" y="2092307"/>
                </a:lnTo>
                <a:lnTo>
                  <a:pt x="377730" y="2028994"/>
                </a:lnTo>
                <a:lnTo>
                  <a:pt x="424767" y="1956846"/>
                </a:lnTo>
                <a:lnTo>
                  <a:pt x="463254" y="1878807"/>
                </a:lnTo>
                <a:lnTo>
                  <a:pt x="484633" y="1814020"/>
                </a:lnTo>
                <a:lnTo>
                  <a:pt x="491760" y="1750707"/>
                </a:lnTo>
                <a:lnTo>
                  <a:pt x="491761" y="1682976"/>
                </a:lnTo>
                <a:lnTo>
                  <a:pt x="490337" y="1610826"/>
                </a:lnTo>
                <a:lnTo>
                  <a:pt x="487484" y="1538679"/>
                </a:lnTo>
                <a:lnTo>
                  <a:pt x="490337" y="1460641"/>
                </a:lnTo>
                <a:lnTo>
                  <a:pt x="497464" y="1378185"/>
                </a:lnTo>
                <a:lnTo>
                  <a:pt x="577284" y="1038056"/>
                </a:lnTo>
                <a:lnTo>
                  <a:pt x="627174" y="914372"/>
                </a:lnTo>
                <a:lnTo>
                  <a:pt x="687040" y="799525"/>
                </a:lnTo>
                <a:lnTo>
                  <a:pt x="756884" y="692038"/>
                </a:lnTo>
                <a:lnTo>
                  <a:pt x="836706" y="590441"/>
                </a:lnTo>
                <a:lnTo>
                  <a:pt x="925082" y="497679"/>
                </a:lnTo>
                <a:lnTo>
                  <a:pt x="1020581" y="412278"/>
                </a:lnTo>
                <a:lnTo>
                  <a:pt x="1124636" y="334239"/>
                </a:lnTo>
                <a:lnTo>
                  <a:pt x="1232966" y="265035"/>
                </a:lnTo>
                <a:lnTo>
                  <a:pt x="1349849" y="203194"/>
                </a:lnTo>
                <a:lnTo>
                  <a:pt x="1469581" y="151659"/>
                </a:lnTo>
                <a:lnTo>
                  <a:pt x="1590740" y="106015"/>
                </a:lnTo>
                <a:lnTo>
                  <a:pt x="1998402" y="1325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 sz="2701"/>
          </a:p>
        </p:txBody>
      </p:sp>
      <p:pic>
        <p:nvPicPr>
          <p:cNvPr id="281" name="Graphic 280">
            <a:extLst>
              <a:ext uri="{FF2B5EF4-FFF2-40B4-BE49-F238E27FC236}">
                <a16:creationId xmlns:a16="http://schemas.microsoft.com/office/drawing/2014/main" id="{DA5A7F31-26FF-4F80-B611-A4DE258263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29386" y="5309032"/>
            <a:ext cx="3648588" cy="781840"/>
          </a:xfrm>
          <a:prstGeom prst="rect">
            <a:avLst/>
          </a:prstGeom>
        </p:spPr>
      </p:pic>
      <p:sp>
        <p:nvSpPr>
          <p:cNvPr id="294" name="Plus Sign 293">
            <a:extLst>
              <a:ext uri="{FF2B5EF4-FFF2-40B4-BE49-F238E27FC236}">
                <a16:creationId xmlns:a16="http://schemas.microsoft.com/office/drawing/2014/main" id="{E6A53C31-13EC-4A82-92D1-525B0EA3A6ED}"/>
              </a:ext>
            </a:extLst>
          </p:cNvPr>
          <p:cNvSpPr/>
          <p:nvPr/>
        </p:nvSpPr>
        <p:spPr>
          <a:xfrm>
            <a:off x="9528169" y="2586099"/>
            <a:ext cx="1944598" cy="1944598"/>
          </a:xfrm>
          <a:prstGeom prst="mathPlu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3" name="Freeform: Shape 522">
            <a:extLst>
              <a:ext uri="{FF2B5EF4-FFF2-40B4-BE49-F238E27FC236}">
                <a16:creationId xmlns:a16="http://schemas.microsoft.com/office/drawing/2014/main" id="{44253939-EDB4-4303-BD23-104C3242C9EF}"/>
              </a:ext>
            </a:extLst>
          </p:cNvPr>
          <p:cNvSpPr/>
          <p:nvPr/>
        </p:nvSpPr>
        <p:spPr>
          <a:xfrm>
            <a:off x="10491677" y="2055738"/>
            <a:ext cx="1120091" cy="1316703"/>
          </a:xfrm>
          <a:custGeom>
            <a:avLst/>
            <a:gdLst>
              <a:gd name="connsiteX0" fmla="*/ 472166 w 1120091"/>
              <a:gd name="connsiteY0" fmla="*/ 1283935 h 1316703"/>
              <a:gd name="connsiteX1" fmla="*/ 488551 w 1120091"/>
              <a:gd name="connsiteY1" fmla="*/ 1300318 h 1316703"/>
              <a:gd name="connsiteX2" fmla="*/ 472166 w 1120091"/>
              <a:gd name="connsiteY2" fmla="*/ 1316703 h 1316703"/>
              <a:gd name="connsiteX3" fmla="*/ 455782 w 1120091"/>
              <a:gd name="connsiteY3" fmla="*/ 1300318 h 1316703"/>
              <a:gd name="connsiteX4" fmla="*/ 472166 w 1120091"/>
              <a:gd name="connsiteY4" fmla="*/ 1283935 h 1316703"/>
              <a:gd name="connsiteX5" fmla="*/ 731336 w 1120091"/>
              <a:gd name="connsiteY5" fmla="*/ 1270530 h 1316703"/>
              <a:gd name="connsiteX6" fmla="*/ 753679 w 1120091"/>
              <a:gd name="connsiteY6" fmla="*/ 1292871 h 1316703"/>
              <a:gd name="connsiteX7" fmla="*/ 731336 w 1120091"/>
              <a:gd name="connsiteY7" fmla="*/ 1315214 h 1316703"/>
              <a:gd name="connsiteX8" fmla="*/ 708994 w 1120091"/>
              <a:gd name="connsiteY8" fmla="*/ 1292871 h 1316703"/>
              <a:gd name="connsiteX9" fmla="*/ 731336 w 1120091"/>
              <a:gd name="connsiteY9" fmla="*/ 1270530 h 1316703"/>
              <a:gd name="connsiteX10" fmla="*/ 484083 w 1120091"/>
              <a:gd name="connsiteY10" fmla="*/ 1225846 h 1316703"/>
              <a:gd name="connsiteX11" fmla="*/ 495999 w 1120091"/>
              <a:gd name="connsiteY11" fmla="*/ 1237761 h 1316703"/>
              <a:gd name="connsiteX12" fmla="*/ 484083 w 1120091"/>
              <a:gd name="connsiteY12" fmla="*/ 1249677 h 1316703"/>
              <a:gd name="connsiteX13" fmla="*/ 472167 w 1120091"/>
              <a:gd name="connsiteY13" fmla="*/ 1237761 h 1316703"/>
              <a:gd name="connsiteX14" fmla="*/ 484083 w 1120091"/>
              <a:gd name="connsiteY14" fmla="*/ 1225846 h 1316703"/>
              <a:gd name="connsiteX15" fmla="*/ 1024765 w 1120091"/>
              <a:gd name="connsiteY15" fmla="*/ 1142435 h 1316703"/>
              <a:gd name="connsiteX16" fmla="*/ 1033702 w 1120091"/>
              <a:gd name="connsiteY16" fmla="*/ 1151372 h 1316703"/>
              <a:gd name="connsiteX17" fmla="*/ 1024765 w 1120091"/>
              <a:gd name="connsiteY17" fmla="*/ 1160309 h 1316703"/>
              <a:gd name="connsiteX18" fmla="*/ 1015828 w 1120091"/>
              <a:gd name="connsiteY18" fmla="*/ 1151372 h 1316703"/>
              <a:gd name="connsiteX19" fmla="*/ 1024765 w 1120091"/>
              <a:gd name="connsiteY19" fmla="*/ 1142435 h 1316703"/>
              <a:gd name="connsiteX20" fmla="*/ 355988 w 1120091"/>
              <a:gd name="connsiteY20" fmla="*/ 1132007 h 1316703"/>
              <a:gd name="connsiteX21" fmla="*/ 397694 w 1120091"/>
              <a:gd name="connsiteY21" fmla="*/ 1173712 h 1316703"/>
              <a:gd name="connsiteX22" fmla="*/ 355988 w 1120091"/>
              <a:gd name="connsiteY22" fmla="*/ 1215418 h 1316703"/>
              <a:gd name="connsiteX23" fmla="*/ 314283 w 1120091"/>
              <a:gd name="connsiteY23" fmla="*/ 1173712 h 1316703"/>
              <a:gd name="connsiteX24" fmla="*/ 355988 w 1120091"/>
              <a:gd name="connsiteY24" fmla="*/ 1132007 h 1316703"/>
              <a:gd name="connsiteX25" fmla="*/ 181718 w 1120091"/>
              <a:gd name="connsiteY25" fmla="*/ 1117113 h 1316703"/>
              <a:gd name="connsiteX26" fmla="*/ 207040 w 1120091"/>
              <a:gd name="connsiteY26" fmla="*/ 1142433 h 1316703"/>
              <a:gd name="connsiteX27" fmla="*/ 181718 w 1120091"/>
              <a:gd name="connsiteY27" fmla="*/ 1167755 h 1316703"/>
              <a:gd name="connsiteX28" fmla="*/ 156397 w 1120091"/>
              <a:gd name="connsiteY28" fmla="*/ 1142433 h 1316703"/>
              <a:gd name="connsiteX29" fmla="*/ 181718 w 1120091"/>
              <a:gd name="connsiteY29" fmla="*/ 1117113 h 1316703"/>
              <a:gd name="connsiteX30" fmla="*/ 786447 w 1120091"/>
              <a:gd name="connsiteY30" fmla="*/ 1114134 h 1316703"/>
              <a:gd name="connsiteX31" fmla="*/ 823685 w 1120091"/>
              <a:gd name="connsiteY31" fmla="*/ 1151370 h 1316703"/>
              <a:gd name="connsiteX32" fmla="*/ 786447 w 1120091"/>
              <a:gd name="connsiteY32" fmla="*/ 1188608 h 1316703"/>
              <a:gd name="connsiteX33" fmla="*/ 749211 w 1120091"/>
              <a:gd name="connsiteY33" fmla="*/ 1151370 h 1316703"/>
              <a:gd name="connsiteX34" fmla="*/ 786447 w 1120091"/>
              <a:gd name="connsiteY34" fmla="*/ 1114134 h 1316703"/>
              <a:gd name="connsiteX35" fmla="*/ 485572 w 1120091"/>
              <a:gd name="connsiteY35" fmla="*/ 1100729 h 1316703"/>
              <a:gd name="connsiteX36" fmla="*/ 524299 w 1120091"/>
              <a:gd name="connsiteY36" fmla="*/ 1139455 h 1316703"/>
              <a:gd name="connsiteX37" fmla="*/ 485572 w 1120091"/>
              <a:gd name="connsiteY37" fmla="*/ 1178182 h 1316703"/>
              <a:gd name="connsiteX38" fmla="*/ 446846 w 1120091"/>
              <a:gd name="connsiteY38" fmla="*/ 1139455 h 1316703"/>
              <a:gd name="connsiteX39" fmla="*/ 485572 w 1120091"/>
              <a:gd name="connsiteY39" fmla="*/ 1100729 h 1316703"/>
              <a:gd name="connsiteX40" fmla="*/ 1038169 w 1120091"/>
              <a:gd name="connsiteY40" fmla="*/ 1085834 h 1316703"/>
              <a:gd name="connsiteX41" fmla="*/ 1054554 w 1120091"/>
              <a:gd name="connsiteY41" fmla="*/ 1102217 h 1316703"/>
              <a:gd name="connsiteX42" fmla="*/ 1038169 w 1120091"/>
              <a:gd name="connsiteY42" fmla="*/ 1118602 h 1316703"/>
              <a:gd name="connsiteX43" fmla="*/ 1021785 w 1120091"/>
              <a:gd name="connsiteY43" fmla="*/ 1102217 h 1316703"/>
              <a:gd name="connsiteX44" fmla="*/ 1038169 w 1120091"/>
              <a:gd name="connsiteY44" fmla="*/ 1085834 h 1316703"/>
              <a:gd name="connsiteX45" fmla="*/ 445355 w 1120091"/>
              <a:gd name="connsiteY45" fmla="*/ 1060512 h 1316703"/>
              <a:gd name="connsiteX46" fmla="*/ 467698 w 1120091"/>
              <a:gd name="connsiteY46" fmla="*/ 1082853 h 1316703"/>
              <a:gd name="connsiteX47" fmla="*/ 445355 w 1120091"/>
              <a:gd name="connsiteY47" fmla="*/ 1105196 h 1316703"/>
              <a:gd name="connsiteX48" fmla="*/ 423013 w 1120091"/>
              <a:gd name="connsiteY48" fmla="*/ 1082853 h 1316703"/>
              <a:gd name="connsiteX49" fmla="*/ 445355 w 1120091"/>
              <a:gd name="connsiteY49" fmla="*/ 1060512 h 1316703"/>
              <a:gd name="connsiteX50" fmla="*/ 278535 w 1120091"/>
              <a:gd name="connsiteY50" fmla="*/ 1009870 h 1316703"/>
              <a:gd name="connsiteX51" fmla="*/ 287472 w 1120091"/>
              <a:gd name="connsiteY51" fmla="*/ 1018807 h 1316703"/>
              <a:gd name="connsiteX52" fmla="*/ 278535 w 1120091"/>
              <a:gd name="connsiteY52" fmla="*/ 1027744 h 1316703"/>
              <a:gd name="connsiteX53" fmla="*/ 269598 w 1120091"/>
              <a:gd name="connsiteY53" fmla="*/ 1018807 h 1316703"/>
              <a:gd name="connsiteX54" fmla="*/ 278535 w 1120091"/>
              <a:gd name="connsiteY54" fmla="*/ 1009870 h 1316703"/>
              <a:gd name="connsiteX55" fmla="*/ 241297 w 1120091"/>
              <a:gd name="connsiteY55" fmla="*/ 994975 h 1316703"/>
              <a:gd name="connsiteX56" fmla="*/ 266619 w 1120091"/>
              <a:gd name="connsiteY56" fmla="*/ 1020295 h 1316703"/>
              <a:gd name="connsiteX57" fmla="*/ 241297 w 1120091"/>
              <a:gd name="connsiteY57" fmla="*/ 1045617 h 1316703"/>
              <a:gd name="connsiteX58" fmla="*/ 215976 w 1120091"/>
              <a:gd name="connsiteY58" fmla="*/ 1020295 h 1316703"/>
              <a:gd name="connsiteX59" fmla="*/ 241297 w 1120091"/>
              <a:gd name="connsiteY59" fmla="*/ 994975 h 1316703"/>
              <a:gd name="connsiteX60" fmla="*/ 719420 w 1120091"/>
              <a:gd name="connsiteY60" fmla="*/ 929438 h 1316703"/>
              <a:gd name="connsiteX61" fmla="*/ 743252 w 1120091"/>
              <a:gd name="connsiteY61" fmla="*/ 948800 h 1316703"/>
              <a:gd name="connsiteX62" fmla="*/ 753679 w 1120091"/>
              <a:gd name="connsiteY62" fmla="*/ 947311 h 1316703"/>
              <a:gd name="connsiteX63" fmla="*/ 795385 w 1120091"/>
              <a:gd name="connsiteY63" fmla="*/ 989017 h 1316703"/>
              <a:gd name="connsiteX64" fmla="*/ 753679 w 1120091"/>
              <a:gd name="connsiteY64" fmla="*/ 1030722 h 1316703"/>
              <a:gd name="connsiteX65" fmla="*/ 740273 w 1120091"/>
              <a:gd name="connsiteY65" fmla="*/ 1027743 h 1316703"/>
              <a:gd name="connsiteX66" fmla="*/ 692609 w 1120091"/>
              <a:gd name="connsiteY66" fmla="*/ 1066470 h 1316703"/>
              <a:gd name="connsiteX67" fmla="*/ 686652 w 1120091"/>
              <a:gd name="connsiteY67" fmla="*/ 1066470 h 1316703"/>
              <a:gd name="connsiteX68" fmla="*/ 688142 w 1120091"/>
              <a:gd name="connsiteY68" fmla="*/ 1078386 h 1316703"/>
              <a:gd name="connsiteX69" fmla="*/ 686652 w 1120091"/>
              <a:gd name="connsiteY69" fmla="*/ 1091790 h 1316703"/>
              <a:gd name="connsiteX70" fmla="*/ 698567 w 1120091"/>
              <a:gd name="connsiteY70" fmla="*/ 1124559 h 1316703"/>
              <a:gd name="connsiteX71" fmla="*/ 662820 w 1120091"/>
              <a:gd name="connsiteY71" fmla="*/ 1175201 h 1316703"/>
              <a:gd name="connsiteX72" fmla="*/ 667289 w 1120091"/>
              <a:gd name="connsiteY72" fmla="*/ 1188607 h 1316703"/>
              <a:gd name="connsiteX73" fmla="*/ 643457 w 1120091"/>
              <a:gd name="connsiteY73" fmla="*/ 1212439 h 1316703"/>
              <a:gd name="connsiteX74" fmla="*/ 619626 w 1120091"/>
              <a:gd name="connsiteY74" fmla="*/ 1188607 h 1316703"/>
              <a:gd name="connsiteX75" fmla="*/ 622605 w 1120091"/>
              <a:gd name="connsiteY75" fmla="*/ 1175201 h 1316703"/>
              <a:gd name="connsiteX76" fmla="*/ 589836 w 1120091"/>
              <a:gd name="connsiteY76" fmla="*/ 1137965 h 1316703"/>
              <a:gd name="connsiteX77" fmla="*/ 566004 w 1120091"/>
              <a:gd name="connsiteY77" fmla="*/ 1111154 h 1316703"/>
              <a:gd name="connsiteX78" fmla="*/ 554088 w 1120091"/>
              <a:gd name="connsiteY78" fmla="*/ 1115622 h 1316703"/>
              <a:gd name="connsiteX79" fmla="*/ 536215 w 1120091"/>
              <a:gd name="connsiteY79" fmla="*/ 1097748 h 1316703"/>
              <a:gd name="connsiteX80" fmla="*/ 554088 w 1120091"/>
              <a:gd name="connsiteY80" fmla="*/ 1079874 h 1316703"/>
              <a:gd name="connsiteX81" fmla="*/ 563025 w 1120091"/>
              <a:gd name="connsiteY81" fmla="*/ 1082853 h 1316703"/>
              <a:gd name="connsiteX82" fmla="*/ 563025 w 1120091"/>
              <a:gd name="connsiteY82" fmla="*/ 1076895 h 1316703"/>
              <a:gd name="connsiteX83" fmla="*/ 586857 w 1120091"/>
              <a:gd name="connsiteY83" fmla="*/ 1029232 h 1316703"/>
              <a:gd name="connsiteX84" fmla="*/ 574941 w 1120091"/>
              <a:gd name="connsiteY84" fmla="*/ 997954 h 1316703"/>
              <a:gd name="connsiteX85" fmla="*/ 624093 w 1120091"/>
              <a:gd name="connsiteY85" fmla="*/ 948800 h 1316703"/>
              <a:gd name="connsiteX86" fmla="*/ 667289 w 1120091"/>
              <a:gd name="connsiteY86" fmla="*/ 975611 h 1316703"/>
              <a:gd name="connsiteX87" fmla="*/ 691121 w 1120091"/>
              <a:gd name="connsiteY87" fmla="*/ 969653 h 1316703"/>
              <a:gd name="connsiteX88" fmla="*/ 700058 w 1120091"/>
              <a:gd name="connsiteY88" fmla="*/ 971143 h 1316703"/>
              <a:gd name="connsiteX89" fmla="*/ 694100 w 1120091"/>
              <a:gd name="connsiteY89" fmla="*/ 954758 h 1316703"/>
              <a:gd name="connsiteX90" fmla="*/ 719420 w 1120091"/>
              <a:gd name="connsiteY90" fmla="*/ 929438 h 1316703"/>
              <a:gd name="connsiteX91" fmla="*/ 458761 w 1120091"/>
              <a:gd name="connsiteY91" fmla="*/ 926459 h 1316703"/>
              <a:gd name="connsiteX92" fmla="*/ 479613 w 1120091"/>
              <a:gd name="connsiteY92" fmla="*/ 935395 h 1316703"/>
              <a:gd name="connsiteX93" fmla="*/ 481104 w 1120091"/>
              <a:gd name="connsiteY93" fmla="*/ 935395 h 1316703"/>
              <a:gd name="connsiteX94" fmla="*/ 512382 w 1120091"/>
              <a:gd name="connsiteY94" fmla="*/ 966674 h 1316703"/>
              <a:gd name="connsiteX95" fmla="*/ 510893 w 1120091"/>
              <a:gd name="connsiteY95" fmla="*/ 977101 h 1316703"/>
              <a:gd name="connsiteX96" fmla="*/ 555578 w 1120091"/>
              <a:gd name="connsiteY96" fmla="*/ 1021785 h 1316703"/>
              <a:gd name="connsiteX97" fmla="*/ 510893 w 1120091"/>
              <a:gd name="connsiteY97" fmla="*/ 1066470 h 1316703"/>
              <a:gd name="connsiteX98" fmla="*/ 466209 w 1120091"/>
              <a:gd name="connsiteY98" fmla="*/ 1021785 h 1316703"/>
              <a:gd name="connsiteX99" fmla="*/ 473656 w 1120091"/>
              <a:gd name="connsiteY99" fmla="*/ 997954 h 1316703"/>
              <a:gd name="connsiteX100" fmla="*/ 454293 w 1120091"/>
              <a:gd name="connsiteY100" fmla="*/ 983059 h 1316703"/>
              <a:gd name="connsiteX101" fmla="*/ 430461 w 1120091"/>
              <a:gd name="connsiteY101" fmla="*/ 954758 h 1316703"/>
              <a:gd name="connsiteX102" fmla="*/ 458761 w 1120091"/>
              <a:gd name="connsiteY102" fmla="*/ 926459 h 1316703"/>
              <a:gd name="connsiteX103" fmla="*/ 591326 w 1120091"/>
              <a:gd name="connsiteY103" fmla="*/ 911564 h 1316703"/>
              <a:gd name="connsiteX104" fmla="*/ 609200 w 1120091"/>
              <a:gd name="connsiteY104" fmla="*/ 929437 h 1316703"/>
              <a:gd name="connsiteX105" fmla="*/ 591326 w 1120091"/>
              <a:gd name="connsiteY105" fmla="*/ 947311 h 1316703"/>
              <a:gd name="connsiteX106" fmla="*/ 573452 w 1120091"/>
              <a:gd name="connsiteY106" fmla="*/ 929437 h 1316703"/>
              <a:gd name="connsiteX107" fmla="*/ 591326 w 1120091"/>
              <a:gd name="connsiteY107" fmla="*/ 911564 h 1316703"/>
              <a:gd name="connsiteX108" fmla="*/ 924968 w 1120091"/>
              <a:gd name="connsiteY108" fmla="*/ 886244 h 1316703"/>
              <a:gd name="connsiteX109" fmla="*/ 941353 w 1120091"/>
              <a:gd name="connsiteY109" fmla="*/ 902627 h 1316703"/>
              <a:gd name="connsiteX110" fmla="*/ 924968 w 1120091"/>
              <a:gd name="connsiteY110" fmla="*/ 919012 h 1316703"/>
              <a:gd name="connsiteX111" fmla="*/ 908584 w 1120091"/>
              <a:gd name="connsiteY111" fmla="*/ 902627 h 1316703"/>
              <a:gd name="connsiteX112" fmla="*/ 924968 w 1120091"/>
              <a:gd name="connsiteY112" fmla="*/ 886244 h 1316703"/>
              <a:gd name="connsiteX113" fmla="*/ 232360 w 1120091"/>
              <a:gd name="connsiteY113" fmla="*/ 875817 h 1316703"/>
              <a:gd name="connsiteX114" fmla="*/ 256192 w 1120091"/>
              <a:gd name="connsiteY114" fmla="*/ 899648 h 1316703"/>
              <a:gd name="connsiteX115" fmla="*/ 232360 w 1120091"/>
              <a:gd name="connsiteY115" fmla="*/ 923480 h 1316703"/>
              <a:gd name="connsiteX116" fmla="*/ 208528 w 1120091"/>
              <a:gd name="connsiteY116" fmla="*/ 899648 h 1316703"/>
              <a:gd name="connsiteX117" fmla="*/ 232360 w 1120091"/>
              <a:gd name="connsiteY117" fmla="*/ 875817 h 1316703"/>
              <a:gd name="connsiteX118" fmla="*/ 22342 w 1120091"/>
              <a:gd name="connsiteY118" fmla="*/ 859433 h 1316703"/>
              <a:gd name="connsiteX119" fmla="*/ 44685 w 1120091"/>
              <a:gd name="connsiteY119" fmla="*/ 881774 h 1316703"/>
              <a:gd name="connsiteX120" fmla="*/ 22342 w 1120091"/>
              <a:gd name="connsiteY120" fmla="*/ 904117 h 1316703"/>
              <a:gd name="connsiteX121" fmla="*/ 0 w 1120091"/>
              <a:gd name="connsiteY121" fmla="*/ 881774 h 1316703"/>
              <a:gd name="connsiteX122" fmla="*/ 22342 w 1120091"/>
              <a:gd name="connsiteY122" fmla="*/ 859433 h 1316703"/>
              <a:gd name="connsiteX123" fmla="*/ 817726 w 1120091"/>
              <a:gd name="connsiteY123" fmla="*/ 846027 h 1316703"/>
              <a:gd name="connsiteX124" fmla="*/ 844537 w 1120091"/>
              <a:gd name="connsiteY124" fmla="*/ 874326 h 1316703"/>
              <a:gd name="connsiteX125" fmla="*/ 841558 w 1120091"/>
              <a:gd name="connsiteY125" fmla="*/ 887732 h 1316703"/>
              <a:gd name="connsiteX126" fmla="*/ 863901 w 1120091"/>
              <a:gd name="connsiteY126" fmla="*/ 907095 h 1316703"/>
              <a:gd name="connsiteX127" fmla="*/ 874327 w 1120091"/>
              <a:gd name="connsiteY127" fmla="*/ 902627 h 1316703"/>
              <a:gd name="connsiteX128" fmla="*/ 890712 w 1120091"/>
              <a:gd name="connsiteY128" fmla="*/ 919010 h 1316703"/>
              <a:gd name="connsiteX129" fmla="*/ 874327 w 1120091"/>
              <a:gd name="connsiteY129" fmla="*/ 935395 h 1316703"/>
              <a:gd name="connsiteX130" fmla="*/ 863901 w 1120091"/>
              <a:gd name="connsiteY130" fmla="*/ 930926 h 1316703"/>
              <a:gd name="connsiteX131" fmla="*/ 857943 w 1120091"/>
              <a:gd name="connsiteY131" fmla="*/ 941353 h 1316703"/>
              <a:gd name="connsiteX132" fmla="*/ 857943 w 1120091"/>
              <a:gd name="connsiteY132" fmla="*/ 947311 h 1316703"/>
              <a:gd name="connsiteX133" fmla="*/ 823684 w 1120091"/>
              <a:gd name="connsiteY133" fmla="*/ 981569 h 1316703"/>
              <a:gd name="connsiteX134" fmla="*/ 789427 w 1120091"/>
              <a:gd name="connsiteY134" fmla="*/ 947311 h 1316703"/>
              <a:gd name="connsiteX135" fmla="*/ 801342 w 1120091"/>
              <a:gd name="connsiteY135" fmla="*/ 921989 h 1316703"/>
              <a:gd name="connsiteX136" fmla="*/ 801342 w 1120091"/>
              <a:gd name="connsiteY136" fmla="*/ 920501 h 1316703"/>
              <a:gd name="connsiteX137" fmla="*/ 807300 w 1120091"/>
              <a:gd name="connsiteY137" fmla="*/ 901137 h 1316703"/>
              <a:gd name="connsiteX138" fmla="*/ 789427 w 1120091"/>
              <a:gd name="connsiteY138" fmla="*/ 874326 h 1316703"/>
              <a:gd name="connsiteX139" fmla="*/ 817726 w 1120091"/>
              <a:gd name="connsiteY139" fmla="*/ 846027 h 1316703"/>
              <a:gd name="connsiteX140" fmla="*/ 658352 w 1120091"/>
              <a:gd name="connsiteY140" fmla="*/ 843048 h 1316703"/>
              <a:gd name="connsiteX141" fmla="*/ 686653 w 1120091"/>
              <a:gd name="connsiteY141" fmla="*/ 871347 h 1316703"/>
              <a:gd name="connsiteX142" fmla="*/ 658352 w 1120091"/>
              <a:gd name="connsiteY142" fmla="*/ 899648 h 1316703"/>
              <a:gd name="connsiteX143" fmla="*/ 630052 w 1120091"/>
              <a:gd name="connsiteY143" fmla="*/ 871347 h 1316703"/>
              <a:gd name="connsiteX144" fmla="*/ 658352 w 1120091"/>
              <a:gd name="connsiteY144" fmla="*/ 843048 h 1316703"/>
              <a:gd name="connsiteX145" fmla="*/ 160865 w 1120091"/>
              <a:gd name="connsiteY145" fmla="*/ 841559 h 1316703"/>
              <a:gd name="connsiteX146" fmla="*/ 168314 w 1120091"/>
              <a:gd name="connsiteY146" fmla="*/ 849005 h 1316703"/>
              <a:gd name="connsiteX147" fmla="*/ 160865 w 1120091"/>
              <a:gd name="connsiteY147" fmla="*/ 856454 h 1316703"/>
              <a:gd name="connsiteX148" fmla="*/ 153419 w 1120091"/>
              <a:gd name="connsiteY148" fmla="*/ 849005 h 1316703"/>
              <a:gd name="connsiteX149" fmla="*/ 160865 w 1120091"/>
              <a:gd name="connsiteY149" fmla="*/ 841559 h 1316703"/>
              <a:gd name="connsiteX150" fmla="*/ 658351 w 1120091"/>
              <a:gd name="connsiteY150" fmla="*/ 795384 h 1316703"/>
              <a:gd name="connsiteX151" fmla="*/ 676225 w 1120091"/>
              <a:gd name="connsiteY151" fmla="*/ 813257 h 1316703"/>
              <a:gd name="connsiteX152" fmla="*/ 658351 w 1120091"/>
              <a:gd name="connsiteY152" fmla="*/ 831131 h 1316703"/>
              <a:gd name="connsiteX153" fmla="*/ 640477 w 1120091"/>
              <a:gd name="connsiteY153" fmla="*/ 813257 h 1316703"/>
              <a:gd name="connsiteX154" fmla="*/ 658351 w 1120091"/>
              <a:gd name="connsiteY154" fmla="*/ 795384 h 1316703"/>
              <a:gd name="connsiteX155" fmla="*/ 577920 w 1120091"/>
              <a:gd name="connsiteY155" fmla="*/ 758148 h 1316703"/>
              <a:gd name="connsiteX156" fmla="*/ 603242 w 1120091"/>
              <a:gd name="connsiteY156" fmla="*/ 783468 h 1316703"/>
              <a:gd name="connsiteX157" fmla="*/ 577920 w 1120091"/>
              <a:gd name="connsiteY157" fmla="*/ 808790 h 1316703"/>
              <a:gd name="connsiteX158" fmla="*/ 552599 w 1120091"/>
              <a:gd name="connsiteY158" fmla="*/ 783468 h 1316703"/>
              <a:gd name="connsiteX159" fmla="*/ 577920 w 1120091"/>
              <a:gd name="connsiteY159" fmla="*/ 758148 h 1316703"/>
              <a:gd name="connsiteX160" fmla="*/ 458762 w 1120091"/>
              <a:gd name="connsiteY160" fmla="*/ 755169 h 1316703"/>
              <a:gd name="connsiteX161" fmla="*/ 501958 w 1120091"/>
              <a:gd name="connsiteY161" fmla="*/ 798363 h 1316703"/>
              <a:gd name="connsiteX162" fmla="*/ 458762 w 1120091"/>
              <a:gd name="connsiteY162" fmla="*/ 841559 h 1316703"/>
              <a:gd name="connsiteX163" fmla="*/ 415568 w 1120091"/>
              <a:gd name="connsiteY163" fmla="*/ 798363 h 1316703"/>
              <a:gd name="connsiteX164" fmla="*/ 458762 w 1120091"/>
              <a:gd name="connsiteY164" fmla="*/ 755169 h 1316703"/>
              <a:gd name="connsiteX165" fmla="*/ 309813 w 1120091"/>
              <a:gd name="connsiteY165" fmla="*/ 717931 h 1316703"/>
              <a:gd name="connsiteX166" fmla="*/ 324708 w 1120091"/>
              <a:gd name="connsiteY166" fmla="*/ 732825 h 1316703"/>
              <a:gd name="connsiteX167" fmla="*/ 309813 w 1120091"/>
              <a:gd name="connsiteY167" fmla="*/ 747720 h 1316703"/>
              <a:gd name="connsiteX168" fmla="*/ 294918 w 1120091"/>
              <a:gd name="connsiteY168" fmla="*/ 732825 h 1316703"/>
              <a:gd name="connsiteX169" fmla="*/ 309813 w 1120091"/>
              <a:gd name="connsiteY169" fmla="*/ 717931 h 1316703"/>
              <a:gd name="connsiteX170" fmla="*/ 1082853 w 1120091"/>
              <a:gd name="connsiteY170" fmla="*/ 713463 h 1316703"/>
              <a:gd name="connsiteX171" fmla="*/ 1094769 w 1120091"/>
              <a:gd name="connsiteY171" fmla="*/ 716442 h 1316703"/>
              <a:gd name="connsiteX172" fmla="*/ 1103706 w 1120091"/>
              <a:gd name="connsiteY172" fmla="*/ 713463 h 1316703"/>
              <a:gd name="connsiteX173" fmla="*/ 1120091 w 1120091"/>
              <a:gd name="connsiteY173" fmla="*/ 729847 h 1316703"/>
              <a:gd name="connsiteX174" fmla="*/ 1105196 w 1120091"/>
              <a:gd name="connsiteY174" fmla="*/ 746232 h 1316703"/>
              <a:gd name="connsiteX175" fmla="*/ 1082853 w 1120091"/>
              <a:gd name="connsiteY175" fmla="*/ 761127 h 1316703"/>
              <a:gd name="connsiteX176" fmla="*/ 1057532 w 1120091"/>
              <a:gd name="connsiteY176" fmla="*/ 735805 h 1316703"/>
              <a:gd name="connsiteX177" fmla="*/ 1082853 w 1120091"/>
              <a:gd name="connsiteY177" fmla="*/ 713463 h 1316703"/>
              <a:gd name="connsiteX178" fmla="*/ 725379 w 1120091"/>
              <a:gd name="connsiteY178" fmla="*/ 677716 h 1316703"/>
              <a:gd name="connsiteX179" fmla="*/ 755169 w 1120091"/>
              <a:gd name="connsiteY179" fmla="*/ 706015 h 1316703"/>
              <a:gd name="connsiteX180" fmla="*/ 761127 w 1120091"/>
              <a:gd name="connsiteY180" fmla="*/ 704526 h 1316703"/>
              <a:gd name="connsiteX181" fmla="*/ 776022 w 1120091"/>
              <a:gd name="connsiteY181" fmla="*/ 719421 h 1316703"/>
              <a:gd name="connsiteX182" fmla="*/ 761127 w 1120091"/>
              <a:gd name="connsiteY182" fmla="*/ 734316 h 1316703"/>
              <a:gd name="connsiteX183" fmla="*/ 746232 w 1120091"/>
              <a:gd name="connsiteY183" fmla="*/ 732826 h 1316703"/>
              <a:gd name="connsiteX184" fmla="*/ 744742 w 1120091"/>
              <a:gd name="connsiteY184" fmla="*/ 734316 h 1316703"/>
              <a:gd name="connsiteX185" fmla="*/ 749211 w 1120091"/>
              <a:gd name="connsiteY185" fmla="*/ 750700 h 1316703"/>
              <a:gd name="connsiteX186" fmla="*/ 741763 w 1120091"/>
              <a:gd name="connsiteY186" fmla="*/ 771552 h 1316703"/>
              <a:gd name="connsiteX187" fmla="*/ 758148 w 1120091"/>
              <a:gd name="connsiteY187" fmla="*/ 789426 h 1316703"/>
              <a:gd name="connsiteX188" fmla="*/ 758148 w 1120091"/>
              <a:gd name="connsiteY188" fmla="*/ 792405 h 1316703"/>
              <a:gd name="connsiteX189" fmla="*/ 762616 w 1120091"/>
              <a:gd name="connsiteY189" fmla="*/ 790916 h 1316703"/>
              <a:gd name="connsiteX190" fmla="*/ 781980 w 1120091"/>
              <a:gd name="connsiteY190" fmla="*/ 810279 h 1316703"/>
              <a:gd name="connsiteX191" fmla="*/ 764106 w 1120091"/>
              <a:gd name="connsiteY191" fmla="*/ 828153 h 1316703"/>
              <a:gd name="connsiteX192" fmla="*/ 765595 w 1120091"/>
              <a:gd name="connsiteY192" fmla="*/ 832622 h 1316703"/>
              <a:gd name="connsiteX193" fmla="*/ 753679 w 1120091"/>
              <a:gd name="connsiteY193" fmla="*/ 844538 h 1316703"/>
              <a:gd name="connsiteX194" fmla="*/ 741763 w 1120091"/>
              <a:gd name="connsiteY194" fmla="*/ 832622 h 1316703"/>
              <a:gd name="connsiteX195" fmla="*/ 749211 w 1120091"/>
              <a:gd name="connsiteY195" fmla="*/ 822195 h 1316703"/>
              <a:gd name="connsiteX196" fmla="*/ 744742 w 1120091"/>
              <a:gd name="connsiteY196" fmla="*/ 808790 h 1316703"/>
              <a:gd name="connsiteX197" fmla="*/ 744742 w 1120091"/>
              <a:gd name="connsiteY197" fmla="*/ 805811 h 1316703"/>
              <a:gd name="connsiteX198" fmla="*/ 740274 w 1120091"/>
              <a:gd name="connsiteY198" fmla="*/ 807300 h 1316703"/>
              <a:gd name="connsiteX199" fmla="*/ 720910 w 1120091"/>
              <a:gd name="connsiteY199" fmla="*/ 787937 h 1316703"/>
              <a:gd name="connsiteX200" fmla="*/ 722400 w 1120091"/>
              <a:gd name="connsiteY200" fmla="*/ 783468 h 1316703"/>
              <a:gd name="connsiteX201" fmla="*/ 714952 w 1120091"/>
              <a:gd name="connsiteY201" fmla="*/ 784958 h 1316703"/>
              <a:gd name="connsiteX202" fmla="*/ 679205 w 1120091"/>
              <a:gd name="connsiteY202" fmla="*/ 755169 h 1316703"/>
              <a:gd name="connsiteX203" fmla="*/ 649415 w 1120091"/>
              <a:gd name="connsiteY203" fmla="*/ 777510 h 1316703"/>
              <a:gd name="connsiteX204" fmla="*/ 618137 w 1120091"/>
              <a:gd name="connsiteY204" fmla="*/ 746232 h 1316703"/>
              <a:gd name="connsiteX205" fmla="*/ 649415 w 1120091"/>
              <a:gd name="connsiteY205" fmla="*/ 714952 h 1316703"/>
              <a:gd name="connsiteX206" fmla="*/ 679205 w 1120091"/>
              <a:gd name="connsiteY206" fmla="*/ 738784 h 1316703"/>
              <a:gd name="connsiteX207" fmla="*/ 697078 w 1120091"/>
              <a:gd name="connsiteY207" fmla="*/ 714952 h 1316703"/>
              <a:gd name="connsiteX208" fmla="*/ 695590 w 1120091"/>
              <a:gd name="connsiteY208" fmla="*/ 707505 h 1316703"/>
              <a:gd name="connsiteX209" fmla="*/ 725379 w 1120091"/>
              <a:gd name="connsiteY209" fmla="*/ 677716 h 1316703"/>
              <a:gd name="connsiteX210" fmla="*/ 1084343 w 1120091"/>
              <a:gd name="connsiteY210" fmla="*/ 673247 h 1316703"/>
              <a:gd name="connsiteX211" fmla="*/ 1102217 w 1120091"/>
              <a:gd name="connsiteY211" fmla="*/ 691120 h 1316703"/>
              <a:gd name="connsiteX212" fmla="*/ 1084343 w 1120091"/>
              <a:gd name="connsiteY212" fmla="*/ 708994 h 1316703"/>
              <a:gd name="connsiteX213" fmla="*/ 1066469 w 1120091"/>
              <a:gd name="connsiteY213" fmla="*/ 691120 h 1316703"/>
              <a:gd name="connsiteX214" fmla="*/ 1084343 w 1120091"/>
              <a:gd name="connsiteY214" fmla="*/ 673247 h 1316703"/>
              <a:gd name="connsiteX215" fmla="*/ 999443 w 1120091"/>
              <a:gd name="connsiteY215" fmla="*/ 655373 h 1316703"/>
              <a:gd name="connsiteX216" fmla="*/ 1014338 w 1120091"/>
              <a:gd name="connsiteY216" fmla="*/ 670267 h 1316703"/>
              <a:gd name="connsiteX217" fmla="*/ 999443 w 1120091"/>
              <a:gd name="connsiteY217" fmla="*/ 685162 h 1316703"/>
              <a:gd name="connsiteX218" fmla="*/ 984548 w 1120091"/>
              <a:gd name="connsiteY218" fmla="*/ 670267 h 1316703"/>
              <a:gd name="connsiteX219" fmla="*/ 999443 w 1120091"/>
              <a:gd name="connsiteY219" fmla="*/ 655373 h 1316703"/>
              <a:gd name="connsiteX220" fmla="*/ 500466 w 1120091"/>
              <a:gd name="connsiteY220" fmla="*/ 653884 h 1316703"/>
              <a:gd name="connsiteX221" fmla="*/ 518340 w 1120091"/>
              <a:gd name="connsiteY221" fmla="*/ 671757 h 1316703"/>
              <a:gd name="connsiteX222" fmla="*/ 500466 w 1120091"/>
              <a:gd name="connsiteY222" fmla="*/ 689631 h 1316703"/>
              <a:gd name="connsiteX223" fmla="*/ 482592 w 1120091"/>
              <a:gd name="connsiteY223" fmla="*/ 671757 h 1316703"/>
              <a:gd name="connsiteX224" fmla="*/ 500466 w 1120091"/>
              <a:gd name="connsiteY224" fmla="*/ 653884 h 1316703"/>
              <a:gd name="connsiteX225" fmla="*/ 652394 w 1120091"/>
              <a:gd name="connsiteY225" fmla="*/ 641969 h 1316703"/>
              <a:gd name="connsiteX226" fmla="*/ 670268 w 1120091"/>
              <a:gd name="connsiteY226" fmla="*/ 659842 h 1316703"/>
              <a:gd name="connsiteX227" fmla="*/ 652394 w 1120091"/>
              <a:gd name="connsiteY227" fmla="*/ 677716 h 1316703"/>
              <a:gd name="connsiteX228" fmla="*/ 634520 w 1120091"/>
              <a:gd name="connsiteY228" fmla="*/ 659842 h 1316703"/>
              <a:gd name="connsiteX229" fmla="*/ 652394 w 1120091"/>
              <a:gd name="connsiteY229" fmla="*/ 641969 h 1316703"/>
              <a:gd name="connsiteX230" fmla="*/ 1035191 w 1120091"/>
              <a:gd name="connsiteY230" fmla="*/ 631541 h 1316703"/>
              <a:gd name="connsiteX231" fmla="*/ 1053064 w 1120091"/>
              <a:gd name="connsiteY231" fmla="*/ 649414 h 1316703"/>
              <a:gd name="connsiteX232" fmla="*/ 1035191 w 1120091"/>
              <a:gd name="connsiteY232" fmla="*/ 667288 h 1316703"/>
              <a:gd name="connsiteX233" fmla="*/ 1017317 w 1120091"/>
              <a:gd name="connsiteY233" fmla="*/ 649414 h 1316703"/>
              <a:gd name="connsiteX234" fmla="*/ 1035191 w 1120091"/>
              <a:gd name="connsiteY234" fmla="*/ 631541 h 1316703"/>
              <a:gd name="connsiteX235" fmla="*/ 716442 w 1120091"/>
              <a:gd name="connsiteY235" fmla="*/ 627074 h 1316703"/>
              <a:gd name="connsiteX236" fmla="*/ 731337 w 1120091"/>
              <a:gd name="connsiteY236" fmla="*/ 641968 h 1316703"/>
              <a:gd name="connsiteX237" fmla="*/ 716442 w 1120091"/>
              <a:gd name="connsiteY237" fmla="*/ 656863 h 1316703"/>
              <a:gd name="connsiteX238" fmla="*/ 701547 w 1120091"/>
              <a:gd name="connsiteY238" fmla="*/ 641968 h 1316703"/>
              <a:gd name="connsiteX239" fmla="*/ 716442 w 1120091"/>
              <a:gd name="connsiteY239" fmla="*/ 627074 h 1316703"/>
              <a:gd name="connsiteX240" fmla="*/ 487061 w 1120091"/>
              <a:gd name="connsiteY240" fmla="*/ 607710 h 1316703"/>
              <a:gd name="connsiteX241" fmla="*/ 503446 w 1120091"/>
              <a:gd name="connsiteY241" fmla="*/ 624093 h 1316703"/>
              <a:gd name="connsiteX242" fmla="*/ 487061 w 1120091"/>
              <a:gd name="connsiteY242" fmla="*/ 640478 h 1316703"/>
              <a:gd name="connsiteX243" fmla="*/ 470677 w 1120091"/>
              <a:gd name="connsiteY243" fmla="*/ 624093 h 1316703"/>
              <a:gd name="connsiteX244" fmla="*/ 487061 w 1120091"/>
              <a:gd name="connsiteY244" fmla="*/ 607710 h 1316703"/>
              <a:gd name="connsiteX245" fmla="*/ 765595 w 1120091"/>
              <a:gd name="connsiteY245" fmla="*/ 601752 h 1316703"/>
              <a:gd name="connsiteX246" fmla="*/ 774532 w 1120091"/>
              <a:gd name="connsiteY246" fmla="*/ 610689 h 1316703"/>
              <a:gd name="connsiteX247" fmla="*/ 765595 w 1120091"/>
              <a:gd name="connsiteY247" fmla="*/ 619626 h 1316703"/>
              <a:gd name="connsiteX248" fmla="*/ 756658 w 1120091"/>
              <a:gd name="connsiteY248" fmla="*/ 610689 h 1316703"/>
              <a:gd name="connsiteX249" fmla="*/ 765595 w 1120091"/>
              <a:gd name="connsiteY249" fmla="*/ 601752 h 1316703"/>
              <a:gd name="connsiteX250" fmla="*/ 394714 w 1120091"/>
              <a:gd name="connsiteY250" fmla="*/ 588347 h 1316703"/>
              <a:gd name="connsiteX251" fmla="*/ 442378 w 1120091"/>
              <a:gd name="connsiteY251" fmla="*/ 636010 h 1316703"/>
              <a:gd name="connsiteX252" fmla="*/ 394714 w 1120091"/>
              <a:gd name="connsiteY252" fmla="*/ 683674 h 1316703"/>
              <a:gd name="connsiteX253" fmla="*/ 347051 w 1120091"/>
              <a:gd name="connsiteY253" fmla="*/ 636010 h 1316703"/>
              <a:gd name="connsiteX254" fmla="*/ 394714 w 1120091"/>
              <a:gd name="connsiteY254" fmla="*/ 588347 h 1316703"/>
              <a:gd name="connsiteX255" fmla="*/ 205550 w 1120091"/>
              <a:gd name="connsiteY255" fmla="*/ 586857 h 1316703"/>
              <a:gd name="connsiteX256" fmla="*/ 271087 w 1120091"/>
              <a:gd name="connsiteY256" fmla="*/ 652394 h 1316703"/>
              <a:gd name="connsiteX257" fmla="*/ 205550 w 1120091"/>
              <a:gd name="connsiteY257" fmla="*/ 717931 h 1316703"/>
              <a:gd name="connsiteX258" fmla="*/ 140012 w 1120091"/>
              <a:gd name="connsiteY258" fmla="*/ 652394 h 1316703"/>
              <a:gd name="connsiteX259" fmla="*/ 205550 w 1120091"/>
              <a:gd name="connsiteY259" fmla="*/ 586857 h 1316703"/>
              <a:gd name="connsiteX260" fmla="*/ 324708 w 1120091"/>
              <a:gd name="connsiteY260" fmla="*/ 577920 h 1316703"/>
              <a:gd name="connsiteX261" fmla="*/ 335136 w 1120091"/>
              <a:gd name="connsiteY261" fmla="*/ 588345 h 1316703"/>
              <a:gd name="connsiteX262" fmla="*/ 324708 w 1120091"/>
              <a:gd name="connsiteY262" fmla="*/ 598773 h 1316703"/>
              <a:gd name="connsiteX263" fmla="*/ 314283 w 1120091"/>
              <a:gd name="connsiteY263" fmla="*/ 588345 h 1316703"/>
              <a:gd name="connsiteX264" fmla="*/ 324708 w 1120091"/>
              <a:gd name="connsiteY264" fmla="*/ 577920 h 1316703"/>
              <a:gd name="connsiteX265" fmla="*/ 668779 w 1120091"/>
              <a:gd name="connsiteY265" fmla="*/ 574940 h 1316703"/>
              <a:gd name="connsiteX266" fmla="*/ 680695 w 1120091"/>
              <a:gd name="connsiteY266" fmla="*/ 586856 h 1316703"/>
              <a:gd name="connsiteX267" fmla="*/ 668779 w 1120091"/>
              <a:gd name="connsiteY267" fmla="*/ 598772 h 1316703"/>
              <a:gd name="connsiteX268" fmla="*/ 656863 w 1120091"/>
              <a:gd name="connsiteY268" fmla="*/ 586856 h 1316703"/>
              <a:gd name="connsiteX269" fmla="*/ 668779 w 1120091"/>
              <a:gd name="connsiteY269" fmla="*/ 574940 h 1316703"/>
              <a:gd name="connsiteX270" fmla="*/ 1099238 w 1120091"/>
              <a:gd name="connsiteY270" fmla="*/ 568983 h 1316703"/>
              <a:gd name="connsiteX271" fmla="*/ 1109666 w 1120091"/>
              <a:gd name="connsiteY271" fmla="*/ 579408 h 1316703"/>
              <a:gd name="connsiteX272" fmla="*/ 1099238 w 1120091"/>
              <a:gd name="connsiteY272" fmla="*/ 589836 h 1316703"/>
              <a:gd name="connsiteX273" fmla="*/ 1088813 w 1120091"/>
              <a:gd name="connsiteY273" fmla="*/ 579408 h 1316703"/>
              <a:gd name="connsiteX274" fmla="*/ 1099238 w 1120091"/>
              <a:gd name="connsiteY274" fmla="*/ 568983 h 1316703"/>
              <a:gd name="connsiteX275" fmla="*/ 981568 w 1120091"/>
              <a:gd name="connsiteY275" fmla="*/ 531747 h 1316703"/>
              <a:gd name="connsiteX276" fmla="*/ 1000932 w 1120091"/>
              <a:gd name="connsiteY276" fmla="*/ 551109 h 1316703"/>
              <a:gd name="connsiteX277" fmla="*/ 981568 w 1120091"/>
              <a:gd name="connsiteY277" fmla="*/ 570473 h 1316703"/>
              <a:gd name="connsiteX278" fmla="*/ 962205 w 1120091"/>
              <a:gd name="connsiteY278" fmla="*/ 551109 h 1316703"/>
              <a:gd name="connsiteX279" fmla="*/ 981568 w 1120091"/>
              <a:gd name="connsiteY279" fmla="*/ 531747 h 1316703"/>
              <a:gd name="connsiteX280" fmla="*/ 680694 w 1120091"/>
              <a:gd name="connsiteY280" fmla="*/ 497488 h 1316703"/>
              <a:gd name="connsiteX281" fmla="*/ 695589 w 1120091"/>
              <a:gd name="connsiteY281" fmla="*/ 512382 h 1316703"/>
              <a:gd name="connsiteX282" fmla="*/ 680694 w 1120091"/>
              <a:gd name="connsiteY282" fmla="*/ 527277 h 1316703"/>
              <a:gd name="connsiteX283" fmla="*/ 665799 w 1120091"/>
              <a:gd name="connsiteY283" fmla="*/ 512382 h 1316703"/>
              <a:gd name="connsiteX284" fmla="*/ 680694 w 1120091"/>
              <a:gd name="connsiteY284" fmla="*/ 497488 h 1316703"/>
              <a:gd name="connsiteX285" fmla="*/ 494509 w 1120091"/>
              <a:gd name="connsiteY285" fmla="*/ 497488 h 1316703"/>
              <a:gd name="connsiteX286" fmla="*/ 518341 w 1120091"/>
              <a:gd name="connsiteY286" fmla="*/ 521319 h 1316703"/>
              <a:gd name="connsiteX287" fmla="*/ 494509 w 1120091"/>
              <a:gd name="connsiteY287" fmla="*/ 545151 h 1316703"/>
              <a:gd name="connsiteX288" fmla="*/ 470677 w 1120091"/>
              <a:gd name="connsiteY288" fmla="*/ 521319 h 1316703"/>
              <a:gd name="connsiteX289" fmla="*/ 494509 w 1120091"/>
              <a:gd name="connsiteY289" fmla="*/ 497488 h 1316703"/>
              <a:gd name="connsiteX290" fmla="*/ 1023274 w 1120091"/>
              <a:gd name="connsiteY290" fmla="*/ 495999 h 1316703"/>
              <a:gd name="connsiteX291" fmla="*/ 1045617 w 1120091"/>
              <a:gd name="connsiteY291" fmla="*/ 518340 h 1316703"/>
              <a:gd name="connsiteX292" fmla="*/ 1023274 w 1120091"/>
              <a:gd name="connsiteY292" fmla="*/ 540683 h 1316703"/>
              <a:gd name="connsiteX293" fmla="*/ 1000932 w 1120091"/>
              <a:gd name="connsiteY293" fmla="*/ 518340 h 1316703"/>
              <a:gd name="connsiteX294" fmla="*/ 1023274 w 1120091"/>
              <a:gd name="connsiteY294" fmla="*/ 495999 h 1316703"/>
              <a:gd name="connsiteX295" fmla="*/ 933907 w 1120091"/>
              <a:gd name="connsiteY295" fmla="*/ 440888 h 1316703"/>
              <a:gd name="connsiteX296" fmla="*/ 965186 w 1120091"/>
              <a:gd name="connsiteY296" fmla="*/ 454292 h 1316703"/>
              <a:gd name="connsiteX297" fmla="*/ 993487 w 1120091"/>
              <a:gd name="connsiteY297" fmla="*/ 491530 h 1316703"/>
              <a:gd name="connsiteX298" fmla="*/ 954760 w 1120091"/>
              <a:gd name="connsiteY298" fmla="*/ 530256 h 1316703"/>
              <a:gd name="connsiteX299" fmla="*/ 941354 w 1120091"/>
              <a:gd name="connsiteY299" fmla="*/ 527277 h 1316703"/>
              <a:gd name="connsiteX300" fmla="*/ 935396 w 1120091"/>
              <a:gd name="connsiteY300" fmla="*/ 527277 h 1316703"/>
              <a:gd name="connsiteX301" fmla="*/ 936886 w 1120091"/>
              <a:gd name="connsiteY301" fmla="*/ 534724 h 1316703"/>
              <a:gd name="connsiteX302" fmla="*/ 913054 w 1120091"/>
              <a:gd name="connsiteY302" fmla="*/ 558556 h 1316703"/>
              <a:gd name="connsiteX303" fmla="*/ 889223 w 1120091"/>
              <a:gd name="connsiteY303" fmla="*/ 534724 h 1316703"/>
              <a:gd name="connsiteX304" fmla="*/ 902627 w 1120091"/>
              <a:gd name="connsiteY304" fmla="*/ 513871 h 1316703"/>
              <a:gd name="connsiteX305" fmla="*/ 890711 w 1120091"/>
              <a:gd name="connsiteY305" fmla="*/ 484082 h 1316703"/>
              <a:gd name="connsiteX306" fmla="*/ 933907 w 1120091"/>
              <a:gd name="connsiteY306" fmla="*/ 440888 h 1316703"/>
              <a:gd name="connsiteX307" fmla="*/ 783469 w 1120091"/>
              <a:gd name="connsiteY307" fmla="*/ 437909 h 1316703"/>
              <a:gd name="connsiteX308" fmla="*/ 826665 w 1120091"/>
              <a:gd name="connsiteY308" fmla="*/ 481103 h 1316703"/>
              <a:gd name="connsiteX309" fmla="*/ 783469 w 1120091"/>
              <a:gd name="connsiteY309" fmla="*/ 524299 h 1316703"/>
              <a:gd name="connsiteX310" fmla="*/ 777511 w 1120091"/>
              <a:gd name="connsiteY310" fmla="*/ 524299 h 1316703"/>
              <a:gd name="connsiteX311" fmla="*/ 779001 w 1120091"/>
              <a:gd name="connsiteY311" fmla="*/ 531746 h 1316703"/>
              <a:gd name="connsiteX312" fmla="*/ 762616 w 1120091"/>
              <a:gd name="connsiteY312" fmla="*/ 548131 h 1316703"/>
              <a:gd name="connsiteX313" fmla="*/ 746232 w 1120091"/>
              <a:gd name="connsiteY313" fmla="*/ 531746 h 1316703"/>
              <a:gd name="connsiteX314" fmla="*/ 758148 w 1120091"/>
              <a:gd name="connsiteY314" fmla="*/ 515362 h 1316703"/>
              <a:gd name="connsiteX315" fmla="*/ 740275 w 1120091"/>
              <a:gd name="connsiteY315" fmla="*/ 481103 h 1316703"/>
              <a:gd name="connsiteX316" fmla="*/ 783469 w 1120091"/>
              <a:gd name="connsiteY316" fmla="*/ 437909 h 1316703"/>
              <a:gd name="connsiteX317" fmla="*/ 277044 w 1120091"/>
              <a:gd name="connsiteY317" fmla="*/ 434930 h 1316703"/>
              <a:gd name="connsiteX318" fmla="*/ 294918 w 1120091"/>
              <a:gd name="connsiteY318" fmla="*/ 452803 h 1316703"/>
              <a:gd name="connsiteX319" fmla="*/ 277044 w 1120091"/>
              <a:gd name="connsiteY319" fmla="*/ 470677 h 1316703"/>
              <a:gd name="connsiteX320" fmla="*/ 259170 w 1120091"/>
              <a:gd name="connsiteY320" fmla="*/ 452803 h 1316703"/>
              <a:gd name="connsiteX321" fmla="*/ 277044 w 1120091"/>
              <a:gd name="connsiteY321" fmla="*/ 434930 h 1316703"/>
              <a:gd name="connsiteX322" fmla="*/ 1045617 w 1120091"/>
              <a:gd name="connsiteY322" fmla="*/ 385778 h 1316703"/>
              <a:gd name="connsiteX323" fmla="*/ 1056045 w 1120091"/>
              <a:gd name="connsiteY323" fmla="*/ 396203 h 1316703"/>
              <a:gd name="connsiteX324" fmla="*/ 1045617 w 1120091"/>
              <a:gd name="connsiteY324" fmla="*/ 406631 h 1316703"/>
              <a:gd name="connsiteX325" fmla="*/ 1035192 w 1120091"/>
              <a:gd name="connsiteY325" fmla="*/ 396203 h 1316703"/>
              <a:gd name="connsiteX326" fmla="*/ 1045617 w 1120091"/>
              <a:gd name="connsiteY326" fmla="*/ 385778 h 1316703"/>
              <a:gd name="connsiteX327" fmla="*/ 805810 w 1120091"/>
              <a:gd name="connsiteY327" fmla="*/ 342582 h 1316703"/>
              <a:gd name="connsiteX328" fmla="*/ 822195 w 1120091"/>
              <a:gd name="connsiteY328" fmla="*/ 358965 h 1316703"/>
              <a:gd name="connsiteX329" fmla="*/ 805810 w 1120091"/>
              <a:gd name="connsiteY329" fmla="*/ 375350 h 1316703"/>
              <a:gd name="connsiteX330" fmla="*/ 789426 w 1120091"/>
              <a:gd name="connsiteY330" fmla="*/ 358965 h 1316703"/>
              <a:gd name="connsiteX331" fmla="*/ 805810 w 1120091"/>
              <a:gd name="connsiteY331" fmla="*/ 342582 h 1316703"/>
              <a:gd name="connsiteX332" fmla="*/ 652394 w 1120091"/>
              <a:gd name="connsiteY332" fmla="*/ 323220 h 1316703"/>
              <a:gd name="connsiteX333" fmla="*/ 694100 w 1120091"/>
              <a:gd name="connsiteY333" fmla="*/ 364925 h 1316703"/>
              <a:gd name="connsiteX334" fmla="*/ 692611 w 1120091"/>
              <a:gd name="connsiteY334" fmla="*/ 375351 h 1316703"/>
              <a:gd name="connsiteX335" fmla="*/ 737295 w 1120091"/>
              <a:gd name="connsiteY335" fmla="*/ 427483 h 1316703"/>
              <a:gd name="connsiteX336" fmla="*/ 683674 w 1120091"/>
              <a:gd name="connsiteY336" fmla="*/ 481105 h 1316703"/>
              <a:gd name="connsiteX337" fmla="*/ 636011 w 1120091"/>
              <a:gd name="connsiteY337" fmla="*/ 451315 h 1316703"/>
              <a:gd name="connsiteX338" fmla="*/ 625584 w 1120091"/>
              <a:gd name="connsiteY338" fmla="*/ 454294 h 1316703"/>
              <a:gd name="connsiteX339" fmla="*/ 604731 w 1120091"/>
              <a:gd name="connsiteY339" fmla="*/ 430462 h 1316703"/>
              <a:gd name="connsiteX340" fmla="*/ 628563 w 1120091"/>
              <a:gd name="connsiteY340" fmla="*/ 406631 h 1316703"/>
              <a:gd name="connsiteX341" fmla="*/ 636011 w 1120091"/>
              <a:gd name="connsiteY341" fmla="*/ 408119 h 1316703"/>
              <a:gd name="connsiteX342" fmla="*/ 637499 w 1120091"/>
              <a:gd name="connsiteY342" fmla="*/ 403652 h 1316703"/>
              <a:gd name="connsiteX343" fmla="*/ 610689 w 1120091"/>
              <a:gd name="connsiteY343" fmla="*/ 364925 h 1316703"/>
              <a:gd name="connsiteX344" fmla="*/ 652394 w 1120091"/>
              <a:gd name="connsiteY344" fmla="*/ 323220 h 1316703"/>
              <a:gd name="connsiteX345" fmla="*/ 1015827 w 1120091"/>
              <a:gd name="connsiteY345" fmla="*/ 269598 h 1316703"/>
              <a:gd name="connsiteX346" fmla="*/ 1051575 w 1120091"/>
              <a:gd name="connsiteY346" fmla="*/ 305345 h 1316703"/>
              <a:gd name="connsiteX347" fmla="*/ 1015827 w 1120091"/>
              <a:gd name="connsiteY347" fmla="*/ 341093 h 1316703"/>
              <a:gd name="connsiteX348" fmla="*/ 980080 w 1120091"/>
              <a:gd name="connsiteY348" fmla="*/ 305345 h 1316703"/>
              <a:gd name="connsiteX349" fmla="*/ 1015827 w 1120091"/>
              <a:gd name="connsiteY349" fmla="*/ 269598 h 1316703"/>
              <a:gd name="connsiteX350" fmla="*/ 926458 w 1120091"/>
              <a:gd name="connsiteY350" fmla="*/ 257682 h 1316703"/>
              <a:gd name="connsiteX351" fmla="*/ 950290 w 1120091"/>
              <a:gd name="connsiteY351" fmla="*/ 281513 h 1316703"/>
              <a:gd name="connsiteX352" fmla="*/ 926458 w 1120091"/>
              <a:gd name="connsiteY352" fmla="*/ 305345 h 1316703"/>
              <a:gd name="connsiteX353" fmla="*/ 907094 w 1120091"/>
              <a:gd name="connsiteY353" fmla="*/ 294918 h 1316703"/>
              <a:gd name="connsiteX354" fmla="*/ 898157 w 1120091"/>
              <a:gd name="connsiteY354" fmla="*/ 297897 h 1316703"/>
              <a:gd name="connsiteX355" fmla="*/ 884752 w 1120091"/>
              <a:gd name="connsiteY355" fmla="*/ 284492 h 1316703"/>
              <a:gd name="connsiteX356" fmla="*/ 898157 w 1120091"/>
              <a:gd name="connsiteY356" fmla="*/ 271086 h 1316703"/>
              <a:gd name="connsiteX357" fmla="*/ 902626 w 1120091"/>
              <a:gd name="connsiteY357" fmla="*/ 274065 h 1316703"/>
              <a:gd name="connsiteX358" fmla="*/ 926458 w 1120091"/>
              <a:gd name="connsiteY358" fmla="*/ 257682 h 1316703"/>
              <a:gd name="connsiteX359" fmla="*/ 844536 w 1120091"/>
              <a:gd name="connsiteY359" fmla="*/ 253213 h 1316703"/>
              <a:gd name="connsiteX360" fmla="*/ 857942 w 1120091"/>
              <a:gd name="connsiteY360" fmla="*/ 266617 h 1316703"/>
              <a:gd name="connsiteX361" fmla="*/ 844536 w 1120091"/>
              <a:gd name="connsiteY361" fmla="*/ 280023 h 1316703"/>
              <a:gd name="connsiteX362" fmla="*/ 831131 w 1120091"/>
              <a:gd name="connsiteY362" fmla="*/ 266617 h 1316703"/>
              <a:gd name="connsiteX363" fmla="*/ 844536 w 1120091"/>
              <a:gd name="connsiteY363" fmla="*/ 253213 h 1316703"/>
              <a:gd name="connsiteX364" fmla="*/ 1075407 w 1120091"/>
              <a:gd name="connsiteY364" fmla="*/ 220444 h 1316703"/>
              <a:gd name="connsiteX365" fmla="*/ 1088813 w 1120091"/>
              <a:gd name="connsiteY365" fmla="*/ 233848 h 1316703"/>
              <a:gd name="connsiteX366" fmla="*/ 1075407 w 1120091"/>
              <a:gd name="connsiteY366" fmla="*/ 247254 h 1316703"/>
              <a:gd name="connsiteX367" fmla="*/ 1062002 w 1120091"/>
              <a:gd name="connsiteY367" fmla="*/ 233848 h 1316703"/>
              <a:gd name="connsiteX368" fmla="*/ 1075407 w 1120091"/>
              <a:gd name="connsiteY368" fmla="*/ 220444 h 1316703"/>
              <a:gd name="connsiteX369" fmla="*/ 688141 w 1120091"/>
              <a:gd name="connsiteY369" fmla="*/ 134055 h 1316703"/>
              <a:gd name="connsiteX370" fmla="*/ 732826 w 1120091"/>
              <a:gd name="connsiteY370" fmla="*/ 178739 h 1316703"/>
              <a:gd name="connsiteX371" fmla="*/ 688141 w 1120091"/>
              <a:gd name="connsiteY371" fmla="*/ 223424 h 1316703"/>
              <a:gd name="connsiteX372" fmla="*/ 643457 w 1120091"/>
              <a:gd name="connsiteY372" fmla="*/ 178739 h 1316703"/>
              <a:gd name="connsiteX373" fmla="*/ 688141 w 1120091"/>
              <a:gd name="connsiteY373" fmla="*/ 134055 h 1316703"/>
              <a:gd name="connsiteX374" fmla="*/ 889223 w 1120091"/>
              <a:gd name="connsiteY374" fmla="*/ 105755 h 1316703"/>
              <a:gd name="connsiteX375" fmla="*/ 898160 w 1120091"/>
              <a:gd name="connsiteY375" fmla="*/ 114692 h 1316703"/>
              <a:gd name="connsiteX376" fmla="*/ 889223 w 1120091"/>
              <a:gd name="connsiteY376" fmla="*/ 123629 h 1316703"/>
              <a:gd name="connsiteX377" fmla="*/ 880286 w 1120091"/>
              <a:gd name="connsiteY377" fmla="*/ 114692 h 1316703"/>
              <a:gd name="connsiteX378" fmla="*/ 889223 w 1120091"/>
              <a:gd name="connsiteY378" fmla="*/ 105755 h 1316703"/>
              <a:gd name="connsiteX379" fmla="*/ 425993 w 1120091"/>
              <a:gd name="connsiteY379" fmla="*/ 74475 h 1316703"/>
              <a:gd name="connsiteX380" fmla="*/ 442378 w 1120091"/>
              <a:gd name="connsiteY380" fmla="*/ 90858 h 1316703"/>
              <a:gd name="connsiteX381" fmla="*/ 425993 w 1120091"/>
              <a:gd name="connsiteY381" fmla="*/ 107243 h 1316703"/>
              <a:gd name="connsiteX382" fmla="*/ 409609 w 1120091"/>
              <a:gd name="connsiteY382" fmla="*/ 90858 h 1316703"/>
              <a:gd name="connsiteX383" fmla="*/ 425993 w 1120091"/>
              <a:gd name="connsiteY383" fmla="*/ 74475 h 1316703"/>
              <a:gd name="connsiteX384" fmla="*/ 1085832 w 1120091"/>
              <a:gd name="connsiteY384" fmla="*/ 65538 h 1316703"/>
              <a:gd name="connsiteX385" fmla="*/ 1105196 w 1120091"/>
              <a:gd name="connsiteY385" fmla="*/ 84900 h 1316703"/>
              <a:gd name="connsiteX386" fmla="*/ 1085832 w 1120091"/>
              <a:gd name="connsiteY386" fmla="*/ 104264 h 1316703"/>
              <a:gd name="connsiteX387" fmla="*/ 1066469 w 1120091"/>
              <a:gd name="connsiteY387" fmla="*/ 84900 h 1316703"/>
              <a:gd name="connsiteX388" fmla="*/ 1085832 w 1120091"/>
              <a:gd name="connsiteY388" fmla="*/ 65538 h 1316703"/>
              <a:gd name="connsiteX389" fmla="*/ 971143 w 1120091"/>
              <a:gd name="connsiteY389" fmla="*/ 0 h 1316703"/>
              <a:gd name="connsiteX390" fmla="*/ 1005402 w 1120091"/>
              <a:gd name="connsiteY390" fmla="*/ 34258 h 1316703"/>
              <a:gd name="connsiteX391" fmla="*/ 971143 w 1120091"/>
              <a:gd name="connsiteY391" fmla="*/ 68517 h 1316703"/>
              <a:gd name="connsiteX392" fmla="*/ 936886 w 1120091"/>
              <a:gd name="connsiteY392" fmla="*/ 34258 h 1316703"/>
              <a:gd name="connsiteX393" fmla="*/ 971143 w 1120091"/>
              <a:gd name="connsiteY393" fmla="*/ 0 h 1316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</a:cxnLst>
            <a:rect l="l" t="t" r="r" b="b"/>
            <a:pathLst>
              <a:path w="1120091" h="1316703">
                <a:moveTo>
                  <a:pt x="472166" y="1283935"/>
                </a:moveTo>
                <a:cubicBezTo>
                  <a:pt x="481103" y="1283935"/>
                  <a:pt x="487060" y="1291381"/>
                  <a:pt x="488551" y="1300318"/>
                </a:cubicBezTo>
                <a:cubicBezTo>
                  <a:pt x="488551" y="1309255"/>
                  <a:pt x="481103" y="1316703"/>
                  <a:pt x="472166" y="1316703"/>
                </a:cubicBezTo>
                <a:cubicBezTo>
                  <a:pt x="463229" y="1316703"/>
                  <a:pt x="455782" y="1309255"/>
                  <a:pt x="455782" y="1300318"/>
                </a:cubicBezTo>
                <a:cubicBezTo>
                  <a:pt x="455782" y="1291381"/>
                  <a:pt x="463229" y="1283935"/>
                  <a:pt x="472166" y="1283935"/>
                </a:cubicBezTo>
                <a:close/>
                <a:moveTo>
                  <a:pt x="731336" y="1270530"/>
                </a:moveTo>
                <a:cubicBezTo>
                  <a:pt x="743252" y="1270530"/>
                  <a:pt x="753679" y="1279466"/>
                  <a:pt x="753679" y="1292871"/>
                </a:cubicBezTo>
                <a:cubicBezTo>
                  <a:pt x="753679" y="1306277"/>
                  <a:pt x="743252" y="1315214"/>
                  <a:pt x="731336" y="1315214"/>
                </a:cubicBezTo>
                <a:cubicBezTo>
                  <a:pt x="719420" y="1315214"/>
                  <a:pt x="708994" y="1306277"/>
                  <a:pt x="708994" y="1292871"/>
                </a:cubicBezTo>
                <a:cubicBezTo>
                  <a:pt x="708994" y="1280955"/>
                  <a:pt x="719420" y="1270530"/>
                  <a:pt x="731336" y="1270530"/>
                </a:cubicBezTo>
                <a:close/>
                <a:moveTo>
                  <a:pt x="484083" y="1225846"/>
                </a:moveTo>
                <a:cubicBezTo>
                  <a:pt x="491530" y="1225846"/>
                  <a:pt x="495999" y="1231803"/>
                  <a:pt x="495999" y="1237761"/>
                </a:cubicBezTo>
                <a:cubicBezTo>
                  <a:pt x="495999" y="1243719"/>
                  <a:pt x="491530" y="1248187"/>
                  <a:pt x="484083" y="1249677"/>
                </a:cubicBezTo>
                <a:cubicBezTo>
                  <a:pt x="476635" y="1249677"/>
                  <a:pt x="472167" y="1243719"/>
                  <a:pt x="472167" y="1237761"/>
                </a:cubicBezTo>
                <a:cubicBezTo>
                  <a:pt x="472167" y="1230313"/>
                  <a:pt x="478125" y="1225846"/>
                  <a:pt x="484083" y="1225846"/>
                </a:cubicBezTo>
                <a:close/>
                <a:moveTo>
                  <a:pt x="1024765" y="1142435"/>
                </a:moveTo>
                <a:cubicBezTo>
                  <a:pt x="1029232" y="1142435"/>
                  <a:pt x="1033702" y="1146902"/>
                  <a:pt x="1033702" y="1151372"/>
                </a:cubicBezTo>
                <a:cubicBezTo>
                  <a:pt x="1033702" y="1155839"/>
                  <a:pt x="1029232" y="1160309"/>
                  <a:pt x="1024765" y="1160309"/>
                </a:cubicBezTo>
                <a:cubicBezTo>
                  <a:pt x="1020295" y="1160309"/>
                  <a:pt x="1015828" y="1155839"/>
                  <a:pt x="1015828" y="1151372"/>
                </a:cubicBezTo>
                <a:cubicBezTo>
                  <a:pt x="1015828" y="1146902"/>
                  <a:pt x="1020295" y="1142435"/>
                  <a:pt x="1024765" y="1142435"/>
                </a:cubicBezTo>
                <a:close/>
                <a:moveTo>
                  <a:pt x="355988" y="1132007"/>
                </a:moveTo>
                <a:cubicBezTo>
                  <a:pt x="378330" y="1132007"/>
                  <a:pt x="396203" y="1149880"/>
                  <a:pt x="397694" y="1173712"/>
                </a:cubicBezTo>
                <a:cubicBezTo>
                  <a:pt x="397694" y="1197544"/>
                  <a:pt x="378330" y="1215418"/>
                  <a:pt x="355988" y="1215418"/>
                </a:cubicBezTo>
                <a:cubicBezTo>
                  <a:pt x="332156" y="1215418"/>
                  <a:pt x="314283" y="1196054"/>
                  <a:pt x="314283" y="1173712"/>
                </a:cubicBezTo>
                <a:cubicBezTo>
                  <a:pt x="314283" y="1149880"/>
                  <a:pt x="333645" y="1132007"/>
                  <a:pt x="355988" y="1132007"/>
                </a:cubicBezTo>
                <a:close/>
                <a:moveTo>
                  <a:pt x="181718" y="1117113"/>
                </a:moveTo>
                <a:cubicBezTo>
                  <a:pt x="195124" y="1117113"/>
                  <a:pt x="207040" y="1127538"/>
                  <a:pt x="207040" y="1142433"/>
                </a:cubicBezTo>
                <a:cubicBezTo>
                  <a:pt x="207040" y="1157328"/>
                  <a:pt x="195124" y="1169243"/>
                  <a:pt x="181718" y="1167755"/>
                </a:cubicBezTo>
                <a:cubicBezTo>
                  <a:pt x="168313" y="1167755"/>
                  <a:pt x="156397" y="1157328"/>
                  <a:pt x="156397" y="1142433"/>
                </a:cubicBezTo>
                <a:cubicBezTo>
                  <a:pt x="156397" y="1129028"/>
                  <a:pt x="166823" y="1117113"/>
                  <a:pt x="181718" y="1117113"/>
                </a:cubicBezTo>
                <a:close/>
                <a:moveTo>
                  <a:pt x="786447" y="1114134"/>
                </a:moveTo>
                <a:cubicBezTo>
                  <a:pt x="807300" y="1114134"/>
                  <a:pt x="823685" y="1130517"/>
                  <a:pt x="823685" y="1151370"/>
                </a:cubicBezTo>
                <a:cubicBezTo>
                  <a:pt x="823685" y="1172223"/>
                  <a:pt x="807300" y="1188608"/>
                  <a:pt x="786447" y="1188608"/>
                </a:cubicBezTo>
                <a:cubicBezTo>
                  <a:pt x="765594" y="1188608"/>
                  <a:pt x="749211" y="1172223"/>
                  <a:pt x="749211" y="1151370"/>
                </a:cubicBezTo>
                <a:cubicBezTo>
                  <a:pt x="749211" y="1130517"/>
                  <a:pt x="765594" y="1114134"/>
                  <a:pt x="786447" y="1114134"/>
                </a:cubicBezTo>
                <a:close/>
                <a:moveTo>
                  <a:pt x="485572" y="1100729"/>
                </a:moveTo>
                <a:cubicBezTo>
                  <a:pt x="507914" y="1100729"/>
                  <a:pt x="524299" y="1118602"/>
                  <a:pt x="524299" y="1139455"/>
                </a:cubicBezTo>
                <a:cubicBezTo>
                  <a:pt x="524299" y="1161797"/>
                  <a:pt x="506425" y="1178182"/>
                  <a:pt x="485572" y="1178182"/>
                </a:cubicBezTo>
                <a:cubicBezTo>
                  <a:pt x="464719" y="1178182"/>
                  <a:pt x="446846" y="1161797"/>
                  <a:pt x="446846" y="1139455"/>
                </a:cubicBezTo>
                <a:cubicBezTo>
                  <a:pt x="446846" y="1117112"/>
                  <a:pt x="464719" y="1100729"/>
                  <a:pt x="485572" y="1100729"/>
                </a:cubicBezTo>
                <a:close/>
                <a:moveTo>
                  <a:pt x="1038169" y="1085834"/>
                </a:moveTo>
                <a:cubicBezTo>
                  <a:pt x="1047106" y="1085834"/>
                  <a:pt x="1054554" y="1093280"/>
                  <a:pt x="1054554" y="1102217"/>
                </a:cubicBezTo>
                <a:cubicBezTo>
                  <a:pt x="1054554" y="1111154"/>
                  <a:pt x="1047106" y="1118602"/>
                  <a:pt x="1038169" y="1118602"/>
                </a:cubicBezTo>
                <a:cubicBezTo>
                  <a:pt x="1029232" y="1118602"/>
                  <a:pt x="1021785" y="1111154"/>
                  <a:pt x="1021785" y="1102217"/>
                </a:cubicBezTo>
                <a:cubicBezTo>
                  <a:pt x="1021785" y="1093280"/>
                  <a:pt x="1029232" y="1085834"/>
                  <a:pt x="1038169" y="1085834"/>
                </a:cubicBezTo>
                <a:close/>
                <a:moveTo>
                  <a:pt x="445355" y="1060512"/>
                </a:moveTo>
                <a:cubicBezTo>
                  <a:pt x="457271" y="1060512"/>
                  <a:pt x="467698" y="1070937"/>
                  <a:pt x="467698" y="1082853"/>
                </a:cubicBezTo>
                <a:cubicBezTo>
                  <a:pt x="467698" y="1094769"/>
                  <a:pt x="457271" y="1105196"/>
                  <a:pt x="445355" y="1105196"/>
                </a:cubicBezTo>
                <a:cubicBezTo>
                  <a:pt x="433439" y="1105196"/>
                  <a:pt x="423013" y="1094769"/>
                  <a:pt x="423013" y="1082853"/>
                </a:cubicBezTo>
                <a:cubicBezTo>
                  <a:pt x="423013" y="1070937"/>
                  <a:pt x="433439" y="1060512"/>
                  <a:pt x="445355" y="1060512"/>
                </a:cubicBezTo>
                <a:close/>
                <a:moveTo>
                  <a:pt x="278535" y="1009870"/>
                </a:moveTo>
                <a:cubicBezTo>
                  <a:pt x="283002" y="1009870"/>
                  <a:pt x="287472" y="1014337"/>
                  <a:pt x="287472" y="1018807"/>
                </a:cubicBezTo>
                <a:cubicBezTo>
                  <a:pt x="287472" y="1023274"/>
                  <a:pt x="283002" y="1027744"/>
                  <a:pt x="278535" y="1027744"/>
                </a:cubicBezTo>
                <a:cubicBezTo>
                  <a:pt x="274065" y="1027744"/>
                  <a:pt x="269598" y="1023274"/>
                  <a:pt x="269598" y="1018807"/>
                </a:cubicBezTo>
                <a:cubicBezTo>
                  <a:pt x="269598" y="1014337"/>
                  <a:pt x="274065" y="1009870"/>
                  <a:pt x="278535" y="1009870"/>
                </a:cubicBezTo>
                <a:close/>
                <a:moveTo>
                  <a:pt x="241297" y="994975"/>
                </a:moveTo>
                <a:cubicBezTo>
                  <a:pt x="255281" y="994975"/>
                  <a:pt x="266619" y="1006310"/>
                  <a:pt x="266619" y="1020295"/>
                </a:cubicBezTo>
                <a:cubicBezTo>
                  <a:pt x="266619" y="1034280"/>
                  <a:pt x="255281" y="1045617"/>
                  <a:pt x="241297" y="1045617"/>
                </a:cubicBezTo>
                <a:cubicBezTo>
                  <a:pt x="227312" y="1045617"/>
                  <a:pt x="215976" y="1034280"/>
                  <a:pt x="215976" y="1020295"/>
                </a:cubicBezTo>
                <a:cubicBezTo>
                  <a:pt x="215976" y="1006310"/>
                  <a:pt x="227312" y="994975"/>
                  <a:pt x="241297" y="994975"/>
                </a:cubicBezTo>
                <a:close/>
                <a:moveTo>
                  <a:pt x="719420" y="929438"/>
                </a:moveTo>
                <a:cubicBezTo>
                  <a:pt x="731336" y="929438"/>
                  <a:pt x="741763" y="936884"/>
                  <a:pt x="743252" y="948800"/>
                </a:cubicBezTo>
                <a:cubicBezTo>
                  <a:pt x="746231" y="947311"/>
                  <a:pt x="750700" y="947311"/>
                  <a:pt x="753679" y="947311"/>
                </a:cubicBezTo>
                <a:cubicBezTo>
                  <a:pt x="776021" y="947311"/>
                  <a:pt x="795385" y="966674"/>
                  <a:pt x="795385" y="989017"/>
                </a:cubicBezTo>
                <a:cubicBezTo>
                  <a:pt x="795385" y="1011358"/>
                  <a:pt x="777511" y="1030722"/>
                  <a:pt x="753679" y="1030722"/>
                </a:cubicBezTo>
                <a:cubicBezTo>
                  <a:pt x="749210" y="1030722"/>
                  <a:pt x="744742" y="1029232"/>
                  <a:pt x="740273" y="1027743"/>
                </a:cubicBezTo>
                <a:cubicBezTo>
                  <a:pt x="735805" y="1050085"/>
                  <a:pt x="716441" y="1066470"/>
                  <a:pt x="692609" y="1066470"/>
                </a:cubicBezTo>
                <a:cubicBezTo>
                  <a:pt x="691121" y="1066470"/>
                  <a:pt x="688142" y="1066470"/>
                  <a:pt x="686652" y="1066470"/>
                </a:cubicBezTo>
                <a:cubicBezTo>
                  <a:pt x="688142" y="1070937"/>
                  <a:pt x="688142" y="1073916"/>
                  <a:pt x="688142" y="1078386"/>
                </a:cubicBezTo>
                <a:cubicBezTo>
                  <a:pt x="688142" y="1082853"/>
                  <a:pt x="688142" y="1087323"/>
                  <a:pt x="686652" y="1091790"/>
                </a:cubicBezTo>
                <a:cubicBezTo>
                  <a:pt x="694100" y="1100727"/>
                  <a:pt x="698567" y="1112643"/>
                  <a:pt x="698567" y="1124559"/>
                </a:cubicBezTo>
                <a:cubicBezTo>
                  <a:pt x="698567" y="1148390"/>
                  <a:pt x="683673" y="1167754"/>
                  <a:pt x="662820" y="1175201"/>
                </a:cubicBezTo>
                <a:cubicBezTo>
                  <a:pt x="665799" y="1178180"/>
                  <a:pt x="667289" y="1182649"/>
                  <a:pt x="667289" y="1188607"/>
                </a:cubicBezTo>
                <a:cubicBezTo>
                  <a:pt x="667289" y="1202012"/>
                  <a:pt x="656862" y="1212439"/>
                  <a:pt x="643457" y="1212439"/>
                </a:cubicBezTo>
                <a:cubicBezTo>
                  <a:pt x="630051" y="1212439"/>
                  <a:pt x="619626" y="1202012"/>
                  <a:pt x="619626" y="1188607"/>
                </a:cubicBezTo>
                <a:cubicBezTo>
                  <a:pt x="619626" y="1182649"/>
                  <a:pt x="621114" y="1178180"/>
                  <a:pt x="622605" y="1175201"/>
                </a:cubicBezTo>
                <a:cubicBezTo>
                  <a:pt x="606219" y="1169243"/>
                  <a:pt x="594304" y="1155839"/>
                  <a:pt x="589836" y="1137965"/>
                </a:cubicBezTo>
                <a:cubicBezTo>
                  <a:pt x="577920" y="1133496"/>
                  <a:pt x="568983" y="1123070"/>
                  <a:pt x="566004" y="1111154"/>
                </a:cubicBezTo>
                <a:cubicBezTo>
                  <a:pt x="563025" y="1114133"/>
                  <a:pt x="558556" y="1115622"/>
                  <a:pt x="554088" y="1115622"/>
                </a:cubicBezTo>
                <a:cubicBezTo>
                  <a:pt x="543661" y="1115622"/>
                  <a:pt x="536215" y="1106685"/>
                  <a:pt x="536215" y="1097748"/>
                </a:cubicBezTo>
                <a:cubicBezTo>
                  <a:pt x="536215" y="1087323"/>
                  <a:pt x="545151" y="1079874"/>
                  <a:pt x="554088" y="1079874"/>
                </a:cubicBezTo>
                <a:cubicBezTo>
                  <a:pt x="557067" y="1079874"/>
                  <a:pt x="560046" y="1081365"/>
                  <a:pt x="563025" y="1082853"/>
                </a:cubicBezTo>
                <a:cubicBezTo>
                  <a:pt x="563025" y="1081365"/>
                  <a:pt x="563025" y="1079874"/>
                  <a:pt x="563025" y="1076895"/>
                </a:cubicBezTo>
                <a:cubicBezTo>
                  <a:pt x="563025" y="1057533"/>
                  <a:pt x="571962" y="1041148"/>
                  <a:pt x="586857" y="1029232"/>
                </a:cubicBezTo>
                <a:cubicBezTo>
                  <a:pt x="579409" y="1020295"/>
                  <a:pt x="574941" y="1009870"/>
                  <a:pt x="574941" y="997954"/>
                </a:cubicBezTo>
                <a:cubicBezTo>
                  <a:pt x="574941" y="971143"/>
                  <a:pt x="597283" y="948800"/>
                  <a:pt x="624093" y="948800"/>
                </a:cubicBezTo>
                <a:cubicBezTo>
                  <a:pt x="643457" y="948800"/>
                  <a:pt x="658352" y="960716"/>
                  <a:pt x="667289" y="975611"/>
                </a:cubicBezTo>
                <a:cubicBezTo>
                  <a:pt x="674736" y="972632"/>
                  <a:pt x="682184" y="969653"/>
                  <a:pt x="691121" y="969653"/>
                </a:cubicBezTo>
                <a:cubicBezTo>
                  <a:pt x="694100" y="969653"/>
                  <a:pt x="697079" y="971143"/>
                  <a:pt x="700058" y="971143"/>
                </a:cubicBezTo>
                <a:cubicBezTo>
                  <a:pt x="697079" y="966674"/>
                  <a:pt x="694100" y="960716"/>
                  <a:pt x="694100" y="954758"/>
                </a:cubicBezTo>
                <a:cubicBezTo>
                  <a:pt x="694100" y="939863"/>
                  <a:pt x="706016" y="929438"/>
                  <a:pt x="719420" y="929438"/>
                </a:cubicBezTo>
                <a:close/>
                <a:moveTo>
                  <a:pt x="458761" y="926459"/>
                </a:moveTo>
                <a:cubicBezTo>
                  <a:pt x="467698" y="926459"/>
                  <a:pt x="473656" y="929438"/>
                  <a:pt x="479613" y="935395"/>
                </a:cubicBezTo>
                <a:cubicBezTo>
                  <a:pt x="479613" y="935395"/>
                  <a:pt x="481104" y="935395"/>
                  <a:pt x="481104" y="935395"/>
                </a:cubicBezTo>
                <a:cubicBezTo>
                  <a:pt x="497487" y="935395"/>
                  <a:pt x="512382" y="948800"/>
                  <a:pt x="512382" y="966674"/>
                </a:cubicBezTo>
                <a:cubicBezTo>
                  <a:pt x="512382" y="971143"/>
                  <a:pt x="512382" y="974122"/>
                  <a:pt x="510893" y="977101"/>
                </a:cubicBezTo>
                <a:cubicBezTo>
                  <a:pt x="536214" y="977101"/>
                  <a:pt x="557066" y="997954"/>
                  <a:pt x="555578" y="1021785"/>
                </a:cubicBezTo>
                <a:cubicBezTo>
                  <a:pt x="555578" y="1045617"/>
                  <a:pt x="536214" y="1066470"/>
                  <a:pt x="510893" y="1066470"/>
                </a:cubicBezTo>
                <a:cubicBezTo>
                  <a:pt x="487062" y="1066470"/>
                  <a:pt x="466209" y="1047106"/>
                  <a:pt x="466209" y="1021785"/>
                </a:cubicBezTo>
                <a:cubicBezTo>
                  <a:pt x="466209" y="1012848"/>
                  <a:pt x="469188" y="1005400"/>
                  <a:pt x="473656" y="997954"/>
                </a:cubicBezTo>
                <a:cubicBezTo>
                  <a:pt x="466209" y="994975"/>
                  <a:pt x="458761" y="990505"/>
                  <a:pt x="454293" y="983059"/>
                </a:cubicBezTo>
                <a:cubicBezTo>
                  <a:pt x="440887" y="980080"/>
                  <a:pt x="430461" y="968164"/>
                  <a:pt x="430461" y="954758"/>
                </a:cubicBezTo>
                <a:cubicBezTo>
                  <a:pt x="430461" y="939863"/>
                  <a:pt x="442377" y="926459"/>
                  <a:pt x="458761" y="926459"/>
                </a:cubicBezTo>
                <a:close/>
                <a:moveTo>
                  <a:pt x="591326" y="911564"/>
                </a:moveTo>
                <a:cubicBezTo>
                  <a:pt x="601751" y="911564"/>
                  <a:pt x="609200" y="919010"/>
                  <a:pt x="609200" y="929437"/>
                </a:cubicBezTo>
                <a:cubicBezTo>
                  <a:pt x="609200" y="939863"/>
                  <a:pt x="601751" y="947311"/>
                  <a:pt x="591326" y="947311"/>
                </a:cubicBezTo>
                <a:cubicBezTo>
                  <a:pt x="580899" y="947311"/>
                  <a:pt x="573452" y="939863"/>
                  <a:pt x="573452" y="929437"/>
                </a:cubicBezTo>
                <a:cubicBezTo>
                  <a:pt x="573452" y="919010"/>
                  <a:pt x="580899" y="911564"/>
                  <a:pt x="591326" y="911564"/>
                </a:cubicBezTo>
                <a:close/>
                <a:moveTo>
                  <a:pt x="924968" y="886244"/>
                </a:moveTo>
                <a:cubicBezTo>
                  <a:pt x="934017" y="886244"/>
                  <a:pt x="941353" y="893579"/>
                  <a:pt x="941353" y="902627"/>
                </a:cubicBezTo>
                <a:cubicBezTo>
                  <a:pt x="941353" y="911676"/>
                  <a:pt x="934017" y="919012"/>
                  <a:pt x="924968" y="919012"/>
                </a:cubicBezTo>
                <a:cubicBezTo>
                  <a:pt x="915920" y="919012"/>
                  <a:pt x="908584" y="911676"/>
                  <a:pt x="908584" y="902627"/>
                </a:cubicBezTo>
                <a:cubicBezTo>
                  <a:pt x="908584" y="893579"/>
                  <a:pt x="915920" y="886244"/>
                  <a:pt x="924968" y="886244"/>
                </a:cubicBezTo>
                <a:close/>
                <a:moveTo>
                  <a:pt x="232360" y="875817"/>
                </a:moveTo>
                <a:cubicBezTo>
                  <a:pt x="245522" y="875817"/>
                  <a:pt x="256192" y="886486"/>
                  <a:pt x="256192" y="899648"/>
                </a:cubicBezTo>
                <a:cubicBezTo>
                  <a:pt x="256192" y="912810"/>
                  <a:pt x="245522" y="923480"/>
                  <a:pt x="232360" y="923480"/>
                </a:cubicBezTo>
                <a:cubicBezTo>
                  <a:pt x="219198" y="923480"/>
                  <a:pt x="208528" y="912810"/>
                  <a:pt x="208528" y="899648"/>
                </a:cubicBezTo>
                <a:cubicBezTo>
                  <a:pt x="208528" y="886486"/>
                  <a:pt x="219198" y="875817"/>
                  <a:pt x="232360" y="875817"/>
                </a:cubicBezTo>
                <a:close/>
                <a:moveTo>
                  <a:pt x="22342" y="859433"/>
                </a:moveTo>
                <a:cubicBezTo>
                  <a:pt x="34258" y="859433"/>
                  <a:pt x="44685" y="869858"/>
                  <a:pt x="44685" y="881774"/>
                </a:cubicBezTo>
                <a:cubicBezTo>
                  <a:pt x="44685" y="893690"/>
                  <a:pt x="34258" y="904117"/>
                  <a:pt x="22342" y="904117"/>
                </a:cubicBezTo>
                <a:cubicBezTo>
                  <a:pt x="10426" y="904117"/>
                  <a:pt x="0" y="893690"/>
                  <a:pt x="0" y="881774"/>
                </a:cubicBezTo>
                <a:cubicBezTo>
                  <a:pt x="0" y="869858"/>
                  <a:pt x="10426" y="859433"/>
                  <a:pt x="22342" y="859433"/>
                </a:cubicBezTo>
                <a:close/>
                <a:moveTo>
                  <a:pt x="817726" y="846027"/>
                </a:moveTo>
                <a:cubicBezTo>
                  <a:pt x="832621" y="846027"/>
                  <a:pt x="846027" y="859431"/>
                  <a:pt x="844537" y="874326"/>
                </a:cubicBezTo>
                <a:cubicBezTo>
                  <a:pt x="844537" y="878795"/>
                  <a:pt x="843048" y="883263"/>
                  <a:pt x="841558" y="887732"/>
                </a:cubicBezTo>
                <a:cubicBezTo>
                  <a:pt x="851985" y="889221"/>
                  <a:pt x="859432" y="896669"/>
                  <a:pt x="863901" y="907095"/>
                </a:cubicBezTo>
                <a:cubicBezTo>
                  <a:pt x="866880" y="904116"/>
                  <a:pt x="869859" y="902627"/>
                  <a:pt x="874327" y="902627"/>
                </a:cubicBezTo>
                <a:cubicBezTo>
                  <a:pt x="883263" y="902627"/>
                  <a:pt x="890712" y="910073"/>
                  <a:pt x="890712" y="919010"/>
                </a:cubicBezTo>
                <a:cubicBezTo>
                  <a:pt x="890712" y="927947"/>
                  <a:pt x="883263" y="935395"/>
                  <a:pt x="874327" y="935395"/>
                </a:cubicBezTo>
                <a:cubicBezTo>
                  <a:pt x="871348" y="935395"/>
                  <a:pt x="866880" y="933905"/>
                  <a:pt x="863901" y="930926"/>
                </a:cubicBezTo>
                <a:cubicBezTo>
                  <a:pt x="862411" y="935395"/>
                  <a:pt x="860922" y="938374"/>
                  <a:pt x="857943" y="941353"/>
                </a:cubicBezTo>
                <a:cubicBezTo>
                  <a:pt x="857943" y="944332"/>
                  <a:pt x="857943" y="945821"/>
                  <a:pt x="857943" y="947311"/>
                </a:cubicBezTo>
                <a:cubicBezTo>
                  <a:pt x="857943" y="966674"/>
                  <a:pt x="843048" y="981569"/>
                  <a:pt x="823684" y="981569"/>
                </a:cubicBezTo>
                <a:cubicBezTo>
                  <a:pt x="804321" y="981569"/>
                  <a:pt x="789427" y="966674"/>
                  <a:pt x="789427" y="947311"/>
                </a:cubicBezTo>
                <a:cubicBezTo>
                  <a:pt x="789427" y="936884"/>
                  <a:pt x="793894" y="927947"/>
                  <a:pt x="801342" y="921989"/>
                </a:cubicBezTo>
                <a:cubicBezTo>
                  <a:pt x="801342" y="921989"/>
                  <a:pt x="801342" y="921989"/>
                  <a:pt x="801342" y="920501"/>
                </a:cubicBezTo>
                <a:cubicBezTo>
                  <a:pt x="801342" y="913052"/>
                  <a:pt x="802831" y="907095"/>
                  <a:pt x="807300" y="901137"/>
                </a:cubicBezTo>
                <a:cubicBezTo>
                  <a:pt x="796873" y="896669"/>
                  <a:pt x="789427" y="886242"/>
                  <a:pt x="789427" y="874326"/>
                </a:cubicBezTo>
                <a:cubicBezTo>
                  <a:pt x="789427" y="859431"/>
                  <a:pt x="801342" y="846027"/>
                  <a:pt x="817726" y="846027"/>
                </a:cubicBezTo>
                <a:close/>
                <a:moveTo>
                  <a:pt x="658352" y="843048"/>
                </a:moveTo>
                <a:cubicBezTo>
                  <a:pt x="673247" y="843048"/>
                  <a:pt x="686653" y="854963"/>
                  <a:pt x="686653" y="871347"/>
                </a:cubicBezTo>
                <a:cubicBezTo>
                  <a:pt x="686653" y="886242"/>
                  <a:pt x="673247" y="899648"/>
                  <a:pt x="658352" y="899648"/>
                </a:cubicBezTo>
                <a:cubicBezTo>
                  <a:pt x="643457" y="899648"/>
                  <a:pt x="630052" y="887732"/>
                  <a:pt x="630052" y="871347"/>
                </a:cubicBezTo>
                <a:cubicBezTo>
                  <a:pt x="630052" y="854963"/>
                  <a:pt x="643457" y="843048"/>
                  <a:pt x="658352" y="843048"/>
                </a:cubicBezTo>
                <a:close/>
                <a:moveTo>
                  <a:pt x="160865" y="841559"/>
                </a:moveTo>
                <a:cubicBezTo>
                  <a:pt x="165335" y="841559"/>
                  <a:pt x="168314" y="844538"/>
                  <a:pt x="168314" y="849005"/>
                </a:cubicBezTo>
                <a:cubicBezTo>
                  <a:pt x="168314" y="853475"/>
                  <a:pt x="165335" y="856454"/>
                  <a:pt x="160865" y="856454"/>
                </a:cubicBezTo>
                <a:cubicBezTo>
                  <a:pt x="157886" y="856454"/>
                  <a:pt x="153419" y="853475"/>
                  <a:pt x="153419" y="849005"/>
                </a:cubicBezTo>
                <a:cubicBezTo>
                  <a:pt x="153419" y="844538"/>
                  <a:pt x="156398" y="841559"/>
                  <a:pt x="160865" y="841559"/>
                </a:cubicBezTo>
                <a:close/>
                <a:moveTo>
                  <a:pt x="658351" y="795384"/>
                </a:moveTo>
                <a:cubicBezTo>
                  <a:pt x="668776" y="795384"/>
                  <a:pt x="676225" y="804320"/>
                  <a:pt x="676225" y="813257"/>
                </a:cubicBezTo>
                <a:cubicBezTo>
                  <a:pt x="676225" y="823683"/>
                  <a:pt x="668776" y="831131"/>
                  <a:pt x="658351" y="831131"/>
                </a:cubicBezTo>
                <a:cubicBezTo>
                  <a:pt x="647924" y="831131"/>
                  <a:pt x="640477" y="822194"/>
                  <a:pt x="640477" y="813257"/>
                </a:cubicBezTo>
                <a:cubicBezTo>
                  <a:pt x="640477" y="802830"/>
                  <a:pt x="649414" y="795384"/>
                  <a:pt x="658351" y="795384"/>
                </a:cubicBezTo>
                <a:close/>
                <a:moveTo>
                  <a:pt x="577920" y="758148"/>
                </a:moveTo>
                <a:cubicBezTo>
                  <a:pt x="591326" y="758148"/>
                  <a:pt x="603242" y="770063"/>
                  <a:pt x="603242" y="783468"/>
                </a:cubicBezTo>
                <a:cubicBezTo>
                  <a:pt x="603242" y="796874"/>
                  <a:pt x="591326" y="808790"/>
                  <a:pt x="577920" y="808790"/>
                </a:cubicBezTo>
                <a:cubicBezTo>
                  <a:pt x="564515" y="808790"/>
                  <a:pt x="554088" y="796874"/>
                  <a:pt x="552599" y="783468"/>
                </a:cubicBezTo>
                <a:cubicBezTo>
                  <a:pt x="552599" y="770063"/>
                  <a:pt x="564515" y="758148"/>
                  <a:pt x="577920" y="758148"/>
                </a:cubicBezTo>
                <a:close/>
                <a:moveTo>
                  <a:pt x="458762" y="755169"/>
                </a:moveTo>
                <a:cubicBezTo>
                  <a:pt x="482619" y="755169"/>
                  <a:pt x="501958" y="774508"/>
                  <a:pt x="501958" y="798363"/>
                </a:cubicBezTo>
                <a:cubicBezTo>
                  <a:pt x="501958" y="822220"/>
                  <a:pt x="482619" y="841559"/>
                  <a:pt x="458762" y="841559"/>
                </a:cubicBezTo>
                <a:cubicBezTo>
                  <a:pt x="434907" y="841559"/>
                  <a:pt x="415568" y="822220"/>
                  <a:pt x="415568" y="798363"/>
                </a:cubicBezTo>
                <a:cubicBezTo>
                  <a:pt x="415568" y="774508"/>
                  <a:pt x="434907" y="755169"/>
                  <a:pt x="458762" y="755169"/>
                </a:cubicBezTo>
                <a:close/>
                <a:moveTo>
                  <a:pt x="309813" y="717931"/>
                </a:moveTo>
                <a:cubicBezTo>
                  <a:pt x="317260" y="717931"/>
                  <a:pt x="324708" y="725377"/>
                  <a:pt x="324708" y="732825"/>
                </a:cubicBezTo>
                <a:cubicBezTo>
                  <a:pt x="324708" y="740272"/>
                  <a:pt x="318750" y="747720"/>
                  <a:pt x="309813" y="747720"/>
                </a:cubicBezTo>
                <a:cubicBezTo>
                  <a:pt x="300876" y="747720"/>
                  <a:pt x="294918" y="740272"/>
                  <a:pt x="294918" y="732825"/>
                </a:cubicBezTo>
                <a:cubicBezTo>
                  <a:pt x="294918" y="725377"/>
                  <a:pt x="302365" y="717931"/>
                  <a:pt x="309813" y="717931"/>
                </a:cubicBezTo>
                <a:close/>
                <a:moveTo>
                  <a:pt x="1082853" y="713463"/>
                </a:moveTo>
                <a:cubicBezTo>
                  <a:pt x="1087322" y="713463"/>
                  <a:pt x="1091790" y="714952"/>
                  <a:pt x="1094769" y="716442"/>
                </a:cubicBezTo>
                <a:cubicBezTo>
                  <a:pt x="1097748" y="714952"/>
                  <a:pt x="1100727" y="713463"/>
                  <a:pt x="1103706" y="713463"/>
                </a:cubicBezTo>
                <a:cubicBezTo>
                  <a:pt x="1112642" y="713463"/>
                  <a:pt x="1120091" y="720910"/>
                  <a:pt x="1120091" y="729847"/>
                </a:cubicBezTo>
                <a:cubicBezTo>
                  <a:pt x="1120091" y="738784"/>
                  <a:pt x="1114133" y="744742"/>
                  <a:pt x="1105196" y="746232"/>
                </a:cubicBezTo>
                <a:cubicBezTo>
                  <a:pt x="1102217" y="755169"/>
                  <a:pt x="1093280" y="761127"/>
                  <a:pt x="1082853" y="761127"/>
                </a:cubicBezTo>
                <a:cubicBezTo>
                  <a:pt x="1067958" y="761127"/>
                  <a:pt x="1057532" y="749211"/>
                  <a:pt x="1057532" y="735805"/>
                </a:cubicBezTo>
                <a:cubicBezTo>
                  <a:pt x="1057532" y="720910"/>
                  <a:pt x="1069448" y="710484"/>
                  <a:pt x="1082853" y="713463"/>
                </a:cubicBezTo>
                <a:close/>
                <a:moveTo>
                  <a:pt x="725379" y="677716"/>
                </a:moveTo>
                <a:cubicBezTo>
                  <a:pt x="741763" y="677716"/>
                  <a:pt x="753679" y="691120"/>
                  <a:pt x="755169" y="706015"/>
                </a:cubicBezTo>
                <a:cubicBezTo>
                  <a:pt x="758148" y="704526"/>
                  <a:pt x="759637" y="704526"/>
                  <a:pt x="761127" y="704526"/>
                </a:cubicBezTo>
                <a:cubicBezTo>
                  <a:pt x="768574" y="704526"/>
                  <a:pt x="776022" y="711973"/>
                  <a:pt x="776022" y="719421"/>
                </a:cubicBezTo>
                <a:cubicBezTo>
                  <a:pt x="776022" y="726868"/>
                  <a:pt x="770064" y="734316"/>
                  <a:pt x="761127" y="734316"/>
                </a:cubicBezTo>
                <a:cubicBezTo>
                  <a:pt x="755169" y="734316"/>
                  <a:pt x="750700" y="731337"/>
                  <a:pt x="746232" y="732826"/>
                </a:cubicBezTo>
                <a:cubicBezTo>
                  <a:pt x="746232" y="732826"/>
                  <a:pt x="744742" y="734316"/>
                  <a:pt x="744742" y="734316"/>
                </a:cubicBezTo>
                <a:cubicBezTo>
                  <a:pt x="747721" y="738784"/>
                  <a:pt x="749211" y="744742"/>
                  <a:pt x="749211" y="750700"/>
                </a:cubicBezTo>
                <a:cubicBezTo>
                  <a:pt x="749211" y="758148"/>
                  <a:pt x="746232" y="765594"/>
                  <a:pt x="741763" y="771552"/>
                </a:cubicBezTo>
                <a:cubicBezTo>
                  <a:pt x="750700" y="773043"/>
                  <a:pt x="758148" y="780489"/>
                  <a:pt x="758148" y="789426"/>
                </a:cubicBezTo>
                <a:cubicBezTo>
                  <a:pt x="758148" y="790916"/>
                  <a:pt x="758148" y="790916"/>
                  <a:pt x="758148" y="792405"/>
                </a:cubicBezTo>
                <a:cubicBezTo>
                  <a:pt x="759637" y="790916"/>
                  <a:pt x="761127" y="790916"/>
                  <a:pt x="762616" y="790916"/>
                </a:cubicBezTo>
                <a:cubicBezTo>
                  <a:pt x="773043" y="790916"/>
                  <a:pt x="781980" y="799853"/>
                  <a:pt x="781980" y="810279"/>
                </a:cubicBezTo>
                <a:cubicBezTo>
                  <a:pt x="781980" y="819216"/>
                  <a:pt x="774531" y="828153"/>
                  <a:pt x="764106" y="828153"/>
                </a:cubicBezTo>
                <a:cubicBezTo>
                  <a:pt x="765595" y="829643"/>
                  <a:pt x="765595" y="831132"/>
                  <a:pt x="765595" y="832622"/>
                </a:cubicBezTo>
                <a:cubicBezTo>
                  <a:pt x="765595" y="838580"/>
                  <a:pt x="759637" y="844538"/>
                  <a:pt x="753679" y="844538"/>
                </a:cubicBezTo>
                <a:cubicBezTo>
                  <a:pt x="747721" y="844538"/>
                  <a:pt x="741763" y="838580"/>
                  <a:pt x="741763" y="832622"/>
                </a:cubicBezTo>
                <a:cubicBezTo>
                  <a:pt x="741763" y="828153"/>
                  <a:pt x="744742" y="823685"/>
                  <a:pt x="749211" y="822195"/>
                </a:cubicBezTo>
                <a:cubicBezTo>
                  <a:pt x="746232" y="817727"/>
                  <a:pt x="744742" y="813258"/>
                  <a:pt x="744742" y="808790"/>
                </a:cubicBezTo>
                <a:cubicBezTo>
                  <a:pt x="744742" y="807300"/>
                  <a:pt x="744742" y="807300"/>
                  <a:pt x="744742" y="805811"/>
                </a:cubicBezTo>
                <a:cubicBezTo>
                  <a:pt x="743253" y="807300"/>
                  <a:pt x="741763" y="807300"/>
                  <a:pt x="740274" y="807300"/>
                </a:cubicBezTo>
                <a:cubicBezTo>
                  <a:pt x="729847" y="807300"/>
                  <a:pt x="720910" y="798363"/>
                  <a:pt x="720910" y="787937"/>
                </a:cubicBezTo>
                <a:cubicBezTo>
                  <a:pt x="720910" y="786447"/>
                  <a:pt x="722400" y="784958"/>
                  <a:pt x="722400" y="783468"/>
                </a:cubicBezTo>
                <a:cubicBezTo>
                  <a:pt x="720910" y="784958"/>
                  <a:pt x="717931" y="784958"/>
                  <a:pt x="714952" y="784958"/>
                </a:cubicBezTo>
                <a:cubicBezTo>
                  <a:pt x="697078" y="784958"/>
                  <a:pt x="682184" y="773043"/>
                  <a:pt x="679205" y="755169"/>
                </a:cubicBezTo>
                <a:cubicBezTo>
                  <a:pt x="674737" y="767085"/>
                  <a:pt x="664310" y="777510"/>
                  <a:pt x="649415" y="777510"/>
                </a:cubicBezTo>
                <a:cubicBezTo>
                  <a:pt x="631541" y="777510"/>
                  <a:pt x="618137" y="764106"/>
                  <a:pt x="618137" y="746232"/>
                </a:cubicBezTo>
                <a:cubicBezTo>
                  <a:pt x="618137" y="728358"/>
                  <a:pt x="633031" y="714952"/>
                  <a:pt x="649415" y="714952"/>
                </a:cubicBezTo>
                <a:cubicBezTo>
                  <a:pt x="664310" y="714952"/>
                  <a:pt x="676226" y="725379"/>
                  <a:pt x="679205" y="738784"/>
                </a:cubicBezTo>
                <a:cubicBezTo>
                  <a:pt x="682184" y="728358"/>
                  <a:pt x="688141" y="719421"/>
                  <a:pt x="697078" y="714952"/>
                </a:cubicBezTo>
                <a:cubicBezTo>
                  <a:pt x="695590" y="711973"/>
                  <a:pt x="695590" y="710484"/>
                  <a:pt x="695590" y="707505"/>
                </a:cubicBezTo>
                <a:cubicBezTo>
                  <a:pt x="695590" y="691120"/>
                  <a:pt x="708994" y="677716"/>
                  <a:pt x="725379" y="677716"/>
                </a:cubicBezTo>
                <a:close/>
                <a:moveTo>
                  <a:pt x="1084343" y="673247"/>
                </a:moveTo>
                <a:cubicBezTo>
                  <a:pt x="1094768" y="673247"/>
                  <a:pt x="1102217" y="682183"/>
                  <a:pt x="1102217" y="691120"/>
                </a:cubicBezTo>
                <a:cubicBezTo>
                  <a:pt x="1102217" y="701546"/>
                  <a:pt x="1094768" y="708994"/>
                  <a:pt x="1084343" y="708994"/>
                </a:cubicBezTo>
                <a:cubicBezTo>
                  <a:pt x="1073916" y="708994"/>
                  <a:pt x="1066469" y="700057"/>
                  <a:pt x="1066469" y="691120"/>
                </a:cubicBezTo>
                <a:cubicBezTo>
                  <a:pt x="1066469" y="680693"/>
                  <a:pt x="1075406" y="673247"/>
                  <a:pt x="1084343" y="673247"/>
                </a:cubicBezTo>
                <a:close/>
                <a:moveTo>
                  <a:pt x="999443" y="655373"/>
                </a:moveTo>
                <a:cubicBezTo>
                  <a:pt x="1008380" y="655373"/>
                  <a:pt x="1014338" y="661330"/>
                  <a:pt x="1014338" y="670267"/>
                </a:cubicBezTo>
                <a:cubicBezTo>
                  <a:pt x="1014338" y="679204"/>
                  <a:pt x="1008380" y="685162"/>
                  <a:pt x="999443" y="685162"/>
                </a:cubicBezTo>
                <a:cubicBezTo>
                  <a:pt x="990506" y="685162"/>
                  <a:pt x="984548" y="679204"/>
                  <a:pt x="984548" y="670267"/>
                </a:cubicBezTo>
                <a:cubicBezTo>
                  <a:pt x="984548" y="661330"/>
                  <a:pt x="990506" y="655373"/>
                  <a:pt x="999443" y="655373"/>
                </a:cubicBezTo>
                <a:close/>
                <a:moveTo>
                  <a:pt x="500466" y="653884"/>
                </a:moveTo>
                <a:cubicBezTo>
                  <a:pt x="510891" y="653884"/>
                  <a:pt x="518340" y="661330"/>
                  <a:pt x="518340" y="671757"/>
                </a:cubicBezTo>
                <a:cubicBezTo>
                  <a:pt x="518340" y="682183"/>
                  <a:pt x="510891" y="689631"/>
                  <a:pt x="500466" y="689631"/>
                </a:cubicBezTo>
                <a:cubicBezTo>
                  <a:pt x="490039" y="689631"/>
                  <a:pt x="482592" y="682183"/>
                  <a:pt x="482592" y="671757"/>
                </a:cubicBezTo>
                <a:cubicBezTo>
                  <a:pt x="482592" y="661330"/>
                  <a:pt x="490039" y="653884"/>
                  <a:pt x="500466" y="653884"/>
                </a:cubicBezTo>
                <a:close/>
                <a:moveTo>
                  <a:pt x="652394" y="641969"/>
                </a:moveTo>
                <a:cubicBezTo>
                  <a:pt x="662819" y="641969"/>
                  <a:pt x="670268" y="649415"/>
                  <a:pt x="670268" y="659842"/>
                </a:cubicBezTo>
                <a:cubicBezTo>
                  <a:pt x="670268" y="670268"/>
                  <a:pt x="662819" y="677716"/>
                  <a:pt x="652394" y="677716"/>
                </a:cubicBezTo>
                <a:cubicBezTo>
                  <a:pt x="641967" y="677716"/>
                  <a:pt x="634520" y="670268"/>
                  <a:pt x="634520" y="659842"/>
                </a:cubicBezTo>
                <a:cubicBezTo>
                  <a:pt x="634520" y="650905"/>
                  <a:pt x="643457" y="641969"/>
                  <a:pt x="652394" y="641969"/>
                </a:cubicBezTo>
                <a:close/>
                <a:moveTo>
                  <a:pt x="1035191" y="631541"/>
                </a:moveTo>
                <a:cubicBezTo>
                  <a:pt x="1045616" y="631541"/>
                  <a:pt x="1053064" y="638987"/>
                  <a:pt x="1053064" y="649414"/>
                </a:cubicBezTo>
                <a:cubicBezTo>
                  <a:pt x="1053064" y="659840"/>
                  <a:pt x="1045616" y="667288"/>
                  <a:pt x="1035191" y="667288"/>
                </a:cubicBezTo>
                <a:cubicBezTo>
                  <a:pt x="1024764" y="667288"/>
                  <a:pt x="1015827" y="658351"/>
                  <a:pt x="1017317" y="649414"/>
                </a:cubicBezTo>
                <a:cubicBezTo>
                  <a:pt x="1017317" y="638987"/>
                  <a:pt x="1024764" y="631541"/>
                  <a:pt x="1035191" y="631541"/>
                </a:cubicBezTo>
                <a:close/>
                <a:moveTo>
                  <a:pt x="716442" y="627074"/>
                </a:moveTo>
                <a:cubicBezTo>
                  <a:pt x="723889" y="627074"/>
                  <a:pt x="731337" y="633031"/>
                  <a:pt x="731337" y="641968"/>
                </a:cubicBezTo>
                <a:cubicBezTo>
                  <a:pt x="731337" y="649415"/>
                  <a:pt x="725379" y="656863"/>
                  <a:pt x="716442" y="656863"/>
                </a:cubicBezTo>
                <a:cubicBezTo>
                  <a:pt x="708994" y="656863"/>
                  <a:pt x="701547" y="649415"/>
                  <a:pt x="701547" y="641968"/>
                </a:cubicBezTo>
                <a:cubicBezTo>
                  <a:pt x="701547" y="634520"/>
                  <a:pt x="707505" y="627074"/>
                  <a:pt x="716442" y="627074"/>
                </a:cubicBezTo>
                <a:close/>
                <a:moveTo>
                  <a:pt x="487061" y="607710"/>
                </a:moveTo>
                <a:cubicBezTo>
                  <a:pt x="495998" y="607710"/>
                  <a:pt x="503446" y="615156"/>
                  <a:pt x="503446" y="624093"/>
                </a:cubicBezTo>
                <a:cubicBezTo>
                  <a:pt x="503446" y="633030"/>
                  <a:pt x="495998" y="640478"/>
                  <a:pt x="487061" y="640478"/>
                </a:cubicBezTo>
                <a:cubicBezTo>
                  <a:pt x="478124" y="640478"/>
                  <a:pt x="470677" y="633030"/>
                  <a:pt x="470677" y="624093"/>
                </a:cubicBezTo>
                <a:cubicBezTo>
                  <a:pt x="470677" y="615156"/>
                  <a:pt x="478124" y="607710"/>
                  <a:pt x="487061" y="607710"/>
                </a:cubicBezTo>
                <a:close/>
                <a:moveTo>
                  <a:pt x="765595" y="601752"/>
                </a:moveTo>
                <a:cubicBezTo>
                  <a:pt x="770062" y="601752"/>
                  <a:pt x="774532" y="606219"/>
                  <a:pt x="774532" y="610689"/>
                </a:cubicBezTo>
                <a:cubicBezTo>
                  <a:pt x="774532" y="616647"/>
                  <a:pt x="770062" y="619626"/>
                  <a:pt x="765595" y="619626"/>
                </a:cubicBezTo>
                <a:cubicBezTo>
                  <a:pt x="761125" y="619626"/>
                  <a:pt x="756658" y="615156"/>
                  <a:pt x="756658" y="610689"/>
                </a:cubicBezTo>
                <a:cubicBezTo>
                  <a:pt x="756658" y="606219"/>
                  <a:pt x="761125" y="601752"/>
                  <a:pt x="765595" y="601752"/>
                </a:cubicBezTo>
                <a:close/>
                <a:moveTo>
                  <a:pt x="394714" y="588347"/>
                </a:moveTo>
                <a:cubicBezTo>
                  <a:pt x="421525" y="588347"/>
                  <a:pt x="442378" y="609199"/>
                  <a:pt x="442378" y="636010"/>
                </a:cubicBezTo>
                <a:cubicBezTo>
                  <a:pt x="442378" y="662821"/>
                  <a:pt x="421525" y="683674"/>
                  <a:pt x="394714" y="683674"/>
                </a:cubicBezTo>
                <a:cubicBezTo>
                  <a:pt x="367903" y="683674"/>
                  <a:pt x="347051" y="662821"/>
                  <a:pt x="347051" y="636010"/>
                </a:cubicBezTo>
                <a:cubicBezTo>
                  <a:pt x="347051" y="609199"/>
                  <a:pt x="367903" y="588347"/>
                  <a:pt x="394714" y="588347"/>
                </a:cubicBezTo>
                <a:close/>
                <a:moveTo>
                  <a:pt x="205550" y="586857"/>
                </a:moveTo>
                <a:cubicBezTo>
                  <a:pt x="241297" y="586857"/>
                  <a:pt x="271087" y="616646"/>
                  <a:pt x="271087" y="652394"/>
                </a:cubicBezTo>
                <a:cubicBezTo>
                  <a:pt x="271087" y="688141"/>
                  <a:pt x="241297" y="717931"/>
                  <a:pt x="205550" y="717931"/>
                </a:cubicBezTo>
                <a:cubicBezTo>
                  <a:pt x="168312" y="717931"/>
                  <a:pt x="140012" y="689630"/>
                  <a:pt x="140012" y="652394"/>
                </a:cubicBezTo>
                <a:cubicBezTo>
                  <a:pt x="140012" y="616646"/>
                  <a:pt x="169802" y="586857"/>
                  <a:pt x="205550" y="586857"/>
                </a:cubicBezTo>
                <a:close/>
                <a:moveTo>
                  <a:pt x="324708" y="577920"/>
                </a:moveTo>
                <a:cubicBezTo>
                  <a:pt x="330666" y="577920"/>
                  <a:pt x="335136" y="582387"/>
                  <a:pt x="335136" y="588345"/>
                </a:cubicBezTo>
                <a:cubicBezTo>
                  <a:pt x="335136" y="594303"/>
                  <a:pt x="330666" y="598773"/>
                  <a:pt x="324708" y="598773"/>
                </a:cubicBezTo>
                <a:cubicBezTo>
                  <a:pt x="318750" y="598773"/>
                  <a:pt x="314283" y="594303"/>
                  <a:pt x="314283" y="588345"/>
                </a:cubicBezTo>
                <a:cubicBezTo>
                  <a:pt x="314283" y="582387"/>
                  <a:pt x="318750" y="577920"/>
                  <a:pt x="324708" y="577920"/>
                </a:cubicBezTo>
                <a:close/>
                <a:moveTo>
                  <a:pt x="668779" y="574940"/>
                </a:moveTo>
                <a:cubicBezTo>
                  <a:pt x="674737" y="574940"/>
                  <a:pt x="680695" y="580898"/>
                  <a:pt x="680695" y="586856"/>
                </a:cubicBezTo>
                <a:cubicBezTo>
                  <a:pt x="680695" y="592814"/>
                  <a:pt x="676226" y="598772"/>
                  <a:pt x="668779" y="598772"/>
                </a:cubicBezTo>
                <a:cubicBezTo>
                  <a:pt x="662821" y="598772"/>
                  <a:pt x="656863" y="594303"/>
                  <a:pt x="656863" y="586856"/>
                </a:cubicBezTo>
                <a:cubicBezTo>
                  <a:pt x="656863" y="579408"/>
                  <a:pt x="662821" y="573450"/>
                  <a:pt x="668779" y="574940"/>
                </a:cubicBezTo>
                <a:close/>
                <a:moveTo>
                  <a:pt x="1099238" y="568983"/>
                </a:moveTo>
                <a:cubicBezTo>
                  <a:pt x="1105196" y="568983"/>
                  <a:pt x="1109666" y="573450"/>
                  <a:pt x="1109666" y="579408"/>
                </a:cubicBezTo>
                <a:cubicBezTo>
                  <a:pt x="1109666" y="583878"/>
                  <a:pt x="1105196" y="588345"/>
                  <a:pt x="1099238" y="589836"/>
                </a:cubicBezTo>
                <a:cubicBezTo>
                  <a:pt x="1093280" y="589836"/>
                  <a:pt x="1088813" y="585366"/>
                  <a:pt x="1088813" y="579408"/>
                </a:cubicBezTo>
                <a:cubicBezTo>
                  <a:pt x="1088813" y="573450"/>
                  <a:pt x="1093280" y="568983"/>
                  <a:pt x="1099238" y="568983"/>
                </a:cubicBezTo>
                <a:close/>
                <a:moveTo>
                  <a:pt x="981568" y="531747"/>
                </a:moveTo>
                <a:cubicBezTo>
                  <a:pt x="991995" y="531747"/>
                  <a:pt x="1000932" y="540683"/>
                  <a:pt x="1000932" y="551109"/>
                </a:cubicBezTo>
                <a:cubicBezTo>
                  <a:pt x="1000932" y="561536"/>
                  <a:pt x="991995" y="570473"/>
                  <a:pt x="981568" y="570473"/>
                </a:cubicBezTo>
                <a:cubicBezTo>
                  <a:pt x="971142" y="570473"/>
                  <a:pt x="962205" y="561536"/>
                  <a:pt x="962205" y="551109"/>
                </a:cubicBezTo>
                <a:cubicBezTo>
                  <a:pt x="962205" y="540683"/>
                  <a:pt x="971142" y="531747"/>
                  <a:pt x="981568" y="531747"/>
                </a:cubicBezTo>
                <a:close/>
                <a:moveTo>
                  <a:pt x="680694" y="497488"/>
                </a:moveTo>
                <a:cubicBezTo>
                  <a:pt x="688141" y="497488"/>
                  <a:pt x="695589" y="503445"/>
                  <a:pt x="695589" y="512382"/>
                </a:cubicBezTo>
                <a:cubicBezTo>
                  <a:pt x="695589" y="519829"/>
                  <a:pt x="689631" y="527277"/>
                  <a:pt x="680694" y="527277"/>
                </a:cubicBezTo>
                <a:cubicBezTo>
                  <a:pt x="673246" y="527277"/>
                  <a:pt x="665799" y="521319"/>
                  <a:pt x="665799" y="512382"/>
                </a:cubicBezTo>
                <a:cubicBezTo>
                  <a:pt x="665799" y="504934"/>
                  <a:pt x="671757" y="497488"/>
                  <a:pt x="680694" y="497488"/>
                </a:cubicBezTo>
                <a:close/>
                <a:moveTo>
                  <a:pt x="494509" y="497488"/>
                </a:moveTo>
                <a:cubicBezTo>
                  <a:pt x="507914" y="497488"/>
                  <a:pt x="518341" y="507913"/>
                  <a:pt x="518341" y="521319"/>
                </a:cubicBezTo>
                <a:cubicBezTo>
                  <a:pt x="518341" y="534724"/>
                  <a:pt x="507914" y="545151"/>
                  <a:pt x="494509" y="545151"/>
                </a:cubicBezTo>
                <a:cubicBezTo>
                  <a:pt x="481103" y="545151"/>
                  <a:pt x="470677" y="534724"/>
                  <a:pt x="470677" y="521319"/>
                </a:cubicBezTo>
                <a:cubicBezTo>
                  <a:pt x="470677" y="507913"/>
                  <a:pt x="481103" y="497488"/>
                  <a:pt x="494509" y="497488"/>
                </a:cubicBezTo>
                <a:close/>
                <a:moveTo>
                  <a:pt x="1023274" y="495999"/>
                </a:moveTo>
                <a:cubicBezTo>
                  <a:pt x="1035190" y="495999"/>
                  <a:pt x="1045617" y="506424"/>
                  <a:pt x="1045617" y="518340"/>
                </a:cubicBezTo>
                <a:cubicBezTo>
                  <a:pt x="1045617" y="530256"/>
                  <a:pt x="1035190" y="540683"/>
                  <a:pt x="1023274" y="540683"/>
                </a:cubicBezTo>
                <a:cubicBezTo>
                  <a:pt x="1011358" y="540683"/>
                  <a:pt x="1000932" y="530256"/>
                  <a:pt x="1000932" y="518340"/>
                </a:cubicBezTo>
                <a:cubicBezTo>
                  <a:pt x="1000932" y="506424"/>
                  <a:pt x="1011358" y="495999"/>
                  <a:pt x="1023274" y="495999"/>
                </a:cubicBezTo>
                <a:close/>
                <a:moveTo>
                  <a:pt x="933907" y="440888"/>
                </a:moveTo>
                <a:cubicBezTo>
                  <a:pt x="945823" y="440888"/>
                  <a:pt x="957739" y="445355"/>
                  <a:pt x="965186" y="454292"/>
                </a:cubicBezTo>
                <a:cubicBezTo>
                  <a:pt x="981571" y="458761"/>
                  <a:pt x="993487" y="473656"/>
                  <a:pt x="993487" y="491530"/>
                </a:cubicBezTo>
                <a:cubicBezTo>
                  <a:pt x="993487" y="513871"/>
                  <a:pt x="975613" y="530256"/>
                  <a:pt x="954760" y="530256"/>
                </a:cubicBezTo>
                <a:cubicBezTo>
                  <a:pt x="950291" y="530256"/>
                  <a:pt x="945823" y="528766"/>
                  <a:pt x="941354" y="527277"/>
                </a:cubicBezTo>
                <a:cubicBezTo>
                  <a:pt x="938375" y="527277"/>
                  <a:pt x="936886" y="527277"/>
                  <a:pt x="935396" y="527277"/>
                </a:cubicBezTo>
                <a:cubicBezTo>
                  <a:pt x="936886" y="528766"/>
                  <a:pt x="936886" y="531745"/>
                  <a:pt x="936886" y="534724"/>
                </a:cubicBezTo>
                <a:cubicBezTo>
                  <a:pt x="936886" y="548130"/>
                  <a:pt x="926459" y="558556"/>
                  <a:pt x="913054" y="558556"/>
                </a:cubicBezTo>
                <a:cubicBezTo>
                  <a:pt x="899648" y="558556"/>
                  <a:pt x="889223" y="548130"/>
                  <a:pt x="889223" y="534724"/>
                </a:cubicBezTo>
                <a:cubicBezTo>
                  <a:pt x="889223" y="525787"/>
                  <a:pt x="895180" y="518340"/>
                  <a:pt x="902627" y="513871"/>
                </a:cubicBezTo>
                <a:cubicBezTo>
                  <a:pt x="895180" y="506425"/>
                  <a:pt x="890711" y="495997"/>
                  <a:pt x="890711" y="484082"/>
                </a:cubicBezTo>
                <a:cubicBezTo>
                  <a:pt x="890711" y="460250"/>
                  <a:pt x="910075" y="440888"/>
                  <a:pt x="933907" y="440888"/>
                </a:cubicBezTo>
                <a:close/>
                <a:moveTo>
                  <a:pt x="783469" y="437909"/>
                </a:moveTo>
                <a:cubicBezTo>
                  <a:pt x="807301" y="437909"/>
                  <a:pt x="826665" y="457271"/>
                  <a:pt x="826665" y="481103"/>
                </a:cubicBezTo>
                <a:cubicBezTo>
                  <a:pt x="826665" y="504935"/>
                  <a:pt x="807301" y="524299"/>
                  <a:pt x="783469" y="524299"/>
                </a:cubicBezTo>
                <a:cubicBezTo>
                  <a:pt x="781980" y="524299"/>
                  <a:pt x="779001" y="524299"/>
                  <a:pt x="777511" y="524299"/>
                </a:cubicBezTo>
                <a:cubicBezTo>
                  <a:pt x="777511" y="525788"/>
                  <a:pt x="779001" y="528767"/>
                  <a:pt x="779001" y="531746"/>
                </a:cubicBezTo>
                <a:cubicBezTo>
                  <a:pt x="779001" y="540683"/>
                  <a:pt x="771553" y="548131"/>
                  <a:pt x="762616" y="548131"/>
                </a:cubicBezTo>
                <a:cubicBezTo>
                  <a:pt x="753679" y="548131"/>
                  <a:pt x="746232" y="540683"/>
                  <a:pt x="746232" y="531746"/>
                </a:cubicBezTo>
                <a:cubicBezTo>
                  <a:pt x="746232" y="524299"/>
                  <a:pt x="750700" y="516851"/>
                  <a:pt x="758148" y="515362"/>
                </a:cubicBezTo>
                <a:cubicBezTo>
                  <a:pt x="747721" y="507914"/>
                  <a:pt x="740275" y="495998"/>
                  <a:pt x="740275" y="481103"/>
                </a:cubicBezTo>
                <a:cubicBezTo>
                  <a:pt x="740275" y="457271"/>
                  <a:pt x="759637" y="437909"/>
                  <a:pt x="783469" y="437909"/>
                </a:cubicBezTo>
                <a:close/>
                <a:moveTo>
                  <a:pt x="277044" y="434930"/>
                </a:moveTo>
                <a:cubicBezTo>
                  <a:pt x="287469" y="434930"/>
                  <a:pt x="294918" y="443866"/>
                  <a:pt x="294918" y="452803"/>
                </a:cubicBezTo>
                <a:cubicBezTo>
                  <a:pt x="294918" y="463229"/>
                  <a:pt x="285981" y="470677"/>
                  <a:pt x="277044" y="470677"/>
                </a:cubicBezTo>
                <a:cubicBezTo>
                  <a:pt x="268107" y="470677"/>
                  <a:pt x="260659" y="463229"/>
                  <a:pt x="259170" y="452803"/>
                </a:cubicBezTo>
                <a:cubicBezTo>
                  <a:pt x="259170" y="442376"/>
                  <a:pt x="268107" y="434930"/>
                  <a:pt x="277044" y="434930"/>
                </a:cubicBezTo>
                <a:close/>
                <a:moveTo>
                  <a:pt x="1045617" y="385778"/>
                </a:moveTo>
                <a:cubicBezTo>
                  <a:pt x="1050087" y="385778"/>
                  <a:pt x="1054554" y="390245"/>
                  <a:pt x="1056045" y="396203"/>
                </a:cubicBezTo>
                <a:cubicBezTo>
                  <a:pt x="1056045" y="402161"/>
                  <a:pt x="1051575" y="406631"/>
                  <a:pt x="1045617" y="406631"/>
                </a:cubicBezTo>
                <a:cubicBezTo>
                  <a:pt x="1039659" y="406631"/>
                  <a:pt x="1035192" y="402161"/>
                  <a:pt x="1035192" y="396203"/>
                </a:cubicBezTo>
                <a:cubicBezTo>
                  <a:pt x="1035192" y="390245"/>
                  <a:pt x="1039659" y="385778"/>
                  <a:pt x="1045617" y="385778"/>
                </a:cubicBezTo>
                <a:close/>
                <a:moveTo>
                  <a:pt x="805810" y="342582"/>
                </a:moveTo>
                <a:cubicBezTo>
                  <a:pt x="814859" y="342582"/>
                  <a:pt x="822195" y="349917"/>
                  <a:pt x="822195" y="358965"/>
                </a:cubicBezTo>
                <a:cubicBezTo>
                  <a:pt x="822195" y="368014"/>
                  <a:pt x="814859" y="375350"/>
                  <a:pt x="805810" y="375350"/>
                </a:cubicBezTo>
                <a:cubicBezTo>
                  <a:pt x="796762" y="375350"/>
                  <a:pt x="789426" y="368014"/>
                  <a:pt x="789426" y="358965"/>
                </a:cubicBezTo>
                <a:cubicBezTo>
                  <a:pt x="789426" y="349917"/>
                  <a:pt x="796762" y="342582"/>
                  <a:pt x="805810" y="342582"/>
                </a:cubicBezTo>
                <a:close/>
                <a:moveTo>
                  <a:pt x="652394" y="323220"/>
                </a:moveTo>
                <a:cubicBezTo>
                  <a:pt x="674737" y="323220"/>
                  <a:pt x="694100" y="341093"/>
                  <a:pt x="694100" y="364925"/>
                </a:cubicBezTo>
                <a:cubicBezTo>
                  <a:pt x="694100" y="369393"/>
                  <a:pt x="694100" y="372372"/>
                  <a:pt x="692611" y="375351"/>
                </a:cubicBezTo>
                <a:cubicBezTo>
                  <a:pt x="717931" y="379820"/>
                  <a:pt x="737295" y="400673"/>
                  <a:pt x="737295" y="427483"/>
                </a:cubicBezTo>
                <a:cubicBezTo>
                  <a:pt x="737295" y="457273"/>
                  <a:pt x="713464" y="481105"/>
                  <a:pt x="683674" y="481105"/>
                </a:cubicBezTo>
                <a:cubicBezTo>
                  <a:pt x="662821" y="481105"/>
                  <a:pt x="644948" y="469189"/>
                  <a:pt x="636011" y="451315"/>
                </a:cubicBezTo>
                <a:cubicBezTo>
                  <a:pt x="633032" y="452804"/>
                  <a:pt x="628563" y="454294"/>
                  <a:pt x="625584" y="454294"/>
                </a:cubicBezTo>
                <a:cubicBezTo>
                  <a:pt x="612179" y="454294"/>
                  <a:pt x="601752" y="443867"/>
                  <a:pt x="604731" y="430462"/>
                </a:cubicBezTo>
                <a:cubicBezTo>
                  <a:pt x="604731" y="417056"/>
                  <a:pt x="615158" y="406631"/>
                  <a:pt x="628563" y="406631"/>
                </a:cubicBezTo>
                <a:cubicBezTo>
                  <a:pt x="631541" y="406631"/>
                  <a:pt x="633032" y="406631"/>
                  <a:pt x="636011" y="408119"/>
                </a:cubicBezTo>
                <a:cubicBezTo>
                  <a:pt x="636011" y="406631"/>
                  <a:pt x="637499" y="405140"/>
                  <a:pt x="637499" y="403652"/>
                </a:cubicBezTo>
                <a:cubicBezTo>
                  <a:pt x="621116" y="397694"/>
                  <a:pt x="610689" y="382799"/>
                  <a:pt x="610689" y="364925"/>
                </a:cubicBezTo>
                <a:cubicBezTo>
                  <a:pt x="610689" y="342582"/>
                  <a:pt x="628563" y="323220"/>
                  <a:pt x="652394" y="323220"/>
                </a:cubicBezTo>
                <a:close/>
                <a:moveTo>
                  <a:pt x="1015827" y="269598"/>
                </a:moveTo>
                <a:cubicBezTo>
                  <a:pt x="1035190" y="269598"/>
                  <a:pt x="1051575" y="284492"/>
                  <a:pt x="1051575" y="305345"/>
                </a:cubicBezTo>
                <a:cubicBezTo>
                  <a:pt x="1051575" y="324708"/>
                  <a:pt x="1036680" y="341093"/>
                  <a:pt x="1015827" y="341093"/>
                </a:cubicBezTo>
                <a:cubicBezTo>
                  <a:pt x="996463" y="341093"/>
                  <a:pt x="980080" y="326198"/>
                  <a:pt x="980080" y="305345"/>
                </a:cubicBezTo>
                <a:cubicBezTo>
                  <a:pt x="980080" y="285981"/>
                  <a:pt x="996463" y="269598"/>
                  <a:pt x="1015827" y="269598"/>
                </a:cubicBezTo>
                <a:close/>
                <a:moveTo>
                  <a:pt x="926458" y="257682"/>
                </a:moveTo>
                <a:cubicBezTo>
                  <a:pt x="939862" y="257682"/>
                  <a:pt x="950290" y="268107"/>
                  <a:pt x="950290" y="281513"/>
                </a:cubicBezTo>
                <a:cubicBezTo>
                  <a:pt x="950290" y="294918"/>
                  <a:pt x="939862" y="305345"/>
                  <a:pt x="926458" y="305345"/>
                </a:cubicBezTo>
                <a:cubicBezTo>
                  <a:pt x="919010" y="305345"/>
                  <a:pt x="911563" y="300876"/>
                  <a:pt x="907094" y="294918"/>
                </a:cubicBezTo>
                <a:cubicBezTo>
                  <a:pt x="904115" y="296408"/>
                  <a:pt x="901136" y="297897"/>
                  <a:pt x="898157" y="297897"/>
                </a:cubicBezTo>
                <a:cubicBezTo>
                  <a:pt x="890710" y="297897"/>
                  <a:pt x="884752" y="291939"/>
                  <a:pt x="884752" y="284492"/>
                </a:cubicBezTo>
                <a:cubicBezTo>
                  <a:pt x="884752" y="277044"/>
                  <a:pt x="890710" y="271086"/>
                  <a:pt x="898157" y="271086"/>
                </a:cubicBezTo>
                <a:cubicBezTo>
                  <a:pt x="899647" y="271086"/>
                  <a:pt x="901136" y="271086"/>
                  <a:pt x="902626" y="274065"/>
                </a:cubicBezTo>
                <a:cubicBezTo>
                  <a:pt x="907094" y="265128"/>
                  <a:pt x="916031" y="257682"/>
                  <a:pt x="926458" y="257682"/>
                </a:cubicBezTo>
                <a:close/>
                <a:moveTo>
                  <a:pt x="844536" y="253213"/>
                </a:moveTo>
                <a:cubicBezTo>
                  <a:pt x="851940" y="253213"/>
                  <a:pt x="857942" y="259214"/>
                  <a:pt x="857942" y="266617"/>
                </a:cubicBezTo>
                <a:cubicBezTo>
                  <a:pt x="857942" y="274021"/>
                  <a:pt x="851940" y="280023"/>
                  <a:pt x="844536" y="280023"/>
                </a:cubicBezTo>
                <a:cubicBezTo>
                  <a:pt x="837133" y="280023"/>
                  <a:pt x="831131" y="274021"/>
                  <a:pt x="831131" y="266617"/>
                </a:cubicBezTo>
                <a:cubicBezTo>
                  <a:pt x="831131" y="259214"/>
                  <a:pt x="837133" y="253213"/>
                  <a:pt x="844536" y="253213"/>
                </a:cubicBezTo>
                <a:close/>
                <a:moveTo>
                  <a:pt x="1075407" y="220444"/>
                </a:moveTo>
                <a:cubicBezTo>
                  <a:pt x="1082855" y="220444"/>
                  <a:pt x="1088813" y="226401"/>
                  <a:pt x="1088813" y="233848"/>
                </a:cubicBezTo>
                <a:cubicBezTo>
                  <a:pt x="1088813" y="241296"/>
                  <a:pt x="1082855" y="247254"/>
                  <a:pt x="1075407" y="247254"/>
                </a:cubicBezTo>
                <a:cubicBezTo>
                  <a:pt x="1069449" y="247254"/>
                  <a:pt x="1063491" y="241296"/>
                  <a:pt x="1062002" y="233848"/>
                </a:cubicBezTo>
                <a:cubicBezTo>
                  <a:pt x="1062002" y="226401"/>
                  <a:pt x="1067960" y="220444"/>
                  <a:pt x="1075407" y="220444"/>
                </a:cubicBezTo>
                <a:close/>
                <a:moveTo>
                  <a:pt x="688141" y="134055"/>
                </a:moveTo>
                <a:cubicBezTo>
                  <a:pt x="713462" y="134055"/>
                  <a:pt x="732826" y="153417"/>
                  <a:pt x="732826" y="178739"/>
                </a:cubicBezTo>
                <a:cubicBezTo>
                  <a:pt x="732826" y="204060"/>
                  <a:pt x="711973" y="223424"/>
                  <a:pt x="688141" y="223424"/>
                </a:cubicBezTo>
                <a:cubicBezTo>
                  <a:pt x="662819" y="223424"/>
                  <a:pt x="643457" y="204060"/>
                  <a:pt x="643457" y="178739"/>
                </a:cubicBezTo>
                <a:cubicBezTo>
                  <a:pt x="643457" y="153417"/>
                  <a:pt x="664309" y="134055"/>
                  <a:pt x="688141" y="134055"/>
                </a:cubicBezTo>
                <a:close/>
                <a:moveTo>
                  <a:pt x="889223" y="105755"/>
                </a:moveTo>
                <a:cubicBezTo>
                  <a:pt x="893690" y="105755"/>
                  <a:pt x="898160" y="110222"/>
                  <a:pt x="898160" y="114692"/>
                </a:cubicBezTo>
                <a:cubicBezTo>
                  <a:pt x="898160" y="119159"/>
                  <a:pt x="893690" y="123629"/>
                  <a:pt x="889223" y="123629"/>
                </a:cubicBezTo>
                <a:cubicBezTo>
                  <a:pt x="883265" y="123629"/>
                  <a:pt x="880286" y="120650"/>
                  <a:pt x="880286" y="114692"/>
                </a:cubicBezTo>
                <a:cubicBezTo>
                  <a:pt x="880286" y="110222"/>
                  <a:pt x="884753" y="105755"/>
                  <a:pt x="889223" y="105755"/>
                </a:cubicBezTo>
                <a:close/>
                <a:moveTo>
                  <a:pt x="425993" y="74475"/>
                </a:moveTo>
                <a:cubicBezTo>
                  <a:pt x="434930" y="74475"/>
                  <a:pt x="442378" y="81921"/>
                  <a:pt x="442378" y="90858"/>
                </a:cubicBezTo>
                <a:cubicBezTo>
                  <a:pt x="442378" y="99795"/>
                  <a:pt x="434930" y="107243"/>
                  <a:pt x="425993" y="107243"/>
                </a:cubicBezTo>
                <a:cubicBezTo>
                  <a:pt x="417056" y="107243"/>
                  <a:pt x="409609" y="99795"/>
                  <a:pt x="409609" y="90858"/>
                </a:cubicBezTo>
                <a:cubicBezTo>
                  <a:pt x="409609" y="81921"/>
                  <a:pt x="417056" y="74475"/>
                  <a:pt x="425993" y="74475"/>
                </a:cubicBezTo>
                <a:close/>
                <a:moveTo>
                  <a:pt x="1085832" y="65538"/>
                </a:moveTo>
                <a:cubicBezTo>
                  <a:pt x="1096259" y="65538"/>
                  <a:pt x="1105196" y="74474"/>
                  <a:pt x="1105196" y="84900"/>
                </a:cubicBezTo>
                <a:cubicBezTo>
                  <a:pt x="1105196" y="95327"/>
                  <a:pt x="1096259" y="104264"/>
                  <a:pt x="1085832" y="104264"/>
                </a:cubicBezTo>
                <a:cubicBezTo>
                  <a:pt x="1073916" y="104264"/>
                  <a:pt x="1066469" y="95327"/>
                  <a:pt x="1066469" y="84900"/>
                </a:cubicBezTo>
                <a:cubicBezTo>
                  <a:pt x="1066469" y="74474"/>
                  <a:pt x="1075406" y="65538"/>
                  <a:pt x="1085832" y="65538"/>
                </a:cubicBezTo>
                <a:close/>
                <a:moveTo>
                  <a:pt x="971143" y="0"/>
                </a:moveTo>
                <a:cubicBezTo>
                  <a:pt x="990507" y="0"/>
                  <a:pt x="1005402" y="14895"/>
                  <a:pt x="1005402" y="34258"/>
                </a:cubicBezTo>
                <a:cubicBezTo>
                  <a:pt x="1005402" y="53622"/>
                  <a:pt x="990507" y="68517"/>
                  <a:pt x="971143" y="68517"/>
                </a:cubicBezTo>
                <a:cubicBezTo>
                  <a:pt x="951780" y="68517"/>
                  <a:pt x="936886" y="53622"/>
                  <a:pt x="936886" y="34258"/>
                </a:cubicBezTo>
                <a:cubicBezTo>
                  <a:pt x="936886" y="14895"/>
                  <a:pt x="951780" y="0"/>
                  <a:pt x="971143" y="0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525" name="Freeform: Shape 524">
            <a:extLst>
              <a:ext uri="{FF2B5EF4-FFF2-40B4-BE49-F238E27FC236}">
                <a16:creationId xmlns:a16="http://schemas.microsoft.com/office/drawing/2014/main" id="{51799439-5780-4708-87E2-55B87C552856}"/>
              </a:ext>
            </a:extLst>
          </p:cNvPr>
          <p:cNvSpPr/>
          <p:nvPr/>
        </p:nvSpPr>
        <p:spPr>
          <a:xfrm rot="7056479">
            <a:off x="9348567" y="4135124"/>
            <a:ext cx="1455645" cy="977651"/>
          </a:xfrm>
          <a:custGeom>
            <a:avLst/>
            <a:gdLst>
              <a:gd name="connsiteX0" fmla="*/ 1366642 w 1455645"/>
              <a:gd name="connsiteY0" fmla="*/ 419387 h 977651"/>
              <a:gd name="connsiteX1" fmla="*/ 1363564 w 1455645"/>
              <a:gd name="connsiteY1" fmla="*/ 410310 h 977651"/>
              <a:gd name="connsiteX2" fmla="*/ 1368845 w 1455645"/>
              <a:gd name="connsiteY2" fmla="*/ 401828 h 977651"/>
              <a:gd name="connsiteX3" fmla="*/ 1358090 w 1455645"/>
              <a:gd name="connsiteY3" fmla="*/ 388855 h 977651"/>
              <a:gd name="connsiteX4" fmla="*/ 1372545 w 1455645"/>
              <a:gd name="connsiteY4" fmla="*/ 378237 h 977651"/>
              <a:gd name="connsiteX5" fmla="*/ 1383300 w 1455645"/>
              <a:gd name="connsiteY5" fmla="*/ 391210 h 977651"/>
              <a:gd name="connsiteX6" fmla="*/ 1378020 w 1455645"/>
              <a:gd name="connsiteY6" fmla="*/ 399693 h 977651"/>
              <a:gd name="connsiteX7" fmla="*/ 1388775 w 1455645"/>
              <a:gd name="connsiteY7" fmla="*/ 412666 h 977651"/>
              <a:gd name="connsiteX8" fmla="*/ 1375803 w 1455645"/>
              <a:gd name="connsiteY8" fmla="*/ 423421 h 977651"/>
              <a:gd name="connsiteX9" fmla="*/ 1366642 w 1455645"/>
              <a:gd name="connsiteY9" fmla="*/ 419387 h 977651"/>
              <a:gd name="connsiteX10" fmla="*/ 1335622 w 1455645"/>
              <a:gd name="connsiteY10" fmla="*/ 375159 h 977651"/>
              <a:gd name="connsiteX11" fmla="*/ 1331993 w 1455645"/>
              <a:gd name="connsiteY11" fmla="*/ 363975 h 977651"/>
              <a:gd name="connsiteX12" fmla="*/ 1348209 w 1455645"/>
              <a:gd name="connsiteY12" fmla="*/ 350530 h 977651"/>
              <a:gd name="connsiteX13" fmla="*/ 1361653 w 1455645"/>
              <a:gd name="connsiteY13" fmla="*/ 366746 h 977651"/>
              <a:gd name="connsiteX14" fmla="*/ 1345437 w 1455645"/>
              <a:gd name="connsiteY14" fmla="*/ 380190 h 977651"/>
              <a:gd name="connsiteX15" fmla="*/ 1335622 w 1455645"/>
              <a:gd name="connsiteY15" fmla="*/ 375159 h 977651"/>
              <a:gd name="connsiteX16" fmla="*/ 1303620 w 1455645"/>
              <a:gd name="connsiteY16" fmla="*/ 331405 h 977651"/>
              <a:gd name="connsiteX17" fmla="*/ 1311728 w 1455645"/>
              <a:gd name="connsiteY17" fmla="*/ 324682 h 977651"/>
              <a:gd name="connsiteX18" fmla="*/ 1318451 w 1455645"/>
              <a:gd name="connsiteY18" fmla="*/ 332791 h 977651"/>
              <a:gd name="connsiteX19" fmla="*/ 1310342 w 1455645"/>
              <a:gd name="connsiteY19" fmla="*/ 339513 h 977651"/>
              <a:gd name="connsiteX20" fmla="*/ 1303620 w 1455645"/>
              <a:gd name="connsiteY20" fmla="*/ 331405 h 977651"/>
              <a:gd name="connsiteX21" fmla="*/ 1274764 w 1455645"/>
              <a:gd name="connsiteY21" fmla="*/ 384059 h 977651"/>
              <a:gd name="connsiteX22" fmla="*/ 1284494 w 1455645"/>
              <a:gd name="connsiteY22" fmla="*/ 375992 h 977651"/>
              <a:gd name="connsiteX23" fmla="*/ 1292560 w 1455645"/>
              <a:gd name="connsiteY23" fmla="*/ 385722 h 977651"/>
              <a:gd name="connsiteX24" fmla="*/ 1282830 w 1455645"/>
              <a:gd name="connsiteY24" fmla="*/ 393788 h 977651"/>
              <a:gd name="connsiteX25" fmla="*/ 1274764 w 1455645"/>
              <a:gd name="connsiteY25" fmla="*/ 384059 h 977651"/>
              <a:gd name="connsiteX26" fmla="*/ 1353934 w 1455645"/>
              <a:gd name="connsiteY26" fmla="*/ 593415 h 977651"/>
              <a:gd name="connsiteX27" fmla="*/ 1368528 w 1455645"/>
              <a:gd name="connsiteY27" fmla="*/ 581315 h 977651"/>
              <a:gd name="connsiteX28" fmla="*/ 1380628 w 1455645"/>
              <a:gd name="connsiteY28" fmla="*/ 595910 h 977651"/>
              <a:gd name="connsiteX29" fmla="*/ 1366033 w 1455645"/>
              <a:gd name="connsiteY29" fmla="*/ 608009 h 977651"/>
              <a:gd name="connsiteX30" fmla="*/ 1353934 w 1455645"/>
              <a:gd name="connsiteY30" fmla="*/ 593415 h 977651"/>
              <a:gd name="connsiteX31" fmla="*/ 1387334 w 1455645"/>
              <a:gd name="connsiteY31" fmla="*/ 664228 h 977651"/>
              <a:gd name="connsiteX32" fmla="*/ 1378370 w 1455645"/>
              <a:gd name="connsiteY32" fmla="*/ 636089 h 977651"/>
              <a:gd name="connsiteX33" fmla="*/ 1420532 w 1455645"/>
              <a:gd name="connsiteY33" fmla="*/ 601133 h 977651"/>
              <a:gd name="connsiteX34" fmla="*/ 1455487 w 1455645"/>
              <a:gd name="connsiteY34" fmla="*/ 643296 h 977651"/>
              <a:gd name="connsiteX35" fmla="*/ 1413325 w 1455645"/>
              <a:gd name="connsiteY35" fmla="*/ 678251 h 977651"/>
              <a:gd name="connsiteX36" fmla="*/ 1387334 w 1455645"/>
              <a:gd name="connsiteY36" fmla="*/ 664228 h 977651"/>
              <a:gd name="connsiteX37" fmla="*/ 1289734 w 1455645"/>
              <a:gd name="connsiteY37" fmla="*/ 524022 h 977651"/>
              <a:gd name="connsiteX38" fmla="*/ 1283096 w 1455645"/>
              <a:gd name="connsiteY38" fmla="*/ 503018 h 977651"/>
              <a:gd name="connsiteX39" fmla="*/ 1309457 w 1455645"/>
              <a:gd name="connsiteY39" fmla="*/ 477059 h 977651"/>
              <a:gd name="connsiteX40" fmla="*/ 1327155 w 1455645"/>
              <a:gd name="connsiteY40" fmla="*/ 463754 h 977651"/>
              <a:gd name="connsiteX41" fmla="*/ 1341945 w 1455645"/>
              <a:gd name="connsiteY41" fmla="*/ 481591 h 977651"/>
              <a:gd name="connsiteX42" fmla="*/ 1333420 w 1455645"/>
              <a:gd name="connsiteY42" fmla="*/ 492762 h 977651"/>
              <a:gd name="connsiteX43" fmla="*/ 1337828 w 1455645"/>
              <a:gd name="connsiteY43" fmla="*/ 509630 h 977651"/>
              <a:gd name="connsiteX44" fmla="*/ 1328612 w 1455645"/>
              <a:gd name="connsiteY44" fmla="*/ 528216 h 977651"/>
              <a:gd name="connsiteX45" fmla="*/ 1331024 w 1455645"/>
              <a:gd name="connsiteY45" fmla="*/ 534425 h 977651"/>
              <a:gd name="connsiteX46" fmla="*/ 1321294 w 1455645"/>
              <a:gd name="connsiteY46" fmla="*/ 542492 h 977651"/>
              <a:gd name="connsiteX47" fmla="*/ 1313089 w 1455645"/>
              <a:gd name="connsiteY47" fmla="*/ 534246 h 977651"/>
              <a:gd name="connsiteX48" fmla="*/ 1308639 w 1455645"/>
              <a:gd name="connsiteY48" fmla="*/ 533830 h 977651"/>
              <a:gd name="connsiteX49" fmla="*/ 1289734 w 1455645"/>
              <a:gd name="connsiteY49" fmla="*/ 524022 h 977651"/>
              <a:gd name="connsiteX50" fmla="*/ 1237637 w 1455645"/>
              <a:gd name="connsiteY50" fmla="*/ 669312 h 977651"/>
              <a:gd name="connsiteX51" fmla="*/ 1233090 w 1455645"/>
              <a:gd name="connsiteY51" fmla="*/ 653928 h 977651"/>
              <a:gd name="connsiteX52" fmla="*/ 1243651 w 1455645"/>
              <a:gd name="connsiteY52" fmla="*/ 636963 h 977651"/>
              <a:gd name="connsiteX53" fmla="*/ 1229875 w 1455645"/>
              <a:gd name="connsiteY53" fmla="*/ 592293 h 977651"/>
              <a:gd name="connsiteX54" fmla="*/ 1238301 w 1455645"/>
              <a:gd name="connsiteY54" fmla="*/ 566153 h 977651"/>
              <a:gd name="connsiteX55" fmla="*/ 1233851 w 1455645"/>
              <a:gd name="connsiteY55" fmla="*/ 565737 h 977651"/>
              <a:gd name="connsiteX56" fmla="*/ 1210996 w 1455645"/>
              <a:gd name="connsiteY56" fmla="*/ 538169 h 977651"/>
              <a:gd name="connsiteX57" fmla="*/ 1213033 w 1455645"/>
              <a:gd name="connsiteY57" fmla="*/ 532375 h 977651"/>
              <a:gd name="connsiteX58" fmla="*/ 1204039 w 1455645"/>
              <a:gd name="connsiteY58" fmla="*/ 516576 h 977651"/>
              <a:gd name="connsiteX59" fmla="*/ 1221875 w 1455645"/>
              <a:gd name="connsiteY59" fmla="*/ 501787 h 977651"/>
              <a:gd name="connsiteX60" fmla="*/ 1235597 w 1455645"/>
              <a:gd name="connsiteY60" fmla="*/ 515037 h 977651"/>
              <a:gd name="connsiteX61" fmla="*/ 1240047 w 1455645"/>
              <a:gd name="connsiteY61" fmla="*/ 515453 h 977651"/>
              <a:gd name="connsiteX62" fmla="*/ 1262902 w 1455645"/>
              <a:gd name="connsiteY62" fmla="*/ 543019 h 977651"/>
              <a:gd name="connsiteX63" fmla="*/ 1262763 w 1455645"/>
              <a:gd name="connsiteY63" fmla="*/ 544503 h 977651"/>
              <a:gd name="connsiteX64" fmla="*/ 1297843 w 1455645"/>
              <a:gd name="connsiteY64" fmla="*/ 537308 h 977651"/>
              <a:gd name="connsiteX65" fmla="*/ 1352964 w 1455645"/>
              <a:gd name="connsiteY65" fmla="*/ 603796 h 977651"/>
              <a:gd name="connsiteX66" fmla="*/ 1286480 w 1455645"/>
              <a:gd name="connsiteY66" fmla="*/ 658917 h 977651"/>
              <a:gd name="connsiteX67" fmla="*/ 1276235 w 1455645"/>
              <a:gd name="connsiteY67" fmla="*/ 656464 h 977651"/>
              <a:gd name="connsiteX68" fmla="*/ 1251912 w 1455645"/>
              <a:gd name="connsiteY68" fmla="*/ 676630 h 977651"/>
              <a:gd name="connsiteX69" fmla="*/ 1237637 w 1455645"/>
              <a:gd name="connsiteY69" fmla="*/ 669312 h 977651"/>
              <a:gd name="connsiteX70" fmla="*/ 1155635 w 1455645"/>
              <a:gd name="connsiteY70" fmla="*/ 700357 h 977651"/>
              <a:gd name="connsiteX71" fmla="*/ 1149681 w 1455645"/>
              <a:gd name="connsiteY71" fmla="*/ 682038 h 977651"/>
              <a:gd name="connsiteX72" fmla="*/ 1177247 w 1455645"/>
              <a:gd name="connsiteY72" fmla="*/ 659182 h 977651"/>
              <a:gd name="connsiteX73" fmla="*/ 1200103 w 1455645"/>
              <a:gd name="connsiteY73" fmla="*/ 686750 h 977651"/>
              <a:gd name="connsiteX74" fmla="*/ 1172535 w 1455645"/>
              <a:gd name="connsiteY74" fmla="*/ 709603 h 977651"/>
              <a:gd name="connsiteX75" fmla="*/ 1155635 w 1455645"/>
              <a:gd name="connsiteY75" fmla="*/ 700357 h 977651"/>
              <a:gd name="connsiteX76" fmla="*/ 824229 w 1455645"/>
              <a:gd name="connsiteY76" fmla="*/ 98491 h 977651"/>
              <a:gd name="connsiteX77" fmla="*/ 819016 w 1455645"/>
              <a:gd name="connsiteY77" fmla="*/ 84899 h 977651"/>
              <a:gd name="connsiteX78" fmla="*/ 838378 w 1455645"/>
              <a:gd name="connsiteY78" fmla="*/ 65537 h 977651"/>
              <a:gd name="connsiteX79" fmla="*/ 857743 w 1455645"/>
              <a:gd name="connsiteY79" fmla="*/ 84900 h 977651"/>
              <a:gd name="connsiteX80" fmla="*/ 838378 w 1455645"/>
              <a:gd name="connsiteY80" fmla="*/ 104263 h 977651"/>
              <a:gd name="connsiteX81" fmla="*/ 824229 w 1455645"/>
              <a:gd name="connsiteY81" fmla="*/ 98491 h 977651"/>
              <a:gd name="connsiteX82" fmla="*/ 1116735 w 1455645"/>
              <a:gd name="connsiteY82" fmla="*/ 698405 h 977651"/>
              <a:gd name="connsiteX83" fmla="*/ 1131328 w 1455645"/>
              <a:gd name="connsiteY83" fmla="*/ 686305 h 977651"/>
              <a:gd name="connsiteX84" fmla="*/ 1143429 w 1455645"/>
              <a:gd name="connsiteY84" fmla="*/ 700900 h 977651"/>
              <a:gd name="connsiteX85" fmla="*/ 1128834 w 1455645"/>
              <a:gd name="connsiteY85" fmla="*/ 712999 h 977651"/>
              <a:gd name="connsiteX86" fmla="*/ 1116735 w 1455645"/>
              <a:gd name="connsiteY86" fmla="*/ 698405 h 977651"/>
              <a:gd name="connsiteX87" fmla="*/ 814549 w 1455645"/>
              <a:gd name="connsiteY87" fmla="*/ 233848 h 977651"/>
              <a:gd name="connsiteX88" fmla="*/ 827953 w 1455645"/>
              <a:gd name="connsiteY88" fmla="*/ 220443 h 977651"/>
              <a:gd name="connsiteX89" fmla="*/ 841359 w 1455645"/>
              <a:gd name="connsiteY89" fmla="*/ 233848 h 977651"/>
              <a:gd name="connsiteX90" fmla="*/ 827953 w 1455645"/>
              <a:gd name="connsiteY90" fmla="*/ 247254 h 977651"/>
              <a:gd name="connsiteX91" fmla="*/ 814549 w 1455645"/>
              <a:gd name="connsiteY91" fmla="*/ 233848 h 977651"/>
              <a:gd name="connsiteX92" fmla="*/ 882354 w 1455645"/>
              <a:gd name="connsiteY92" fmla="*/ 407040 h 977651"/>
              <a:gd name="connsiteX93" fmla="*/ 876399 w 1455645"/>
              <a:gd name="connsiteY93" fmla="*/ 388719 h 977651"/>
              <a:gd name="connsiteX94" fmla="*/ 880335 w 1455645"/>
              <a:gd name="connsiteY94" fmla="*/ 378615 h 977651"/>
              <a:gd name="connsiteX95" fmla="*/ 863274 w 1455645"/>
              <a:gd name="connsiteY95" fmla="*/ 353084 h 977651"/>
              <a:gd name="connsiteX96" fmla="*/ 890841 w 1455645"/>
              <a:gd name="connsiteY96" fmla="*/ 330229 h 977651"/>
              <a:gd name="connsiteX97" fmla="*/ 913697 w 1455645"/>
              <a:gd name="connsiteY97" fmla="*/ 357796 h 977651"/>
              <a:gd name="connsiteX98" fmla="*/ 911243 w 1455645"/>
              <a:gd name="connsiteY98" fmla="*/ 368039 h 977651"/>
              <a:gd name="connsiteX99" fmla="*/ 926822 w 1455645"/>
              <a:gd name="connsiteY99" fmla="*/ 393431 h 977651"/>
              <a:gd name="connsiteX100" fmla="*/ 899256 w 1455645"/>
              <a:gd name="connsiteY100" fmla="*/ 416286 h 977651"/>
              <a:gd name="connsiteX101" fmla="*/ 882354 w 1455645"/>
              <a:gd name="connsiteY101" fmla="*/ 407040 h 977651"/>
              <a:gd name="connsiteX102" fmla="*/ 699300 w 1455645"/>
              <a:gd name="connsiteY102" fmla="*/ 58648 h 977651"/>
              <a:gd name="connsiteX103" fmla="*/ 689432 w 1455645"/>
              <a:gd name="connsiteY103" fmla="*/ 34258 h 977651"/>
              <a:gd name="connsiteX104" fmla="*/ 723689 w 1455645"/>
              <a:gd name="connsiteY104" fmla="*/ 0 h 977651"/>
              <a:gd name="connsiteX105" fmla="*/ 757948 w 1455645"/>
              <a:gd name="connsiteY105" fmla="*/ 34257 h 977651"/>
              <a:gd name="connsiteX106" fmla="*/ 723689 w 1455645"/>
              <a:gd name="connsiteY106" fmla="*/ 68516 h 977651"/>
              <a:gd name="connsiteX107" fmla="*/ 699300 w 1455645"/>
              <a:gd name="connsiteY107" fmla="*/ 58648 h 977651"/>
              <a:gd name="connsiteX108" fmla="*/ 1041019 w 1455645"/>
              <a:gd name="connsiteY108" fmla="*/ 724241 h 977651"/>
              <a:gd name="connsiteX109" fmla="*/ 1050748 w 1455645"/>
              <a:gd name="connsiteY109" fmla="*/ 716175 h 977651"/>
              <a:gd name="connsiteX110" fmla="*/ 1058815 w 1455645"/>
              <a:gd name="connsiteY110" fmla="*/ 725904 h 977651"/>
              <a:gd name="connsiteX111" fmla="*/ 1049085 w 1455645"/>
              <a:gd name="connsiteY111" fmla="*/ 733971 h 977651"/>
              <a:gd name="connsiteX112" fmla="*/ 1041019 w 1455645"/>
              <a:gd name="connsiteY112" fmla="*/ 724241 h 977651"/>
              <a:gd name="connsiteX113" fmla="*/ 889998 w 1455645"/>
              <a:gd name="connsiteY113" fmla="*/ 451326 h 977651"/>
              <a:gd name="connsiteX114" fmla="*/ 901349 w 1455645"/>
              <a:gd name="connsiteY114" fmla="*/ 441913 h 977651"/>
              <a:gd name="connsiteX115" fmla="*/ 910761 w 1455645"/>
              <a:gd name="connsiteY115" fmla="*/ 453266 h 977651"/>
              <a:gd name="connsiteX116" fmla="*/ 899409 w 1455645"/>
              <a:gd name="connsiteY116" fmla="*/ 462676 h 977651"/>
              <a:gd name="connsiteX117" fmla="*/ 889998 w 1455645"/>
              <a:gd name="connsiteY117" fmla="*/ 451326 h 977651"/>
              <a:gd name="connsiteX118" fmla="*/ 913534 w 1455645"/>
              <a:gd name="connsiteY118" fmla="*/ 603683 h 977651"/>
              <a:gd name="connsiteX119" fmla="*/ 902917 w 1455645"/>
              <a:gd name="connsiteY119" fmla="*/ 569219 h 977651"/>
              <a:gd name="connsiteX120" fmla="*/ 933492 w 1455645"/>
              <a:gd name="connsiteY120" fmla="*/ 530190 h 977651"/>
              <a:gd name="connsiteX121" fmla="*/ 920879 w 1455645"/>
              <a:gd name="connsiteY121" fmla="*/ 505075 h 977651"/>
              <a:gd name="connsiteX122" fmla="*/ 934822 w 1455645"/>
              <a:gd name="connsiteY122" fmla="*/ 483938 h 977651"/>
              <a:gd name="connsiteX123" fmla="*/ 947419 w 1455645"/>
              <a:gd name="connsiteY123" fmla="*/ 461180 h 977651"/>
              <a:gd name="connsiteX124" fmla="*/ 946215 w 1455645"/>
              <a:gd name="connsiteY124" fmla="*/ 458075 h 977651"/>
              <a:gd name="connsiteX125" fmla="*/ 940144 w 1455645"/>
              <a:gd name="connsiteY125" fmla="*/ 459004 h 977651"/>
              <a:gd name="connsiteX126" fmla="*/ 930732 w 1455645"/>
              <a:gd name="connsiteY126" fmla="*/ 447653 h 977651"/>
              <a:gd name="connsiteX127" fmla="*/ 942084 w 1455645"/>
              <a:gd name="connsiteY127" fmla="*/ 438242 h 977651"/>
              <a:gd name="connsiteX128" fmla="*/ 946394 w 1455645"/>
              <a:gd name="connsiteY128" fmla="*/ 440140 h 977651"/>
              <a:gd name="connsiteX129" fmla="*/ 963441 w 1455645"/>
              <a:gd name="connsiteY129" fmla="*/ 417798 h 977651"/>
              <a:gd name="connsiteX130" fmla="*/ 982762 w 1455645"/>
              <a:gd name="connsiteY130" fmla="*/ 403148 h 977651"/>
              <a:gd name="connsiteX131" fmla="*/ 998106 w 1455645"/>
              <a:gd name="connsiteY131" fmla="*/ 415053 h 977651"/>
              <a:gd name="connsiteX132" fmla="*/ 1012284 w 1455645"/>
              <a:gd name="connsiteY132" fmla="*/ 407403 h 977651"/>
              <a:gd name="connsiteX133" fmla="*/ 1027074 w 1455645"/>
              <a:gd name="connsiteY133" fmla="*/ 425241 h 977651"/>
              <a:gd name="connsiteX134" fmla="*/ 1018410 w 1455645"/>
              <a:gd name="connsiteY134" fmla="*/ 437895 h 977651"/>
              <a:gd name="connsiteX135" fmla="*/ 1019340 w 1455645"/>
              <a:gd name="connsiteY135" fmla="*/ 443965 h 977651"/>
              <a:gd name="connsiteX136" fmla="*/ 1052632 w 1455645"/>
              <a:gd name="connsiteY136" fmla="*/ 503923 h 977651"/>
              <a:gd name="connsiteX137" fmla="*/ 995182 w 1455645"/>
              <a:gd name="connsiteY137" fmla="*/ 558393 h 977651"/>
              <a:gd name="connsiteX138" fmla="*/ 996111 w 1455645"/>
              <a:gd name="connsiteY138" fmla="*/ 564464 h 977651"/>
              <a:gd name="connsiteX139" fmla="*/ 1022015 w 1455645"/>
              <a:gd name="connsiteY139" fmla="*/ 559405 h 977651"/>
              <a:gd name="connsiteX140" fmla="*/ 1069071 w 1455645"/>
              <a:gd name="connsiteY140" fmla="*/ 616161 h 977651"/>
              <a:gd name="connsiteX141" fmla="*/ 1055779 w 1455645"/>
              <a:gd name="connsiteY141" fmla="*/ 646335 h 977651"/>
              <a:gd name="connsiteX142" fmla="*/ 1056431 w 1455645"/>
              <a:gd name="connsiteY142" fmla="*/ 655371 h 977651"/>
              <a:gd name="connsiteX143" fmla="*/ 1028863 w 1455645"/>
              <a:gd name="connsiteY143" fmla="*/ 678226 h 977651"/>
              <a:gd name="connsiteX144" fmla="*/ 1007866 w 1455645"/>
              <a:gd name="connsiteY144" fmla="*/ 662801 h 977651"/>
              <a:gd name="connsiteX145" fmla="*/ 967117 w 1455645"/>
              <a:gd name="connsiteY145" fmla="*/ 618601 h 977651"/>
              <a:gd name="connsiteX146" fmla="*/ 945938 w 1455645"/>
              <a:gd name="connsiteY146" fmla="*/ 621111 h 977651"/>
              <a:gd name="connsiteX147" fmla="*/ 913534 w 1455645"/>
              <a:gd name="connsiteY147" fmla="*/ 603683 h 977651"/>
              <a:gd name="connsiteX148" fmla="*/ 787738 w 1455645"/>
              <a:gd name="connsiteY148" fmla="*/ 396204 h 977651"/>
              <a:gd name="connsiteX149" fmla="*/ 798164 w 1455645"/>
              <a:gd name="connsiteY149" fmla="*/ 385778 h 977651"/>
              <a:gd name="connsiteX150" fmla="*/ 808591 w 1455645"/>
              <a:gd name="connsiteY150" fmla="*/ 396203 h 977651"/>
              <a:gd name="connsiteX151" fmla="*/ 798164 w 1455645"/>
              <a:gd name="connsiteY151" fmla="*/ 406630 h 977651"/>
              <a:gd name="connsiteX152" fmla="*/ 787738 w 1455645"/>
              <a:gd name="connsiteY152" fmla="*/ 396204 h 977651"/>
              <a:gd name="connsiteX153" fmla="*/ 632833 w 1455645"/>
              <a:gd name="connsiteY153" fmla="*/ 114692 h 977651"/>
              <a:gd name="connsiteX154" fmla="*/ 641769 w 1455645"/>
              <a:gd name="connsiteY154" fmla="*/ 105755 h 977651"/>
              <a:gd name="connsiteX155" fmla="*/ 650707 w 1455645"/>
              <a:gd name="connsiteY155" fmla="*/ 114692 h 977651"/>
              <a:gd name="connsiteX156" fmla="*/ 641770 w 1455645"/>
              <a:gd name="connsiteY156" fmla="*/ 123629 h 977651"/>
              <a:gd name="connsiteX157" fmla="*/ 632833 w 1455645"/>
              <a:gd name="connsiteY157" fmla="*/ 114692 h 977651"/>
              <a:gd name="connsiteX158" fmla="*/ 980658 w 1455645"/>
              <a:gd name="connsiteY158" fmla="*/ 809853 h 977651"/>
              <a:gd name="connsiteX159" fmla="*/ 990388 w 1455645"/>
              <a:gd name="connsiteY159" fmla="*/ 801787 h 977651"/>
              <a:gd name="connsiteX160" fmla="*/ 998455 w 1455645"/>
              <a:gd name="connsiteY160" fmla="*/ 811516 h 977651"/>
              <a:gd name="connsiteX161" fmla="*/ 988725 w 1455645"/>
              <a:gd name="connsiteY161" fmla="*/ 819583 h 977651"/>
              <a:gd name="connsiteX162" fmla="*/ 980658 w 1455645"/>
              <a:gd name="connsiteY162" fmla="*/ 809853 h 977651"/>
              <a:gd name="connsiteX163" fmla="*/ 841359 w 1455645"/>
              <a:gd name="connsiteY163" fmla="*/ 579408 h 977651"/>
              <a:gd name="connsiteX164" fmla="*/ 851785 w 1455645"/>
              <a:gd name="connsiteY164" fmla="*/ 568983 h 977651"/>
              <a:gd name="connsiteX165" fmla="*/ 862212 w 1455645"/>
              <a:gd name="connsiteY165" fmla="*/ 579408 h 977651"/>
              <a:gd name="connsiteX166" fmla="*/ 851785 w 1455645"/>
              <a:gd name="connsiteY166" fmla="*/ 589835 h 977651"/>
              <a:gd name="connsiteX167" fmla="*/ 841359 w 1455645"/>
              <a:gd name="connsiteY167" fmla="*/ 579408 h 977651"/>
              <a:gd name="connsiteX168" fmla="*/ 637299 w 1455645"/>
              <a:gd name="connsiteY168" fmla="*/ 284492 h 977651"/>
              <a:gd name="connsiteX169" fmla="*/ 650703 w 1455645"/>
              <a:gd name="connsiteY169" fmla="*/ 271086 h 977651"/>
              <a:gd name="connsiteX170" fmla="*/ 655173 w 1455645"/>
              <a:gd name="connsiteY170" fmla="*/ 274065 h 977651"/>
              <a:gd name="connsiteX171" fmla="*/ 679004 w 1455645"/>
              <a:gd name="connsiteY171" fmla="*/ 257682 h 977651"/>
              <a:gd name="connsiteX172" fmla="*/ 702836 w 1455645"/>
              <a:gd name="connsiteY172" fmla="*/ 281513 h 977651"/>
              <a:gd name="connsiteX173" fmla="*/ 679004 w 1455645"/>
              <a:gd name="connsiteY173" fmla="*/ 305345 h 977651"/>
              <a:gd name="connsiteX174" fmla="*/ 659640 w 1455645"/>
              <a:gd name="connsiteY174" fmla="*/ 294917 h 977651"/>
              <a:gd name="connsiteX175" fmla="*/ 650703 w 1455645"/>
              <a:gd name="connsiteY175" fmla="*/ 297897 h 977651"/>
              <a:gd name="connsiteX176" fmla="*/ 637299 w 1455645"/>
              <a:gd name="connsiteY176" fmla="*/ 284492 h 977651"/>
              <a:gd name="connsiteX177" fmla="*/ 760181 w 1455645"/>
              <a:gd name="connsiteY177" fmla="*/ 533979 h 977651"/>
              <a:gd name="connsiteX178" fmla="*/ 753479 w 1455645"/>
              <a:gd name="connsiteY178" fmla="*/ 518340 h 977651"/>
              <a:gd name="connsiteX179" fmla="*/ 775821 w 1455645"/>
              <a:gd name="connsiteY179" fmla="*/ 495998 h 977651"/>
              <a:gd name="connsiteX180" fmla="*/ 798163 w 1455645"/>
              <a:gd name="connsiteY180" fmla="*/ 518339 h 977651"/>
              <a:gd name="connsiteX181" fmla="*/ 775820 w 1455645"/>
              <a:gd name="connsiteY181" fmla="*/ 540682 h 977651"/>
              <a:gd name="connsiteX182" fmla="*/ 760181 w 1455645"/>
              <a:gd name="connsiteY182" fmla="*/ 533979 h 977651"/>
              <a:gd name="connsiteX183" fmla="*/ 678285 w 1455645"/>
              <a:gd name="connsiteY183" fmla="*/ 395637 h 977651"/>
              <a:gd name="connsiteX184" fmla="*/ 686392 w 1455645"/>
              <a:gd name="connsiteY184" fmla="*/ 388915 h 977651"/>
              <a:gd name="connsiteX185" fmla="*/ 693115 w 1455645"/>
              <a:gd name="connsiteY185" fmla="*/ 397022 h 977651"/>
              <a:gd name="connsiteX186" fmla="*/ 692977 w 1455645"/>
              <a:gd name="connsiteY186" fmla="*/ 398506 h 977651"/>
              <a:gd name="connsiteX187" fmla="*/ 709470 w 1455645"/>
              <a:gd name="connsiteY187" fmla="*/ 382096 h 977651"/>
              <a:gd name="connsiteX188" fmla="*/ 707613 w 1455645"/>
              <a:gd name="connsiteY188" fmla="*/ 369955 h 977651"/>
              <a:gd name="connsiteX189" fmla="*/ 738423 w 1455645"/>
              <a:gd name="connsiteY189" fmla="*/ 344409 h 977651"/>
              <a:gd name="connsiteX190" fmla="*/ 758353 w 1455645"/>
              <a:gd name="connsiteY190" fmla="*/ 355248 h 977651"/>
              <a:gd name="connsiteX191" fmla="*/ 757287 w 1455645"/>
              <a:gd name="connsiteY191" fmla="*/ 350661 h 977651"/>
              <a:gd name="connsiteX192" fmla="*/ 763180 w 1455645"/>
              <a:gd name="connsiteY192" fmla="*/ 339617 h 977651"/>
              <a:gd name="connsiteX193" fmla="*/ 764022 w 1455645"/>
              <a:gd name="connsiteY193" fmla="*/ 339353 h 977651"/>
              <a:gd name="connsiteX194" fmla="*/ 749891 w 1455645"/>
              <a:gd name="connsiteY194" fmla="*/ 333700 h 977651"/>
              <a:gd name="connsiteX195" fmla="*/ 749456 w 1455645"/>
              <a:gd name="connsiteY195" fmla="*/ 334408 h 977651"/>
              <a:gd name="connsiteX196" fmla="*/ 736012 w 1455645"/>
              <a:gd name="connsiteY196" fmla="*/ 338200 h 977651"/>
              <a:gd name="connsiteX197" fmla="*/ 724245 w 1455645"/>
              <a:gd name="connsiteY197" fmla="*/ 332052 h 977651"/>
              <a:gd name="connsiteX198" fmla="*/ 719879 w 1455645"/>
              <a:gd name="connsiteY198" fmla="*/ 318741 h 977651"/>
              <a:gd name="connsiteX199" fmla="*/ 726027 w 1455645"/>
              <a:gd name="connsiteY199" fmla="*/ 306974 h 977651"/>
              <a:gd name="connsiteX200" fmla="*/ 732889 w 1455645"/>
              <a:gd name="connsiteY200" fmla="*/ 304724 h 977651"/>
              <a:gd name="connsiteX201" fmla="*/ 743239 w 1455645"/>
              <a:gd name="connsiteY201" fmla="*/ 280211 h 977651"/>
              <a:gd name="connsiteX202" fmla="*/ 768374 w 1455645"/>
              <a:gd name="connsiteY202" fmla="*/ 269598 h 977651"/>
              <a:gd name="connsiteX203" fmla="*/ 804121 w 1455645"/>
              <a:gd name="connsiteY203" fmla="*/ 305345 h 977651"/>
              <a:gd name="connsiteX204" fmla="*/ 794067 w 1455645"/>
              <a:gd name="connsiteY204" fmla="*/ 330480 h 977651"/>
              <a:gd name="connsiteX205" fmla="*/ 777695 w 1455645"/>
              <a:gd name="connsiteY205" fmla="*/ 337244 h 977651"/>
              <a:gd name="connsiteX206" fmla="*/ 786167 w 1455645"/>
              <a:gd name="connsiteY206" fmla="*/ 341765 h 977651"/>
              <a:gd name="connsiteX207" fmla="*/ 789914 w 1455645"/>
              <a:gd name="connsiteY207" fmla="*/ 353710 h 977651"/>
              <a:gd name="connsiteX208" fmla="*/ 772075 w 1455645"/>
              <a:gd name="connsiteY208" fmla="*/ 368498 h 977651"/>
              <a:gd name="connsiteX209" fmla="*/ 762110 w 1455645"/>
              <a:gd name="connsiteY209" fmla="*/ 363080 h 977651"/>
              <a:gd name="connsiteX210" fmla="*/ 762622 w 1455645"/>
              <a:gd name="connsiteY210" fmla="*/ 373598 h 977651"/>
              <a:gd name="connsiteX211" fmla="*/ 747058 w 1455645"/>
              <a:gd name="connsiteY211" fmla="*/ 396079 h 977651"/>
              <a:gd name="connsiteX212" fmla="*/ 750121 w 1455645"/>
              <a:gd name="connsiteY212" fmla="*/ 411325 h 977651"/>
              <a:gd name="connsiteX213" fmla="*/ 717689 w 1455645"/>
              <a:gd name="connsiteY213" fmla="*/ 438214 h 977651"/>
              <a:gd name="connsiteX214" fmla="*/ 690800 w 1455645"/>
              <a:gd name="connsiteY214" fmla="*/ 405782 h 977651"/>
              <a:gd name="connsiteX215" fmla="*/ 692838 w 1455645"/>
              <a:gd name="connsiteY215" fmla="*/ 399988 h 977651"/>
              <a:gd name="connsiteX216" fmla="*/ 685006 w 1455645"/>
              <a:gd name="connsiteY216" fmla="*/ 403745 h 977651"/>
              <a:gd name="connsiteX217" fmla="*/ 678285 w 1455645"/>
              <a:gd name="connsiteY217" fmla="*/ 395637 h 977651"/>
              <a:gd name="connsiteX218" fmla="*/ 824042 w 1455645"/>
              <a:gd name="connsiteY218" fmla="*/ 703407 h 977651"/>
              <a:gd name="connsiteX219" fmla="*/ 819016 w 1455645"/>
              <a:gd name="connsiteY219" fmla="*/ 691119 h 977651"/>
              <a:gd name="connsiteX220" fmla="*/ 836890 w 1455645"/>
              <a:gd name="connsiteY220" fmla="*/ 673246 h 977651"/>
              <a:gd name="connsiteX221" fmla="*/ 854763 w 1455645"/>
              <a:gd name="connsiteY221" fmla="*/ 691119 h 977651"/>
              <a:gd name="connsiteX222" fmla="*/ 836890 w 1455645"/>
              <a:gd name="connsiteY222" fmla="*/ 708994 h 977651"/>
              <a:gd name="connsiteX223" fmla="*/ 824042 w 1455645"/>
              <a:gd name="connsiteY223" fmla="*/ 703407 h 977651"/>
              <a:gd name="connsiteX224" fmla="*/ 583678 w 1455645"/>
              <a:gd name="connsiteY224" fmla="*/ 266617 h 977651"/>
              <a:gd name="connsiteX225" fmla="*/ 597083 w 1455645"/>
              <a:gd name="connsiteY225" fmla="*/ 253212 h 977651"/>
              <a:gd name="connsiteX226" fmla="*/ 610489 w 1455645"/>
              <a:gd name="connsiteY226" fmla="*/ 266617 h 977651"/>
              <a:gd name="connsiteX227" fmla="*/ 597083 w 1455645"/>
              <a:gd name="connsiteY227" fmla="*/ 280023 h 977651"/>
              <a:gd name="connsiteX228" fmla="*/ 583678 w 1455645"/>
              <a:gd name="connsiteY228" fmla="*/ 266617 h 977651"/>
              <a:gd name="connsiteX229" fmla="*/ 774331 w 1455645"/>
              <a:gd name="connsiteY229" fmla="*/ 661703 h 977651"/>
              <a:gd name="connsiteX230" fmla="*/ 769863 w 1455645"/>
              <a:gd name="connsiteY230" fmla="*/ 649414 h 977651"/>
              <a:gd name="connsiteX231" fmla="*/ 787737 w 1455645"/>
              <a:gd name="connsiteY231" fmla="*/ 631541 h 977651"/>
              <a:gd name="connsiteX232" fmla="*/ 805610 w 1455645"/>
              <a:gd name="connsiteY232" fmla="*/ 649414 h 977651"/>
              <a:gd name="connsiteX233" fmla="*/ 787737 w 1455645"/>
              <a:gd name="connsiteY233" fmla="*/ 667288 h 977651"/>
              <a:gd name="connsiteX234" fmla="*/ 774331 w 1455645"/>
              <a:gd name="connsiteY234" fmla="*/ 661703 h 977651"/>
              <a:gd name="connsiteX235" fmla="*/ 720523 w 1455645"/>
              <a:gd name="connsiteY235" fmla="*/ 564701 h 977651"/>
              <a:gd name="connsiteX236" fmla="*/ 714752 w 1455645"/>
              <a:gd name="connsiteY236" fmla="*/ 551109 h 977651"/>
              <a:gd name="connsiteX237" fmla="*/ 734114 w 1455645"/>
              <a:gd name="connsiteY237" fmla="*/ 531746 h 977651"/>
              <a:gd name="connsiteX238" fmla="*/ 753479 w 1455645"/>
              <a:gd name="connsiteY238" fmla="*/ 551109 h 977651"/>
              <a:gd name="connsiteX239" fmla="*/ 734114 w 1455645"/>
              <a:gd name="connsiteY239" fmla="*/ 570473 h 977651"/>
              <a:gd name="connsiteX240" fmla="*/ 720523 w 1455645"/>
              <a:gd name="connsiteY240" fmla="*/ 564701 h 977651"/>
              <a:gd name="connsiteX241" fmla="*/ 817154 w 1455645"/>
              <a:gd name="connsiteY241" fmla="*/ 753492 h 977651"/>
              <a:gd name="connsiteX242" fmla="*/ 810079 w 1455645"/>
              <a:gd name="connsiteY242" fmla="*/ 735805 h 977651"/>
              <a:gd name="connsiteX243" fmla="*/ 835400 w 1455645"/>
              <a:gd name="connsiteY243" fmla="*/ 713463 h 977651"/>
              <a:gd name="connsiteX244" fmla="*/ 847316 w 1455645"/>
              <a:gd name="connsiteY244" fmla="*/ 716442 h 977651"/>
              <a:gd name="connsiteX245" fmla="*/ 856253 w 1455645"/>
              <a:gd name="connsiteY245" fmla="*/ 713463 h 977651"/>
              <a:gd name="connsiteX246" fmla="*/ 872638 w 1455645"/>
              <a:gd name="connsiteY246" fmla="*/ 729847 h 977651"/>
              <a:gd name="connsiteX247" fmla="*/ 857743 w 1455645"/>
              <a:gd name="connsiteY247" fmla="*/ 746232 h 977651"/>
              <a:gd name="connsiteX248" fmla="*/ 835400 w 1455645"/>
              <a:gd name="connsiteY248" fmla="*/ 761126 h 977651"/>
              <a:gd name="connsiteX249" fmla="*/ 817154 w 1455645"/>
              <a:gd name="connsiteY249" fmla="*/ 753492 h 977651"/>
              <a:gd name="connsiteX250" fmla="*/ 768517 w 1455645"/>
              <a:gd name="connsiteY250" fmla="*/ 710743 h 977651"/>
              <a:gd name="connsiteX251" fmla="*/ 783110 w 1455645"/>
              <a:gd name="connsiteY251" fmla="*/ 698642 h 977651"/>
              <a:gd name="connsiteX252" fmla="*/ 795211 w 1455645"/>
              <a:gd name="connsiteY252" fmla="*/ 713238 h 977651"/>
              <a:gd name="connsiteX253" fmla="*/ 780616 w 1455645"/>
              <a:gd name="connsiteY253" fmla="*/ 725337 h 977651"/>
              <a:gd name="connsiteX254" fmla="*/ 768517 w 1455645"/>
              <a:gd name="connsiteY254" fmla="*/ 710743 h 977651"/>
              <a:gd name="connsiteX255" fmla="*/ 741192 w 1455645"/>
              <a:gd name="connsiteY255" fmla="*/ 681066 h 977651"/>
              <a:gd name="connsiteX256" fmla="*/ 737095 w 1455645"/>
              <a:gd name="connsiteY256" fmla="*/ 670267 h 977651"/>
              <a:gd name="connsiteX257" fmla="*/ 751990 w 1455645"/>
              <a:gd name="connsiteY257" fmla="*/ 655372 h 977651"/>
              <a:gd name="connsiteX258" fmla="*/ 766885 w 1455645"/>
              <a:gd name="connsiteY258" fmla="*/ 670267 h 977651"/>
              <a:gd name="connsiteX259" fmla="*/ 751990 w 1455645"/>
              <a:gd name="connsiteY259" fmla="*/ 685162 h 977651"/>
              <a:gd name="connsiteX260" fmla="*/ 741192 w 1455645"/>
              <a:gd name="connsiteY260" fmla="*/ 681066 h 977651"/>
              <a:gd name="connsiteX261" fmla="*/ 648657 w 1455645"/>
              <a:gd name="connsiteY261" fmla="*/ 551667 h 977651"/>
              <a:gd name="connsiteX262" fmla="*/ 641769 w 1455645"/>
              <a:gd name="connsiteY262" fmla="*/ 534724 h 977651"/>
              <a:gd name="connsiteX263" fmla="*/ 655173 w 1455645"/>
              <a:gd name="connsiteY263" fmla="*/ 513872 h 977651"/>
              <a:gd name="connsiteX264" fmla="*/ 643258 w 1455645"/>
              <a:gd name="connsiteY264" fmla="*/ 484082 h 977651"/>
              <a:gd name="connsiteX265" fmla="*/ 686453 w 1455645"/>
              <a:gd name="connsiteY265" fmla="*/ 440888 h 977651"/>
              <a:gd name="connsiteX266" fmla="*/ 717732 w 1455645"/>
              <a:gd name="connsiteY266" fmla="*/ 454292 h 977651"/>
              <a:gd name="connsiteX267" fmla="*/ 746033 w 1455645"/>
              <a:gd name="connsiteY267" fmla="*/ 491530 h 977651"/>
              <a:gd name="connsiteX268" fmla="*/ 707306 w 1455645"/>
              <a:gd name="connsiteY268" fmla="*/ 530256 h 977651"/>
              <a:gd name="connsiteX269" fmla="*/ 693900 w 1455645"/>
              <a:gd name="connsiteY269" fmla="*/ 527277 h 977651"/>
              <a:gd name="connsiteX270" fmla="*/ 687942 w 1455645"/>
              <a:gd name="connsiteY270" fmla="*/ 527277 h 977651"/>
              <a:gd name="connsiteX271" fmla="*/ 689432 w 1455645"/>
              <a:gd name="connsiteY271" fmla="*/ 534724 h 977651"/>
              <a:gd name="connsiteX272" fmla="*/ 665600 w 1455645"/>
              <a:gd name="connsiteY272" fmla="*/ 558555 h 977651"/>
              <a:gd name="connsiteX273" fmla="*/ 648657 w 1455645"/>
              <a:gd name="connsiteY273" fmla="*/ 551667 h 977651"/>
              <a:gd name="connsiteX274" fmla="*/ 546772 w 1455645"/>
              <a:gd name="connsiteY274" fmla="*/ 370550 h 977651"/>
              <a:gd name="connsiteX275" fmla="*/ 541973 w 1455645"/>
              <a:gd name="connsiteY275" fmla="*/ 358965 h 977651"/>
              <a:gd name="connsiteX276" fmla="*/ 558356 w 1455645"/>
              <a:gd name="connsiteY276" fmla="*/ 342581 h 977651"/>
              <a:gd name="connsiteX277" fmla="*/ 574741 w 1455645"/>
              <a:gd name="connsiteY277" fmla="*/ 358964 h 977651"/>
              <a:gd name="connsiteX278" fmla="*/ 558356 w 1455645"/>
              <a:gd name="connsiteY278" fmla="*/ 375349 h 977651"/>
              <a:gd name="connsiteX279" fmla="*/ 546772 w 1455645"/>
              <a:gd name="connsiteY279" fmla="*/ 370550 h 977651"/>
              <a:gd name="connsiteX280" fmla="*/ 766438 w 1455645"/>
              <a:gd name="connsiteY280" fmla="*/ 867066 h 977651"/>
              <a:gd name="connsiteX281" fmla="*/ 762628 w 1455645"/>
              <a:gd name="connsiteY281" fmla="*/ 853806 h 977651"/>
              <a:gd name="connsiteX282" fmla="*/ 782087 w 1455645"/>
              <a:gd name="connsiteY282" fmla="*/ 837673 h 977651"/>
              <a:gd name="connsiteX283" fmla="*/ 794879 w 1455645"/>
              <a:gd name="connsiteY283" fmla="*/ 844852 h 977651"/>
              <a:gd name="connsiteX284" fmla="*/ 833619 w 1455645"/>
              <a:gd name="connsiteY284" fmla="*/ 830521 h 977651"/>
              <a:gd name="connsiteX285" fmla="*/ 877984 w 1455645"/>
              <a:gd name="connsiteY285" fmla="*/ 884034 h 977651"/>
              <a:gd name="connsiteX286" fmla="*/ 824472 w 1455645"/>
              <a:gd name="connsiteY286" fmla="*/ 928400 h 977651"/>
              <a:gd name="connsiteX287" fmla="*/ 791342 w 1455645"/>
              <a:gd name="connsiteY287" fmla="*/ 910719 h 977651"/>
              <a:gd name="connsiteX288" fmla="*/ 780105 w 1455645"/>
              <a:gd name="connsiteY288" fmla="*/ 874888 h 977651"/>
              <a:gd name="connsiteX289" fmla="*/ 780243 w 1455645"/>
              <a:gd name="connsiteY289" fmla="*/ 873404 h 977651"/>
              <a:gd name="connsiteX290" fmla="*/ 778761 w 1455645"/>
              <a:gd name="connsiteY290" fmla="*/ 873265 h 977651"/>
              <a:gd name="connsiteX291" fmla="*/ 766438 w 1455645"/>
              <a:gd name="connsiteY291" fmla="*/ 867066 h 977651"/>
              <a:gd name="connsiteX292" fmla="*/ 408849 w 1455645"/>
              <a:gd name="connsiteY292" fmla="*/ 210577 h 977651"/>
              <a:gd name="connsiteX293" fmla="*/ 396003 w 1455645"/>
              <a:gd name="connsiteY293" fmla="*/ 178739 h 977651"/>
              <a:gd name="connsiteX294" fmla="*/ 440687 w 1455645"/>
              <a:gd name="connsiteY294" fmla="*/ 134054 h 977651"/>
              <a:gd name="connsiteX295" fmla="*/ 485372 w 1455645"/>
              <a:gd name="connsiteY295" fmla="*/ 178739 h 977651"/>
              <a:gd name="connsiteX296" fmla="*/ 440687 w 1455645"/>
              <a:gd name="connsiteY296" fmla="*/ 223424 h 977651"/>
              <a:gd name="connsiteX297" fmla="*/ 408849 w 1455645"/>
              <a:gd name="connsiteY297" fmla="*/ 210577 h 977651"/>
              <a:gd name="connsiteX298" fmla="*/ 715448 w 1455645"/>
              <a:gd name="connsiteY298" fmla="*/ 846406 h 977651"/>
              <a:gd name="connsiteX299" fmla="*/ 728422 w 1455645"/>
              <a:gd name="connsiteY299" fmla="*/ 835651 h 977651"/>
              <a:gd name="connsiteX300" fmla="*/ 739177 w 1455645"/>
              <a:gd name="connsiteY300" fmla="*/ 848623 h 977651"/>
              <a:gd name="connsiteX301" fmla="*/ 726204 w 1455645"/>
              <a:gd name="connsiteY301" fmla="*/ 859379 h 977651"/>
              <a:gd name="connsiteX302" fmla="*/ 715448 w 1455645"/>
              <a:gd name="connsiteY302" fmla="*/ 846406 h 977651"/>
              <a:gd name="connsiteX303" fmla="*/ 438439 w 1455645"/>
              <a:gd name="connsiteY303" fmla="*/ 320865 h 977651"/>
              <a:gd name="connsiteX304" fmla="*/ 448168 w 1455645"/>
              <a:gd name="connsiteY304" fmla="*/ 312798 h 977651"/>
              <a:gd name="connsiteX305" fmla="*/ 456235 w 1455645"/>
              <a:gd name="connsiteY305" fmla="*/ 322528 h 977651"/>
              <a:gd name="connsiteX306" fmla="*/ 446505 w 1455645"/>
              <a:gd name="connsiteY306" fmla="*/ 330594 h 977651"/>
              <a:gd name="connsiteX307" fmla="*/ 438439 w 1455645"/>
              <a:gd name="connsiteY307" fmla="*/ 320865 h 977651"/>
              <a:gd name="connsiteX308" fmla="*/ 596513 w 1455645"/>
              <a:gd name="connsiteY308" fmla="*/ 630342 h 977651"/>
              <a:gd name="connsiteX309" fmla="*/ 609486 w 1455645"/>
              <a:gd name="connsiteY309" fmla="*/ 619588 h 977651"/>
              <a:gd name="connsiteX310" fmla="*/ 620241 w 1455645"/>
              <a:gd name="connsiteY310" fmla="*/ 632560 h 977651"/>
              <a:gd name="connsiteX311" fmla="*/ 607269 w 1455645"/>
              <a:gd name="connsiteY311" fmla="*/ 643315 h 977651"/>
              <a:gd name="connsiteX312" fmla="*/ 596513 w 1455645"/>
              <a:gd name="connsiteY312" fmla="*/ 630342 h 977651"/>
              <a:gd name="connsiteX313" fmla="*/ 674905 w 1455645"/>
              <a:gd name="connsiteY313" fmla="*/ 834014 h 977651"/>
              <a:gd name="connsiteX314" fmla="*/ 669003 w 1455645"/>
              <a:gd name="connsiteY314" fmla="*/ 815138 h 977651"/>
              <a:gd name="connsiteX315" fmla="*/ 696569 w 1455645"/>
              <a:gd name="connsiteY315" fmla="*/ 792282 h 977651"/>
              <a:gd name="connsiteX316" fmla="*/ 719425 w 1455645"/>
              <a:gd name="connsiteY316" fmla="*/ 819850 h 977651"/>
              <a:gd name="connsiteX317" fmla="*/ 691857 w 1455645"/>
              <a:gd name="connsiteY317" fmla="*/ 842704 h 977651"/>
              <a:gd name="connsiteX318" fmla="*/ 674905 w 1455645"/>
              <a:gd name="connsiteY318" fmla="*/ 834014 h 977651"/>
              <a:gd name="connsiteX319" fmla="*/ 387076 w 1455645"/>
              <a:gd name="connsiteY319" fmla="*/ 314195 h 977651"/>
              <a:gd name="connsiteX320" fmla="*/ 383330 w 1455645"/>
              <a:gd name="connsiteY320" fmla="*/ 302252 h 977651"/>
              <a:gd name="connsiteX321" fmla="*/ 401167 w 1455645"/>
              <a:gd name="connsiteY321" fmla="*/ 287463 h 977651"/>
              <a:gd name="connsiteX322" fmla="*/ 415956 w 1455645"/>
              <a:gd name="connsiteY322" fmla="*/ 305301 h 977651"/>
              <a:gd name="connsiteX323" fmla="*/ 398118 w 1455645"/>
              <a:gd name="connsiteY323" fmla="*/ 320089 h 977651"/>
              <a:gd name="connsiteX324" fmla="*/ 387076 w 1455645"/>
              <a:gd name="connsiteY324" fmla="*/ 314195 h 977651"/>
              <a:gd name="connsiteX325" fmla="*/ 503620 w 1455645"/>
              <a:gd name="connsiteY325" fmla="*/ 543289 h 977651"/>
              <a:gd name="connsiteX326" fmla="*/ 498779 w 1455645"/>
              <a:gd name="connsiteY326" fmla="*/ 531746 h 977651"/>
              <a:gd name="connsiteX327" fmla="*/ 510695 w 1455645"/>
              <a:gd name="connsiteY327" fmla="*/ 515361 h 977651"/>
              <a:gd name="connsiteX328" fmla="*/ 492821 w 1455645"/>
              <a:gd name="connsiteY328" fmla="*/ 481103 h 977651"/>
              <a:gd name="connsiteX329" fmla="*/ 536015 w 1455645"/>
              <a:gd name="connsiteY329" fmla="*/ 437909 h 977651"/>
              <a:gd name="connsiteX330" fmla="*/ 579211 w 1455645"/>
              <a:gd name="connsiteY330" fmla="*/ 481103 h 977651"/>
              <a:gd name="connsiteX331" fmla="*/ 536015 w 1455645"/>
              <a:gd name="connsiteY331" fmla="*/ 524299 h 977651"/>
              <a:gd name="connsiteX332" fmla="*/ 530057 w 1455645"/>
              <a:gd name="connsiteY332" fmla="*/ 524299 h 977651"/>
              <a:gd name="connsiteX333" fmla="*/ 531548 w 1455645"/>
              <a:gd name="connsiteY333" fmla="*/ 531745 h 977651"/>
              <a:gd name="connsiteX334" fmla="*/ 515163 w 1455645"/>
              <a:gd name="connsiteY334" fmla="*/ 548131 h 977651"/>
              <a:gd name="connsiteX335" fmla="*/ 503620 w 1455645"/>
              <a:gd name="connsiteY335" fmla="*/ 543289 h 977651"/>
              <a:gd name="connsiteX336" fmla="*/ 543894 w 1455645"/>
              <a:gd name="connsiteY336" fmla="*/ 641134 h 977651"/>
              <a:gd name="connsiteX337" fmla="*/ 538676 w 1455645"/>
              <a:gd name="connsiteY337" fmla="*/ 624938 h 977651"/>
              <a:gd name="connsiteX338" fmla="*/ 562999 w 1455645"/>
              <a:gd name="connsiteY338" fmla="*/ 604771 h 977651"/>
              <a:gd name="connsiteX339" fmla="*/ 583166 w 1455645"/>
              <a:gd name="connsiteY339" fmla="*/ 629096 h 977651"/>
              <a:gd name="connsiteX340" fmla="*/ 558842 w 1455645"/>
              <a:gd name="connsiteY340" fmla="*/ 649261 h 977651"/>
              <a:gd name="connsiteX341" fmla="*/ 543894 w 1455645"/>
              <a:gd name="connsiteY341" fmla="*/ 641134 h 977651"/>
              <a:gd name="connsiteX342" fmla="*/ 509205 w 1455645"/>
              <a:gd name="connsiteY342" fmla="*/ 610689 h 977651"/>
              <a:gd name="connsiteX343" fmla="*/ 518142 w 1455645"/>
              <a:gd name="connsiteY343" fmla="*/ 601752 h 977651"/>
              <a:gd name="connsiteX344" fmla="*/ 527079 w 1455645"/>
              <a:gd name="connsiteY344" fmla="*/ 610689 h 977651"/>
              <a:gd name="connsiteX345" fmla="*/ 518142 w 1455645"/>
              <a:gd name="connsiteY345" fmla="*/ 619626 h 977651"/>
              <a:gd name="connsiteX346" fmla="*/ 509205 w 1455645"/>
              <a:gd name="connsiteY346" fmla="*/ 610689 h 977651"/>
              <a:gd name="connsiteX347" fmla="*/ 536411 w 1455645"/>
              <a:gd name="connsiteY347" fmla="*/ 741225 h 977651"/>
              <a:gd name="connsiteX348" fmla="*/ 533285 w 1455645"/>
              <a:gd name="connsiteY348" fmla="*/ 730648 h 977651"/>
              <a:gd name="connsiteX349" fmla="*/ 547879 w 1455645"/>
              <a:gd name="connsiteY349" fmla="*/ 718548 h 977651"/>
              <a:gd name="connsiteX350" fmla="*/ 552190 w 1455645"/>
              <a:gd name="connsiteY350" fmla="*/ 720447 h 977651"/>
              <a:gd name="connsiteX351" fmla="*/ 542405 w 1455645"/>
              <a:gd name="connsiteY351" fmla="*/ 697093 h 977651"/>
              <a:gd name="connsiteX352" fmla="*/ 571593 w 1455645"/>
              <a:gd name="connsiteY352" fmla="*/ 672893 h 977651"/>
              <a:gd name="connsiteX353" fmla="*/ 595002 w 1455645"/>
              <a:gd name="connsiteY353" fmla="*/ 694529 h 977651"/>
              <a:gd name="connsiteX354" fmla="*/ 622806 w 1455645"/>
              <a:gd name="connsiteY354" fmla="*/ 685159 h 977651"/>
              <a:gd name="connsiteX355" fmla="*/ 654933 w 1455645"/>
              <a:gd name="connsiteY355" fmla="*/ 725560 h 977651"/>
              <a:gd name="connsiteX356" fmla="*/ 616015 w 1455645"/>
              <a:gd name="connsiteY356" fmla="*/ 757826 h 977651"/>
              <a:gd name="connsiteX357" fmla="*/ 583471 w 1455645"/>
              <a:gd name="connsiteY357" fmla="*/ 721874 h 977651"/>
              <a:gd name="connsiteX358" fmla="*/ 566604 w 1455645"/>
              <a:gd name="connsiteY358" fmla="*/ 726281 h 977651"/>
              <a:gd name="connsiteX359" fmla="*/ 556361 w 1455645"/>
              <a:gd name="connsiteY359" fmla="*/ 723829 h 977651"/>
              <a:gd name="connsiteX360" fmla="*/ 561323 w 1455645"/>
              <a:gd name="connsiteY360" fmla="*/ 734764 h 977651"/>
              <a:gd name="connsiteX361" fmla="*/ 546729 w 1455645"/>
              <a:gd name="connsiteY361" fmla="*/ 746864 h 977651"/>
              <a:gd name="connsiteX362" fmla="*/ 536411 w 1455645"/>
              <a:gd name="connsiteY362" fmla="*/ 741225 h 977651"/>
              <a:gd name="connsiteX363" fmla="*/ 361559 w 1455645"/>
              <a:gd name="connsiteY363" fmla="*/ 447404 h 977651"/>
              <a:gd name="connsiteX364" fmla="*/ 357277 w 1455645"/>
              <a:gd name="connsiteY364" fmla="*/ 430462 h 977651"/>
              <a:gd name="connsiteX365" fmla="*/ 381109 w 1455645"/>
              <a:gd name="connsiteY365" fmla="*/ 406630 h 977651"/>
              <a:gd name="connsiteX366" fmla="*/ 388557 w 1455645"/>
              <a:gd name="connsiteY366" fmla="*/ 408119 h 977651"/>
              <a:gd name="connsiteX367" fmla="*/ 390045 w 1455645"/>
              <a:gd name="connsiteY367" fmla="*/ 403651 h 977651"/>
              <a:gd name="connsiteX368" fmla="*/ 363235 w 1455645"/>
              <a:gd name="connsiteY368" fmla="*/ 364924 h 977651"/>
              <a:gd name="connsiteX369" fmla="*/ 404941 w 1455645"/>
              <a:gd name="connsiteY369" fmla="*/ 323219 h 977651"/>
              <a:gd name="connsiteX370" fmla="*/ 446646 w 1455645"/>
              <a:gd name="connsiteY370" fmla="*/ 364925 h 977651"/>
              <a:gd name="connsiteX371" fmla="*/ 445157 w 1455645"/>
              <a:gd name="connsiteY371" fmla="*/ 375350 h 977651"/>
              <a:gd name="connsiteX372" fmla="*/ 489842 w 1455645"/>
              <a:gd name="connsiteY372" fmla="*/ 427483 h 977651"/>
              <a:gd name="connsiteX373" fmla="*/ 436221 w 1455645"/>
              <a:gd name="connsiteY373" fmla="*/ 481105 h 977651"/>
              <a:gd name="connsiteX374" fmla="*/ 388557 w 1455645"/>
              <a:gd name="connsiteY374" fmla="*/ 451315 h 977651"/>
              <a:gd name="connsiteX375" fmla="*/ 378130 w 1455645"/>
              <a:gd name="connsiteY375" fmla="*/ 454293 h 977651"/>
              <a:gd name="connsiteX376" fmla="*/ 361559 w 1455645"/>
              <a:gd name="connsiteY376" fmla="*/ 447404 h 977651"/>
              <a:gd name="connsiteX377" fmla="*/ 458749 w 1455645"/>
              <a:gd name="connsiteY377" fmla="*/ 652208 h 977651"/>
              <a:gd name="connsiteX378" fmla="*/ 454094 w 1455645"/>
              <a:gd name="connsiteY378" fmla="*/ 641968 h 977651"/>
              <a:gd name="connsiteX379" fmla="*/ 468989 w 1455645"/>
              <a:gd name="connsiteY379" fmla="*/ 627073 h 977651"/>
              <a:gd name="connsiteX380" fmla="*/ 483884 w 1455645"/>
              <a:gd name="connsiteY380" fmla="*/ 641968 h 977651"/>
              <a:gd name="connsiteX381" fmla="*/ 468989 w 1455645"/>
              <a:gd name="connsiteY381" fmla="*/ 656863 h 977651"/>
              <a:gd name="connsiteX382" fmla="*/ 458749 w 1455645"/>
              <a:gd name="connsiteY382" fmla="*/ 652208 h 977651"/>
              <a:gd name="connsiteX383" fmla="*/ 166996 w 1455645"/>
              <a:gd name="connsiteY383" fmla="*/ 102401 h 977651"/>
              <a:gd name="connsiteX384" fmla="*/ 162156 w 1455645"/>
              <a:gd name="connsiteY384" fmla="*/ 90858 h 977651"/>
              <a:gd name="connsiteX385" fmla="*/ 178539 w 1455645"/>
              <a:gd name="connsiteY385" fmla="*/ 74474 h 977651"/>
              <a:gd name="connsiteX386" fmla="*/ 194924 w 1455645"/>
              <a:gd name="connsiteY386" fmla="*/ 90857 h 977651"/>
              <a:gd name="connsiteX387" fmla="*/ 178539 w 1455645"/>
              <a:gd name="connsiteY387" fmla="*/ 107242 h 977651"/>
              <a:gd name="connsiteX388" fmla="*/ 166996 w 1455645"/>
              <a:gd name="connsiteY388" fmla="*/ 102401 h 977651"/>
              <a:gd name="connsiteX389" fmla="*/ 547869 w 1455645"/>
              <a:gd name="connsiteY389" fmla="*/ 856739 h 977651"/>
              <a:gd name="connsiteX390" fmla="*/ 542587 w 1455645"/>
              <a:gd name="connsiteY390" fmla="*/ 839228 h 977651"/>
              <a:gd name="connsiteX391" fmla="*/ 568532 w 1455645"/>
              <a:gd name="connsiteY391" fmla="*/ 817717 h 977651"/>
              <a:gd name="connsiteX392" fmla="*/ 590043 w 1455645"/>
              <a:gd name="connsiteY392" fmla="*/ 843663 h 977651"/>
              <a:gd name="connsiteX393" fmla="*/ 564098 w 1455645"/>
              <a:gd name="connsiteY393" fmla="*/ 865173 h 977651"/>
              <a:gd name="connsiteX394" fmla="*/ 547869 w 1455645"/>
              <a:gd name="connsiteY394" fmla="*/ 856739 h 977651"/>
              <a:gd name="connsiteX395" fmla="*/ 396378 w 1455645"/>
              <a:gd name="connsiteY395" fmla="*/ 582844 h 977651"/>
              <a:gd name="connsiteX396" fmla="*/ 388086 w 1455645"/>
              <a:gd name="connsiteY396" fmla="*/ 555516 h 977651"/>
              <a:gd name="connsiteX397" fmla="*/ 401298 w 1455645"/>
              <a:gd name="connsiteY397" fmla="*/ 530196 h 977651"/>
              <a:gd name="connsiteX398" fmla="*/ 423612 w 1455645"/>
              <a:gd name="connsiteY398" fmla="*/ 523425 h 977651"/>
              <a:gd name="connsiteX399" fmla="*/ 423000 w 1455645"/>
              <a:gd name="connsiteY399" fmla="*/ 523180 h 977651"/>
              <a:gd name="connsiteX400" fmla="*/ 418346 w 1455645"/>
              <a:gd name="connsiteY400" fmla="*/ 512381 h 977651"/>
              <a:gd name="connsiteX401" fmla="*/ 433241 w 1455645"/>
              <a:gd name="connsiteY401" fmla="*/ 497487 h 977651"/>
              <a:gd name="connsiteX402" fmla="*/ 448135 w 1455645"/>
              <a:gd name="connsiteY402" fmla="*/ 512381 h 977651"/>
              <a:gd name="connsiteX403" fmla="*/ 444039 w 1455645"/>
              <a:gd name="connsiteY403" fmla="*/ 522621 h 977651"/>
              <a:gd name="connsiteX404" fmla="*/ 436352 w 1455645"/>
              <a:gd name="connsiteY404" fmla="*/ 525935 h 977651"/>
              <a:gd name="connsiteX405" fmla="*/ 453945 w 1455645"/>
              <a:gd name="connsiteY405" fmla="*/ 535116 h 977651"/>
              <a:gd name="connsiteX406" fmla="*/ 462237 w 1455645"/>
              <a:gd name="connsiteY406" fmla="*/ 562445 h 977651"/>
              <a:gd name="connsiteX407" fmla="*/ 449025 w 1455645"/>
              <a:gd name="connsiteY407" fmla="*/ 587763 h 977651"/>
              <a:gd name="connsiteX408" fmla="*/ 430747 w 1455645"/>
              <a:gd name="connsiteY408" fmla="*/ 593309 h 977651"/>
              <a:gd name="connsiteX409" fmla="*/ 430075 w 1455645"/>
              <a:gd name="connsiteY409" fmla="*/ 595048 h 977651"/>
              <a:gd name="connsiteX410" fmla="*/ 421325 w 1455645"/>
              <a:gd name="connsiteY410" fmla="*/ 598771 h 977651"/>
              <a:gd name="connsiteX411" fmla="*/ 413133 w 1455645"/>
              <a:gd name="connsiteY411" fmla="*/ 595606 h 977651"/>
              <a:gd name="connsiteX412" fmla="*/ 410934 w 1455645"/>
              <a:gd name="connsiteY412" fmla="*/ 590439 h 977651"/>
              <a:gd name="connsiteX413" fmla="*/ 586371 w 1455645"/>
              <a:gd name="connsiteY413" fmla="*/ 962997 h 977651"/>
              <a:gd name="connsiteX414" fmla="*/ 600964 w 1455645"/>
              <a:gd name="connsiteY414" fmla="*/ 950896 h 977651"/>
              <a:gd name="connsiteX415" fmla="*/ 613065 w 1455645"/>
              <a:gd name="connsiteY415" fmla="*/ 965491 h 977651"/>
              <a:gd name="connsiteX416" fmla="*/ 598470 w 1455645"/>
              <a:gd name="connsiteY416" fmla="*/ 977591 h 977651"/>
              <a:gd name="connsiteX417" fmla="*/ 586371 w 1455645"/>
              <a:gd name="connsiteY417" fmla="*/ 962997 h 977651"/>
              <a:gd name="connsiteX418" fmla="*/ 531653 w 1455645"/>
              <a:gd name="connsiteY418" fmla="*/ 896175 h 977651"/>
              <a:gd name="connsiteX419" fmla="*/ 527908 w 1455645"/>
              <a:gd name="connsiteY419" fmla="*/ 884231 h 977651"/>
              <a:gd name="connsiteX420" fmla="*/ 545745 w 1455645"/>
              <a:gd name="connsiteY420" fmla="*/ 869443 h 977651"/>
              <a:gd name="connsiteX421" fmla="*/ 560534 w 1455645"/>
              <a:gd name="connsiteY421" fmla="*/ 887281 h 977651"/>
              <a:gd name="connsiteX422" fmla="*/ 542696 w 1455645"/>
              <a:gd name="connsiteY422" fmla="*/ 902068 h 977651"/>
              <a:gd name="connsiteX423" fmla="*/ 531653 w 1455645"/>
              <a:gd name="connsiteY423" fmla="*/ 896175 h 977651"/>
              <a:gd name="connsiteX424" fmla="*/ 471180 w 1455645"/>
              <a:gd name="connsiteY424" fmla="*/ 866961 h 977651"/>
              <a:gd name="connsiteX425" fmla="*/ 484153 w 1455645"/>
              <a:gd name="connsiteY425" fmla="*/ 856206 h 977651"/>
              <a:gd name="connsiteX426" fmla="*/ 494908 w 1455645"/>
              <a:gd name="connsiteY426" fmla="*/ 869178 h 977651"/>
              <a:gd name="connsiteX427" fmla="*/ 481936 w 1455645"/>
              <a:gd name="connsiteY427" fmla="*/ 879934 h 977651"/>
              <a:gd name="connsiteX428" fmla="*/ 471180 w 1455645"/>
              <a:gd name="connsiteY428" fmla="*/ 866961 h 977651"/>
              <a:gd name="connsiteX429" fmla="*/ 177773 w 1455645"/>
              <a:gd name="connsiteY429" fmla="*/ 408372 h 977651"/>
              <a:gd name="connsiteX430" fmla="*/ 174073 w 1455645"/>
              <a:gd name="connsiteY430" fmla="*/ 396391 h 977651"/>
              <a:gd name="connsiteX431" fmla="*/ 191910 w 1455645"/>
              <a:gd name="connsiteY431" fmla="*/ 381602 h 977651"/>
              <a:gd name="connsiteX432" fmla="*/ 206699 w 1455645"/>
              <a:gd name="connsiteY432" fmla="*/ 399441 h 977651"/>
              <a:gd name="connsiteX433" fmla="*/ 188861 w 1455645"/>
              <a:gd name="connsiteY433" fmla="*/ 414228 h 977651"/>
              <a:gd name="connsiteX434" fmla="*/ 177773 w 1455645"/>
              <a:gd name="connsiteY434" fmla="*/ 408372 h 977651"/>
              <a:gd name="connsiteX435" fmla="*/ 355152 w 1455645"/>
              <a:gd name="connsiteY435" fmla="*/ 881924 h 977651"/>
              <a:gd name="connsiteX436" fmla="*/ 346745 w 1455645"/>
              <a:gd name="connsiteY436" fmla="*/ 853837 h 977651"/>
              <a:gd name="connsiteX437" fmla="*/ 388907 w 1455645"/>
              <a:gd name="connsiteY437" fmla="*/ 818882 h 977651"/>
              <a:gd name="connsiteX438" fmla="*/ 423862 w 1455645"/>
              <a:gd name="connsiteY438" fmla="*/ 861044 h 977651"/>
              <a:gd name="connsiteX439" fmla="*/ 381700 w 1455645"/>
              <a:gd name="connsiteY439" fmla="*/ 895999 h 977651"/>
              <a:gd name="connsiteX440" fmla="*/ 355152 w 1455645"/>
              <a:gd name="connsiteY440" fmla="*/ 881924 h 977651"/>
              <a:gd name="connsiteX441" fmla="*/ 19536 w 1455645"/>
              <a:gd name="connsiteY441" fmla="*/ 241140 h 977651"/>
              <a:gd name="connsiteX442" fmla="*/ 16733 w 1455645"/>
              <a:gd name="connsiteY442" fmla="*/ 223115 h 977651"/>
              <a:gd name="connsiteX443" fmla="*/ 20808 w 1455645"/>
              <a:gd name="connsiteY443" fmla="*/ 211528 h 977651"/>
              <a:gd name="connsiteX444" fmla="*/ 18673 w 1455645"/>
              <a:gd name="connsiteY444" fmla="*/ 202352 h 977651"/>
              <a:gd name="connsiteX445" fmla="*/ 36510 w 1455645"/>
              <a:gd name="connsiteY445" fmla="*/ 187563 h 977651"/>
              <a:gd name="connsiteX446" fmla="*/ 51438 w 1455645"/>
              <a:gd name="connsiteY446" fmla="*/ 203918 h 977651"/>
              <a:gd name="connsiteX447" fmla="*/ 64189 w 1455645"/>
              <a:gd name="connsiteY447" fmla="*/ 227549 h 977651"/>
              <a:gd name="connsiteX448" fmla="*/ 36621 w 1455645"/>
              <a:gd name="connsiteY448" fmla="*/ 250404 h 977651"/>
              <a:gd name="connsiteX449" fmla="*/ 19536 w 1455645"/>
              <a:gd name="connsiteY449" fmla="*/ 241140 h 977651"/>
              <a:gd name="connsiteX450" fmla="*/ 308178 w 1455645"/>
              <a:gd name="connsiteY450" fmla="*/ 906333 h 977651"/>
              <a:gd name="connsiteX451" fmla="*/ 302960 w 1455645"/>
              <a:gd name="connsiteY451" fmla="*/ 890138 h 977651"/>
              <a:gd name="connsiteX452" fmla="*/ 327283 w 1455645"/>
              <a:gd name="connsiteY452" fmla="*/ 869971 h 977651"/>
              <a:gd name="connsiteX453" fmla="*/ 347450 w 1455645"/>
              <a:gd name="connsiteY453" fmla="*/ 894296 h 977651"/>
              <a:gd name="connsiteX454" fmla="*/ 323126 w 1455645"/>
              <a:gd name="connsiteY454" fmla="*/ 914461 h 977651"/>
              <a:gd name="connsiteX455" fmla="*/ 308178 w 1455645"/>
              <a:gd name="connsiteY455" fmla="*/ 906333 h 977651"/>
              <a:gd name="connsiteX456" fmla="*/ 219602 w 1455645"/>
              <a:gd name="connsiteY456" fmla="*/ 737612 h 977651"/>
              <a:gd name="connsiteX457" fmla="*/ 208364 w 1455645"/>
              <a:gd name="connsiteY457" fmla="*/ 701781 h 977651"/>
              <a:gd name="connsiteX458" fmla="*/ 239078 w 1455645"/>
              <a:gd name="connsiteY458" fmla="*/ 661267 h 977651"/>
              <a:gd name="connsiteX459" fmla="*/ 235643 w 1455645"/>
              <a:gd name="connsiteY459" fmla="*/ 638815 h 977651"/>
              <a:gd name="connsiteX460" fmla="*/ 228064 w 1455645"/>
              <a:gd name="connsiteY460" fmla="*/ 635637 h 977651"/>
              <a:gd name="connsiteX461" fmla="*/ 226212 w 1455645"/>
              <a:gd name="connsiteY461" fmla="*/ 631221 h 977651"/>
              <a:gd name="connsiteX462" fmla="*/ 220810 w 1455645"/>
              <a:gd name="connsiteY462" fmla="*/ 632632 h 977651"/>
              <a:gd name="connsiteX463" fmla="*/ 197955 w 1455645"/>
              <a:gd name="connsiteY463" fmla="*/ 605066 h 977651"/>
              <a:gd name="connsiteX464" fmla="*/ 219451 w 1455645"/>
              <a:gd name="connsiteY464" fmla="*/ 583140 h 977651"/>
              <a:gd name="connsiteX465" fmla="*/ 218939 w 1455645"/>
              <a:gd name="connsiteY465" fmla="*/ 572619 h 977651"/>
              <a:gd name="connsiteX466" fmla="*/ 234079 w 1455645"/>
              <a:gd name="connsiteY466" fmla="*/ 544675 h 977651"/>
              <a:gd name="connsiteX467" fmla="*/ 240681 w 1455645"/>
              <a:gd name="connsiteY467" fmla="*/ 542559 h 977651"/>
              <a:gd name="connsiteX468" fmla="*/ 230112 w 1455645"/>
              <a:gd name="connsiteY468" fmla="*/ 538261 h 977651"/>
              <a:gd name="connsiteX469" fmla="*/ 228812 w 1455645"/>
              <a:gd name="connsiteY469" fmla="*/ 535064 h 977651"/>
              <a:gd name="connsiteX470" fmla="*/ 222265 w 1455645"/>
              <a:gd name="connsiteY470" fmla="*/ 537026 h 977651"/>
              <a:gd name="connsiteX471" fmla="*/ 198162 w 1455645"/>
              <a:gd name="connsiteY471" fmla="*/ 522806 h 977651"/>
              <a:gd name="connsiteX472" fmla="*/ 196679 w 1455645"/>
              <a:gd name="connsiteY472" fmla="*/ 522667 h 977651"/>
              <a:gd name="connsiteX473" fmla="*/ 177954 w 1455645"/>
              <a:gd name="connsiteY473" fmla="*/ 514933 h 977651"/>
              <a:gd name="connsiteX474" fmla="*/ 149597 w 1455645"/>
              <a:gd name="connsiteY474" fmla="*/ 530236 h 977651"/>
              <a:gd name="connsiteX475" fmla="*/ 130692 w 1455645"/>
              <a:gd name="connsiteY475" fmla="*/ 520428 h 977651"/>
              <a:gd name="connsiteX476" fmla="*/ 124053 w 1455645"/>
              <a:gd name="connsiteY476" fmla="*/ 499425 h 977651"/>
              <a:gd name="connsiteX477" fmla="*/ 154724 w 1455645"/>
              <a:gd name="connsiteY477" fmla="*/ 475364 h 977651"/>
              <a:gd name="connsiteX478" fmla="*/ 167795 w 1455645"/>
              <a:gd name="connsiteY478" fmla="*/ 479578 h 977651"/>
              <a:gd name="connsiteX479" fmla="*/ 189152 w 1455645"/>
              <a:gd name="connsiteY479" fmla="*/ 459133 h 977651"/>
              <a:gd name="connsiteX480" fmla="*/ 185674 w 1455645"/>
              <a:gd name="connsiteY480" fmla="*/ 448337 h 977651"/>
              <a:gd name="connsiteX481" fmla="*/ 203511 w 1455645"/>
              <a:gd name="connsiteY481" fmla="*/ 433547 h 977651"/>
              <a:gd name="connsiteX482" fmla="*/ 218301 w 1455645"/>
              <a:gd name="connsiteY482" fmla="*/ 451386 h 977651"/>
              <a:gd name="connsiteX483" fmla="*/ 212881 w 1455645"/>
              <a:gd name="connsiteY483" fmla="*/ 461351 h 977651"/>
              <a:gd name="connsiteX484" fmla="*/ 222708 w 1455645"/>
              <a:gd name="connsiteY484" fmla="*/ 468253 h 977651"/>
              <a:gd name="connsiteX485" fmla="*/ 228640 w 1455645"/>
              <a:gd name="connsiteY485" fmla="*/ 468807 h 977651"/>
              <a:gd name="connsiteX486" fmla="*/ 252006 w 1455645"/>
              <a:gd name="connsiteY486" fmla="*/ 480901 h 977651"/>
              <a:gd name="connsiteX487" fmla="*/ 258355 w 1455645"/>
              <a:gd name="connsiteY487" fmla="*/ 502082 h 977651"/>
              <a:gd name="connsiteX488" fmla="*/ 263998 w 1455645"/>
              <a:gd name="connsiteY488" fmla="*/ 504376 h 977651"/>
              <a:gd name="connsiteX489" fmla="*/ 270887 w 1455645"/>
              <a:gd name="connsiteY489" fmla="*/ 521319 h 977651"/>
              <a:gd name="connsiteX490" fmla="*/ 265161 w 1455645"/>
              <a:gd name="connsiteY490" fmla="*/ 535400 h 977651"/>
              <a:gd name="connsiteX491" fmla="*/ 292339 w 1455645"/>
              <a:gd name="connsiteY491" fmla="*/ 549558 h 977651"/>
              <a:gd name="connsiteX492" fmla="*/ 301988 w 1455645"/>
              <a:gd name="connsiteY492" fmla="*/ 580380 h 977651"/>
              <a:gd name="connsiteX493" fmla="*/ 297775 w 1455645"/>
              <a:gd name="connsiteY493" fmla="*/ 593451 h 977651"/>
              <a:gd name="connsiteX494" fmla="*/ 331898 w 1455645"/>
              <a:gd name="connsiteY494" fmla="*/ 644510 h 977651"/>
              <a:gd name="connsiteX495" fmla="*/ 331344 w 1455645"/>
              <a:gd name="connsiteY495" fmla="*/ 650443 h 977651"/>
              <a:gd name="connsiteX496" fmla="*/ 343347 w 1455645"/>
              <a:gd name="connsiteY496" fmla="*/ 650067 h 977651"/>
              <a:gd name="connsiteX497" fmla="*/ 356555 w 1455645"/>
              <a:gd name="connsiteY497" fmla="*/ 652799 h 977651"/>
              <a:gd name="connsiteX498" fmla="*/ 390290 w 1455645"/>
              <a:gd name="connsiteY498" fmla="*/ 643983 h 977651"/>
              <a:gd name="connsiteX499" fmla="*/ 395566 w 1455645"/>
              <a:gd name="connsiteY499" fmla="*/ 646229 h 977651"/>
              <a:gd name="connsiteX500" fmla="*/ 404941 w 1455645"/>
              <a:gd name="connsiteY500" fmla="*/ 641968 h 977651"/>
              <a:gd name="connsiteX501" fmla="*/ 422814 w 1455645"/>
              <a:gd name="connsiteY501" fmla="*/ 659842 h 977651"/>
              <a:gd name="connsiteX502" fmla="*/ 422678 w 1455645"/>
              <a:gd name="connsiteY502" fmla="*/ 660189 h 977651"/>
              <a:gd name="connsiteX503" fmla="*/ 437386 w 1455645"/>
              <a:gd name="connsiteY503" fmla="*/ 684288 h 977651"/>
              <a:gd name="connsiteX504" fmla="*/ 451150 w 1455645"/>
              <a:gd name="connsiteY504" fmla="*/ 681085 h 977651"/>
              <a:gd name="connsiteX505" fmla="*/ 472661 w 1455645"/>
              <a:gd name="connsiteY505" fmla="*/ 707031 h 977651"/>
              <a:gd name="connsiteX506" fmla="*/ 446715 w 1455645"/>
              <a:gd name="connsiteY506" fmla="*/ 728542 h 977651"/>
              <a:gd name="connsiteX507" fmla="*/ 433644 w 1455645"/>
              <a:gd name="connsiteY507" fmla="*/ 724328 h 977651"/>
              <a:gd name="connsiteX508" fmla="*/ 393521 w 1455645"/>
              <a:gd name="connsiteY508" fmla="*/ 753491 h 977651"/>
              <a:gd name="connsiteX509" fmla="*/ 364609 w 1455645"/>
              <a:gd name="connsiteY509" fmla="*/ 774725 h 977651"/>
              <a:gd name="connsiteX510" fmla="*/ 367949 w 1455645"/>
              <a:gd name="connsiteY510" fmla="*/ 787004 h 977651"/>
              <a:gd name="connsiteX511" fmla="*/ 348489 w 1455645"/>
              <a:gd name="connsiteY511" fmla="*/ 803137 h 977651"/>
              <a:gd name="connsiteX512" fmla="*/ 346325 w 1455645"/>
              <a:gd name="connsiteY512" fmla="*/ 801945 h 977651"/>
              <a:gd name="connsiteX513" fmla="*/ 330466 w 1455645"/>
              <a:gd name="connsiteY513" fmla="*/ 808789 h 977651"/>
              <a:gd name="connsiteX514" fmla="*/ 305146 w 1455645"/>
              <a:gd name="connsiteY514" fmla="*/ 783467 h 977651"/>
              <a:gd name="connsiteX515" fmla="*/ 311720 w 1455645"/>
              <a:gd name="connsiteY515" fmla="*/ 768235 h 977651"/>
              <a:gd name="connsiteX516" fmla="*/ 304302 w 1455645"/>
              <a:gd name="connsiteY516" fmla="*/ 765722 h 977651"/>
              <a:gd name="connsiteX517" fmla="*/ 284982 w 1455645"/>
              <a:gd name="connsiteY517" fmla="*/ 746339 h 977651"/>
              <a:gd name="connsiteX518" fmla="*/ 252731 w 1455645"/>
              <a:gd name="connsiteY518" fmla="*/ 755294 h 977651"/>
              <a:gd name="connsiteX519" fmla="*/ 219602 w 1455645"/>
              <a:gd name="connsiteY519" fmla="*/ 737612 h 977651"/>
              <a:gd name="connsiteX520" fmla="*/ 172050 w 1455645"/>
              <a:gd name="connsiteY520" fmla="*/ 744201 h 977651"/>
              <a:gd name="connsiteX521" fmla="*/ 168240 w 1455645"/>
              <a:gd name="connsiteY521" fmla="*/ 730942 h 977651"/>
              <a:gd name="connsiteX522" fmla="*/ 187699 w 1455645"/>
              <a:gd name="connsiteY522" fmla="*/ 714808 h 977651"/>
              <a:gd name="connsiteX523" fmla="*/ 203832 w 1455645"/>
              <a:gd name="connsiteY523" fmla="*/ 734268 h 977651"/>
              <a:gd name="connsiteX524" fmla="*/ 184373 w 1455645"/>
              <a:gd name="connsiteY524" fmla="*/ 750401 h 977651"/>
              <a:gd name="connsiteX525" fmla="*/ 172050 w 1455645"/>
              <a:gd name="connsiteY525" fmla="*/ 744201 h 977651"/>
              <a:gd name="connsiteX526" fmla="*/ 66829 w 1455645"/>
              <a:gd name="connsiteY526" fmla="*/ 588345 h 977651"/>
              <a:gd name="connsiteX527" fmla="*/ 77255 w 1455645"/>
              <a:gd name="connsiteY527" fmla="*/ 577920 h 977651"/>
              <a:gd name="connsiteX528" fmla="*/ 87682 w 1455645"/>
              <a:gd name="connsiteY528" fmla="*/ 588345 h 977651"/>
              <a:gd name="connsiteX529" fmla="*/ 77255 w 1455645"/>
              <a:gd name="connsiteY529" fmla="*/ 598772 h 977651"/>
              <a:gd name="connsiteX530" fmla="*/ 66829 w 1455645"/>
              <a:gd name="connsiteY530" fmla="*/ 588345 h 977651"/>
              <a:gd name="connsiteX531" fmla="*/ 112393 w 1455645"/>
              <a:gd name="connsiteY531" fmla="*/ 678226 h 977651"/>
              <a:gd name="connsiteX532" fmla="*/ 106257 w 1455645"/>
              <a:gd name="connsiteY532" fmla="*/ 657831 h 977651"/>
              <a:gd name="connsiteX533" fmla="*/ 107498 w 1455645"/>
              <a:gd name="connsiteY533" fmla="*/ 655440 h 977651"/>
              <a:gd name="connsiteX534" fmla="*/ 99597 w 1455645"/>
              <a:gd name="connsiteY534" fmla="*/ 636010 h 977651"/>
              <a:gd name="connsiteX535" fmla="*/ 147261 w 1455645"/>
              <a:gd name="connsiteY535" fmla="*/ 588347 h 977651"/>
              <a:gd name="connsiteX536" fmla="*/ 194924 w 1455645"/>
              <a:gd name="connsiteY536" fmla="*/ 636010 h 977651"/>
              <a:gd name="connsiteX537" fmla="*/ 166019 w 1455645"/>
              <a:gd name="connsiteY537" fmla="*/ 679996 h 977651"/>
              <a:gd name="connsiteX538" fmla="*/ 147935 w 1455645"/>
              <a:gd name="connsiteY538" fmla="*/ 683542 h 977651"/>
              <a:gd name="connsiteX539" fmla="*/ 131801 w 1455645"/>
              <a:gd name="connsiteY539" fmla="*/ 688641 h 977651"/>
              <a:gd name="connsiteX540" fmla="*/ 112393 w 1455645"/>
              <a:gd name="connsiteY540" fmla="*/ 678226 h 977651"/>
              <a:gd name="connsiteX541" fmla="*/ 177374 w 1455645"/>
              <a:gd name="connsiteY541" fmla="*/ 885319 h 977651"/>
              <a:gd name="connsiteX542" fmla="*/ 170736 w 1455645"/>
              <a:gd name="connsiteY542" fmla="*/ 864318 h 977651"/>
              <a:gd name="connsiteX543" fmla="*/ 181574 w 1455645"/>
              <a:gd name="connsiteY543" fmla="*/ 844386 h 977651"/>
              <a:gd name="connsiteX544" fmla="*/ 181713 w 1455645"/>
              <a:gd name="connsiteY544" fmla="*/ 842903 h 977651"/>
              <a:gd name="connsiteX545" fmla="*/ 215766 w 1455645"/>
              <a:gd name="connsiteY545" fmla="*/ 814671 h 977651"/>
              <a:gd name="connsiteX546" fmla="*/ 226009 w 1455645"/>
              <a:gd name="connsiteY546" fmla="*/ 817123 h 977651"/>
              <a:gd name="connsiteX547" fmla="*/ 274657 w 1455645"/>
              <a:gd name="connsiteY547" fmla="*/ 776790 h 977651"/>
              <a:gd name="connsiteX548" fmla="*/ 314990 w 1455645"/>
              <a:gd name="connsiteY548" fmla="*/ 825438 h 977651"/>
              <a:gd name="connsiteX549" fmla="*/ 266342 w 1455645"/>
              <a:gd name="connsiteY549" fmla="*/ 865771 h 977651"/>
              <a:gd name="connsiteX550" fmla="*/ 243307 w 1455645"/>
              <a:gd name="connsiteY550" fmla="*/ 856140 h 977651"/>
              <a:gd name="connsiteX551" fmla="*/ 226675 w 1455645"/>
              <a:gd name="connsiteY551" fmla="*/ 874032 h 977651"/>
              <a:gd name="connsiteX552" fmla="*/ 196280 w 1455645"/>
              <a:gd name="connsiteY552" fmla="*/ 895127 h 977651"/>
              <a:gd name="connsiteX553" fmla="*/ 177374 w 1455645"/>
              <a:gd name="connsiteY553" fmla="*/ 885319 h 977651"/>
              <a:gd name="connsiteX554" fmla="*/ 62662 w 1455645"/>
              <a:gd name="connsiteY554" fmla="*/ 666101 h 977651"/>
              <a:gd name="connsiteX555" fmla="*/ 58800 w 1455645"/>
              <a:gd name="connsiteY555" fmla="*/ 653398 h 977651"/>
              <a:gd name="connsiteX556" fmla="*/ 78259 w 1455645"/>
              <a:gd name="connsiteY556" fmla="*/ 637264 h 977651"/>
              <a:gd name="connsiteX557" fmla="*/ 94392 w 1455645"/>
              <a:gd name="connsiteY557" fmla="*/ 656724 h 977651"/>
              <a:gd name="connsiteX558" fmla="*/ 74934 w 1455645"/>
              <a:gd name="connsiteY558" fmla="*/ 672857 h 977651"/>
              <a:gd name="connsiteX559" fmla="*/ 62662 w 1455645"/>
              <a:gd name="connsiteY559" fmla="*/ 666101 h 977651"/>
              <a:gd name="connsiteX560" fmla="*/ 20197 w 1455645"/>
              <a:gd name="connsiteY560" fmla="*/ 748335 h 977651"/>
              <a:gd name="connsiteX561" fmla="*/ 14243 w 1455645"/>
              <a:gd name="connsiteY561" fmla="*/ 730016 h 977651"/>
              <a:gd name="connsiteX562" fmla="*/ 41809 w 1455645"/>
              <a:gd name="connsiteY562" fmla="*/ 707160 h 977651"/>
              <a:gd name="connsiteX563" fmla="*/ 64665 w 1455645"/>
              <a:gd name="connsiteY563" fmla="*/ 734728 h 977651"/>
              <a:gd name="connsiteX564" fmla="*/ 37097 w 1455645"/>
              <a:gd name="connsiteY564" fmla="*/ 757581 h 977651"/>
              <a:gd name="connsiteX565" fmla="*/ 20197 w 1455645"/>
              <a:gd name="connsiteY565" fmla="*/ 748335 h 977651"/>
              <a:gd name="connsiteX566" fmla="*/ 9944 w 1455645"/>
              <a:gd name="connsiteY566" fmla="*/ 879966 h 977651"/>
              <a:gd name="connsiteX567" fmla="*/ 190 w 1455645"/>
              <a:gd name="connsiteY567" fmla="*/ 848379 h 977651"/>
              <a:gd name="connsiteX568" fmla="*/ 47215 w 1455645"/>
              <a:gd name="connsiteY568" fmla="*/ 809389 h 977651"/>
              <a:gd name="connsiteX569" fmla="*/ 86205 w 1455645"/>
              <a:gd name="connsiteY569" fmla="*/ 856417 h 977651"/>
              <a:gd name="connsiteX570" fmla="*/ 39177 w 1455645"/>
              <a:gd name="connsiteY570" fmla="*/ 895405 h 977651"/>
              <a:gd name="connsiteX571" fmla="*/ 9944 w 1455645"/>
              <a:gd name="connsiteY571" fmla="*/ 879966 h 977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</a:cxnLst>
            <a:rect l="l" t="t" r="r" b="b"/>
            <a:pathLst>
              <a:path w="1455645" h="977651">
                <a:moveTo>
                  <a:pt x="1366642" y="419387"/>
                </a:moveTo>
                <a:cubicBezTo>
                  <a:pt x="1364423" y="417123"/>
                  <a:pt x="1363217" y="414018"/>
                  <a:pt x="1363564" y="410310"/>
                </a:cubicBezTo>
                <a:cubicBezTo>
                  <a:pt x="1363841" y="407344"/>
                  <a:pt x="1365602" y="404516"/>
                  <a:pt x="1368845" y="401828"/>
                </a:cubicBezTo>
                <a:cubicBezTo>
                  <a:pt x="1362913" y="401273"/>
                  <a:pt x="1357535" y="394786"/>
                  <a:pt x="1358090" y="388855"/>
                </a:cubicBezTo>
                <a:cubicBezTo>
                  <a:pt x="1358783" y="381441"/>
                  <a:pt x="1366612" y="377683"/>
                  <a:pt x="1372545" y="378237"/>
                </a:cubicBezTo>
                <a:cubicBezTo>
                  <a:pt x="1378476" y="378792"/>
                  <a:pt x="1383854" y="385278"/>
                  <a:pt x="1383300" y="391210"/>
                </a:cubicBezTo>
                <a:cubicBezTo>
                  <a:pt x="1383023" y="394177"/>
                  <a:pt x="1381125" y="398488"/>
                  <a:pt x="1378020" y="399693"/>
                </a:cubicBezTo>
                <a:cubicBezTo>
                  <a:pt x="1383952" y="400247"/>
                  <a:pt x="1389468" y="405251"/>
                  <a:pt x="1388775" y="412666"/>
                </a:cubicBezTo>
                <a:cubicBezTo>
                  <a:pt x="1388221" y="418598"/>
                  <a:pt x="1383217" y="424114"/>
                  <a:pt x="1375803" y="423421"/>
                </a:cubicBezTo>
                <a:cubicBezTo>
                  <a:pt x="1372094" y="423074"/>
                  <a:pt x="1368862" y="421650"/>
                  <a:pt x="1366642" y="419387"/>
                </a:cubicBezTo>
                <a:close/>
                <a:moveTo>
                  <a:pt x="1335622" y="375159"/>
                </a:moveTo>
                <a:cubicBezTo>
                  <a:pt x="1333084" y="372305"/>
                  <a:pt x="1331577" y="368423"/>
                  <a:pt x="1331993" y="363975"/>
                </a:cubicBezTo>
                <a:cubicBezTo>
                  <a:pt x="1332824" y="355076"/>
                  <a:pt x="1340793" y="349837"/>
                  <a:pt x="1348209" y="350530"/>
                </a:cubicBezTo>
                <a:cubicBezTo>
                  <a:pt x="1355623" y="351223"/>
                  <a:pt x="1362484" y="357848"/>
                  <a:pt x="1361653" y="366746"/>
                </a:cubicBezTo>
                <a:cubicBezTo>
                  <a:pt x="1360960" y="374162"/>
                  <a:pt x="1352851" y="380883"/>
                  <a:pt x="1345437" y="380190"/>
                </a:cubicBezTo>
                <a:cubicBezTo>
                  <a:pt x="1341729" y="379844"/>
                  <a:pt x="1338160" y="378014"/>
                  <a:pt x="1335622" y="375159"/>
                </a:cubicBezTo>
                <a:close/>
                <a:moveTo>
                  <a:pt x="1303620" y="331405"/>
                </a:moveTo>
                <a:cubicBezTo>
                  <a:pt x="1304036" y="326956"/>
                  <a:pt x="1307279" y="324266"/>
                  <a:pt x="1311728" y="324682"/>
                </a:cubicBezTo>
                <a:cubicBezTo>
                  <a:pt x="1316178" y="325098"/>
                  <a:pt x="1318867" y="328342"/>
                  <a:pt x="1318451" y="332791"/>
                </a:cubicBezTo>
                <a:cubicBezTo>
                  <a:pt x="1318035" y="337239"/>
                  <a:pt x="1314792" y="339928"/>
                  <a:pt x="1310342" y="339513"/>
                </a:cubicBezTo>
                <a:cubicBezTo>
                  <a:pt x="1305894" y="339097"/>
                  <a:pt x="1303205" y="335854"/>
                  <a:pt x="1303620" y="331405"/>
                </a:cubicBezTo>
                <a:close/>
                <a:moveTo>
                  <a:pt x="1274764" y="384059"/>
                </a:moveTo>
                <a:cubicBezTo>
                  <a:pt x="1275179" y="379611"/>
                  <a:pt x="1280043" y="375576"/>
                  <a:pt x="1284494" y="375992"/>
                </a:cubicBezTo>
                <a:cubicBezTo>
                  <a:pt x="1288942" y="376407"/>
                  <a:pt x="1292976" y="381274"/>
                  <a:pt x="1292560" y="385722"/>
                </a:cubicBezTo>
                <a:cubicBezTo>
                  <a:pt x="1292144" y="390171"/>
                  <a:pt x="1287279" y="394204"/>
                  <a:pt x="1282830" y="393788"/>
                </a:cubicBezTo>
                <a:cubicBezTo>
                  <a:pt x="1278380" y="393372"/>
                  <a:pt x="1274348" y="388508"/>
                  <a:pt x="1274764" y="384059"/>
                </a:cubicBezTo>
                <a:close/>
                <a:moveTo>
                  <a:pt x="1353934" y="593415"/>
                </a:moveTo>
                <a:cubicBezTo>
                  <a:pt x="1354627" y="586000"/>
                  <a:pt x="1361113" y="580622"/>
                  <a:pt x="1368528" y="581315"/>
                </a:cubicBezTo>
                <a:cubicBezTo>
                  <a:pt x="1374460" y="581870"/>
                  <a:pt x="1379837" y="588356"/>
                  <a:pt x="1380628" y="595910"/>
                </a:cubicBezTo>
                <a:cubicBezTo>
                  <a:pt x="1379935" y="603324"/>
                  <a:pt x="1373449" y="608702"/>
                  <a:pt x="1366033" y="608009"/>
                </a:cubicBezTo>
                <a:cubicBezTo>
                  <a:pt x="1358619" y="607316"/>
                  <a:pt x="1353241" y="600830"/>
                  <a:pt x="1353934" y="593415"/>
                </a:cubicBezTo>
                <a:close/>
                <a:moveTo>
                  <a:pt x="1387334" y="664228"/>
                </a:moveTo>
                <a:cubicBezTo>
                  <a:pt x="1380948" y="656525"/>
                  <a:pt x="1377399" y="646470"/>
                  <a:pt x="1378370" y="636089"/>
                </a:cubicBezTo>
                <a:cubicBezTo>
                  <a:pt x="1380310" y="615327"/>
                  <a:pt x="1398286" y="599055"/>
                  <a:pt x="1420532" y="601133"/>
                </a:cubicBezTo>
                <a:cubicBezTo>
                  <a:pt x="1441294" y="603074"/>
                  <a:pt x="1457427" y="622533"/>
                  <a:pt x="1455487" y="643296"/>
                </a:cubicBezTo>
                <a:cubicBezTo>
                  <a:pt x="1453547" y="664058"/>
                  <a:pt x="1434088" y="680191"/>
                  <a:pt x="1413325" y="678251"/>
                </a:cubicBezTo>
                <a:cubicBezTo>
                  <a:pt x="1402944" y="677280"/>
                  <a:pt x="1393720" y="671930"/>
                  <a:pt x="1387334" y="664228"/>
                </a:cubicBezTo>
                <a:close/>
                <a:moveTo>
                  <a:pt x="1289734" y="524022"/>
                </a:moveTo>
                <a:cubicBezTo>
                  <a:pt x="1285012" y="518532"/>
                  <a:pt x="1282334" y="511175"/>
                  <a:pt x="1283096" y="503018"/>
                </a:cubicBezTo>
                <a:cubicBezTo>
                  <a:pt x="1284482" y="488189"/>
                  <a:pt x="1295832" y="478778"/>
                  <a:pt x="1309457" y="477059"/>
                </a:cubicBezTo>
                <a:cubicBezTo>
                  <a:pt x="1310150" y="469644"/>
                  <a:pt x="1318258" y="462922"/>
                  <a:pt x="1327155" y="463754"/>
                </a:cubicBezTo>
                <a:cubicBezTo>
                  <a:pt x="1336054" y="464586"/>
                  <a:pt x="1342776" y="472692"/>
                  <a:pt x="1341945" y="481591"/>
                </a:cubicBezTo>
                <a:cubicBezTo>
                  <a:pt x="1341529" y="486040"/>
                  <a:pt x="1339768" y="488868"/>
                  <a:pt x="1333420" y="492762"/>
                </a:cubicBezTo>
                <a:cubicBezTo>
                  <a:pt x="1337454" y="497628"/>
                  <a:pt x="1338382" y="503698"/>
                  <a:pt x="1337828" y="509630"/>
                </a:cubicBezTo>
                <a:cubicBezTo>
                  <a:pt x="1337135" y="517044"/>
                  <a:pt x="1333476" y="524183"/>
                  <a:pt x="1328612" y="528216"/>
                </a:cubicBezTo>
                <a:cubicBezTo>
                  <a:pt x="1329956" y="529838"/>
                  <a:pt x="1331301" y="531459"/>
                  <a:pt x="1331024" y="534425"/>
                </a:cubicBezTo>
                <a:cubicBezTo>
                  <a:pt x="1330608" y="538875"/>
                  <a:pt x="1327226" y="543046"/>
                  <a:pt x="1321294" y="542492"/>
                </a:cubicBezTo>
                <a:cubicBezTo>
                  <a:pt x="1316844" y="542076"/>
                  <a:pt x="1314155" y="538833"/>
                  <a:pt x="1313089" y="534246"/>
                </a:cubicBezTo>
                <a:cubicBezTo>
                  <a:pt x="1311605" y="534107"/>
                  <a:pt x="1310123" y="533969"/>
                  <a:pt x="1308639" y="533830"/>
                </a:cubicBezTo>
                <a:cubicBezTo>
                  <a:pt x="1301224" y="533137"/>
                  <a:pt x="1294457" y="529513"/>
                  <a:pt x="1289734" y="524022"/>
                </a:cubicBezTo>
                <a:close/>
                <a:moveTo>
                  <a:pt x="1237637" y="669312"/>
                </a:moveTo>
                <a:cubicBezTo>
                  <a:pt x="1234276" y="665258"/>
                  <a:pt x="1232536" y="659860"/>
                  <a:pt x="1233090" y="653928"/>
                </a:cubicBezTo>
                <a:cubicBezTo>
                  <a:pt x="1233783" y="646513"/>
                  <a:pt x="1237303" y="640858"/>
                  <a:pt x="1243651" y="636963"/>
                </a:cubicBezTo>
                <a:cubicBezTo>
                  <a:pt x="1234379" y="624129"/>
                  <a:pt x="1228350" y="608605"/>
                  <a:pt x="1229875" y="592293"/>
                </a:cubicBezTo>
                <a:cubicBezTo>
                  <a:pt x="1230844" y="581911"/>
                  <a:pt x="1233159" y="573152"/>
                  <a:pt x="1238301" y="566153"/>
                </a:cubicBezTo>
                <a:cubicBezTo>
                  <a:pt x="1236817" y="566015"/>
                  <a:pt x="1235335" y="565876"/>
                  <a:pt x="1233851" y="565737"/>
                </a:cubicBezTo>
                <a:cubicBezTo>
                  <a:pt x="1220504" y="564490"/>
                  <a:pt x="1209749" y="551517"/>
                  <a:pt x="1210996" y="538169"/>
                </a:cubicBezTo>
                <a:cubicBezTo>
                  <a:pt x="1211135" y="536687"/>
                  <a:pt x="1212894" y="533860"/>
                  <a:pt x="1213033" y="532375"/>
                </a:cubicBezTo>
                <a:cubicBezTo>
                  <a:pt x="1207378" y="528855"/>
                  <a:pt x="1203484" y="522507"/>
                  <a:pt x="1204039" y="516576"/>
                </a:cubicBezTo>
                <a:cubicBezTo>
                  <a:pt x="1204870" y="507677"/>
                  <a:pt x="1212978" y="500956"/>
                  <a:pt x="1221875" y="501787"/>
                </a:cubicBezTo>
                <a:cubicBezTo>
                  <a:pt x="1229292" y="502480"/>
                  <a:pt x="1234669" y="508966"/>
                  <a:pt x="1235597" y="515037"/>
                </a:cubicBezTo>
                <a:cubicBezTo>
                  <a:pt x="1237081" y="515176"/>
                  <a:pt x="1238563" y="515315"/>
                  <a:pt x="1240047" y="515453"/>
                </a:cubicBezTo>
                <a:cubicBezTo>
                  <a:pt x="1253393" y="516700"/>
                  <a:pt x="1264149" y="529673"/>
                  <a:pt x="1262902" y="543019"/>
                </a:cubicBezTo>
                <a:cubicBezTo>
                  <a:pt x="1262763" y="544503"/>
                  <a:pt x="1262763" y="544503"/>
                  <a:pt x="1262763" y="544503"/>
                </a:cubicBezTo>
                <a:cubicBezTo>
                  <a:pt x="1273699" y="539541"/>
                  <a:pt x="1285979" y="536200"/>
                  <a:pt x="1297843" y="537308"/>
                </a:cubicBezTo>
                <a:cubicBezTo>
                  <a:pt x="1331952" y="540497"/>
                  <a:pt x="1356152" y="569686"/>
                  <a:pt x="1352964" y="603796"/>
                </a:cubicBezTo>
                <a:cubicBezTo>
                  <a:pt x="1349777" y="637904"/>
                  <a:pt x="1320588" y="662105"/>
                  <a:pt x="1286480" y="658917"/>
                </a:cubicBezTo>
                <a:cubicBezTo>
                  <a:pt x="1283513" y="658639"/>
                  <a:pt x="1279202" y="656742"/>
                  <a:pt x="1276235" y="656464"/>
                </a:cubicBezTo>
                <a:cubicBezTo>
                  <a:pt x="1275265" y="666845"/>
                  <a:pt x="1263777" y="677739"/>
                  <a:pt x="1251912" y="676630"/>
                </a:cubicBezTo>
                <a:cubicBezTo>
                  <a:pt x="1245980" y="676076"/>
                  <a:pt x="1240998" y="673367"/>
                  <a:pt x="1237637" y="669312"/>
                </a:cubicBezTo>
                <a:close/>
                <a:moveTo>
                  <a:pt x="1155635" y="700357"/>
                </a:moveTo>
                <a:cubicBezTo>
                  <a:pt x="1151434" y="695290"/>
                  <a:pt x="1149057" y="688711"/>
                  <a:pt x="1149681" y="682038"/>
                </a:cubicBezTo>
                <a:cubicBezTo>
                  <a:pt x="1150928" y="668689"/>
                  <a:pt x="1163901" y="657935"/>
                  <a:pt x="1177247" y="659182"/>
                </a:cubicBezTo>
                <a:cubicBezTo>
                  <a:pt x="1190595" y="660429"/>
                  <a:pt x="1201351" y="673402"/>
                  <a:pt x="1200103" y="686750"/>
                </a:cubicBezTo>
                <a:cubicBezTo>
                  <a:pt x="1198856" y="700095"/>
                  <a:pt x="1185883" y="710851"/>
                  <a:pt x="1172535" y="709603"/>
                </a:cubicBezTo>
                <a:cubicBezTo>
                  <a:pt x="1165862" y="708980"/>
                  <a:pt x="1159836" y="705424"/>
                  <a:pt x="1155635" y="700357"/>
                </a:cubicBezTo>
                <a:close/>
                <a:moveTo>
                  <a:pt x="824229" y="98491"/>
                </a:moveTo>
                <a:cubicBezTo>
                  <a:pt x="820877" y="94954"/>
                  <a:pt x="819016" y="90113"/>
                  <a:pt x="819016" y="84899"/>
                </a:cubicBezTo>
                <a:cubicBezTo>
                  <a:pt x="819017" y="74474"/>
                  <a:pt x="827953" y="65537"/>
                  <a:pt x="838378" y="65537"/>
                </a:cubicBezTo>
                <a:cubicBezTo>
                  <a:pt x="848806" y="65537"/>
                  <a:pt x="857742" y="74474"/>
                  <a:pt x="857743" y="84900"/>
                </a:cubicBezTo>
                <a:cubicBezTo>
                  <a:pt x="857743" y="95327"/>
                  <a:pt x="848806" y="104263"/>
                  <a:pt x="838378" y="104263"/>
                </a:cubicBezTo>
                <a:cubicBezTo>
                  <a:pt x="832421" y="104263"/>
                  <a:pt x="827580" y="102029"/>
                  <a:pt x="824229" y="98491"/>
                </a:cubicBezTo>
                <a:close/>
                <a:moveTo>
                  <a:pt x="1116735" y="698405"/>
                </a:moveTo>
                <a:cubicBezTo>
                  <a:pt x="1117428" y="690990"/>
                  <a:pt x="1123914" y="685612"/>
                  <a:pt x="1131328" y="686305"/>
                </a:cubicBezTo>
                <a:cubicBezTo>
                  <a:pt x="1137260" y="686860"/>
                  <a:pt x="1142638" y="693346"/>
                  <a:pt x="1143429" y="700900"/>
                </a:cubicBezTo>
                <a:cubicBezTo>
                  <a:pt x="1142736" y="708314"/>
                  <a:pt x="1136250" y="713692"/>
                  <a:pt x="1128834" y="712999"/>
                </a:cubicBezTo>
                <a:cubicBezTo>
                  <a:pt x="1121420" y="712306"/>
                  <a:pt x="1116042" y="705820"/>
                  <a:pt x="1116735" y="698405"/>
                </a:cubicBezTo>
                <a:close/>
                <a:moveTo>
                  <a:pt x="814549" y="233848"/>
                </a:moveTo>
                <a:cubicBezTo>
                  <a:pt x="814549" y="226401"/>
                  <a:pt x="820507" y="220444"/>
                  <a:pt x="827953" y="220443"/>
                </a:cubicBezTo>
                <a:cubicBezTo>
                  <a:pt x="835401" y="220444"/>
                  <a:pt x="841359" y="226402"/>
                  <a:pt x="841359" y="233848"/>
                </a:cubicBezTo>
                <a:cubicBezTo>
                  <a:pt x="841359" y="241296"/>
                  <a:pt x="835401" y="247254"/>
                  <a:pt x="827953" y="247254"/>
                </a:cubicBezTo>
                <a:cubicBezTo>
                  <a:pt x="821995" y="247254"/>
                  <a:pt x="816037" y="241296"/>
                  <a:pt x="814549" y="233848"/>
                </a:cubicBezTo>
                <a:close/>
                <a:moveTo>
                  <a:pt x="882354" y="407040"/>
                </a:moveTo>
                <a:cubicBezTo>
                  <a:pt x="878153" y="401973"/>
                  <a:pt x="875776" y="395393"/>
                  <a:pt x="876399" y="388719"/>
                </a:cubicBezTo>
                <a:cubicBezTo>
                  <a:pt x="876815" y="384269"/>
                  <a:pt x="877092" y="381303"/>
                  <a:pt x="880335" y="378615"/>
                </a:cubicBezTo>
                <a:cubicBezTo>
                  <a:pt x="868749" y="374539"/>
                  <a:pt x="862166" y="364949"/>
                  <a:pt x="863274" y="353084"/>
                </a:cubicBezTo>
                <a:cubicBezTo>
                  <a:pt x="864521" y="339738"/>
                  <a:pt x="877494" y="328982"/>
                  <a:pt x="890841" y="330229"/>
                </a:cubicBezTo>
                <a:cubicBezTo>
                  <a:pt x="904189" y="331477"/>
                  <a:pt x="914945" y="344450"/>
                  <a:pt x="913697" y="357796"/>
                </a:cubicBezTo>
                <a:cubicBezTo>
                  <a:pt x="913281" y="362246"/>
                  <a:pt x="913004" y="365212"/>
                  <a:pt x="911243" y="368039"/>
                </a:cubicBezTo>
                <a:cubicBezTo>
                  <a:pt x="921348" y="371976"/>
                  <a:pt x="927931" y="381567"/>
                  <a:pt x="926822" y="393431"/>
                </a:cubicBezTo>
                <a:cubicBezTo>
                  <a:pt x="925575" y="406778"/>
                  <a:pt x="912602" y="417533"/>
                  <a:pt x="899256" y="416286"/>
                </a:cubicBezTo>
                <a:cubicBezTo>
                  <a:pt x="892582" y="415663"/>
                  <a:pt x="886556" y="412107"/>
                  <a:pt x="882354" y="407040"/>
                </a:cubicBezTo>
                <a:close/>
                <a:moveTo>
                  <a:pt x="699300" y="58648"/>
                </a:moveTo>
                <a:cubicBezTo>
                  <a:pt x="693156" y="52504"/>
                  <a:pt x="689432" y="43940"/>
                  <a:pt x="689432" y="34258"/>
                </a:cubicBezTo>
                <a:cubicBezTo>
                  <a:pt x="689432" y="14895"/>
                  <a:pt x="704327" y="0"/>
                  <a:pt x="723689" y="0"/>
                </a:cubicBezTo>
                <a:cubicBezTo>
                  <a:pt x="743054" y="0"/>
                  <a:pt x="757948" y="14895"/>
                  <a:pt x="757948" y="34257"/>
                </a:cubicBezTo>
                <a:cubicBezTo>
                  <a:pt x="757948" y="53622"/>
                  <a:pt x="743053" y="68517"/>
                  <a:pt x="723689" y="68516"/>
                </a:cubicBezTo>
                <a:cubicBezTo>
                  <a:pt x="714008" y="68517"/>
                  <a:pt x="705444" y="64793"/>
                  <a:pt x="699300" y="58648"/>
                </a:cubicBezTo>
                <a:close/>
                <a:moveTo>
                  <a:pt x="1041019" y="724241"/>
                </a:moveTo>
                <a:cubicBezTo>
                  <a:pt x="1041478" y="719327"/>
                  <a:pt x="1045833" y="715716"/>
                  <a:pt x="1050748" y="716175"/>
                </a:cubicBezTo>
                <a:cubicBezTo>
                  <a:pt x="1055662" y="716634"/>
                  <a:pt x="1059274" y="720990"/>
                  <a:pt x="1058815" y="725904"/>
                </a:cubicBezTo>
                <a:cubicBezTo>
                  <a:pt x="1058356" y="730820"/>
                  <a:pt x="1053999" y="734430"/>
                  <a:pt x="1049085" y="733971"/>
                </a:cubicBezTo>
                <a:cubicBezTo>
                  <a:pt x="1044170" y="733511"/>
                  <a:pt x="1040559" y="729157"/>
                  <a:pt x="1041019" y="724241"/>
                </a:cubicBezTo>
                <a:close/>
                <a:moveTo>
                  <a:pt x="889998" y="451326"/>
                </a:moveTo>
                <a:cubicBezTo>
                  <a:pt x="890553" y="445393"/>
                  <a:pt x="895417" y="441359"/>
                  <a:pt x="901349" y="441913"/>
                </a:cubicBezTo>
                <a:cubicBezTo>
                  <a:pt x="907281" y="442468"/>
                  <a:pt x="911315" y="447334"/>
                  <a:pt x="910761" y="453266"/>
                </a:cubicBezTo>
                <a:cubicBezTo>
                  <a:pt x="910206" y="459197"/>
                  <a:pt x="905341" y="463230"/>
                  <a:pt x="899409" y="462676"/>
                </a:cubicBezTo>
                <a:cubicBezTo>
                  <a:pt x="893476" y="462121"/>
                  <a:pt x="889444" y="457257"/>
                  <a:pt x="889998" y="451326"/>
                </a:cubicBezTo>
                <a:close/>
                <a:moveTo>
                  <a:pt x="913534" y="603683"/>
                </a:moveTo>
                <a:cubicBezTo>
                  <a:pt x="905821" y="594174"/>
                  <a:pt x="901739" y="581825"/>
                  <a:pt x="902917" y="569219"/>
                </a:cubicBezTo>
                <a:cubicBezTo>
                  <a:pt x="904580" y="551423"/>
                  <a:pt x="917969" y="536218"/>
                  <a:pt x="933492" y="530190"/>
                </a:cubicBezTo>
                <a:cubicBezTo>
                  <a:pt x="925009" y="524908"/>
                  <a:pt x="919909" y="515456"/>
                  <a:pt x="920879" y="505075"/>
                </a:cubicBezTo>
                <a:cubicBezTo>
                  <a:pt x="921710" y="496178"/>
                  <a:pt x="926990" y="487695"/>
                  <a:pt x="934822" y="483938"/>
                </a:cubicBezTo>
                <a:cubicBezTo>
                  <a:pt x="937136" y="475178"/>
                  <a:pt x="942279" y="468180"/>
                  <a:pt x="947419" y="461180"/>
                </a:cubicBezTo>
                <a:cubicBezTo>
                  <a:pt x="946076" y="459559"/>
                  <a:pt x="946076" y="459559"/>
                  <a:pt x="946215" y="458075"/>
                </a:cubicBezTo>
                <a:cubicBezTo>
                  <a:pt x="944731" y="457936"/>
                  <a:pt x="943110" y="459282"/>
                  <a:pt x="940144" y="459004"/>
                </a:cubicBezTo>
                <a:cubicBezTo>
                  <a:pt x="934212" y="458450"/>
                  <a:pt x="930178" y="453585"/>
                  <a:pt x="930732" y="447653"/>
                </a:cubicBezTo>
                <a:cubicBezTo>
                  <a:pt x="931286" y="441720"/>
                  <a:pt x="936152" y="437688"/>
                  <a:pt x="942084" y="438242"/>
                </a:cubicBezTo>
                <a:cubicBezTo>
                  <a:pt x="943566" y="438381"/>
                  <a:pt x="945050" y="438519"/>
                  <a:pt x="946394" y="440140"/>
                </a:cubicBezTo>
                <a:cubicBezTo>
                  <a:pt x="948848" y="429899"/>
                  <a:pt x="955473" y="423037"/>
                  <a:pt x="963441" y="417798"/>
                </a:cubicBezTo>
                <a:cubicBezTo>
                  <a:pt x="965757" y="409039"/>
                  <a:pt x="973864" y="402317"/>
                  <a:pt x="982762" y="403148"/>
                </a:cubicBezTo>
                <a:cubicBezTo>
                  <a:pt x="990178" y="403842"/>
                  <a:pt x="995694" y="408844"/>
                  <a:pt x="998106" y="415053"/>
                </a:cubicBezTo>
                <a:cubicBezTo>
                  <a:pt x="1000143" y="409260"/>
                  <a:pt x="1006352" y="406848"/>
                  <a:pt x="1012284" y="407403"/>
                </a:cubicBezTo>
                <a:cubicBezTo>
                  <a:pt x="1021182" y="408234"/>
                  <a:pt x="1027905" y="416343"/>
                  <a:pt x="1027074" y="425241"/>
                </a:cubicBezTo>
                <a:cubicBezTo>
                  <a:pt x="1026519" y="431174"/>
                  <a:pt x="1023138" y="435345"/>
                  <a:pt x="1018410" y="437895"/>
                </a:cubicBezTo>
                <a:cubicBezTo>
                  <a:pt x="1018272" y="439378"/>
                  <a:pt x="1019617" y="440999"/>
                  <a:pt x="1019340" y="443965"/>
                </a:cubicBezTo>
                <a:cubicBezTo>
                  <a:pt x="1040753" y="454942"/>
                  <a:pt x="1054988" y="478713"/>
                  <a:pt x="1052632" y="503923"/>
                </a:cubicBezTo>
                <a:cubicBezTo>
                  <a:pt x="1049860" y="533583"/>
                  <a:pt x="1025258" y="556716"/>
                  <a:pt x="995182" y="558393"/>
                </a:cubicBezTo>
                <a:cubicBezTo>
                  <a:pt x="994905" y="561359"/>
                  <a:pt x="996250" y="562982"/>
                  <a:pt x="996111" y="564464"/>
                </a:cubicBezTo>
                <a:cubicBezTo>
                  <a:pt x="1003942" y="560708"/>
                  <a:pt x="1013117" y="558574"/>
                  <a:pt x="1022015" y="559405"/>
                </a:cubicBezTo>
                <a:cubicBezTo>
                  <a:pt x="1050194" y="562039"/>
                  <a:pt x="1071704" y="587985"/>
                  <a:pt x="1069071" y="616161"/>
                </a:cubicBezTo>
                <a:cubicBezTo>
                  <a:pt x="1067962" y="628025"/>
                  <a:pt x="1062542" y="637991"/>
                  <a:pt x="1055779" y="646335"/>
                </a:cubicBezTo>
                <a:cubicBezTo>
                  <a:pt x="1056986" y="649440"/>
                  <a:pt x="1056708" y="652405"/>
                  <a:pt x="1056431" y="655371"/>
                </a:cubicBezTo>
                <a:cubicBezTo>
                  <a:pt x="1055184" y="668718"/>
                  <a:pt x="1043693" y="679612"/>
                  <a:pt x="1028863" y="678226"/>
                </a:cubicBezTo>
                <a:cubicBezTo>
                  <a:pt x="1019965" y="677395"/>
                  <a:pt x="1011621" y="670631"/>
                  <a:pt x="1007866" y="662801"/>
                </a:cubicBezTo>
                <a:cubicBezTo>
                  <a:pt x="984276" y="659100"/>
                  <a:pt x="968143" y="639641"/>
                  <a:pt x="967117" y="618601"/>
                </a:cubicBezTo>
                <a:cubicBezTo>
                  <a:pt x="959424" y="620874"/>
                  <a:pt x="953353" y="621804"/>
                  <a:pt x="945938" y="621111"/>
                </a:cubicBezTo>
                <a:cubicBezTo>
                  <a:pt x="932591" y="619863"/>
                  <a:pt x="921247" y="613193"/>
                  <a:pt x="913534" y="603683"/>
                </a:cubicBezTo>
                <a:close/>
                <a:moveTo>
                  <a:pt x="787738" y="396204"/>
                </a:moveTo>
                <a:cubicBezTo>
                  <a:pt x="787738" y="390245"/>
                  <a:pt x="792206" y="385778"/>
                  <a:pt x="798164" y="385778"/>
                </a:cubicBezTo>
                <a:cubicBezTo>
                  <a:pt x="802633" y="385778"/>
                  <a:pt x="807101" y="390245"/>
                  <a:pt x="808591" y="396203"/>
                </a:cubicBezTo>
                <a:cubicBezTo>
                  <a:pt x="808591" y="402161"/>
                  <a:pt x="804122" y="406630"/>
                  <a:pt x="798164" y="406630"/>
                </a:cubicBezTo>
                <a:cubicBezTo>
                  <a:pt x="792206" y="406630"/>
                  <a:pt x="787738" y="402161"/>
                  <a:pt x="787738" y="396204"/>
                </a:cubicBezTo>
                <a:close/>
                <a:moveTo>
                  <a:pt x="632833" y="114692"/>
                </a:moveTo>
                <a:cubicBezTo>
                  <a:pt x="632832" y="110222"/>
                  <a:pt x="637300" y="105755"/>
                  <a:pt x="641769" y="105755"/>
                </a:cubicBezTo>
                <a:cubicBezTo>
                  <a:pt x="646237" y="105754"/>
                  <a:pt x="650706" y="110222"/>
                  <a:pt x="650707" y="114692"/>
                </a:cubicBezTo>
                <a:cubicBezTo>
                  <a:pt x="650707" y="119159"/>
                  <a:pt x="646237" y="123628"/>
                  <a:pt x="641770" y="123629"/>
                </a:cubicBezTo>
                <a:cubicBezTo>
                  <a:pt x="635811" y="123628"/>
                  <a:pt x="632832" y="120649"/>
                  <a:pt x="632833" y="114692"/>
                </a:cubicBezTo>
                <a:close/>
                <a:moveTo>
                  <a:pt x="980658" y="809853"/>
                </a:moveTo>
                <a:cubicBezTo>
                  <a:pt x="981074" y="805405"/>
                  <a:pt x="985938" y="801371"/>
                  <a:pt x="990388" y="801787"/>
                </a:cubicBezTo>
                <a:cubicBezTo>
                  <a:pt x="994836" y="802202"/>
                  <a:pt x="998870" y="807068"/>
                  <a:pt x="998455" y="811516"/>
                </a:cubicBezTo>
                <a:cubicBezTo>
                  <a:pt x="998038" y="815966"/>
                  <a:pt x="993173" y="819999"/>
                  <a:pt x="988725" y="819583"/>
                </a:cubicBezTo>
                <a:cubicBezTo>
                  <a:pt x="984275" y="819167"/>
                  <a:pt x="980242" y="814303"/>
                  <a:pt x="980658" y="809853"/>
                </a:cubicBezTo>
                <a:close/>
                <a:moveTo>
                  <a:pt x="841359" y="579408"/>
                </a:moveTo>
                <a:cubicBezTo>
                  <a:pt x="841359" y="573450"/>
                  <a:pt x="845827" y="568983"/>
                  <a:pt x="851785" y="568983"/>
                </a:cubicBezTo>
                <a:cubicBezTo>
                  <a:pt x="857743" y="568983"/>
                  <a:pt x="862213" y="573450"/>
                  <a:pt x="862212" y="579408"/>
                </a:cubicBezTo>
                <a:cubicBezTo>
                  <a:pt x="862212" y="583878"/>
                  <a:pt x="857743" y="588345"/>
                  <a:pt x="851785" y="589835"/>
                </a:cubicBezTo>
                <a:cubicBezTo>
                  <a:pt x="845827" y="589835"/>
                  <a:pt x="841359" y="585366"/>
                  <a:pt x="841359" y="579408"/>
                </a:cubicBezTo>
                <a:close/>
                <a:moveTo>
                  <a:pt x="637299" y="284492"/>
                </a:moveTo>
                <a:cubicBezTo>
                  <a:pt x="637299" y="277044"/>
                  <a:pt x="643257" y="271086"/>
                  <a:pt x="650703" y="271086"/>
                </a:cubicBezTo>
                <a:cubicBezTo>
                  <a:pt x="652193" y="271086"/>
                  <a:pt x="653682" y="271086"/>
                  <a:pt x="655173" y="274065"/>
                </a:cubicBezTo>
                <a:cubicBezTo>
                  <a:pt x="659640" y="265128"/>
                  <a:pt x="668577" y="257682"/>
                  <a:pt x="679004" y="257682"/>
                </a:cubicBezTo>
                <a:cubicBezTo>
                  <a:pt x="692409" y="257682"/>
                  <a:pt x="702836" y="268107"/>
                  <a:pt x="702836" y="281513"/>
                </a:cubicBezTo>
                <a:cubicBezTo>
                  <a:pt x="702836" y="294918"/>
                  <a:pt x="692409" y="305345"/>
                  <a:pt x="679004" y="305345"/>
                </a:cubicBezTo>
                <a:cubicBezTo>
                  <a:pt x="671556" y="305345"/>
                  <a:pt x="664109" y="300876"/>
                  <a:pt x="659640" y="294917"/>
                </a:cubicBezTo>
                <a:cubicBezTo>
                  <a:pt x="656661" y="296408"/>
                  <a:pt x="653682" y="297897"/>
                  <a:pt x="650703" y="297897"/>
                </a:cubicBezTo>
                <a:cubicBezTo>
                  <a:pt x="643257" y="297897"/>
                  <a:pt x="637299" y="291939"/>
                  <a:pt x="637299" y="284492"/>
                </a:cubicBezTo>
                <a:close/>
                <a:moveTo>
                  <a:pt x="760181" y="533979"/>
                </a:moveTo>
                <a:cubicBezTo>
                  <a:pt x="756085" y="529883"/>
                  <a:pt x="753479" y="524297"/>
                  <a:pt x="753479" y="518340"/>
                </a:cubicBezTo>
                <a:cubicBezTo>
                  <a:pt x="753479" y="506424"/>
                  <a:pt x="763905" y="495998"/>
                  <a:pt x="775821" y="495998"/>
                </a:cubicBezTo>
                <a:cubicBezTo>
                  <a:pt x="787736" y="495998"/>
                  <a:pt x="798163" y="506423"/>
                  <a:pt x="798163" y="518339"/>
                </a:cubicBezTo>
                <a:cubicBezTo>
                  <a:pt x="798164" y="530256"/>
                  <a:pt x="787736" y="540682"/>
                  <a:pt x="775820" y="540682"/>
                </a:cubicBezTo>
                <a:cubicBezTo>
                  <a:pt x="769862" y="540682"/>
                  <a:pt x="764277" y="538076"/>
                  <a:pt x="760181" y="533979"/>
                </a:cubicBezTo>
                <a:close/>
                <a:moveTo>
                  <a:pt x="678285" y="395637"/>
                </a:moveTo>
                <a:cubicBezTo>
                  <a:pt x="678701" y="391189"/>
                  <a:pt x="681944" y="388499"/>
                  <a:pt x="686392" y="388915"/>
                </a:cubicBezTo>
                <a:cubicBezTo>
                  <a:pt x="690842" y="389331"/>
                  <a:pt x="693531" y="392574"/>
                  <a:pt x="693115" y="397022"/>
                </a:cubicBezTo>
                <a:cubicBezTo>
                  <a:pt x="693115" y="397022"/>
                  <a:pt x="692977" y="398506"/>
                  <a:pt x="692977" y="398506"/>
                </a:cubicBezTo>
                <a:cubicBezTo>
                  <a:pt x="696636" y="391368"/>
                  <a:pt x="701638" y="385851"/>
                  <a:pt x="709470" y="382096"/>
                </a:cubicBezTo>
                <a:cubicBezTo>
                  <a:pt x="708263" y="378991"/>
                  <a:pt x="707197" y="374403"/>
                  <a:pt x="707613" y="369955"/>
                </a:cubicBezTo>
                <a:cubicBezTo>
                  <a:pt x="709137" y="353641"/>
                  <a:pt x="723592" y="343023"/>
                  <a:pt x="738423" y="344409"/>
                </a:cubicBezTo>
                <a:cubicBezTo>
                  <a:pt x="747321" y="345241"/>
                  <a:pt x="754460" y="348900"/>
                  <a:pt x="758353" y="355248"/>
                </a:cubicBezTo>
                <a:cubicBezTo>
                  <a:pt x="757010" y="353627"/>
                  <a:pt x="757148" y="352143"/>
                  <a:pt x="757287" y="350661"/>
                </a:cubicBezTo>
                <a:cubicBezTo>
                  <a:pt x="757703" y="346212"/>
                  <a:pt x="759937" y="342306"/>
                  <a:pt x="763180" y="339617"/>
                </a:cubicBezTo>
                <a:lnTo>
                  <a:pt x="764022" y="339353"/>
                </a:lnTo>
                <a:lnTo>
                  <a:pt x="749891" y="333700"/>
                </a:lnTo>
                <a:lnTo>
                  <a:pt x="749456" y="334408"/>
                </a:lnTo>
                <a:cubicBezTo>
                  <a:pt x="745454" y="337213"/>
                  <a:pt x="740461" y="338617"/>
                  <a:pt x="736012" y="338200"/>
                </a:cubicBezTo>
                <a:cubicBezTo>
                  <a:pt x="731563" y="337785"/>
                  <a:pt x="727287" y="335516"/>
                  <a:pt x="724245" y="332052"/>
                </a:cubicBezTo>
                <a:cubicBezTo>
                  <a:pt x="721203" y="328589"/>
                  <a:pt x="719393" y="323932"/>
                  <a:pt x="719879" y="318741"/>
                </a:cubicBezTo>
                <a:cubicBezTo>
                  <a:pt x="720294" y="314292"/>
                  <a:pt x="722564" y="310017"/>
                  <a:pt x="726027" y="306974"/>
                </a:cubicBezTo>
                <a:lnTo>
                  <a:pt x="732889" y="304724"/>
                </a:lnTo>
                <a:lnTo>
                  <a:pt x="743239" y="280211"/>
                </a:lnTo>
                <a:cubicBezTo>
                  <a:pt x="749755" y="273694"/>
                  <a:pt x="758692" y="269598"/>
                  <a:pt x="768374" y="269598"/>
                </a:cubicBezTo>
                <a:cubicBezTo>
                  <a:pt x="787736" y="269598"/>
                  <a:pt x="804121" y="284493"/>
                  <a:pt x="804121" y="305345"/>
                </a:cubicBezTo>
                <a:cubicBezTo>
                  <a:pt x="804121" y="315027"/>
                  <a:pt x="800398" y="323964"/>
                  <a:pt x="794067" y="330480"/>
                </a:cubicBezTo>
                <a:lnTo>
                  <a:pt x="777695" y="337244"/>
                </a:lnTo>
                <a:lnTo>
                  <a:pt x="786167" y="341765"/>
                </a:lnTo>
                <a:cubicBezTo>
                  <a:pt x="788857" y="345009"/>
                  <a:pt x="790329" y="349261"/>
                  <a:pt x="789914" y="353710"/>
                </a:cubicBezTo>
                <a:cubicBezTo>
                  <a:pt x="789082" y="362608"/>
                  <a:pt x="780973" y="369329"/>
                  <a:pt x="772075" y="368498"/>
                </a:cubicBezTo>
                <a:cubicBezTo>
                  <a:pt x="767627" y="368082"/>
                  <a:pt x="764799" y="366323"/>
                  <a:pt x="762110" y="363080"/>
                </a:cubicBezTo>
                <a:cubicBezTo>
                  <a:pt x="761833" y="366046"/>
                  <a:pt x="762899" y="370632"/>
                  <a:pt x="762622" y="373598"/>
                </a:cubicBezTo>
                <a:cubicBezTo>
                  <a:pt x="761652" y="383981"/>
                  <a:pt x="754889" y="392324"/>
                  <a:pt x="747058" y="396079"/>
                </a:cubicBezTo>
                <a:cubicBezTo>
                  <a:pt x="749609" y="400807"/>
                  <a:pt x="750537" y="406877"/>
                  <a:pt x="750121" y="411325"/>
                </a:cubicBezTo>
                <a:cubicBezTo>
                  <a:pt x="748596" y="427639"/>
                  <a:pt x="734003" y="439739"/>
                  <a:pt x="717689" y="438214"/>
                </a:cubicBezTo>
                <a:cubicBezTo>
                  <a:pt x="701376" y="436689"/>
                  <a:pt x="689275" y="422096"/>
                  <a:pt x="690800" y="405782"/>
                </a:cubicBezTo>
                <a:cubicBezTo>
                  <a:pt x="690938" y="404299"/>
                  <a:pt x="692699" y="401473"/>
                  <a:pt x="692838" y="399988"/>
                </a:cubicBezTo>
                <a:cubicBezTo>
                  <a:pt x="691077" y="402816"/>
                  <a:pt x="687972" y="404022"/>
                  <a:pt x="685006" y="403745"/>
                </a:cubicBezTo>
                <a:cubicBezTo>
                  <a:pt x="680558" y="403329"/>
                  <a:pt x="677869" y="400086"/>
                  <a:pt x="678285" y="395637"/>
                </a:cubicBezTo>
                <a:close/>
                <a:moveTo>
                  <a:pt x="824042" y="703407"/>
                </a:moveTo>
                <a:cubicBezTo>
                  <a:pt x="820877" y="700056"/>
                  <a:pt x="819015" y="695587"/>
                  <a:pt x="819016" y="691119"/>
                </a:cubicBezTo>
                <a:cubicBezTo>
                  <a:pt x="819016" y="680692"/>
                  <a:pt x="827952" y="673246"/>
                  <a:pt x="836890" y="673246"/>
                </a:cubicBezTo>
                <a:cubicBezTo>
                  <a:pt x="847315" y="673246"/>
                  <a:pt x="854763" y="682183"/>
                  <a:pt x="854763" y="691119"/>
                </a:cubicBezTo>
                <a:cubicBezTo>
                  <a:pt x="854763" y="701545"/>
                  <a:pt x="847315" y="708993"/>
                  <a:pt x="836890" y="708994"/>
                </a:cubicBezTo>
                <a:cubicBezTo>
                  <a:pt x="831676" y="708993"/>
                  <a:pt x="827207" y="706759"/>
                  <a:pt x="824042" y="703407"/>
                </a:cubicBezTo>
                <a:close/>
                <a:moveTo>
                  <a:pt x="583678" y="266617"/>
                </a:moveTo>
                <a:cubicBezTo>
                  <a:pt x="583678" y="259214"/>
                  <a:pt x="589680" y="253212"/>
                  <a:pt x="597083" y="253212"/>
                </a:cubicBezTo>
                <a:cubicBezTo>
                  <a:pt x="604487" y="253213"/>
                  <a:pt x="610489" y="259214"/>
                  <a:pt x="610489" y="266617"/>
                </a:cubicBezTo>
                <a:cubicBezTo>
                  <a:pt x="610489" y="274022"/>
                  <a:pt x="604487" y="280023"/>
                  <a:pt x="597083" y="280023"/>
                </a:cubicBezTo>
                <a:cubicBezTo>
                  <a:pt x="589680" y="280023"/>
                  <a:pt x="583679" y="274021"/>
                  <a:pt x="583678" y="266617"/>
                </a:cubicBezTo>
                <a:close/>
                <a:moveTo>
                  <a:pt x="774331" y="661703"/>
                </a:moveTo>
                <a:cubicBezTo>
                  <a:pt x="770980" y="658351"/>
                  <a:pt x="769118" y="653882"/>
                  <a:pt x="769863" y="649414"/>
                </a:cubicBezTo>
                <a:cubicBezTo>
                  <a:pt x="769864" y="638988"/>
                  <a:pt x="777310" y="631541"/>
                  <a:pt x="787737" y="631541"/>
                </a:cubicBezTo>
                <a:cubicBezTo>
                  <a:pt x="798162" y="631541"/>
                  <a:pt x="805611" y="638988"/>
                  <a:pt x="805610" y="649414"/>
                </a:cubicBezTo>
                <a:cubicBezTo>
                  <a:pt x="805611" y="659840"/>
                  <a:pt x="798162" y="667288"/>
                  <a:pt x="787737" y="667288"/>
                </a:cubicBezTo>
                <a:cubicBezTo>
                  <a:pt x="782524" y="667288"/>
                  <a:pt x="777683" y="665054"/>
                  <a:pt x="774331" y="661703"/>
                </a:cubicBezTo>
                <a:close/>
                <a:moveTo>
                  <a:pt x="720523" y="564701"/>
                </a:moveTo>
                <a:cubicBezTo>
                  <a:pt x="716986" y="561163"/>
                  <a:pt x="714752" y="556322"/>
                  <a:pt x="714752" y="551109"/>
                </a:cubicBezTo>
                <a:cubicBezTo>
                  <a:pt x="714752" y="540683"/>
                  <a:pt x="723689" y="531746"/>
                  <a:pt x="734114" y="531746"/>
                </a:cubicBezTo>
                <a:cubicBezTo>
                  <a:pt x="744541" y="531746"/>
                  <a:pt x="753478" y="540683"/>
                  <a:pt x="753479" y="551109"/>
                </a:cubicBezTo>
                <a:cubicBezTo>
                  <a:pt x="753478" y="561536"/>
                  <a:pt x="744541" y="570472"/>
                  <a:pt x="734114" y="570473"/>
                </a:cubicBezTo>
                <a:cubicBezTo>
                  <a:pt x="728902" y="570472"/>
                  <a:pt x="724061" y="568238"/>
                  <a:pt x="720523" y="564701"/>
                </a:cubicBezTo>
                <a:close/>
                <a:moveTo>
                  <a:pt x="817154" y="753492"/>
                </a:moveTo>
                <a:cubicBezTo>
                  <a:pt x="812685" y="748838"/>
                  <a:pt x="810079" y="742507"/>
                  <a:pt x="810079" y="735805"/>
                </a:cubicBezTo>
                <a:cubicBezTo>
                  <a:pt x="810079" y="720910"/>
                  <a:pt x="821995" y="710485"/>
                  <a:pt x="835400" y="713463"/>
                </a:cubicBezTo>
                <a:cubicBezTo>
                  <a:pt x="839869" y="713463"/>
                  <a:pt x="844337" y="714952"/>
                  <a:pt x="847316" y="716442"/>
                </a:cubicBezTo>
                <a:cubicBezTo>
                  <a:pt x="850295" y="714952"/>
                  <a:pt x="853273" y="713463"/>
                  <a:pt x="856253" y="713463"/>
                </a:cubicBezTo>
                <a:cubicBezTo>
                  <a:pt x="865189" y="713463"/>
                  <a:pt x="872638" y="720910"/>
                  <a:pt x="872638" y="729847"/>
                </a:cubicBezTo>
                <a:cubicBezTo>
                  <a:pt x="872638" y="738783"/>
                  <a:pt x="866680" y="744741"/>
                  <a:pt x="857743" y="746232"/>
                </a:cubicBezTo>
                <a:cubicBezTo>
                  <a:pt x="854764" y="755169"/>
                  <a:pt x="845827" y="761127"/>
                  <a:pt x="835400" y="761126"/>
                </a:cubicBezTo>
                <a:cubicBezTo>
                  <a:pt x="827952" y="761126"/>
                  <a:pt x="821622" y="758147"/>
                  <a:pt x="817154" y="753492"/>
                </a:cubicBezTo>
                <a:close/>
                <a:moveTo>
                  <a:pt x="768517" y="710743"/>
                </a:moveTo>
                <a:cubicBezTo>
                  <a:pt x="769206" y="703371"/>
                  <a:pt x="775739" y="697954"/>
                  <a:pt x="783110" y="698642"/>
                </a:cubicBezTo>
                <a:cubicBezTo>
                  <a:pt x="790483" y="699331"/>
                  <a:pt x="795900" y="705866"/>
                  <a:pt x="795211" y="713238"/>
                </a:cubicBezTo>
                <a:cubicBezTo>
                  <a:pt x="794522" y="720609"/>
                  <a:pt x="787988" y="726026"/>
                  <a:pt x="780616" y="725337"/>
                </a:cubicBezTo>
                <a:cubicBezTo>
                  <a:pt x="773245" y="724648"/>
                  <a:pt x="767828" y="718114"/>
                  <a:pt x="768517" y="710743"/>
                </a:cubicBezTo>
                <a:close/>
                <a:moveTo>
                  <a:pt x="741192" y="681066"/>
                </a:moveTo>
                <a:cubicBezTo>
                  <a:pt x="738585" y="678459"/>
                  <a:pt x="737096" y="674735"/>
                  <a:pt x="737095" y="670267"/>
                </a:cubicBezTo>
                <a:cubicBezTo>
                  <a:pt x="737095" y="661330"/>
                  <a:pt x="743053" y="655373"/>
                  <a:pt x="751990" y="655372"/>
                </a:cubicBezTo>
                <a:cubicBezTo>
                  <a:pt x="760927" y="655373"/>
                  <a:pt x="766885" y="661330"/>
                  <a:pt x="766885" y="670267"/>
                </a:cubicBezTo>
                <a:cubicBezTo>
                  <a:pt x="766885" y="679204"/>
                  <a:pt x="760927" y="685162"/>
                  <a:pt x="751990" y="685162"/>
                </a:cubicBezTo>
                <a:cubicBezTo>
                  <a:pt x="747522" y="685162"/>
                  <a:pt x="743799" y="683673"/>
                  <a:pt x="741192" y="681066"/>
                </a:cubicBezTo>
                <a:close/>
                <a:moveTo>
                  <a:pt x="648657" y="551667"/>
                </a:moveTo>
                <a:cubicBezTo>
                  <a:pt x="644375" y="547385"/>
                  <a:pt x="641769" y="541427"/>
                  <a:pt x="641769" y="534724"/>
                </a:cubicBezTo>
                <a:cubicBezTo>
                  <a:pt x="641769" y="525787"/>
                  <a:pt x="647727" y="518340"/>
                  <a:pt x="655173" y="513872"/>
                </a:cubicBezTo>
                <a:cubicBezTo>
                  <a:pt x="647727" y="506425"/>
                  <a:pt x="643258" y="495998"/>
                  <a:pt x="643258" y="484082"/>
                </a:cubicBezTo>
                <a:cubicBezTo>
                  <a:pt x="643258" y="460250"/>
                  <a:pt x="662622" y="440888"/>
                  <a:pt x="686453" y="440888"/>
                </a:cubicBezTo>
                <a:cubicBezTo>
                  <a:pt x="698369" y="440888"/>
                  <a:pt x="710285" y="445355"/>
                  <a:pt x="717732" y="454292"/>
                </a:cubicBezTo>
                <a:cubicBezTo>
                  <a:pt x="734117" y="458762"/>
                  <a:pt x="746032" y="473656"/>
                  <a:pt x="746033" y="491530"/>
                </a:cubicBezTo>
                <a:cubicBezTo>
                  <a:pt x="746033" y="513872"/>
                  <a:pt x="728159" y="530256"/>
                  <a:pt x="707306" y="530256"/>
                </a:cubicBezTo>
                <a:cubicBezTo>
                  <a:pt x="702837" y="530256"/>
                  <a:pt x="698369" y="528766"/>
                  <a:pt x="693900" y="527277"/>
                </a:cubicBezTo>
                <a:cubicBezTo>
                  <a:pt x="690921" y="527277"/>
                  <a:pt x="689432" y="527278"/>
                  <a:pt x="687942" y="527277"/>
                </a:cubicBezTo>
                <a:cubicBezTo>
                  <a:pt x="689432" y="528766"/>
                  <a:pt x="689432" y="531745"/>
                  <a:pt x="689432" y="534724"/>
                </a:cubicBezTo>
                <a:cubicBezTo>
                  <a:pt x="689432" y="548130"/>
                  <a:pt x="679005" y="558555"/>
                  <a:pt x="665600" y="558555"/>
                </a:cubicBezTo>
                <a:cubicBezTo>
                  <a:pt x="658897" y="558556"/>
                  <a:pt x="652940" y="555949"/>
                  <a:pt x="648657" y="551667"/>
                </a:cubicBezTo>
                <a:close/>
                <a:moveTo>
                  <a:pt x="546772" y="370550"/>
                </a:moveTo>
                <a:cubicBezTo>
                  <a:pt x="543807" y="367586"/>
                  <a:pt x="541974" y="363490"/>
                  <a:pt x="541973" y="358965"/>
                </a:cubicBezTo>
                <a:cubicBezTo>
                  <a:pt x="541973" y="349917"/>
                  <a:pt x="549309" y="342581"/>
                  <a:pt x="558356" y="342581"/>
                </a:cubicBezTo>
                <a:cubicBezTo>
                  <a:pt x="567406" y="342581"/>
                  <a:pt x="574741" y="349916"/>
                  <a:pt x="574741" y="358964"/>
                </a:cubicBezTo>
                <a:cubicBezTo>
                  <a:pt x="574741" y="368014"/>
                  <a:pt x="567406" y="375350"/>
                  <a:pt x="558356" y="375349"/>
                </a:cubicBezTo>
                <a:cubicBezTo>
                  <a:pt x="553833" y="375350"/>
                  <a:pt x="549737" y="373516"/>
                  <a:pt x="546772" y="370550"/>
                </a:cubicBezTo>
                <a:close/>
                <a:moveTo>
                  <a:pt x="766438" y="867066"/>
                </a:moveTo>
                <a:cubicBezTo>
                  <a:pt x="763581" y="863619"/>
                  <a:pt x="762143" y="858997"/>
                  <a:pt x="762628" y="853806"/>
                </a:cubicBezTo>
                <a:cubicBezTo>
                  <a:pt x="763598" y="843426"/>
                  <a:pt x="771705" y="836702"/>
                  <a:pt x="782087" y="837673"/>
                </a:cubicBezTo>
                <a:cubicBezTo>
                  <a:pt x="786535" y="838089"/>
                  <a:pt x="790708" y="841470"/>
                  <a:pt x="794879" y="844852"/>
                </a:cubicBezTo>
                <a:cubicBezTo>
                  <a:pt x="804748" y="835304"/>
                  <a:pt x="818788" y="829134"/>
                  <a:pt x="833619" y="830521"/>
                </a:cubicBezTo>
                <a:cubicBezTo>
                  <a:pt x="860313" y="833015"/>
                  <a:pt x="880478" y="857340"/>
                  <a:pt x="877984" y="884034"/>
                </a:cubicBezTo>
                <a:cubicBezTo>
                  <a:pt x="875489" y="910729"/>
                  <a:pt x="851166" y="930894"/>
                  <a:pt x="824472" y="928400"/>
                </a:cubicBezTo>
                <a:cubicBezTo>
                  <a:pt x="811125" y="927152"/>
                  <a:pt x="799409" y="920448"/>
                  <a:pt x="791342" y="910719"/>
                </a:cubicBezTo>
                <a:cubicBezTo>
                  <a:pt x="783276" y="900989"/>
                  <a:pt x="778857" y="888234"/>
                  <a:pt x="780105" y="874888"/>
                </a:cubicBezTo>
                <a:cubicBezTo>
                  <a:pt x="780105" y="874888"/>
                  <a:pt x="780243" y="873404"/>
                  <a:pt x="780243" y="873404"/>
                </a:cubicBezTo>
                <a:cubicBezTo>
                  <a:pt x="778761" y="873265"/>
                  <a:pt x="778761" y="873265"/>
                  <a:pt x="778761" y="873265"/>
                </a:cubicBezTo>
                <a:cubicBezTo>
                  <a:pt x="773570" y="872780"/>
                  <a:pt x="769295" y="870511"/>
                  <a:pt x="766438" y="867066"/>
                </a:cubicBezTo>
                <a:close/>
                <a:moveTo>
                  <a:pt x="408849" y="210577"/>
                </a:moveTo>
                <a:cubicBezTo>
                  <a:pt x="400843" y="202570"/>
                  <a:pt x="396003" y="191399"/>
                  <a:pt x="396003" y="178739"/>
                </a:cubicBezTo>
                <a:cubicBezTo>
                  <a:pt x="396002" y="153417"/>
                  <a:pt x="416855" y="134055"/>
                  <a:pt x="440687" y="134054"/>
                </a:cubicBezTo>
                <a:cubicBezTo>
                  <a:pt x="466008" y="134054"/>
                  <a:pt x="485372" y="153417"/>
                  <a:pt x="485372" y="178739"/>
                </a:cubicBezTo>
                <a:cubicBezTo>
                  <a:pt x="485372" y="204060"/>
                  <a:pt x="464519" y="223424"/>
                  <a:pt x="440687" y="223424"/>
                </a:cubicBezTo>
                <a:cubicBezTo>
                  <a:pt x="428026" y="223424"/>
                  <a:pt x="416855" y="218583"/>
                  <a:pt x="408849" y="210577"/>
                </a:cubicBezTo>
                <a:close/>
                <a:moveTo>
                  <a:pt x="715448" y="846406"/>
                </a:moveTo>
                <a:cubicBezTo>
                  <a:pt x="716003" y="840474"/>
                  <a:pt x="722489" y="835096"/>
                  <a:pt x="728422" y="835651"/>
                </a:cubicBezTo>
                <a:cubicBezTo>
                  <a:pt x="735835" y="836343"/>
                  <a:pt x="739731" y="842692"/>
                  <a:pt x="739177" y="848623"/>
                </a:cubicBezTo>
                <a:cubicBezTo>
                  <a:pt x="738622" y="854555"/>
                  <a:pt x="732136" y="859933"/>
                  <a:pt x="726204" y="859379"/>
                </a:cubicBezTo>
                <a:cubicBezTo>
                  <a:pt x="718788" y="858686"/>
                  <a:pt x="714894" y="852338"/>
                  <a:pt x="715448" y="846406"/>
                </a:cubicBezTo>
                <a:close/>
                <a:moveTo>
                  <a:pt x="438439" y="320865"/>
                </a:moveTo>
                <a:cubicBezTo>
                  <a:pt x="438854" y="316417"/>
                  <a:pt x="443718" y="312382"/>
                  <a:pt x="448168" y="312798"/>
                </a:cubicBezTo>
                <a:cubicBezTo>
                  <a:pt x="452617" y="313213"/>
                  <a:pt x="456651" y="318080"/>
                  <a:pt x="456235" y="322528"/>
                </a:cubicBezTo>
                <a:cubicBezTo>
                  <a:pt x="455819" y="326977"/>
                  <a:pt x="450954" y="331010"/>
                  <a:pt x="446505" y="330594"/>
                </a:cubicBezTo>
                <a:cubicBezTo>
                  <a:pt x="442055" y="330178"/>
                  <a:pt x="438023" y="325314"/>
                  <a:pt x="438439" y="320865"/>
                </a:cubicBezTo>
                <a:close/>
                <a:moveTo>
                  <a:pt x="596513" y="630342"/>
                </a:moveTo>
                <a:cubicBezTo>
                  <a:pt x="597126" y="623791"/>
                  <a:pt x="602933" y="618975"/>
                  <a:pt x="609486" y="619588"/>
                </a:cubicBezTo>
                <a:cubicBezTo>
                  <a:pt x="616038" y="620199"/>
                  <a:pt x="620854" y="626008"/>
                  <a:pt x="620241" y="632560"/>
                </a:cubicBezTo>
                <a:cubicBezTo>
                  <a:pt x="619629" y="639114"/>
                  <a:pt x="613821" y="643928"/>
                  <a:pt x="607269" y="643315"/>
                </a:cubicBezTo>
                <a:cubicBezTo>
                  <a:pt x="600716" y="642703"/>
                  <a:pt x="595901" y="636896"/>
                  <a:pt x="596513" y="630342"/>
                </a:cubicBezTo>
                <a:close/>
                <a:moveTo>
                  <a:pt x="674905" y="834014"/>
                </a:moveTo>
                <a:cubicBezTo>
                  <a:pt x="670686" y="829133"/>
                  <a:pt x="668310" y="822553"/>
                  <a:pt x="669003" y="815138"/>
                </a:cubicBezTo>
                <a:cubicBezTo>
                  <a:pt x="670250" y="801789"/>
                  <a:pt x="683223" y="791035"/>
                  <a:pt x="696569" y="792282"/>
                </a:cubicBezTo>
                <a:cubicBezTo>
                  <a:pt x="709917" y="793529"/>
                  <a:pt x="720811" y="805019"/>
                  <a:pt x="719425" y="819850"/>
                </a:cubicBezTo>
                <a:cubicBezTo>
                  <a:pt x="718178" y="833196"/>
                  <a:pt x="705205" y="843951"/>
                  <a:pt x="691857" y="842704"/>
                </a:cubicBezTo>
                <a:cubicBezTo>
                  <a:pt x="685184" y="842080"/>
                  <a:pt x="679124" y="838896"/>
                  <a:pt x="674905" y="834014"/>
                </a:cubicBezTo>
                <a:close/>
                <a:moveTo>
                  <a:pt x="387076" y="314195"/>
                </a:moveTo>
                <a:cubicBezTo>
                  <a:pt x="384387" y="310953"/>
                  <a:pt x="382915" y="306701"/>
                  <a:pt x="383330" y="302252"/>
                </a:cubicBezTo>
                <a:cubicBezTo>
                  <a:pt x="384162" y="293354"/>
                  <a:pt x="392269" y="286631"/>
                  <a:pt x="401167" y="287463"/>
                </a:cubicBezTo>
                <a:cubicBezTo>
                  <a:pt x="410065" y="288294"/>
                  <a:pt x="416788" y="296403"/>
                  <a:pt x="415956" y="305301"/>
                </a:cubicBezTo>
                <a:cubicBezTo>
                  <a:pt x="415125" y="314199"/>
                  <a:pt x="407016" y="320920"/>
                  <a:pt x="398118" y="320089"/>
                </a:cubicBezTo>
                <a:cubicBezTo>
                  <a:pt x="393669" y="319673"/>
                  <a:pt x="389764" y="317438"/>
                  <a:pt x="387076" y="314195"/>
                </a:cubicBezTo>
                <a:close/>
                <a:moveTo>
                  <a:pt x="503620" y="543289"/>
                </a:moveTo>
                <a:cubicBezTo>
                  <a:pt x="500641" y="540310"/>
                  <a:pt x="498779" y="536214"/>
                  <a:pt x="498779" y="531746"/>
                </a:cubicBezTo>
                <a:cubicBezTo>
                  <a:pt x="498779" y="524299"/>
                  <a:pt x="503247" y="516850"/>
                  <a:pt x="510695" y="515361"/>
                </a:cubicBezTo>
                <a:cubicBezTo>
                  <a:pt x="500268" y="507914"/>
                  <a:pt x="492821" y="495998"/>
                  <a:pt x="492821" y="481103"/>
                </a:cubicBezTo>
                <a:cubicBezTo>
                  <a:pt x="492821" y="457271"/>
                  <a:pt x="512184" y="437909"/>
                  <a:pt x="536015" y="437909"/>
                </a:cubicBezTo>
                <a:cubicBezTo>
                  <a:pt x="559847" y="437908"/>
                  <a:pt x="579211" y="457271"/>
                  <a:pt x="579211" y="481103"/>
                </a:cubicBezTo>
                <a:cubicBezTo>
                  <a:pt x="579211" y="504934"/>
                  <a:pt x="559847" y="524299"/>
                  <a:pt x="536015" y="524299"/>
                </a:cubicBezTo>
                <a:cubicBezTo>
                  <a:pt x="534527" y="524299"/>
                  <a:pt x="531548" y="524298"/>
                  <a:pt x="530057" y="524299"/>
                </a:cubicBezTo>
                <a:cubicBezTo>
                  <a:pt x="530058" y="525787"/>
                  <a:pt x="531548" y="528766"/>
                  <a:pt x="531548" y="531745"/>
                </a:cubicBezTo>
                <a:cubicBezTo>
                  <a:pt x="531548" y="540683"/>
                  <a:pt x="524100" y="548131"/>
                  <a:pt x="515163" y="548131"/>
                </a:cubicBezTo>
                <a:cubicBezTo>
                  <a:pt x="510694" y="548131"/>
                  <a:pt x="506599" y="546269"/>
                  <a:pt x="503620" y="543289"/>
                </a:cubicBezTo>
                <a:close/>
                <a:moveTo>
                  <a:pt x="543894" y="641134"/>
                </a:moveTo>
                <a:cubicBezTo>
                  <a:pt x="540197" y="636674"/>
                  <a:pt x="538122" y="630870"/>
                  <a:pt x="538676" y="624938"/>
                </a:cubicBezTo>
                <a:cubicBezTo>
                  <a:pt x="539785" y="613074"/>
                  <a:pt x="549653" y="603524"/>
                  <a:pt x="562999" y="604771"/>
                </a:cubicBezTo>
                <a:cubicBezTo>
                  <a:pt x="576347" y="606018"/>
                  <a:pt x="584275" y="617232"/>
                  <a:pt x="583166" y="629096"/>
                </a:cubicBezTo>
                <a:cubicBezTo>
                  <a:pt x="582058" y="640960"/>
                  <a:pt x="572190" y="650509"/>
                  <a:pt x="558842" y="649261"/>
                </a:cubicBezTo>
                <a:cubicBezTo>
                  <a:pt x="552910" y="648707"/>
                  <a:pt x="547591" y="645592"/>
                  <a:pt x="543894" y="641134"/>
                </a:cubicBezTo>
                <a:close/>
                <a:moveTo>
                  <a:pt x="509205" y="610689"/>
                </a:moveTo>
                <a:cubicBezTo>
                  <a:pt x="509205" y="606219"/>
                  <a:pt x="513673" y="601752"/>
                  <a:pt x="518142" y="601752"/>
                </a:cubicBezTo>
                <a:cubicBezTo>
                  <a:pt x="522609" y="601751"/>
                  <a:pt x="527079" y="606219"/>
                  <a:pt x="527079" y="610689"/>
                </a:cubicBezTo>
                <a:cubicBezTo>
                  <a:pt x="527079" y="616646"/>
                  <a:pt x="522610" y="619626"/>
                  <a:pt x="518142" y="619626"/>
                </a:cubicBezTo>
                <a:cubicBezTo>
                  <a:pt x="513672" y="619625"/>
                  <a:pt x="509205" y="615157"/>
                  <a:pt x="509205" y="610689"/>
                </a:cubicBezTo>
                <a:close/>
                <a:moveTo>
                  <a:pt x="536411" y="741225"/>
                </a:moveTo>
                <a:cubicBezTo>
                  <a:pt x="534075" y="738201"/>
                  <a:pt x="532939" y="734355"/>
                  <a:pt x="533285" y="730648"/>
                </a:cubicBezTo>
                <a:cubicBezTo>
                  <a:pt x="533978" y="723233"/>
                  <a:pt x="540464" y="717855"/>
                  <a:pt x="547879" y="718548"/>
                </a:cubicBezTo>
                <a:cubicBezTo>
                  <a:pt x="549363" y="718687"/>
                  <a:pt x="550706" y="720309"/>
                  <a:pt x="552190" y="720447"/>
                </a:cubicBezTo>
                <a:cubicBezTo>
                  <a:pt x="545190" y="715304"/>
                  <a:pt x="541574" y="705991"/>
                  <a:pt x="542405" y="697093"/>
                </a:cubicBezTo>
                <a:cubicBezTo>
                  <a:pt x="543791" y="682263"/>
                  <a:pt x="556764" y="671507"/>
                  <a:pt x="571593" y="672893"/>
                </a:cubicBezTo>
                <a:cubicBezTo>
                  <a:pt x="583458" y="674002"/>
                  <a:pt x="593006" y="683869"/>
                  <a:pt x="595002" y="694529"/>
                </a:cubicBezTo>
                <a:cubicBezTo>
                  <a:pt x="603111" y="687805"/>
                  <a:pt x="612425" y="684189"/>
                  <a:pt x="622806" y="685159"/>
                </a:cubicBezTo>
                <a:cubicBezTo>
                  <a:pt x="642086" y="686961"/>
                  <a:pt x="656873" y="704798"/>
                  <a:pt x="654933" y="725560"/>
                </a:cubicBezTo>
                <a:cubicBezTo>
                  <a:pt x="653132" y="744840"/>
                  <a:pt x="635295" y="759628"/>
                  <a:pt x="616015" y="757826"/>
                </a:cubicBezTo>
                <a:cubicBezTo>
                  <a:pt x="596736" y="756024"/>
                  <a:pt x="583292" y="739808"/>
                  <a:pt x="583471" y="721874"/>
                </a:cubicBezTo>
                <a:cubicBezTo>
                  <a:pt x="578607" y="725908"/>
                  <a:pt x="572536" y="726835"/>
                  <a:pt x="566604" y="726281"/>
                </a:cubicBezTo>
                <a:cubicBezTo>
                  <a:pt x="563639" y="726004"/>
                  <a:pt x="559189" y="725588"/>
                  <a:pt x="556361" y="723829"/>
                </a:cubicBezTo>
                <a:cubicBezTo>
                  <a:pt x="559189" y="725588"/>
                  <a:pt x="561739" y="730316"/>
                  <a:pt x="561323" y="734764"/>
                </a:cubicBezTo>
                <a:cubicBezTo>
                  <a:pt x="560630" y="742179"/>
                  <a:pt x="554144" y="747557"/>
                  <a:pt x="546729" y="746864"/>
                </a:cubicBezTo>
                <a:cubicBezTo>
                  <a:pt x="542281" y="746449"/>
                  <a:pt x="538746" y="744248"/>
                  <a:pt x="536411" y="741225"/>
                </a:cubicBezTo>
                <a:close/>
                <a:moveTo>
                  <a:pt x="361559" y="447404"/>
                </a:moveTo>
                <a:cubicBezTo>
                  <a:pt x="357650" y="443122"/>
                  <a:pt x="355788" y="437164"/>
                  <a:pt x="357277" y="430462"/>
                </a:cubicBezTo>
                <a:cubicBezTo>
                  <a:pt x="357277" y="417056"/>
                  <a:pt x="367704" y="406630"/>
                  <a:pt x="381109" y="406630"/>
                </a:cubicBezTo>
                <a:cubicBezTo>
                  <a:pt x="384088" y="406630"/>
                  <a:pt x="385579" y="406631"/>
                  <a:pt x="388557" y="408119"/>
                </a:cubicBezTo>
                <a:cubicBezTo>
                  <a:pt x="388557" y="406630"/>
                  <a:pt x="390046" y="405140"/>
                  <a:pt x="390045" y="403651"/>
                </a:cubicBezTo>
                <a:cubicBezTo>
                  <a:pt x="373662" y="397693"/>
                  <a:pt x="363235" y="382798"/>
                  <a:pt x="363235" y="364924"/>
                </a:cubicBezTo>
                <a:cubicBezTo>
                  <a:pt x="363235" y="342581"/>
                  <a:pt x="381109" y="323220"/>
                  <a:pt x="404941" y="323219"/>
                </a:cubicBezTo>
                <a:cubicBezTo>
                  <a:pt x="427284" y="323219"/>
                  <a:pt x="446646" y="341093"/>
                  <a:pt x="446646" y="364925"/>
                </a:cubicBezTo>
                <a:cubicBezTo>
                  <a:pt x="446646" y="369393"/>
                  <a:pt x="446646" y="372371"/>
                  <a:pt x="445157" y="375350"/>
                </a:cubicBezTo>
                <a:cubicBezTo>
                  <a:pt x="470478" y="379820"/>
                  <a:pt x="489842" y="400672"/>
                  <a:pt x="489842" y="427483"/>
                </a:cubicBezTo>
                <a:cubicBezTo>
                  <a:pt x="489842" y="457273"/>
                  <a:pt x="466010" y="481105"/>
                  <a:pt x="436221" y="481105"/>
                </a:cubicBezTo>
                <a:cubicBezTo>
                  <a:pt x="415368" y="481104"/>
                  <a:pt x="397494" y="469189"/>
                  <a:pt x="388557" y="451315"/>
                </a:cubicBezTo>
                <a:cubicBezTo>
                  <a:pt x="385578" y="452803"/>
                  <a:pt x="381109" y="454294"/>
                  <a:pt x="378130" y="454293"/>
                </a:cubicBezTo>
                <a:cubicBezTo>
                  <a:pt x="371428" y="454293"/>
                  <a:pt x="365470" y="451686"/>
                  <a:pt x="361559" y="447404"/>
                </a:cubicBezTo>
                <a:close/>
                <a:moveTo>
                  <a:pt x="458749" y="652208"/>
                </a:moveTo>
                <a:cubicBezTo>
                  <a:pt x="455956" y="649415"/>
                  <a:pt x="454094" y="645691"/>
                  <a:pt x="454094" y="641968"/>
                </a:cubicBezTo>
                <a:cubicBezTo>
                  <a:pt x="454094" y="634520"/>
                  <a:pt x="460052" y="627074"/>
                  <a:pt x="468989" y="627073"/>
                </a:cubicBezTo>
                <a:cubicBezTo>
                  <a:pt x="476436" y="627073"/>
                  <a:pt x="483884" y="633031"/>
                  <a:pt x="483884" y="641968"/>
                </a:cubicBezTo>
                <a:cubicBezTo>
                  <a:pt x="483884" y="649415"/>
                  <a:pt x="477926" y="656863"/>
                  <a:pt x="468989" y="656863"/>
                </a:cubicBezTo>
                <a:cubicBezTo>
                  <a:pt x="465265" y="656863"/>
                  <a:pt x="461541" y="655001"/>
                  <a:pt x="458749" y="652208"/>
                </a:cubicBezTo>
                <a:close/>
                <a:moveTo>
                  <a:pt x="166996" y="102401"/>
                </a:moveTo>
                <a:cubicBezTo>
                  <a:pt x="164017" y="99422"/>
                  <a:pt x="162156" y="95326"/>
                  <a:pt x="162156" y="90858"/>
                </a:cubicBezTo>
                <a:cubicBezTo>
                  <a:pt x="162155" y="81920"/>
                  <a:pt x="169602" y="74474"/>
                  <a:pt x="178539" y="74474"/>
                </a:cubicBezTo>
                <a:cubicBezTo>
                  <a:pt x="187475" y="74474"/>
                  <a:pt x="194924" y="81921"/>
                  <a:pt x="194924" y="90857"/>
                </a:cubicBezTo>
                <a:cubicBezTo>
                  <a:pt x="194924" y="99794"/>
                  <a:pt x="187476" y="107243"/>
                  <a:pt x="178539" y="107242"/>
                </a:cubicBezTo>
                <a:cubicBezTo>
                  <a:pt x="174070" y="107242"/>
                  <a:pt x="169974" y="105380"/>
                  <a:pt x="166996" y="102401"/>
                </a:cubicBezTo>
                <a:close/>
                <a:moveTo>
                  <a:pt x="547869" y="856739"/>
                </a:moveTo>
                <a:cubicBezTo>
                  <a:pt x="544004" y="852076"/>
                  <a:pt x="541963" y="845902"/>
                  <a:pt x="542587" y="839228"/>
                </a:cubicBezTo>
                <a:cubicBezTo>
                  <a:pt x="543834" y="825881"/>
                  <a:pt x="555184" y="816470"/>
                  <a:pt x="568532" y="817717"/>
                </a:cubicBezTo>
                <a:cubicBezTo>
                  <a:pt x="581879" y="818964"/>
                  <a:pt x="591290" y="830316"/>
                  <a:pt x="590043" y="843663"/>
                </a:cubicBezTo>
                <a:cubicBezTo>
                  <a:pt x="588796" y="857010"/>
                  <a:pt x="577444" y="866421"/>
                  <a:pt x="564098" y="865173"/>
                </a:cubicBezTo>
                <a:cubicBezTo>
                  <a:pt x="557423" y="864549"/>
                  <a:pt x="551734" y="861400"/>
                  <a:pt x="547869" y="856739"/>
                </a:cubicBezTo>
                <a:close/>
                <a:moveTo>
                  <a:pt x="396378" y="582844"/>
                </a:moveTo>
                <a:cubicBezTo>
                  <a:pt x="390328" y="575546"/>
                  <a:pt x="387116" y="565896"/>
                  <a:pt x="388086" y="555516"/>
                </a:cubicBezTo>
                <a:cubicBezTo>
                  <a:pt x="389056" y="545134"/>
                  <a:pt x="394001" y="536246"/>
                  <a:pt x="401298" y="530196"/>
                </a:cubicBezTo>
                <a:lnTo>
                  <a:pt x="423612" y="523425"/>
                </a:lnTo>
                <a:lnTo>
                  <a:pt x="423000" y="523180"/>
                </a:lnTo>
                <a:cubicBezTo>
                  <a:pt x="420208" y="520573"/>
                  <a:pt x="418346" y="516850"/>
                  <a:pt x="418346" y="512381"/>
                </a:cubicBezTo>
                <a:cubicBezTo>
                  <a:pt x="418346" y="504933"/>
                  <a:pt x="424304" y="497487"/>
                  <a:pt x="433241" y="497487"/>
                </a:cubicBezTo>
                <a:cubicBezTo>
                  <a:pt x="440687" y="497487"/>
                  <a:pt x="448135" y="503445"/>
                  <a:pt x="448135" y="512381"/>
                </a:cubicBezTo>
                <a:cubicBezTo>
                  <a:pt x="448136" y="516105"/>
                  <a:pt x="446646" y="519829"/>
                  <a:pt x="444039" y="522621"/>
                </a:cubicBezTo>
                <a:lnTo>
                  <a:pt x="436352" y="525935"/>
                </a:lnTo>
                <a:lnTo>
                  <a:pt x="453945" y="535116"/>
                </a:lnTo>
                <a:cubicBezTo>
                  <a:pt x="459995" y="542414"/>
                  <a:pt x="463208" y="552064"/>
                  <a:pt x="462237" y="562445"/>
                </a:cubicBezTo>
                <a:cubicBezTo>
                  <a:pt x="461267" y="572825"/>
                  <a:pt x="456323" y="581713"/>
                  <a:pt x="449025" y="587763"/>
                </a:cubicBezTo>
                <a:lnTo>
                  <a:pt x="430747" y="593309"/>
                </a:lnTo>
                <a:lnTo>
                  <a:pt x="430075" y="595048"/>
                </a:lnTo>
                <a:cubicBezTo>
                  <a:pt x="428027" y="597282"/>
                  <a:pt x="425048" y="598771"/>
                  <a:pt x="421325" y="598771"/>
                </a:cubicBezTo>
                <a:cubicBezTo>
                  <a:pt x="418346" y="598771"/>
                  <a:pt x="415367" y="597654"/>
                  <a:pt x="413133" y="595606"/>
                </a:cubicBezTo>
                <a:lnTo>
                  <a:pt x="410934" y="590439"/>
                </a:lnTo>
                <a:close/>
                <a:moveTo>
                  <a:pt x="586371" y="962997"/>
                </a:moveTo>
                <a:cubicBezTo>
                  <a:pt x="587064" y="955581"/>
                  <a:pt x="592067" y="950065"/>
                  <a:pt x="600964" y="950896"/>
                </a:cubicBezTo>
                <a:cubicBezTo>
                  <a:pt x="608380" y="951590"/>
                  <a:pt x="613758" y="958076"/>
                  <a:pt x="613065" y="965491"/>
                </a:cubicBezTo>
                <a:cubicBezTo>
                  <a:pt x="612372" y="972906"/>
                  <a:pt x="605886" y="978284"/>
                  <a:pt x="598470" y="977591"/>
                </a:cubicBezTo>
                <a:cubicBezTo>
                  <a:pt x="591056" y="976898"/>
                  <a:pt x="585678" y="970411"/>
                  <a:pt x="586371" y="962997"/>
                </a:cubicBezTo>
                <a:close/>
                <a:moveTo>
                  <a:pt x="531653" y="896175"/>
                </a:moveTo>
                <a:cubicBezTo>
                  <a:pt x="528965" y="892932"/>
                  <a:pt x="527492" y="888681"/>
                  <a:pt x="527908" y="884231"/>
                </a:cubicBezTo>
                <a:cubicBezTo>
                  <a:pt x="528739" y="875334"/>
                  <a:pt x="536708" y="870095"/>
                  <a:pt x="545745" y="869443"/>
                </a:cubicBezTo>
                <a:cubicBezTo>
                  <a:pt x="554643" y="870274"/>
                  <a:pt x="561365" y="878383"/>
                  <a:pt x="560534" y="887281"/>
                </a:cubicBezTo>
                <a:cubicBezTo>
                  <a:pt x="559703" y="896179"/>
                  <a:pt x="551593" y="902900"/>
                  <a:pt x="542696" y="902068"/>
                </a:cubicBezTo>
                <a:cubicBezTo>
                  <a:pt x="538247" y="901653"/>
                  <a:pt x="534342" y="899418"/>
                  <a:pt x="531653" y="896175"/>
                </a:cubicBezTo>
                <a:close/>
                <a:moveTo>
                  <a:pt x="471180" y="866961"/>
                </a:moveTo>
                <a:cubicBezTo>
                  <a:pt x="471873" y="859546"/>
                  <a:pt x="478221" y="855651"/>
                  <a:pt x="484153" y="856206"/>
                </a:cubicBezTo>
                <a:cubicBezTo>
                  <a:pt x="490085" y="856760"/>
                  <a:pt x="494118" y="861626"/>
                  <a:pt x="494908" y="869178"/>
                </a:cubicBezTo>
                <a:cubicBezTo>
                  <a:pt x="494216" y="876595"/>
                  <a:pt x="487868" y="880488"/>
                  <a:pt x="481936" y="879934"/>
                </a:cubicBezTo>
                <a:cubicBezTo>
                  <a:pt x="474520" y="879241"/>
                  <a:pt x="470626" y="872893"/>
                  <a:pt x="471180" y="866961"/>
                </a:cubicBezTo>
                <a:close/>
                <a:moveTo>
                  <a:pt x="177773" y="408372"/>
                </a:moveTo>
                <a:cubicBezTo>
                  <a:pt x="175097" y="405144"/>
                  <a:pt x="173653" y="400896"/>
                  <a:pt x="174073" y="396391"/>
                </a:cubicBezTo>
                <a:cubicBezTo>
                  <a:pt x="174915" y="387381"/>
                  <a:pt x="182902" y="380760"/>
                  <a:pt x="191910" y="381602"/>
                </a:cubicBezTo>
                <a:cubicBezTo>
                  <a:pt x="200920" y="382444"/>
                  <a:pt x="207542" y="390431"/>
                  <a:pt x="206699" y="399441"/>
                </a:cubicBezTo>
                <a:cubicBezTo>
                  <a:pt x="205857" y="408449"/>
                  <a:pt x="197872" y="415071"/>
                  <a:pt x="188861" y="414228"/>
                </a:cubicBezTo>
                <a:cubicBezTo>
                  <a:pt x="184357" y="413808"/>
                  <a:pt x="180450" y="411600"/>
                  <a:pt x="177773" y="408372"/>
                </a:cubicBezTo>
                <a:close/>
                <a:moveTo>
                  <a:pt x="355152" y="881924"/>
                </a:moveTo>
                <a:cubicBezTo>
                  <a:pt x="348952" y="874239"/>
                  <a:pt x="345775" y="864218"/>
                  <a:pt x="346745" y="853837"/>
                </a:cubicBezTo>
                <a:cubicBezTo>
                  <a:pt x="348824" y="831593"/>
                  <a:pt x="368144" y="816941"/>
                  <a:pt x="388907" y="818882"/>
                </a:cubicBezTo>
                <a:cubicBezTo>
                  <a:pt x="411151" y="820961"/>
                  <a:pt x="425802" y="840281"/>
                  <a:pt x="423862" y="861044"/>
                </a:cubicBezTo>
                <a:cubicBezTo>
                  <a:pt x="421922" y="881806"/>
                  <a:pt x="403945" y="898078"/>
                  <a:pt x="381700" y="895999"/>
                </a:cubicBezTo>
                <a:cubicBezTo>
                  <a:pt x="370577" y="894959"/>
                  <a:pt x="361353" y="889610"/>
                  <a:pt x="355152" y="881924"/>
                </a:cubicBezTo>
                <a:close/>
                <a:moveTo>
                  <a:pt x="19536" y="241140"/>
                </a:moveTo>
                <a:cubicBezTo>
                  <a:pt x="15891" y="236125"/>
                  <a:pt x="14626" y="229650"/>
                  <a:pt x="16733" y="223115"/>
                </a:cubicBezTo>
                <a:cubicBezTo>
                  <a:pt x="17148" y="218664"/>
                  <a:pt x="19047" y="214355"/>
                  <a:pt x="20808" y="211528"/>
                </a:cubicBezTo>
                <a:cubicBezTo>
                  <a:pt x="19601" y="208423"/>
                  <a:pt x="18396" y="205319"/>
                  <a:pt x="18673" y="202352"/>
                </a:cubicBezTo>
                <a:cubicBezTo>
                  <a:pt x="19504" y="193454"/>
                  <a:pt x="27612" y="186731"/>
                  <a:pt x="36510" y="187563"/>
                </a:cubicBezTo>
                <a:cubicBezTo>
                  <a:pt x="45408" y="188395"/>
                  <a:pt x="50786" y="194881"/>
                  <a:pt x="51438" y="203918"/>
                </a:cubicBezTo>
                <a:cubicBezTo>
                  <a:pt x="60059" y="207715"/>
                  <a:pt x="65159" y="217168"/>
                  <a:pt x="64189" y="227549"/>
                </a:cubicBezTo>
                <a:cubicBezTo>
                  <a:pt x="62803" y="242379"/>
                  <a:pt x="49969" y="251651"/>
                  <a:pt x="36621" y="250404"/>
                </a:cubicBezTo>
                <a:cubicBezTo>
                  <a:pt x="29206" y="249710"/>
                  <a:pt x="23181" y="246156"/>
                  <a:pt x="19536" y="241140"/>
                </a:cubicBezTo>
                <a:close/>
                <a:moveTo>
                  <a:pt x="308178" y="906333"/>
                </a:moveTo>
                <a:cubicBezTo>
                  <a:pt x="304481" y="901874"/>
                  <a:pt x="302406" y="896071"/>
                  <a:pt x="302960" y="890138"/>
                </a:cubicBezTo>
                <a:cubicBezTo>
                  <a:pt x="304069" y="878274"/>
                  <a:pt x="315420" y="868863"/>
                  <a:pt x="327283" y="869971"/>
                </a:cubicBezTo>
                <a:cubicBezTo>
                  <a:pt x="339148" y="871080"/>
                  <a:pt x="348559" y="882432"/>
                  <a:pt x="347450" y="894296"/>
                </a:cubicBezTo>
                <a:cubicBezTo>
                  <a:pt x="346342" y="906161"/>
                  <a:pt x="334990" y="915571"/>
                  <a:pt x="323126" y="914461"/>
                </a:cubicBezTo>
                <a:cubicBezTo>
                  <a:pt x="317194" y="913907"/>
                  <a:pt x="311875" y="910792"/>
                  <a:pt x="308178" y="906333"/>
                </a:cubicBezTo>
                <a:close/>
                <a:moveTo>
                  <a:pt x="219602" y="737612"/>
                </a:moveTo>
                <a:cubicBezTo>
                  <a:pt x="211535" y="727883"/>
                  <a:pt x="207117" y="715128"/>
                  <a:pt x="208364" y="701781"/>
                </a:cubicBezTo>
                <a:cubicBezTo>
                  <a:pt x="210166" y="682501"/>
                  <a:pt x="223416" y="668779"/>
                  <a:pt x="239078" y="661267"/>
                </a:cubicBezTo>
                <a:lnTo>
                  <a:pt x="235643" y="638815"/>
                </a:lnTo>
                <a:lnTo>
                  <a:pt x="228064" y="635637"/>
                </a:lnTo>
                <a:lnTo>
                  <a:pt x="226212" y="631221"/>
                </a:lnTo>
                <a:lnTo>
                  <a:pt x="220810" y="632632"/>
                </a:lnTo>
                <a:cubicBezTo>
                  <a:pt x="205980" y="631247"/>
                  <a:pt x="196708" y="618413"/>
                  <a:pt x="197955" y="605066"/>
                </a:cubicBezTo>
                <a:cubicBezTo>
                  <a:pt x="199064" y="593202"/>
                  <a:pt x="207448" y="583513"/>
                  <a:pt x="219451" y="583140"/>
                </a:cubicBezTo>
                <a:cubicBezTo>
                  <a:pt x="218246" y="580035"/>
                  <a:pt x="218662" y="575585"/>
                  <a:pt x="218939" y="572619"/>
                </a:cubicBezTo>
                <a:cubicBezTo>
                  <a:pt x="219978" y="561496"/>
                  <a:pt x="225768" y="551565"/>
                  <a:pt x="234079" y="544675"/>
                </a:cubicBezTo>
                <a:lnTo>
                  <a:pt x="240681" y="542559"/>
                </a:lnTo>
                <a:lnTo>
                  <a:pt x="230112" y="538261"/>
                </a:lnTo>
                <a:lnTo>
                  <a:pt x="228812" y="535064"/>
                </a:lnTo>
                <a:lnTo>
                  <a:pt x="222265" y="537026"/>
                </a:lnTo>
                <a:cubicBezTo>
                  <a:pt x="211883" y="536056"/>
                  <a:pt x="203401" y="530777"/>
                  <a:pt x="198162" y="522806"/>
                </a:cubicBezTo>
                <a:cubicBezTo>
                  <a:pt x="198162" y="522806"/>
                  <a:pt x="198162" y="522806"/>
                  <a:pt x="196679" y="522667"/>
                </a:cubicBezTo>
                <a:cubicBezTo>
                  <a:pt x="189264" y="521975"/>
                  <a:pt x="183470" y="519938"/>
                  <a:pt x="177954" y="514933"/>
                </a:cubicBezTo>
                <a:cubicBezTo>
                  <a:pt x="172535" y="524900"/>
                  <a:pt x="161461" y="531344"/>
                  <a:pt x="149597" y="530236"/>
                </a:cubicBezTo>
                <a:cubicBezTo>
                  <a:pt x="142181" y="529542"/>
                  <a:pt x="135415" y="525919"/>
                  <a:pt x="130692" y="520428"/>
                </a:cubicBezTo>
                <a:cubicBezTo>
                  <a:pt x="125969" y="514938"/>
                  <a:pt x="123290" y="507581"/>
                  <a:pt x="124053" y="499425"/>
                </a:cubicBezTo>
                <a:cubicBezTo>
                  <a:pt x="125439" y="484596"/>
                  <a:pt x="140033" y="472495"/>
                  <a:pt x="154724" y="475364"/>
                </a:cubicBezTo>
                <a:cubicBezTo>
                  <a:pt x="159174" y="475780"/>
                  <a:pt x="163484" y="477678"/>
                  <a:pt x="167795" y="479578"/>
                </a:cubicBezTo>
                <a:cubicBezTo>
                  <a:pt x="170248" y="469335"/>
                  <a:pt x="178356" y="462613"/>
                  <a:pt x="189152" y="459133"/>
                </a:cubicBezTo>
                <a:cubicBezTo>
                  <a:pt x="186463" y="455890"/>
                  <a:pt x="185258" y="452785"/>
                  <a:pt x="185674" y="448337"/>
                </a:cubicBezTo>
                <a:cubicBezTo>
                  <a:pt x="186505" y="439439"/>
                  <a:pt x="194613" y="432716"/>
                  <a:pt x="203511" y="433547"/>
                </a:cubicBezTo>
                <a:cubicBezTo>
                  <a:pt x="212409" y="434379"/>
                  <a:pt x="219132" y="442488"/>
                  <a:pt x="218301" y="451386"/>
                </a:cubicBezTo>
                <a:cubicBezTo>
                  <a:pt x="218023" y="454353"/>
                  <a:pt x="216124" y="458662"/>
                  <a:pt x="212881" y="461351"/>
                </a:cubicBezTo>
                <a:cubicBezTo>
                  <a:pt x="217192" y="463250"/>
                  <a:pt x="220020" y="465010"/>
                  <a:pt x="222708" y="468253"/>
                </a:cubicBezTo>
                <a:cubicBezTo>
                  <a:pt x="225674" y="468530"/>
                  <a:pt x="227156" y="468668"/>
                  <a:pt x="228640" y="468807"/>
                </a:cubicBezTo>
                <a:cubicBezTo>
                  <a:pt x="238280" y="469708"/>
                  <a:pt x="246460" y="474212"/>
                  <a:pt x="252006" y="480901"/>
                </a:cubicBezTo>
                <a:lnTo>
                  <a:pt x="258355" y="502082"/>
                </a:lnTo>
                <a:lnTo>
                  <a:pt x="263998" y="504376"/>
                </a:lnTo>
                <a:cubicBezTo>
                  <a:pt x="268280" y="508658"/>
                  <a:pt x="270887" y="514616"/>
                  <a:pt x="270887" y="521319"/>
                </a:cubicBezTo>
                <a:lnTo>
                  <a:pt x="265161" y="535400"/>
                </a:lnTo>
                <a:lnTo>
                  <a:pt x="292339" y="549558"/>
                </a:lnTo>
                <a:cubicBezTo>
                  <a:pt x="299247" y="557684"/>
                  <a:pt x="303097" y="568516"/>
                  <a:pt x="301988" y="580380"/>
                </a:cubicBezTo>
                <a:cubicBezTo>
                  <a:pt x="301572" y="584830"/>
                  <a:pt x="299673" y="589140"/>
                  <a:pt x="297775" y="593451"/>
                </a:cubicBezTo>
                <a:cubicBezTo>
                  <a:pt x="319603" y="599977"/>
                  <a:pt x="334116" y="620782"/>
                  <a:pt x="331898" y="644510"/>
                </a:cubicBezTo>
                <a:cubicBezTo>
                  <a:pt x="331760" y="645993"/>
                  <a:pt x="331483" y="648959"/>
                  <a:pt x="331344" y="650443"/>
                </a:cubicBezTo>
                <a:cubicBezTo>
                  <a:pt x="335931" y="649374"/>
                  <a:pt x="338897" y="649651"/>
                  <a:pt x="343347" y="650067"/>
                </a:cubicBezTo>
                <a:cubicBezTo>
                  <a:pt x="347795" y="650483"/>
                  <a:pt x="352245" y="650899"/>
                  <a:pt x="356555" y="652799"/>
                </a:cubicBezTo>
                <a:cubicBezTo>
                  <a:pt x="366146" y="646214"/>
                  <a:pt x="378426" y="642874"/>
                  <a:pt x="390290" y="643983"/>
                </a:cubicBezTo>
                <a:lnTo>
                  <a:pt x="395566" y="646229"/>
                </a:lnTo>
                <a:lnTo>
                  <a:pt x="404941" y="641968"/>
                </a:lnTo>
                <a:cubicBezTo>
                  <a:pt x="415366" y="641968"/>
                  <a:pt x="422814" y="649415"/>
                  <a:pt x="422814" y="659842"/>
                </a:cubicBezTo>
                <a:lnTo>
                  <a:pt x="422678" y="660189"/>
                </a:lnTo>
                <a:lnTo>
                  <a:pt x="437386" y="684288"/>
                </a:lnTo>
                <a:cubicBezTo>
                  <a:pt x="440629" y="681599"/>
                  <a:pt x="445218" y="680531"/>
                  <a:pt x="451150" y="681085"/>
                </a:cubicBezTo>
                <a:cubicBezTo>
                  <a:pt x="464496" y="682332"/>
                  <a:pt x="473909" y="693685"/>
                  <a:pt x="472661" y="707031"/>
                </a:cubicBezTo>
                <a:cubicBezTo>
                  <a:pt x="471413" y="720379"/>
                  <a:pt x="460062" y="729789"/>
                  <a:pt x="446715" y="728542"/>
                </a:cubicBezTo>
                <a:cubicBezTo>
                  <a:pt x="440783" y="727988"/>
                  <a:pt x="436472" y="726090"/>
                  <a:pt x="433644" y="724328"/>
                </a:cubicBezTo>
                <a:cubicBezTo>
                  <a:pt x="426188" y="740088"/>
                  <a:pt x="411733" y="750705"/>
                  <a:pt x="393521" y="753491"/>
                </a:cubicBezTo>
                <a:cubicBezTo>
                  <a:pt x="387963" y="764939"/>
                  <a:pt x="376750" y="772867"/>
                  <a:pt x="364609" y="774725"/>
                </a:cubicBezTo>
                <a:cubicBezTo>
                  <a:pt x="367298" y="777968"/>
                  <a:pt x="368365" y="782556"/>
                  <a:pt x="367949" y="787004"/>
                </a:cubicBezTo>
                <a:cubicBezTo>
                  <a:pt x="366978" y="797386"/>
                  <a:pt x="357388" y="803969"/>
                  <a:pt x="348489" y="803137"/>
                </a:cubicBezTo>
                <a:lnTo>
                  <a:pt x="346325" y="801945"/>
                </a:lnTo>
                <a:lnTo>
                  <a:pt x="330466" y="808789"/>
                </a:lnTo>
                <a:cubicBezTo>
                  <a:pt x="317062" y="808789"/>
                  <a:pt x="306635" y="796873"/>
                  <a:pt x="305146" y="783467"/>
                </a:cubicBezTo>
                <a:lnTo>
                  <a:pt x="311720" y="768235"/>
                </a:lnTo>
                <a:lnTo>
                  <a:pt x="304302" y="765722"/>
                </a:lnTo>
                <a:cubicBezTo>
                  <a:pt x="296712" y="760899"/>
                  <a:pt x="290222" y="754309"/>
                  <a:pt x="284982" y="746339"/>
                </a:cubicBezTo>
                <a:cubicBezTo>
                  <a:pt x="275391" y="752924"/>
                  <a:pt x="264595" y="756402"/>
                  <a:pt x="252731" y="755294"/>
                </a:cubicBezTo>
                <a:cubicBezTo>
                  <a:pt x="239384" y="754046"/>
                  <a:pt x="227669" y="747342"/>
                  <a:pt x="219602" y="737612"/>
                </a:cubicBezTo>
                <a:close/>
                <a:moveTo>
                  <a:pt x="172050" y="744201"/>
                </a:moveTo>
                <a:cubicBezTo>
                  <a:pt x="169192" y="740755"/>
                  <a:pt x="167755" y="736133"/>
                  <a:pt x="168240" y="730942"/>
                </a:cubicBezTo>
                <a:cubicBezTo>
                  <a:pt x="169210" y="720562"/>
                  <a:pt x="177317" y="713839"/>
                  <a:pt x="187699" y="714808"/>
                </a:cubicBezTo>
                <a:cubicBezTo>
                  <a:pt x="198079" y="715778"/>
                  <a:pt x="204802" y="723887"/>
                  <a:pt x="203832" y="734268"/>
                </a:cubicBezTo>
                <a:cubicBezTo>
                  <a:pt x="202861" y="744649"/>
                  <a:pt x="194753" y="751371"/>
                  <a:pt x="184373" y="750401"/>
                </a:cubicBezTo>
                <a:cubicBezTo>
                  <a:pt x="179182" y="749916"/>
                  <a:pt x="174906" y="747647"/>
                  <a:pt x="172050" y="744201"/>
                </a:cubicBezTo>
                <a:close/>
                <a:moveTo>
                  <a:pt x="66829" y="588345"/>
                </a:moveTo>
                <a:cubicBezTo>
                  <a:pt x="66829" y="582387"/>
                  <a:pt x="71297" y="577920"/>
                  <a:pt x="77255" y="577920"/>
                </a:cubicBezTo>
                <a:cubicBezTo>
                  <a:pt x="83213" y="577920"/>
                  <a:pt x="87682" y="582387"/>
                  <a:pt x="87682" y="588345"/>
                </a:cubicBezTo>
                <a:cubicBezTo>
                  <a:pt x="87682" y="594303"/>
                  <a:pt x="83213" y="598772"/>
                  <a:pt x="77255" y="598772"/>
                </a:cubicBezTo>
                <a:cubicBezTo>
                  <a:pt x="71297" y="598772"/>
                  <a:pt x="66829" y="594303"/>
                  <a:pt x="66829" y="588345"/>
                </a:cubicBezTo>
                <a:close/>
                <a:moveTo>
                  <a:pt x="112393" y="678226"/>
                </a:moveTo>
                <a:cubicBezTo>
                  <a:pt x="107872" y="672568"/>
                  <a:pt x="105565" y="665247"/>
                  <a:pt x="106257" y="657831"/>
                </a:cubicBezTo>
                <a:lnTo>
                  <a:pt x="107498" y="655440"/>
                </a:lnTo>
                <a:lnTo>
                  <a:pt x="99597" y="636010"/>
                </a:lnTo>
                <a:cubicBezTo>
                  <a:pt x="99597" y="609200"/>
                  <a:pt x="120450" y="588347"/>
                  <a:pt x="147261" y="588347"/>
                </a:cubicBezTo>
                <a:cubicBezTo>
                  <a:pt x="174072" y="588346"/>
                  <a:pt x="194924" y="609199"/>
                  <a:pt x="194924" y="636010"/>
                </a:cubicBezTo>
                <a:cubicBezTo>
                  <a:pt x="194925" y="656118"/>
                  <a:pt x="183195" y="672875"/>
                  <a:pt x="166019" y="679996"/>
                </a:cubicBezTo>
                <a:lnTo>
                  <a:pt x="147935" y="683542"/>
                </a:lnTo>
                <a:lnTo>
                  <a:pt x="131801" y="688641"/>
                </a:lnTo>
                <a:cubicBezTo>
                  <a:pt x="123645" y="687879"/>
                  <a:pt x="116912" y="683884"/>
                  <a:pt x="112393" y="678226"/>
                </a:cubicBezTo>
                <a:close/>
                <a:moveTo>
                  <a:pt x="177374" y="885319"/>
                </a:moveTo>
                <a:cubicBezTo>
                  <a:pt x="172652" y="879830"/>
                  <a:pt x="169974" y="872474"/>
                  <a:pt x="170736" y="864318"/>
                </a:cubicBezTo>
                <a:cubicBezTo>
                  <a:pt x="171567" y="855419"/>
                  <a:pt x="175088" y="849765"/>
                  <a:pt x="181574" y="844386"/>
                </a:cubicBezTo>
                <a:cubicBezTo>
                  <a:pt x="181574" y="844386"/>
                  <a:pt x="181713" y="842903"/>
                  <a:pt x="181713" y="842903"/>
                </a:cubicBezTo>
                <a:cubicBezTo>
                  <a:pt x="183237" y="826590"/>
                  <a:pt x="197970" y="813008"/>
                  <a:pt x="215766" y="814671"/>
                </a:cubicBezTo>
                <a:cubicBezTo>
                  <a:pt x="220215" y="815086"/>
                  <a:pt x="223182" y="815363"/>
                  <a:pt x="226009" y="817123"/>
                </a:cubicBezTo>
                <a:cubicBezTo>
                  <a:pt x="228365" y="791913"/>
                  <a:pt x="251068" y="773091"/>
                  <a:pt x="274657" y="776790"/>
                </a:cubicBezTo>
                <a:cubicBezTo>
                  <a:pt x="298386" y="779008"/>
                  <a:pt x="317346" y="800228"/>
                  <a:pt x="314990" y="825438"/>
                </a:cubicBezTo>
                <a:cubicBezTo>
                  <a:pt x="312773" y="849167"/>
                  <a:pt x="291553" y="868127"/>
                  <a:pt x="266342" y="865771"/>
                </a:cubicBezTo>
                <a:cubicBezTo>
                  <a:pt x="257444" y="864940"/>
                  <a:pt x="250305" y="861281"/>
                  <a:pt x="243307" y="856140"/>
                </a:cubicBezTo>
                <a:cubicBezTo>
                  <a:pt x="239648" y="863277"/>
                  <a:pt x="234505" y="870276"/>
                  <a:pt x="226675" y="874032"/>
                </a:cubicBezTo>
                <a:cubicBezTo>
                  <a:pt x="222462" y="887103"/>
                  <a:pt x="209627" y="896374"/>
                  <a:pt x="196280" y="895127"/>
                </a:cubicBezTo>
                <a:cubicBezTo>
                  <a:pt x="188864" y="894434"/>
                  <a:pt x="182097" y="890810"/>
                  <a:pt x="177374" y="885319"/>
                </a:cubicBezTo>
                <a:close/>
                <a:moveTo>
                  <a:pt x="62662" y="666101"/>
                </a:moveTo>
                <a:cubicBezTo>
                  <a:pt x="59823" y="662469"/>
                  <a:pt x="58385" y="657847"/>
                  <a:pt x="58800" y="653398"/>
                </a:cubicBezTo>
                <a:cubicBezTo>
                  <a:pt x="59770" y="643018"/>
                  <a:pt x="69362" y="636433"/>
                  <a:pt x="78259" y="637264"/>
                </a:cubicBezTo>
                <a:cubicBezTo>
                  <a:pt x="88640" y="638235"/>
                  <a:pt x="95362" y="646343"/>
                  <a:pt x="94392" y="656724"/>
                </a:cubicBezTo>
                <a:cubicBezTo>
                  <a:pt x="93422" y="667105"/>
                  <a:pt x="83831" y="673689"/>
                  <a:pt x="74934" y="672857"/>
                </a:cubicBezTo>
                <a:cubicBezTo>
                  <a:pt x="69743" y="672373"/>
                  <a:pt x="65501" y="669732"/>
                  <a:pt x="62662" y="666101"/>
                </a:cubicBezTo>
                <a:close/>
                <a:moveTo>
                  <a:pt x="20197" y="748335"/>
                </a:moveTo>
                <a:cubicBezTo>
                  <a:pt x="15996" y="743268"/>
                  <a:pt x="13619" y="736689"/>
                  <a:pt x="14243" y="730016"/>
                </a:cubicBezTo>
                <a:cubicBezTo>
                  <a:pt x="15490" y="716667"/>
                  <a:pt x="28463" y="705912"/>
                  <a:pt x="41809" y="707160"/>
                </a:cubicBezTo>
                <a:cubicBezTo>
                  <a:pt x="55157" y="708407"/>
                  <a:pt x="65912" y="721380"/>
                  <a:pt x="64665" y="734728"/>
                </a:cubicBezTo>
                <a:cubicBezTo>
                  <a:pt x="63417" y="748073"/>
                  <a:pt x="50583" y="757347"/>
                  <a:pt x="37097" y="757581"/>
                </a:cubicBezTo>
                <a:cubicBezTo>
                  <a:pt x="30424" y="756958"/>
                  <a:pt x="24398" y="753402"/>
                  <a:pt x="20197" y="748335"/>
                </a:cubicBezTo>
                <a:close/>
                <a:moveTo>
                  <a:pt x="9944" y="879966"/>
                </a:moveTo>
                <a:cubicBezTo>
                  <a:pt x="2889" y="871456"/>
                  <a:pt x="-920" y="860255"/>
                  <a:pt x="190" y="848379"/>
                </a:cubicBezTo>
                <a:cubicBezTo>
                  <a:pt x="2409" y="824626"/>
                  <a:pt x="23464" y="807169"/>
                  <a:pt x="47215" y="809389"/>
                </a:cubicBezTo>
                <a:cubicBezTo>
                  <a:pt x="70969" y="811609"/>
                  <a:pt x="88425" y="832664"/>
                  <a:pt x="86205" y="856417"/>
                </a:cubicBezTo>
                <a:cubicBezTo>
                  <a:pt x="83985" y="880169"/>
                  <a:pt x="62931" y="897625"/>
                  <a:pt x="39177" y="895405"/>
                </a:cubicBezTo>
                <a:cubicBezTo>
                  <a:pt x="27302" y="894295"/>
                  <a:pt x="17000" y="888477"/>
                  <a:pt x="9944" y="879966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cxnSp>
        <p:nvCxnSpPr>
          <p:cNvPr id="528" name="Straight Connector 527">
            <a:extLst>
              <a:ext uri="{FF2B5EF4-FFF2-40B4-BE49-F238E27FC236}">
                <a16:creationId xmlns:a16="http://schemas.microsoft.com/office/drawing/2014/main" id="{20D5F1E6-8BCA-4A16-8302-46760DE514F0}"/>
              </a:ext>
            </a:extLst>
          </p:cNvPr>
          <p:cNvCxnSpPr>
            <a:cxnSpLocks/>
          </p:cNvCxnSpPr>
          <p:nvPr/>
        </p:nvCxnSpPr>
        <p:spPr>
          <a:xfrm flipV="1">
            <a:off x="740598" y="2766898"/>
            <a:ext cx="4343936" cy="3301"/>
          </a:xfrm>
          <a:prstGeom prst="line">
            <a:avLst/>
          </a:prstGeom>
          <a:ln w="22225" cap="rnd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9" name="TextBox 528">
            <a:extLst>
              <a:ext uri="{FF2B5EF4-FFF2-40B4-BE49-F238E27FC236}">
                <a16:creationId xmlns:a16="http://schemas.microsoft.com/office/drawing/2014/main" id="{B61D4A86-1FCC-44B9-A2B8-5E7D37999DB7}"/>
              </a:ext>
            </a:extLst>
          </p:cNvPr>
          <p:cNvSpPr txBox="1"/>
          <p:nvPr/>
        </p:nvSpPr>
        <p:spPr>
          <a:xfrm>
            <a:off x="653472" y="2990663"/>
            <a:ext cx="4034497" cy="40011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pt-BR" altLang="ko-KR" sz="2000" b="1" dirty="0">
                <a:cs typeface="Arial" pitchFamily="34" charset="0"/>
              </a:rPr>
              <a:t>Davi de Jesus Cruz</a:t>
            </a:r>
            <a:endParaRPr lang="ko-KR" altLang="en-US" sz="2000" b="1" dirty="0">
              <a:cs typeface="Arial" pitchFamily="34" charset="0"/>
            </a:endParaRPr>
          </a:p>
        </p:txBody>
      </p:sp>
      <p:sp>
        <p:nvSpPr>
          <p:cNvPr id="131" name="TextBox 528">
            <a:extLst>
              <a:ext uri="{FF2B5EF4-FFF2-40B4-BE49-F238E27FC236}">
                <a16:creationId xmlns:a16="http://schemas.microsoft.com/office/drawing/2014/main" id="{23EE49FA-B9E4-4EDA-A0A8-A583D2DAB001}"/>
              </a:ext>
            </a:extLst>
          </p:cNvPr>
          <p:cNvSpPr txBox="1"/>
          <p:nvPr/>
        </p:nvSpPr>
        <p:spPr>
          <a:xfrm>
            <a:off x="653472" y="3487397"/>
            <a:ext cx="4476113" cy="40011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pt-BR" altLang="ko-KR" sz="2000" b="1" dirty="0">
                <a:cs typeface="Arial" pitchFamily="34" charset="0"/>
              </a:rPr>
              <a:t>Guilherme Santos Costa</a:t>
            </a:r>
            <a:r>
              <a:rPr lang="pt-BR" altLang="ko-KR" sz="1400" b="1" dirty="0">
                <a:cs typeface="Arial" pitchFamily="34" charset="0"/>
              </a:rPr>
              <a:t> </a:t>
            </a:r>
            <a:endParaRPr lang="ko-KR" altLang="en-US" sz="1400" b="1" dirty="0">
              <a:cs typeface="Arial" pitchFamily="34" charset="0"/>
            </a:endParaRPr>
          </a:p>
        </p:txBody>
      </p:sp>
      <p:sp>
        <p:nvSpPr>
          <p:cNvPr id="132" name="TextBox 528">
            <a:extLst>
              <a:ext uri="{FF2B5EF4-FFF2-40B4-BE49-F238E27FC236}">
                <a16:creationId xmlns:a16="http://schemas.microsoft.com/office/drawing/2014/main" id="{1E3D9ECA-FC82-4C48-805A-6FFD7647EAB9}"/>
              </a:ext>
            </a:extLst>
          </p:cNvPr>
          <p:cNvSpPr txBox="1"/>
          <p:nvPr/>
        </p:nvSpPr>
        <p:spPr>
          <a:xfrm>
            <a:off x="653472" y="3964758"/>
            <a:ext cx="4339319" cy="40011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pt-BR" altLang="ko-KR" sz="2000" b="1" dirty="0">
                <a:cs typeface="Arial" pitchFamily="34" charset="0"/>
              </a:rPr>
              <a:t>Luiz Eduardo Mendonça Marrano</a:t>
            </a:r>
            <a:endParaRPr lang="ko-KR" altLang="en-US" sz="2000" b="1" dirty="0">
              <a:cs typeface="Arial" pitchFamily="34" charset="0"/>
            </a:endParaRPr>
          </a:p>
        </p:txBody>
      </p:sp>
      <p:sp>
        <p:nvSpPr>
          <p:cNvPr id="133" name="TextBox 528">
            <a:extLst>
              <a:ext uri="{FF2B5EF4-FFF2-40B4-BE49-F238E27FC236}">
                <a16:creationId xmlns:a16="http://schemas.microsoft.com/office/drawing/2014/main" id="{8F26A323-3769-4B0C-A43B-CB6C917E57C2}"/>
              </a:ext>
            </a:extLst>
          </p:cNvPr>
          <p:cNvSpPr txBox="1"/>
          <p:nvPr/>
        </p:nvSpPr>
        <p:spPr>
          <a:xfrm>
            <a:off x="657568" y="4465963"/>
            <a:ext cx="4634029" cy="40011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pt-BR" sz="2000" b="1" dirty="0" err="1">
                <a:cs typeface="Arial" pitchFamily="34" charset="0"/>
              </a:rPr>
              <a:t>Tallysson</a:t>
            </a:r>
            <a:r>
              <a:rPr lang="pt-BR" sz="2000" b="1" dirty="0">
                <a:cs typeface="Arial" pitchFamily="34" charset="0"/>
              </a:rPr>
              <a:t> Luiz Andrade de Oliveira</a:t>
            </a:r>
            <a:endParaRPr lang="ko-KR" altLang="en-US" sz="2000" b="1" dirty="0">
              <a:cs typeface="Arial" pitchFamily="34" charset="0"/>
            </a:endParaRPr>
          </a:p>
        </p:txBody>
      </p:sp>
      <p:sp>
        <p:nvSpPr>
          <p:cNvPr id="134" name="TextBox 528">
            <a:extLst>
              <a:ext uri="{FF2B5EF4-FFF2-40B4-BE49-F238E27FC236}">
                <a16:creationId xmlns:a16="http://schemas.microsoft.com/office/drawing/2014/main" id="{6D33B4DB-FD25-4BD1-ADCA-431F676C522D}"/>
              </a:ext>
            </a:extLst>
          </p:cNvPr>
          <p:cNvSpPr txBox="1"/>
          <p:nvPr/>
        </p:nvSpPr>
        <p:spPr>
          <a:xfrm>
            <a:off x="653472" y="4978567"/>
            <a:ext cx="3481206" cy="40011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pt-BR" altLang="ko-KR" sz="2000" b="1" dirty="0">
                <a:cs typeface="Arial" pitchFamily="34" charset="0"/>
              </a:rPr>
              <a:t>Victor da Luz Lima</a:t>
            </a:r>
            <a:endParaRPr lang="ko-KR" altLang="en-US" sz="2000" b="1" dirty="0">
              <a:cs typeface="Arial" pitchFamily="34" charset="0"/>
            </a:endParaRPr>
          </a:p>
        </p:txBody>
      </p:sp>
      <p:sp>
        <p:nvSpPr>
          <p:cNvPr id="135" name="TextBox 528">
            <a:extLst>
              <a:ext uri="{FF2B5EF4-FFF2-40B4-BE49-F238E27FC236}">
                <a16:creationId xmlns:a16="http://schemas.microsoft.com/office/drawing/2014/main" id="{107B79FA-331F-442A-BF60-1B1A26495101}"/>
              </a:ext>
            </a:extLst>
          </p:cNvPr>
          <p:cNvSpPr txBox="1"/>
          <p:nvPr/>
        </p:nvSpPr>
        <p:spPr>
          <a:xfrm>
            <a:off x="653472" y="1463977"/>
            <a:ext cx="4330339" cy="707886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pt-BR" altLang="ko-KR" sz="4000" b="1" dirty="0">
                <a:cs typeface="Arial" pitchFamily="34" charset="0"/>
              </a:rPr>
              <a:t>Participantes</a:t>
            </a:r>
            <a:endParaRPr lang="ko-KR" altLang="en-US" sz="4000" b="1" dirty="0">
              <a:cs typeface="Arial" pitchFamily="34" charset="0"/>
            </a:endParaRPr>
          </a:p>
        </p:txBody>
      </p:sp>
      <p:grpSp>
        <p:nvGrpSpPr>
          <p:cNvPr id="136" name="Graphic 166">
            <a:extLst>
              <a:ext uri="{FF2B5EF4-FFF2-40B4-BE49-F238E27FC236}">
                <a16:creationId xmlns:a16="http://schemas.microsoft.com/office/drawing/2014/main" id="{61440725-11AC-41CB-B571-148EE7FBF001}"/>
              </a:ext>
            </a:extLst>
          </p:cNvPr>
          <p:cNvGrpSpPr/>
          <p:nvPr/>
        </p:nvGrpSpPr>
        <p:grpSpPr>
          <a:xfrm rot="10800000">
            <a:off x="5431463" y="1738831"/>
            <a:ext cx="4246247" cy="908201"/>
            <a:chOff x="4298394" y="3045618"/>
            <a:chExt cx="3591640" cy="768191"/>
          </a:xfrm>
          <a:solidFill>
            <a:schemeClr val="accent1"/>
          </a:solidFill>
        </p:grpSpPr>
        <p:sp>
          <p:nvSpPr>
            <p:cNvPr id="137" name="Freeform: Shape 226">
              <a:extLst>
                <a:ext uri="{FF2B5EF4-FFF2-40B4-BE49-F238E27FC236}">
                  <a16:creationId xmlns:a16="http://schemas.microsoft.com/office/drawing/2014/main" id="{AABD762D-9F90-45AD-9CC9-890FCAD3CA92}"/>
                </a:ext>
              </a:extLst>
            </p:cNvPr>
            <p:cNvSpPr/>
            <p:nvPr/>
          </p:nvSpPr>
          <p:spPr>
            <a:xfrm>
              <a:off x="4401979" y="3311365"/>
              <a:ext cx="3476625" cy="200025"/>
            </a:xfrm>
            <a:custGeom>
              <a:avLst/>
              <a:gdLst>
                <a:gd name="connsiteX0" fmla="*/ 1497806 w 3476625"/>
                <a:gd name="connsiteY0" fmla="*/ 7144 h 200025"/>
                <a:gd name="connsiteX1" fmla="*/ 1822609 w 3476625"/>
                <a:gd name="connsiteY1" fmla="*/ 7144 h 200025"/>
                <a:gd name="connsiteX2" fmla="*/ 1899761 w 3476625"/>
                <a:gd name="connsiteY2" fmla="*/ 84296 h 200025"/>
                <a:gd name="connsiteX3" fmla="*/ 2174081 w 3476625"/>
                <a:gd name="connsiteY3" fmla="*/ 84296 h 200025"/>
                <a:gd name="connsiteX4" fmla="*/ 2240756 w 3476625"/>
                <a:gd name="connsiteY4" fmla="*/ 17621 h 200025"/>
                <a:gd name="connsiteX5" fmla="*/ 3470434 w 3476625"/>
                <a:gd name="connsiteY5" fmla="*/ 17621 h 200025"/>
                <a:gd name="connsiteX6" fmla="*/ 3470434 w 3476625"/>
                <a:gd name="connsiteY6" fmla="*/ 24289 h 200025"/>
                <a:gd name="connsiteX7" fmla="*/ 2243614 w 3476625"/>
                <a:gd name="connsiteY7" fmla="*/ 24289 h 200025"/>
                <a:gd name="connsiteX8" fmla="*/ 2176939 w 3476625"/>
                <a:gd name="connsiteY8" fmla="*/ 90964 h 200025"/>
                <a:gd name="connsiteX9" fmla="*/ 1896904 w 3476625"/>
                <a:gd name="connsiteY9" fmla="*/ 90964 h 200025"/>
                <a:gd name="connsiteX10" fmla="*/ 1819751 w 3476625"/>
                <a:gd name="connsiteY10" fmla="*/ 13811 h 200025"/>
                <a:gd name="connsiteX11" fmla="*/ 1500664 w 3476625"/>
                <a:gd name="connsiteY11" fmla="*/ 13811 h 200025"/>
                <a:gd name="connsiteX12" fmla="*/ 1432084 w 3476625"/>
                <a:gd name="connsiteY12" fmla="*/ 120491 h 200025"/>
                <a:gd name="connsiteX13" fmla="*/ 1057751 w 3476625"/>
                <a:gd name="connsiteY13" fmla="*/ 120491 h 200025"/>
                <a:gd name="connsiteX14" fmla="*/ 971074 w 3476625"/>
                <a:gd name="connsiteY14" fmla="*/ 14764 h 200025"/>
                <a:gd name="connsiteX15" fmla="*/ 379571 w 3476625"/>
                <a:gd name="connsiteY15" fmla="*/ 14764 h 200025"/>
                <a:gd name="connsiteX16" fmla="*/ 11906 w 3476625"/>
                <a:gd name="connsiteY16" fmla="*/ 201454 h 200025"/>
                <a:gd name="connsiteX17" fmla="*/ 7144 w 3476625"/>
                <a:gd name="connsiteY17" fmla="*/ 196691 h 200025"/>
                <a:gd name="connsiteX18" fmla="*/ 376714 w 3476625"/>
                <a:gd name="connsiteY18" fmla="*/ 8096 h 200025"/>
                <a:gd name="connsiteX19" fmla="*/ 973931 w 3476625"/>
                <a:gd name="connsiteY19" fmla="*/ 8096 h 200025"/>
                <a:gd name="connsiteX20" fmla="*/ 1061561 w 3476625"/>
                <a:gd name="connsiteY20" fmla="*/ 113824 h 200025"/>
                <a:gd name="connsiteX21" fmla="*/ 1429226 w 3476625"/>
                <a:gd name="connsiteY21" fmla="*/ 113824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476625" h="200025">
                  <a:moveTo>
                    <a:pt x="1497806" y="7144"/>
                  </a:moveTo>
                  <a:lnTo>
                    <a:pt x="1822609" y="7144"/>
                  </a:lnTo>
                  <a:lnTo>
                    <a:pt x="1899761" y="84296"/>
                  </a:lnTo>
                  <a:lnTo>
                    <a:pt x="2174081" y="84296"/>
                  </a:lnTo>
                  <a:lnTo>
                    <a:pt x="2240756" y="17621"/>
                  </a:lnTo>
                  <a:lnTo>
                    <a:pt x="3470434" y="17621"/>
                  </a:lnTo>
                  <a:lnTo>
                    <a:pt x="3470434" y="24289"/>
                  </a:lnTo>
                  <a:lnTo>
                    <a:pt x="2243614" y="24289"/>
                  </a:lnTo>
                  <a:lnTo>
                    <a:pt x="2176939" y="90964"/>
                  </a:lnTo>
                  <a:lnTo>
                    <a:pt x="1896904" y="90964"/>
                  </a:lnTo>
                  <a:lnTo>
                    <a:pt x="1819751" y="13811"/>
                  </a:lnTo>
                  <a:lnTo>
                    <a:pt x="1500664" y="13811"/>
                  </a:lnTo>
                  <a:lnTo>
                    <a:pt x="1432084" y="120491"/>
                  </a:lnTo>
                  <a:lnTo>
                    <a:pt x="1057751" y="120491"/>
                  </a:lnTo>
                  <a:lnTo>
                    <a:pt x="971074" y="14764"/>
                  </a:lnTo>
                  <a:lnTo>
                    <a:pt x="379571" y="14764"/>
                  </a:lnTo>
                  <a:lnTo>
                    <a:pt x="11906" y="201454"/>
                  </a:lnTo>
                  <a:lnTo>
                    <a:pt x="7144" y="196691"/>
                  </a:lnTo>
                  <a:lnTo>
                    <a:pt x="376714" y="8096"/>
                  </a:lnTo>
                  <a:lnTo>
                    <a:pt x="973931" y="8096"/>
                  </a:lnTo>
                  <a:lnTo>
                    <a:pt x="1061561" y="113824"/>
                  </a:lnTo>
                  <a:lnTo>
                    <a:pt x="1429226" y="1138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227">
              <a:extLst>
                <a:ext uri="{FF2B5EF4-FFF2-40B4-BE49-F238E27FC236}">
                  <a16:creationId xmlns:a16="http://schemas.microsoft.com/office/drawing/2014/main" id="{604E69A6-71F1-4BA6-B333-C107F423188C}"/>
                </a:ext>
              </a:extLst>
            </p:cNvPr>
            <p:cNvSpPr/>
            <p:nvPr/>
          </p:nvSpPr>
          <p:spPr>
            <a:xfrm>
              <a:off x="7851934" y="3312318"/>
              <a:ext cx="38100" cy="38100"/>
            </a:xfrm>
            <a:custGeom>
              <a:avLst/>
              <a:gdLst>
                <a:gd name="connsiteX0" fmla="*/ 20479 w 38100"/>
                <a:gd name="connsiteY0" fmla="*/ 7144 h 38100"/>
                <a:gd name="connsiteX1" fmla="*/ 33814 w 38100"/>
                <a:gd name="connsiteY1" fmla="*/ 20479 h 38100"/>
                <a:gd name="connsiteX2" fmla="*/ 20479 w 38100"/>
                <a:gd name="connsiteY2" fmla="*/ 33814 h 38100"/>
                <a:gd name="connsiteX3" fmla="*/ 7144 w 38100"/>
                <a:gd name="connsiteY3" fmla="*/ 20479 h 38100"/>
                <a:gd name="connsiteX4" fmla="*/ 20479 w 38100"/>
                <a:gd name="connsiteY4" fmla="*/ 714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20479" y="7144"/>
                  </a:moveTo>
                  <a:cubicBezTo>
                    <a:pt x="28099" y="7144"/>
                    <a:pt x="33814" y="12859"/>
                    <a:pt x="33814" y="20479"/>
                  </a:cubicBezTo>
                  <a:cubicBezTo>
                    <a:pt x="33814" y="28099"/>
                    <a:pt x="28099" y="33814"/>
                    <a:pt x="20479" y="33814"/>
                  </a:cubicBezTo>
                  <a:cubicBezTo>
                    <a:pt x="12859" y="33814"/>
                    <a:pt x="7144" y="28099"/>
                    <a:pt x="7144" y="20479"/>
                  </a:cubicBezTo>
                  <a:cubicBezTo>
                    <a:pt x="7144" y="12859"/>
                    <a:pt x="12859" y="7144"/>
                    <a:pt x="2047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228">
              <a:extLst>
                <a:ext uri="{FF2B5EF4-FFF2-40B4-BE49-F238E27FC236}">
                  <a16:creationId xmlns:a16="http://schemas.microsoft.com/office/drawing/2014/main" id="{FDE9F926-58F5-4B87-AFDC-D0174B53AEC6}"/>
                </a:ext>
              </a:extLst>
            </p:cNvPr>
            <p:cNvSpPr/>
            <p:nvPr/>
          </p:nvSpPr>
          <p:spPr>
            <a:xfrm>
              <a:off x="4391739" y="3489721"/>
              <a:ext cx="38100" cy="38100"/>
            </a:xfrm>
            <a:custGeom>
              <a:avLst/>
              <a:gdLst>
                <a:gd name="connsiteX0" fmla="*/ 10716 w 38100"/>
                <a:gd name="connsiteY0" fmla="*/ 10716 h 38100"/>
                <a:gd name="connsiteX1" fmla="*/ 10716 w 38100"/>
                <a:gd name="connsiteY1" fmla="*/ 29766 h 38100"/>
                <a:gd name="connsiteX2" fmla="*/ 29766 w 38100"/>
                <a:gd name="connsiteY2" fmla="*/ 29766 h 38100"/>
                <a:gd name="connsiteX3" fmla="*/ 29766 w 38100"/>
                <a:gd name="connsiteY3" fmla="*/ 10716 h 38100"/>
                <a:gd name="connsiteX4" fmla="*/ 10716 w 38100"/>
                <a:gd name="connsiteY4" fmla="*/ 10716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10716" y="10716"/>
                  </a:moveTo>
                  <a:cubicBezTo>
                    <a:pt x="5953" y="15478"/>
                    <a:pt x="5953" y="24051"/>
                    <a:pt x="10716" y="29766"/>
                  </a:cubicBezTo>
                  <a:cubicBezTo>
                    <a:pt x="15478" y="34528"/>
                    <a:pt x="24051" y="34528"/>
                    <a:pt x="29766" y="29766"/>
                  </a:cubicBezTo>
                  <a:cubicBezTo>
                    <a:pt x="34528" y="25003"/>
                    <a:pt x="34528" y="16431"/>
                    <a:pt x="29766" y="10716"/>
                  </a:cubicBezTo>
                  <a:cubicBezTo>
                    <a:pt x="24051" y="5953"/>
                    <a:pt x="15478" y="5953"/>
                    <a:pt x="10716" y="1071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229">
              <a:extLst>
                <a:ext uri="{FF2B5EF4-FFF2-40B4-BE49-F238E27FC236}">
                  <a16:creationId xmlns:a16="http://schemas.microsoft.com/office/drawing/2014/main" id="{83E87F31-D94D-4345-839D-F2ED328A1985}"/>
                </a:ext>
              </a:extLst>
            </p:cNvPr>
            <p:cNvSpPr/>
            <p:nvPr/>
          </p:nvSpPr>
          <p:spPr>
            <a:xfrm>
              <a:off x="4559141" y="3055143"/>
              <a:ext cx="2552700" cy="142875"/>
            </a:xfrm>
            <a:custGeom>
              <a:avLst/>
              <a:gdLst>
                <a:gd name="connsiteX0" fmla="*/ 7144 w 2552700"/>
                <a:gd name="connsiteY0" fmla="*/ 7144 h 142875"/>
                <a:gd name="connsiteX1" fmla="*/ 101441 w 2552700"/>
                <a:gd name="connsiteY1" fmla="*/ 7144 h 142875"/>
                <a:gd name="connsiteX2" fmla="*/ 222409 w 2552700"/>
                <a:gd name="connsiteY2" fmla="*/ 128111 h 142875"/>
                <a:gd name="connsiteX3" fmla="*/ 813911 w 2552700"/>
                <a:gd name="connsiteY3" fmla="*/ 128111 h 142875"/>
                <a:gd name="connsiteX4" fmla="*/ 881539 w 2552700"/>
                <a:gd name="connsiteY4" fmla="*/ 21431 h 142875"/>
                <a:gd name="connsiteX5" fmla="*/ 1284446 w 2552700"/>
                <a:gd name="connsiteY5" fmla="*/ 21431 h 142875"/>
                <a:gd name="connsiteX6" fmla="*/ 1343501 w 2552700"/>
                <a:gd name="connsiteY6" fmla="*/ 129064 h 142875"/>
                <a:gd name="connsiteX7" fmla="*/ 1662589 w 2552700"/>
                <a:gd name="connsiteY7" fmla="*/ 129064 h 142875"/>
                <a:gd name="connsiteX8" fmla="*/ 1739741 w 2552700"/>
                <a:gd name="connsiteY8" fmla="*/ 51911 h 142875"/>
                <a:gd name="connsiteX9" fmla="*/ 2019776 w 2552700"/>
                <a:gd name="connsiteY9" fmla="*/ 51911 h 142875"/>
                <a:gd name="connsiteX10" fmla="*/ 2086451 w 2552700"/>
                <a:gd name="connsiteY10" fmla="*/ 117634 h 142875"/>
                <a:gd name="connsiteX11" fmla="*/ 2551271 w 2552700"/>
                <a:gd name="connsiteY11" fmla="*/ 117634 h 142875"/>
                <a:gd name="connsiteX12" fmla="*/ 2551271 w 2552700"/>
                <a:gd name="connsiteY12" fmla="*/ 125254 h 142875"/>
                <a:gd name="connsiteX13" fmla="*/ 2083594 w 2552700"/>
                <a:gd name="connsiteY13" fmla="*/ 125254 h 142875"/>
                <a:gd name="connsiteX14" fmla="*/ 2016919 w 2552700"/>
                <a:gd name="connsiteY14" fmla="*/ 58579 h 142875"/>
                <a:gd name="connsiteX15" fmla="*/ 1742599 w 2552700"/>
                <a:gd name="connsiteY15" fmla="*/ 58579 h 142875"/>
                <a:gd name="connsiteX16" fmla="*/ 1665446 w 2552700"/>
                <a:gd name="connsiteY16" fmla="*/ 135731 h 142875"/>
                <a:gd name="connsiteX17" fmla="*/ 1340644 w 2552700"/>
                <a:gd name="connsiteY17" fmla="*/ 135731 h 142875"/>
                <a:gd name="connsiteX18" fmla="*/ 1281589 w 2552700"/>
                <a:gd name="connsiteY18" fmla="*/ 29051 h 142875"/>
                <a:gd name="connsiteX19" fmla="*/ 885349 w 2552700"/>
                <a:gd name="connsiteY19" fmla="*/ 29051 h 142875"/>
                <a:gd name="connsiteX20" fmla="*/ 816769 w 2552700"/>
                <a:gd name="connsiteY20" fmla="*/ 134779 h 142875"/>
                <a:gd name="connsiteX21" fmla="*/ 219551 w 2552700"/>
                <a:gd name="connsiteY21" fmla="*/ 134779 h 142875"/>
                <a:gd name="connsiteX22" fmla="*/ 98584 w 2552700"/>
                <a:gd name="connsiteY22" fmla="*/ 14764 h 142875"/>
                <a:gd name="connsiteX23" fmla="*/ 7144 w 2552700"/>
                <a:gd name="connsiteY23" fmla="*/ 14764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552700" h="142875">
                  <a:moveTo>
                    <a:pt x="7144" y="7144"/>
                  </a:moveTo>
                  <a:lnTo>
                    <a:pt x="101441" y="7144"/>
                  </a:lnTo>
                  <a:lnTo>
                    <a:pt x="222409" y="128111"/>
                  </a:lnTo>
                  <a:lnTo>
                    <a:pt x="813911" y="128111"/>
                  </a:lnTo>
                  <a:lnTo>
                    <a:pt x="881539" y="21431"/>
                  </a:lnTo>
                  <a:lnTo>
                    <a:pt x="1284446" y="21431"/>
                  </a:lnTo>
                  <a:lnTo>
                    <a:pt x="1343501" y="129064"/>
                  </a:lnTo>
                  <a:lnTo>
                    <a:pt x="1662589" y="129064"/>
                  </a:lnTo>
                  <a:lnTo>
                    <a:pt x="1739741" y="51911"/>
                  </a:lnTo>
                  <a:lnTo>
                    <a:pt x="2019776" y="51911"/>
                  </a:lnTo>
                  <a:lnTo>
                    <a:pt x="2086451" y="117634"/>
                  </a:lnTo>
                  <a:lnTo>
                    <a:pt x="2551271" y="117634"/>
                  </a:lnTo>
                  <a:lnTo>
                    <a:pt x="2551271" y="125254"/>
                  </a:lnTo>
                  <a:lnTo>
                    <a:pt x="2083594" y="125254"/>
                  </a:lnTo>
                  <a:lnTo>
                    <a:pt x="2016919" y="58579"/>
                  </a:lnTo>
                  <a:lnTo>
                    <a:pt x="1742599" y="58579"/>
                  </a:lnTo>
                  <a:lnTo>
                    <a:pt x="1665446" y="135731"/>
                  </a:lnTo>
                  <a:lnTo>
                    <a:pt x="1340644" y="135731"/>
                  </a:lnTo>
                  <a:lnTo>
                    <a:pt x="1281589" y="29051"/>
                  </a:lnTo>
                  <a:lnTo>
                    <a:pt x="885349" y="29051"/>
                  </a:lnTo>
                  <a:lnTo>
                    <a:pt x="816769" y="134779"/>
                  </a:lnTo>
                  <a:lnTo>
                    <a:pt x="219551" y="134779"/>
                  </a:lnTo>
                  <a:lnTo>
                    <a:pt x="98584" y="14764"/>
                  </a:lnTo>
                  <a:lnTo>
                    <a:pt x="7144" y="147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230">
              <a:extLst>
                <a:ext uri="{FF2B5EF4-FFF2-40B4-BE49-F238E27FC236}">
                  <a16:creationId xmlns:a16="http://schemas.microsoft.com/office/drawing/2014/main" id="{65B213A0-0DA7-4F68-A9E1-699D5D1E9092}"/>
                </a:ext>
              </a:extLst>
            </p:cNvPr>
            <p:cNvSpPr/>
            <p:nvPr/>
          </p:nvSpPr>
          <p:spPr>
            <a:xfrm>
              <a:off x="7089934" y="3156108"/>
              <a:ext cx="38100" cy="38100"/>
            </a:xfrm>
            <a:custGeom>
              <a:avLst/>
              <a:gdLst>
                <a:gd name="connsiteX0" fmla="*/ 20479 w 38100"/>
                <a:gd name="connsiteY0" fmla="*/ 7144 h 38100"/>
                <a:gd name="connsiteX1" fmla="*/ 33814 w 38100"/>
                <a:gd name="connsiteY1" fmla="*/ 20479 h 38100"/>
                <a:gd name="connsiteX2" fmla="*/ 20479 w 38100"/>
                <a:gd name="connsiteY2" fmla="*/ 33814 h 38100"/>
                <a:gd name="connsiteX3" fmla="*/ 7144 w 38100"/>
                <a:gd name="connsiteY3" fmla="*/ 20479 h 38100"/>
                <a:gd name="connsiteX4" fmla="*/ 20479 w 38100"/>
                <a:gd name="connsiteY4" fmla="*/ 714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20479" y="7144"/>
                  </a:moveTo>
                  <a:cubicBezTo>
                    <a:pt x="28099" y="7144"/>
                    <a:pt x="33814" y="12859"/>
                    <a:pt x="33814" y="20479"/>
                  </a:cubicBezTo>
                  <a:cubicBezTo>
                    <a:pt x="33814" y="28099"/>
                    <a:pt x="28099" y="33814"/>
                    <a:pt x="20479" y="33814"/>
                  </a:cubicBezTo>
                  <a:cubicBezTo>
                    <a:pt x="12859" y="33814"/>
                    <a:pt x="7144" y="28099"/>
                    <a:pt x="7144" y="20479"/>
                  </a:cubicBezTo>
                  <a:cubicBezTo>
                    <a:pt x="7144" y="13811"/>
                    <a:pt x="12859" y="7144"/>
                    <a:pt x="2047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231">
              <a:extLst>
                <a:ext uri="{FF2B5EF4-FFF2-40B4-BE49-F238E27FC236}">
                  <a16:creationId xmlns:a16="http://schemas.microsoft.com/office/drawing/2014/main" id="{C08EF100-6771-48A1-8E86-329797C25833}"/>
                </a:ext>
              </a:extLst>
            </p:cNvPr>
            <p:cNvSpPr/>
            <p:nvPr/>
          </p:nvSpPr>
          <p:spPr>
            <a:xfrm>
              <a:off x="4546759" y="3045618"/>
              <a:ext cx="38100" cy="38100"/>
            </a:xfrm>
            <a:custGeom>
              <a:avLst/>
              <a:gdLst>
                <a:gd name="connsiteX0" fmla="*/ 20479 w 38100"/>
                <a:gd name="connsiteY0" fmla="*/ 7144 h 38100"/>
                <a:gd name="connsiteX1" fmla="*/ 7144 w 38100"/>
                <a:gd name="connsiteY1" fmla="*/ 20479 h 38100"/>
                <a:gd name="connsiteX2" fmla="*/ 20479 w 38100"/>
                <a:gd name="connsiteY2" fmla="*/ 33814 h 38100"/>
                <a:gd name="connsiteX3" fmla="*/ 33814 w 38100"/>
                <a:gd name="connsiteY3" fmla="*/ 20479 h 38100"/>
                <a:gd name="connsiteX4" fmla="*/ 20479 w 38100"/>
                <a:gd name="connsiteY4" fmla="*/ 714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20479" y="7144"/>
                  </a:moveTo>
                  <a:cubicBezTo>
                    <a:pt x="12859" y="7144"/>
                    <a:pt x="7144" y="12859"/>
                    <a:pt x="7144" y="20479"/>
                  </a:cubicBezTo>
                  <a:cubicBezTo>
                    <a:pt x="7144" y="28099"/>
                    <a:pt x="12859" y="33814"/>
                    <a:pt x="20479" y="33814"/>
                  </a:cubicBezTo>
                  <a:cubicBezTo>
                    <a:pt x="28099" y="33814"/>
                    <a:pt x="33814" y="28099"/>
                    <a:pt x="33814" y="20479"/>
                  </a:cubicBezTo>
                  <a:cubicBezTo>
                    <a:pt x="33814" y="12859"/>
                    <a:pt x="28099" y="7144"/>
                    <a:pt x="2047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232">
              <a:extLst>
                <a:ext uri="{FF2B5EF4-FFF2-40B4-BE49-F238E27FC236}">
                  <a16:creationId xmlns:a16="http://schemas.microsoft.com/office/drawing/2014/main" id="{81A17068-8543-4193-8CFD-117530D1469F}"/>
                </a:ext>
              </a:extLst>
            </p:cNvPr>
            <p:cNvSpPr/>
            <p:nvPr/>
          </p:nvSpPr>
          <p:spPr>
            <a:xfrm>
              <a:off x="6717506" y="3322796"/>
              <a:ext cx="676275" cy="104775"/>
            </a:xfrm>
            <a:custGeom>
              <a:avLst/>
              <a:gdLst>
                <a:gd name="connsiteX0" fmla="*/ 668179 w 676275"/>
                <a:gd name="connsiteY0" fmla="*/ 7144 h 104775"/>
                <a:gd name="connsiteX1" fmla="*/ 672941 w 676275"/>
                <a:gd name="connsiteY1" fmla="*/ 11906 h 104775"/>
                <a:gd name="connsiteX2" fmla="*/ 471964 w 676275"/>
                <a:gd name="connsiteY2" fmla="*/ 98584 h 104775"/>
                <a:gd name="connsiteX3" fmla="*/ 7144 w 676275"/>
                <a:gd name="connsiteY3" fmla="*/ 98584 h 104775"/>
                <a:gd name="connsiteX4" fmla="*/ 7144 w 676275"/>
                <a:gd name="connsiteY4" fmla="*/ 91916 h 104775"/>
                <a:gd name="connsiteX5" fmla="*/ 469106 w 676275"/>
                <a:gd name="connsiteY5" fmla="*/ 91916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76275" h="104775">
                  <a:moveTo>
                    <a:pt x="668179" y="7144"/>
                  </a:moveTo>
                  <a:lnTo>
                    <a:pt x="672941" y="11906"/>
                  </a:lnTo>
                  <a:lnTo>
                    <a:pt x="471964" y="98584"/>
                  </a:lnTo>
                  <a:lnTo>
                    <a:pt x="7144" y="98584"/>
                  </a:lnTo>
                  <a:lnTo>
                    <a:pt x="7144" y="91916"/>
                  </a:lnTo>
                  <a:lnTo>
                    <a:pt x="469106" y="919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233">
              <a:extLst>
                <a:ext uri="{FF2B5EF4-FFF2-40B4-BE49-F238E27FC236}">
                  <a16:creationId xmlns:a16="http://schemas.microsoft.com/office/drawing/2014/main" id="{242DB3A7-BA0B-4809-8A1C-EEB2349887CB}"/>
                </a:ext>
              </a:extLst>
            </p:cNvPr>
            <p:cNvSpPr/>
            <p:nvPr/>
          </p:nvSpPr>
          <p:spPr>
            <a:xfrm>
              <a:off x="6705124" y="3398043"/>
              <a:ext cx="38100" cy="38100"/>
            </a:xfrm>
            <a:custGeom>
              <a:avLst/>
              <a:gdLst>
                <a:gd name="connsiteX0" fmla="*/ 20479 w 38100"/>
                <a:gd name="connsiteY0" fmla="*/ 7144 h 38100"/>
                <a:gd name="connsiteX1" fmla="*/ 7144 w 38100"/>
                <a:gd name="connsiteY1" fmla="*/ 20479 h 38100"/>
                <a:gd name="connsiteX2" fmla="*/ 20479 w 38100"/>
                <a:gd name="connsiteY2" fmla="*/ 33814 h 38100"/>
                <a:gd name="connsiteX3" fmla="*/ 33814 w 38100"/>
                <a:gd name="connsiteY3" fmla="*/ 20479 h 38100"/>
                <a:gd name="connsiteX4" fmla="*/ 20479 w 38100"/>
                <a:gd name="connsiteY4" fmla="*/ 714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20479" y="7144"/>
                  </a:moveTo>
                  <a:cubicBezTo>
                    <a:pt x="12859" y="7144"/>
                    <a:pt x="7144" y="12859"/>
                    <a:pt x="7144" y="20479"/>
                  </a:cubicBezTo>
                  <a:cubicBezTo>
                    <a:pt x="7144" y="28099"/>
                    <a:pt x="12859" y="33814"/>
                    <a:pt x="20479" y="33814"/>
                  </a:cubicBezTo>
                  <a:cubicBezTo>
                    <a:pt x="28099" y="33814"/>
                    <a:pt x="33814" y="28099"/>
                    <a:pt x="33814" y="20479"/>
                  </a:cubicBezTo>
                  <a:cubicBezTo>
                    <a:pt x="33814" y="12859"/>
                    <a:pt x="27146" y="7144"/>
                    <a:pt x="2047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234">
              <a:extLst>
                <a:ext uri="{FF2B5EF4-FFF2-40B4-BE49-F238E27FC236}">
                  <a16:creationId xmlns:a16="http://schemas.microsoft.com/office/drawing/2014/main" id="{CDA8B757-0AB5-46C4-8030-C0CB7BCABEC8}"/>
                </a:ext>
              </a:extLst>
            </p:cNvPr>
            <p:cNvSpPr/>
            <p:nvPr/>
          </p:nvSpPr>
          <p:spPr>
            <a:xfrm>
              <a:off x="5352574" y="3312318"/>
              <a:ext cx="742950" cy="485775"/>
            </a:xfrm>
            <a:custGeom>
              <a:avLst/>
              <a:gdLst>
                <a:gd name="connsiteX0" fmla="*/ 736759 w 742950"/>
                <a:gd name="connsiteY0" fmla="*/ 7144 h 485775"/>
                <a:gd name="connsiteX1" fmla="*/ 741521 w 742950"/>
                <a:gd name="connsiteY1" fmla="*/ 11906 h 485775"/>
                <a:gd name="connsiteX2" fmla="*/ 552926 w 742950"/>
                <a:gd name="connsiteY2" fmla="*/ 200501 h 485775"/>
                <a:gd name="connsiteX3" fmla="*/ 260509 w 742950"/>
                <a:gd name="connsiteY3" fmla="*/ 200501 h 485775"/>
                <a:gd name="connsiteX4" fmla="*/ 12859 w 742950"/>
                <a:gd name="connsiteY4" fmla="*/ 486251 h 485775"/>
                <a:gd name="connsiteX5" fmla="*/ 7144 w 742950"/>
                <a:gd name="connsiteY5" fmla="*/ 481489 h 485775"/>
                <a:gd name="connsiteX6" fmla="*/ 257651 w 742950"/>
                <a:gd name="connsiteY6" fmla="*/ 192881 h 485775"/>
                <a:gd name="connsiteX7" fmla="*/ 550069 w 742950"/>
                <a:gd name="connsiteY7" fmla="*/ 192881 h 485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42950" h="485775">
                  <a:moveTo>
                    <a:pt x="736759" y="7144"/>
                  </a:moveTo>
                  <a:lnTo>
                    <a:pt x="741521" y="11906"/>
                  </a:lnTo>
                  <a:lnTo>
                    <a:pt x="552926" y="200501"/>
                  </a:lnTo>
                  <a:lnTo>
                    <a:pt x="260509" y="200501"/>
                  </a:lnTo>
                  <a:lnTo>
                    <a:pt x="12859" y="486251"/>
                  </a:lnTo>
                  <a:lnTo>
                    <a:pt x="7144" y="481489"/>
                  </a:lnTo>
                  <a:lnTo>
                    <a:pt x="257651" y="192881"/>
                  </a:lnTo>
                  <a:lnTo>
                    <a:pt x="550069" y="19288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235">
              <a:extLst>
                <a:ext uri="{FF2B5EF4-FFF2-40B4-BE49-F238E27FC236}">
                  <a16:creationId xmlns:a16="http://schemas.microsoft.com/office/drawing/2014/main" id="{F4482744-D6A1-42AF-951C-269B5E1E505A}"/>
                </a:ext>
              </a:extLst>
            </p:cNvPr>
            <p:cNvSpPr/>
            <p:nvPr/>
          </p:nvSpPr>
          <p:spPr>
            <a:xfrm>
              <a:off x="5343287" y="3775709"/>
              <a:ext cx="38100" cy="38100"/>
            </a:xfrm>
            <a:custGeom>
              <a:avLst/>
              <a:gdLst>
                <a:gd name="connsiteX0" fmla="*/ 10716 w 38100"/>
                <a:gd name="connsiteY0" fmla="*/ 11430 h 38100"/>
                <a:gd name="connsiteX1" fmla="*/ 10716 w 38100"/>
                <a:gd name="connsiteY1" fmla="*/ 30480 h 38100"/>
                <a:gd name="connsiteX2" fmla="*/ 29766 w 38100"/>
                <a:gd name="connsiteY2" fmla="*/ 30480 h 38100"/>
                <a:gd name="connsiteX3" fmla="*/ 29766 w 38100"/>
                <a:gd name="connsiteY3" fmla="*/ 11430 h 38100"/>
                <a:gd name="connsiteX4" fmla="*/ 10716 w 38100"/>
                <a:gd name="connsiteY4" fmla="*/ 1143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10716" y="11430"/>
                  </a:moveTo>
                  <a:cubicBezTo>
                    <a:pt x="5953" y="16192"/>
                    <a:pt x="5953" y="24765"/>
                    <a:pt x="10716" y="30480"/>
                  </a:cubicBezTo>
                  <a:cubicBezTo>
                    <a:pt x="15478" y="35242"/>
                    <a:pt x="24051" y="35242"/>
                    <a:pt x="29766" y="30480"/>
                  </a:cubicBezTo>
                  <a:cubicBezTo>
                    <a:pt x="34528" y="25717"/>
                    <a:pt x="34528" y="17145"/>
                    <a:pt x="29766" y="11430"/>
                  </a:cubicBezTo>
                  <a:cubicBezTo>
                    <a:pt x="24051" y="5715"/>
                    <a:pt x="15478" y="5715"/>
                    <a:pt x="10716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236">
              <a:extLst>
                <a:ext uri="{FF2B5EF4-FFF2-40B4-BE49-F238E27FC236}">
                  <a16:creationId xmlns:a16="http://schemas.microsoft.com/office/drawing/2014/main" id="{5C6E4E47-F2D2-42D6-86AD-D1784AFECE8F}"/>
                </a:ext>
              </a:extLst>
            </p:cNvPr>
            <p:cNvSpPr/>
            <p:nvPr/>
          </p:nvSpPr>
          <p:spPr>
            <a:xfrm>
              <a:off x="4308634" y="3313271"/>
              <a:ext cx="1009650" cy="428625"/>
            </a:xfrm>
            <a:custGeom>
              <a:avLst/>
              <a:gdLst>
                <a:gd name="connsiteX0" fmla="*/ 998696 w 1009650"/>
                <a:gd name="connsiteY0" fmla="*/ 7144 h 428625"/>
                <a:gd name="connsiteX1" fmla="*/ 1003459 w 1009650"/>
                <a:gd name="connsiteY1" fmla="*/ 11906 h 428625"/>
                <a:gd name="connsiteX2" fmla="*/ 912019 w 1009650"/>
                <a:gd name="connsiteY2" fmla="*/ 103346 h 428625"/>
                <a:gd name="connsiteX3" fmla="*/ 646271 w 1009650"/>
                <a:gd name="connsiteY3" fmla="*/ 103346 h 428625"/>
                <a:gd name="connsiteX4" fmla="*/ 476726 w 1009650"/>
                <a:gd name="connsiteY4" fmla="*/ 272891 h 428625"/>
                <a:gd name="connsiteX5" fmla="*/ 306229 w 1009650"/>
                <a:gd name="connsiteY5" fmla="*/ 272891 h 428625"/>
                <a:gd name="connsiteX6" fmla="*/ 11906 w 1009650"/>
                <a:gd name="connsiteY6" fmla="*/ 424339 h 428625"/>
                <a:gd name="connsiteX7" fmla="*/ 7144 w 1009650"/>
                <a:gd name="connsiteY7" fmla="*/ 419576 h 428625"/>
                <a:gd name="connsiteX8" fmla="*/ 303371 w 1009650"/>
                <a:gd name="connsiteY8" fmla="*/ 266224 h 428625"/>
                <a:gd name="connsiteX9" fmla="*/ 472916 w 1009650"/>
                <a:gd name="connsiteY9" fmla="*/ 266224 h 428625"/>
                <a:gd name="connsiteX10" fmla="*/ 643414 w 1009650"/>
                <a:gd name="connsiteY10" fmla="*/ 95726 h 428625"/>
                <a:gd name="connsiteX11" fmla="*/ 909161 w 1009650"/>
                <a:gd name="connsiteY11" fmla="*/ 95726 h 428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09650" h="428625">
                  <a:moveTo>
                    <a:pt x="998696" y="7144"/>
                  </a:moveTo>
                  <a:lnTo>
                    <a:pt x="1003459" y="11906"/>
                  </a:lnTo>
                  <a:lnTo>
                    <a:pt x="912019" y="103346"/>
                  </a:lnTo>
                  <a:lnTo>
                    <a:pt x="646271" y="103346"/>
                  </a:lnTo>
                  <a:lnTo>
                    <a:pt x="476726" y="272891"/>
                  </a:lnTo>
                  <a:lnTo>
                    <a:pt x="306229" y="272891"/>
                  </a:lnTo>
                  <a:lnTo>
                    <a:pt x="11906" y="424339"/>
                  </a:lnTo>
                  <a:lnTo>
                    <a:pt x="7144" y="419576"/>
                  </a:lnTo>
                  <a:lnTo>
                    <a:pt x="303371" y="266224"/>
                  </a:lnTo>
                  <a:lnTo>
                    <a:pt x="472916" y="266224"/>
                  </a:lnTo>
                  <a:lnTo>
                    <a:pt x="643414" y="95726"/>
                  </a:lnTo>
                  <a:lnTo>
                    <a:pt x="909161" y="9572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237">
              <a:extLst>
                <a:ext uri="{FF2B5EF4-FFF2-40B4-BE49-F238E27FC236}">
                  <a16:creationId xmlns:a16="http://schemas.microsoft.com/office/drawing/2014/main" id="{1029E47E-7D56-40C0-99C8-08C27803CC10}"/>
                </a:ext>
              </a:extLst>
            </p:cNvPr>
            <p:cNvSpPr/>
            <p:nvPr/>
          </p:nvSpPr>
          <p:spPr>
            <a:xfrm>
              <a:off x="4298394" y="3714511"/>
              <a:ext cx="38100" cy="38100"/>
            </a:xfrm>
            <a:custGeom>
              <a:avLst/>
              <a:gdLst>
                <a:gd name="connsiteX0" fmla="*/ 10716 w 38100"/>
                <a:gd name="connsiteY0" fmla="*/ 10716 h 38100"/>
                <a:gd name="connsiteX1" fmla="*/ 10716 w 38100"/>
                <a:gd name="connsiteY1" fmla="*/ 29766 h 38100"/>
                <a:gd name="connsiteX2" fmla="*/ 29766 w 38100"/>
                <a:gd name="connsiteY2" fmla="*/ 29766 h 38100"/>
                <a:gd name="connsiteX3" fmla="*/ 29766 w 38100"/>
                <a:gd name="connsiteY3" fmla="*/ 10716 h 38100"/>
                <a:gd name="connsiteX4" fmla="*/ 10716 w 38100"/>
                <a:gd name="connsiteY4" fmla="*/ 10716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10716" y="10716"/>
                  </a:moveTo>
                  <a:cubicBezTo>
                    <a:pt x="5953" y="15478"/>
                    <a:pt x="5953" y="24051"/>
                    <a:pt x="10716" y="29766"/>
                  </a:cubicBezTo>
                  <a:cubicBezTo>
                    <a:pt x="15478" y="34528"/>
                    <a:pt x="24051" y="34528"/>
                    <a:pt x="29766" y="29766"/>
                  </a:cubicBezTo>
                  <a:cubicBezTo>
                    <a:pt x="34528" y="25003"/>
                    <a:pt x="34528" y="16431"/>
                    <a:pt x="29766" y="10716"/>
                  </a:cubicBezTo>
                  <a:cubicBezTo>
                    <a:pt x="24051" y="5953"/>
                    <a:pt x="15478" y="5953"/>
                    <a:pt x="10716" y="1071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238">
              <a:extLst>
                <a:ext uri="{FF2B5EF4-FFF2-40B4-BE49-F238E27FC236}">
                  <a16:creationId xmlns:a16="http://schemas.microsoft.com/office/drawing/2014/main" id="{CF232794-BA26-4EE6-8B5A-3CF91ECF3611}"/>
                </a:ext>
              </a:extLst>
            </p:cNvPr>
            <p:cNvSpPr/>
            <p:nvPr/>
          </p:nvSpPr>
          <p:spPr>
            <a:xfrm>
              <a:off x="6470809" y="3194208"/>
              <a:ext cx="1076325" cy="142875"/>
            </a:xfrm>
            <a:custGeom>
              <a:avLst/>
              <a:gdLst>
                <a:gd name="connsiteX0" fmla="*/ 11906 w 1076325"/>
                <a:gd name="connsiteY0" fmla="*/ 7144 h 142875"/>
                <a:gd name="connsiteX1" fmla="*/ 50006 w 1076325"/>
                <a:gd name="connsiteY1" fmla="*/ 45244 h 142875"/>
                <a:gd name="connsiteX2" fmla="*/ 869156 w 1076325"/>
                <a:gd name="connsiteY2" fmla="*/ 45244 h 142875"/>
                <a:gd name="connsiteX3" fmla="*/ 1072991 w 1076325"/>
                <a:gd name="connsiteY3" fmla="*/ 134779 h 142875"/>
                <a:gd name="connsiteX4" fmla="*/ 1068229 w 1076325"/>
                <a:gd name="connsiteY4" fmla="*/ 139541 h 142875"/>
                <a:gd name="connsiteX5" fmla="*/ 866299 w 1076325"/>
                <a:gd name="connsiteY5" fmla="*/ 51911 h 142875"/>
                <a:gd name="connsiteX6" fmla="*/ 47149 w 1076325"/>
                <a:gd name="connsiteY6" fmla="*/ 51911 h 142875"/>
                <a:gd name="connsiteX7" fmla="*/ 7144 w 1076325"/>
                <a:gd name="connsiteY7" fmla="*/ 12859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76325" h="142875">
                  <a:moveTo>
                    <a:pt x="11906" y="7144"/>
                  </a:moveTo>
                  <a:lnTo>
                    <a:pt x="50006" y="45244"/>
                  </a:lnTo>
                  <a:lnTo>
                    <a:pt x="869156" y="45244"/>
                  </a:lnTo>
                  <a:lnTo>
                    <a:pt x="1072991" y="134779"/>
                  </a:lnTo>
                  <a:lnTo>
                    <a:pt x="1068229" y="139541"/>
                  </a:lnTo>
                  <a:lnTo>
                    <a:pt x="866299" y="51911"/>
                  </a:lnTo>
                  <a:lnTo>
                    <a:pt x="47149" y="51911"/>
                  </a:lnTo>
                  <a:lnTo>
                    <a:pt x="7144" y="1285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239">
              <a:extLst>
                <a:ext uri="{FF2B5EF4-FFF2-40B4-BE49-F238E27FC236}">
                  <a16:creationId xmlns:a16="http://schemas.microsoft.com/office/drawing/2014/main" id="{6D500128-72A5-4C8C-ABB5-EBE2D28695F2}"/>
                </a:ext>
              </a:extLst>
            </p:cNvPr>
            <p:cNvSpPr/>
            <p:nvPr/>
          </p:nvSpPr>
          <p:spPr>
            <a:xfrm>
              <a:off x="6460569" y="3184921"/>
              <a:ext cx="38100" cy="38100"/>
            </a:xfrm>
            <a:custGeom>
              <a:avLst/>
              <a:gdLst>
                <a:gd name="connsiteX0" fmla="*/ 29766 w 38100"/>
                <a:gd name="connsiteY0" fmla="*/ 10716 h 38100"/>
                <a:gd name="connsiteX1" fmla="*/ 10716 w 38100"/>
                <a:gd name="connsiteY1" fmla="*/ 10716 h 38100"/>
                <a:gd name="connsiteX2" fmla="*/ 10716 w 38100"/>
                <a:gd name="connsiteY2" fmla="*/ 29766 h 38100"/>
                <a:gd name="connsiteX3" fmla="*/ 29766 w 38100"/>
                <a:gd name="connsiteY3" fmla="*/ 29766 h 38100"/>
                <a:gd name="connsiteX4" fmla="*/ 29766 w 38100"/>
                <a:gd name="connsiteY4" fmla="*/ 10716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29766" y="10716"/>
                  </a:moveTo>
                  <a:cubicBezTo>
                    <a:pt x="25003" y="5953"/>
                    <a:pt x="16431" y="5953"/>
                    <a:pt x="10716" y="10716"/>
                  </a:cubicBezTo>
                  <a:cubicBezTo>
                    <a:pt x="5953" y="15478"/>
                    <a:pt x="5953" y="24051"/>
                    <a:pt x="10716" y="29766"/>
                  </a:cubicBezTo>
                  <a:cubicBezTo>
                    <a:pt x="15478" y="34528"/>
                    <a:pt x="24051" y="34528"/>
                    <a:pt x="29766" y="29766"/>
                  </a:cubicBezTo>
                  <a:cubicBezTo>
                    <a:pt x="34528" y="24051"/>
                    <a:pt x="34528" y="15478"/>
                    <a:pt x="29766" y="1071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240">
              <a:extLst>
                <a:ext uri="{FF2B5EF4-FFF2-40B4-BE49-F238E27FC236}">
                  <a16:creationId xmlns:a16="http://schemas.microsoft.com/office/drawing/2014/main" id="{6540C9A9-A31A-4146-B045-4987F555F2C4}"/>
                </a:ext>
              </a:extLst>
            </p:cNvPr>
            <p:cNvSpPr/>
            <p:nvPr/>
          </p:nvSpPr>
          <p:spPr>
            <a:xfrm>
              <a:off x="5156359" y="3240881"/>
              <a:ext cx="590550" cy="190500"/>
            </a:xfrm>
            <a:custGeom>
              <a:avLst/>
              <a:gdLst>
                <a:gd name="connsiteX0" fmla="*/ 7144 w 590550"/>
                <a:gd name="connsiteY0" fmla="*/ 7144 h 190500"/>
                <a:gd name="connsiteX1" fmla="*/ 408146 w 590550"/>
                <a:gd name="connsiteY1" fmla="*/ 7144 h 190500"/>
                <a:gd name="connsiteX2" fmla="*/ 585311 w 590550"/>
                <a:gd name="connsiteY2" fmla="*/ 184309 h 190500"/>
                <a:gd name="connsiteX3" fmla="*/ 580549 w 590550"/>
                <a:gd name="connsiteY3" fmla="*/ 189071 h 190500"/>
                <a:gd name="connsiteX4" fmla="*/ 405289 w 590550"/>
                <a:gd name="connsiteY4" fmla="*/ 13811 h 190500"/>
                <a:gd name="connsiteX5" fmla="*/ 7144 w 590550"/>
                <a:gd name="connsiteY5" fmla="*/ 13811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90550" h="190500">
                  <a:moveTo>
                    <a:pt x="7144" y="7144"/>
                  </a:moveTo>
                  <a:lnTo>
                    <a:pt x="408146" y="7144"/>
                  </a:lnTo>
                  <a:lnTo>
                    <a:pt x="585311" y="184309"/>
                  </a:lnTo>
                  <a:lnTo>
                    <a:pt x="580549" y="189071"/>
                  </a:lnTo>
                  <a:lnTo>
                    <a:pt x="405289" y="13811"/>
                  </a:lnTo>
                  <a:lnTo>
                    <a:pt x="7144" y="1381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241">
              <a:extLst>
                <a:ext uri="{FF2B5EF4-FFF2-40B4-BE49-F238E27FC236}">
                  <a16:creationId xmlns:a16="http://schemas.microsoft.com/office/drawing/2014/main" id="{C00F98AB-141F-46E3-ADE2-CF8218A27C10}"/>
                </a:ext>
              </a:extLst>
            </p:cNvPr>
            <p:cNvSpPr/>
            <p:nvPr/>
          </p:nvSpPr>
          <p:spPr>
            <a:xfrm>
              <a:off x="5134451" y="3231356"/>
              <a:ext cx="38100" cy="38100"/>
            </a:xfrm>
            <a:custGeom>
              <a:avLst/>
              <a:gdLst>
                <a:gd name="connsiteX0" fmla="*/ 20479 w 38100"/>
                <a:gd name="connsiteY0" fmla="*/ 7144 h 38100"/>
                <a:gd name="connsiteX1" fmla="*/ 7144 w 38100"/>
                <a:gd name="connsiteY1" fmla="*/ 20479 h 38100"/>
                <a:gd name="connsiteX2" fmla="*/ 20479 w 38100"/>
                <a:gd name="connsiteY2" fmla="*/ 33814 h 38100"/>
                <a:gd name="connsiteX3" fmla="*/ 33814 w 38100"/>
                <a:gd name="connsiteY3" fmla="*/ 20479 h 38100"/>
                <a:gd name="connsiteX4" fmla="*/ 20479 w 38100"/>
                <a:gd name="connsiteY4" fmla="*/ 714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20479" y="7144"/>
                  </a:moveTo>
                  <a:cubicBezTo>
                    <a:pt x="12859" y="7144"/>
                    <a:pt x="7144" y="12859"/>
                    <a:pt x="7144" y="20479"/>
                  </a:cubicBezTo>
                  <a:cubicBezTo>
                    <a:pt x="7144" y="28099"/>
                    <a:pt x="12859" y="33814"/>
                    <a:pt x="20479" y="33814"/>
                  </a:cubicBezTo>
                  <a:cubicBezTo>
                    <a:pt x="28099" y="33814"/>
                    <a:pt x="33814" y="28099"/>
                    <a:pt x="33814" y="20479"/>
                  </a:cubicBezTo>
                  <a:cubicBezTo>
                    <a:pt x="33814" y="12859"/>
                    <a:pt x="28099" y="7144"/>
                    <a:pt x="2047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242">
              <a:extLst>
                <a:ext uri="{FF2B5EF4-FFF2-40B4-BE49-F238E27FC236}">
                  <a16:creationId xmlns:a16="http://schemas.microsoft.com/office/drawing/2014/main" id="{9D390B61-D160-43A6-A806-8FCADA4F2A18}"/>
                </a:ext>
              </a:extLst>
            </p:cNvPr>
            <p:cNvSpPr/>
            <p:nvPr/>
          </p:nvSpPr>
          <p:spPr>
            <a:xfrm>
              <a:off x="5084921" y="3377088"/>
              <a:ext cx="361950" cy="95250"/>
            </a:xfrm>
            <a:custGeom>
              <a:avLst/>
              <a:gdLst>
                <a:gd name="connsiteX0" fmla="*/ 349091 w 361950"/>
                <a:gd name="connsiteY0" fmla="*/ 7144 h 95250"/>
                <a:gd name="connsiteX1" fmla="*/ 354806 w 361950"/>
                <a:gd name="connsiteY1" fmla="*/ 12859 h 95250"/>
                <a:gd name="connsiteX2" fmla="*/ 271939 w 361950"/>
                <a:gd name="connsiteY2" fmla="*/ 94774 h 95250"/>
                <a:gd name="connsiteX3" fmla="*/ 7144 w 361950"/>
                <a:gd name="connsiteY3" fmla="*/ 94774 h 95250"/>
                <a:gd name="connsiteX4" fmla="*/ 7144 w 361950"/>
                <a:gd name="connsiteY4" fmla="*/ 88106 h 95250"/>
                <a:gd name="connsiteX5" fmla="*/ 269081 w 361950"/>
                <a:gd name="connsiteY5" fmla="*/ 88106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1950" h="95250">
                  <a:moveTo>
                    <a:pt x="349091" y="7144"/>
                  </a:moveTo>
                  <a:lnTo>
                    <a:pt x="354806" y="12859"/>
                  </a:lnTo>
                  <a:lnTo>
                    <a:pt x="271939" y="94774"/>
                  </a:lnTo>
                  <a:lnTo>
                    <a:pt x="7144" y="94774"/>
                  </a:lnTo>
                  <a:lnTo>
                    <a:pt x="7144" y="88106"/>
                  </a:lnTo>
                  <a:lnTo>
                    <a:pt x="269081" y="8810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243">
              <a:extLst>
                <a:ext uri="{FF2B5EF4-FFF2-40B4-BE49-F238E27FC236}">
                  <a16:creationId xmlns:a16="http://schemas.microsoft.com/office/drawing/2014/main" id="{FC30D75C-F882-4EDB-A352-6BDAA4086DDD}"/>
                </a:ext>
              </a:extLst>
            </p:cNvPr>
            <p:cNvSpPr/>
            <p:nvPr/>
          </p:nvSpPr>
          <p:spPr>
            <a:xfrm>
              <a:off x="5072539" y="3448526"/>
              <a:ext cx="38100" cy="38100"/>
            </a:xfrm>
            <a:custGeom>
              <a:avLst/>
              <a:gdLst>
                <a:gd name="connsiteX0" fmla="*/ 20479 w 38100"/>
                <a:gd name="connsiteY0" fmla="*/ 7144 h 38100"/>
                <a:gd name="connsiteX1" fmla="*/ 7144 w 38100"/>
                <a:gd name="connsiteY1" fmla="*/ 20479 h 38100"/>
                <a:gd name="connsiteX2" fmla="*/ 20479 w 38100"/>
                <a:gd name="connsiteY2" fmla="*/ 33814 h 38100"/>
                <a:gd name="connsiteX3" fmla="*/ 33814 w 38100"/>
                <a:gd name="connsiteY3" fmla="*/ 20479 h 38100"/>
                <a:gd name="connsiteX4" fmla="*/ 20479 w 38100"/>
                <a:gd name="connsiteY4" fmla="*/ 714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20479" y="7144"/>
                  </a:moveTo>
                  <a:cubicBezTo>
                    <a:pt x="12859" y="7144"/>
                    <a:pt x="7144" y="12859"/>
                    <a:pt x="7144" y="20479"/>
                  </a:cubicBezTo>
                  <a:cubicBezTo>
                    <a:pt x="7144" y="28099"/>
                    <a:pt x="12859" y="33814"/>
                    <a:pt x="20479" y="33814"/>
                  </a:cubicBezTo>
                  <a:cubicBezTo>
                    <a:pt x="28099" y="33814"/>
                    <a:pt x="33814" y="28099"/>
                    <a:pt x="33814" y="20479"/>
                  </a:cubicBezTo>
                  <a:cubicBezTo>
                    <a:pt x="32861" y="12859"/>
                    <a:pt x="27146" y="7144"/>
                    <a:pt x="2047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244">
              <a:extLst>
                <a:ext uri="{FF2B5EF4-FFF2-40B4-BE49-F238E27FC236}">
                  <a16:creationId xmlns:a16="http://schemas.microsoft.com/office/drawing/2014/main" id="{1800C69D-7701-41E3-8E6D-003C0F14A8E1}"/>
                </a:ext>
              </a:extLst>
            </p:cNvPr>
            <p:cNvSpPr/>
            <p:nvPr/>
          </p:nvSpPr>
          <p:spPr>
            <a:xfrm>
              <a:off x="5571649" y="3071336"/>
              <a:ext cx="809625" cy="200025"/>
            </a:xfrm>
            <a:custGeom>
              <a:avLst/>
              <a:gdLst>
                <a:gd name="connsiteX0" fmla="*/ 11906 w 809625"/>
                <a:gd name="connsiteY0" fmla="*/ 7144 h 200025"/>
                <a:gd name="connsiteX1" fmla="*/ 192881 w 809625"/>
                <a:gd name="connsiteY1" fmla="*/ 188119 h 200025"/>
                <a:gd name="connsiteX2" fmla="*/ 808196 w 809625"/>
                <a:gd name="connsiteY2" fmla="*/ 188119 h 200025"/>
                <a:gd name="connsiteX3" fmla="*/ 808196 w 809625"/>
                <a:gd name="connsiteY3" fmla="*/ 195739 h 200025"/>
                <a:gd name="connsiteX4" fmla="*/ 190024 w 809625"/>
                <a:gd name="connsiteY4" fmla="*/ 194786 h 200025"/>
                <a:gd name="connsiteX5" fmla="*/ 7144 w 809625"/>
                <a:gd name="connsiteY5" fmla="*/ 11906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09625" h="200025">
                  <a:moveTo>
                    <a:pt x="11906" y="7144"/>
                  </a:moveTo>
                  <a:lnTo>
                    <a:pt x="192881" y="188119"/>
                  </a:lnTo>
                  <a:lnTo>
                    <a:pt x="808196" y="188119"/>
                  </a:lnTo>
                  <a:lnTo>
                    <a:pt x="808196" y="195739"/>
                  </a:lnTo>
                  <a:lnTo>
                    <a:pt x="190024" y="194786"/>
                  </a:lnTo>
                  <a:lnTo>
                    <a:pt x="7144" y="1190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245">
              <a:extLst>
                <a:ext uri="{FF2B5EF4-FFF2-40B4-BE49-F238E27FC236}">
                  <a16:creationId xmlns:a16="http://schemas.microsoft.com/office/drawing/2014/main" id="{A2FF69FD-AA70-4909-9E23-3EA9D8A2A332}"/>
                </a:ext>
              </a:extLst>
            </p:cNvPr>
            <p:cNvSpPr/>
            <p:nvPr/>
          </p:nvSpPr>
          <p:spPr>
            <a:xfrm>
              <a:off x="6358414" y="3242786"/>
              <a:ext cx="38100" cy="38100"/>
            </a:xfrm>
            <a:custGeom>
              <a:avLst/>
              <a:gdLst>
                <a:gd name="connsiteX0" fmla="*/ 20479 w 38100"/>
                <a:gd name="connsiteY0" fmla="*/ 33814 h 38100"/>
                <a:gd name="connsiteX1" fmla="*/ 33814 w 38100"/>
                <a:gd name="connsiteY1" fmla="*/ 20479 h 38100"/>
                <a:gd name="connsiteX2" fmla="*/ 20479 w 38100"/>
                <a:gd name="connsiteY2" fmla="*/ 7144 h 38100"/>
                <a:gd name="connsiteX3" fmla="*/ 7144 w 38100"/>
                <a:gd name="connsiteY3" fmla="*/ 20479 h 38100"/>
                <a:gd name="connsiteX4" fmla="*/ 20479 w 38100"/>
                <a:gd name="connsiteY4" fmla="*/ 3381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20479" y="33814"/>
                  </a:moveTo>
                  <a:cubicBezTo>
                    <a:pt x="28099" y="33814"/>
                    <a:pt x="33814" y="28099"/>
                    <a:pt x="33814" y="20479"/>
                  </a:cubicBezTo>
                  <a:cubicBezTo>
                    <a:pt x="33814" y="12859"/>
                    <a:pt x="28099" y="7144"/>
                    <a:pt x="20479" y="7144"/>
                  </a:cubicBezTo>
                  <a:cubicBezTo>
                    <a:pt x="12859" y="7144"/>
                    <a:pt x="7144" y="12859"/>
                    <a:pt x="7144" y="20479"/>
                  </a:cubicBezTo>
                  <a:cubicBezTo>
                    <a:pt x="7144" y="28099"/>
                    <a:pt x="13811" y="33814"/>
                    <a:pt x="20479" y="338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157" name="Graphic 4">
            <a:extLst>
              <a:ext uri="{FF2B5EF4-FFF2-40B4-BE49-F238E27FC236}">
                <a16:creationId xmlns:a16="http://schemas.microsoft.com/office/drawing/2014/main" id="{3F9CF9B9-DDCC-40D4-AC0F-192C983C31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86352" y="2530943"/>
            <a:ext cx="4256663" cy="912142"/>
          </a:xfrm>
          <a:prstGeom prst="rect">
            <a:avLst/>
          </a:prstGeom>
        </p:spPr>
      </p:pic>
      <p:pic>
        <p:nvPicPr>
          <p:cNvPr id="158" name="Graphic 5">
            <a:extLst>
              <a:ext uri="{FF2B5EF4-FFF2-40B4-BE49-F238E27FC236}">
                <a16:creationId xmlns:a16="http://schemas.microsoft.com/office/drawing/2014/main" id="{22B86A77-68BE-400E-9650-D90A076161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16911" y="3562591"/>
            <a:ext cx="4256663" cy="912142"/>
          </a:xfrm>
          <a:prstGeom prst="rect">
            <a:avLst/>
          </a:prstGeom>
        </p:spPr>
      </p:pic>
      <p:pic>
        <p:nvPicPr>
          <p:cNvPr id="159" name="Graphic 6">
            <a:extLst>
              <a:ext uri="{FF2B5EF4-FFF2-40B4-BE49-F238E27FC236}">
                <a16:creationId xmlns:a16="http://schemas.microsoft.com/office/drawing/2014/main" id="{CEFFF611-F262-40C2-9F10-B338D9242E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32344" y="4299425"/>
            <a:ext cx="4256663" cy="912142"/>
          </a:xfrm>
          <a:prstGeom prst="rect">
            <a:avLst/>
          </a:prstGeom>
        </p:spPr>
      </p:pic>
      <p:grpSp>
        <p:nvGrpSpPr>
          <p:cNvPr id="160" name="Graphic 166">
            <a:extLst>
              <a:ext uri="{FF2B5EF4-FFF2-40B4-BE49-F238E27FC236}">
                <a16:creationId xmlns:a16="http://schemas.microsoft.com/office/drawing/2014/main" id="{AEC6073D-5D48-4368-8052-A8D59F744605}"/>
              </a:ext>
            </a:extLst>
          </p:cNvPr>
          <p:cNvGrpSpPr/>
          <p:nvPr/>
        </p:nvGrpSpPr>
        <p:grpSpPr>
          <a:xfrm rot="10800000">
            <a:off x="5470210" y="2723076"/>
            <a:ext cx="4246247" cy="908201"/>
            <a:chOff x="4298394" y="3045618"/>
            <a:chExt cx="3591640" cy="768191"/>
          </a:xfrm>
          <a:solidFill>
            <a:schemeClr val="accent1"/>
          </a:solidFill>
        </p:grpSpPr>
        <p:sp>
          <p:nvSpPr>
            <p:cNvPr id="247" name="Freeform: Shape 206">
              <a:extLst>
                <a:ext uri="{FF2B5EF4-FFF2-40B4-BE49-F238E27FC236}">
                  <a16:creationId xmlns:a16="http://schemas.microsoft.com/office/drawing/2014/main" id="{44093511-AA4C-4F48-ADA4-DF43C19F6A27}"/>
                </a:ext>
              </a:extLst>
            </p:cNvPr>
            <p:cNvSpPr/>
            <p:nvPr/>
          </p:nvSpPr>
          <p:spPr>
            <a:xfrm>
              <a:off x="4401979" y="3311366"/>
              <a:ext cx="3476625" cy="200025"/>
            </a:xfrm>
            <a:custGeom>
              <a:avLst/>
              <a:gdLst>
                <a:gd name="connsiteX0" fmla="*/ 1497806 w 3476625"/>
                <a:gd name="connsiteY0" fmla="*/ 7144 h 200025"/>
                <a:gd name="connsiteX1" fmla="*/ 1822609 w 3476625"/>
                <a:gd name="connsiteY1" fmla="*/ 7144 h 200025"/>
                <a:gd name="connsiteX2" fmla="*/ 1899761 w 3476625"/>
                <a:gd name="connsiteY2" fmla="*/ 84296 h 200025"/>
                <a:gd name="connsiteX3" fmla="*/ 2174081 w 3476625"/>
                <a:gd name="connsiteY3" fmla="*/ 84296 h 200025"/>
                <a:gd name="connsiteX4" fmla="*/ 2240756 w 3476625"/>
                <a:gd name="connsiteY4" fmla="*/ 17621 h 200025"/>
                <a:gd name="connsiteX5" fmla="*/ 3470434 w 3476625"/>
                <a:gd name="connsiteY5" fmla="*/ 17621 h 200025"/>
                <a:gd name="connsiteX6" fmla="*/ 3470434 w 3476625"/>
                <a:gd name="connsiteY6" fmla="*/ 24289 h 200025"/>
                <a:gd name="connsiteX7" fmla="*/ 2243614 w 3476625"/>
                <a:gd name="connsiteY7" fmla="*/ 24289 h 200025"/>
                <a:gd name="connsiteX8" fmla="*/ 2176939 w 3476625"/>
                <a:gd name="connsiteY8" fmla="*/ 90964 h 200025"/>
                <a:gd name="connsiteX9" fmla="*/ 1896904 w 3476625"/>
                <a:gd name="connsiteY9" fmla="*/ 90964 h 200025"/>
                <a:gd name="connsiteX10" fmla="*/ 1819751 w 3476625"/>
                <a:gd name="connsiteY10" fmla="*/ 13811 h 200025"/>
                <a:gd name="connsiteX11" fmla="*/ 1500664 w 3476625"/>
                <a:gd name="connsiteY11" fmla="*/ 13811 h 200025"/>
                <a:gd name="connsiteX12" fmla="*/ 1432084 w 3476625"/>
                <a:gd name="connsiteY12" fmla="*/ 120491 h 200025"/>
                <a:gd name="connsiteX13" fmla="*/ 1057751 w 3476625"/>
                <a:gd name="connsiteY13" fmla="*/ 120491 h 200025"/>
                <a:gd name="connsiteX14" fmla="*/ 971074 w 3476625"/>
                <a:gd name="connsiteY14" fmla="*/ 14764 h 200025"/>
                <a:gd name="connsiteX15" fmla="*/ 379571 w 3476625"/>
                <a:gd name="connsiteY15" fmla="*/ 14764 h 200025"/>
                <a:gd name="connsiteX16" fmla="*/ 11906 w 3476625"/>
                <a:gd name="connsiteY16" fmla="*/ 201454 h 200025"/>
                <a:gd name="connsiteX17" fmla="*/ 7144 w 3476625"/>
                <a:gd name="connsiteY17" fmla="*/ 196691 h 200025"/>
                <a:gd name="connsiteX18" fmla="*/ 376714 w 3476625"/>
                <a:gd name="connsiteY18" fmla="*/ 8096 h 200025"/>
                <a:gd name="connsiteX19" fmla="*/ 973931 w 3476625"/>
                <a:gd name="connsiteY19" fmla="*/ 8096 h 200025"/>
                <a:gd name="connsiteX20" fmla="*/ 1061561 w 3476625"/>
                <a:gd name="connsiteY20" fmla="*/ 113824 h 200025"/>
                <a:gd name="connsiteX21" fmla="*/ 1429226 w 3476625"/>
                <a:gd name="connsiteY21" fmla="*/ 113824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476625" h="200025">
                  <a:moveTo>
                    <a:pt x="1497806" y="7144"/>
                  </a:moveTo>
                  <a:lnTo>
                    <a:pt x="1822609" y="7144"/>
                  </a:lnTo>
                  <a:lnTo>
                    <a:pt x="1899761" y="84296"/>
                  </a:lnTo>
                  <a:lnTo>
                    <a:pt x="2174081" y="84296"/>
                  </a:lnTo>
                  <a:lnTo>
                    <a:pt x="2240756" y="17621"/>
                  </a:lnTo>
                  <a:lnTo>
                    <a:pt x="3470434" y="17621"/>
                  </a:lnTo>
                  <a:lnTo>
                    <a:pt x="3470434" y="24289"/>
                  </a:lnTo>
                  <a:lnTo>
                    <a:pt x="2243614" y="24289"/>
                  </a:lnTo>
                  <a:lnTo>
                    <a:pt x="2176939" y="90964"/>
                  </a:lnTo>
                  <a:lnTo>
                    <a:pt x="1896904" y="90964"/>
                  </a:lnTo>
                  <a:lnTo>
                    <a:pt x="1819751" y="13811"/>
                  </a:lnTo>
                  <a:lnTo>
                    <a:pt x="1500664" y="13811"/>
                  </a:lnTo>
                  <a:lnTo>
                    <a:pt x="1432084" y="120491"/>
                  </a:lnTo>
                  <a:lnTo>
                    <a:pt x="1057751" y="120491"/>
                  </a:lnTo>
                  <a:lnTo>
                    <a:pt x="971074" y="14764"/>
                  </a:lnTo>
                  <a:lnTo>
                    <a:pt x="379571" y="14764"/>
                  </a:lnTo>
                  <a:lnTo>
                    <a:pt x="11906" y="201454"/>
                  </a:lnTo>
                  <a:lnTo>
                    <a:pt x="7144" y="196691"/>
                  </a:lnTo>
                  <a:lnTo>
                    <a:pt x="376714" y="8096"/>
                  </a:lnTo>
                  <a:lnTo>
                    <a:pt x="973931" y="8096"/>
                  </a:lnTo>
                  <a:lnTo>
                    <a:pt x="1061561" y="113824"/>
                  </a:lnTo>
                  <a:lnTo>
                    <a:pt x="1429226" y="1138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8" name="Freeform: Shape 207">
              <a:extLst>
                <a:ext uri="{FF2B5EF4-FFF2-40B4-BE49-F238E27FC236}">
                  <a16:creationId xmlns:a16="http://schemas.microsoft.com/office/drawing/2014/main" id="{61A85B4C-CF8D-4D9C-BE38-3B439FCE18F2}"/>
                </a:ext>
              </a:extLst>
            </p:cNvPr>
            <p:cNvSpPr/>
            <p:nvPr/>
          </p:nvSpPr>
          <p:spPr>
            <a:xfrm>
              <a:off x="7851934" y="3312318"/>
              <a:ext cx="38100" cy="38100"/>
            </a:xfrm>
            <a:custGeom>
              <a:avLst/>
              <a:gdLst>
                <a:gd name="connsiteX0" fmla="*/ 20479 w 38100"/>
                <a:gd name="connsiteY0" fmla="*/ 7144 h 38100"/>
                <a:gd name="connsiteX1" fmla="*/ 33814 w 38100"/>
                <a:gd name="connsiteY1" fmla="*/ 20479 h 38100"/>
                <a:gd name="connsiteX2" fmla="*/ 20479 w 38100"/>
                <a:gd name="connsiteY2" fmla="*/ 33814 h 38100"/>
                <a:gd name="connsiteX3" fmla="*/ 7144 w 38100"/>
                <a:gd name="connsiteY3" fmla="*/ 20479 h 38100"/>
                <a:gd name="connsiteX4" fmla="*/ 20479 w 38100"/>
                <a:gd name="connsiteY4" fmla="*/ 714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20479" y="7144"/>
                  </a:moveTo>
                  <a:cubicBezTo>
                    <a:pt x="28099" y="7144"/>
                    <a:pt x="33814" y="12859"/>
                    <a:pt x="33814" y="20479"/>
                  </a:cubicBezTo>
                  <a:cubicBezTo>
                    <a:pt x="33814" y="28099"/>
                    <a:pt x="28099" y="33814"/>
                    <a:pt x="20479" y="33814"/>
                  </a:cubicBezTo>
                  <a:cubicBezTo>
                    <a:pt x="12859" y="33814"/>
                    <a:pt x="7144" y="28099"/>
                    <a:pt x="7144" y="20479"/>
                  </a:cubicBezTo>
                  <a:cubicBezTo>
                    <a:pt x="7144" y="12859"/>
                    <a:pt x="12859" y="7144"/>
                    <a:pt x="2047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9" name="Freeform: Shape 208">
              <a:extLst>
                <a:ext uri="{FF2B5EF4-FFF2-40B4-BE49-F238E27FC236}">
                  <a16:creationId xmlns:a16="http://schemas.microsoft.com/office/drawing/2014/main" id="{CB3B390B-D136-4452-8880-CB5D20561630}"/>
                </a:ext>
              </a:extLst>
            </p:cNvPr>
            <p:cNvSpPr/>
            <p:nvPr/>
          </p:nvSpPr>
          <p:spPr>
            <a:xfrm>
              <a:off x="4391739" y="3489721"/>
              <a:ext cx="38100" cy="38100"/>
            </a:xfrm>
            <a:custGeom>
              <a:avLst/>
              <a:gdLst>
                <a:gd name="connsiteX0" fmla="*/ 10716 w 38100"/>
                <a:gd name="connsiteY0" fmla="*/ 10716 h 38100"/>
                <a:gd name="connsiteX1" fmla="*/ 10716 w 38100"/>
                <a:gd name="connsiteY1" fmla="*/ 29766 h 38100"/>
                <a:gd name="connsiteX2" fmla="*/ 29766 w 38100"/>
                <a:gd name="connsiteY2" fmla="*/ 29766 h 38100"/>
                <a:gd name="connsiteX3" fmla="*/ 29766 w 38100"/>
                <a:gd name="connsiteY3" fmla="*/ 10716 h 38100"/>
                <a:gd name="connsiteX4" fmla="*/ 10716 w 38100"/>
                <a:gd name="connsiteY4" fmla="*/ 10716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10716" y="10716"/>
                  </a:moveTo>
                  <a:cubicBezTo>
                    <a:pt x="5953" y="15478"/>
                    <a:pt x="5953" y="24051"/>
                    <a:pt x="10716" y="29766"/>
                  </a:cubicBezTo>
                  <a:cubicBezTo>
                    <a:pt x="15478" y="34528"/>
                    <a:pt x="24051" y="34528"/>
                    <a:pt x="29766" y="29766"/>
                  </a:cubicBezTo>
                  <a:cubicBezTo>
                    <a:pt x="34528" y="25003"/>
                    <a:pt x="34528" y="16431"/>
                    <a:pt x="29766" y="10716"/>
                  </a:cubicBezTo>
                  <a:cubicBezTo>
                    <a:pt x="24051" y="5953"/>
                    <a:pt x="15478" y="5953"/>
                    <a:pt x="10716" y="1071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0" name="Freeform: Shape 209">
              <a:extLst>
                <a:ext uri="{FF2B5EF4-FFF2-40B4-BE49-F238E27FC236}">
                  <a16:creationId xmlns:a16="http://schemas.microsoft.com/office/drawing/2014/main" id="{BA06551E-52B2-4668-B697-C75448DA405E}"/>
                </a:ext>
              </a:extLst>
            </p:cNvPr>
            <p:cNvSpPr/>
            <p:nvPr/>
          </p:nvSpPr>
          <p:spPr>
            <a:xfrm>
              <a:off x="4559141" y="3055143"/>
              <a:ext cx="2552700" cy="142875"/>
            </a:xfrm>
            <a:custGeom>
              <a:avLst/>
              <a:gdLst>
                <a:gd name="connsiteX0" fmla="*/ 7144 w 2552700"/>
                <a:gd name="connsiteY0" fmla="*/ 7144 h 142875"/>
                <a:gd name="connsiteX1" fmla="*/ 101441 w 2552700"/>
                <a:gd name="connsiteY1" fmla="*/ 7144 h 142875"/>
                <a:gd name="connsiteX2" fmla="*/ 222409 w 2552700"/>
                <a:gd name="connsiteY2" fmla="*/ 128111 h 142875"/>
                <a:gd name="connsiteX3" fmla="*/ 813911 w 2552700"/>
                <a:gd name="connsiteY3" fmla="*/ 128111 h 142875"/>
                <a:gd name="connsiteX4" fmla="*/ 881539 w 2552700"/>
                <a:gd name="connsiteY4" fmla="*/ 21431 h 142875"/>
                <a:gd name="connsiteX5" fmla="*/ 1284446 w 2552700"/>
                <a:gd name="connsiteY5" fmla="*/ 21431 h 142875"/>
                <a:gd name="connsiteX6" fmla="*/ 1343501 w 2552700"/>
                <a:gd name="connsiteY6" fmla="*/ 129064 h 142875"/>
                <a:gd name="connsiteX7" fmla="*/ 1662589 w 2552700"/>
                <a:gd name="connsiteY7" fmla="*/ 129064 h 142875"/>
                <a:gd name="connsiteX8" fmla="*/ 1739741 w 2552700"/>
                <a:gd name="connsiteY8" fmla="*/ 51911 h 142875"/>
                <a:gd name="connsiteX9" fmla="*/ 2019776 w 2552700"/>
                <a:gd name="connsiteY9" fmla="*/ 51911 h 142875"/>
                <a:gd name="connsiteX10" fmla="*/ 2086451 w 2552700"/>
                <a:gd name="connsiteY10" fmla="*/ 117634 h 142875"/>
                <a:gd name="connsiteX11" fmla="*/ 2551271 w 2552700"/>
                <a:gd name="connsiteY11" fmla="*/ 117634 h 142875"/>
                <a:gd name="connsiteX12" fmla="*/ 2551271 w 2552700"/>
                <a:gd name="connsiteY12" fmla="*/ 125254 h 142875"/>
                <a:gd name="connsiteX13" fmla="*/ 2083594 w 2552700"/>
                <a:gd name="connsiteY13" fmla="*/ 125254 h 142875"/>
                <a:gd name="connsiteX14" fmla="*/ 2016919 w 2552700"/>
                <a:gd name="connsiteY14" fmla="*/ 58579 h 142875"/>
                <a:gd name="connsiteX15" fmla="*/ 1742599 w 2552700"/>
                <a:gd name="connsiteY15" fmla="*/ 58579 h 142875"/>
                <a:gd name="connsiteX16" fmla="*/ 1665446 w 2552700"/>
                <a:gd name="connsiteY16" fmla="*/ 135731 h 142875"/>
                <a:gd name="connsiteX17" fmla="*/ 1340644 w 2552700"/>
                <a:gd name="connsiteY17" fmla="*/ 135731 h 142875"/>
                <a:gd name="connsiteX18" fmla="*/ 1281589 w 2552700"/>
                <a:gd name="connsiteY18" fmla="*/ 29051 h 142875"/>
                <a:gd name="connsiteX19" fmla="*/ 885349 w 2552700"/>
                <a:gd name="connsiteY19" fmla="*/ 29051 h 142875"/>
                <a:gd name="connsiteX20" fmla="*/ 816769 w 2552700"/>
                <a:gd name="connsiteY20" fmla="*/ 134779 h 142875"/>
                <a:gd name="connsiteX21" fmla="*/ 219551 w 2552700"/>
                <a:gd name="connsiteY21" fmla="*/ 134779 h 142875"/>
                <a:gd name="connsiteX22" fmla="*/ 98584 w 2552700"/>
                <a:gd name="connsiteY22" fmla="*/ 14764 h 142875"/>
                <a:gd name="connsiteX23" fmla="*/ 7144 w 2552700"/>
                <a:gd name="connsiteY23" fmla="*/ 14764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552700" h="142875">
                  <a:moveTo>
                    <a:pt x="7144" y="7144"/>
                  </a:moveTo>
                  <a:lnTo>
                    <a:pt x="101441" y="7144"/>
                  </a:lnTo>
                  <a:lnTo>
                    <a:pt x="222409" y="128111"/>
                  </a:lnTo>
                  <a:lnTo>
                    <a:pt x="813911" y="128111"/>
                  </a:lnTo>
                  <a:lnTo>
                    <a:pt x="881539" y="21431"/>
                  </a:lnTo>
                  <a:lnTo>
                    <a:pt x="1284446" y="21431"/>
                  </a:lnTo>
                  <a:lnTo>
                    <a:pt x="1343501" y="129064"/>
                  </a:lnTo>
                  <a:lnTo>
                    <a:pt x="1662589" y="129064"/>
                  </a:lnTo>
                  <a:lnTo>
                    <a:pt x="1739741" y="51911"/>
                  </a:lnTo>
                  <a:lnTo>
                    <a:pt x="2019776" y="51911"/>
                  </a:lnTo>
                  <a:lnTo>
                    <a:pt x="2086451" y="117634"/>
                  </a:lnTo>
                  <a:lnTo>
                    <a:pt x="2551271" y="117634"/>
                  </a:lnTo>
                  <a:lnTo>
                    <a:pt x="2551271" y="125254"/>
                  </a:lnTo>
                  <a:lnTo>
                    <a:pt x="2083594" y="125254"/>
                  </a:lnTo>
                  <a:lnTo>
                    <a:pt x="2016919" y="58579"/>
                  </a:lnTo>
                  <a:lnTo>
                    <a:pt x="1742599" y="58579"/>
                  </a:lnTo>
                  <a:lnTo>
                    <a:pt x="1665446" y="135731"/>
                  </a:lnTo>
                  <a:lnTo>
                    <a:pt x="1340644" y="135731"/>
                  </a:lnTo>
                  <a:lnTo>
                    <a:pt x="1281589" y="29051"/>
                  </a:lnTo>
                  <a:lnTo>
                    <a:pt x="885349" y="29051"/>
                  </a:lnTo>
                  <a:lnTo>
                    <a:pt x="816769" y="134779"/>
                  </a:lnTo>
                  <a:lnTo>
                    <a:pt x="219551" y="134779"/>
                  </a:lnTo>
                  <a:lnTo>
                    <a:pt x="98584" y="14764"/>
                  </a:lnTo>
                  <a:lnTo>
                    <a:pt x="7144" y="147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1" name="Freeform: Shape 210">
              <a:extLst>
                <a:ext uri="{FF2B5EF4-FFF2-40B4-BE49-F238E27FC236}">
                  <a16:creationId xmlns:a16="http://schemas.microsoft.com/office/drawing/2014/main" id="{48FA1979-E13C-4E55-8ACE-A9DDB3B74296}"/>
                </a:ext>
              </a:extLst>
            </p:cNvPr>
            <p:cNvSpPr/>
            <p:nvPr/>
          </p:nvSpPr>
          <p:spPr>
            <a:xfrm>
              <a:off x="7089934" y="3156108"/>
              <a:ext cx="38100" cy="38100"/>
            </a:xfrm>
            <a:custGeom>
              <a:avLst/>
              <a:gdLst>
                <a:gd name="connsiteX0" fmla="*/ 20479 w 38100"/>
                <a:gd name="connsiteY0" fmla="*/ 7144 h 38100"/>
                <a:gd name="connsiteX1" fmla="*/ 33814 w 38100"/>
                <a:gd name="connsiteY1" fmla="*/ 20479 h 38100"/>
                <a:gd name="connsiteX2" fmla="*/ 20479 w 38100"/>
                <a:gd name="connsiteY2" fmla="*/ 33814 h 38100"/>
                <a:gd name="connsiteX3" fmla="*/ 7144 w 38100"/>
                <a:gd name="connsiteY3" fmla="*/ 20479 h 38100"/>
                <a:gd name="connsiteX4" fmla="*/ 20479 w 38100"/>
                <a:gd name="connsiteY4" fmla="*/ 714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20479" y="7144"/>
                  </a:moveTo>
                  <a:cubicBezTo>
                    <a:pt x="28099" y="7144"/>
                    <a:pt x="33814" y="12859"/>
                    <a:pt x="33814" y="20479"/>
                  </a:cubicBezTo>
                  <a:cubicBezTo>
                    <a:pt x="33814" y="28099"/>
                    <a:pt x="28099" y="33814"/>
                    <a:pt x="20479" y="33814"/>
                  </a:cubicBezTo>
                  <a:cubicBezTo>
                    <a:pt x="12859" y="33814"/>
                    <a:pt x="7144" y="28099"/>
                    <a:pt x="7144" y="20479"/>
                  </a:cubicBezTo>
                  <a:cubicBezTo>
                    <a:pt x="7144" y="13811"/>
                    <a:pt x="12859" y="7144"/>
                    <a:pt x="2047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2" name="Freeform: Shape 211">
              <a:extLst>
                <a:ext uri="{FF2B5EF4-FFF2-40B4-BE49-F238E27FC236}">
                  <a16:creationId xmlns:a16="http://schemas.microsoft.com/office/drawing/2014/main" id="{8D443FAE-DE0E-43CC-8881-5E1E9E05EC1D}"/>
                </a:ext>
              </a:extLst>
            </p:cNvPr>
            <p:cNvSpPr/>
            <p:nvPr/>
          </p:nvSpPr>
          <p:spPr>
            <a:xfrm>
              <a:off x="4546759" y="3045618"/>
              <a:ext cx="38100" cy="38100"/>
            </a:xfrm>
            <a:custGeom>
              <a:avLst/>
              <a:gdLst>
                <a:gd name="connsiteX0" fmla="*/ 20479 w 38100"/>
                <a:gd name="connsiteY0" fmla="*/ 7144 h 38100"/>
                <a:gd name="connsiteX1" fmla="*/ 7144 w 38100"/>
                <a:gd name="connsiteY1" fmla="*/ 20479 h 38100"/>
                <a:gd name="connsiteX2" fmla="*/ 20479 w 38100"/>
                <a:gd name="connsiteY2" fmla="*/ 33814 h 38100"/>
                <a:gd name="connsiteX3" fmla="*/ 33814 w 38100"/>
                <a:gd name="connsiteY3" fmla="*/ 20479 h 38100"/>
                <a:gd name="connsiteX4" fmla="*/ 20479 w 38100"/>
                <a:gd name="connsiteY4" fmla="*/ 714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20479" y="7144"/>
                  </a:moveTo>
                  <a:cubicBezTo>
                    <a:pt x="12859" y="7144"/>
                    <a:pt x="7144" y="12859"/>
                    <a:pt x="7144" y="20479"/>
                  </a:cubicBezTo>
                  <a:cubicBezTo>
                    <a:pt x="7144" y="28099"/>
                    <a:pt x="12859" y="33814"/>
                    <a:pt x="20479" y="33814"/>
                  </a:cubicBezTo>
                  <a:cubicBezTo>
                    <a:pt x="28099" y="33814"/>
                    <a:pt x="33814" y="28099"/>
                    <a:pt x="33814" y="20479"/>
                  </a:cubicBezTo>
                  <a:cubicBezTo>
                    <a:pt x="33814" y="12859"/>
                    <a:pt x="28099" y="7144"/>
                    <a:pt x="2047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3" name="Freeform: Shape 212">
              <a:extLst>
                <a:ext uri="{FF2B5EF4-FFF2-40B4-BE49-F238E27FC236}">
                  <a16:creationId xmlns:a16="http://schemas.microsoft.com/office/drawing/2014/main" id="{8FF64C4C-634C-4255-AD80-3D594C61F189}"/>
                </a:ext>
              </a:extLst>
            </p:cNvPr>
            <p:cNvSpPr/>
            <p:nvPr/>
          </p:nvSpPr>
          <p:spPr>
            <a:xfrm>
              <a:off x="6717506" y="3322796"/>
              <a:ext cx="676275" cy="104775"/>
            </a:xfrm>
            <a:custGeom>
              <a:avLst/>
              <a:gdLst>
                <a:gd name="connsiteX0" fmla="*/ 668179 w 676275"/>
                <a:gd name="connsiteY0" fmla="*/ 7144 h 104775"/>
                <a:gd name="connsiteX1" fmla="*/ 672941 w 676275"/>
                <a:gd name="connsiteY1" fmla="*/ 11906 h 104775"/>
                <a:gd name="connsiteX2" fmla="*/ 471964 w 676275"/>
                <a:gd name="connsiteY2" fmla="*/ 98584 h 104775"/>
                <a:gd name="connsiteX3" fmla="*/ 7144 w 676275"/>
                <a:gd name="connsiteY3" fmla="*/ 98584 h 104775"/>
                <a:gd name="connsiteX4" fmla="*/ 7144 w 676275"/>
                <a:gd name="connsiteY4" fmla="*/ 91916 h 104775"/>
                <a:gd name="connsiteX5" fmla="*/ 469106 w 676275"/>
                <a:gd name="connsiteY5" fmla="*/ 91916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76275" h="104775">
                  <a:moveTo>
                    <a:pt x="668179" y="7144"/>
                  </a:moveTo>
                  <a:lnTo>
                    <a:pt x="672941" y="11906"/>
                  </a:lnTo>
                  <a:lnTo>
                    <a:pt x="471964" y="98584"/>
                  </a:lnTo>
                  <a:lnTo>
                    <a:pt x="7144" y="98584"/>
                  </a:lnTo>
                  <a:lnTo>
                    <a:pt x="7144" y="91916"/>
                  </a:lnTo>
                  <a:lnTo>
                    <a:pt x="469106" y="919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4" name="Freeform: Shape 213">
              <a:extLst>
                <a:ext uri="{FF2B5EF4-FFF2-40B4-BE49-F238E27FC236}">
                  <a16:creationId xmlns:a16="http://schemas.microsoft.com/office/drawing/2014/main" id="{1AF80BBA-F814-4E57-9EB8-CFE024842A88}"/>
                </a:ext>
              </a:extLst>
            </p:cNvPr>
            <p:cNvSpPr/>
            <p:nvPr/>
          </p:nvSpPr>
          <p:spPr>
            <a:xfrm>
              <a:off x="6705124" y="3398043"/>
              <a:ext cx="38100" cy="38100"/>
            </a:xfrm>
            <a:custGeom>
              <a:avLst/>
              <a:gdLst>
                <a:gd name="connsiteX0" fmla="*/ 20479 w 38100"/>
                <a:gd name="connsiteY0" fmla="*/ 7144 h 38100"/>
                <a:gd name="connsiteX1" fmla="*/ 7144 w 38100"/>
                <a:gd name="connsiteY1" fmla="*/ 20479 h 38100"/>
                <a:gd name="connsiteX2" fmla="*/ 20479 w 38100"/>
                <a:gd name="connsiteY2" fmla="*/ 33814 h 38100"/>
                <a:gd name="connsiteX3" fmla="*/ 33814 w 38100"/>
                <a:gd name="connsiteY3" fmla="*/ 20479 h 38100"/>
                <a:gd name="connsiteX4" fmla="*/ 20479 w 38100"/>
                <a:gd name="connsiteY4" fmla="*/ 714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20479" y="7144"/>
                  </a:moveTo>
                  <a:cubicBezTo>
                    <a:pt x="12859" y="7144"/>
                    <a:pt x="7144" y="12859"/>
                    <a:pt x="7144" y="20479"/>
                  </a:cubicBezTo>
                  <a:cubicBezTo>
                    <a:pt x="7144" y="28099"/>
                    <a:pt x="12859" y="33814"/>
                    <a:pt x="20479" y="33814"/>
                  </a:cubicBezTo>
                  <a:cubicBezTo>
                    <a:pt x="28099" y="33814"/>
                    <a:pt x="33814" y="28099"/>
                    <a:pt x="33814" y="20479"/>
                  </a:cubicBezTo>
                  <a:cubicBezTo>
                    <a:pt x="33814" y="12859"/>
                    <a:pt x="27146" y="7144"/>
                    <a:pt x="2047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5" name="Freeform: Shape 214">
              <a:extLst>
                <a:ext uri="{FF2B5EF4-FFF2-40B4-BE49-F238E27FC236}">
                  <a16:creationId xmlns:a16="http://schemas.microsoft.com/office/drawing/2014/main" id="{9F710724-CA0F-45D9-BC0D-DCF713DCD85D}"/>
                </a:ext>
              </a:extLst>
            </p:cNvPr>
            <p:cNvSpPr/>
            <p:nvPr/>
          </p:nvSpPr>
          <p:spPr>
            <a:xfrm>
              <a:off x="5352574" y="3312318"/>
              <a:ext cx="742950" cy="485775"/>
            </a:xfrm>
            <a:custGeom>
              <a:avLst/>
              <a:gdLst>
                <a:gd name="connsiteX0" fmla="*/ 736759 w 742950"/>
                <a:gd name="connsiteY0" fmla="*/ 7144 h 485775"/>
                <a:gd name="connsiteX1" fmla="*/ 741521 w 742950"/>
                <a:gd name="connsiteY1" fmla="*/ 11906 h 485775"/>
                <a:gd name="connsiteX2" fmla="*/ 552926 w 742950"/>
                <a:gd name="connsiteY2" fmla="*/ 200501 h 485775"/>
                <a:gd name="connsiteX3" fmla="*/ 260509 w 742950"/>
                <a:gd name="connsiteY3" fmla="*/ 200501 h 485775"/>
                <a:gd name="connsiteX4" fmla="*/ 12859 w 742950"/>
                <a:gd name="connsiteY4" fmla="*/ 486251 h 485775"/>
                <a:gd name="connsiteX5" fmla="*/ 7144 w 742950"/>
                <a:gd name="connsiteY5" fmla="*/ 481489 h 485775"/>
                <a:gd name="connsiteX6" fmla="*/ 257651 w 742950"/>
                <a:gd name="connsiteY6" fmla="*/ 192881 h 485775"/>
                <a:gd name="connsiteX7" fmla="*/ 550069 w 742950"/>
                <a:gd name="connsiteY7" fmla="*/ 192881 h 485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42950" h="485775">
                  <a:moveTo>
                    <a:pt x="736759" y="7144"/>
                  </a:moveTo>
                  <a:lnTo>
                    <a:pt x="741521" y="11906"/>
                  </a:lnTo>
                  <a:lnTo>
                    <a:pt x="552926" y="200501"/>
                  </a:lnTo>
                  <a:lnTo>
                    <a:pt x="260509" y="200501"/>
                  </a:lnTo>
                  <a:lnTo>
                    <a:pt x="12859" y="486251"/>
                  </a:lnTo>
                  <a:lnTo>
                    <a:pt x="7144" y="481489"/>
                  </a:lnTo>
                  <a:lnTo>
                    <a:pt x="257651" y="192881"/>
                  </a:lnTo>
                  <a:lnTo>
                    <a:pt x="550069" y="19288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6" name="Freeform: Shape 215">
              <a:extLst>
                <a:ext uri="{FF2B5EF4-FFF2-40B4-BE49-F238E27FC236}">
                  <a16:creationId xmlns:a16="http://schemas.microsoft.com/office/drawing/2014/main" id="{1DB8B853-1926-47F1-B0CD-C4B7290F56C8}"/>
                </a:ext>
              </a:extLst>
            </p:cNvPr>
            <p:cNvSpPr/>
            <p:nvPr/>
          </p:nvSpPr>
          <p:spPr>
            <a:xfrm>
              <a:off x="5343287" y="3775709"/>
              <a:ext cx="38100" cy="38100"/>
            </a:xfrm>
            <a:custGeom>
              <a:avLst/>
              <a:gdLst>
                <a:gd name="connsiteX0" fmla="*/ 10716 w 38100"/>
                <a:gd name="connsiteY0" fmla="*/ 11430 h 38100"/>
                <a:gd name="connsiteX1" fmla="*/ 10716 w 38100"/>
                <a:gd name="connsiteY1" fmla="*/ 30480 h 38100"/>
                <a:gd name="connsiteX2" fmla="*/ 29766 w 38100"/>
                <a:gd name="connsiteY2" fmla="*/ 30480 h 38100"/>
                <a:gd name="connsiteX3" fmla="*/ 29766 w 38100"/>
                <a:gd name="connsiteY3" fmla="*/ 11430 h 38100"/>
                <a:gd name="connsiteX4" fmla="*/ 10716 w 38100"/>
                <a:gd name="connsiteY4" fmla="*/ 1143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10716" y="11430"/>
                  </a:moveTo>
                  <a:cubicBezTo>
                    <a:pt x="5953" y="16192"/>
                    <a:pt x="5953" y="24765"/>
                    <a:pt x="10716" y="30480"/>
                  </a:cubicBezTo>
                  <a:cubicBezTo>
                    <a:pt x="15478" y="35242"/>
                    <a:pt x="24051" y="35242"/>
                    <a:pt x="29766" y="30480"/>
                  </a:cubicBezTo>
                  <a:cubicBezTo>
                    <a:pt x="34528" y="25717"/>
                    <a:pt x="34528" y="17145"/>
                    <a:pt x="29766" y="11430"/>
                  </a:cubicBezTo>
                  <a:cubicBezTo>
                    <a:pt x="24051" y="5715"/>
                    <a:pt x="15478" y="5715"/>
                    <a:pt x="10716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7" name="Freeform: Shape 216">
              <a:extLst>
                <a:ext uri="{FF2B5EF4-FFF2-40B4-BE49-F238E27FC236}">
                  <a16:creationId xmlns:a16="http://schemas.microsoft.com/office/drawing/2014/main" id="{F0D406D6-D5BA-4261-9538-BF8971CE25F6}"/>
                </a:ext>
              </a:extLst>
            </p:cNvPr>
            <p:cNvSpPr/>
            <p:nvPr/>
          </p:nvSpPr>
          <p:spPr>
            <a:xfrm>
              <a:off x="4308634" y="3313271"/>
              <a:ext cx="1009650" cy="428625"/>
            </a:xfrm>
            <a:custGeom>
              <a:avLst/>
              <a:gdLst>
                <a:gd name="connsiteX0" fmla="*/ 998696 w 1009650"/>
                <a:gd name="connsiteY0" fmla="*/ 7144 h 428625"/>
                <a:gd name="connsiteX1" fmla="*/ 1003459 w 1009650"/>
                <a:gd name="connsiteY1" fmla="*/ 11906 h 428625"/>
                <a:gd name="connsiteX2" fmla="*/ 912019 w 1009650"/>
                <a:gd name="connsiteY2" fmla="*/ 103346 h 428625"/>
                <a:gd name="connsiteX3" fmla="*/ 646271 w 1009650"/>
                <a:gd name="connsiteY3" fmla="*/ 103346 h 428625"/>
                <a:gd name="connsiteX4" fmla="*/ 476726 w 1009650"/>
                <a:gd name="connsiteY4" fmla="*/ 272891 h 428625"/>
                <a:gd name="connsiteX5" fmla="*/ 306229 w 1009650"/>
                <a:gd name="connsiteY5" fmla="*/ 272891 h 428625"/>
                <a:gd name="connsiteX6" fmla="*/ 11906 w 1009650"/>
                <a:gd name="connsiteY6" fmla="*/ 424339 h 428625"/>
                <a:gd name="connsiteX7" fmla="*/ 7144 w 1009650"/>
                <a:gd name="connsiteY7" fmla="*/ 419576 h 428625"/>
                <a:gd name="connsiteX8" fmla="*/ 303371 w 1009650"/>
                <a:gd name="connsiteY8" fmla="*/ 266224 h 428625"/>
                <a:gd name="connsiteX9" fmla="*/ 472916 w 1009650"/>
                <a:gd name="connsiteY9" fmla="*/ 266224 h 428625"/>
                <a:gd name="connsiteX10" fmla="*/ 643414 w 1009650"/>
                <a:gd name="connsiteY10" fmla="*/ 95726 h 428625"/>
                <a:gd name="connsiteX11" fmla="*/ 909161 w 1009650"/>
                <a:gd name="connsiteY11" fmla="*/ 95726 h 428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09650" h="428625">
                  <a:moveTo>
                    <a:pt x="998696" y="7144"/>
                  </a:moveTo>
                  <a:lnTo>
                    <a:pt x="1003459" y="11906"/>
                  </a:lnTo>
                  <a:lnTo>
                    <a:pt x="912019" y="103346"/>
                  </a:lnTo>
                  <a:lnTo>
                    <a:pt x="646271" y="103346"/>
                  </a:lnTo>
                  <a:lnTo>
                    <a:pt x="476726" y="272891"/>
                  </a:lnTo>
                  <a:lnTo>
                    <a:pt x="306229" y="272891"/>
                  </a:lnTo>
                  <a:lnTo>
                    <a:pt x="11906" y="424339"/>
                  </a:lnTo>
                  <a:lnTo>
                    <a:pt x="7144" y="419576"/>
                  </a:lnTo>
                  <a:lnTo>
                    <a:pt x="303371" y="266224"/>
                  </a:lnTo>
                  <a:lnTo>
                    <a:pt x="472916" y="266224"/>
                  </a:lnTo>
                  <a:lnTo>
                    <a:pt x="643414" y="95726"/>
                  </a:lnTo>
                  <a:lnTo>
                    <a:pt x="909161" y="9572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8" name="Freeform: Shape 217">
              <a:extLst>
                <a:ext uri="{FF2B5EF4-FFF2-40B4-BE49-F238E27FC236}">
                  <a16:creationId xmlns:a16="http://schemas.microsoft.com/office/drawing/2014/main" id="{2F4CBE76-2292-446D-A9A1-6C704EC34C78}"/>
                </a:ext>
              </a:extLst>
            </p:cNvPr>
            <p:cNvSpPr/>
            <p:nvPr/>
          </p:nvSpPr>
          <p:spPr>
            <a:xfrm>
              <a:off x="4298394" y="3714511"/>
              <a:ext cx="38100" cy="38100"/>
            </a:xfrm>
            <a:custGeom>
              <a:avLst/>
              <a:gdLst>
                <a:gd name="connsiteX0" fmla="*/ 10716 w 38100"/>
                <a:gd name="connsiteY0" fmla="*/ 10716 h 38100"/>
                <a:gd name="connsiteX1" fmla="*/ 10716 w 38100"/>
                <a:gd name="connsiteY1" fmla="*/ 29766 h 38100"/>
                <a:gd name="connsiteX2" fmla="*/ 29766 w 38100"/>
                <a:gd name="connsiteY2" fmla="*/ 29766 h 38100"/>
                <a:gd name="connsiteX3" fmla="*/ 29766 w 38100"/>
                <a:gd name="connsiteY3" fmla="*/ 10716 h 38100"/>
                <a:gd name="connsiteX4" fmla="*/ 10716 w 38100"/>
                <a:gd name="connsiteY4" fmla="*/ 10716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10716" y="10716"/>
                  </a:moveTo>
                  <a:cubicBezTo>
                    <a:pt x="5953" y="15478"/>
                    <a:pt x="5953" y="24051"/>
                    <a:pt x="10716" y="29766"/>
                  </a:cubicBezTo>
                  <a:cubicBezTo>
                    <a:pt x="15478" y="34528"/>
                    <a:pt x="24051" y="34528"/>
                    <a:pt x="29766" y="29766"/>
                  </a:cubicBezTo>
                  <a:cubicBezTo>
                    <a:pt x="34528" y="25003"/>
                    <a:pt x="34528" y="16431"/>
                    <a:pt x="29766" y="10716"/>
                  </a:cubicBezTo>
                  <a:cubicBezTo>
                    <a:pt x="24051" y="5953"/>
                    <a:pt x="15478" y="5953"/>
                    <a:pt x="10716" y="1071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9" name="Freeform: Shape 218">
              <a:extLst>
                <a:ext uri="{FF2B5EF4-FFF2-40B4-BE49-F238E27FC236}">
                  <a16:creationId xmlns:a16="http://schemas.microsoft.com/office/drawing/2014/main" id="{4E8E7B0C-B918-4FF1-ABBD-5EDFFE11F785}"/>
                </a:ext>
              </a:extLst>
            </p:cNvPr>
            <p:cNvSpPr/>
            <p:nvPr/>
          </p:nvSpPr>
          <p:spPr>
            <a:xfrm>
              <a:off x="6470809" y="3194208"/>
              <a:ext cx="1076325" cy="142875"/>
            </a:xfrm>
            <a:custGeom>
              <a:avLst/>
              <a:gdLst>
                <a:gd name="connsiteX0" fmla="*/ 11906 w 1076325"/>
                <a:gd name="connsiteY0" fmla="*/ 7144 h 142875"/>
                <a:gd name="connsiteX1" fmla="*/ 50006 w 1076325"/>
                <a:gd name="connsiteY1" fmla="*/ 45244 h 142875"/>
                <a:gd name="connsiteX2" fmla="*/ 869156 w 1076325"/>
                <a:gd name="connsiteY2" fmla="*/ 45244 h 142875"/>
                <a:gd name="connsiteX3" fmla="*/ 1072991 w 1076325"/>
                <a:gd name="connsiteY3" fmla="*/ 134779 h 142875"/>
                <a:gd name="connsiteX4" fmla="*/ 1068229 w 1076325"/>
                <a:gd name="connsiteY4" fmla="*/ 139541 h 142875"/>
                <a:gd name="connsiteX5" fmla="*/ 866299 w 1076325"/>
                <a:gd name="connsiteY5" fmla="*/ 51911 h 142875"/>
                <a:gd name="connsiteX6" fmla="*/ 47149 w 1076325"/>
                <a:gd name="connsiteY6" fmla="*/ 51911 h 142875"/>
                <a:gd name="connsiteX7" fmla="*/ 7144 w 1076325"/>
                <a:gd name="connsiteY7" fmla="*/ 12859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76325" h="142875">
                  <a:moveTo>
                    <a:pt x="11906" y="7144"/>
                  </a:moveTo>
                  <a:lnTo>
                    <a:pt x="50006" y="45244"/>
                  </a:lnTo>
                  <a:lnTo>
                    <a:pt x="869156" y="45244"/>
                  </a:lnTo>
                  <a:lnTo>
                    <a:pt x="1072991" y="134779"/>
                  </a:lnTo>
                  <a:lnTo>
                    <a:pt x="1068229" y="139541"/>
                  </a:lnTo>
                  <a:lnTo>
                    <a:pt x="866299" y="51911"/>
                  </a:lnTo>
                  <a:lnTo>
                    <a:pt x="47149" y="51911"/>
                  </a:lnTo>
                  <a:lnTo>
                    <a:pt x="7144" y="1285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0" name="Freeform: Shape 219">
              <a:extLst>
                <a:ext uri="{FF2B5EF4-FFF2-40B4-BE49-F238E27FC236}">
                  <a16:creationId xmlns:a16="http://schemas.microsoft.com/office/drawing/2014/main" id="{F24A8D01-EE57-40A5-B0C5-6E9E1DA218AF}"/>
                </a:ext>
              </a:extLst>
            </p:cNvPr>
            <p:cNvSpPr/>
            <p:nvPr/>
          </p:nvSpPr>
          <p:spPr>
            <a:xfrm>
              <a:off x="6460569" y="3184921"/>
              <a:ext cx="38100" cy="38100"/>
            </a:xfrm>
            <a:custGeom>
              <a:avLst/>
              <a:gdLst>
                <a:gd name="connsiteX0" fmla="*/ 29766 w 38100"/>
                <a:gd name="connsiteY0" fmla="*/ 10716 h 38100"/>
                <a:gd name="connsiteX1" fmla="*/ 10716 w 38100"/>
                <a:gd name="connsiteY1" fmla="*/ 10716 h 38100"/>
                <a:gd name="connsiteX2" fmla="*/ 10716 w 38100"/>
                <a:gd name="connsiteY2" fmla="*/ 29766 h 38100"/>
                <a:gd name="connsiteX3" fmla="*/ 29766 w 38100"/>
                <a:gd name="connsiteY3" fmla="*/ 29766 h 38100"/>
                <a:gd name="connsiteX4" fmla="*/ 29766 w 38100"/>
                <a:gd name="connsiteY4" fmla="*/ 10716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29766" y="10716"/>
                  </a:moveTo>
                  <a:cubicBezTo>
                    <a:pt x="25003" y="5953"/>
                    <a:pt x="16431" y="5953"/>
                    <a:pt x="10716" y="10716"/>
                  </a:cubicBezTo>
                  <a:cubicBezTo>
                    <a:pt x="5953" y="15478"/>
                    <a:pt x="5953" y="24051"/>
                    <a:pt x="10716" y="29766"/>
                  </a:cubicBezTo>
                  <a:cubicBezTo>
                    <a:pt x="15478" y="34528"/>
                    <a:pt x="24051" y="34528"/>
                    <a:pt x="29766" y="29766"/>
                  </a:cubicBezTo>
                  <a:cubicBezTo>
                    <a:pt x="34528" y="24051"/>
                    <a:pt x="34528" y="15478"/>
                    <a:pt x="29766" y="1071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1" name="Freeform: Shape 220">
              <a:extLst>
                <a:ext uri="{FF2B5EF4-FFF2-40B4-BE49-F238E27FC236}">
                  <a16:creationId xmlns:a16="http://schemas.microsoft.com/office/drawing/2014/main" id="{C61BA734-6FB1-4D67-BC20-181964DB082F}"/>
                </a:ext>
              </a:extLst>
            </p:cNvPr>
            <p:cNvSpPr/>
            <p:nvPr/>
          </p:nvSpPr>
          <p:spPr>
            <a:xfrm>
              <a:off x="5156359" y="3240881"/>
              <a:ext cx="590550" cy="190500"/>
            </a:xfrm>
            <a:custGeom>
              <a:avLst/>
              <a:gdLst>
                <a:gd name="connsiteX0" fmla="*/ 7144 w 590550"/>
                <a:gd name="connsiteY0" fmla="*/ 7144 h 190500"/>
                <a:gd name="connsiteX1" fmla="*/ 408146 w 590550"/>
                <a:gd name="connsiteY1" fmla="*/ 7144 h 190500"/>
                <a:gd name="connsiteX2" fmla="*/ 585311 w 590550"/>
                <a:gd name="connsiteY2" fmla="*/ 184309 h 190500"/>
                <a:gd name="connsiteX3" fmla="*/ 580549 w 590550"/>
                <a:gd name="connsiteY3" fmla="*/ 189071 h 190500"/>
                <a:gd name="connsiteX4" fmla="*/ 405289 w 590550"/>
                <a:gd name="connsiteY4" fmla="*/ 13811 h 190500"/>
                <a:gd name="connsiteX5" fmla="*/ 7144 w 590550"/>
                <a:gd name="connsiteY5" fmla="*/ 13811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90550" h="190500">
                  <a:moveTo>
                    <a:pt x="7144" y="7144"/>
                  </a:moveTo>
                  <a:lnTo>
                    <a:pt x="408146" y="7144"/>
                  </a:lnTo>
                  <a:lnTo>
                    <a:pt x="585311" y="184309"/>
                  </a:lnTo>
                  <a:lnTo>
                    <a:pt x="580549" y="189071"/>
                  </a:lnTo>
                  <a:lnTo>
                    <a:pt x="405289" y="13811"/>
                  </a:lnTo>
                  <a:lnTo>
                    <a:pt x="7144" y="1381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2" name="Freeform: Shape 221">
              <a:extLst>
                <a:ext uri="{FF2B5EF4-FFF2-40B4-BE49-F238E27FC236}">
                  <a16:creationId xmlns:a16="http://schemas.microsoft.com/office/drawing/2014/main" id="{93E46024-107F-4838-8DC6-EC776746C19A}"/>
                </a:ext>
              </a:extLst>
            </p:cNvPr>
            <p:cNvSpPr/>
            <p:nvPr/>
          </p:nvSpPr>
          <p:spPr>
            <a:xfrm>
              <a:off x="5134451" y="3231356"/>
              <a:ext cx="38100" cy="38100"/>
            </a:xfrm>
            <a:custGeom>
              <a:avLst/>
              <a:gdLst>
                <a:gd name="connsiteX0" fmla="*/ 20479 w 38100"/>
                <a:gd name="connsiteY0" fmla="*/ 7144 h 38100"/>
                <a:gd name="connsiteX1" fmla="*/ 7144 w 38100"/>
                <a:gd name="connsiteY1" fmla="*/ 20479 h 38100"/>
                <a:gd name="connsiteX2" fmla="*/ 20479 w 38100"/>
                <a:gd name="connsiteY2" fmla="*/ 33814 h 38100"/>
                <a:gd name="connsiteX3" fmla="*/ 33814 w 38100"/>
                <a:gd name="connsiteY3" fmla="*/ 20479 h 38100"/>
                <a:gd name="connsiteX4" fmla="*/ 20479 w 38100"/>
                <a:gd name="connsiteY4" fmla="*/ 714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20479" y="7144"/>
                  </a:moveTo>
                  <a:cubicBezTo>
                    <a:pt x="12859" y="7144"/>
                    <a:pt x="7144" y="12859"/>
                    <a:pt x="7144" y="20479"/>
                  </a:cubicBezTo>
                  <a:cubicBezTo>
                    <a:pt x="7144" y="28099"/>
                    <a:pt x="12859" y="33814"/>
                    <a:pt x="20479" y="33814"/>
                  </a:cubicBezTo>
                  <a:cubicBezTo>
                    <a:pt x="28099" y="33814"/>
                    <a:pt x="33814" y="28099"/>
                    <a:pt x="33814" y="20479"/>
                  </a:cubicBezTo>
                  <a:cubicBezTo>
                    <a:pt x="33814" y="12859"/>
                    <a:pt x="28099" y="7144"/>
                    <a:pt x="2047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3" name="Freeform: Shape 222">
              <a:extLst>
                <a:ext uri="{FF2B5EF4-FFF2-40B4-BE49-F238E27FC236}">
                  <a16:creationId xmlns:a16="http://schemas.microsoft.com/office/drawing/2014/main" id="{71BCB6DE-BA6E-4601-9006-D8D35369837E}"/>
                </a:ext>
              </a:extLst>
            </p:cNvPr>
            <p:cNvSpPr/>
            <p:nvPr/>
          </p:nvSpPr>
          <p:spPr>
            <a:xfrm>
              <a:off x="5084921" y="3377088"/>
              <a:ext cx="361950" cy="95250"/>
            </a:xfrm>
            <a:custGeom>
              <a:avLst/>
              <a:gdLst>
                <a:gd name="connsiteX0" fmla="*/ 349091 w 361950"/>
                <a:gd name="connsiteY0" fmla="*/ 7144 h 95250"/>
                <a:gd name="connsiteX1" fmla="*/ 354806 w 361950"/>
                <a:gd name="connsiteY1" fmla="*/ 12859 h 95250"/>
                <a:gd name="connsiteX2" fmla="*/ 271939 w 361950"/>
                <a:gd name="connsiteY2" fmla="*/ 94774 h 95250"/>
                <a:gd name="connsiteX3" fmla="*/ 7144 w 361950"/>
                <a:gd name="connsiteY3" fmla="*/ 94774 h 95250"/>
                <a:gd name="connsiteX4" fmla="*/ 7144 w 361950"/>
                <a:gd name="connsiteY4" fmla="*/ 88106 h 95250"/>
                <a:gd name="connsiteX5" fmla="*/ 269081 w 361950"/>
                <a:gd name="connsiteY5" fmla="*/ 88106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1950" h="95250">
                  <a:moveTo>
                    <a:pt x="349091" y="7144"/>
                  </a:moveTo>
                  <a:lnTo>
                    <a:pt x="354806" y="12859"/>
                  </a:lnTo>
                  <a:lnTo>
                    <a:pt x="271939" y="94774"/>
                  </a:lnTo>
                  <a:lnTo>
                    <a:pt x="7144" y="94774"/>
                  </a:lnTo>
                  <a:lnTo>
                    <a:pt x="7144" y="88106"/>
                  </a:lnTo>
                  <a:lnTo>
                    <a:pt x="269081" y="8810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4" name="Freeform: Shape 223">
              <a:extLst>
                <a:ext uri="{FF2B5EF4-FFF2-40B4-BE49-F238E27FC236}">
                  <a16:creationId xmlns:a16="http://schemas.microsoft.com/office/drawing/2014/main" id="{9C5A17A5-4C13-44ED-8CBF-4011C094E969}"/>
                </a:ext>
              </a:extLst>
            </p:cNvPr>
            <p:cNvSpPr/>
            <p:nvPr/>
          </p:nvSpPr>
          <p:spPr>
            <a:xfrm>
              <a:off x="5072539" y="3448526"/>
              <a:ext cx="38100" cy="38100"/>
            </a:xfrm>
            <a:custGeom>
              <a:avLst/>
              <a:gdLst>
                <a:gd name="connsiteX0" fmla="*/ 20479 w 38100"/>
                <a:gd name="connsiteY0" fmla="*/ 7144 h 38100"/>
                <a:gd name="connsiteX1" fmla="*/ 7144 w 38100"/>
                <a:gd name="connsiteY1" fmla="*/ 20479 h 38100"/>
                <a:gd name="connsiteX2" fmla="*/ 20479 w 38100"/>
                <a:gd name="connsiteY2" fmla="*/ 33814 h 38100"/>
                <a:gd name="connsiteX3" fmla="*/ 33814 w 38100"/>
                <a:gd name="connsiteY3" fmla="*/ 20479 h 38100"/>
                <a:gd name="connsiteX4" fmla="*/ 20479 w 38100"/>
                <a:gd name="connsiteY4" fmla="*/ 714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20479" y="7144"/>
                  </a:moveTo>
                  <a:cubicBezTo>
                    <a:pt x="12859" y="7144"/>
                    <a:pt x="7144" y="12859"/>
                    <a:pt x="7144" y="20479"/>
                  </a:cubicBezTo>
                  <a:cubicBezTo>
                    <a:pt x="7144" y="28099"/>
                    <a:pt x="12859" y="33814"/>
                    <a:pt x="20479" y="33814"/>
                  </a:cubicBezTo>
                  <a:cubicBezTo>
                    <a:pt x="28099" y="33814"/>
                    <a:pt x="33814" y="28099"/>
                    <a:pt x="33814" y="20479"/>
                  </a:cubicBezTo>
                  <a:cubicBezTo>
                    <a:pt x="32861" y="12859"/>
                    <a:pt x="27146" y="7144"/>
                    <a:pt x="2047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5" name="Freeform: Shape 224">
              <a:extLst>
                <a:ext uri="{FF2B5EF4-FFF2-40B4-BE49-F238E27FC236}">
                  <a16:creationId xmlns:a16="http://schemas.microsoft.com/office/drawing/2014/main" id="{A53F6619-F330-4FCB-A681-F5986C5D5DFC}"/>
                </a:ext>
              </a:extLst>
            </p:cNvPr>
            <p:cNvSpPr/>
            <p:nvPr/>
          </p:nvSpPr>
          <p:spPr>
            <a:xfrm>
              <a:off x="5571649" y="3071336"/>
              <a:ext cx="809625" cy="200025"/>
            </a:xfrm>
            <a:custGeom>
              <a:avLst/>
              <a:gdLst>
                <a:gd name="connsiteX0" fmla="*/ 11906 w 809625"/>
                <a:gd name="connsiteY0" fmla="*/ 7144 h 200025"/>
                <a:gd name="connsiteX1" fmla="*/ 192881 w 809625"/>
                <a:gd name="connsiteY1" fmla="*/ 188119 h 200025"/>
                <a:gd name="connsiteX2" fmla="*/ 808196 w 809625"/>
                <a:gd name="connsiteY2" fmla="*/ 188119 h 200025"/>
                <a:gd name="connsiteX3" fmla="*/ 808196 w 809625"/>
                <a:gd name="connsiteY3" fmla="*/ 195739 h 200025"/>
                <a:gd name="connsiteX4" fmla="*/ 190024 w 809625"/>
                <a:gd name="connsiteY4" fmla="*/ 194786 h 200025"/>
                <a:gd name="connsiteX5" fmla="*/ 7144 w 809625"/>
                <a:gd name="connsiteY5" fmla="*/ 11906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09625" h="200025">
                  <a:moveTo>
                    <a:pt x="11906" y="7144"/>
                  </a:moveTo>
                  <a:lnTo>
                    <a:pt x="192881" y="188119"/>
                  </a:lnTo>
                  <a:lnTo>
                    <a:pt x="808196" y="188119"/>
                  </a:lnTo>
                  <a:lnTo>
                    <a:pt x="808196" y="195739"/>
                  </a:lnTo>
                  <a:lnTo>
                    <a:pt x="190024" y="194786"/>
                  </a:lnTo>
                  <a:lnTo>
                    <a:pt x="7144" y="1190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6" name="Freeform: Shape 225">
              <a:extLst>
                <a:ext uri="{FF2B5EF4-FFF2-40B4-BE49-F238E27FC236}">
                  <a16:creationId xmlns:a16="http://schemas.microsoft.com/office/drawing/2014/main" id="{D43E619D-98E4-4DD9-8F39-43496B61C011}"/>
                </a:ext>
              </a:extLst>
            </p:cNvPr>
            <p:cNvSpPr/>
            <p:nvPr/>
          </p:nvSpPr>
          <p:spPr>
            <a:xfrm>
              <a:off x="6358414" y="3242786"/>
              <a:ext cx="38100" cy="38100"/>
            </a:xfrm>
            <a:custGeom>
              <a:avLst/>
              <a:gdLst>
                <a:gd name="connsiteX0" fmla="*/ 20479 w 38100"/>
                <a:gd name="connsiteY0" fmla="*/ 33814 h 38100"/>
                <a:gd name="connsiteX1" fmla="*/ 33814 w 38100"/>
                <a:gd name="connsiteY1" fmla="*/ 20479 h 38100"/>
                <a:gd name="connsiteX2" fmla="*/ 20479 w 38100"/>
                <a:gd name="connsiteY2" fmla="*/ 7144 h 38100"/>
                <a:gd name="connsiteX3" fmla="*/ 7144 w 38100"/>
                <a:gd name="connsiteY3" fmla="*/ 20479 h 38100"/>
                <a:gd name="connsiteX4" fmla="*/ 20479 w 38100"/>
                <a:gd name="connsiteY4" fmla="*/ 3381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20479" y="33814"/>
                  </a:moveTo>
                  <a:cubicBezTo>
                    <a:pt x="28099" y="33814"/>
                    <a:pt x="33814" y="28099"/>
                    <a:pt x="33814" y="20479"/>
                  </a:cubicBezTo>
                  <a:cubicBezTo>
                    <a:pt x="33814" y="12859"/>
                    <a:pt x="28099" y="7144"/>
                    <a:pt x="20479" y="7144"/>
                  </a:cubicBezTo>
                  <a:cubicBezTo>
                    <a:pt x="12859" y="7144"/>
                    <a:pt x="7144" y="12859"/>
                    <a:pt x="7144" y="20479"/>
                  </a:cubicBezTo>
                  <a:cubicBezTo>
                    <a:pt x="7144" y="28099"/>
                    <a:pt x="13811" y="33814"/>
                    <a:pt x="20479" y="338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67" name="Graphic 166">
            <a:extLst>
              <a:ext uri="{FF2B5EF4-FFF2-40B4-BE49-F238E27FC236}">
                <a16:creationId xmlns:a16="http://schemas.microsoft.com/office/drawing/2014/main" id="{8DB64D8A-AEFE-4FC5-9BE0-0AC1C50C5C6E}"/>
              </a:ext>
            </a:extLst>
          </p:cNvPr>
          <p:cNvGrpSpPr/>
          <p:nvPr/>
        </p:nvGrpSpPr>
        <p:grpSpPr>
          <a:xfrm>
            <a:off x="6534891" y="892772"/>
            <a:ext cx="3163015" cy="676516"/>
            <a:chOff x="4298394" y="3045618"/>
            <a:chExt cx="3591640" cy="768191"/>
          </a:xfrm>
          <a:solidFill>
            <a:schemeClr val="accent1"/>
          </a:solidFill>
        </p:grpSpPr>
        <p:sp>
          <p:nvSpPr>
            <p:cNvPr id="268" name="Freeform: Shape 186">
              <a:extLst>
                <a:ext uri="{FF2B5EF4-FFF2-40B4-BE49-F238E27FC236}">
                  <a16:creationId xmlns:a16="http://schemas.microsoft.com/office/drawing/2014/main" id="{DEDA0DF3-48C1-486B-A343-F1A5C1B20905}"/>
                </a:ext>
              </a:extLst>
            </p:cNvPr>
            <p:cNvSpPr/>
            <p:nvPr/>
          </p:nvSpPr>
          <p:spPr>
            <a:xfrm>
              <a:off x="4401979" y="3311366"/>
              <a:ext cx="3476624" cy="200025"/>
            </a:xfrm>
            <a:custGeom>
              <a:avLst/>
              <a:gdLst>
                <a:gd name="connsiteX0" fmla="*/ 1497806 w 3476625"/>
                <a:gd name="connsiteY0" fmla="*/ 7144 h 200025"/>
                <a:gd name="connsiteX1" fmla="*/ 1822609 w 3476625"/>
                <a:gd name="connsiteY1" fmla="*/ 7144 h 200025"/>
                <a:gd name="connsiteX2" fmla="*/ 1899761 w 3476625"/>
                <a:gd name="connsiteY2" fmla="*/ 84296 h 200025"/>
                <a:gd name="connsiteX3" fmla="*/ 2174081 w 3476625"/>
                <a:gd name="connsiteY3" fmla="*/ 84296 h 200025"/>
                <a:gd name="connsiteX4" fmla="*/ 2240756 w 3476625"/>
                <a:gd name="connsiteY4" fmla="*/ 17621 h 200025"/>
                <a:gd name="connsiteX5" fmla="*/ 3470434 w 3476625"/>
                <a:gd name="connsiteY5" fmla="*/ 17621 h 200025"/>
                <a:gd name="connsiteX6" fmla="*/ 3470434 w 3476625"/>
                <a:gd name="connsiteY6" fmla="*/ 24289 h 200025"/>
                <a:gd name="connsiteX7" fmla="*/ 2243614 w 3476625"/>
                <a:gd name="connsiteY7" fmla="*/ 24289 h 200025"/>
                <a:gd name="connsiteX8" fmla="*/ 2176939 w 3476625"/>
                <a:gd name="connsiteY8" fmla="*/ 90964 h 200025"/>
                <a:gd name="connsiteX9" fmla="*/ 1896904 w 3476625"/>
                <a:gd name="connsiteY9" fmla="*/ 90964 h 200025"/>
                <a:gd name="connsiteX10" fmla="*/ 1819751 w 3476625"/>
                <a:gd name="connsiteY10" fmla="*/ 13811 h 200025"/>
                <a:gd name="connsiteX11" fmla="*/ 1500664 w 3476625"/>
                <a:gd name="connsiteY11" fmla="*/ 13811 h 200025"/>
                <a:gd name="connsiteX12" fmla="*/ 1432084 w 3476625"/>
                <a:gd name="connsiteY12" fmla="*/ 120491 h 200025"/>
                <a:gd name="connsiteX13" fmla="*/ 1057751 w 3476625"/>
                <a:gd name="connsiteY13" fmla="*/ 120491 h 200025"/>
                <a:gd name="connsiteX14" fmla="*/ 971074 w 3476625"/>
                <a:gd name="connsiteY14" fmla="*/ 14764 h 200025"/>
                <a:gd name="connsiteX15" fmla="*/ 379571 w 3476625"/>
                <a:gd name="connsiteY15" fmla="*/ 14764 h 200025"/>
                <a:gd name="connsiteX16" fmla="*/ 11906 w 3476625"/>
                <a:gd name="connsiteY16" fmla="*/ 201454 h 200025"/>
                <a:gd name="connsiteX17" fmla="*/ 7144 w 3476625"/>
                <a:gd name="connsiteY17" fmla="*/ 196691 h 200025"/>
                <a:gd name="connsiteX18" fmla="*/ 376714 w 3476625"/>
                <a:gd name="connsiteY18" fmla="*/ 8096 h 200025"/>
                <a:gd name="connsiteX19" fmla="*/ 973931 w 3476625"/>
                <a:gd name="connsiteY19" fmla="*/ 8096 h 200025"/>
                <a:gd name="connsiteX20" fmla="*/ 1061561 w 3476625"/>
                <a:gd name="connsiteY20" fmla="*/ 113824 h 200025"/>
                <a:gd name="connsiteX21" fmla="*/ 1429226 w 3476625"/>
                <a:gd name="connsiteY21" fmla="*/ 113824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476625" h="200025">
                  <a:moveTo>
                    <a:pt x="1497806" y="7144"/>
                  </a:moveTo>
                  <a:lnTo>
                    <a:pt x="1822609" y="7144"/>
                  </a:lnTo>
                  <a:lnTo>
                    <a:pt x="1899761" y="84296"/>
                  </a:lnTo>
                  <a:lnTo>
                    <a:pt x="2174081" y="84296"/>
                  </a:lnTo>
                  <a:lnTo>
                    <a:pt x="2240756" y="17621"/>
                  </a:lnTo>
                  <a:lnTo>
                    <a:pt x="3470434" y="17621"/>
                  </a:lnTo>
                  <a:lnTo>
                    <a:pt x="3470434" y="24289"/>
                  </a:lnTo>
                  <a:lnTo>
                    <a:pt x="2243614" y="24289"/>
                  </a:lnTo>
                  <a:lnTo>
                    <a:pt x="2176939" y="90964"/>
                  </a:lnTo>
                  <a:lnTo>
                    <a:pt x="1896904" y="90964"/>
                  </a:lnTo>
                  <a:lnTo>
                    <a:pt x="1819751" y="13811"/>
                  </a:lnTo>
                  <a:lnTo>
                    <a:pt x="1500664" y="13811"/>
                  </a:lnTo>
                  <a:lnTo>
                    <a:pt x="1432084" y="120491"/>
                  </a:lnTo>
                  <a:lnTo>
                    <a:pt x="1057751" y="120491"/>
                  </a:lnTo>
                  <a:lnTo>
                    <a:pt x="971074" y="14764"/>
                  </a:lnTo>
                  <a:lnTo>
                    <a:pt x="379571" y="14764"/>
                  </a:lnTo>
                  <a:lnTo>
                    <a:pt x="11906" y="201454"/>
                  </a:lnTo>
                  <a:lnTo>
                    <a:pt x="7144" y="196691"/>
                  </a:lnTo>
                  <a:lnTo>
                    <a:pt x="376714" y="8096"/>
                  </a:lnTo>
                  <a:lnTo>
                    <a:pt x="973931" y="8096"/>
                  </a:lnTo>
                  <a:lnTo>
                    <a:pt x="1061561" y="113824"/>
                  </a:lnTo>
                  <a:lnTo>
                    <a:pt x="1429226" y="1138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9" name="Freeform: Shape 187">
              <a:extLst>
                <a:ext uri="{FF2B5EF4-FFF2-40B4-BE49-F238E27FC236}">
                  <a16:creationId xmlns:a16="http://schemas.microsoft.com/office/drawing/2014/main" id="{B49AEF20-A153-4FE5-A494-1828E364AA47}"/>
                </a:ext>
              </a:extLst>
            </p:cNvPr>
            <p:cNvSpPr/>
            <p:nvPr/>
          </p:nvSpPr>
          <p:spPr>
            <a:xfrm>
              <a:off x="7851934" y="3312318"/>
              <a:ext cx="38100" cy="38100"/>
            </a:xfrm>
            <a:custGeom>
              <a:avLst/>
              <a:gdLst>
                <a:gd name="connsiteX0" fmla="*/ 20479 w 38100"/>
                <a:gd name="connsiteY0" fmla="*/ 7144 h 38100"/>
                <a:gd name="connsiteX1" fmla="*/ 33814 w 38100"/>
                <a:gd name="connsiteY1" fmla="*/ 20479 h 38100"/>
                <a:gd name="connsiteX2" fmla="*/ 20479 w 38100"/>
                <a:gd name="connsiteY2" fmla="*/ 33814 h 38100"/>
                <a:gd name="connsiteX3" fmla="*/ 7144 w 38100"/>
                <a:gd name="connsiteY3" fmla="*/ 20479 h 38100"/>
                <a:gd name="connsiteX4" fmla="*/ 20479 w 38100"/>
                <a:gd name="connsiteY4" fmla="*/ 714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20479" y="7144"/>
                  </a:moveTo>
                  <a:cubicBezTo>
                    <a:pt x="28099" y="7144"/>
                    <a:pt x="33814" y="12859"/>
                    <a:pt x="33814" y="20479"/>
                  </a:cubicBezTo>
                  <a:cubicBezTo>
                    <a:pt x="33814" y="28099"/>
                    <a:pt x="28099" y="33814"/>
                    <a:pt x="20479" y="33814"/>
                  </a:cubicBezTo>
                  <a:cubicBezTo>
                    <a:pt x="12859" y="33814"/>
                    <a:pt x="7144" y="28099"/>
                    <a:pt x="7144" y="20479"/>
                  </a:cubicBezTo>
                  <a:cubicBezTo>
                    <a:pt x="7144" y="12859"/>
                    <a:pt x="12859" y="7144"/>
                    <a:pt x="2047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0" name="Freeform: Shape 188">
              <a:extLst>
                <a:ext uri="{FF2B5EF4-FFF2-40B4-BE49-F238E27FC236}">
                  <a16:creationId xmlns:a16="http://schemas.microsoft.com/office/drawing/2014/main" id="{E7100768-0A3F-4733-B9E7-1E8A0CF17857}"/>
                </a:ext>
              </a:extLst>
            </p:cNvPr>
            <p:cNvSpPr/>
            <p:nvPr/>
          </p:nvSpPr>
          <p:spPr>
            <a:xfrm>
              <a:off x="4391739" y="3489721"/>
              <a:ext cx="38100" cy="38100"/>
            </a:xfrm>
            <a:custGeom>
              <a:avLst/>
              <a:gdLst>
                <a:gd name="connsiteX0" fmla="*/ 10716 w 38100"/>
                <a:gd name="connsiteY0" fmla="*/ 10716 h 38100"/>
                <a:gd name="connsiteX1" fmla="*/ 10716 w 38100"/>
                <a:gd name="connsiteY1" fmla="*/ 29766 h 38100"/>
                <a:gd name="connsiteX2" fmla="*/ 29766 w 38100"/>
                <a:gd name="connsiteY2" fmla="*/ 29766 h 38100"/>
                <a:gd name="connsiteX3" fmla="*/ 29766 w 38100"/>
                <a:gd name="connsiteY3" fmla="*/ 10716 h 38100"/>
                <a:gd name="connsiteX4" fmla="*/ 10716 w 38100"/>
                <a:gd name="connsiteY4" fmla="*/ 10716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10716" y="10716"/>
                  </a:moveTo>
                  <a:cubicBezTo>
                    <a:pt x="5953" y="15478"/>
                    <a:pt x="5953" y="24051"/>
                    <a:pt x="10716" y="29766"/>
                  </a:cubicBezTo>
                  <a:cubicBezTo>
                    <a:pt x="15478" y="34528"/>
                    <a:pt x="24051" y="34528"/>
                    <a:pt x="29766" y="29766"/>
                  </a:cubicBezTo>
                  <a:cubicBezTo>
                    <a:pt x="34528" y="25003"/>
                    <a:pt x="34528" y="16431"/>
                    <a:pt x="29766" y="10716"/>
                  </a:cubicBezTo>
                  <a:cubicBezTo>
                    <a:pt x="24051" y="5953"/>
                    <a:pt x="15478" y="5953"/>
                    <a:pt x="10716" y="1071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1" name="Freeform: Shape 189">
              <a:extLst>
                <a:ext uri="{FF2B5EF4-FFF2-40B4-BE49-F238E27FC236}">
                  <a16:creationId xmlns:a16="http://schemas.microsoft.com/office/drawing/2014/main" id="{5495B8CD-C2F6-497B-B6E9-7E79F983850C}"/>
                </a:ext>
              </a:extLst>
            </p:cNvPr>
            <p:cNvSpPr/>
            <p:nvPr/>
          </p:nvSpPr>
          <p:spPr>
            <a:xfrm>
              <a:off x="4559141" y="3055143"/>
              <a:ext cx="2552700" cy="142875"/>
            </a:xfrm>
            <a:custGeom>
              <a:avLst/>
              <a:gdLst>
                <a:gd name="connsiteX0" fmla="*/ 7144 w 2552700"/>
                <a:gd name="connsiteY0" fmla="*/ 7144 h 142875"/>
                <a:gd name="connsiteX1" fmla="*/ 101441 w 2552700"/>
                <a:gd name="connsiteY1" fmla="*/ 7144 h 142875"/>
                <a:gd name="connsiteX2" fmla="*/ 222409 w 2552700"/>
                <a:gd name="connsiteY2" fmla="*/ 128111 h 142875"/>
                <a:gd name="connsiteX3" fmla="*/ 813911 w 2552700"/>
                <a:gd name="connsiteY3" fmla="*/ 128111 h 142875"/>
                <a:gd name="connsiteX4" fmla="*/ 881539 w 2552700"/>
                <a:gd name="connsiteY4" fmla="*/ 21431 h 142875"/>
                <a:gd name="connsiteX5" fmla="*/ 1284446 w 2552700"/>
                <a:gd name="connsiteY5" fmla="*/ 21431 h 142875"/>
                <a:gd name="connsiteX6" fmla="*/ 1343501 w 2552700"/>
                <a:gd name="connsiteY6" fmla="*/ 129064 h 142875"/>
                <a:gd name="connsiteX7" fmla="*/ 1662589 w 2552700"/>
                <a:gd name="connsiteY7" fmla="*/ 129064 h 142875"/>
                <a:gd name="connsiteX8" fmla="*/ 1739741 w 2552700"/>
                <a:gd name="connsiteY8" fmla="*/ 51911 h 142875"/>
                <a:gd name="connsiteX9" fmla="*/ 2019776 w 2552700"/>
                <a:gd name="connsiteY9" fmla="*/ 51911 h 142875"/>
                <a:gd name="connsiteX10" fmla="*/ 2086451 w 2552700"/>
                <a:gd name="connsiteY10" fmla="*/ 117634 h 142875"/>
                <a:gd name="connsiteX11" fmla="*/ 2551271 w 2552700"/>
                <a:gd name="connsiteY11" fmla="*/ 117634 h 142875"/>
                <a:gd name="connsiteX12" fmla="*/ 2551271 w 2552700"/>
                <a:gd name="connsiteY12" fmla="*/ 125254 h 142875"/>
                <a:gd name="connsiteX13" fmla="*/ 2083594 w 2552700"/>
                <a:gd name="connsiteY13" fmla="*/ 125254 h 142875"/>
                <a:gd name="connsiteX14" fmla="*/ 2016919 w 2552700"/>
                <a:gd name="connsiteY14" fmla="*/ 58579 h 142875"/>
                <a:gd name="connsiteX15" fmla="*/ 1742599 w 2552700"/>
                <a:gd name="connsiteY15" fmla="*/ 58579 h 142875"/>
                <a:gd name="connsiteX16" fmla="*/ 1665446 w 2552700"/>
                <a:gd name="connsiteY16" fmla="*/ 135731 h 142875"/>
                <a:gd name="connsiteX17" fmla="*/ 1340644 w 2552700"/>
                <a:gd name="connsiteY17" fmla="*/ 135731 h 142875"/>
                <a:gd name="connsiteX18" fmla="*/ 1281589 w 2552700"/>
                <a:gd name="connsiteY18" fmla="*/ 29051 h 142875"/>
                <a:gd name="connsiteX19" fmla="*/ 885349 w 2552700"/>
                <a:gd name="connsiteY19" fmla="*/ 29051 h 142875"/>
                <a:gd name="connsiteX20" fmla="*/ 816769 w 2552700"/>
                <a:gd name="connsiteY20" fmla="*/ 134779 h 142875"/>
                <a:gd name="connsiteX21" fmla="*/ 219551 w 2552700"/>
                <a:gd name="connsiteY21" fmla="*/ 134779 h 142875"/>
                <a:gd name="connsiteX22" fmla="*/ 98584 w 2552700"/>
                <a:gd name="connsiteY22" fmla="*/ 14764 h 142875"/>
                <a:gd name="connsiteX23" fmla="*/ 7144 w 2552700"/>
                <a:gd name="connsiteY23" fmla="*/ 14764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552700" h="142875">
                  <a:moveTo>
                    <a:pt x="7144" y="7144"/>
                  </a:moveTo>
                  <a:lnTo>
                    <a:pt x="101441" y="7144"/>
                  </a:lnTo>
                  <a:lnTo>
                    <a:pt x="222409" y="128111"/>
                  </a:lnTo>
                  <a:lnTo>
                    <a:pt x="813911" y="128111"/>
                  </a:lnTo>
                  <a:lnTo>
                    <a:pt x="881539" y="21431"/>
                  </a:lnTo>
                  <a:lnTo>
                    <a:pt x="1284446" y="21431"/>
                  </a:lnTo>
                  <a:lnTo>
                    <a:pt x="1343501" y="129064"/>
                  </a:lnTo>
                  <a:lnTo>
                    <a:pt x="1662589" y="129064"/>
                  </a:lnTo>
                  <a:lnTo>
                    <a:pt x="1739741" y="51911"/>
                  </a:lnTo>
                  <a:lnTo>
                    <a:pt x="2019776" y="51911"/>
                  </a:lnTo>
                  <a:lnTo>
                    <a:pt x="2086451" y="117634"/>
                  </a:lnTo>
                  <a:lnTo>
                    <a:pt x="2551271" y="117634"/>
                  </a:lnTo>
                  <a:lnTo>
                    <a:pt x="2551271" y="125254"/>
                  </a:lnTo>
                  <a:lnTo>
                    <a:pt x="2083594" y="125254"/>
                  </a:lnTo>
                  <a:lnTo>
                    <a:pt x="2016919" y="58579"/>
                  </a:lnTo>
                  <a:lnTo>
                    <a:pt x="1742599" y="58579"/>
                  </a:lnTo>
                  <a:lnTo>
                    <a:pt x="1665446" y="135731"/>
                  </a:lnTo>
                  <a:lnTo>
                    <a:pt x="1340644" y="135731"/>
                  </a:lnTo>
                  <a:lnTo>
                    <a:pt x="1281589" y="29051"/>
                  </a:lnTo>
                  <a:lnTo>
                    <a:pt x="885349" y="29051"/>
                  </a:lnTo>
                  <a:lnTo>
                    <a:pt x="816769" y="134779"/>
                  </a:lnTo>
                  <a:lnTo>
                    <a:pt x="219551" y="134779"/>
                  </a:lnTo>
                  <a:lnTo>
                    <a:pt x="98584" y="14764"/>
                  </a:lnTo>
                  <a:lnTo>
                    <a:pt x="7144" y="147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2" name="Freeform: Shape 190">
              <a:extLst>
                <a:ext uri="{FF2B5EF4-FFF2-40B4-BE49-F238E27FC236}">
                  <a16:creationId xmlns:a16="http://schemas.microsoft.com/office/drawing/2014/main" id="{916DFC33-C53C-4DDB-A16A-C4C5228791A1}"/>
                </a:ext>
              </a:extLst>
            </p:cNvPr>
            <p:cNvSpPr/>
            <p:nvPr/>
          </p:nvSpPr>
          <p:spPr>
            <a:xfrm>
              <a:off x="7089934" y="3156108"/>
              <a:ext cx="38100" cy="38100"/>
            </a:xfrm>
            <a:custGeom>
              <a:avLst/>
              <a:gdLst>
                <a:gd name="connsiteX0" fmla="*/ 20479 w 38100"/>
                <a:gd name="connsiteY0" fmla="*/ 7144 h 38100"/>
                <a:gd name="connsiteX1" fmla="*/ 33814 w 38100"/>
                <a:gd name="connsiteY1" fmla="*/ 20479 h 38100"/>
                <a:gd name="connsiteX2" fmla="*/ 20479 w 38100"/>
                <a:gd name="connsiteY2" fmla="*/ 33814 h 38100"/>
                <a:gd name="connsiteX3" fmla="*/ 7144 w 38100"/>
                <a:gd name="connsiteY3" fmla="*/ 20479 h 38100"/>
                <a:gd name="connsiteX4" fmla="*/ 20479 w 38100"/>
                <a:gd name="connsiteY4" fmla="*/ 714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20479" y="7144"/>
                  </a:moveTo>
                  <a:cubicBezTo>
                    <a:pt x="28099" y="7144"/>
                    <a:pt x="33814" y="12859"/>
                    <a:pt x="33814" y="20479"/>
                  </a:cubicBezTo>
                  <a:cubicBezTo>
                    <a:pt x="33814" y="28099"/>
                    <a:pt x="28099" y="33814"/>
                    <a:pt x="20479" y="33814"/>
                  </a:cubicBezTo>
                  <a:cubicBezTo>
                    <a:pt x="12859" y="33814"/>
                    <a:pt x="7144" y="28099"/>
                    <a:pt x="7144" y="20479"/>
                  </a:cubicBezTo>
                  <a:cubicBezTo>
                    <a:pt x="7144" y="13811"/>
                    <a:pt x="12859" y="7144"/>
                    <a:pt x="2047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3" name="Freeform: Shape 191">
              <a:extLst>
                <a:ext uri="{FF2B5EF4-FFF2-40B4-BE49-F238E27FC236}">
                  <a16:creationId xmlns:a16="http://schemas.microsoft.com/office/drawing/2014/main" id="{2B9D3AD9-3C51-4DFD-877B-010BFB83A7EF}"/>
                </a:ext>
              </a:extLst>
            </p:cNvPr>
            <p:cNvSpPr/>
            <p:nvPr/>
          </p:nvSpPr>
          <p:spPr>
            <a:xfrm>
              <a:off x="4546759" y="3045618"/>
              <a:ext cx="38100" cy="38100"/>
            </a:xfrm>
            <a:custGeom>
              <a:avLst/>
              <a:gdLst>
                <a:gd name="connsiteX0" fmla="*/ 20479 w 38100"/>
                <a:gd name="connsiteY0" fmla="*/ 7144 h 38100"/>
                <a:gd name="connsiteX1" fmla="*/ 7144 w 38100"/>
                <a:gd name="connsiteY1" fmla="*/ 20479 h 38100"/>
                <a:gd name="connsiteX2" fmla="*/ 20479 w 38100"/>
                <a:gd name="connsiteY2" fmla="*/ 33814 h 38100"/>
                <a:gd name="connsiteX3" fmla="*/ 33814 w 38100"/>
                <a:gd name="connsiteY3" fmla="*/ 20479 h 38100"/>
                <a:gd name="connsiteX4" fmla="*/ 20479 w 38100"/>
                <a:gd name="connsiteY4" fmla="*/ 714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20479" y="7144"/>
                  </a:moveTo>
                  <a:cubicBezTo>
                    <a:pt x="12859" y="7144"/>
                    <a:pt x="7144" y="12859"/>
                    <a:pt x="7144" y="20479"/>
                  </a:cubicBezTo>
                  <a:cubicBezTo>
                    <a:pt x="7144" y="28099"/>
                    <a:pt x="12859" y="33814"/>
                    <a:pt x="20479" y="33814"/>
                  </a:cubicBezTo>
                  <a:cubicBezTo>
                    <a:pt x="28099" y="33814"/>
                    <a:pt x="33814" y="28099"/>
                    <a:pt x="33814" y="20479"/>
                  </a:cubicBezTo>
                  <a:cubicBezTo>
                    <a:pt x="33814" y="12859"/>
                    <a:pt x="28099" y="7144"/>
                    <a:pt x="2047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4" name="Freeform: Shape 192">
              <a:extLst>
                <a:ext uri="{FF2B5EF4-FFF2-40B4-BE49-F238E27FC236}">
                  <a16:creationId xmlns:a16="http://schemas.microsoft.com/office/drawing/2014/main" id="{4DE8554B-1E96-4D6C-8E61-DB5D8C09C553}"/>
                </a:ext>
              </a:extLst>
            </p:cNvPr>
            <p:cNvSpPr/>
            <p:nvPr/>
          </p:nvSpPr>
          <p:spPr>
            <a:xfrm>
              <a:off x="6717506" y="3322796"/>
              <a:ext cx="676275" cy="104775"/>
            </a:xfrm>
            <a:custGeom>
              <a:avLst/>
              <a:gdLst>
                <a:gd name="connsiteX0" fmla="*/ 668179 w 676275"/>
                <a:gd name="connsiteY0" fmla="*/ 7144 h 104775"/>
                <a:gd name="connsiteX1" fmla="*/ 672941 w 676275"/>
                <a:gd name="connsiteY1" fmla="*/ 11906 h 104775"/>
                <a:gd name="connsiteX2" fmla="*/ 471964 w 676275"/>
                <a:gd name="connsiteY2" fmla="*/ 98584 h 104775"/>
                <a:gd name="connsiteX3" fmla="*/ 7144 w 676275"/>
                <a:gd name="connsiteY3" fmla="*/ 98584 h 104775"/>
                <a:gd name="connsiteX4" fmla="*/ 7144 w 676275"/>
                <a:gd name="connsiteY4" fmla="*/ 91916 h 104775"/>
                <a:gd name="connsiteX5" fmla="*/ 469106 w 676275"/>
                <a:gd name="connsiteY5" fmla="*/ 91916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76275" h="104775">
                  <a:moveTo>
                    <a:pt x="668179" y="7144"/>
                  </a:moveTo>
                  <a:lnTo>
                    <a:pt x="672941" y="11906"/>
                  </a:lnTo>
                  <a:lnTo>
                    <a:pt x="471964" y="98584"/>
                  </a:lnTo>
                  <a:lnTo>
                    <a:pt x="7144" y="98584"/>
                  </a:lnTo>
                  <a:lnTo>
                    <a:pt x="7144" y="91916"/>
                  </a:lnTo>
                  <a:lnTo>
                    <a:pt x="469106" y="919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5" name="Freeform: Shape 193">
              <a:extLst>
                <a:ext uri="{FF2B5EF4-FFF2-40B4-BE49-F238E27FC236}">
                  <a16:creationId xmlns:a16="http://schemas.microsoft.com/office/drawing/2014/main" id="{97C1010A-26DF-4298-A340-35EA6B61D313}"/>
                </a:ext>
              </a:extLst>
            </p:cNvPr>
            <p:cNvSpPr/>
            <p:nvPr/>
          </p:nvSpPr>
          <p:spPr>
            <a:xfrm>
              <a:off x="6705124" y="3398043"/>
              <a:ext cx="38100" cy="38100"/>
            </a:xfrm>
            <a:custGeom>
              <a:avLst/>
              <a:gdLst>
                <a:gd name="connsiteX0" fmla="*/ 20479 w 38100"/>
                <a:gd name="connsiteY0" fmla="*/ 7144 h 38100"/>
                <a:gd name="connsiteX1" fmla="*/ 7144 w 38100"/>
                <a:gd name="connsiteY1" fmla="*/ 20479 h 38100"/>
                <a:gd name="connsiteX2" fmla="*/ 20479 w 38100"/>
                <a:gd name="connsiteY2" fmla="*/ 33814 h 38100"/>
                <a:gd name="connsiteX3" fmla="*/ 33814 w 38100"/>
                <a:gd name="connsiteY3" fmla="*/ 20479 h 38100"/>
                <a:gd name="connsiteX4" fmla="*/ 20479 w 38100"/>
                <a:gd name="connsiteY4" fmla="*/ 714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20479" y="7144"/>
                  </a:moveTo>
                  <a:cubicBezTo>
                    <a:pt x="12859" y="7144"/>
                    <a:pt x="7144" y="12859"/>
                    <a:pt x="7144" y="20479"/>
                  </a:cubicBezTo>
                  <a:cubicBezTo>
                    <a:pt x="7144" y="28099"/>
                    <a:pt x="12859" y="33814"/>
                    <a:pt x="20479" y="33814"/>
                  </a:cubicBezTo>
                  <a:cubicBezTo>
                    <a:pt x="28099" y="33814"/>
                    <a:pt x="33814" y="28099"/>
                    <a:pt x="33814" y="20479"/>
                  </a:cubicBezTo>
                  <a:cubicBezTo>
                    <a:pt x="33814" y="12859"/>
                    <a:pt x="27146" y="7144"/>
                    <a:pt x="2047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6" name="Freeform: Shape 194">
              <a:extLst>
                <a:ext uri="{FF2B5EF4-FFF2-40B4-BE49-F238E27FC236}">
                  <a16:creationId xmlns:a16="http://schemas.microsoft.com/office/drawing/2014/main" id="{1FD2795D-C696-4C30-9549-F0A358754C22}"/>
                </a:ext>
              </a:extLst>
            </p:cNvPr>
            <p:cNvSpPr/>
            <p:nvPr/>
          </p:nvSpPr>
          <p:spPr>
            <a:xfrm>
              <a:off x="5352574" y="3312318"/>
              <a:ext cx="742950" cy="485775"/>
            </a:xfrm>
            <a:custGeom>
              <a:avLst/>
              <a:gdLst>
                <a:gd name="connsiteX0" fmla="*/ 736759 w 742950"/>
                <a:gd name="connsiteY0" fmla="*/ 7144 h 485775"/>
                <a:gd name="connsiteX1" fmla="*/ 741521 w 742950"/>
                <a:gd name="connsiteY1" fmla="*/ 11906 h 485775"/>
                <a:gd name="connsiteX2" fmla="*/ 552926 w 742950"/>
                <a:gd name="connsiteY2" fmla="*/ 200501 h 485775"/>
                <a:gd name="connsiteX3" fmla="*/ 260509 w 742950"/>
                <a:gd name="connsiteY3" fmla="*/ 200501 h 485775"/>
                <a:gd name="connsiteX4" fmla="*/ 12859 w 742950"/>
                <a:gd name="connsiteY4" fmla="*/ 486251 h 485775"/>
                <a:gd name="connsiteX5" fmla="*/ 7144 w 742950"/>
                <a:gd name="connsiteY5" fmla="*/ 481489 h 485775"/>
                <a:gd name="connsiteX6" fmla="*/ 257651 w 742950"/>
                <a:gd name="connsiteY6" fmla="*/ 192881 h 485775"/>
                <a:gd name="connsiteX7" fmla="*/ 550069 w 742950"/>
                <a:gd name="connsiteY7" fmla="*/ 192881 h 485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42950" h="485775">
                  <a:moveTo>
                    <a:pt x="736759" y="7144"/>
                  </a:moveTo>
                  <a:lnTo>
                    <a:pt x="741521" y="11906"/>
                  </a:lnTo>
                  <a:lnTo>
                    <a:pt x="552926" y="200501"/>
                  </a:lnTo>
                  <a:lnTo>
                    <a:pt x="260509" y="200501"/>
                  </a:lnTo>
                  <a:lnTo>
                    <a:pt x="12859" y="486251"/>
                  </a:lnTo>
                  <a:lnTo>
                    <a:pt x="7144" y="481489"/>
                  </a:lnTo>
                  <a:lnTo>
                    <a:pt x="257651" y="192881"/>
                  </a:lnTo>
                  <a:lnTo>
                    <a:pt x="550069" y="19288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7" name="Freeform: Shape 195">
              <a:extLst>
                <a:ext uri="{FF2B5EF4-FFF2-40B4-BE49-F238E27FC236}">
                  <a16:creationId xmlns:a16="http://schemas.microsoft.com/office/drawing/2014/main" id="{8991410A-0D7C-4CE1-BF46-983E5B5D6AE7}"/>
                </a:ext>
              </a:extLst>
            </p:cNvPr>
            <p:cNvSpPr/>
            <p:nvPr/>
          </p:nvSpPr>
          <p:spPr>
            <a:xfrm>
              <a:off x="5343287" y="3775709"/>
              <a:ext cx="38100" cy="38100"/>
            </a:xfrm>
            <a:custGeom>
              <a:avLst/>
              <a:gdLst>
                <a:gd name="connsiteX0" fmla="*/ 10716 w 38100"/>
                <a:gd name="connsiteY0" fmla="*/ 11430 h 38100"/>
                <a:gd name="connsiteX1" fmla="*/ 10716 w 38100"/>
                <a:gd name="connsiteY1" fmla="*/ 30480 h 38100"/>
                <a:gd name="connsiteX2" fmla="*/ 29766 w 38100"/>
                <a:gd name="connsiteY2" fmla="*/ 30480 h 38100"/>
                <a:gd name="connsiteX3" fmla="*/ 29766 w 38100"/>
                <a:gd name="connsiteY3" fmla="*/ 11430 h 38100"/>
                <a:gd name="connsiteX4" fmla="*/ 10716 w 38100"/>
                <a:gd name="connsiteY4" fmla="*/ 1143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10716" y="11430"/>
                  </a:moveTo>
                  <a:cubicBezTo>
                    <a:pt x="5953" y="16192"/>
                    <a:pt x="5953" y="24765"/>
                    <a:pt x="10716" y="30480"/>
                  </a:cubicBezTo>
                  <a:cubicBezTo>
                    <a:pt x="15478" y="35242"/>
                    <a:pt x="24051" y="35242"/>
                    <a:pt x="29766" y="30480"/>
                  </a:cubicBezTo>
                  <a:cubicBezTo>
                    <a:pt x="34528" y="25717"/>
                    <a:pt x="34528" y="17145"/>
                    <a:pt x="29766" y="11430"/>
                  </a:cubicBezTo>
                  <a:cubicBezTo>
                    <a:pt x="24051" y="5715"/>
                    <a:pt x="15478" y="5715"/>
                    <a:pt x="10716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8" name="Freeform: Shape 196">
              <a:extLst>
                <a:ext uri="{FF2B5EF4-FFF2-40B4-BE49-F238E27FC236}">
                  <a16:creationId xmlns:a16="http://schemas.microsoft.com/office/drawing/2014/main" id="{CCA917C5-D128-4042-A31F-20AC1D2EB4D2}"/>
                </a:ext>
              </a:extLst>
            </p:cNvPr>
            <p:cNvSpPr/>
            <p:nvPr/>
          </p:nvSpPr>
          <p:spPr>
            <a:xfrm>
              <a:off x="4308634" y="3313271"/>
              <a:ext cx="1009650" cy="428625"/>
            </a:xfrm>
            <a:custGeom>
              <a:avLst/>
              <a:gdLst>
                <a:gd name="connsiteX0" fmla="*/ 998696 w 1009650"/>
                <a:gd name="connsiteY0" fmla="*/ 7144 h 428625"/>
                <a:gd name="connsiteX1" fmla="*/ 1003459 w 1009650"/>
                <a:gd name="connsiteY1" fmla="*/ 11906 h 428625"/>
                <a:gd name="connsiteX2" fmla="*/ 912019 w 1009650"/>
                <a:gd name="connsiteY2" fmla="*/ 103346 h 428625"/>
                <a:gd name="connsiteX3" fmla="*/ 646271 w 1009650"/>
                <a:gd name="connsiteY3" fmla="*/ 103346 h 428625"/>
                <a:gd name="connsiteX4" fmla="*/ 476726 w 1009650"/>
                <a:gd name="connsiteY4" fmla="*/ 272891 h 428625"/>
                <a:gd name="connsiteX5" fmla="*/ 306229 w 1009650"/>
                <a:gd name="connsiteY5" fmla="*/ 272891 h 428625"/>
                <a:gd name="connsiteX6" fmla="*/ 11906 w 1009650"/>
                <a:gd name="connsiteY6" fmla="*/ 424339 h 428625"/>
                <a:gd name="connsiteX7" fmla="*/ 7144 w 1009650"/>
                <a:gd name="connsiteY7" fmla="*/ 419576 h 428625"/>
                <a:gd name="connsiteX8" fmla="*/ 303371 w 1009650"/>
                <a:gd name="connsiteY8" fmla="*/ 266224 h 428625"/>
                <a:gd name="connsiteX9" fmla="*/ 472916 w 1009650"/>
                <a:gd name="connsiteY9" fmla="*/ 266224 h 428625"/>
                <a:gd name="connsiteX10" fmla="*/ 643414 w 1009650"/>
                <a:gd name="connsiteY10" fmla="*/ 95726 h 428625"/>
                <a:gd name="connsiteX11" fmla="*/ 909161 w 1009650"/>
                <a:gd name="connsiteY11" fmla="*/ 95726 h 428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09650" h="428625">
                  <a:moveTo>
                    <a:pt x="998696" y="7144"/>
                  </a:moveTo>
                  <a:lnTo>
                    <a:pt x="1003459" y="11906"/>
                  </a:lnTo>
                  <a:lnTo>
                    <a:pt x="912019" y="103346"/>
                  </a:lnTo>
                  <a:lnTo>
                    <a:pt x="646271" y="103346"/>
                  </a:lnTo>
                  <a:lnTo>
                    <a:pt x="476726" y="272891"/>
                  </a:lnTo>
                  <a:lnTo>
                    <a:pt x="306229" y="272891"/>
                  </a:lnTo>
                  <a:lnTo>
                    <a:pt x="11906" y="424339"/>
                  </a:lnTo>
                  <a:lnTo>
                    <a:pt x="7144" y="419576"/>
                  </a:lnTo>
                  <a:lnTo>
                    <a:pt x="303371" y="266224"/>
                  </a:lnTo>
                  <a:lnTo>
                    <a:pt x="472916" y="266224"/>
                  </a:lnTo>
                  <a:lnTo>
                    <a:pt x="643414" y="95726"/>
                  </a:lnTo>
                  <a:lnTo>
                    <a:pt x="909161" y="9572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9" name="Freeform: Shape 197">
              <a:extLst>
                <a:ext uri="{FF2B5EF4-FFF2-40B4-BE49-F238E27FC236}">
                  <a16:creationId xmlns:a16="http://schemas.microsoft.com/office/drawing/2014/main" id="{FE953F3D-B08D-4030-8032-723520D27275}"/>
                </a:ext>
              </a:extLst>
            </p:cNvPr>
            <p:cNvSpPr/>
            <p:nvPr/>
          </p:nvSpPr>
          <p:spPr>
            <a:xfrm>
              <a:off x="4298394" y="3714511"/>
              <a:ext cx="38100" cy="38100"/>
            </a:xfrm>
            <a:custGeom>
              <a:avLst/>
              <a:gdLst>
                <a:gd name="connsiteX0" fmla="*/ 10716 w 38100"/>
                <a:gd name="connsiteY0" fmla="*/ 10716 h 38100"/>
                <a:gd name="connsiteX1" fmla="*/ 10716 w 38100"/>
                <a:gd name="connsiteY1" fmla="*/ 29766 h 38100"/>
                <a:gd name="connsiteX2" fmla="*/ 29766 w 38100"/>
                <a:gd name="connsiteY2" fmla="*/ 29766 h 38100"/>
                <a:gd name="connsiteX3" fmla="*/ 29766 w 38100"/>
                <a:gd name="connsiteY3" fmla="*/ 10716 h 38100"/>
                <a:gd name="connsiteX4" fmla="*/ 10716 w 38100"/>
                <a:gd name="connsiteY4" fmla="*/ 10716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10716" y="10716"/>
                  </a:moveTo>
                  <a:cubicBezTo>
                    <a:pt x="5953" y="15478"/>
                    <a:pt x="5953" y="24051"/>
                    <a:pt x="10716" y="29766"/>
                  </a:cubicBezTo>
                  <a:cubicBezTo>
                    <a:pt x="15478" y="34528"/>
                    <a:pt x="24051" y="34528"/>
                    <a:pt x="29766" y="29766"/>
                  </a:cubicBezTo>
                  <a:cubicBezTo>
                    <a:pt x="34528" y="25003"/>
                    <a:pt x="34528" y="16431"/>
                    <a:pt x="29766" y="10716"/>
                  </a:cubicBezTo>
                  <a:cubicBezTo>
                    <a:pt x="24051" y="5953"/>
                    <a:pt x="15478" y="5953"/>
                    <a:pt x="10716" y="1071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0" name="Freeform: Shape 198">
              <a:extLst>
                <a:ext uri="{FF2B5EF4-FFF2-40B4-BE49-F238E27FC236}">
                  <a16:creationId xmlns:a16="http://schemas.microsoft.com/office/drawing/2014/main" id="{407AB9ED-3A19-4EEC-848C-BB1237707DA7}"/>
                </a:ext>
              </a:extLst>
            </p:cNvPr>
            <p:cNvSpPr/>
            <p:nvPr/>
          </p:nvSpPr>
          <p:spPr>
            <a:xfrm>
              <a:off x="6470809" y="3194208"/>
              <a:ext cx="1076325" cy="142875"/>
            </a:xfrm>
            <a:custGeom>
              <a:avLst/>
              <a:gdLst>
                <a:gd name="connsiteX0" fmla="*/ 11906 w 1076325"/>
                <a:gd name="connsiteY0" fmla="*/ 7144 h 142875"/>
                <a:gd name="connsiteX1" fmla="*/ 50006 w 1076325"/>
                <a:gd name="connsiteY1" fmla="*/ 45244 h 142875"/>
                <a:gd name="connsiteX2" fmla="*/ 869156 w 1076325"/>
                <a:gd name="connsiteY2" fmla="*/ 45244 h 142875"/>
                <a:gd name="connsiteX3" fmla="*/ 1072991 w 1076325"/>
                <a:gd name="connsiteY3" fmla="*/ 134779 h 142875"/>
                <a:gd name="connsiteX4" fmla="*/ 1068229 w 1076325"/>
                <a:gd name="connsiteY4" fmla="*/ 139541 h 142875"/>
                <a:gd name="connsiteX5" fmla="*/ 866299 w 1076325"/>
                <a:gd name="connsiteY5" fmla="*/ 51911 h 142875"/>
                <a:gd name="connsiteX6" fmla="*/ 47149 w 1076325"/>
                <a:gd name="connsiteY6" fmla="*/ 51911 h 142875"/>
                <a:gd name="connsiteX7" fmla="*/ 7144 w 1076325"/>
                <a:gd name="connsiteY7" fmla="*/ 12859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76325" h="142875">
                  <a:moveTo>
                    <a:pt x="11906" y="7144"/>
                  </a:moveTo>
                  <a:lnTo>
                    <a:pt x="50006" y="45244"/>
                  </a:lnTo>
                  <a:lnTo>
                    <a:pt x="869156" y="45244"/>
                  </a:lnTo>
                  <a:lnTo>
                    <a:pt x="1072991" y="134779"/>
                  </a:lnTo>
                  <a:lnTo>
                    <a:pt x="1068229" y="139541"/>
                  </a:lnTo>
                  <a:lnTo>
                    <a:pt x="866299" y="51911"/>
                  </a:lnTo>
                  <a:lnTo>
                    <a:pt x="47149" y="51911"/>
                  </a:lnTo>
                  <a:lnTo>
                    <a:pt x="7144" y="1285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2" name="Freeform: Shape 199">
              <a:extLst>
                <a:ext uri="{FF2B5EF4-FFF2-40B4-BE49-F238E27FC236}">
                  <a16:creationId xmlns:a16="http://schemas.microsoft.com/office/drawing/2014/main" id="{4E9F22EB-4546-481B-B288-EC03E3B71965}"/>
                </a:ext>
              </a:extLst>
            </p:cNvPr>
            <p:cNvSpPr/>
            <p:nvPr/>
          </p:nvSpPr>
          <p:spPr>
            <a:xfrm>
              <a:off x="6460569" y="3184921"/>
              <a:ext cx="38100" cy="38100"/>
            </a:xfrm>
            <a:custGeom>
              <a:avLst/>
              <a:gdLst>
                <a:gd name="connsiteX0" fmla="*/ 29766 w 38100"/>
                <a:gd name="connsiteY0" fmla="*/ 10716 h 38100"/>
                <a:gd name="connsiteX1" fmla="*/ 10716 w 38100"/>
                <a:gd name="connsiteY1" fmla="*/ 10716 h 38100"/>
                <a:gd name="connsiteX2" fmla="*/ 10716 w 38100"/>
                <a:gd name="connsiteY2" fmla="*/ 29766 h 38100"/>
                <a:gd name="connsiteX3" fmla="*/ 29766 w 38100"/>
                <a:gd name="connsiteY3" fmla="*/ 29766 h 38100"/>
                <a:gd name="connsiteX4" fmla="*/ 29766 w 38100"/>
                <a:gd name="connsiteY4" fmla="*/ 10716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29766" y="10716"/>
                  </a:moveTo>
                  <a:cubicBezTo>
                    <a:pt x="25003" y="5953"/>
                    <a:pt x="16431" y="5953"/>
                    <a:pt x="10716" y="10716"/>
                  </a:cubicBezTo>
                  <a:cubicBezTo>
                    <a:pt x="5953" y="15478"/>
                    <a:pt x="5953" y="24051"/>
                    <a:pt x="10716" y="29766"/>
                  </a:cubicBezTo>
                  <a:cubicBezTo>
                    <a:pt x="15478" y="34528"/>
                    <a:pt x="24051" y="34528"/>
                    <a:pt x="29766" y="29766"/>
                  </a:cubicBezTo>
                  <a:cubicBezTo>
                    <a:pt x="34528" y="24051"/>
                    <a:pt x="34528" y="15478"/>
                    <a:pt x="29766" y="1071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3" name="Freeform: Shape 200">
              <a:extLst>
                <a:ext uri="{FF2B5EF4-FFF2-40B4-BE49-F238E27FC236}">
                  <a16:creationId xmlns:a16="http://schemas.microsoft.com/office/drawing/2014/main" id="{E267229B-C39B-4BEC-9266-EF44772DBDCD}"/>
                </a:ext>
              </a:extLst>
            </p:cNvPr>
            <p:cNvSpPr/>
            <p:nvPr/>
          </p:nvSpPr>
          <p:spPr>
            <a:xfrm>
              <a:off x="5156359" y="3240881"/>
              <a:ext cx="590550" cy="190500"/>
            </a:xfrm>
            <a:custGeom>
              <a:avLst/>
              <a:gdLst>
                <a:gd name="connsiteX0" fmla="*/ 7144 w 590550"/>
                <a:gd name="connsiteY0" fmla="*/ 7144 h 190500"/>
                <a:gd name="connsiteX1" fmla="*/ 408146 w 590550"/>
                <a:gd name="connsiteY1" fmla="*/ 7144 h 190500"/>
                <a:gd name="connsiteX2" fmla="*/ 585311 w 590550"/>
                <a:gd name="connsiteY2" fmla="*/ 184309 h 190500"/>
                <a:gd name="connsiteX3" fmla="*/ 580549 w 590550"/>
                <a:gd name="connsiteY3" fmla="*/ 189071 h 190500"/>
                <a:gd name="connsiteX4" fmla="*/ 405289 w 590550"/>
                <a:gd name="connsiteY4" fmla="*/ 13811 h 190500"/>
                <a:gd name="connsiteX5" fmla="*/ 7144 w 590550"/>
                <a:gd name="connsiteY5" fmla="*/ 13811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90550" h="190500">
                  <a:moveTo>
                    <a:pt x="7144" y="7144"/>
                  </a:moveTo>
                  <a:lnTo>
                    <a:pt x="408146" y="7144"/>
                  </a:lnTo>
                  <a:lnTo>
                    <a:pt x="585311" y="184309"/>
                  </a:lnTo>
                  <a:lnTo>
                    <a:pt x="580549" y="189071"/>
                  </a:lnTo>
                  <a:lnTo>
                    <a:pt x="405289" y="13811"/>
                  </a:lnTo>
                  <a:lnTo>
                    <a:pt x="7144" y="1381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4" name="Freeform: Shape 201">
              <a:extLst>
                <a:ext uri="{FF2B5EF4-FFF2-40B4-BE49-F238E27FC236}">
                  <a16:creationId xmlns:a16="http://schemas.microsoft.com/office/drawing/2014/main" id="{92CCAB50-D604-46C1-B548-06314D5FF02F}"/>
                </a:ext>
              </a:extLst>
            </p:cNvPr>
            <p:cNvSpPr/>
            <p:nvPr/>
          </p:nvSpPr>
          <p:spPr>
            <a:xfrm>
              <a:off x="5134451" y="3231356"/>
              <a:ext cx="38100" cy="38100"/>
            </a:xfrm>
            <a:custGeom>
              <a:avLst/>
              <a:gdLst>
                <a:gd name="connsiteX0" fmla="*/ 20479 w 38100"/>
                <a:gd name="connsiteY0" fmla="*/ 7144 h 38100"/>
                <a:gd name="connsiteX1" fmla="*/ 7144 w 38100"/>
                <a:gd name="connsiteY1" fmla="*/ 20479 h 38100"/>
                <a:gd name="connsiteX2" fmla="*/ 20479 w 38100"/>
                <a:gd name="connsiteY2" fmla="*/ 33814 h 38100"/>
                <a:gd name="connsiteX3" fmla="*/ 33814 w 38100"/>
                <a:gd name="connsiteY3" fmla="*/ 20479 h 38100"/>
                <a:gd name="connsiteX4" fmla="*/ 20479 w 38100"/>
                <a:gd name="connsiteY4" fmla="*/ 714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20479" y="7144"/>
                  </a:moveTo>
                  <a:cubicBezTo>
                    <a:pt x="12859" y="7144"/>
                    <a:pt x="7144" y="12859"/>
                    <a:pt x="7144" y="20479"/>
                  </a:cubicBezTo>
                  <a:cubicBezTo>
                    <a:pt x="7144" y="28099"/>
                    <a:pt x="12859" y="33814"/>
                    <a:pt x="20479" y="33814"/>
                  </a:cubicBezTo>
                  <a:cubicBezTo>
                    <a:pt x="28099" y="33814"/>
                    <a:pt x="33814" y="28099"/>
                    <a:pt x="33814" y="20479"/>
                  </a:cubicBezTo>
                  <a:cubicBezTo>
                    <a:pt x="33814" y="12859"/>
                    <a:pt x="28099" y="7144"/>
                    <a:pt x="2047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5" name="Freeform: Shape 202">
              <a:extLst>
                <a:ext uri="{FF2B5EF4-FFF2-40B4-BE49-F238E27FC236}">
                  <a16:creationId xmlns:a16="http://schemas.microsoft.com/office/drawing/2014/main" id="{21D67762-6593-43D7-800B-EC1B43FF5C24}"/>
                </a:ext>
              </a:extLst>
            </p:cNvPr>
            <p:cNvSpPr/>
            <p:nvPr/>
          </p:nvSpPr>
          <p:spPr>
            <a:xfrm>
              <a:off x="5084921" y="3377088"/>
              <a:ext cx="361950" cy="95250"/>
            </a:xfrm>
            <a:custGeom>
              <a:avLst/>
              <a:gdLst>
                <a:gd name="connsiteX0" fmla="*/ 349091 w 361950"/>
                <a:gd name="connsiteY0" fmla="*/ 7144 h 95250"/>
                <a:gd name="connsiteX1" fmla="*/ 354806 w 361950"/>
                <a:gd name="connsiteY1" fmla="*/ 12859 h 95250"/>
                <a:gd name="connsiteX2" fmla="*/ 271939 w 361950"/>
                <a:gd name="connsiteY2" fmla="*/ 94774 h 95250"/>
                <a:gd name="connsiteX3" fmla="*/ 7144 w 361950"/>
                <a:gd name="connsiteY3" fmla="*/ 94774 h 95250"/>
                <a:gd name="connsiteX4" fmla="*/ 7144 w 361950"/>
                <a:gd name="connsiteY4" fmla="*/ 88106 h 95250"/>
                <a:gd name="connsiteX5" fmla="*/ 269081 w 361950"/>
                <a:gd name="connsiteY5" fmla="*/ 88106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1950" h="95250">
                  <a:moveTo>
                    <a:pt x="349091" y="7144"/>
                  </a:moveTo>
                  <a:lnTo>
                    <a:pt x="354806" y="12859"/>
                  </a:lnTo>
                  <a:lnTo>
                    <a:pt x="271939" y="94774"/>
                  </a:lnTo>
                  <a:lnTo>
                    <a:pt x="7144" y="94774"/>
                  </a:lnTo>
                  <a:lnTo>
                    <a:pt x="7144" y="88106"/>
                  </a:lnTo>
                  <a:lnTo>
                    <a:pt x="269081" y="8810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6" name="Freeform: Shape 203">
              <a:extLst>
                <a:ext uri="{FF2B5EF4-FFF2-40B4-BE49-F238E27FC236}">
                  <a16:creationId xmlns:a16="http://schemas.microsoft.com/office/drawing/2014/main" id="{C39B9A62-E5E5-4522-8788-BEBE32BF43DD}"/>
                </a:ext>
              </a:extLst>
            </p:cNvPr>
            <p:cNvSpPr/>
            <p:nvPr/>
          </p:nvSpPr>
          <p:spPr>
            <a:xfrm>
              <a:off x="5072539" y="3448526"/>
              <a:ext cx="38100" cy="38100"/>
            </a:xfrm>
            <a:custGeom>
              <a:avLst/>
              <a:gdLst>
                <a:gd name="connsiteX0" fmla="*/ 20479 w 38100"/>
                <a:gd name="connsiteY0" fmla="*/ 7144 h 38100"/>
                <a:gd name="connsiteX1" fmla="*/ 7144 w 38100"/>
                <a:gd name="connsiteY1" fmla="*/ 20479 h 38100"/>
                <a:gd name="connsiteX2" fmla="*/ 20479 w 38100"/>
                <a:gd name="connsiteY2" fmla="*/ 33814 h 38100"/>
                <a:gd name="connsiteX3" fmla="*/ 33814 w 38100"/>
                <a:gd name="connsiteY3" fmla="*/ 20479 h 38100"/>
                <a:gd name="connsiteX4" fmla="*/ 20479 w 38100"/>
                <a:gd name="connsiteY4" fmla="*/ 714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20479" y="7144"/>
                  </a:moveTo>
                  <a:cubicBezTo>
                    <a:pt x="12859" y="7144"/>
                    <a:pt x="7144" y="12859"/>
                    <a:pt x="7144" y="20479"/>
                  </a:cubicBezTo>
                  <a:cubicBezTo>
                    <a:pt x="7144" y="28099"/>
                    <a:pt x="12859" y="33814"/>
                    <a:pt x="20479" y="33814"/>
                  </a:cubicBezTo>
                  <a:cubicBezTo>
                    <a:pt x="28099" y="33814"/>
                    <a:pt x="33814" y="28099"/>
                    <a:pt x="33814" y="20479"/>
                  </a:cubicBezTo>
                  <a:cubicBezTo>
                    <a:pt x="32861" y="12859"/>
                    <a:pt x="27146" y="7144"/>
                    <a:pt x="2047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7" name="Freeform: Shape 204">
              <a:extLst>
                <a:ext uri="{FF2B5EF4-FFF2-40B4-BE49-F238E27FC236}">
                  <a16:creationId xmlns:a16="http://schemas.microsoft.com/office/drawing/2014/main" id="{4A51A25A-89FF-435D-B541-03495645D872}"/>
                </a:ext>
              </a:extLst>
            </p:cNvPr>
            <p:cNvSpPr/>
            <p:nvPr/>
          </p:nvSpPr>
          <p:spPr>
            <a:xfrm>
              <a:off x="5571649" y="3071336"/>
              <a:ext cx="809625" cy="200025"/>
            </a:xfrm>
            <a:custGeom>
              <a:avLst/>
              <a:gdLst>
                <a:gd name="connsiteX0" fmla="*/ 11906 w 809625"/>
                <a:gd name="connsiteY0" fmla="*/ 7144 h 200025"/>
                <a:gd name="connsiteX1" fmla="*/ 192881 w 809625"/>
                <a:gd name="connsiteY1" fmla="*/ 188119 h 200025"/>
                <a:gd name="connsiteX2" fmla="*/ 808196 w 809625"/>
                <a:gd name="connsiteY2" fmla="*/ 188119 h 200025"/>
                <a:gd name="connsiteX3" fmla="*/ 808196 w 809625"/>
                <a:gd name="connsiteY3" fmla="*/ 195739 h 200025"/>
                <a:gd name="connsiteX4" fmla="*/ 190024 w 809625"/>
                <a:gd name="connsiteY4" fmla="*/ 194786 h 200025"/>
                <a:gd name="connsiteX5" fmla="*/ 7144 w 809625"/>
                <a:gd name="connsiteY5" fmla="*/ 11906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09625" h="200025">
                  <a:moveTo>
                    <a:pt x="11906" y="7144"/>
                  </a:moveTo>
                  <a:lnTo>
                    <a:pt x="192881" y="188119"/>
                  </a:lnTo>
                  <a:lnTo>
                    <a:pt x="808196" y="188119"/>
                  </a:lnTo>
                  <a:lnTo>
                    <a:pt x="808196" y="195739"/>
                  </a:lnTo>
                  <a:lnTo>
                    <a:pt x="190024" y="194786"/>
                  </a:lnTo>
                  <a:lnTo>
                    <a:pt x="7144" y="1190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8" name="Freeform: Shape 205">
              <a:extLst>
                <a:ext uri="{FF2B5EF4-FFF2-40B4-BE49-F238E27FC236}">
                  <a16:creationId xmlns:a16="http://schemas.microsoft.com/office/drawing/2014/main" id="{55D8B027-D06C-4734-82CD-C52C0218DDB7}"/>
                </a:ext>
              </a:extLst>
            </p:cNvPr>
            <p:cNvSpPr/>
            <p:nvPr/>
          </p:nvSpPr>
          <p:spPr>
            <a:xfrm>
              <a:off x="6358414" y="3242786"/>
              <a:ext cx="38100" cy="38100"/>
            </a:xfrm>
            <a:custGeom>
              <a:avLst/>
              <a:gdLst>
                <a:gd name="connsiteX0" fmla="*/ 20479 w 38100"/>
                <a:gd name="connsiteY0" fmla="*/ 33814 h 38100"/>
                <a:gd name="connsiteX1" fmla="*/ 33814 w 38100"/>
                <a:gd name="connsiteY1" fmla="*/ 20479 h 38100"/>
                <a:gd name="connsiteX2" fmla="*/ 20479 w 38100"/>
                <a:gd name="connsiteY2" fmla="*/ 7144 h 38100"/>
                <a:gd name="connsiteX3" fmla="*/ 7144 w 38100"/>
                <a:gd name="connsiteY3" fmla="*/ 20479 h 38100"/>
                <a:gd name="connsiteX4" fmla="*/ 20479 w 38100"/>
                <a:gd name="connsiteY4" fmla="*/ 3381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20479" y="33814"/>
                  </a:moveTo>
                  <a:cubicBezTo>
                    <a:pt x="28099" y="33814"/>
                    <a:pt x="33814" y="28099"/>
                    <a:pt x="33814" y="20479"/>
                  </a:cubicBezTo>
                  <a:cubicBezTo>
                    <a:pt x="33814" y="12859"/>
                    <a:pt x="28099" y="7144"/>
                    <a:pt x="20479" y="7144"/>
                  </a:cubicBezTo>
                  <a:cubicBezTo>
                    <a:pt x="12859" y="7144"/>
                    <a:pt x="7144" y="12859"/>
                    <a:pt x="7144" y="20479"/>
                  </a:cubicBezTo>
                  <a:cubicBezTo>
                    <a:pt x="7144" y="28099"/>
                    <a:pt x="13811" y="33814"/>
                    <a:pt x="20479" y="338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91" name="Graphic 234">
            <a:extLst>
              <a:ext uri="{FF2B5EF4-FFF2-40B4-BE49-F238E27FC236}">
                <a16:creationId xmlns:a16="http://schemas.microsoft.com/office/drawing/2014/main" id="{56AA3BFB-BBA2-45B3-A8CC-8B296C258EFF}"/>
              </a:ext>
            </a:extLst>
          </p:cNvPr>
          <p:cNvGrpSpPr/>
          <p:nvPr/>
        </p:nvGrpSpPr>
        <p:grpSpPr>
          <a:xfrm>
            <a:off x="5722963" y="1142562"/>
            <a:ext cx="4140178" cy="1411804"/>
            <a:chOff x="7533181" y="1351306"/>
            <a:chExt cx="4265296" cy="1454469"/>
          </a:xfrm>
          <a:solidFill>
            <a:schemeClr val="accent1"/>
          </a:solidFill>
        </p:grpSpPr>
        <p:sp>
          <p:nvSpPr>
            <p:cNvPr id="292" name="Freeform: Shape 180">
              <a:extLst>
                <a:ext uri="{FF2B5EF4-FFF2-40B4-BE49-F238E27FC236}">
                  <a16:creationId xmlns:a16="http://schemas.microsoft.com/office/drawing/2014/main" id="{736A77B1-7A29-4246-9FD7-5D1F4DDD9FB0}"/>
                </a:ext>
              </a:extLst>
            </p:cNvPr>
            <p:cNvSpPr/>
            <p:nvPr/>
          </p:nvSpPr>
          <p:spPr>
            <a:xfrm>
              <a:off x="8179930" y="1579907"/>
              <a:ext cx="3581400" cy="762000"/>
            </a:xfrm>
            <a:custGeom>
              <a:avLst/>
              <a:gdLst>
                <a:gd name="connsiteX0" fmla="*/ 37624 w 3581400"/>
                <a:gd name="connsiteY0" fmla="*/ 761524 h 762000"/>
                <a:gd name="connsiteX1" fmla="*/ 7144 w 3581400"/>
                <a:gd name="connsiteY1" fmla="*/ 731044 h 762000"/>
                <a:gd name="connsiteX2" fmla="*/ 37624 w 3581400"/>
                <a:gd name="connsiteY2" fmla="*/ 700564 h 762000"/>
                <a:gd name="connsiteX3" fmla="*/ 64294 w 3581400"/>
                <a:gd name="connsiteY3" fmla="*/ 715804 h 762000"/>
                <a:gd name="connsiteX4" fmla="*/ 1177766 w 3581400"/>
                <a:gd name="connsiteY4" fmla="*/ 715804 h 762000"/>
                <a:gd name="connsiteX5" fmla="*/ 1060609 w 3581400"/>
                <a:gd name="connsiteY5" fmla="*/ 597694 h 762000"/>
                <a:gd name="connsiteX6" fmla="*/ 376714 w 3581400"/>
                <a:gd name="connsiteY6" fmla="*/ 597694 h 762000"/>
                <a:gd name="connsiteX7" fmla="*/ 350044 w 3581400"/>
                <a:gd name="connsiteY7" fmla="*/ 612934 h 762000"/>
                <a:gd name="connsiteX8" fmla="*/ 319564 w 3581400"/>
                <a:gd name="connsiteY8" fmla="*/ 582454 h 762000"/>
                <a:gd name="connsiteX9" fmla="*/ 350044 w 3581400"/>
                <a:gd name="connsiteY9" fmla="*/ 551974 h 762000"/>
                <a:gd name="connsiteX10" fmla="*/ 376714 w 3581400"/>
                <a:gd name="connsiteY10" fmla="*/ 567214 h 762000"/>
                <a:gd name="connsiteX11" fmla="*/ 804386 w 3581400"/>
                <a:gd name="connsiteY11" fmla="*/ 567214 h 762000"/>
                <a:gd name="connsiteX12" fmla="*/ 755809 w 3581400"/>
                <a:gd name="connsiteY12" fmla="*/ 518636 h 762000"/>
                <a:gd name="connsiteX13" fmla="*/ 469106 w 3581400"/>
                <a:gd name="connsiteY13" fmla="*/ 518636 h 762000"/>
                <a:gd name="connsiteX14" fmla="*/ 442436 w 3581400"/>
                <a:gd name="connsiteY14" fmla="*/ 533876 h 762000"/>
                <a:gd name="connsiteX15" fmla="*/ 411956 w 3581400"/>
                <a:gd name="connsiteY15" fmla="*/ 503396 h 762000"/>
                <a:gd name="connsiteX16" fmla="*/ 442436 w 3581400"/>
                <a:gd name="connsiteY16" fmla="*/ 472916 h 762000"/>
                <a:gd name="connsiteX17" fmla="*/ 469106 w 3581400"/>
                <a:gd name="connsiteY17" fmla="*/ 488156 h 762000"/>
                <a:gd name="connsiteX18" fmla="*/ 768191 w 3581400"/>
                <a:gd name="connsiteY18" fmla="*/ 488156 h 762000"/>
                <a:gd name="connsiteX19" fmla="*/ 846296 w 3581400"/>
                <a:gd name="connsiteY19" fmla="*/ 566261 h 762000"/>
                <a:gd name="connsiteX20" fmla="*/ 1072039 w 3581400"/>
                <a:gd name="connsiteY20" fmla="*/ 566261 h 762000"/>
                <a:gd name="connsiteX21" fmla="*/ 1219676 w 3581400"/>
                <a:gd name="connsiteY21" fmla="*/ 713899 h 762000"/>
                <a:gd name="connsiteX22" fmla="*/ 1376839 w 3581400"/>
                <a:gd name="connsiteY22" fmla="*/ 713899 h 762000"/>
                <a:gd name="connsiteX23" fmla="*/ 1540669 w 3581400"/>
                <a:gd name="connsiteY23" fmla="*/ 550069 h 762000"/>
                <a:gd name="connsiteX24" fmla="*/ 2015014 w 3581400"/>
                <a:gd name="connsiteY24" fmla="*/ 550069 h 762000"/>
                <a:gd name="connsiteX25" fmla="*/ 2253139 w 3581400"/>
                <a:gd name="connsiteY25" fmla="*/ 311944 h 762000"/>
                <a:gd name="connsiteX26" fmla="*/ 2012156 w 3581400"/>
                <a:gd name="connsiteY26" fmla="*/ 311944 h 762000"/>
                <a:gd name="connsiteX27" fmla="*/ 1900714 w 3581400"/>
                <a:gd name="connsiteY27" fmla="*/ 426244 h 762000"/>
                <a:gd name="connsiteX28" fmla="*/ 1742599 w 3581400"/>
                <a:gd name="connsiteY28" fmla="*/ 426244 h 762000"/>
                <a:gd name="connsiteX29" fmla="*/ 1715929 w 3581400"/>
                <a:gd name="connsiteY29" fmla="*/ 441484 h 762000"/>
                <a:gd name="connsiteX30" fmla="*/ 1685449 w 3581400"/>
                <a:gd name="connsiteY30" fmla="*/ 411004 h 762000"/>
                <a:gd name="connsiteX31" fmla="*/ 1715929 w 3581400"/>
                <a:gd name="connsiteY31" fmla="*/ 380524 h 762000"/>
                <a:gd name="connsiteX32" fmla="*/ 1742599 w 3581400"/>
                <a:gd name="connsiteY32" fmla="*/ 395764 h 762000"/>
                <a:gd name="connsiteX33" fmla="*/ 1888331 w 3581400"/>
                <a:gd name="connsiteY33" fmla="*/ 395764 h 762000"/>
                <a:gd name="connsiteX34" fmla="*/ 1970246 w 3581400"/>
                <a:gd name="connsiteY34" fmla="*/ 313849 h 762000"/>
                <a:gd name="connsiteX35" fmla="*/ 1623536 w 3581400"/>
                <a:gd name="connsiteY35" fmla="*/ 313849 h 762000"/>
                <a:gd name="connsiteX36" fmla="*/ 1400651 w 3581400"/>
                <a:gd name="connsiteY36" fmla="*/ 536734 h 762000"/>
                <a:gd name="connsiteX37" fmla="*/ 1393031 w 3581400"/>
                <a:gd name="connsiteY37" fmla="*/ 566261 h 762000"/>
                <a:gd name="connsiteX38" fmla="*/ 1371124 w 3581400"/>
                <a:gd name="connsiteY38" fmla="*/ 574834 h 762000"/>
                <a:gd name="connsiteX39" fmla="*/ 1349216 w 3581400"/>
                <a:gd name="connsiteY39" fmla="*/ 566261 h 762000"/>
                <a:gd name="connsiteX40" fmla="*/ 1340644 w 3581400"/>
                <a:gd name="connsiteY40" fmla="*/ 544354 h 762000"/>
                <a:gd name="connsiteX41" fmla="*/ 1349216 w 3581400"/>
                <a:gd name="connsiteY41" fmla="*/ 522446 h 762000"/>
                <a:gd name="connsiteX42" fmla="*/ 1371124 w 3581400"/>
                <a:gd name="connsiteY42" fmla="*/ 513874 h 762000"/>
                <a:gd name="connsiteX43" fmla="*/ 1379696 w 3581400"/>
                <a:gd name="connsiteY43" fmla="*/ 514826 h 762000"/>
                <a:gd name="connsiteX44" fmla="*/ 1439704 w 3581400"/>
                <a:gd name="connsiteY44" fmla="*/ 454819 h 762000"/>
                <a:gd name="connsiteX45" fmla="*/ 1025366 w 3581400"/>
                <a:gd name="connsiteY45" fmla="*/ 454819 h 762000"/>
                <a:gd name="connsiteX46" fmla="*/ 988219 w 3581400"/>
                <a:gd name="connsiteY46" fmla="*/ 417671 h 762000"/>
                <a:gd name="connsiteX47" fmla="*/ 979646 w 3581400"/>
                <a:gd name="connsiteY47" fmla="*/ 418624 h 762000"/>
                <a:gd name="connsiteX48" fmla="*/ 957739 w 3581400"/>
                <a:gd name="connsiteY48" fmla="*/ 410051 h 762000"/>
                <a:gd name="connsiteX49" fmla="*/ 949166 w 3581400"/>
                <a:gd name="connsiteY49" fmla="*/ 388144 h 762000"/>
                <a:gd name="connsiteX50" fmla="*/ 957739 w 3581400"/>
                <a:gd name="connsiteY50" fmla="*/ 366236 h 762000"/>
                <a:gd name="connsiteX51" fmla="*/ 979646 w 3581400"/>
                <a:gd name="connsiteY51" fmla="*/ 357664 h 762000"/>
                <a:gd name="connsiteX52" fmla="*/ 1001554 w 3581400"/>
                <a:gd name="connsiteY52" fmla="*/ 366236 h 762000"/>
                <a:gd name="connsiteX53" fmla="*/ 1009174 w 3581400"/>
                <a:gd name="connsiteY53" fmla="*/ 395764 h 762000"/>
                <a:gd name="connsiteX54" fmla="*/ 1037749 w 3581400"/>
                <a:gd name="connsiteY54" fmla="*/ 424339 h 762000"/>
                <a:gd name="connsiteX55" fmla="*/ 1470184 w 3581400"/>
                <a:gd name="connsiteY55" fmla="*/ 424339 h 762000"/>
                <a:gd name="connsiteX56" fmla="*/ 1611154 w 3581400"/>
                <a:gd name="connsiteY56" fmla="*/ 283369 h 762000"/>
                <a:gd name="connsiteX57" fmla="*/ 2285524 w 3581400"/>
                <a:gd name="connsiteY57" fmla="*/ 283369 h 762000"/>
                <a:gd name="connsiteX58" fmla="*/ 2289334 w 3581400"/>
                <a:gd name="connsiteY58" fmla="*/ 279559 h 762000"/>
                <a:gd name="connsiteX59" fmla="*/ 2294096 w 3581400"/>
                <a:gd name="connsiteY59" fmla="*/ 283369 h 762000"/>
                <a:gd name="connsiteX60" fmla="*/ 2574131 w 3581400"/>
                <a:gd name="connsiteY60" fmla="*/ 283369 h 762000"/>
                <a:gd name="connsiteX61" fmla="*/ 2774156 w 3581400"/>
                <a:gd name="connsiteY61" fmla="*/ 83344 h 762000"/>
                <a:gd name="connsiteX62" fmla="*/ 2961799 w 3581400"/>
                <a:gd name="connsiteY62" fmla="*/ 83344 h 762000"/>
                <a:gd name="connsiteX63" fmla="*/ 3022759 w 3581400"/>
                <a:gd name="connsiteY63" fmla="*/ 22384 h 762000"/>
                <a:gd name="connsiteX64" fmla="*/ 3525679 w 3581400"/>
                <a:gd name="connsiteY64" fmla="*/ 22384 h 762000"/>
                <a:gd name="connsiteX65" fmla="*/ 3552349 w 3581400"/>
                <a:gd name="connsiteY65" fmla="*/ 7144 h 762000"/>
                <a:gd name="connsiteX66" fmla="*/ 3582829 w 3581400"/>
                <a:gd name="connsiteY66" fmla="*/ 37624 h 762000"/>
                <a:gd name="connsiteX67" fmla="*/ 3552349 w 3581400"/>
                <a:gd name="connsiteY67" fmla="*/ 68104 h 762000"/>
                <a:gd name="connsiteX68" fmla="*/ 3525679 w 3581400"/>
                <a:gd name="connsiteY68" fmla="*/ 52864 h 762000"/>
                <a:gd name="connsiteX69" fmla="*/ 3036094 w 3581400"/>
                <a:gd name="connsiteY69" fmla="*/ 52864 h 762000"/>
                <a:gd name="connsiteX70" fmla="*/ 2975134 w 3581400"/>
                <a:gd name="connsiteY70" fmla="*/ 113824 h 762000"/>
                <a:gd name="connsiteX71" fmla="*/ 2787491 w 3581400"/>
                <a:gd name="connsiteY71" fmla="*/ 113824 h 762000"/>
                <a:gd name="connsiteX72" fmla="*/ 2588419 w 3581400"/>
                <a:gd name="connsiteY72" fmla="*/ 312896 h 762000"/>
                <a:gd name="connsiteX73" fmla="*/ 2299811 w 3581400"/>
                <a:gd name="connsiteY73" fmla="*/ 312896 h 762000"/>
                <a:gd name="connsiteX74" fmla="*/ 2206466 w 3581400"/>
                <a:gd name="connsiteY74" fmla="*/ 406241 h 762000"/>
                <a:gd name="connsiteX75" fmla="*/ 2329339 w 3581400"/>
                <a:gd name="connsiteY75" fmla="*/ 406241 h 762000"/>
                <a:gd name="connsiteX76" fmla="*/ 2387441 w 3581400"/>
                <a:gd name="connsiteY76" fmla="*/ 464344 h 762000"/>
                <a:gd name="connsiteX77" fmla="*/ 2396014 w 3581400"/>
                <a:gd name="connsiteY77" fmla="*/ 463391 h 762000"/>
                <a:gd name="connsiteX78" fmla="*/ 2417921 w 3581400"/>
                <a:gd name="connsiteY78" fmla="*/ 471964 h 762000"/>
                <a:gd name="connsiteX79" fmla="*/ 2426494 w 3581400"/>
                <a:gd name="connsiteY79" fmla="*/ 493871 h 762000"/>
                <a:gd name="connsiteX80" fmla="*/ 2417921 w 3581400"/>
                <a:gd name="connsiteY80" fmla="*/ 515779 h 762000"/>
                <a:gd name="connsiteX81" fmla="*/ 2396014 w 3581400"/>
                <a:gd name="connsiteY81" fmla="*/ 524351 h 762000"/>
                <a:gd name="connsiteX82" fmla="*/ 2374106 w 3581400"/>
                <a:gd name="connsiteY82" fmla="*/ 515779 h 762000"/>
                <a:gd name="connsiteX83" fmla="*/ 2366486 w 3581400"/>
                <a:gd name="connsiteY83" fmla="*/ 486251 h 762000"/>
                <a:gd name="connsiteX84" fmla="*/ 2317909 w 3581400"/>
                <a:gd name="connsiteY84" fmla="*/ 437674 h 762000"/>
                <a:gd name="connsiteX85" fmla="*/ 2176939 w 3581400"/>
                <a:gd name="connsiteY85" fmla="*/ 437674 h 762000"/>
                <a:gd name="connsiteX86" fmla="*/ 2032159 w 3581400"/>
                <a:gd name="connsiteY86" fmla="*/ 582454 h 762000"/>
                <a:gd name="connsiteX87" fmla="*/ 1557814 w 3581400"/>
                <a:gd name="connsiteY87" fmla="*/ 582454 h 762000"/>
                <a:gd name="connsiteX88" fmla="*/ 1393984 w 3581400"/>
                <a:gd name="connsiteY88" fmla="*/ 746284 h 762000"/>
                <a:gd name="connsiteX89" fmla="*/ 64294 w 3581400"/>
                <a:gd name="connsiteY89" fmla="*/ 746284 h 762000"/>
                <a:gd name="connsiteX90" fmla="*/ 37624 w 3581400"/>
                <a:gd name="connsiteY90" fmla="*/ 761524 h 76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</a:cxnLst>
              <a:rect l="l" t="t" r="r" b="b"/>
              <a:pathLst>
                <a:path w="3581400" h="762000">
                  <a:moveTo>
                    <a:pt x="37624" y="761524"/>
                  </a:moveTo>
                  <a:cubicBezTo>
                    <a:pt x="20479" y="761524"/>
                    <a:pt x="7144" y="748189"/>
                    <a:pt x="7144" y="731044"/>
                  </a:cubicBezTo>
                  <a:cubicBezTo>
                    <a:pt x="7144" y="713899"/>
                    <a:pt x="20479" y="700564"/>
                    <a:pt x="37624" y="700564"/>
                  </a:cubicBezTo>
                  <a:cubicBezTo>
                    <a:pt x="49054" y="700564"/>
                    <a:pt x="58579" y="706279"/>
                    <a:pt x="64294" y="715804"/>
                  </a:cubicBezTo>
                  <a:lnTo>
                    <a:pt x="1177766" y="715804"/>
                  </a:lnTo>
                  <a:lnTo>
                    <a:pt x="1060609" y="597694"/>
                  </a:lnTo>
                  <a:lnTo>
                    <a:pt x="376714" y="597694"/>
                  </a:lnTo>
                  <a:cubicBezTo>
                    <a:pt x="370999" y="607219"/>
                    <a:pt x="361474" y="612934"/>
                    <a:pt x="350044" y="612934"/>
                  </a:cubicBezTo>
                  <a:cubicBezTo>
                    <a:pt x="332899" y="612934"/>
                    <a:pt x="319564" y="599599"/>
                    <a:pt x="319564" y="582454"/>
                  </a:cubicBezTo>
                  <a:cubicBezTo>
                    <a:pt x="319564" y="565309"/>
                    <a:pt x="332899" y="551974"/>
                    <a:pt x="350044" y="551974"/>
                  </a:cubicBezTo>
                  <a:cubicBezTo>
                    <a:pt x="361474" y="551974"/>
                    <a:pt x="370999" y="557689"/>
                    <a:pt x="376714" y="567214"/>
                  </a:cubicBezTo>
                  <a:lnTo>
                    <a:pt x="804386" y="567214"/>
                  </a:lnTo>
                  <a:lnTo>
                    <a:pt x="755809" y="518636"/>
                  </a:lnTo>
                  <a:lnTo>
                    <a:pt x="469106" y="518636"/>
                  </a:lnTo>
                  <a:cubicBezTo>
                    <a:pt x="463391" y="528161"/>
                    <a:pt x="453866" y="533876"/>
                    <a:pt x="442436" y="533876"/>
                  </a:cubicBezTo>
                  <a:cubicBezTo>
                    <a:pt x="425291" y="533876"/>
                    <a:pt x="411956" y="520541"/>
                    <a:pt x="411956" y="503396"/>
                  </a:cubicBezTo>
                  <a:cubicBezTo>
                    <a:pt x="411956" y="486251"/>
                    <a:pt x="425291" y="472916"/>
                    <a:pt x="442436" y="472916"/>
                  </a:cubicBezTo>
                  <a:cubicBezTo>
                    <a:pt x="453866" y="472916"/>
                    <a:pt x="463391" y="478631"/>
                    <a:pt x="469106" y="488156"/>
                  </a:cubicBezTo>
                  <a:lnTo>
                    <a:pt x="768191" y="488156"/>
                  </a:lnTo>
                  <a:lnTo>
                    <a:pt x="846296" y="566261"/>
                  </a:lnTo>
                  <a:lnTo>
                    <a:pt x="1072039" y="566261"/>
                  </a:lnTo>
                  <a:lnTo>
                    <a:pt x="1219676" y="713899"/>
                  </a:lnTo>
                  <a:lnTo>
                    <a:pt x="1376839" y="713899"/>
                  </a:lnTo>
                  <a:lnTo>
                    <a:pt x="1540669" y="550069"/>
                  </a:lnTo>
                  <a:lnTo>
                    <a:pt x="2015014" y="550069"/>
                  </a:lnTo>
                  <a:lnTo>
                    <a:pt x="2253139" y="311944"/>
                  </a:lnTo>
                  <a:lnTo>
                    <a:pt x="2012156" y="311944"/>
                  </a:lnTo>
                  <a:lnTo>
                    <a:pt x="1900714" y="426244"/>
                  </a:lnTo>
                  <a:lnTo>
                    <a:pt x="1742599" y="426244"/>
                  </a:lnTo>
                  <a:cubicBezTo>
                    <a:pt x="1736884" y="435769"/>
                    <a:pt x="1727359" y="441484"/>
                    <a:pt x="1715929" y="441484"/>
                  </a:cubicBezTo>
                  <a:cubicBezTo>
                    <a:pt x="1698784" y="441484"/>
                    <a:pt x="1685449" y="428149"/>
                    <a:pt x="1685449" y="411004"/>
                  </a:cubicBezTo>
                  <a:cubicBezTo>
                    <a:pt x="1685449" y="393859"/>
                    <a:pt x="1698784" y="380524"/>
                    <a:pt x="1715929" y="380524"/>
                  </a:cubicBezTo>
                  <a:cubicBezTo>
                    <a:pt x="1727359" y="380524"/>
                    <a:pt x="1736884" y="386239"/>
                    <a:pt x="1742599" y="395764"/>
                  </a:cubicBezTo>
                  <a:lnTo>
                    <a:pt x="1888331" y="395764"/>
                  </a:lnTo>
                  <a:lnTo>
                    <a:pt x="1970246" y="313849"/>
                  </a:lnTo>
                  <a:lnTo>
                    <a:pt x="1623536" y="313849"/>
                  </a:lnTo>
                  <a:lnTo>
                    <a:pt x="1400651" y="536734"/>
                  </a:lnTo>
                  <a:cubicBezTo>
                    <a:pt x="1403509" y="547211"/>
                    <a:pt x="1400651" y="558641"/>
                    <a:pt x="1393031" y="566261"/>
                  </a:cubicBezTo>
                  <a:cubicBezTo>
                    <a:pt x="1387316" y="571976"/>
                    <a:pt x="1379696" y="574834"/>
                    <a:pt x="1371124" y="574834"/>
                  </a:cubicBezTo>
                  <a:cubicBezTo>
                    <a:pt x="1362551" y="574834"/>
                    <a:pt x="1354931" y="571976"/>
                    <a:pt x="1349216" y="566261"/>
                  </a:cubicBezTo>
                  <a:cubicBezTo>
                    <a:pt x="1343501" y="560546"/>
                    <a:pt x="1340644" y="552926"/>
                    <a:pt x="1340644" y="544354"/>
                  </a:cubicBezTo>
                  <a:cubicBezTo>
                    <a:pt x="1340644" y="535781"/>
                    <a:pt x="1343501" y="528161"/>
                    <a:pt x="1349216" y="522446"/>
                  </a:cubicBezTo>
                  <a:cubicBezTo>
                    <a:pt x="1354931" y="516731"/>
                    <a:pt x="1362551" y="513874"/>
                    <a:pt x="1371124" y="513874"/>
                  </a:cubicBezTo>
                  <a:cubicBezTo>
                    <a:pt x="1373981" y="513874"/>
                    <a:pt x="1376839" y="513874"/>
                    <a:pt x="1379696" y="514826"/>
                  </a:cubicBezTo>
                  <a:lnTo>
                    <a:pt x="1439704" y="454819"/>
                  </a:lnTo>
                  <a:lnTo>
                    <a:pt x="1025366" y="454819"/>
                  </a:lnTo>
                  <a:lnTo>
                    <a:pt x="988219" y="417671"/>
                  </a:lnTo>
                  <a:cubicBezTo>
                    <a:pt x="985361" y="418624"/>
                    <a:pt x="982504" y="418624"/>
                    <a:pt x="979646" y="418624"/>
                  </a:cubicBezTo>
                  <a:cubicBezTo>
                    <a:pt x="971074" y="418624"/>
                    <a:pt x="963454" y="415766"/>
                    <a:pt x="957739" y="410051"/>
                  </a:cubicBezTo>
                  <a:cubicBezTo>
                    <a:pt x="952024" y="404336"/>
                    <a:pt x="949166" y="396716"/>
                    <a:pt x="949166" y="388144"/>
                  </a:cubicBezTo>
                  <a:cubicBezTo>
                    <a:pt x="949166" y="379571"/>
                    <a:pt x="952024" y="371951"/>
                    <a:pt x="957739" y="366236"/>
                  </a:cubicBezTo>
                  <a:cubicBezTo>
                    <a:pt x="963454" y="360521"/>
                    <a:pt x="971074" y="357664"/>
                    <a:pt x="979646" y="357664"/>
                  </a:cubicBezTo>
                  <a:cubicBezTo>
                    <a:pt x="988219" y="357664"/>
                    <a:pt x="995839" y="360521"/>
                    <a:pt x="1001554" y="366236"/>
                  </a:cubicBezTo>
                  <a:cubicBezTo>
                    <a:pt x="1009174" y="373856"/>
                    <a:pt x="1012031" y="385286"/>
                    <a:pt x="1009174" y="395764"/>
                  </a:cubicBezTo>
                  <a:lnTo>
                    <a:pt x="1037749" y="424339"/>
                  </a:lnTo>
                  <a:lnTo>
                    <a:pt x="1470184" y="424339"/>
                  </a:lnTo>
                  <a:lnTo>
                    <a:pt x="1611154" y="283369"/>
                  </a:lnTo>
                  <a:lnTo>
                    <a:pt x="2285524" y="283369"/>
                  </a:lnTo>
                  <a:lnTo>
                    <a:pt x="2289334" y="279559"/>
                  </a:lnTo>
                  <a:lnTo>
                    <a:pt x="2294096" y="283369"/>
                  </a:lnTo>
                  <a:lnTo>
                    <a:pt x="2574131" y="283369"/>
                  </a:lnTo>
                  <a:lnTo>
                    <a:pt x="2774156" y="83344"/>
                  </a:lnTo>
                  <a:lnTo>
                    <a:pt x="2961799" y="83344"/>
                  </a:lnTo>
                  <a:lnTo>
                    <a:pt x="3022759" y="22384"/>
                  </a:lnTo>
                  <a:lnTo>
                    <a:pt x="3525679" y="22384"/>
                  </a:lnTo>
                  <a:cubicBezTo>
                    <a:pt x="3531394" y="12859"/>
                    <a:pt x="3540919" y="7144"/>
                    <a:pt x="3552349" y="7144"/>
                  </a:cubicBezTo>
                  <a:cubicBezTo>
                    <a:pt x="3569494" y="7144"/>
                    <a:pt x="3582829" y="20479"/>
                    <a:pt x="3582829" y="37624"/>
                  </a:cubicBezTo>
                  <a:cubicBezTo>
                    <a:pt x="3582829" y="54769"/>
                    <a:pt x="3569494" y="68104"/>
                    <a:pt x="3552349" y="68104"/>
                  </a:cubicBezTo>
                  <a:cubicBezTo>
                    <a:pt x="3540919" y="68104"/>
                    <a:pt x="3531394" y="62389"/>
                    <a:pt x="3525679" y="52864"/>
                  </a:cubicBezTo>
                  <a:lnTo>
                    <a:pt x="3036094" y="52864"/>
                  </a:lnTo>
                  <a:lnTo>
                    <a:pt x="2975134" y="113824"/>
                  </a:lnTo>
                  <a:lnTo>
                    <a:pt x="2787491" y="113824"/>
                  </a:lnTo>
                  <a:lnTo>
                    <a:pt x="2588419" y="312896"/>
                  </a:lnTo>
                  <a:lnTo>
                    <a:pt x="2299811" y="312896"/>
                  </a:lnTo>
                  <a:lnTo>
                    <a:pt x="2206466" y="406241"/>
                  </a:lnTo>
                  <a:lnTo>
                    <a:pt x="2329339" y="406241"/>
                  </a:lnTo>
                  <a:lnTo>
                    <a:pt x="2387441" y="464344"/>
                  </a:lnTo>
                  <a:cubicBezTo>
                    <a:pt x="2390299" y="463391"/>
                    <a:pt x="2393156" y="463391"/>
                    <a:pt x="2396014" y="463391"/>
                  </a:cubicBezTo>
                  <a:cubicBezTo>
                    <a:pt x="2404586" y="463391"/>
                    <a:pt x="2412206" y="466249"/>
                    <a:pt x="2417921" y="471964"/>
                  </a:cubicBezTo>
                  <a:cubicBezTo>
                    <a:pt x="2423636" y="477679"/>
                    <a:pt x="2426494" y="485299"/>
                    <a:pt x="2426494" y="493871"/>
                  </a:cubicBezTo>
                  <a:cubicBezTo>
                    <a:pt x="2426494" y="502444"/>
                    <a:pt x="2423636" y="510064"/>
                    <a:pt x="2417921" y="515779"/>
                  </a:cubicBezTo>
                  <a:cubicBezTo>
                    <a:pt x="2412206" y="521494"/>
                    <a:pt x="2404586" y="524351"/>
                    <a:pt x="2396014" y="524351"/>
                  </a:cubicBezTo>
                  <a:cubicBezTo>
                    <a:pt x="2387441" y="524351"/>
                    <a:pt x="2379821" y="521494"/>
                    <a:pt x="2374106" y="515779"/>
                  </a:cubicBezTo>
                  <a:cubicBezTo>
                    <a:pt x="2366486" y="508159"/>
                    <a:pt x="2363629" y="496729"/>
                    <a:pt x="2366486" y="486251"/>
                  </a:cubicBezTo>
                  <a:lnTo>
                    <a:pt x="2317909" y="437674"/>
                  </a:lnTo>
                  <a:lnTo>
                    <a:pt x="2176939" y="437674"/>
                  </a:lnTo>
                  <a:lnTo>
                    <a:pt x="2032159" y="582454"/>
                  </a:lnTo>
                  <a:lnTo>
                    <a:pt x="1557814" y="582454"/>
                  </a:lnTo>
                  <a:lnTo>
                    <a:pt x="1393984" y="746284"/>
                  </a:lnTo>
                  <a:lnTo>
                    <a:pt x="64294" y="746284"/>
                  </a:lnTo>
                  <a:cubicBezTo>
                    <a:pt x="59531" y="754856"/>
                    <a:pt x="49054" y="761524"/>
                    <a:pt x="37624" y="76152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5" name="Freeform: Shape 181">
              <a:extLst>
                <a:ext uri="{FF2B5EF4-FFF2-40B4-BE49-F238E27FC236}">
                  <a16:creationId xmlns:a16="http://schemas.microsoft.com/office/drawing/2014/main" id="{424063D3-4A17-41CB-AE31-01BA9C753239}"/>
                </a:ext>
              </a:extLst>
            </p:cNvPr>
            <p:cNvSpPr/>
            <p:nvPr/>
          </p:nvSpPr>
          <p:spPr>
            <a:xfrm>
              <a:off x="8190407" y="1590385"/>
              <a:ext cx="3562350" cy="742950"/>
            </a:xfrm>
            <a:custGeom>
              <a:avLst/>
              <a:gdLst>
                <a:gd name="connsiteX0" fmla="*/ 2567464 w 3562350"/>
                <a:gd name="connsiteY0" fmla="*/ 282416 h 742950"/>
                <a:gd name="connsiteX1" fmla="*/ 2279809 w 3562350"/>
                <a:gd name="connsiteY1" fmla="*/ 282416 h 742950"/>
                <a:gd name="connsiteX2" fmla="*/ 2278856 w 3562350"/>
                <a:gd name="connsiteY2" fmla="*/ 281464 h 742950"/>
                <a:gd name="connsiteX3" fmla="*/ 2277904 w 3562350"/>
                <a:gd name="connsiteY3" fmla="*/ 282416 h 742950"/>
                <a:gd name="connsiteX4" fmla="*/ 1603534 w 3562350"/>
                <a:gd name="connsiteY4" fmla="*/ 282416 h 742950"/>
                <a:gd name="connsiteX5" fmla="*/ 1461611 w 3562350"/>
                <a:gd name="connsiteY5" fmla="*/ 424339 h 742950"/>
                <a:gd name="connsiteX6" fmla="*/ 1021556 w 3562350"/>
                <a:gd name="connsiteY6" fmla="*/ 424339 h 742950"/>
                <a:gd name="connsiteX7" fmla="*/ 986314 w 3562350"/>
                <a:gd name="connsiteY7" fmla="*/ 389096 h 742950"/>
                <a:gd name="connsiteX8" fmla="*/ 982504 w 3562350"/>
                <a:gd name="connsiteY8" fmla="*/ 363379 h 742950"/>
                <a:gd name="connsiteX9" fmla="*/ 952024 w 3562350"/>
                <a:gd name="connsiteY9" fmla="*/ 363379 h 742950"/>
                <a:gd name="connsiteX10" fmla="*/ 952024 w 3562350"/>
                <a:gd name="connsiteY10" fmla="*/ 392906 h 742950"/>
                <a:gd name="connsiteX11" fmla="*/ 977741 w 3562350"/>
                <a:gd name="connsiteY11" fmla="*/ 396716 h 742950"/>
                <a:gd name="connsiteX12" fmla="*/ 1016794 w 3562350"/>
                <a:gd name="connsiteY12" fmla="*/ 435769 h 742950"/>
                <a:gd name="connsiteX13" fmla="*/ 1450181 w 3562350"/>
                <a:gd name="connsiteY13" fmla="*/ 435769 h 742950"/>
                <a:gd name="connsiteX14" fmla="*/ 1370171 w 3562350"/>
                <a:gd name="connsiteY14" fmla="*/ 515779 h 742950"/>
                <a:gd name="connsiteX15" fmla="*/ 1344454 w 3562350"/>
                <a:gd name="connsiteY15" fmla="*/ 519589 h 742950"/>
                <a:gd name="connsiteX16" fmla="*/ 1344454 w 3562350"/>
                <a:gd name="connsiteY16" fmla="*/ 549116 h 742950"/>
                <a:gd name="connsiteX17" fmla="*/ 1373981 w 3562350"/>
                <a:gd name="connsiteY17" fmla="*/ 549116 h 742950"/>
                <a:gd name="connsiteX18" fmla="*/ 1377791 w 3562350"/>
                <a:gd name="connsiteY18" fmla="*/ 523399 h 742950"/>
                <a:gd name="connsiteX19" fmla="*/ 1608296 w 3562350"/>
                <a:gd name="connsiteY19" fmla="*/ 292894 h 742950"/>
                <a:gd name="connsiteX20" fmla="*/ 1982629 w 3562350"/>
                <a:gd name="connsiteY20" fmla="*/ 292894 h 742950"/>
                <a:gd name="connsiteX21" fmla="*/ 1881664 w 3562350"/>
                <a:gd name="connsiteY21" fmla="*/ 393859 h 742950"/>
                <a:gd name="connsiteX22" fmla="*/ 1726406 w 3562350"/>
                <a:gd name="connsiteY22" fmla="*/ 393859 h 742950"/>
                <a:gd name="connsiteX23" fmla="*/ 1706404 w 3562350"/>
                <a:gd name="connsiteY23" fmla="*/ 378619 h 742950"/>
                <a:gd name="connsiteX24" fmla="*/ 1685449 w 3562350"/>
                <a:gd name="connsiteY24" fmla="*/ 399574 h 742950"/>
                <a:gd name="connsiteX25" fmla="*/ 1706404 w 3562350"/>
                <a:gd name="connsiteY25" fmla="*/ 420529 h 742950"/>
                <a:gd name="connsiteX26" fmla="*/ 1726406 w 3562350"/>
                <a:gd name="connsiteY26" fmla="*/ 405289 h 742950"/>
                <a:gd name="connsiteX27" fmla="*/ 1886426 w 3562350"/>
                <a:gd name="connsiteY27" fmla="*/ 405289 h 742950"/>
                <a:gd name="connsiteX28" fmla="*/ 1998821 w 3562350"/>
                <a:gd name="connsiteY28" fmla="*/ 292894 h 742950"/>
                <a:gd name="connsiteX29" fmla="*/ 2267426 w 3562350"/>
                <a:gd name="connsiteY29" fmla="*/ 292894 h 742950"/>
                <a:gd name="connsiteX30" fmla="*/ 2010251 w 3562350"/>
                <a:gd name="connsiteY30" fmla="*/ 550069 h 742950"/>
                <a:gd name="connsiteX31" fmla="*/ 1535906 w 3562350"/>
                <a:gd name="connsiteY31" fmla="*/ 550069 h 742950"/>
                <a:gd name="connsiteX32" fmla="*/ 1372076 w 3562350"/>
                <a:gd name="connsiteY32" fmla="*/ 713899 h 742950"/>
                <a:gd name="connsiteX33" fmla="*/ 1207294 w 3562350"/>
                <a:gd name="connsiteY33" fmla="*/ 713899 h 742950"/>
                <a:gd name="connsiteX34" fmla="*/ 1059656 w 3562350"/>
                <a:gd name="connsiteY34" fmla="*/ 566261 h 742950"/>
                <a:gd name="connsiteX35" fmla="*/ 833914 w 3562350"/>
                <a:gd name="connsiteY35" fmla="*/ 566261 h 742950"/>
                <a:gd name="connsiteX36" fmla="*/ 833914 w 3562350"/>
                <a:gd name="connsiteY36" fmla="*/ 566261 h 742950"/>
                <a:gd name="connsiteX37" fmla="*/ 755809 w 3562350"/>
                <a:gd name="connsiteY37" fmla="*/ 488156 h 742950"/>
                <a:gd name="connsiteX38" fmla="*/ 453866 w 3562350"/>
                <a:gd name="connsiteY38" fmla="*/ 488156 h 742950"/>
                <a:gd name="connsiteX39" fmla="*/ 433864 w 3562350"/>
                <a:gd name="connsiteY39" fmla="*/ 472916 h 742950"/>
                <a:gd name="connsiteX40" fmla="*/ 412909 w 3562350"/>
                <a:gd name="connsiteY40" fmla="*/ 493871 h 742950"/>
                <a:gd name="connsiteX41" fmla="*/ 433864 w 3562350"/>
                <a:gd name="connsiteY41" fmla="*/ 514826 h 742950"/>
                <a:gd name="connsiteX42" fmla="*/ 453866 w 3562350"/>
                <a:gd name="connsiteY42" fmla="*/ 499586 h 742950"/>
                <a:gd name="connsiteX43" fmla="*/ 750094 w 3562350"/>
                <a:gd name="connsiteY43" fmla="*/ 499586 h 742950"/>
                <a:gd name="connsiteX44" fmla="*/ 817721 w 3562350"/>
                <a:gd name="connsiteY44" fmla="*/ 567214 h 742950"/>
                <a:gd name="connsiteX45" fmla="*/ 360521 w 3562350"/>
                <a:gd name="connsiteY45" fmla="*/ 567214 h 742950"/>
                <a:gd name="connsiteX46" fmla="*/ 340519 w 3562350"/>
                <a:gd name="connsiteY46" fmla="*/ 551974 h 742950"/>
                <a:gd name="connsiteX47" fmla="*/ 319564 w 3562350"/>
                <a:gd name="connsiteY47" fmla="*/ 572929 h 742950"/>
                <a:gd name="connsiteX48" fmla="*/ 340519 w 3562350"/>
                <a:gd name="connsiteY48" fmla="*/ 593884 h 742950"/>
                <a:gd name="connsiteX49" fmla="*/ 360521 w 3562350"/>
                <a:gd name="connsiteY49" fmla="*/ 578644 h 742950"/>
                <a:gd name="connsiteX50" fmla="*/ 1054894 w 3562350"/>
                <a:gd name="connsiteY50" fmla="*/ 578644 h 742950"/>
                <a:gd name="connsiteX51" fmla="*/ 1191101 w 3562350"/>
                <a:gd name="connsiteY51" fmla="*/ 714851 h 742950"/>
                <a:gd name="connsiteX52" fmla="*/ 48101 w 3562350"/>
                <a:gd name="connsiteY52" fmla="*/ 714851 h 742950"/>
                <a:gd name="connsiteX53" fmla="*/ 28099 w 3562350"/>
                <a:gd name="connsiteY53" fmla="*/ 699611 h 742950"/>
                <a:gd name="connsiteX54" fmla="*/ 7144 w 3562350"/>
                <a:gd name="connsiteY54" fmla="*/ 720566 h 742950"/>
                <a:gd name="connsiteX55" fmla="*/ 28099 w 3562350"/>
                <a:gd name="connsiteY55" fmla="*/ 741521 h 742950"/>
                <a:gd name="connsiteX56" fmla="*/ 48101 w 3562350"/>
                <a:gd name="connsiteY56" fmla="*/ 726281 h 742950"/>
                <a:gd name="connsiteX57" fmla="*/ 1376839 w 3562350"/>
                <a:gd name="connsiteY57" fmla="*/ 726281 h 742950"/>
                <a:gd name="connsiteX58" fmla="*/ 1540669 w 3562350"/>
                <a:gd name="connsiteY58" fmla="*/ 561499 h 742950"/>
                <a:gd name="connsiteX59" fmla="*/ 2015014 w 3562350"/>
                <a:gd name="connsiteY59" fmla="*/ 561499 h 742950"/>
                <a:gd name="connsiteX60" fmla="*/ 2159794 w 3562350"/>
                <a:gd name="connsiteY60" fmla="*/ 417671 h 742950"/>
                <a:gd name="connsiteX61" fmla="*/ 2308384 w 3562350"/>
                <a:gd name="connsiteY61" fmla="*/ 417671 h 742950"/>
                <a:gd name="connsiteX62" fmla="*/ 2364581 w 3562350"/>
                <a:gd name="connsiteY62" fmla="*/ 473869 h 742950"/>
                <a:gd name="connsiteX63" fmla="*/ 2368391 w 3562350"/>
                <a:gd name="connsiteY63" fmla="*/ 499586 h 742950"/>
                <a:gd name="connsiteX64" fmla="*/ 2397919 w 3562350"/>
                <a:gd name="connsiteY64" fmla="*/ 499586 h 742950"/>
                <a:gd name="connsiteX65" fmla="*/ 2397919 w 3562350"/>
                <a:gd name="connsiteY65" fmla="*/ 470059 h 742950"/>
                <a:gd name="connsiteX66" fmla="*/ 2372201 w 3562350"/>
                <a:gd name="connsiteY66" fmla="*/ 466249 h 742950"/>
                <a:gd name="connsiteX67" fmla="*/ 2313146 w 3562350"/>
                <a:gd name="connsiteY67" fmla="*/ 407194 h 742950"/>
                <a:gd name="connsiteX68" fmla="*/ 2170271 w 3562350"/>
                <a:gd name="connsiteY68" fmla="*/ 407194 h 742950"/>
                <a:gd name="connsiteX69" fmla="*/ 2283619 w 3562350"/>
                <a:gd name="connsiteY69" fmla="*/ 293846 h 742950"/>
                <a:gd name="connsiteX70" fmla="*/ 2572226 w 3562350"/>
                <a:gd name="connsiteY70" fmla="*/ 293846 h 742950"/>
                <a:gd name="connsiteX71" fmla="*/ 2771299 w 3562350"/>
                <a:gd name="connsiteY71" fmla="*/ 94774 h 742950"/>
                <a:gd name="connsiteX72" fmla="*/ 2959894 w 3562350"/>
                <a:gd name="connsiteY72" fmla="*/ 94774 h 742950"/>
                <a:gd name="connsiteX73" fmla="*/ 3020854 w 3562350"/>
                <a:gd name="connsiteY73" fmla="*/ 33814 h 742950"/>
                <a:gd name="connsiteX74" fmla="*/ 3520916 w 3562350"/>
                <a:gd name="connsiteY74" fmla="*/ 33814 h 742950"/>
                <a:gd name="connsiteX75" fmla="*/ 3540919 w 3562350"/>
                <a:gd name="connsiteY75" fmla="*/ 49054 h 742950"/>
                <a:gd name="connsiteX76" fmla="*/ 3561874 w 3562350"/>
                <a:gd name="connsiteY76" fmla="*/ 28099 h 742950"/>
                <a:gd name="connsiteX77" fmla="*/ 3540919 w 3562350"/>
                <a:gd name="connsiteY77" fmla="*/ 7144 h 742950"/>
                <a:gd name="connsiteX78" fmla="*/ 3520916 w 3562350"/>
                <a:gd name="connsiteY78" fmla="*/ 22384 h 742950"/>
                <a:gd name="connsiteX79" fmla="*/ 3016091 w 3562350"/>
                <a:gd name="connsiteY79" fmla="*/ 22384 h 742950"/>
                <a:gd name="connsiteX80" fmla="*/ 2955131 w 3562350"/>
                <a:gd name="connsiteY80" fmla="*/ 83344 h 742950"/>
                <a:gd name="connsiteX81" fmla="*/ 2767489 w 3562350"/>
                <a:gd name="connsiteY81" fmla="*/ 83344 h 742950"/>
                <a:gd name="connsiteX82" fmla="*/ 2567464 w 3562350"/>
                <a:gd name="connsiteY82" fmla="*/ 282416 h 74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</a:cxnLst>
              <a:rect l="l" t="t" r="r" b="b"/>
              <a:pathLst>
                <a:path w="3562350" h="742950">
                  <a:moveTo>
                    <a:pt x="2567464" y="282416"/>
                  </a:moveTo>
                  <a:lnTo>
                    <a:pt x="2279809" y="282416"/>
                  </a:lnTo>
                  <a:lnTo>
                    <a:pt x="2278856" y="281464"/>
                  </a:lnTo>
                  <a:lnTo>
                    <a:pt x="2277904" y="282416"/>
                  </a:lnTo>
                  <a:lnTo>
                    <a:pt x="1603534" y="282416"/>
                  </a:lnTo>
                  <a:lnTo>
                    <a:pt x="1461611" y="424339"/>
                  </a:lnTo>
                  <a:lnTo>
                    <a:pt x="1021556" y="424339"/>
                  </a:lnTo>
                  <a:lnTo>
                    <a:pt x="986314" y="389096"/>
                  </a:lnTo>
                  <a:cubicBezTo>
                    <a:pt x="991076" y="381476"/>
                    <a:pt x="990124" y="370999"/>
                    <a:pt x="982504" y="363379"/>
                  </a:cubicBezTo>
                  <a:cubicBezTo>
                    <a:pt x="973931" y="354806"/>
                    <a:pt x="960596" y="354806"/>
                    <a:pt x="952024" y="363379"/>
                  </a:cubicBezTo>
                  <a:cubicBezTo>
                    <a:pt x="943451" y="371951"/>
                    <a:pt x="943451" y="385286"/>
                    <a:pt x="952024" y="392906"/>
                  </a:cubicBezTo>
                  <a:cubicBezTo>
                    <a:pt x="958691" y="399574"/>
                    <a:pt x="969169" y="400526"/>
                    <a:pt x="977741" y="396716"/>
                  </a:cubicBezTo>
                  <a:lnTo>
                    <a:pt x="1016794" y="435769"/>
                  </a:lnTo>
                  <a:lnTo>
                    <a:pt x="1450181" y="435769"/>
                  </a:lnTo>
                  <a:lnTo>
                    <a:pt x="1370171" y="515779"/>
                  </a:lnTo>
                  <a:cubicBezTo>
                    <a:pt x="1362551" y="511016"/>
                    <a:pt x="1352074" y="511969"/>
                    <a:pt x="1344454" y="519589"/>
                  </a:cubicBezTo>
                  <a:cubicBezTo>
                    <a:pt x="1335881" y="528161"/>
                    <a:pt x="1335881" y="541496"/>
                    <a:pt x="1344454" y="549116"/>
                  </a:cubicBezTo>
                  <a:cubicBezTo>
                    <a:pt x="1353026" y="557689"/>
                    <a:pt x="1366361" y="557689"/>
                    <a:pt x="1373981" y="549116"/>
                  </a:cubicBezTo>
                  <a:cubicBezTo>
                    <a:pt x="1380649" y="542449"/>
                    <a:pt x="1381601" y="531971"/>
                    <a:pt x="1377791" y="523399"/>
                  </a:cubicBezTo>
                  <a:lnTo>
                    <a:pt x="1608296" y="292894"/>
                  </a:lnTo>
                  <a:lnTo>
                    <a:pt x="1982629" y="292894"/>
                  </a:lnTo>
                  <a:lnTo>
                    <a:pt x="1881664" y="393859"/>
                  </a:lnTo>
                  <a:lnTo>
                    <a:pt x="1726406" y="393859"/>
                  </a:lnTo>
                  <a:cubicBezTo>
                    <a:pt x="1723549" y="385286"/>
                    <a:pt x="1715929" y="378619"/>
                    <a:pt x="1706404" y="378619"/>
                  </a:cubicBezTo>
                  <a:cubicBezTo>
                    <a:pt x="1694974" y="378619"/>
                    <a:pt x="1685449" y="388144"/>
                    <a:pt x="1685449" y="399574"/>
                  </a:cubicBezTo>
                  <a:cubicBezTo>
                    <a:pt x="1685449" y="411004"/>
                    <a:pt x="1694974" y="420529"/>
                    <a:pt x="1706404" y="420529"/>
                  </a:cubicBezTo>
                  <a:cubicBezTo>
                    <a:pt x="1715929" y="420529"/>
                    <a:pt x="1724501" y="413861"/>
                    <a:pt x="1726406" y="405289"/>
                  </a:cubicBezTo>
                  <a:lnTo>
                    <a:pt x="1886426" y="405289"/>
                  </a:lnTo>
                  <a:lnTo>
                    <a:pt x="1998821" y="292894"/>
                  </a:lnTo>
                  <a:lnTo>
                    <a:pt x="2267426" y="292894"/>
                  </a:lnTo>
                  <a:lnTo>
                    <a:pt x="2010251" y="550069"/>
                  </a:lnTo>
                  <a:lnTo>
                    <a:pt x="1535906" y="550069"/>
                  </a:lnTo>
                  <a:lnTo>
                    <a:pt x="1372076" y="713899"/>
                  </a:lnTo>
                  <a:lnTo>
                    <a:pt x="1207294" y="713899"/>
                  </a:lnTo>
                  <a:lnTo>
                    <a:pt x="1059656" y="566261"/>
                  </a:lnTo>
                  <a:lnTo>
                    <a:pt x="833914" y="566261"/>
                  </a:lnTo>
                  <a:lnTo>
                    <a:pt x="833914" y="566261"/>
                  </a:lnTo>
                  <a:lnTo>
                    <a:pt x="755809" y="488156"/>
                  </a:lnTo>
                  <a:lnTo>
                    <a:pt x="453866" y="488156"/>
                  </a:lnTo>
                  <a:cubicBezTo>
                    <a:pt x="451009" y="479584"/>
                    <a:pt x="443389" y="472916"/>
                    <a:pt x="433864" y="472916"/>
                  </a:cubicBezTo>
                  <a:cubicBezTo>
                    <a:pt x="422434" y="472916"/>
                    <a:pt x="412909" y="482441"/>
                    <a:pt x="412909" y="493871"/>
                  </a:cubicBezTo>
                  <a:cubicBezTo>
                    <a:pt x="412909" y="505301"/>
                    <a:pt x="422434" y="514826"/>
                    <a:pt x="433864" y="514826"/>
                  </a:cubicBezTo>
                  <a:cubicBezTo>
                    <a:pt x="443389" y="514826"/>
                    <a:pt x="451961" y="508159"/>
                    <a:pt x="453866" y="499586"/>
                  </a:cubicBezTo>
                  <a:lnTo>
                    <a:pt x="750094" y="499586"/>
                  </a:lnTo>
                  <a:lnTo>
                    <a:pt x="817721" y="567214"/>
                  </a:lnTo>
                  <a:lnTo>
                    <a:pt x="360521" y="567214"/>
                  </a:lnTo>
                  <a:cubicBezTo>
                    <a:pt x="357664" y="558641"/>
                    <a:pt x="350044" y="551974"/>
                    <a:pt x="340519" y="551974"/>
                  </a:cubicBezTo>
                  <a:cubicBezTo>
                    <a:pt x="329089" y="551974"/>
                    <a:pt x="319564" y="561499"/>
                    <a:pt x="319564" y="572929"/>
                  </a:cubicBezTo>
                  <a:cubicBezTo>
                    <a:pt x="319564" y="584359"/>
                    <a:pt x="329089" y="593884"/>
                    <a:pt x="340519" y="593884"/>
                  </a:cubicBezTo>
                  <a:cubicBezTo>
                    <a:pt x="350044" y="593884"/>
                    <a:pt x="358616" y="587216"/>
                    <a:pt x="360521" y="578644"/>
                  </a:cubicBezTo>
                  <a:lnTo>
                    <a:pt x="1054894" y="578644"/>
                  </a:lnTo>
                  <a:lnTo>
                    <a:pt x="1191101" y="714851"/>
                  </a:lnTo>
                  <a:lnTo>
                    <a:pt x="48101" y="714851"/>
                  </a:lnTo>
                  <a:cubicBezTo>
                    <a:pt x="45244" y="706279"/>
                    <a:pt x="37624" y="699611"/>
                    <a:pt x="28099" y="699611"/>
                  </a:cubicBezTo>
                  <a:cubicBezTo>
                    <a:pt x="16669" y="699611"/>
                    <a:pt x="7144" y="709136"/>
                    <a:pt x="7144" y="720566"/>
                  </a:cubicBezTo>
                  <a:cubicBezTo>
                    <a:pt x="7144" y="731996"/>
                    <a:pt x="16669" y="741521"/>
                    <a:pt x="28099" y="741521"/>
                  </a:cubicBezTo>
                  <a:cubicBezTo>
                    <a:pt x="37624" y="741521"/>
                    <a:pt x="46196" y="734854"/>
                    <a:pt x="48101" y="726281"/>
                  </a:cubicBezTo>
                  <a:lnTo>
                    <a:pt x="1376839" y="726281"/>
                  </a:lnTo>
                  <a:lnTo>
                    <a:pt x="1540669" y="561499"/>
                  </a:lnTo>
                  <a:lnTo>
                    <a:pt x="2015014" y="561499"/>
                  </a:lnTo>
                  <a:lnTo>
                    <a:pt x="2159794" y="417671"/>
                  </a:lnTo>
                  <a:lnTo>
                    <a:pt x="2308384" y="417671"/>
                  </a:lnTo>
                  <a:lnTo>
                    <a:pt x="2364581" y="473869"/>
                  </a:lnTo>
                  <a:cubicBezTo>
                    <a:pt x="2359819" y="481489"/>
                    <a:pt x="2360771" y="491966"/>
                    <a:pt x="2368391" y="499586"/>
                  </a:cubicBezTo>
                  <a:cubicBezTo>
                    <a:pt x="2376964" y="508159"/>
                    <a:pt x="2390299" y="508159"/>
                    <a:pt x="2397919" y="499586"/>
                  </a:cubicBezTo>
                  <a:cubicBezTo>
                    <a:pt x="2406491" y="491014"/>
                    <a:pt x="2406491" y="477679"/>
                    <a:pt x="2397919" y="470059"/>
                  </a:cubicBezTo>
                  <a:cubicBezTo>
                    <a:pt x="2391251" y="463391"/>
                    <a:pt x="2380774" y="462439"/>
                    <a:pt x="2372201" y="466249"/>
                  </a:cubicBezTo>
                  <a:lnTo>
                    <a:pt x="2313146" y="407194"/>
                  </a:lnTo>
                  <a:lnTo>
                    <a:pt x="2170271" y="407194"/>
                  </a:lnTo>
                  <a:lnTo>
                    <a:pt x="2283619" y="293846"/>
                  </a:lnTo>
                  <a:lnTo>
                    <a:pt x="2572226" y="293846"/>
                  </a:lnTo>
                  <a:lnTo>
                    <a:pt x="2771299" y="94774"/>
                  </a:lnTo>
                  <a:lnTo>
                    <a:pt x="2959894" y="94774"/>
                  </a:lnTo>
                  <a:lnTo>
                    <a:pt x="3020854" y="33814"/>
                  </a:lnTo>
                  <a:lnTo>
                    <a:pt x="3520916" y="33814"/>
                  </a:lnTo>
                  <a:cubicBezTo>
                    <a:pt x="3523774" y="42386"/>
                    <a:pt x="3531394" y="49054"/>
                    <a:pt x="3540919" y="49054"/>
                  </a:cubicBezTo>
                  <a:cubicBezTo>
                    <a:pt x="3552349" y="49054"/>
                    <a:pt x="3561874" y="39529"/>
                    <a:pt x="3561874" y="28099"/>
                  </a:cubicBezTo>
                  <a:cubicBezTo>
                    <a:pt x="3561874" y="16669"/>
                    <a:pt x="3552349" y="7144"/>
                    <a:pt x="3540919" y="7144"/>
                  </a:cubicBezTo>
                  <a:cubicBezTo>
                    <a:pt x="3531394" y="7144"/>
                    <a:pt x="3522821" y="13811"/>
                    <a:pt x="3520916" y="22384"/>
                  </a:cubicBezTo>
                  <a:lnTo>
                    <a:pt x="3016091" y="22384"/>
                  </a:lnTo>
                  <a:lnTo>
                    <a:pt x="2955131" y="83344"/>
                  </a:lnTo>
                  <a:lnTo>
                    <a:pt x="2767489" y="83344"/>
                  </a:lnTo>
                  <a:lnTo>
                    <a:pt x="2567464" y="282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6" name="Freeform: Shape 182">
              <a:extLst>
                <a:ext uri="{FF2B5EF4-FFF2-40B4-BE49-F238E27FC236}">
                  <a16:creationId xmlns:a16="http://schemas.microsoft.com/office/drawing/2014/main" id="{287925D6-614B-4EE6-AF1A-FCB8AD4C361D}"/>
                </a:ext>
              </a:extLst>
            </p:cNvPr>
            <p:cNvSpPr/>
            <p:nvPr/>
          </p:nvSpPr>
          <p:spPr>
            <a:xfrm>
              <a:off x="7533181" y="1351306"/>
              <a:ext cx="3552825" cy="771525"/>
            </a:xfrm>
            <a:custGeom>
              <a:avLst/>
              <a:gdLst>
                <a:gd name="connsiteX0" fmla="*/ 271939 w 3552825"/>
                <a:gd name="connsiteY0" fmla="*/ 772954 h 771525"/>
                <a:gd name="connsiteX1" fmla="*/ 241459 w 3552825"/>
                <a:gd name="connsiteY1" fmla="*/ 742474 h 771525"/>
                <a:gd name="connsiteX2" fmla="*/ 271939 w 3552825"/>
                <a:gd name="connsiteY2" fmla="*/ 711994 h 771525"/>
                <a:gd name="connsiteX3" fmla="*/ 298609 w 3552825"/>
                <a:gd name="connsiteY3" fmla="*/ 727234 h 771525"/>
                <a:gd name="connsiteX4" fmla="*/ 817721 w 3552825"/>
                <a:gd name="connsiteY4" fmla="*/ 727234 h 771525"/>
                <a:gd name="connsiteX5" fmla="*/ 890111 w 3552825"/>
                <a:gd name="connsiteY5" fmla="*/ 653891 h 771525"/>
                <a:gd name="connsiteX6" fmla="*/ 64294 w 3552825"/>
                <a:gd name="connsiteY6" fmla="*/ 653891 h 771525"/>
                <a:gd name="connsiteX7" fmla="*/ 37624 w 3552825"/>
                <a:gd name="connsiteY7" fmla="*/ 669131 h 771525"/>
                <a:gd name="connsiteX8" fmla="*/ 7144 w 3552825"/>
                <a:gd name="connsiteY8" fmla="*/ 638651 h 771525"/>
                <a:gd name="connsiteX9" fmla="*/ 37624 w 3552825"/>
                <a:gd name="connsiteY9" fmla="*/ 608171 h 771525"/>
                <a:gd name="connsiteX10" fmla="*/ 64294 w 3552825"/>
                <a:gd name="connsiteY10" fmla="*/ 623411 h 771525"/>
                <a:gd name="connsiteX11" fmla="*/ 1397794 w 3552825"/>
                <a:gd name="connsiteY11" fmla="*/ 623411 h 771525"/>
                <a:gd name="connsiteX12" fmla="*/ 1762601 w 3552825"/>
                <a:gd name="connsiteY12" fmla="*/ 258604 h 771525"/>
                <a:gd name="connsiteX13" fmla="*/ 2255044 w 3552825"/>
                <a:gd name="connsiteY13" fmla="*/ 258604 h 771525"/>
                <a:gd name="connsiteX14" fmla="*/ 2179796 w 3552825"/>
                <a:gd name="connsiteY14" fmla="*/ 183356 h 771525"/>
                <a:gd name="connsiteX15" fmla="*/ 1637824 w 3552825"/>
                <a:gd name="connsiteY15" fmla="*/ 183356 h 771525"/>
                <a:gd name="connsiteX16" fmla="*/ 1289209 w 3552825"/>
                <a:gd name="connsiteY16" fmla="*/ 531971 h 771525"/>
                <a:gd name="connsiteX17" fmla="*/ 803434 w 3552825"/>
                <a:gd name="connsiteY17" fmla="*/ 531971 h 771525"/>
                <a:gd name="connsiteX18" fmla="*/ 776764 w 3552825"/>
                <a:gd name="connsiteY18" fmla="*/ 547211 h 771525"/>
                <a:gd name="connsiteX19" fmla="*/ 746284 w 3552825"/>
                <a:gd name="connsiteY19" fmla="*/ 516731 h 771525"/>
                <a:gd name="connsiteX20" fmla="*/ 776764 w 3552825"/>
                <a:gd name="connsiteY20" fmla="*/ 486251 h 771525"/>
                <a:gd name="connsiteX21" fmla="*/ 803434 w 3552825"/>
                <a:gd name="connsiteY21" fmla="*/ 501491 h 771525"/>
                <a:gd name="connsiteX22" fmla="*/ 1117759 w 3552825"/>
                <a:gd name="connsiteY22" fmla="*/ 501491 h 771525"/>
                <a:gd name="connsiteX23" fmla="*/ 1021556 w 3552825"/>
                <a:gd name="connsiteY23" fmla="*/ 405289 h 771525"/>
                <a:gd name="connsiteX24" fmla="*/ 211931 w 3552825"/>
                <a:gd name="connsiteY24" fmla="*/ 405289 h 771525"/>
                <a:gd name="connsiteX25" fmla="*/ 100489 w 3552825"/>
                <a:gd name="connsiteY25" fmla="*/ 294799 h 771525"/>
                <a:gd name="connsiteX26" fmla="*/ 91916 w 3552825"/>
                <a:gd name="connsiteY26" fmla="*/ 295751 h 771525"/>
                <a:gd name="connsiteX27" fmla="*/ 70009 w 3552825"/>
                <a:gd name="connsiteY27" fmla="*/ 287179 h 771525"/>
                <a:gd name="connsiteX28" fmla="*/ 70009 w 3552825"/>
                <a:gd name="connsiteY28" fmla="*/ 243364 h 771525"/>
                <a:gd name="connsiteX29" fmla="*/ 91916 w 3552825"/>
                <a:gd name="connsiteY29" fmla="*/ 234791 h 771525"/>
                <a:gd name="connsiteX30" fmla="*/ 113824 w 3552825"/>
                <a:gd name="connsiteY30" fmla="*/ 243364 h 771525"/>
                <a:gd name="connsiteX31" fmla="*/ 121444 w 3552825"/>
                <a:gd name="connsiteY31" fmla="*/ 272891 h 771525"/>
                <a:gd name="connsiteX32" fmla="*/ 224314 w 3552825"/>
                <a:gd name="connsiteY32" fmla="*/ 375761 h 771525"/>
                <a:gd name="connsiteX33" fmla="*/ 1033939 w 3552825"/>
                <a:gd name="connsiteY33" fmla="*/ 375761 h 771525"/>
                <a:gd name="connsiteX34" fmla="*/ 1160621 w 3552825"/>
                <a:gd name="connsiteY34" fmla="*/ 502444 h 771525"/>
                <a:gd name="connsiteX35" fmla="*/ 1276826 w 3552825"/>
                <a:gd name="connsiteY35" fmla="*/ 502444 h 771525"/>
                <a:gd name="connsiteX36" fmla="*/ 1625441 w 3552825"/>
                <a:gd name="connsiteY36" fmla="*/ 153829 h 771525"/>
                <a:gd name="connsiteX37" fmla="*/ 2193131 w 3552825"/>
                <a:gd name="connsiteY37" fmla="*/ 153829 h 771525"/>
                <a:gd name="connsiteX38" fmla="*/ 2298859 w 3552825"/>
                <a:gd name="connsiteY38" fmla="*/ 259556 h 771525"/>
                <a:gd name="connsiteX39" fmla="*/ 2721769 w 3552825"/>
                <a:gd name="connsiteY39" fmla="*/ 259556 h 771525"/>
                <a:gd name="connsiteX40" fmla="*/ 2973229 w 3552825"/>
                <a:gd name="connsiteY40" fmla="*/ 7144 h 771525"/>
                <a:gd name="connsiteX41" fmla="*/ 3548539 w 3552825"/>
                <a:gd name="connsiteY41" fmla="*/ 7144 h 771525"/>
                <a:gd name="connsiteX42" fmla="*/ 3548539 w 3552825"/>
                <a:gd name="connsiteY42" fmla="*/ 37624 h 771525"/>
                <a:gd name="connsiteX43" fmla="*/ 2985611 w 3552825"/>
                <a:gd name="connsiteY43" fmla="*/ 37624 h 771525"/>
                <a:gd name="connsiteX44" fmla="*/ 2733199 w 3552825"/>
                <a:gd name="connsiteY44" fmla="*/ 290036 h 771525"/>
                <a:gd name="connsiteX45" fmla="*/ 1774984 w 3552825"/>
                <a:gd name="connsiteY45" fmla="*/ 290036 h 771525"/>
                <a:gd name="connsiteX46" fmla="*/ 1635919 w 3552825"/>
                <a:gd name="connsiteY46" fmla="*/ 429101 h 771525"/>
                <a:gd name="connsiteX47" fmla="*/ 1871186 w 3552825"/>
                <a:gd name="connsiteY47" fmla="*/ 429101 h 771525"/>
                <a:gd name="connsiteX48" fmla="*/ 1968341 w 3552825"/>
                <a:gd name="connsiteY48" fmla="*/ 526256 h 771525"/>
                <a:gd name="connsiteX49" fmla="*/ 1976914 w 3552825"/>
                <a:gd name="connsiteY49" fmla="*/ 525304 h 771525"/>
                <a:gd name="connsiteX50" fmla="*/ 1998821 w 3552825"/>
                <a:gd name="connsiteY50" fmla="*/ 533876 h 771525"/>
                <a:gd name="connsiteX51" fmla="*/ 2007394 w 3552825"/>
                <a:gd name="connsiteY51" fmla="*/ 555784 h 771525"/>
                <a:gd name="connsiteX52" fmla="*/ 1998821 w 3552825"/>
                <a:gd name="connsiteY52" fmla="*/ 577691 h 771525"/>
                <a:gd name="connsiteX53" fmla="*/ 1976914 w 3552825"/>
                <a:gd name="connsiteY53" fmla="*/ 586264 h 771525"/>
                <a:gd name="connsiteX54" fmla="*/ 1955006 w 3552825"/>
                <a:gd name="connsiteY54" fmla="*/ 577691 h 771525"/>
                <a:gd name="connsiteX55" fmla="*/ 1947386 w 3552825"/>
                <a:gd name="connsiteY55" fmla="*/ 548164 h 771525"/>
                <a:gd name="connsiteX56" fmla="*/ 1859756 w 3552825"/>
                <a:gd name="connsiteY56" fmla="*/ 460534 h 771525"/>
                <a:gd name="connsiteX57" fmla="*/ 1606391 w 3552825"/>
                <a:gd name="connsiteY57" fmla="*/ 460534 h 771525"/>
                <a:gd name="connsiteX58" fmla="*/ 1410176 w 3552825"/>
                <a:gd name="connsiteY58" fmla="*/ 654844 h 771525"/>
                <a:gd name="connsiteX59" fmla="*/ 932974 w 3552825"/>
                <a:gd name="connsiteY59" fmla="*/ 654844 h 771525"/>
                <a:gd name="connsiteX60" fmla="*/ 830104 w 3552825"/>
                <a:gd name="connsiteY60" fmla="*/ 757714 h 771525"/>
                <a:gd name="connsiteX61" fmla="*/ 298609 w 3552825"/>
                <a:gd name="connsiteY61" fmla="*/ 757714 h 771525"/>
                <a:gd name="connsiteX62" fmla="*/ 271939 w 3552825"/>
                <a:gd name="connsiteY62" fmla="*/ 772954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3552825" h="771525">
                  <a:moveTo>
                    <a:pt x="271939" y="772954"/>
                  </a:moveTo>
                  <a:cubicBezTo>
                    <a:pt x="254794" y="772954"/>
                    <a:pt x="241459" y="759619"/>
                    <a:pt x="241459" y="742474"/>
                  </a:cubicBezTo>
                  <a:cubicBezTo>
                    <a:pt x="241459" y="725329"/>
                    <a:pt x="254794" y="711994"/>
                    <a:pt x="271939" y="711994"/>
                  </a:cubicBezTo>
                  <a:cubicBezTo>
                    <a:pt x="283369" y="711994"/>
                    <a:pt x="292894" y="717709"/>
                    <a:pt x="298609" y="727234"/>
                  </a:cubicBezTo>
                  <a:lnTo>
                    <a:pt x="817721" y="727234"/>
                  </a:lnTo>
                  <a:lnTo>
                    <a:pt x="890111" y="653891"/>
                  </a:lnTo>
                  <a:lnTo>
                    <a:pt x="64294" y="653891"/>
                  </a:lnTo>
                  <a:cubicBezTo>
                    <a:pt x="58579" y="663416"/>
                    <a:pt x="49054" y="669131"/>
                    <a:pt x="37624" y="669131"/>
                  </a:cubicBezTo>
                  <a:cubicBezTo>
                    <a:pt x="20479" y="669131"/>
                    <a:pt x="7144" y="655796"/>
                    <a:pt x="7144" y="638651"/>
                  </a:cubicBezTo>
                  <a:cubicBezTo>
                    <a:pt x="7144" y="621506"/>
                    <a:pt x="20479" y="608171"/>
                    <a:pt x="37624" y="608171"/>
                  </a:cubicBezTo>
                  <a:cubicBezTo>
                    <a:pt x="49054" y="608171"/>
                    <a:pt x="58579" y="613886"/>
                    <a:pt x="64294" y="623411"/>
                  </a:cubicBezTo>
                  <a:lnTo>
                    <a:pt x="1397794" y="623411"/>
                  </a:lnTo>
                  <a:lnTo>
                    <a:pt x="1762601" y="258604"/>
                  </a:lnTo>
                  <a:lnTo>
                    <a:pt x="2255044" y="258604"/>
                  </a:lnTo>
                  <a:lnTo>
                    <a:pt x="2179796" y="183356"/>
                  </a:lnTo>
                  <a:lnTo>
                    <a:pt x="1637824" y="183356"/>
                  </a:lnTo>
                  <a:lnTo>
                    <a:pt x="1289209" y="531971"/>
                  </a:lnTo>
                  <a:lnTo>
                    <a:pt x="803434" y="531971"/>
                  </a:lnTo>
                  <a:cubicBezTo>
                    <a:pt x="797719" y="541496"/>
                    <a:pt x="788194" y="547211"/>
                    <a:pt x="776764" y="547211"/>
                  </a:cubicBezTo>
                  <a:cubicBezTo>
                    <a:pt x="759619" y="547211"/>
                    <a:pt x="746284" y="533876"/>
                    <a:pt x="746284" y="516731"/>
                  </a:cubicBezTo>
                  <a:cubicBezTo>
                    <a:pt x="746284" y="499586"/>
                    <a:pt x="759619" y="486251"/>
                    <a:pt x="776764" y="486251"/>
                  </a:cubicBezTo>
                  <a:cubicBezTo>
                    <a:pt x="788194" y="486251"/>
                    <a:pt x="797719" y="491966"/>
                    <a:pt x="803434" y="501491"/>
                  </a:cubicBezTo>
                  <a:lnTo>
                    <a:pt x="1117759" y="501491"/>
                  </a:lnTo>
                  <a:lnTo>
                    <a:pt x="1021556" y="405289"/>
                  </a:lnTo>
                  <a:lnTo>
                    <a:pt x="211931" y="405289"/>
                  </a:lnTo>
                  <a:lnTo>
                    <a:pt x="100489" y="294799"/>
                  </a:lnTo>
                  <a:cubicBezTo>
                    <a:pt x="97631" y="295751"/>
                    <a:pt x="94774" y="295751"/>
                    <a:pt x="91916" y="295751"/>
                  </a:cubicBezTo>
                  <a:cubicBezTo>
                    <a:pt x="83344" y="295751"/>
                    <a:pt x="75724" y="292894"/>
                    <a:pt x="70009" y="287179"/>
                  </a:cubicBezTo>
                  <a:cubicBezTo>
                    <a:pt x="57626" y="274796"/>
                    <a:pt x="57626" y="255746"/>
                    <a:pt x="70009" y="243364"/>
                  </a:cubicBezTo>
                  <a:cubicBezTo>
                    <a:pt x="75724" y="237649"/>
                    <a:pt x="83344" y="234791"/>
                    <a:pt x="91916" y="234791"/>
                  </a:cubicBezTo>
                  <a:cubicBezTo>
                    <a:pt x="100489" y="234791"/>
                    <a:pt x="108109" y="237649"/>
                    <a:pt x="113824" y="243364"/>
                  </a:cubicBezTo>
                  <a:cubicBezTo>
                    <a:pt x="121444" y="250984"/>
                    <a:pt x="124301" y="262414"/>
                    <a:pt x="121444" y="272891"/>
                  </a:cubicBezTo>
                  <a:lnTo>
                    <a:pt x="224314" y="375761"/>
                  </a:lnTo>
                  <a:lnTo>
                    <a:pt x="1033939" y="375761"/>
                  </a:lnTo>
                  <a:lnTo>
                    <a:pt x="1160621" y="502444"/>
                  </a:lnTo>
                  <a:lnTo>
                    <a:pt x="1276826" y="502444"/>
                  </a:lnTo>
                  <a:lnTo>
                    <a:pt x="1625441" y="153829"/>
                  </a:lnTo>
                  <a:lnTo>
                    <a:pt x="2193131" y="153829"/>
                  </a:lnTo>
                  <a:lnTo>
                    <a:pt x="2298859" y="259556"/>
                  </a:lnTo>
                  <a:lnTo>
                    <a:pt x="2721769" y="259556"/>
                  </a:lnTo>
                  <a:lnTo>
                    <a:pt x="2973229" y="7144"/>
                  </a:lnTo>
                  <a:lnTo>
                    <a:pt x="3548539" y="7144"/>
                  </a:lnTo>
                  <a:lnTo>
                    <a:pt x="3548539" y="37624"/>
                  </a:lnTo>
                  <a:lnTo>
                    <a:pt x="2985611" y="37624"/>
                  </a:lnTo>
                  <a:lnTo>
                    <a:pt x="2733199" y="290036"/>
                  </a:lnTo>
                  <a:lnTo>
                    <a:pt x="1774984" y="290036"/>
                  </a:lnTo>
                  <a:lnTo>
                    <a:pt x="1635919" y="429101"/>
                  </a:lnTo>
                  <a:lnTo>
                    <a:pt x="1871186" y="429101"/>
                  </a:lnTo>
                  <a:lnTo>
                    <a:pt x="1968341" y="526256"/>
                  </a:lnTo>
                  <a:cubicBezTo>
                    <a:pt x="1971199" y="525304"/>
                    <a:pt x="1974056" y="525304"/>
                    <a:pt x="1976914" y="525304"/>
                  </a:cubicBezTo>
                  <a:cubicBezTo>
                    <a:pt x="1985486" y="525304"/>
                    <a:pt x="1993106" y="528161"/>
                    <a:pt x="1998821" y="533876"/>
                  </a:cubicBezTo>
                  <a:cubicBezTo>
                    <a:pt x="2004536" y="539591"/>
                    <a:pt x="2007394" y="547211"/>
                    <a:pt x="2007394" y="555784"/>
                  </a:cubicBezTo>
                  <a:cubicBezTo>
                    <a:pt x="2007394" y="564356"/>
                    <a:pt x="2004536" y="571976"/>
                    <a:pt x="1998821" y="577691"/>
                  </a:cubicBezTo>
                  <a:cubicBezTo>
                    <a:pt x="1993106" y="583406"/>
                    <a:pt x="1985486" y="586264"/>
                    <a:pt x="1976914" y="586264"/>
                  </a:cubicBezTo>
                  <a:cubicBezTo>
                    <a:pt x="1968341" y="586264"/>
                    <a:pt x="1960721" y="583406"/>
                    <a:pt x="1955006" y="577691"/>
                  </a:cubicBezTo>
                  <a:cubicBezTo>
                    <a:pt x="1947386" y="570071"/>
                    <a:pt x="1944529" y="558641"/>
                    <a:pt x="1947386" y="548164"/>
                  </a:cubicBezTo>
                  <a:lnTo>
                    <a:pt x="1859756" y="460534"/>
                  </a:lnTo>
                  <a:lnTo>
                    <a:pt x="1606391" y="460534"/>
                  </a:lnTo>
                  <a:lnTo>
                    <a:pt x="1410176" y="654844"/>
                  </a:lnTo>
                  <a:lnTo>
                    <a:pt x="932974" y="654844"/>
                  </a:lnTo>
                  <a:lnTo>
                    <a:pt x="830104" y="757714"/>
                  </a:lnTo>
                  <a:lnTo>
                    <a:pt x="298609" y="757714"/>
                  </a:lnTo>
                  <a:cubicBezTo>
                    <a:pt x="292894" y="767239"/>
                    <a:pt x="283369" y="772954"/>
                    <a:pt x="271939" y="77295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7" name="Freeform: Shape 183">
              <a:extLst>
                <a:ext uri="{FF2B5EF4-FFF2-40B4-BE49-F238E27FC236}">
                  <a16:creationId xmlns:a16="http://schemas.microsoft.com/office/drawing/2014/main" id="{E5DCE1E3-9902-4A0C-A4EF-9B6ED1261FD9}"/>
                </a:ext>
              </a:extLst>
            </p:cNvPr>
            <p:cNvSpPr/>
            <p:nvPr/>
          </p:nvSpPr>
          <p:spPr>
            <a:xfrm>
              <a:off x="7543660" y="1360832"/>
              <a:ext cx="3533775" cy="752475"/>
            </a:xfrm>
            <a:custGeom>
              <a:avLst/>
              <a:gdLst>
                <a:gd name="connsiteX0" fmla="*/ 903446 w 3533775"/>
                <a:gd name="connsiteY0" fmla="*/ 634841 h 752475"/>
                <a:gd name="connsiteX1" fmla="*/ 812006 w 3533775"/>
                <a:gd name="connsiteY1" fmla="*/ 727234 h 752475"/>
                <a:gd name="connsiteX2" fmla="*/ 281464 w 3533775"/>
                <a:gd name="connsiteY2" fmla="*/ 727234 h 752475"/>
                <a:gd name="connsiteX3" fmla="*/ 261461 w 3533775"/>
                <a:gd name="connsiteY3" fmla="*/ 711994 h 752475"/>
                <a:gd name="connsiteX4" fmla="*/ 240506 w 3533775"/>
                <a:gd name="connsiteY4" fmla="*/ 732949 h 752475"/>
                <a:gd name="connsiteX5" fmla="*/ 261461 w 3533775"/>
                <a:gd name="connsiteY5" fmla="*/ 753904 h 752475"/>
                <a:gd name="connsiteX6" fmla="*/ 281464 w 3533775"/>
                <a:gd name="connsiteY6" fmla="*/ 738664 h 752475"/>
                <a:gd name="connsiteX7" fmla="*/ 815816 w 3533775"/>
                <a:gd name="connsiteY7" fmla="*/ 738664 h 752475"/>
                <a:gd name="connsiteX8" fmla="*/ 918686 w 3533775"/>
                <a:gd name="connsiteY8" fmla="*/ 635794 h 752475"/>
                <a:gd name="connsiteX9" fmla="*/ 917734 w 3533775"/>
                <a:gd name="connsiteY9" fmla="*/ 634841 h 752475"/>
                <a:gd name="connsiteX10" fmla="*/ 1395889 w 3533775"/>
                <a:gd name="connsiteY10" fmla="*/ 634841 h 752475"/>
                <a:gd name="connsiteX11" fmla="*/ 1591151 w 3533775"/>
                <a:gd name="connsiteY11" fmla="*/ 439579 h 752475"/>
                <a:gd name="connsiteX12" fmla="*/ 1852136 w 3533775"/>
                <a:gd name="connsiteY12" fmla="*/ 439579 h 752475"/>
                <a:gd name="connsiteX13" fmla="*/ 1947386 w 3533775"/>
                <a:gd name="connsiteY13" fmla="*/ 534829 h 752475"/>
                <a:gd name="connsiteX14" fmla="*/ 1951196 w 3533775"/>
                <a:gd name="connsiteY14" fmla="*/ 560546 h 752475"/>
                <a:gd name="connsiteX15" fmla="*/ 1980724 w 3533775"/>
                <a:gd name="connsiteY15" fmla="*/ 560546 h 752475"/>
                <a:gd name="connsiteX16" fmla="*/ 1980724 w 3533775"/>
                <a:gd name="connsiteY16" fmla="*/ 531019 h 752475"/>
                <a:gd name="connsiteX17" fmla="*/ 1955006 w 3533775"/>
                <a:gd name="connsiteY17" fmla="*/ 527209 h 752475"/>
                <a:gd name="connsiteX18" fmla="*/ 1856899 w 3533775"/>
                <a:gd name="connsiteY18" fmla="*/ 429101 h 752475"/>
                <a:gd name="connsiteX19" fmla="*/ 1602581 w 3533775"/>
                <a:gd name="connsiteY19" fmla="*/ 429101 h 752475"/>
                <a:gd name="connsiteX20" fmla="*/ 1760696 w 3533775"/>
                <a:gd name="connsiteY20" fmla="*/ 270986 h 752475"/>
                <a:gd name="connsiteX21" fmla="*/ 2718911 w 3533775"/>
                <a:gd name="connsiteY21" fmla="*/ 270986 h 752475"/>
                <a:gd name="connsiteX22" fmla="*/ 2971324 w 3533775"/>
                <a:gd name="connsiteY22" fmla="*/ 18574 h 752475"/>
                <a:gd name="connsiteX23" fmla="*/ 3528536 w 3533775"/>
                <a:gd name="connsiteY23" fmla="*/ 18574 h 752475"/>
                <a:gd name="connsiteX24" fmla="*/ 3528536 w 3533775"/>
                <a:gd name="connsiteY24" fmla="*/ 7144 h 752475"/>
                <a:gd name="connsiteX25" fmla="*/ 2966561 w 3533775"/>
                <a:gd name="connsiteY25" fmla="*/ 7144 h 752475"/>
                <a:gd name="connsiteX26" fmla="*/ 2714149 w 3533775"/>
                <a:gd name="connsiteY26" fmla="*/ 259556 h 752475"/>
                <a:gd name="connsiteX27" fmla="*/ 2282666 w 3533775"/>
                <a:gd name="connsiteY27" fmla="*/ 259556 h 752475"/>
                <a:gd name="connsiteX28" fmla="*/ 2282666 w 3533775"/>
                <a:gd name="connsiteY28" fmla="*/ 259556 h 752475"/>
                <a:gd name="connsiteX29" fmla="*/ 2177891 w 3533775"/>
                <a:gd name="connsiteY29" fmla="*/ 153829 h 752475"/>
                <a:gd name="connsiteX30" fmla="*/ 1617821 w 3533775"/>
                <a:gd name="connsiteY30" fmla="*/ 153829 h 752475"/>
                <a:gd name="connsiteX31" fmla="*/ 1270159 w 3533775"/>
                <a:gd name="connsiteY31" fmla="*/ 502444 h 752475"/>
                <a:gd name="connsiteX32" fmla="*/ 1146334 w 3533775"/>
                <a:gd name="connsiteY32" fmla="*/ 502444 h 752475"/>
                <a:gd name="connsiteX33" fmla="*/ 1020604 w 3533775"/>
                <a:gd name="connsiteY33" fmla="*/ 376714 h 752475"/>
                <a:gd name="connsiteX34" fmla="*/ 210979 w 3533775"/>
                <a:gd name="connsiteY34" fmla="*/ 376714 h 752475"/>
                <a:gd name="connsiteX35" fmla="*/ 100489 w 3533775"/>
                <a:gd name="connsiteY35" fmla="*/ 266224 h 752475"/>
                <a:gd name="connsiteX36" fmla="*/ 96679 w 3533775"/>
                <a:gd name="connsiteY36" fmla="*/ 240506 h 752475"/>
                <a:gd name="connsiteX37" fmla="*/ 67151 w 3533775"/>
                <a:gd name="connsiteY37" fmla="*/ 240506 h 752475"/>
                <a:gd name="connsiteX38" fmla="*/ 67151 w 3533775"/>
                <a:gd name="connsiteY38" fmla="*/ 270034 h 752475"/>
                <a:gd name="connsiteX39" fmla="*/ 92869 w 3533775"/>
                <a:gd name="connsiteY39" fmla="*/ 273844 h 752475"/>
                <a:gd name="connsiteX40" fmla="*/ 206216 w 3533775"/>
                <a:gd name="connsiteY40" fmla="*/ 387191 h 752475"/>
                <a:gd name="connsiteX41" fmla="*/ 1015841 w 3533775"/>
                <a:gd name="connsiteY41" fmla="*/ 387191 h 752475"/>
                <a:gd name="connsiteX42" fmla="*/ 1130141 w 3533775"/>
                <a:gd name="connsiteY42" fmla="*/ 502444 h 752475"/>
                <a:gd name="connsiteX43" fmla="*/ 786289 w 3533775"/>
                <a:gd name="connsiteY43" fmla="*/ 502444 h 752475"/>
                <a:gd name="connsiteX44" fmla="*/ 766286 w 3533775"/>
                <a:gd name="connsiteY44" fmla="*/ 487204 h 752475"/>
                <a:gd name="connsiteX45" fmla="*/ 745331 w 3533775"/>
                <a:gd name="connsiteY45" fmla="*/ 508159 h 752475"/>
                <a:gd name="connsiteX46" fmla="*/ 766286 w 3533775"/>
                <a:gd name="connsiteY46" fmla="*/ 529114 h 752475"/>
                <a:gd name="connsiteX47" fmla="*/ 786289 w 3533775"/>
                <a:gd name="connsiteY47" fmla="*/ 513874 h 752475"/>
                <a:gd name="connsiteX48" fmla="*/ 1274921 w 3533775"/>
                <a:gd name="connsiteY48" fmla="*/ 513874 h 752475"/>
                <a:gd name="connsiteX49" fmla="*/ 1623536 w 3533775"/>
                <a:gd name="connsiteY49" fmla="*/ 165259 h 752475"/>
                <a:gd name="connsiteX50" fmla="*/ 2174081 w 3533775"/>
                <a:gd name="connsiteY50" fmla="*/ 165259 h 752475"/>
                <a:gd name="connsiteX51" fmla="*/ 2268379 w 3533775"/>
                <a:gd name="connsiteY51" fmla="*/ 259556 h 752475"/>
                <a:gd name="connsiteX52" fmla="*/ 1756886 w 3533775"/>
                <a:gd name="connsiteY52" fmla="*/ 259556 h 752475"/>
                <a:gd name="connsiteX53" fmla="*/ 1392079 w 3533775"/>
                <a:gd name="connsiteY53" fmla="*/ 624364 h 752475"/>
                <a:gd name="connsiteX54" fmla="*/ 48101 w 3533775"/>
                <a:gd name="connsiteY54" fmla="*/ 624364 h 752475"/>
                <a:gd name="connsiteX55" fmla="*/ 28099 w 3533775"/>
                <a:gd name="connsiteY55" fmla="*/ 609124 h 752475"/>
                <a:gd name="connsiteX56" fmla="*/ 7144 w 3533775"/>
                <a:gd name="connsiteY56" fmla="*/ 630079 h 752475"/>
                <a:gd name="connsiteX57" fmla="*/ 28099 w 3533775"/>
                <a:gd name="connsiteY57" fmla="*/ 651034 h 752475"/>
                <a:gd name="connsiteX58" fmla="*/ 48101 w 3533775"/>
                <a:gd name="connsiteY58" fmla="*/ 635794 h 752475"/>
                <a:gd name="connsiteX59" fmla="*/ 903446 w 3533775"/>
                <a:gd name="connsiteY59" fmla="*/ 635794 h 752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3533775" h="752475">
                  <a:moveTo>
                    <a:pt x="903446" y="634841"/>
                  </a:moveTo>
                  <a:lnTo>
                    <a:pt x="812006" y="727234"/>
                  </a:lnTo>
                  <a:lnTo>
                    <a:pt x="281464" y="727234"/>
                  </a:lnTo>
                  <a:cubicBezTo>
                    <a:pt x="278606" y="718661"/>
                    <a:pt x="270986" y="711994"/>
                    <a:pt x="261461" y="711994"/>
                  </a:cubicBezTo>
                  <a:cubicBezTo>
                    <a:pt x="250031" y="711994"/>
                    <a:pt x="240506" y="721519"/>
                    <a:pt x="240506" y="732949"/>
                  </a:cubicBezTo>
                  <a:cubicBezTo>
                    <a:pt x="240506" y="744379"/>
                    <a:pt x="250031" y="753904"/>
                    <a:pt x="261461" y="753904"/>
                  </a:cubicBezTo>
                  <a:cubicBezTo>
                    <a:pt x="270986" y="753904"/>
                    <a:pt x="279559" y="747236"/>
                    <a:pt x="281464" y="738664"/>
                  </a:cubicBezTo>
                  <a:lnTo>
                    <a:pt x="815816" y="738664"/>
                  </a:lnTo>
                  <a:lnTo>
                    <a:pt x="918686" y="635794"/>
                  </a:lnTo>
                  <a:lnTo>
                    <a:pt x="917734" y="634841"/>
                  </a:lnTo>
                  <a:lnTo>
                    <a:pt x="1395889" y="634841"/>
                  </a:lnTo>
                  <a:lnTo>
                    <a:pt x="1591151" y="439579"/>
                  </a:lnTo>
                  <a:lnTo>
                    <a:pt x="1852136" y="439579"/>
                  </a:lnTo>
                  <a:lnTo>
                    <a:pt x="1947386" y="534829"/>
                  </a:lnTo>
                  <a:cubicBezTo>
                    <a:pt x="1942624" y="542449"/>
                    <a:pt x="1943576" y="552926"/>
                    <a:pt x="1951196" y="560546"/>
                  </a:cubicBezTo>
                  <a:cubicBezTo>
                    <a:pt x="1959769" y="569119"/>
                    <a:pt x="1973104" y="569119"/>
                    <a:pt x="1980724" y="560546"/>
                  </a:cubicBezTo>
                  <a:cubicBezTo>
                    <a:pt x="1989296" y="551974"/>
                    <a:pt x="1989296" y="538639"/>
                    <a:pt x="1980724" y="531019"/>
                  </a:cubicBezTo>
                  <a:cubicBezTo>
                    <a:pt x="1974056" y="524351"/>
                    <a:pt x="1963579" y="523399"/>
                    <a:pt x="1955006" y="527209"/>
                  </a:cubicBezTo>
                  <a:lnTo>
                    <a:pt x="1856899" y="429101"/>
                  </a:lnTo>
                  <a:lnTo>
                    <a:pt x="1602581" y="429101"/>
                  </a:lnTo>
                  <a:lnTo>
                    <a:pt x="1760696" y="270986"/>
                  </a:lnTo>
                  <a:lnTo>
                    <a:pt x="2718911" y="270986"/>
                  </a:lnTo>
                  <a:lnTo>
                    <a:pt x="2971324" y="18574"/>
                  </a:lnTo>
                  <a:lnTo>
                    <a:pt x="3528536" y="18574"/>
                  </a:lnTo>
                  <a:lnTo>
                    <a:pt x="3528536" y="7144"/>
                  </a:lnTo>
                  <a:lnTo>
                    <a:pt x="2966561" y="7144"/>
                  </a:lnTo>
                  <a:lnTo>
                    <a:pt x="2714149" y="259556"/>
                  </a:lnTo>
                  <a:lnTo>
                    <a:pt x="2282666" y="259556"/>
                  </a:lnTo>
                  <a:lnTo>
                    <a:pt x="2282666" y="259556"/>
                  </a:lnTo>
                  <a:lnTo>
                    <a:pt x="2177891" y="153829"/>
                  </a:lnTo>
                  <a:lnTo>
                    <a:pt x="1617821" y="153829"/>
                  </a:lnTo>
                  <a:lnTo>
                    <a:pt x="1270159" y="502444"/>
                  </a:lnTo>
                  <a:lnTo>
                    <a:pt x="1146334" y="502444"/>
                  </a:lnTo>
                  <a:lnTo>
                    <a:pt x="1020604" y="376714"/>
                  </a:lnTo>
                  <a:lnTo>
                    <a:pt x="210979" y="376714"/>
                  </a:lnTo>
                  <a:lnTo>
                    <a:pt x="100489" y="266224"/>
                  </a:lnTo>
                  <a:cubicBezTo>
                    <a:pt x="105251" y="258604"/>
                    <a:pt x="104299" y="248126"/>
                    <a:pt x="96679" y="240506"/>
                  </a:cubicBezTo>
                  <a:cubicBezTo>
                    <a:pt x="88106" y="231934"/>
                    <a:pt x="74771" y="231934"/>
                    <a:pt x="67151" y="240506"/>
                  </a:cubicBezTo>
                  <a:cubicBezTo>
                    <a:pt x="58579" y="249079"/>
                    <a:pt x="58579" y="262414"/>
                    <a:pt x="67151" y="270034"/>
                  </a:cubicBezTo>
                  <a:cubicBezTo>
                    <a:pt x="73819" y="276701"/>
                    <a:pt x="84296" y="277654"/>
                    <a:pt x="92869" y="273844"/>
                  </a:cubicBezTo>
                  <a:lnTo>
                    <a:pt x="206216" y="387191"/>
                  </a:lnTo>
                  <a:lnTo>
                    <a:pt x="1015841" y="387191"/>
                  </a:lnTo>
                  <a:lnTo>
                    <a:pt x="1130141" y="502444"/>
                  </a:lnTo>
                  <a:lnTo>
                    <a:pt x="786289" y="502444"/>
                  </a:lnTo>
                  <a:cubicBezTo>
                    <a:pt x="783431" y="493871"/>
                    <a:pt x="775811" y="487204"/>
                    <a:pt x="766286" y="487204"/>
                  </a:cubicBezTo>
                  <a:cubicBezTo>
                    <a:pt x="754856" y="487204"/>
                    <a:pt x="745331" y="496729"/>
                    <a:pt x="745331" y="508159"/>
                  </a:cubicBezTo>
                  <a:cubicBezTo>
                    <a:pt x="745331" y="519589"/>
                    <a:pt x="754856" y="529114"/>
                    <a:pt x="766286" y="529114"/>
                  </a:cubicBezTo>
                  <a:cubicBezTo>
                    <a:pt x="775811" y="529114"/>
                    <a:pt x="784384" y="522446"/>
                    <a:pt x="786289" y="513874"/>
                  </a:cubicBezTo>
                  <a:lnTo>
                    <a:pt x="1274921" y="513874"/>
                  </a:lnTo>
                  <a:lnTo>
                    <a:pt x="1623536" y="165259"/>
                  </a:lnTo>
                  <a:lnTo>
                    <a:pt x="2174081" y="165259"/>
                  </a:lnTo>
                  <a:lnTo>
                    <a:pt x="2268379" y="259556"/>
                  </a:lnTo>
                  <a:lnTo>
                    <a:pt x="1756886" y="259556"/>
                  </a:lnTo>
                  <a:lnTo>
                    <a:pt x="1392079" y="624364"/>
                  </a:lnTo>
                  <a:lnTo>
                    <a:pt x="48101" y="624364"/>
                  </a:lnTo>
                  <a:cubicBezTo>
                    <a:pt x="45244" y="615791"/>
                    <a:pt x="37624" y="609124"/>
                    <a:pt x="28099" y="609124"/>
                  </a:cubicBezTo>
                  <a:cubicBezTo>
                    <a:pt x="16669" y="609124"/>
                    <a:pt x="7144" y="618649"/>
                    <a:pt x="7144" y="630079"/>
                  </a:cubicBezTo>
                  <a:cubicBezTo>
                    <a:pt x="7144" y="641509"/>
                    <a:pt x="16669" y="651034"/>
                    <a:pt x="28099" y="651034"/>
                  </a:cubicBezTo>
                  <a:cubicBezTo>
                    <a:pt x="37624" y="651034"/>
                    <a:pt x="46196" y="644366"/>
                    <a:pt x="48101" y="635794"/>
                  </a:cubicBezTo>
                  <a:lnTo>
                    <a:pt x="903446" y="63579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8" name="Freeform: Shape 184">
              <a:extLst>
                <a:ext uri="{FF2B5EF4-FFF2-40B4-BE49-F238E27FC236}">
                  <a16:creationId xmlns:a16="http://schemas.microsoft.com/office/drawing/2014/main" id="{9C99AB32-3CEB-4628-93D5-9010F6297BED}"/>
                </a:ext>
              </a:extLst>
            </p:cNvPr>
            <p:cNvSpPr/>
            <p:nvPr/>
          </p:nvSpPr>
          <p:spPr>
            <a:xfrm>
              <a:off x="7588427" y="1653250"/>
              <a:ext cx="4210050" cy="1152525"/>
            </a:xfrm>
            <a:custGeom>
              <a:avLst/>
              <a:gdLst>
                <a:gd name="connsiteX0" fmla="*/ 37624 w 4210050"/>
                <a:gd name="connsiteY0" fmla="*/ 1153954 h 1152525"/>
                <a:gd name="connsiteX1" fmla="*/ 15716 w 4210050"/>
                <a:gd name="connsiteY1" fmla="*/ 1145381 h 1152525"/>
                <a:gd name="connsiteX2" fmla="*/ 7144 w 4210050"/>
                <a:gd name="connsiteY2" fmla="*/ 1123474 h 1152525"/>
                <a:gd name="connsiteX3" fmla="*/ 16669 w 4210050"/>
                <a:gd name="connsiteY3" fmla="*/ 1101566 h 1152525"/>
                <a:gd name="connsiteX4" fmla="*/ 38576 w 4210050"/>
                <a:gd name="connsiteY4" fmla="*/ 1092994 h 1152525"/>
                <a:gd name="connsiteX5" fmla="*/ 47149 w 4210050"/>
                <a:gd name="connsiteY5" fmla="*/ 1093946 h 1152525"/>
                <a:gd name="connsiteX6" fmla="*/ 185261 w 4210050"/>
                <a:gd name="connsiteY6" fmla="*/ 955834 h 1152525"/>
                <a:gd name="connsiteX7" fmla="*/ 1015841 w 4210050"/>
                <a:gd name="connsiteY7" fmla="*/ 955834 h 1152525"/>
                <a:gd name="connsiteX8" fmla="*/ 1182529 w 4210050"/>
                <a:gd name="connsiteY8" fmla="*/ 789146 h 1152525"/>
                <a:gd name="connsiteX9" fmla="*/ 524351 w 4210050"/>
                <a:gd name="connsiteY9" fmla="*/ 789146 h 1152525"/>
                <a:gd name="connsiteX10" fmla="*/ 455771 w 4210050"/>
                <a:gd name="connsiteY10" fmla="*/ 720566 h 1152525"/>
                <a:gd name="connsiteX11" fmla="*/ 447199 w 4210050"/>
                <a:gd name="connsiteY11" fmla="*/ 721519 h 1152525"/>
                <a:gd name="connsiteX12" fmla="*/ 425291 w 4210050"/>
                <a:gd name="connsiteY12" fmla="*/ 712946 h 1152525"/>
                <a:gd name="connsiteX13" fmla="*/ 416719 w 4210050"/>
                <a:gd name="connsiteY13" fmla="*/ 691039 h 1152525"/>
                <a:gd name="connsiteX14" fmla="*/ 425291 w 4210050"/>
                <a:gd name="connsiteY14" fmla="*/ 669131 h 1152525"/>
                <a:gd name="connsiteX15" fmla="*/ 447199 w 4210050"/>
                <a:gd name="connsiteY15" fmla="*/ 660559 h 1152525"/>
                <a:gd name="connsiteX16" fmla="*/ 469106 w 4210050"/>
                <a:gd name="connsiteY16" fmla="*/ 669131 h 1152525"/>
                <a:gd name="connsiteX17" fmla="*/ 476726 w 4210050"/>
                <a:gd name="connsiteY17" fmla="*/ 698659 h 1152525"/>
                <a:gd name="connsiteX18" fmla="*/ 536734 w 4210050"/>
                <a:gd name="connsiteY18" fmla="*/ 758666 h 1152525"/>
                <a:gd name="connsiteX19" fmla="*/ 1423511 w 4210050"/>
                <a:gd name="connsiteY19" fmla="*/ 758666 h 1152525"/>
                <a:gd name="connsiteX20" fmla="*/ 1546384 w 4210050"/>
                <a:gd name="connsiteY20" fmla="*/ 881539 h 1152525"/>
                <a:gd name="connsiteX21" fmla="*/ 1890236 w 4210050"/>
                <a:gd name="connsiteY21" fmla="*/ 881539 h 1152525"/>
                <a:gd name="connsiteX22" fmla="*/ 1800701 w 4210050"/>
                <a:gd name="connsiteY22" fmla="*/ 792004 h 1152525"/>
                <a:gd name="connsiteX23" fmla="*/ 1578769 w 4210050"/>
                <a:gd name="connsiteY23" fmla="*/ 792004 h 1152525"/>
                <a:gd name="connsiteX24" fmla="*/ 1552099 w 4210050"/>
                <a:gd name="connsiteY24" fmla="*/ 807244 h 1152525"/>
                <a:gd name="connsiteX25" fmla="*/ 1521619 w 4210050"/>
                <a:gd name="connsiteY25" fmla="*/ 776764 h 1152525"/>
                <a:gd name="connsiteX26" fmla="*/ 1552099 w 4210050"/>
                <a:gd name="connsiteY26" fmla="*/ 746284 h 1152525"/>
                <a:gd name="connsiteX27" fmla="*/ 1578769 w 4210050"/>
                <a:gd name="connsiteY27" fmla="*/ 761524 h 1152525"/>
                <a:gd name="connsiteX28" fmla="*/ 1813084 w 4210050"/>
                <a:gd name="connsiteY28" fmla="*/ 761524 h 1152525"/>
                <a:gd name="connsiteX29" fmla="*/ 1932146 w 4210050"/>
                <a:gd name="connsiteY29" fmla="*/ 880586 h 1152525"/>
                <a:gd name="connsiteX30" fmla="*/ 2062639 w 4210050"/>
                <a:gd name="connsiteY30" fmla="*/ 880586 h 1152525"/>
                <a:gd name="connsiteX31" fmla="*/ 2237899 w 4210050"/>
                <a:gd name="connsiteY31" fmla="*/ 705326 h 1152525"/>
                <a:gd name="connsiteX32" fmla="*/ 2118836 w 4210050"/>
                <a:gd name="connsiteY32" fmla="*/ 705326 h 1152525"/>
                <a:gd name="connsiteX33" fmla="*/ 2095024 w 4210050"/>
                <a:gd name="connsiteY33" fmla="*/ 729139 h 1152525"/>
                <a:gd name="connsiteX34" fmla="*/ 2087404 w 4210050"/>
                <a:gd name="connsiteY34" fmla="*/ 758666 h 1152525"/>
                <a:gd name="connsiteX35" fmla="*/ 2065496 w 4210050"/>
                <a:gd name="connsiteY35" fmla="*/ 767239 h 1152525"/>
                <a:gd name="connsiteX36" fmla="*/ 2043589 w 4210050"/>
                <a:gd name="connsiteY36" fmla="*/ 758666 h 1152525"/>
                <a:gd name="connsiteX37" fmla="*/ 2035016 w 4210050"/>
                <a:gd name="connsiteY37" fmla="*/ 736759 h 1152525"/>
                <a:gd name="connsiteX38" fmla="*/ 2043589 w 4210050"/>
                <a:gd name="connsiteY38" fmla="*/ 714851 h 1152525"/>
                <a:gd name="connsiteX39" fmla="*/ 2065496 w 4210050"/>
                <a:gd name="connsiteY39" fmla="*/ 706279 h 1152525"/>
                <a:gd name="connsiteX40" fmla="*/ 2074069 w 4210050"/>
                <a:gd name="connsiteY40" fmla="*/ 707231 h 1152525"/>
                <a:gd name="connsiteX41" fmla="*/ 2107406 w 4210050"/>
                <a:gd name="connsiteY41" fmla="*/ 673894 h 1152525"/>
                <a:gd name="connsiteX42" fmla="*/ 2380774 w 4210050"/>
                <a:gd name="connsiteY42" fmla="*/ 673894 h 1152525"/>
                <a:gd name="connsiteX43" fmla="*/ 2480786 w 4210050"/>
                <a:gd name="connsiteY43" fmla="*/ 573881 h 1152525"/>
                <a:gd name="connsiteX44" fmla="*/ 2959894 w 4210050"/>
                <a:gd name="connsiteY44" fmla="*/ 573881 h 1152525"/>
                <a:gd name="connsiteX45" fmla="*/ 3093244 w 4210050"/>
                <a:gd name="connsiteY45" fmla="*/ 440531 h 1152525"/>
                <a:gd name="connsiteX46" fmla="*/ 3409474 w 4210050"/>
                <a:gd name="connsiteY46" fmla="*/ 440531 h 1152525"/>
                <a:gd name="connsiteX47" fmla="*/ 3698081 w 4210050"/>
                <a:gd name="connsiteY47" fmla="*/ 151924 h 1152525"/>
                <a:gd name="connsiteX48" fmla="*/ 3527584 w 4210050"/>
                <a:gd name="connsiteY48" fmla="*/ 151924 h 1152525"/>
                <a:gd name="connsiteX49" fmla="*/ 3337084 w 4210050"/>
                <a:gd name="connsiteY49" fmla="*/ 342424 h 1152525"/>
                <a:gd name="connsiteX50" fmla="*/ 3170396 w 4210050"/>
                <a:gd name="connsiteY50" fmla="*/ 342424 h 1152525"/>
                <a:gd name="connsiteX51" fmla="*/ 3143726 w 4210050"/>
                <a:gd name="connsiteY51" fmla="*/ 357664 h 1152525"/>
                <a:gd name="connsiteX52" fmla="*/ 3113246 w 4210050"/>
                <a:gd name="connsiteY52" fmla="*/ 327184 h 1152525"/>
                <a:gd name="connsiteX53" fmla="*/ 3143726 w 4210050"/>
                <a:gd name="connsiteY53" fmla="*/ 296704 h 1152525"/>
                <a:gd name="connsiteX54" fmla="*/ 3170396 w 4210050"/>
                <a:gd name="connsiteY54" fmla="*/ 311944 h 1152525"/>
                <a:gd name="connsiteX55" fmla="*/ 3323749 w 4210050"/>
                <a:gd name="connsiteY55" fmla="*/ 311944 h 1152525"/>
                <a:gd name="connsiteX56" fmla="*/ 3514249 w 4210050"/>
                <a:gd name="connsiteY56" fmla="*/ 121444 h 1152525"/>
                <a:gd name="connsiteX57" fmla="*/ 3727609 w 4210050"/>
                <a:gd name="connsiteY57" fmla="*/ 121444 h 1152525"/>
                <a:gd name="connsiteX58" fmla="*/ 3841909 w 4210050"/>
                <a:gd name="connsiteY58" fmla="*/ 7144 h 1152525"/>
                <a:gd name="connsiteX59" fmla="*/ 4072414 w 4210050"/>
                <a:gd name="connsiteY59" fmla="*/ 7144 h 1152525"/>
                <a:gd name="connsiteX60" fmla="*/ 4172426 w 4210050"/>
                <a:gd name="connsiteY60" fmla="*/ 107156 h 1152525"/>
                <a:gd name="connsiteX61" fmla="*/ 4180999 w 4210050"/>
                <a:gd name="connsiteY61" fmla="*/ 106204 h 1152525"/>
                <a:gd name="connsiteX62" fmla="*/ 4202906 w 4210050"/>
                <a:gd name="connsiteY62" fmla="*/ 114776 h 1152525"/>
                <a:gd name="connsiteX63" fmla="*/ 4211479 w 4210050"/>
                <a:gd name="connsiteY63" fmla="*/ 136684 h 1152525"/>
                <a:gd name="connsiteX64" fmla="*/ 4202906 w 4210050"/>
                <a:gd name="connsiteY64" fmla="*/ 158591 h 1152525"/>
                <a:gd name="connsiteX65" fmla="*/ 4180999 w 4210050"/>
                <a:gd name="connsiteY65" fmla="*/ 167164 h 1152525"/>
                <a:gd name="connsiteX66" fmla="*/ 4159091 w 4210050"/>
                <a:gd name="connsiteY66" fmla="*/ 158591 h 1152525"/>
                <a:gd name="connsiteX67" fmla="*/ 4151471 w 4210050"/>
                <a:gd name="connsiteY67" fmla="*/ 129064 h 1152525"/>
                <a:gd name="connsiteX68" fmla="*/ 4060984 w 4210050"/>
                <a:gd name="connsiteY68" fmla="*/ 38576 h 1152525"/>
                <a:gd name="connsiteX69" fmla="*/ 3856196 w 4210050"/>
                <a:gd name="connsiteY69" fmla="*/ 38576 h 1152525"/>
                <a:gd name="connsiteX70" fmla="*/ 3422809 w 4210050"/>
                <a:gd name="connsiteY70" fmla="*/ 471964 h 1152525"/>
                <a:gd name="connsiteX71" fmla="*/ 3104674 w 4210050"/>
                <a:gd name="connsiteY71" fmla="*/ 471964 h 1152525"/>
                <a:gd name="connsiteX72" fmla="*/ 2767489 w 4210050"/>
                <a:gd name="connsiteY72" fmla="*/ 809149 h 1152525"/>
                <a:gd name="connsiteX73" fmla="*/ 2343626 w 4210050"/>
                <a:gd name="connsiteY73" fmla="*/ 809149 h 1152525"/>
                <a:gd name="connsiteX74" fmla="*/ 2316956 w 4210050"/>
                <a:gd name="connsiteY74" fmla="*/ 824389 h 1152525"/>
                <a:gd name="connsiteX75" fmla="*/ 2286476 w 4210050"/>
                <a:gd name="connsiteY75" fmla="*/ 793909 h 1152525"/>
                <a:gd name="connsiteX76" fmla="*/ 2316956 w 4210050"/>
                <a:gd name="connsiteY76" fmla="*/ 763429 h 1152525"/>
                <a:gd name="connsiteX77" fmla="*/ 2343626 w 4210050"/>
                <a:gd name="connsiteY77" fmla="*/ 778669 h 1152525"/>
                <a:gd name="connsiteX78" fmla="*/ 2755106 w 4210050"/>
                <a:gd name="connsiteY78" fmla="*/ 778669 h 1152525"/>
                <a:gd name="connsiteX79" fmla="*/ 2928461 w 4210050"/>
                <a:gd name="connsiteY79" fmla="*/ 605314 h 1152525"/>
                <a:gd name="connsiteX80" fmla="*/ 2492216 w 4210050"/>
                <a:gd name="connsiteY80" fmla="*/ 605314 h 1152525"/>
                <a:gd name="connsiteX81" fmla="*/ 2392204 w 4210050"/>
                <a:gd name="connsiteY81" fmla="*/ 705326 h 1152525"/>
                <a:gd name="connsiteX82" fmla="*/ 2279809 w 4210050"/>
                <a:gd name="connsiteY82" fmla="*/ 705326 h 1152525"/>
                <a:gd name="connsiteX83" fmla="*/ 2075021 w 4210050"/>
                <a:gd name="connsiteY83" fmla="*/ 910114 h 1152525"/>
                <a:gd name="connsiteX84" fmla="*/ 1533049 w 4210050"/>
                <a:gd name="connsiteY84" fmla="*/ 910114 h 1152525"/>
                <a:gd name="connsiteX85" fmla="*/ 1410176 w 4210050"/>
                <a:gd name="connsiteY85" fmla="*/ 787241 h 1152525"/>
                <a:gd name="connsiteX86" fmla="*/ 1222534 w 4210050"/>
                <a:gd name="connsiteY86" fmla="*/ 787241 h 1152525"/>
                <a:gd name="connsiteX87" fmla="*/ 1026319 w 4210050"/>
                <a:gd name="connsiteY87" fmla="*/ 983456 h 1152525"/>
                <a:gd name="connsiteX88" fmla="*/ 195739 w 4210050"/>
                <a:gd name="connsiteY88" fmla="*/ 983456 h 1152525"/>
                <a:gd name="connsiteX89" fmla="*/ 67151 w 4210050"/>
                <a:gd name="connsiteY89" fmla="*/ 1114901 h 1152525"/>
                <a:gd name="connsiteX90" fmla="*/ 59531 w 4210050"/>
                <a:gd name="connsiteY90" fmla="*/ 1144429 h 1152525"/>
                <a:gd name="connsiteX91" fmla="*/ 37624 w 4210050"/>
                <a:gd name="connsiteY91" fmla="*/ 1153954 h 1152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</a:cxnLst>
              <a:rect l="l" t="t" r="r" b="b"/>
              <a:pathLst>
                <a:path w="4210050" h="1152525">
                  <a:moveTo>
                    <a:pt x="37624" y="1153954"/>
                  </a:moveTo>
                  <a:cubicBezTo>
                    <a:pt x="29051" y="1153954"/>
                    <a:pt x="21431" y="1151096"/>
                    <a:pt x="15716" y="1145381"/>
                  </a:cubicBezTo>
                  <a:cubicBezTo>
                    <a:pt x="10001" y="1139666"/>
                    <a:pt x="7144" y="1132046"/>
                    <a:pt x="7144" y="1123474"/>
                  </a:cubicBezTo>
                  <a:cubicBezTo>
                    <a:pt x="7144" y="1114901"/>
                    <a:pt x="10001" y="1107281"/>
                    <a:pt x="16669" y="1101566"/>
                  </a:cubicBezTo>
                  <a:cubicBezTo>
                    <a:pt x="22384" y="1095851"/>
                    <a:pt x="30004" y="1092994"/>
                    <a:pt x="38576" y="1092994"/>
                  </a:cubicBezTo>
                  <a:cubicBezTo>
                    <a:pt x="41434" y="1092994"/>
                    <a:pt x="44291" y="1092994"/>
                    <a:pt x="47149" y="1093946"/>
                  </a:cubicBezTo>
                  <a:lnTo>
                    <a:pt x="185261" y="955834"/>
                  </a:lnTo>
                  <a:lnTo>
                    <a:pt x="1015841" y="955834"/>
                  </a:lnTo>
                  <a:lnTo>
                    <a:pt x="1182529" y="789146"/>
                  </a:lnTo>
                  <a:lnTo>
                    <a:pt x="524351" y="789146"/>
                  </a:lnTo>
                  <a:lnTo>
                    <a:pt x="455771" y="720566"/>
                  </a:lnTo>
                  <a:cubicBezTo>
                    <a:pt x="452914" y="721519"/>
                    <a:pt x="450056" y="721519"/>
                    <a:pt x="447199" y="721519"/>
                  </a:cubicBezTo>
                  <a:cubicBezTo>
                    <a:pt x="438626" y="721519"/>
                    <a:pt x="431006" y="718661"/>
                    <a:pt x="425291" y="712946"/>
                  </a:cubicBezTo>
                  <a:cubicBezTo>
                    <a:pt x="419576" y="707231"/>
                    <a:pt x="416719" y="699611"/>
                    <a:pt x="416719" y="691039"/>
                  </a:cubicBezTo>
                  <a:cubicBezTo>
                    <a:pt x="416719" y="682466"/>
                    <a:pt x="419576" y="674846"/>
                    <a:pt x="425291" y="669131"/>
                  </a:cubicBezTo>
                  <a:cubicBezTo>
                    <a:pt x="431006" y="663416"/>
                    <a:pt x="438626" y="660559"/>
                    <a:pt x="447199" y="660559"/>
                  </a:cubicBezTo>
                  <a:cubicBezTo>
                    <a:pt x="455771" y="660559"/>
                    <a:pt x="463391" y="663416"/>
                    <a:pt x="469106" y="669131"/>
                  </a:cubicBezTo>
                  <a:cubicBezTo>
                    <a:pt x="476726" y="676751"/>
                    <a:pt x="479584" y="688181"/>
                    <a:pt x="476726" y="698659"/>
                  </a:cubicBezTo>
                  <a:lnTo>
                    <a:pt x="536734" y="758666"/>
                  </a:lnTo>
                  <a:lnTo>
                    <a:pt x="1423511" y="758666"/>
                  </a:lnTo>
                  <a:lnTo>
                    <a:pt x="1546384" y="881539"/>
                  </a:lnTo>
                  <a:lnTo>
                    <a:pt x="1890236" y="881539"/>
                  </a:lnTo>
                  <a:lnTo>
                    <a:pt x="1800701" y="792004"/>
                  </a:lnTo>
                  <a:lnTo>
                    <a:pt x="1578769" y="792004"/>
                  </a:lnTo>
                  <a:cubicBezTo>
                    <a:pt x="1573054" y="801529"/>
                    <a:pt x="1563529" y="807244"/>
                    <a:pt x="1552099" y="807244"/>
                  </a:cubicBezTo>
                  <a:cubicBezTo>
                    <a:pt x="1534954" y="807244"/>
                    <a:pt x="1521619" y="793909"/>
                    <a:pt x="1521619" y="776764"/>
                  </a:cubicBezTo>
                  <a:cubicBezTo>
                    <a:pt x="1521619" y="759619"/>
                    <a:pt x="1534954" y="746284"/>
                    <a:pt x="1552099" y="746284"/>
                  </a:cubicBezTo>
                  <a:cubicBezTo>
                    <a:pt x="1563529" y="746284"/>
                    <a:pt x="1573054" y="751999"/>
                    <a:pt x="1578769" y="761524"/>
                  </a:cubicBezTo>
                  <a:lnTo>
                    <a:pt x="1813084" y="761524"/>
                  </a:lnTo>
                  <a:lnTo>
                    <a:pt x="1932146" y="880586"/>
                  </a:lnTo>
                  <a:lnTo>
                    <a:pt x="2062639" y="880586"/>
                  </a:lnTo>
                  <a:lnTo>
                    <a:pt x="2237899" y="705326"/>
                  </a:lnTo>
                  <a:lnTo>
                    <a:pt x="2118836" y="705326"/>
                  </a:lnTo>
                  <a:lnTo>
                    <a:pt x="2095024" y="729139"/>
                  </a:lnTo>
                  <a:cubicBezTo>
                    <a:pt x="2097881" y="739616"/>
                    <a:pt x="2095024" y="751046"/>
                    <a:pt x="2087404" y="758666"/>
                  </a:cubicBezTo>
                  <a:cubicBezTo>
                    <a:pt x="2081689" y="764381"/>
                    <a:pt x="2074069" y="767239"/>
                    <a:pt x="2065496" y="767239"/>
                  </a:cubicBezTo>
                  <a:cubicBezTo>
                    <a:pt x="2056924" y="767239"/>
                    <a:pt x="2049304" y="764381"/>
                    <a:pt x="2043589" y="758666"/>
                  </a:cubicBezTo>
                  <a:cubicBezTo>
                    <a:pt x="2037874" y="752951"/>
                    <a:pt x="2035016" y="745331"/>
                    <a:pt x="2035016" y="736759"/>
                  </a:cubicBezTo>
                  <a:cubicBezTo>
                    <a:pt x="2035016" y="728186"/>
                    <a:pt x="2037874" y="720566"/>
                    <a:pt x="2043589" y="714851"/>
                  </a:cubicBezTo>
                  <a:cubicBezTo>
                    <a:pt x="2049304" y="709136"/>
                    <a:pt x="2056924" y="706279"/>
                    <a:pt x="2065496" y="706279"/>
                  </a:cubicBezTo>
                  <a:cubicBezTo>
                    <a:pt x="2068354" y="706279"/>
                    <a:pt x="2071211" y="706279"/>
                    <a:pt x="2074069" y="707231"/>
                  </a:cubicBezTo>
                  <a:lnTo>
                    <a:pt x="2107406" y="673894"/>
                  </a:lnTo>
                  <a:lnTo>
                    <a:pt x="2380774" y="673894"/>
                  </a:lnTo>
                  <a:lnTo>
                    <a:pt x="2480786" y="573881"/>
                  </a:lnTo>
                  <a:lnTo>
                    <a:pt x="2959894" y="573881"/>
                  </a:lnTo>
                  <a:lnTo>
                    <a:pt x="3093244" y="440531"/>
                  </a:lnTo>
                  <a:lnTo>
                    <a:pt x="3409474" y="440531"/>
                  </a:lnTo>
                  <a:lnTo>
                    <a:pt x="3698081" y="151924"/>
                  </a:lnTo>
                  <a:lnTo>
                    <a:pt x="3527584" y="151924"/>
                  </a:lnTo>
                  <a:lnTo>
                    <a:pt x="3337084" y="342424"/>
                  </a:lnTo>
                  <a:lnTo>
                    <a:pt x="3170396" y="342424"/>
                  </a:lnTo>
                  <a:cubicBezTo>
                    <a:pt x="3164681" y="351949"/>
                    <a:pt x="3155156" y="357664"/>
                    <a:pt x="3143726" y="357664"/>
                  </a:cubicBezTo>
                  <a:cubicBezTo>
                    <a:pt x="3126581" y="357664"/>
                    <a:pt x="3113246" y="344329"/>
                    <a:pt x="3113246" y="327184"/>
                  </a:cubicBezTo>
                  <a:cubicBezTo>
                    <a:pt x="3113246" y="310039"/>
                    <a:pt x="3126581" y="296704"/>
                    <a:pt x="3143726" y="296704"/>
                  </a:cubicBezTo>
                  <a:cubicBezTo>
                    <a:pt x="3155156" y="296704"/>
                    <a:pt x="3164681" y="302419"/>
                    <a:pt x="3170396" y="311944"/>
                  </a:cubicBezTo>
                  <a:lnTo>
                    <a:pt x="3323749" y="311944"/>
                  </a:lnTo>
                  <a:lnTo>
                    <a:pt x="3514249" y="121444"/>
                  </a:lnTo>
                  <a:lnTo>
                    <a:pt x="3727609" y="121444"/>
                  </a:lnTo>
                  <a:lnTo>
                    <a:pt x="3841909" y="7144"/>
                  </a:lnTo>
                  <a:lnTo>
                    <a:pt x="4072414" y="7144"/>
                  </a:lnTo>
                  <a:lnTo>
                    <a:pt x="4172426" y="107156"/>
                  </a:lnTo>
                  <a:cubicBezTo>
                    <a:pt x="4175284" y="106204"/>
                    <a:pt x="4178141" y="106204"/>
                    <a:pt x="4180999" y="106204"/>
                  </a:cubicBezTo>
                  <a:cubicBezTo>
                    <a:pt x="4189571" y="106204"/>
                    <a:pt x="4197192" y="109061"/>
                    <a:pt x="4202906" y="114776"/>
                  </a:cubicBezTo>
                  <a:cubicBezTo>
                    <a:pt x="4208621" y="120491"/>
                    <a:pt x="4211479" y="128111"/>
                    <a:pt x="4211479" y="136684"/>
                  </a:cubicBezTo>
                  <a:cubicBezTo>
                    <a:pt x="4211479" y="145256"/>
                    <a:pt x="4208621" y="152876"/>
                    <a:pt x="4202906" y="158591"/>
                  </a:cubicBezTo>
                  <a:cubicBezTo>
                    <a:pt x="4197192" y="164306"/>
                    <a:pt x="4189571" y="167164"/>
                    <a:pt x="4180999" y="167164"/>
                  </a:cubicBezTo>
                  <a:cubicBezTo>
                    <a:pt x="4172426" y="167164"/>
                    <a:pt x="4164806" y="164306"/>
                    <a:pt x="4159091" y="158591"/>
                  </a:cubicBezTo>
                  <a:cubicBezTo>
                    <a:pt x="4151471" y="150971"/>
                    <a:pt x="4148614" y="139541"/>
                    <a:pt x="4151471" y="129064"/>
                  </a:cubicBezTo>
                  <a:lnTo>
                    <a:pt x="4060984" y="38576"/>
                  </a:lnTo>
                  <a:lnTo>
                    <a:pt x="3856196" y="38576"/>
                  </a:lnTo>
                  <a:lnTo>
                    <a:pt x="3422809" y="471964"/>
                  </a:lnTo>
                  <a:lnTo>
                    <a:pt x="3104674" y="471964"/>
                  </a:lnTo>
                  <a:lnTo>
                    <a:pt x="2767489" y="809149"/>
                  </a:lnTo>
                  <a:lnTo>
                    <a:pt x="2343626" y="809149"/>
                  </a:lnTo>
                  <a:cubicBezTo>
                    <a:pt x="2337911" y="818674"/>
                    <a:pt x="2328386" y="824389"/>
                    <a:pt x="2316956" y="824389"/>
                  </a:cubicBezTo>
                  <a:cubicBezTo>
                    <a:pt x="2299811" y="824389"/>
                    <a:pt x="2286476" y="811054"/>
                    <a:pt x="2286476" y="793909"/>
                  </a:cubicBezTo>
                  <a:cubicBezTo>
                    <a:pt x="2286476" y="776764"/>
                    <a:pt x="2299811" y="763429"/>
                    <a:pt x="2316956" y="763429"/>
                  </a:cubicBezTo>
                  <a:cubicBezTo>
                    <a:pt x="2328386" y="763429"/>
                    <a:pt x="2337911" y="769144"/>
                    <a:pt x="2343626" y="778669"/>
                  </a:cubicBezTo>
                  <a:lnTo>
                    <a:pt x="2755106" y="778669"/>
                  </a:lnTo>
                  <a:lnTo>
                    <a:pt x="2928461" y="605314"/>
                  </a:lnTo>
                  <a:lnTo>
                    <a:pt x="2492216" y="605314"/>
                  </a:lnTo>
                  <a:lnTo>
                    <a:pt x="2392204" y="705326"/>
                  </a:lnTo>
                  <a:lnTo>
                    <a:pt x="2279809" y="705326"/>
                  </a:lnTo>
                  <a:lnTo>
                    <a:pt x="2075021" y="910114"/>
                  </a:lnTo>
                  <a:lnTo>
                    <a:pt x="1533049" y="910114"/>
                  </a:lnTo>
                  <a:lnTo>
                    <a:pt x="1410176" y="787241"/>
                  </a:lnTo>
                  <a:lnTo>
                    <a:pt x="1222534" y="787241"/>
                  </a:lnTo>
                  <a:lnTo>
                    <a:pt x="1026319" y="983456"/>
                  </a:lnTo>
                  <a:lnTo>
                    <a:pt x="195739" y="983456"/>
                  </a:lnTo>
                  <a:lnTo>
                    <a:pt x="67151" y="1114901"/>
                  </a:lnTo>
                  <a:cubicBezTo>
                    <a:pt x="70009" y="1125379"/>
                    <a:pt x="67151" y="1136809"/>
                    <a:pt x="59531" y="1144429"/>
                  </a:cubicBezTo>
                  <a:cubicBezTo>
                    <a:pt x="52864" y="1150144"/>
                    <a:pt x="45244" y="1153954"/>
                    <a:pt x="37624" y="115395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9" name="Freeform: Shape 185">
              <a:extLst>
                <a:ext uri="{FF2B5EF4-FFF2-40B4-BE49-F238E27FC236}">
                  <a16:creationId xmlns:a16="http://schemas.microsoft.com/office/drawing/2014/main" id="{3E6117F2-DDC2-4FB4-A281-F4E29855A438}"/>
                </a:ext>
              </a:extLst>
            </p:cNvPr>
            <p:cNvSpPr/>
            <p:nvPr/>
          </p:nvSpPr>
          <p:spPr>
            <a:xfrm>
              <a:off x="7596285" y="1665632"/>
              <a:ext cx="4200525" cy="1133475"/>
            </a:xfrm>
            <a:custGeom>
              <a:avLst/>
              <a:gdLst>
                <a:gd name="connsiteX0" fmla="*/ 4187428 w 4200525"/>
                <a:gd name="connsiteY0" fmla="*/ 111919 h 1133475"/>
                <a:gd name="connsiteX1" fmla="*/ 4161711 w 4200525"/>
                <a:gd name="connsiteY1" fmla="*/ 108109 h 1133475"/>
                <a:gd name="connsiteX2" fmla="*/ 4060746 w 4200525"/>
                <a:gd name="connsiteY2" fmla="*/ 7144 h 1133475"/>
                <a:gd name="connsiteX3" fmla="*/ 3838813 w 4200525"/>
                <a:gd name="connsiteY3" fmla="*/ 7144 h 1133475"/>
                <a:gd name="connsiteX4" fmla="*/ 3724513 w 4200525"/>
                <a:gd name="connsiteY4" fmla="*/ 121444 h 1133475"/>
                <a:gd name="connsiteX5" fmla="*/ 3511153 w 4200525"/>
                <a:gd name="connsiteY5" fmla="*/ 121444 h 1133475"/>
                <a:gd name="connsiteX6" fmla="*/ 3320653 w 4200525"/>
                <a:gd name="connsiteY6" fmla="*/ 311944 h 1133475"/>
                <a:gd name="connsiteX7" fmla="*/ 3155871 w 4200525"/>
                <a:gd name="connsiteY7" fmla="*/ 311944 h 1133475"/>
                <a:gd name="connsiteX8" fmla="*/ 3135868 w 4200525"/>
                <a:gd name="connsiteY8" fmla="*/ 296704 h 1133475"/>
                <a:gd name="connsiteX9" fmla="*/ 3114913 w 4200525"/>
                <a:gd name="connsiteY9" fmla="*/ 317659 h 1133475"/>
                <a:gd name="connsiteX10" fmla="*/ 3135868 w 4200525"/>
                <a:gd name="connsiteY10" fmla="*/ 338614 h 1133475"/>
                <a:gd name="connsiteX11" fmla="*/ 3155871 w 4200525"/>
                <a:gd name="connsiteY11" fmla="*/ 323374 h 1133475"/>
                <a:gd name="connsiteX12" fmla="*/ 3325416 w 4200525"/>
                <a:gd name="connsiteY12" fmla="*/ 323374 h 1133475"/>
                <a:gd name="connsiteX13" fmla="*/ 3515916 w 4200525"/>
                <a:gd name="connsiteY13" fmla="*/ 132874 h 1133475"/>
                <a:gd name="connsiteX14" fmla="*/ 3713083 w 4200525"/>
                <a:gd name="connsiteY14" fmla="*/ 132874 h 1133475"/>
                <a:gd name="connsiteX15" fmla="*/ 3405426 w 4200525"/>
                <a:gd name="connsiteY15" fmla="*/ 440531 h 1133475"/>
                <a:gd name="connsiteX16" fmla="*/ 3089196 w 4200525"/>
                <a:gd name="connsiteY16" fmla="*/ 440531 h 1133475"/>
                <a:gd name="connsiteX17" fmla="*/ 2955846 w 4200525"/>
                <a:gd name="connsiteY17" fmla="*/ 573881 h 1133475"/>
                <a:gd name="connsiteX18" fmla="*/ 2476738 w 4200525"/>
                <a:gd name="connsiteY18" fmla="*/ 573881 h 1133475"/>
                <a:gd name="connsiteX19" fmla="*/ 2376726 w 4200525"/>
                <a:gd name="connsiteY19" fmla="*/ 673894 h 1133475"/>
                <a:gd name="connsiteX20" fmla="*/ 2102406 w 4200525"/>
                <a:gd name="connsiteY20" fmla="*/ 673894 h 1133475"/>
                <a:gd name="connsiteX21" fmla="*/ 2067163 w 4200525"/>
                <a:gd name="connsiteY21" fmla="*/ 709136 h 1133475"/>
                <a:gd name="connsiteX22" fmla="*/ 2041446 w 4200525"/>
                <a:gd name="connsiteY22" fmla="*/ 712946 h 1133475"/>
                <a:gd name="connsiteX23" fmla="*/ 2041446 w 4200525"/>
                <a:gd name="connsiteY23" fmla="*/ 742474 h 1133475"/>
                <a:gd name="connsiteX24" fmla="*/ 2070973 w 4200525"/>
                <a:gd name="connsiteY24" fmla="*/ 742474 h 1133475"/>
                <a:gd name="connsiteX25" fmla="*/ 2074783 w 4200525"/>
                <a:gd name="connsiteY25" fmla="*/ 716756 h 1133475"/>
                <a:gd name="connsiteX26" fmla="*/ 2106216 w 4200525"/>
                <a:gd name="connsiteY26" fmla="*/ 685324 h 1133475"/>
                <a:gd name="connsiteX27" fmla="*/ 2251948 w 4200525"/>
                <a:gd name="connsiteY27" fmla="*/ 685324 h 1133475"/>
                <a:gd name="connsiteX28" fmla="*/ 2058591 w 4200525"/>
                <a:gd name="connsiteY28" fmla="*/ 878681 h 1133475"/>
                <a:gd name="connsiteX29" fmla="*/ 1920478 w 4200525"/>
                <a:gd name="connsiteY29" fmla="*/ 878681 h 1133475"/>
                <a:gd name="connsiteX30" fmla="*/ 1801416 w 4200525"/>
                <a:gd name="connsiteY30" fmla="*/ 759619 h 1133475"/>
                <a:gd name="connsiteX31" fmla="*/ 1564243 w 4200525"/>
                <a:gd name="connsiteY31" fmla="*/ 759619 h 1133475"/>
                <a:gd name="connsiteX32" fmla="*/ 1544241 w 4200525"/>
                <a:gd name="connsiteY32" fmla="*/ 744379 h 1133475"/>
                <a:gd name="connsiteX33" fmla="*/ 1523286 w 4200525"/>
                <a:gd name="connsiteY33" fmla="*/ 765334 h 1133475"/>
                <a:gd name="connsiteX34" fmla="*/ 1544241 w 4200525"/>
                <a:gd name="connsiteY34" fmla="*/ 786289 h 1133475"/>
                <a:gd name="connsiteX35" fmla="*/ 1564243 w 4200525"/>
                <a:gd name="connsiteY35" fmla="*/ 771049 h 1133475"/>
                <a:gd name="connsiteX36" fmla="*/ 1796653 w 4200525"/>
                <a:gd name="connsiteY36" fmla="*/ 771049 h 1133475"/>
                <a:gd name="connsiteX37" fmla="*/ 1905238 w 4200525"/>
                <a:gd name="connsiteY37" fmla="*/ 879634 h 1133475"/>
                <a:gd name="connsiteX38" fmla="*/ 1533763 w 4200525"/>
                <a:gd name="connsiteY38" fmla="*/ 879634 h 1133475"/>
                <a:gd name="connsiteX39" fmla="*/ 1410891 w 4200525"/>
                <a:gd name="connsiteY39" fmla="*/ 755809 h 1133475"/>
                <a:gd name="connsiteX40" fmla="*/ 525066 w 4200525"/>
                <a:gd name="connsiteY40" fmla="*/ 755809 h 1133475"/>
                <a:gd name="connsiteX41" fmla="*/ 458391 w 4200525"/>
                <a:gd name="connsiteY41" fmla="*/ 689134 h 1133475"/>
                <a:gd name="connsiteX42" fmla="*/ 454581 w 4200525"/>
                <a:gd name="connsiteY42" fmla="*/ 663416 h 1133475"/>
                <a:gd name="connsiteX43" fmla="*/ 425053 w 4200525"/>
                <a:gd name="connsiteY43" fmla="*/ 663416 h 1133475"/>
                <a:gd name="connsiteX44" fmla="*/ 425053 w 4200525"/>
                <a:gd name="connsiteY44" fmla="*/ 692944 h 1133475"/>
                <a:gd name="connsiteX45" fmla="*/ 450771 w 4200525"/>
                <a:gd name="connsiteY45" fmla="*/ 696754 h 1133475"/>
                <a:gd name="connsiteX46" fmla="*/ 521256 w 4200525"/>
                <a:gd name="connsiteY46" fmla="*/ 767239 h 1133475"/>
                <a:gd name="connsiteX47" fmla="*/ 1195626 w 4200525"/>
                <a:gd name="connsiteY47" fmla="*/ 767239 h 1133475"/>
                <a:gd name="connsiteX48" fmla="*/ 1009888 w 4200525"/>
                <a:gd name="connsiteY48" fmla="*/ 952976 h 1133475"/>
                <a:gd name="connsiteX49" fmla="*/ 179308 w 4200525"/>
                <a:gd name="connsiteY49" fmla="*/ 952976 h 1133475"/>
                <a:gd name="connsiteX50" fmla="*/ 39291 w 4200525"/>
                <a:gd name="connsiteY50" fmla="*/ 1092041 h 1133475"/>
                <a:gd name="connsiteX51" fmla="*/ 13573 w 4200525"/>
                <a:gd name="connsiteY51" fmla="*/ 1095851 h 1133475"/>
                <a:gd name="connsiteX52" fmla="*/ 13573 w 4200525"/>
                <a:gd name="connsiteY52" fmla="*/ 1125379 h 1133475"/>
                <a:gd name="connsiteX53" fmla="*/ 43101 w 4200525"/>
                <a:gd name="connsiteY53" fmla="*/ 1125379 h 1133475"/>
                <a:gd name="connsiteX54" fmla="*/ 46911 w 4200525"/>
                <a:gd name="connsiteY54" fmla="*/ 1099661 h 1133475"/>
                <a:gd name="connsiteX55" fmla="*/ 183118 w 4200525"/>
                <a:gd name="connsiteY55" fmla="*/ 963454 h 1133475"/>
                <a:gd name="connsiteX56" fmla="*/ 1013698 w 4200525"/>
                <a:gd name="connsiteY56" fmla="*/ 963454 h 1133475"/>
                <a:gd name="connsiteX57" fmla="*/ 1209913 w 4200525"/>
                <a:gd name="connsiteY57" fmla="*/ 767239 h 1133475"/>
                <a:gd name="connsiteX58" fmla="*/ 1405176 w 4200525"/>
                <a:gd name="connsiteY58" fmla="*/ 767239 h 1133475"/>
                <a:gd name="connsiteX59" fmla="*/ 1528048 w 4200525"/>
                <a:gd name="connsiteY59" fmla="*/ 890111 h 1133475"/>
                <a:gd name="connsiteX60" fmla="*/ 2062401 w 4200525"/>
                <a:gd name="connsiteY60" fmla="*/ 890111 h 1133475"/>
                <a:gd name="connsiteX61" fmla="*/ 2267188 w 4200525"/>
                <a:gd name="connsiteY61" fmla="*/ 685324 h 1133475"/>
                <a:gd name="connsiteX62" fmla="*/ 2379583 w 4200525"/>
                <a:gd name="connsiteY62" fmla="*/ 685324 h 1133475"/>
                <a:gd name="connsiteX63" fmla="*/ 2479596 w 4200525"/>
                <a:gd name="connsiteY63" fmla="*/ 585311 h 1133475"/>
                <a:gd name="connsiteX64" fmla="*/ 2944416 w 4200525"/>
                <a:gd name="connsiteY64" fmla="*/ 585311 h 1133475"/>
                <a:gd name="connsiteX65" fmla="*/ 2752011 w 4200525"/>
                <a:gd name="connsiteY65" fmla="*/ 777716 h 1133475"/>
                <a:gd name="connsiteX66" fmla="*/ 2330053 w 4200525"/>
                <a:gd name="connsiteY66" fmla="*/ 777716 h 1133475"/>
                <a:gd name="connsiteX67" fmla="*/ 2310051 w 4200525"/>
                <a:gd name="connsiteY67" fmla="*/ 762476 h 1133475"/>
                <a:gd name="connsiteX68" fmla="*/ 2289096 w 4200525"/>
                <a:gd name="connsiteY68" fmla="*/ 783431 h 1133475"/>
                <a:gd name="connsiteX69" fmla="*/ 2310051 w 4200525"/>
                <a:gd name="connsiteY69" fmla="*/ 804386 h 1133475"/>
                <a:gd name="connsiteX70" fmla="*/ 2330053 w 4200525"/>
                <a:gd name="connsiteY70" fmla="*/ 789146 h 1133475"/>
                <a:gd name="connsiteX71" fmla="*/ 2756773 w 4200525"/>
                <a:gd name="connsiteY71" fmla="*/ 789146 h 1133475"/>
                <a:gd name="connsiteX72" fmla="*/ 3093958 w 4200525"/>
                <a:gd name="connsiteY72" fmla="*/ 451961 h 1133475"/>
                <a:gd name="connsiteX73" fmla="*/ 3410188 w 4200525"/>
                <a:gd name="connsiteY73" fmla="*/ 451961 h 1133475"/>
                <a:gd name="connsiteX74" fmla="*/ 3843576 w 4200525"/>
                <a:gd name="connsiteY74" fmla="*/ 18574 h 1133475"/>
                <a:gd name="connsiteX75" fmla="*/ 4056936 w 4200525"/>
                <a:gd name="connsiteY75" fmla="*/ 18574 h 1133475"/>
                <a:gd name="connsiteX76" fmla="*/ 4154091 w 4200525"/>
                <a:gd name="connsiteY76" fmla="*/ 116681 h 1133475"/>
                <a:gd name="connsiteX77" fmla="*/ 4157901 w 4200525"/>
                <a:gd name="connsiteY77" fmla="*/ 142399 h 1133475"/>
                <a:gd name="connsiteX78" fmla="*/ 4187428 w 4200525"/>
                <a:gd name="connsiteY78" fmla="*/ 142399 h 1133475"/>
                <a:gd name="connsiteX79" fmla="*/ 4187428 w 4200525"/>
                <a:gd name="connsiteY79" fmla="*/ 111919 h 1133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</a:cxnLst>
              <a:rect l="l" t="t" r="r" b="b"/>
              <a:pathLst>
                <a:path w="4200525" h="1133475">
                  <a:moveTo>
                    <a:pt x="4187428" y="111919"/>
                  </a:moveTo>
                  <a:cubicBezTo>
                    <a:pt x="4180761" y="105251"/>
                    <a:pt x="4170283" y="104299"/>
                    <a:pt x="4161711" y="108109"/>
                  </a:cubicBezTo>
                  <a:lnTo>
                    <a:pt x="4060746" y="7144"/>
                  </a:lnTo>
                  <a:lnTo>
                    <a:pt x="3838813" y="7144"/>
                  </a:lnTo>
                  <a:lnTo>
                    <a:pt x="3724513" y="121444"/>
                  </a:lnTo>
                  <a:lnTo>
                    <a:pt x="3511153" y="121444"/>
                  </a:lnTo>
                  <a:lnTo>
                    <a:pt x="3320653" y="311944"/>
                  </a:lnTo>
                  <a:lnTo>
                    <a:pt x="3155871" y="311944"/>
                  </a:lnTo>
                  <a:cubicBezTo>
                    <a:pt x="3153013" y="303371"/>
                    <a:pt x="3145393" y="296704"/>
                    <a:pt x="3135868" y="296704"/>
                  </a:cubicBezTo>
                  <a:cubicBezTo>
                    <a:pt x="3124438" y="296704"/>
                    <a:pt x="3114913" y="306229"/>
                    <a:pt x="3114913" y="317659"/>
                  </a:cubicBezTo>
                  <a:cubicBezTo>
                    <a:pt x="3114913" y="329089"/>
                    <a:pt x="3124438" y="338614"/>
                    <a:pt x="3135868" y="338614"/>
                  </a:cubicBezTo>
                  <a:cubicBezTo>
                    <a:pt x="3145393" y="338614"/>
                    <a:pt x="3153966" y="331946"/>
                    <a:pt x="3155871" y="323374"/>
                  </a:cubicBezTo>
                  <a:lnTo>
                    <a:pt x="3325416" y="323374"/>
                  </a:lnTo>
                  <a:lnTo>
                    <a:pt x="3515916" y="132874"/>
                  </a:lnTo>
                  <a:lnTo>
                    <a:pt x="3713083" y="132874"/>
                  </a:lnTo>
                  <a:lnTo>
                    <a:pt x="3405426" y="440531"/>
                  </a:lnTo>
                  <a:lnTo>
                    <a:pt x="3089196" y="440531"/>
                  </a:lnTo>
                  <a:lnTo>
                    <a:pt x="2955846" y="573881"/>
                  </a:lnTo>
                  <a:lnTo>
                    <a:pt x="2476738" y="573881"/>
                  </a:lnTo>
                  <a:lnTo>
                    <a:pt x="2376726" y="673894"/>
                  </a:lnTo>
                  <a:lnTo>
                    <a:pt x="2102406" y="673894"/>
                  </a:lnTo>
                  <a:lnTo>
                    <a:pt x="2067163" y="709136"/>
                  </a:lnTo>
                  <a:cubicBezTo>
                    <a:pt x="2059543" y="704374"/>
                    <a:pt x="2049066" y="705326"/>
                    <a:pt x="2041446" y="712946"/>
                  </a:cubicBezTo>
                  <a:cubicBezTo>
                    <a:pt x="2032873" y="721519"/>
                    <a:pt x="2032873" y="734854"/>
                    <a:pt x="2041446" y="742474"/>
                  </a:cubicBezTo>
                  <a:cubicBezTo>
                    <a:pt x="2050018" y="751046"/>
                    <a:pt x="2063353" y="751046"/>
                    <a:pt x="2070973" y="742474"/>
                  </a:cubicBezTo>
                  <a:cubicBezTo>
                    <a:pt x="2077641" y="735806"/>
                    <a:pt x="2078593" y="725329"/>
                    <a:pt x="2074783" y="716756"/>
                  </a:cubicBezTo>
                  <a:lnTo>
                    <a:pt x="2106216" y="685324"/>
                  </a:lnTo>
                  <a:lnTo>
                    <a:pt x="2251948" y="685324"/>
                  </a:lnTo>
                  <a:lnTo>
                    <a:pt x="2058591" y="878681"/>
                  </a:lnTo>
                  <a:lnTo>
                    <a:pt x="1920478" y="878681"/>
                  </a:lnTo>
                  <a:lnTo>
                    <a:pt x="1801416" y="759619"/>
                  </a:lnTo>
                  <a:lnTo>
                    <a:pt x="1564243" y="759619"/>
                  </a:lnTo>
                  <a:cubicBezTo>
                    <a:pt x="1561386" y="751046"/>
                    <a:pt x="1553766" y="744379"/>
                    <a:pt x="1544241" y="744379"/>
                  </a:cubicBezTo>
                  <a:cubicBezTo>
                    <a:pt x="1532811" y="744379"/>
                    <a:pt x="1523286" y="753904"/>
                    <a:pt x="1523286" y="765334"/>
                  </a:cubicBezTo>
                  <a:cubicBezTo>
                    <a:pt x="1523286" y="776764"/>
                    <a:pt x="1532811" y="786289"/>
                    <a:pt x="1544241" y="786289"/>
                  </a:cubicBezTo>
                  <a:cubicBezTo>
                    <a:pt x="1553766" y="786289"/>
                    <a:pt x="1562338" y="779621"/>
                    <a:pt x="1564243" y="771049"/>
                  </a:cubicBezTo>
                  <a:lnTo>
                    <a:pt x="1796653" y="771049"/>
                  </a:lnTo>
                  <a:lnTo>
                    <a:pt x="1905238" y="879634"/>
                  </a:lnTo>
                  <a:lnTo>
                    <a:pt x="1533763" y="879634"/>
                  </a:lnTo>
                  <a:lnTo>
                    <a:pt x="1410891" y="755809"/>
                  </a:lnTo>
                  <a:lnTo>
                    <a:pt x="525066" y="755809"/>
                  </a:lnTo>
                  <a:lnTo>
                    <a:pt x="458391" y="689134"/>
                  </a:lnTo>
                  <a:cubicBezTo>
                    <a:pt x="463153" y="681514"/>
                    <a:pt x="462201" y="671036"/>
                    <a:pt x="454581" y="663416"/>
                  </a:cubicBezTo>
                  <a:cubicBezTo>
                    <a:pt x="446008" y="654844"/>
                    <a:pt x="432673" y="654844"/>
                    <a:pt x="425053" y="663416"/>
                  </a:cubicBezTo>
                  <a:cubicBezTo>
                    <a:pt x="416481" y="671989"/>
                    <a:pt x="416481" y="685324"/>
                    <a:pt x="425053" y="692944"/>
                  </a:cubicBezTo>
                  <a:cubicBezTo>
                    <a:pt x="431721" y="699611"/>
                    <a:pt x="442198" y="700564"/>
                    <a:pt x="450771" y="696754"/>
                  </a:cubicBezTo>
                  <a:lnTo>
                    <a:pt x="521256" y="767239"/>
                  </a:lnTo>
                  <a:lnTo>
                    <a:pt x="1195626" y="767239"/>
                  </a:lnTo>
                  <a:lnTo>
                    <a:pt x="1009888" y="952976"/>
                  </a:lnTo>
                  <a:lnTo>
                    <a:pt x="179308" y="952976"/>
                  </a:lnTo>
                  <a:lnTo>
                    <a:pt x="39291" y="1092041"/>
                  </a:lnTo>
                  <a:cubicBezTo>
                    <a:pt x="31671" y="1087279"/>
                    <a:pt x="21193" y="1088231"/>
                    <a:pt x="13573" y="1095851"/>
                  </a:cubicBezTo>
                  <a:cubicBezTo>
                    <a:pt x="5001" y="1104424"/>
                    <a:pt x="5001" y="1117759"/>
                    <a:pt x="13573" y="1125379"/>
                  </a:cubicBezTo>
                  <a:cubicBezTo>
                    <a:pt x="22146" y="1133951"/>
                    <a:pt x="35481" y="1133951"/>
                    <a:pt x="43101" y="1125379"/>
                  </a:cubicBezTo>
                  <a:cubicBezTo>
                    <a:pt x="49768" y="1118711"/>
                    <a:pt x="50721" y="1108234"/>
                    <a:pt x="46911" y="1099661"/>
                  </a:cubicBezTo>
                  <a:lnTo>
                    <a:pt x="183118" y="963454"/>
                  </a:lnTo>
                  <a:lnTo>
                    <a:pt x="1013698" y="963454"/>
                  </a:lnTo>
                  <a:lnTo>
                    <a:pt x="1209913" y="767239"/>
                  </a:lnTo>
                  <a:lnTo>
                    <a:pt x="1405176" y="767239"/>
                  </a:lnTo>
                  <a:lnTo>
                    <a:pt x="1528048" y="890111"/>
                  </a:lnTo>
                  <a:lnTo>
                    <a:pt x="2062401" y="890111"/>
                  </a:lnTo>
                  <a:lnTo>
                    <a:pt x="2267188" y="685324"/>
                  </a:lnTo>
                  <a:lnTo>
                    <a:pt x="2379583" y="685324"/>
                  </a:lnTo>
                  <a:lnTo>
                    <a:pt x="2479596" y="585311"/>
                  </a:lnTo>
                  <a:lnTo>
                    <a:pt x="2944416" y="585311"/>
                  </a:lnTo>
                  <a:lnTo>
                    <a:pt x="2752011" y="777716"/>
                  </a:lnTo>
                  <a:lnTo>
                    <a:pt x="2330053" y="777716"/>
                  </a:lnTo>
                  <a:cubicBezTo>
                    <a:pt x="2327196" y="769144"/>
                    <a:pt x="2319576" y="762476"/>
                    <a:pt x="2310051" y="762476"/>
                  </a:cubicBezTo>
                  <a:cubicBezTo>
                    <a:pt x="2298621" y="762476"/>
                    <a:pt x="2289096" y="772001"/>
                    <a:pt x="2289096" y="783431"/>
                  </a:cubicBezTo>
                  <a:cubicBezTo>
                    <a:pt x="2289096" y="794861"/>
                    <a:pt x="2298621" y="804386"/>
                    <a:pt x="2310051" y="804386"/>
                  </a:cubicBezTo>
                  <a:cubicBezTo>
                    <a:pt x="2319576" y="804386"/>
                    <a:pt x="2328148" y="797719"/>
                    <a:pt x="2330053" y="789146"/>
                  </a:cubicBezTo>
                  <a:lnTo>
                    <a:pt x="2756773" y="789146"/>
                  </a:lnTo>
                  <a:lnTo>
                    <a:pt x="3093958" y="451961"/>
                  </a:lnTo>
                  <a:lnTo>
                    <a:pt x="3410188" y="451961"/>
                  </a:lnTo>
                  <a:lnTo>
                    <a:pt x="3843576" y="18574"/>
                  </a:lnTo>
                  <a:lnTo>
                    <a:pt x="4056936" y="18574"/>
                  </a:lnTo>
                  <a:lnTo>
                    <a:pt x="4154091" y="116681"/>
                  </a:lnTo>
                  <a:cubicBezTo>
                    <a:pt x="4149328" y="124301"/>
                    <a:pt x="4150281" y="134779"/>
                    <a:pt x="4157901" y="142399"/>
                  </a:cubicBezTo>
                  <a:cubicBezTo>
                    <a:pt x="4166473" y="150971"/>
                    <a:pt x="4179808" y="150971"/>
                    <a:pt x="4187428" y="142399"/>
                  </a:cubicBezTo>
                  <a:cubicBezTo>
                    <a:pt x="4196001" y="133826"/>
                    <a:pt x="4196001" y="120491"/>
                    <a:pt x="4187428" y="1119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00" name="Graphic 166">
            <a:extLst>
              <a:ext uri="{FF2B5EF4-FFF2-40B4-BE49-F238E27FC236}">
                <a16:creationId xmlns:a16="http://schemas.microsoft.com/office/drawing/2014/main" id="{30605A34-2ED2-4D0A-AC63-25C3C1728D9A}"/>
              </a:ext>
            </a:extLst>
          </p:cNvPr>
          <p:cNvGrpSpPr/>
          <p:nvPr/>
        </p:nvGrpSpPr>
        <p:grpSpPr>
          <a:xfrm>
            <a:off x="6756983" y="5147700"/>
            <a:ext cx="3163016" cy="676512"/>
            <a:chOff x="4298413" y="3045624"/>
            <a:chExt cx="3591657" cy="768190"/>
          </a:xfrm>
          <a:solidFill>
            <a:schemeClr val="accent1"/>
          </a:solidFill>
        </p:grpSpPr>
        <p:sp>
          <p:nvSpPr>
            <p:cNvPr id="301" name="Freeform: Shape 160">
              <a:extLst>
                <a:ext uri="{FF2B5EF4-FFF2-40B4-BE49-F238E27FC236}">
                  <a16:creationId xmlns:a16="http://schemas.microsoft.com/office/drawing/2014/main" id="{7BD14708-4EA8-409F-ABE5-2F7EAEDADC05}"/>
                </a:ext>
              </a:extLst>
            </p:cNvPr>
            <p:cNvSpPr/>
            <p:nvPr/>
          </p:nvSpPr>
          <p:spPr>
            <a:xfrm>
              <a:off x="4401998" y="3311373"/>
              <a:ext cx="3476642" cy="200026"/>
            </a:xfrm>
            <a:custGeom>
              <a:avLst/>
              <a:gdLst>
                <a:gd name="connsiteX0" fmla="*/ 1497806 w 3476625"/>
                <a:gd name="connsiteY0" fmla="*/ 7144 h 200025"/>
                <a:gd name="connsiteX1" fmla="*/ 1822609 w 3476625"/>
                <a:gd name="connsiteY1" fmla="*/ 7144 h 200025"/>
                <a:gd name="connsiteX2" fmla="*/ 1899761 w 3476625"/>
                <a:gd name="connsiteY2" fmla="*/ 84296 h 200025"/>
                <a:gd name="connsiteX3" fmla="*/ 2174081 w 3476625"/>
                <a:gd name="connsiteY3" fmla="*/ 84296 h 200025"/>
                <a:gd name="connsiteX4" fmla="*/ 2240756 w 3476625"/>
                <a:gd name="connsiteY4" fmla="*/ 17621 h 200025"/>
                <a:gd name="connsiteX5" fmla="*/ 3470434 w 3476625"/>
                <a:gd name="connsiteY5" fmla="*/ 17621 h 200025"/>
                <a:gd name="connsiteX6" fmla="*/ 3470434 w 3476625"/>
                <a:gd name="connsiteY6" fmla="*/ 24289 h 200025"/>
                <a:gd name="connsiteX7" fmla="*/ 2243614 w 3476625"/>
                <a:gd name="connsiteY7" fmla="*/ 24289 h 200025"/>
                <a:gd name="connsiteX8" fmla="*/ 2176939 w 3476625"/>
                <a:gd name="connsiteY8" fmla="*/ 90964 h 200025"/>
                <a:gd name="connsiteX9" fmla="*/ 1896904 w 3476625"/>
                <a:gd name="connsiteY9" fmla="*/ 90964 h 200025"/>
                <a:gd name="connsiteX10" fmla="*/ 1819751 w 3476625"/>
                <a:gd name="connsiteY10" fmla="*/ 13811 h 200025"/>
                <a:gd name="connsiteX11" fmla="*/ 1500664 w 3476625"/>
                <a:gd name="connsiteY11" fmla="*/ 13811 h 200025"/>
                <a:gd name="connsiteX12" fmla="*/ 1432084 w 3476625"/>
                <a:gd name="connsiteY12" fmla="*/ 120491 h 200025"/>
                <a:gd name="connsiteX13" fmla="*/ 1057751 w 3476625"/>
                <a:gd name="connsiteY13" fmla="*/ 120491 h 200025"/>
                <a:gd name="connsiteX14" fmla="*/ 971074 w 3476625"/>
                <a:gd name="connsiteY14" fmla="*/ 14764 h 200025"/>
                <a:gd name="connsiteX15" fmla="*/ 379571 w 3476625"/>
                <a:gd name="connsiteY15" fmla="*/ 14764 h 200025"/>
                <a:gd name="connsiteX16" fmla="*/ 11906 w 3476625"/>
                <a:gd name="connsiteY16" fmla="*/ 201454 h 200025"/>
                <a:gd name="connsiteX17" fmla="*/ 7144 w 3476625"/>
                <a:gd name="connsiteY17" fmla="*/ 196691 h 200025"/>
                <a:gd name="connsiteX18" fmla="*/ 376714 w 3476625"/>
                <a:gd name="connsiteY18" fmla="*/ 8096 h 200025"/>
                <a:gd name="connsiteX19" fmla="*/ 973931 w 3476625"/>
                <a:gd name="connsiteY19" fmla="*/ 8096 h 200025"/>
                <a:gd name="connsiteX20" fmla="*/ 1061561 w 3476625"/>
                <a:gd name="connsiteY20" fmla="*/ 113824 h 200025"/>
                <a:gd name="connsiteX21" fmla="*/ 1429226 w 3476625"/>
                <a:gd name="connsiteY21" fmla="*/ 113824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476625" h="200025">
                  <a:moveTo>
                    <a:pt x="1497806" y="7144"/>
                  </a:moveTo>
                  <a:lnTo>
                    <a:pt x="1822609" y="7144"/>
                  </a:lnTo>
                  <a:lnTo>
                    <a:pt x="1899761" y="84296"/>
                  </a:lnTo>
                  <a:lnTo>
                    <a:pt x="2174081" y="84296"/>
                  </a:lnTo>
                  <a:lnTo>
                    <a:pt x="2240756" y="17621"/>
                  </a:lnTo>
                  <a:lnTo>
                    <a:pt x="3470434" y="17621"/>
                  </a:lnTo>
                  <a:lnTo>
                    <a:pt x="3470434" y="24289"/>
                  </a:lnTo>
                  <a:lnTo>
                    <a:pt x="2243614" y="24289"/>
                  </a:lnTo>
                  <a:lnTo>
                    <a:pt x="2176939" y="90964"/>
                  </a:lnTo>
                  <a:lnTo>
                    <a:pt x="1896904" y="90964"/>
                  </a:lnTo>
                  <a:lnTo>
                    <a:pt x="1819751" y="13811"/>
                  </a:lnTo>
                  <a:lnTo>
                    <a:pt x="1500664" y="13811"/>
                  </a:lnTo>
                  <a:lnTo>
                    <a:pt x="1432084" y="120491"/>
                  </a:lnTo>
                  <a:lnTo>
                    <a:pt x="1057751" y="120491"/>
                  </a:lnTo>
                  <a:lnTo>
                    <a:pt x="971074" y="14764"/>
                  </a:lnTo>
                  <a:lnTo>
                    <a:pt x="379571" y="14764"/>
                  </a:lnTo>
                  <a:lnTo>
                    <a:pt x="11906" y="201454"/>
                  </a:lnTo>
                  <a:lnTo>
                    <a:pt x="7144" y="196691"/>
                  </a:lnTo>
                  <a:lnTo>
                    <a:pt x="376714" y="8096"/>
                  </a:lnTo>
                  <a:lnTo>
                    <a:pt x="973931" y="8096"/>
                  </a:lnTo>
                  <a:lnTo>
                    <a:pt x="1061561" y="113824"/>
                  </a:lnTo>
                  <a:lnTo>
                    <a:pt x="1429226" y="1138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2" name="Freeform: Shape 161">
              <a:extLst>
                <a:ext uri="{FF2B5EF4-FFF2-40B4-BE49-F238E27FC236}">
                  <a16:creationId xmlns:a16="http://schemas.microsoft.com/office/drawing/2014/main" id="{D9533AA9-7FEE-49BE-967D-5D26BC038F04}"/>
                </a:ext>
              </a:extLst>
            </p:cNvPr>
            <p:cNvSpPr/>
            <p:nvPr/>
          </p:nvSpPr>
          <p:spPr>
            <a:xfrm>
              <a:off x="7851970" y="3312325"/>
              <a:ext cx="38100" cy="38100"/>
            </a:xfrm>
            <a:custGeom>
              <a:avLst/>
              <a:gdLst>
                <a:gd name="connsiteX0" fmla="*/ 20479 w 38100"/>
                <a:gd name="connsiteY0" fmla="*/ 7144 h 38100"/>
                <a:gd name="connsiteX1" fmla="*/ 33814 w 38100"/>
                <a:gd name="connsiteY1" fmla="*/ 20479 h 38100"/>
                <a:gd name="connsiteX2" fmla="*/ 20479 w 38100"/>
                <a:gd name="connsiteY2" fmla="*/ 33814 h 38100"/>
                <a:gd name="connsiteX3" fmla="*/ 7144 w 38100"/>
                <a:gd name="connsiteY3" fmla="*/ 20479 h 38100"/>
                <a:gd name="connsiteX4" fmla="*/ 20479 w 38100"/>
                <a:gd name="connsiteY4" fmla="*/ 714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20479" y="7144"/>
                  </a:moveTo>
                  <a:cubicBezTo>
                    <a:pt x="28099" y="7144"/>
                    <a:pt x="33814" y="12859"/>
                    <a:pt x="33814" y="20479"/>
                  </a:cubicBezTo>
                  <a:cubicBezTo>
                    <a:pt x="33814" y="28099"/>
                    <a:pt x="28099" y="33814"/>
                    <a:pt x="20479" y="33814"/>
                  </a:cubicBezTo>
                  <a:cubicBezTo>
                    <a:pt x="12859" y="33814"/>
                    <a:pt x="7144" y="28099"/>
                    <a:pt x="7144" y="20479"/>
                  </a:cubicBezTo>
                  <a:cubicBezTo>
                    <a:pt x="7144" y="12859"/>
                    <a:pt x="12859" y="7144"/>
                    <a:pt x="2047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3" name="Freeform: Shape 162">
              <a:extLst>
                <a:ext uri="{FF2B5EF4-FFF2-40B4-BE49-F238E27FC236}">
                  <a16:creationId xmlns:a16="http://schemas.microsoft.com/office/drawing/2014/main" id="{4F77BDEE-1737-46AD-A0E7-E96820347649}"/>
                </a:ext>
              </a:extLst>
            </p:cNvPr>
            <p:cNvSpPr/>
            <p:nvPr/>
          </p:nvSpPr>
          <p:spPr>
            <a:xfrm>
              <a:off x="4391758" y="3489729"/>
              <a:ext cx="38100" cy="38100"/>
            </a:xfrm>
            <a:custGeom>
              <a:avLst/>
              <a:gdLst>
                <a:gd name="connsiteX0" fmla="*/ 10716 w 38100"/>
                <a:gd name="connsiteY0" fmla="*/ 10716 h 38100"/>
                <a:gd name="connsiteX1" fmla="*/ 10716 w 38100"/>
                <a:gd name="connsiteY1" fmla="*/ 29766 h 38100"/>
                <a:gd name="connsiteX2" fmla="*/ 29766 w 38100"/>
                <a:gd name="connsiteY2" fmla="*/ 29766 h 38100"/>
                <a:gd name="connsiteX3" fmla="*/ 29766 w 38100"/>
                <a:gd name="connsiteY3" fmla="*/ 10716 h 38100"/>
                <a:gd name="connsiteX4" fmla="*/ 10716 w 38100"/>
                <a:gd name="connsiteY4" fmla="*/ 10716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10716" y="10716"/>
                  </a:moveTo>
                  <a:cubicBezTo>
                    <a:pt x="5953" y="15478"/>
                    <a:pt x="5953" y="24051"/>
                    <a:pt x="10716" y="29766"/>
                  </a:cubicBezTo>
                  <a:cubicBezTo>
                    <a:pt x="15478" y="34528"/>
                    <a:pt x="24051" y="34528"/>
                    <a:pt x="29766" y="29766"/>
                  </a:cubicBezTo>
                  <a:cubicBezTo>
                    <a:pt x="34528" y="25003"/>
                    <a:pt x="34528" y="16431"/>
                    <a:pt x="29766" y="10716"/>
                  </a:cubicBezTo>
                  <a:cubicBezTo>
                    <a:pt x="24051" y="5953"/>
                    <a:pt x="15478" y="5953"/>
                    <a:pt x="10716" y="1071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4" name="Freeform: Shape 163">
              <a:extLst>
                <a:ext uri="{FF2B5EF4-FFF2-40B4-BE49-F238E27FC236}">
                  <a16:creationId xmlns:a16="http://schemas.microsoft.com/office/drawing/2014/main" id="{3F3ACBE4-B87D-45D5-AC18-72C7CAB83C9E}"/>
                </a:ext>
              </a:extLst>
            </p:cNvPr>
            <p:cNvSpPr/>
            <p:nvPr/>
          </p:nvSpPr>
          <p:spPr>
            <a:xfrm>
              <a:off x="4559162" y="3055150"/>
              <a:ext cx="2552712" cy="142875"/>
            </a:xfrm>
            <a:custGeom>
              <a:avLst/>
              <a:gdLst>
                <a:gd name="connsiteX0" fmla="*/ 7144 w 2552700"/>
                <a:gd name="connsiteY0" fmla="*/ 7144 h 142875"/>
                <a:gd name="connsiteX1" fmla="*/ 101441 w 2552700"/>
                <a:gd name="connsiteY1" fmla="*/ 7144 h 142875"/>
                <a:gd name="connsiteX2" fmla="*/ 222409 w 2552700"/>
                <a:gd name="connsiteY2" fmla="*/ 128111 h 142875"/>
                <a:gd name="connsiteX3" fmla="*/ 813911 w 2552700"/>
                <a:gd name="connsiteY3" fmla="*/ 128111 h 142875"/>
                <a:gd name="connsiteX4" fmla="*/ 881539 w 2552700"/>
                <a:gd name="connsiteY4" fmla="*/ 21431 h 142875"/>
                <a:gd name="connsiteX5" fmla="*/ 1284446 w 2552700"/>
                <a:gd name="connsiteY5" fmla="*/ 21431 h 142875"/>
                <a:gd name="connsiteX6" fmla="*/ 1343501 w 2552700"/>
                <a:gd name="connsiteY6" fmla="*/ 129064 h 142875"/>
                <a:gd name="connsiteX7" fmla="*/ 1662589 w 2552700"/>
                <a:gd name="connsiteY7" fmla="*/ 129064 h 142875"/>
                <a:gd name="connsiteX8" fmla="*/ 1739741 w 2552700"/>
                <a:gd name="connsiteY8" fmla="*/ 51911 h 142875"/>
                <a:gd name="connsiteX9" fmla="*/ 2019776 w 2552700"/>
                <a:gd name="connsiteY9" fmla="*/ 51911 h 142875"/>
                <a:gd name="connsiteX10" fmla="*/ 2086451 w 2552700"/>
                <a:gd name="connsiteY10" fmla="*/ 117634 h 142875"/>
                <a:gd name="connsiteX11" fmla="*/ 2551271 w 2552700"/>
                <a:gd name="connsiteY11" fmla="*/ 117634 h 142875"/>
                <a:gd name="connsiteX12" fmla="*/ 2551271 w 2552700"/>
                <a:gd name="connsiteY12" fmla="*/ 125254 h 142875"/>
                <a:gd name="connsiteX13" fmla="*/ 2083594 w 2552700"/>
                <a:gd name="connsiteY13" fmla="*/ 125254 h 142875"/>
                <a:gd name="connsiteX14" fmla="*/ 2016919 w 2552700"/>
                <a:gd name="connsiteY14" fmla="*/ 58579 h 142875"/>
                <a:gd name="connsiteX15" fmla="*/ 1742599 w 2552700"/>
                <a:gd name="connsiteY15" fmla="*/ 58579 h 142875"/>
                <a:gd name="connsiteX16" fmla="*/ 1665446 w 2552700"/>
                <a:gd name="connsiteY16" fmla="*/ 135731 h 142875"/>
                <a:gd name="connsiteX17" fmla="*/ 1340644 w 2552700"/>
                <a:gd name="connsiteY17" fmla="*/ 135731 h 142875"/>
                <a:gd name="connsiteX18" fmla="*/ 1281589 w 2552700"/>
                <a:gd name="connsiteY18" fmla="*/ 29051 h 142875"/>
                <a:gd name="connsiteX19" fmla="*/ 885349 w 2552700"/>
                <a:gd name="connsiteY19" fmla="*/ 29051 h 142875"/>
                <a:gd name="connsiteX20" fmla="*/ 816769 w 2552700"/>
                <a:gd name="connsiteY20" fmla="*/ 134779 h 142875"/>
                <a:gd name="connsiteX21" fmla="*/ 219551 w 2552700"/>
                <a:gd name="connsiteY21" fmla="*/ 134779 h 142875"/>
                <a:gd name="connsiteX22" fmla="*/ 98584 w 2552700"/>
                <a:gd name="connsiteY22" fmla="*/ 14764 h 142875"/>
                <a:gd name="connsiteX23" fmla="*/ 7144 w 2552700"/>
                <a:gd name="connsiteY23" fmla="*/ 14764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552700" h="142875">
                  <a:moveTo>
                    <a:pt x="7144" y="7144"/>
                  </a:moveTo>
                  <a:lnTo>
                    <a:pt x="101441" y="7144"/>
                  </a:lnTo>
                  <a:lnTo>
                    <a:pt x="222409" y="128111"/>
                  </a:lnTo>
                  <a:lnTo>
                    <a:pt x="813911" y="128111"/>
                  </a:lnTo>
                  <a:lnTo>
                    <a:pt x="881539" y="21431"/>
                  </a:lnTo>
                  <a:lnTo>
                    <a:pt x="1284446" y="21431"/>
                  </a:lnTo>
                  <a:lnTo>
                    <a:pt x="1343501" y="129064"/>
                  </a:lnTo>
                  <a:lnTo>
                    <a:pt x="1662589" y="129064"/>
                  </a:lnTo>
                  <a:lnTo>
                    <a:pt x="1739741" y="51911"/>
                  </a:lnTo>
                  <a:lnTo>
                    <a:pt x="2019776" y="51911"/>
                  </a:lnTo>
                  <a:lnTo>
                    <a:pt x="2086451" y="117634"/>
                  </a:lnTo>
                  <a:lnTo>
                    <a:pt x="2551271" y="117634"/>
                  </a:lnTo>
                  <a:lnTo>
                    <a:pt x="2551271" y="125254"/>
                  </a:lnTo>
                  <a:lnTo>
                    <a:pt x="2083594" y="125254"/>
                  </a:lnTo>
                  <a:lnTo>
                    <a:pt x="2016919" y="58579"/>
                  </a:lnTo>
                  <a:lnTo>
                    <a:pt x="1742599" y="58579"/>
                  </a:lnTo>
                  <a:lnTo>
                    <a:pt x="1665446" y="135731"/>
                  </a:lnTo>
                  <a:lnTo>
                    <a:pt x="1340644" y="135731"/>
                  </a:lnTo>
                  <a:lnTo>
                    <a:pt x="1281589" y="29051"/>
                  </a:lnTo>
                  <a:lnTo>
                    <a:pt x="885349" y="29051"/>
                  </a:lnTo>
                  <a:lnTo>
                    <a:pt x="816769" y="134779"/>
                  </a:lnTo>
                  <a:lnTo>
                    <a:pt x="219551" y="134779"/>
                  </a:lnTo>
                  <a:lnTo>
                    <a:pt x="98584" y="14764"/>
                  </a:lnTo>
                  <a:lnTo>
                    <a:pt x="7144" y="147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5" name="Freeform: Shape 164">
              <a:extLst>
                <a:ext uri="{FF2B5EF4-FFF2-40B4-BE49-F238E27FC236}">
                  <a16:creationId xmlns:a16="http://schemas.microsoft.com/office/drawing/2014/main" id="{76903E6D-298B-4FC6-938B-783BE0D7057A}"/>
                </a:ext>
              </a:extLst>
            </p:cNvPr>
            <p:cNvSpPr/>
            <p:nvPr/>
          </p:nvSpPr>
          <p:spPr>
            <a:xfrm>
              <a:off x="7089967" y="3156115"/>
              <a:ext cx="38100" cy="38100"/>
            </a:xfrm>
            <a:custGeom>
              <a:avLst/>
              <a:gdLst>
                <a:gd name="connsiteX0" fmla="*/ 20479 w 38100"/>
                <a:gd name="connsiteY0" fmla="*/ 7144 h 38100"/>
                <a:gd name="connsiteX1" fmla="*/ 33814 w 38100"/>
                <a:gd name="connsiteY1" fmla="*/ 20479 h 38100"/>
                <a:gd name="connsiteX2" fmla="*/ 20479 w 38100"/>
                <a:gd name="connsiteY2" fmla="*/ 33814 h 38100"/>
                <a:gd name="connsiteX3" fmla="*/ 7144 w 38100"/>
                <a:gd name="connsiteY3" fmla="*/ 20479 h 38100"/>
                <a:gd name="connsiteX4" fmla="*/ 20479 w 38100"/>
                <a:gd name="connsiteY4" fmla="*/ 714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20479" y="7144"/>
                  </a:moveTo>
                  <a:cubicBezTo>
                    <a:pt x="28099" y="7144"/>
                    <a:pt x="33814" y="12859"/>
                    <a:pt x="33814" y="20479"/>
                  </a:cubicBezTo>
                  <a:cubicBezTo>
                    <a:pt x="33814" y="28099"/>
                    <a:pt x="28099" y="33814"/>
                    <a:pt x="20479" y="33814"/>
                  </a:cubicBezTo>
                  <a:cubicBezTo>
                    <a:pt x="12859" y="33814"/>
                    <a:pt x="7144" y="28099"/>
                    <a:pt x="7144" y="20479"/>
                  </a:cubicBezTo>
                  <a:cubicBezTo>
                    <a:pt x="7144" y="13811"/>
                    <a:pt x="12859" y="7144"/>
                    <a:pt x="2047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6" name="Freeform: Shape 165">
              <a:extLst>
                <a:ext uri="{FF2B5EF4-FFF2-40B4-BE49-F238E27FC236}">
                  <a16:creationId xmlns:a16="http://schemas.microsoft.com/office/drawing/2014/main" id="{2C3C5CC2-5CAA-49F3-ADA6-F85ABDCD2FC0}"/>
                </a:ext>
              </a:extLst>
            </p:cNvPr>
            <p:cNvSpPr/>
            <p:nvPr/>
          </p:nvSpPr>
          <p:spPr>
            <a:xfrm>
              <a:off x="4546779" y="3045624"/>
              <a:ext cx="38100" cy="38100"/>
            </a:xfrm>
            <a:custGeom>
              <a:avLst/>
              <a:gdLst>
                <a:gd name="connsiteX0" fmla="*/ 20479 w 38100"/>
                <a:gd name="connsiteY0" fmla="*/ 7144 h 38100"/>
                <a:gd name="connsiteX1" fmla="*/ 7144 w 38100"/>
                <a:gd name="connsiteY1" fmla="*/ 20479 h 38100"/>
                <a:gd name="connsiteX2" fmla="*/ 20479 w 38100"/>
                <a:gd name="connsiteY2" fmla="*/ 33814 h 38100"/>
                <a:gd name="connsiteX3" fmla="*/ 33814 w 38100"/>
                <a:gd name="connsiteY3" fmla="*/ 20479 h 38100"/>
                <a:gd name="connsiteX4" fmla="*/ 20479 w 38100"/>
                <a:gd name="connsiteY4" fmla="*/ 714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20479" y="7144"/>
                  </a:moveTo>
                  <a:cubicBezTo>
                    <a:pt x="12859" y="7144"/>
                    <a:pt x="7144" y="12859"/>
                    <a:pt x="7144" y="20479"/>
                  </a:cubicBezTo>
                  <a:cubicBezTo>
                    <a:pt x="7144" y="28099"/>
                    <a:pt x="12859" y="33814"/>
                    <a:pt x="20479" y="33814"/>
                  </a:cubicBezTo>
                  <a:cubicBezTo>
                    <a:pt x="28099" y="33814"/>
                    <a:pt x="33814" y="28099"/>
                    <a:pt x="33814" y="20479"/>
                  </a:cubicBezTo>
                  <a:cubicBezTo>
                    <a:pt x="33814" y="12859"/>
                    <a:pt x="28099" y="7144"/>
                    <a:pt x="2047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7" name="Freeform: Shape 166">
              <a:extLst>
                <a:ext uri="{FF2B5EF4-FFF2-40B4-BE49-F238E27FC236}">
                  <a16:creationId xmlns:a16="http://schemas.microsoft.com/office/drawing/2014/main" id="{F2083A1C-9577-4E8E-B725-3C73B6AE9CE2}"/>
                </a:ext>
              </a:extLst>
            </p:cNvPr>
            <p:cNvSpPr/>
            <p:nvPr/>
          </p:nvSpPr>
          <p:spPr>
            <a:xfrm>
              <a:off x="6717537" y="3322802"/>
              <a:ext cx="676278" cy="104775"/>
            </a:xfrm>
            <a:custGeom>
              <a:avLst/>
              <a:gdLst>
                <a:gd name="connsiteX0" fmla="*/ 668179 w 676275"/>
                <a:gd name="connsiteY0" fmla="*/ 7144 h 104775"/>
                <a:gd name="connsiteX1" fmla="*/ 672941 w 676275"/>
                <a:gd name="connsiteY1" fmla="*/ 11906 h 104775"/>
                <a:gd name="connsiteX2" fmla="*/ 471964 w 676275"/>
                <a:gd name="connsiteY2" fmla="*/ 98584 h 104775"/>
                <a:gd name="connsiteX3" fmla="*/ 7144 w 676275"/>
                <a:gd name="connsiteY3" fmla="*/ 98584 h 104775"/>
                <a:gd name="connsiteX4" fmla="*/ 7144 w 676275"/>
                <a:gd name="connsiteY4" fmla="*/ 91916 h 104775"/>
                <a:gd name="connsiteX5" fmla="*/ 469106 w 676275"/>
                <a:gd name="connsiteY5" fmla="*/ 91916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76275" h="104775">
                  <a:moveTo>
                    <a:pt x="668179" y="7144"/>
                  </a:moveTo>
                  <a:lnTo>
                    <a:pt x="672941" y="11906"/>
                  </a:lnTo>
                  <a:lnTo>
                    <a:pt x="471964" y="98584"/>
                  </a:lnTo>
                  <a:lnTo>
                    <a:pt x="7144" y="98584"/>
                  </a:lnTo>
                  <a:lnTo>
                    <a:pt x="7144" y="91916"/>
                  </a:lnTo>
                  <a:lnTo>
                    <a:pt x="469106" y="919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8" name="Freeform: Shape 167">
              <a:extLst>
                <a:ext uri="{FF2B5EF4-FFF2-40B4-BE49-F238E27FC236}">
                  <a16:creationId xmlns:a16="http://schemas.microsoft.com/office/drawing/2014/main" id="{5ADBF60E-7BA9-424A-9A36-D04838188FA5}"/>
                </a:ext>
              </a:extLst>
            </p:cNvPr>
            <p:cNvSpPr/>
            <p:nvPr/>
          </p:nvSpPr>
          <p:spPr>
            <a:xfrm>
              <a:off x="6705155" y="3398050"/>
              <a:ext cx="38100" cy="38100"/>
            </a:xfrm>
            <a:custGeom>
              <a:avLst/>
              <a:gdLst>
                <a:gd name="connsiteX0" fmla="*/ 20479 w 38100"/>
                <a:gd name="connsiteY0" fmla="*/ 7144 h 38100"/>
                <a:gd name="connsiteX1" fmla="*/ 7144 w 38100"/>
                <a:gd name="connsiteY1" fmla="*/ 20479 h 38100"/>
                <a:gd name="connsiteX2" fmla="*/ 20479 w 38100"/>
                <a:gd name="connsiteY2" fmla="*/ 33814 h 38100"/>
                <a:gd name="connsiteX3" fmla="*/ 33814 w 38100"/>
                <a:gd name="connsiteY3" fmla="*/ 20479 h 38100"/>
                <a:gd name="connsiteX4" fmla="*/ 20479 w 38100"/>
                <a:gd name="connsiteY4" fmla="*/ 714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20479" y="7144"/>
                  </a:moveTo>
                  <a:cubicBezTo>
                    <a:pt x="12859" y="7144"/>
                    <a:pt x="7144" y="12859"/>
                    <a:pt x="7144" y="20479"/>
                  </a:cubicBezTo>
                  <a:cubicBezTo>
                    <a:pt x="7144" y="28099"/>
                    <a:pt x="12859" y="33814"/>
                    <a:pt x="20479" y="33814"/>
                  </a:cubicBezTo>
                  <a:cubicBezTo>
                    <a:pt x="28099" y="33814"/>
                    <a:pt x="33814" y="28099"/>
                    <a:pt x="33814" y="20479"/>
                  </a:cubicBezTo>
                  <a:cubicBezTo>
                    <a:pt x="33814" y="12859"/>
                    <a:pt x="27146" y="7144"/>
                    <a:pt x="2047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9" name="Freeform: Shape 168">
              <a:extLst>
                <a:ext uri="{FF2B5EF4-FFF2-40B4-BE49-F238E27FC236}">
                  <a16:creationId xmlns:a16="http://schemas.microsoft.com/office/drawing/2014/main" id="{53267BD7-3E0D-42C3-B29D-A9878A7B3EC6}"/>
                </a:ext>
              </a:extLst>
            </p:cNvPr>
            <p:cNvSpPr/>
            <p:nvPr/>
          </p:nvSpPr>
          <p:spPr>
            <a:xfrm>
              <a:off x="5352598" y="3312324"/>
              <a:ext cx="742954" cy="485776"/>
            </a:xfrm>
            <a:custGeom>
              <a:avLst/>
              <a:gdLst>
                <a:gd name="connsiteX0" fmla="*/ 736759 w 742950"/>
                <a:gd name="connsiteY0" fmla="*/ 7144 h 485775"/>
                <a:gd name="connsiteX1" fmla="*/ 741521 w 742950"/>
                <a:gd name="connsiteY1" fmla="*/ 11906 h 485775"/>
                <a:gd name="connsiteX2" fmla="*/ 552926 w 742950"/>
                <a:gd name="connsiteY2" fmla="*/ 200501 h 485775"/>
                <a:gd name="connsiteX3" fmla="*/ 260509 w 742950"/>
                <a:gd name="connsiteY3" fmla="*/ 200501 h 485775"/>
                <a:gd name="connsiteX4" fmla="*/ 12859 w 742950"/>
                <a:gd name="connsiteY4" fmla="*/ 486251 h 485775"/>
                <a:gd name="connsiteX5" fmla="*/ 7144 w 742950"/>
                <a:gd name="connsiteY5" fmla="*/ 481489 h 485775"/>
                <a:gd name="connsiteX6" fmla="*/ 257651 w 742950"/>
                <a:gd name="connsiteY6" fmla="*/ 192881 h 485775"/>
                <a:gd name="connsiteX7" fmla="*/ 550069 w 742950"/>
                <a:gd name="connsiteY7" fmla="*/ 192881 h 485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42950" h="485775">
                  <a:moveTo>
                    <a:pt x="736759" y="7144"/>
                  </a:moveTo>
                  <a:lnTo>
                    <a:pt x="741521" y="11906"/>
                  </a:lnTo>
                  <a:lnTo>
                    <a:pt x="552926" y="200501"/>
                  </a:lnTo>
                  <a:lnTo>
                    <a:pt x="260509" y="200501"/>
                  </a:lnTo>
                  <a:lnTo>
                    <a:pt x="12859" y="486251"/>
                  </a:lnTo>
                  <a:lnTo>
                    <a:pt x="7144" y="481489"/>
                  </a:lnTo>
                  <a:lnTo>
                    <a:pt x="257651" y="192881"/>
                  </a:lnTo>
                  <a:lnTo>
                    <a:pt x="550069" y="19288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0" name="Freeform: Shape 169">
              <a:extLst>
                <a:ext uri="{FF2B5EF4-FFF2-40B4-BE49-F238E27FC236}">
                  <a16:creationId xmlns:a16="http://schemas.microsoft.com/office/drawing/2014/main" id="{CC384B85-2CF7-4E7B-A2FA-B556D09F1A52}"/>
                </a:ext>
              </a:extLst>
            </p:cNvPr>
            <p:cNvSpPr/>
            <p:nvPr/>
          </p:nvSpPr>
          <p:spPr>
            <a:xfrm>
              <a:off x="5343311" y="3775714"/>
              <a:ext cx="38100" cy="38100"/>
            </a:xfrm>
            <a:custGeom>
              <a:avLst/>
              <a:gdLst>
                <a:gd name="connsiteX0" fmla="*/ 10716 w 38100"/>
                <a:gd name="connsiteY0" fmla="*/ 11430 h 38100"/>
                <a:gd name="connsiteX1" fmla="*/ 10716 w 38100"/>
                <a:gd name="connsiteY1" fmla="*/ 30480 h 38100"/>
                <a:gd name="connsiteX2" fmla="*/ 29766 w 38100"/>
                <a:gd name="connsiteY2" fmla="*/ 30480 h 38100"/>
                <a:gd name="connsiteX3" fmla="*/ 29766 w 38100"/>
                <a:gd name="connsiteY3" fmla="*/ 11430 h 38100"/>
                <a:gd name="connsiteX4" fmla="*/ 10716 w 38100"/>
                <a:gd name="connsiteY4" fmla="*/ 1143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10716" y="11430"/>
                  </a:moveTo>
                  <a:cubicBezTo>
                    <a:pt x="5953" y="16192"/>
                    <a:pt x="5953" y="24765"/>
                    <a:pt x="10716" y="30480"/>
                  </a:cubicBezTo>
                  <a:cubicBezTo>
                    <a:pt x="15478" y="35242"/>
                    <a:pt x="24051" y="35242"/>
                    <a:pt x="29766" y="30480"/>
                  </a:cubicBezTo>
                  <a:cubicBezTo>
                    <a:pt x="34528" y="25717"/>
                    <a:pt x="34528" y="17145"/>
                    <a:pt x="29766" y="11430"/>
                  </a:cubicBezTo>
                  <a:cubicBezTo>
                    <a:pt x="24051" y="5715"/>
                    <a:pt x="15478" y="5715"/>
                    <a:pt x="10716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1" name="Freeform: Shape 170">
              <a:extLst>
                <a:ext uri="{FF2B5EF4-FFF2-40B4-BE49-F238E27FC236}">
                  <a16:creationId xmlns:a16="http://schemas.microsoft.com/office/drawing/2014/main" id="{E887892C-8B6F-49F4-A215-E920E7E7644E}"/>
                </a:ext>
              </a:extLst>
            </p:cNvPr>
            <p:cNvSpPr/>
            <p:nvPr/>
          </p:nvSpPr>
          <p:spPr>
            <a:xfrm>
              <a:off x="4308653" y="3313275"/>
              <a:ext cx="1009655" cy="428626"/>
            </a:xfrm>
            <a:custGeom>
              <a:avLst/>
              <a:gdLst>
                <a:gd name="connsiteX0" fmla="*/ 998696 w 1009650"/>
                <a:gd name="connsiteY0" fmla="*/ 7144 h 428625"/>
                <a:gd name="connsiteX1" fmla="*/ 1003459 w 1009650"/>
                <a:gd name="connsiteY1" fmla="*/ 11906 h 428625"/>
                <a:gd name="connsiteX2" fmla="*/ 912019 w 1009650"/>
                <a:gd name="connsiteY2" fmla="*/ 103346 h 428625"/>
                <a:gd name="connsiteX3" fmla="*/ 646271 w 1009650"/>
                <a:gd name="connsiteY3" fmla="*/ 103346 h 428625"/>
                <a:gd name="connsiteX4" fmla="*/ 476726 w 1009650"/>
                <a:gd name="connsiteY4" fmla="*/ 272891 h 428625"/>
                <a:gd name="connsiteX5" fmla="*/ 306229 w 1009650"/>
                <a:gd name="connsiteY5" fmla="*/ 272891 h 428625"/>
                <a:gd name="connsiteX6" fmla="*/ 11906 w 1009650"/>
                <a:gd name="connsiteY6" fmla="*/ 424339 h 428625"/>
                <a:gd name="connsiteX7" fmla="*/ 7144 w 1009650"/>
                <a:gd name="connsiteY7" fmla="*/ 419576 h 428625"/>
                <a:gd name="connsiteX8" fmla="*/ 303371 w 1009650"/>
                <a:gd name="connsiteY8" fmla="*/ 266224 h 428625"/>
                <a:gd name="connsiteX9" fmla="*/ 472916 w 1009650"/>
                <a:gd name="connsiteY9" fmla="*/ 266224 h 428625"/>
                <a:gd name="connsiteX10" fmla="*/ 643414 w 1009650"/>
                <a:gd name="connsiteY10" fmla="*/ 95726 h 428625"/>
                <a:gd name="connsiteX11" fmla="*/ 909161 w 1009650"/>
                <a:gd name="connsiteY11" fmla="*/ 95726 h 428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09650" h="428625">
                  <a:moveTo>
                    <a:pt x="998696" y="7144"/>
                  </a:moveTo>
                  <a:lnTo>
                    <a:pt x="1003459" y="11906"/>
                  </a:lnTo>
                  <a:lnTo>
                    <a:pt x="912019" y="103346"/>
                  </a:lnTo>
                  <a:lnTo>
                    <a:pt x="646271" y="103346"/>
                  </a:lnTo>
                  <a:lnTo>
                    <a:pt x="476726" y="272891"/>
                  </a:lnTo>
                  <a:lnTo>
                    <a:pt x="306229" y="272891"/>
                  </a:lnTo>
                  <a:lnTo>
                    <a:pt x="11906" y="424339"/>
                  </a:lnTo>
                  <a:lnTo>
                    <a:pt x="7144" y="419576"/>
                  </a:lnTo>
                  <a:lnTo>
                    <a:pt x="303371" y="266224"/>
                  </a:lnTo>
                  <a:lnTo>
                    <a:pt x="472916" y="266224"/>
                  </a:lnTo>
                  <a:lnTo>
                    <a:pt x="643414" y="95726"/>
                  </a:lnTo>
                  <a:lnTo>
                    <a:pt x="909161" y="9572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2" name="Freeform: Shape 171">
              <a:extLst>
                <a:ext uri="{FF2B5EF4-FFF2-40B4-BE49-F238E27FC236}">
                  <a16:creationId xmlns:a16="http://schemas.microsoft.com/office/drawing/2014/main" id="{70FAD3B7-50DC-4FF7-ABC5-81D8E3341788}"/>
                </a:ext>
              </a:extLst>
            </p:cNvPr>
            <p:cNvSpPr/>
            <p:nvPr/>
          </p:nvSpPr>
          <p:spPr>
            <a:xfrm>
              <a:off x="4298413" y="3714515"/>
              <a:ext cx="38100" cy="38100"/>
            </a:xfrm>
            <a:custGeom>
              <a:avLst/>
              <a:gdLst>
                <a:gd name="connsiteX0" fmla="*/ 10716 w 38100"/>
                <a:gd name="connsiteY0" fmla="*/ 10716 h 38100"/>
                <a:gd name="connsiteX1" fmla="*/ 10716 w 38100"/>
                <a:gd name="connsiteY1" fmla="*/ 29766 h 38100"/>
                <a:gd name="connsiteX2" fmla="*/ 29766 w 38100"/>
                <a:gd name="connsiteY2" fmla="*/ 29766 h 38100"/>
                <a:gd name="connsiteX3" fmla="*/ 29766 w 38100"/>
                <a:gd name="connsiteY3" fmla="*/ 10716 h 38100"/>
                <a:gd name="connsiteX4" fmla="*/ 10716 w 38100"/>
                <a:gd name="connsiteY4" fmla="*/ 10716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10716" y="10716"/>
                  </a:moveTo>
                  <a:cubicBezTo>
                    <a:pt x="5953" y="15478"/>
                    <a:pt x="5953" y="24051"/>
                    <a:pt x="10716" y="29766"/>
                  </a:cubicBezTo>
                  <a:cubicBezTo>
                    <a:pt x="15478" y="34528"/>
                    <a:pt x="24051" y="34528"/>
                    <a:pt x="29766" y="29766"/>
                  </a:cubicBezTo>
                  <a:cubicBezTo>
                    <a:pt x="34528" y="25003"/>
                    <a:pt x="34528" y="16431"/>
                    <a:pt x="29766" y="10716"/>
                  </a:cubicBezTo>
                  <a:cubicBezTo>
                    <a:pt x="24051" y="5953"/>
                    <a:pt x="15478" y="5953"/>
                    <a:pt x="10716" y="1071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3" name="Freeform: Shape 172">
              <a:extLst>
                <a:ext uri="{FF2B5EF4-FFF2-40B4-BE49-F238E27FC236}">
                  <a16:creationId xmlns:a16="http://schemas.microsoft.com/office/drawing/2014/main" id="{11B64CC5-48F3-4AB0-8718-220429E3AB04}"/>
                </a:ext>
              </a:extLst>
            </p:cNvPr>
            <p:cNvSpPr/>
            <p:nvPr/>
          </p:nvSpPr>
          <p:spPr>
            <a:xfrm>
              <a:off x="6470839" y="3194212"/>
              <a:ext cx="1076330" cy="142875"/>
            </a:xfrm>
            <a:custGeom>
              <a:avLst/>
              <a:gdLst>
                <a:gd name="connsiteX0" fmla="*/ 11906 w 1076325"/>
                <a:gd name="connsiteY0" fmla="*/ 7144 h 142875"/>
                <a:gd name="connsiteX1" fmla="*/ 50006 w 1076325"/>
                <a:gd name="connsiteY1" fmla="*/ 45244 h 142875"/>
                <a:gd name="connsiteX2" fmla="*/ 869156 w 1076325"/>
                <a:gd name="connsiteY2" fmla="*/ 45244 h 142875"/>
                <a:gd name="connsiteX3" fmla="*/ 1072991 w 1076325"/>
                <a:gd name="connsiteY3" fmla="*/ 134779 h 142875"/>
                <a:gd name="connsiteX4" fmla="*/ 1068229 w 1076325"/>
                <a:gd name="connsiteY4" fmla="*/ 139541 h 142875"/>
                <a:gd name="connsiteX5" fmla="*/ 866299 w 1076325"/>
                <a:gd name="connsiteY5" fmla="*/ 51911 h 142875"/>
                <a:gd name="connsiteX6" fmla="*/ 47149 w 1076325"/>
                <a:gd name="connsiteY6" fmla="*/ 51911 h 142875"/>
                <a:gd name="connsiteX7" fmla="*/ 7144 w 1076325"/>
                <a:gd name="connsiteY7" fmla="*/ 12859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76325" h="142875">
                  <a:moveTo>
                    <a:pt x="11906" y="7144"/>
                  </a:moveTo>
                  <a:lnTo>
                    <a:pt x="50006" y="45244"/>
                  </a:lnTo>
                  <a:lnTo>
                    <a:pt x="869156" y="45244"/>
                  </a:lnTo>
                  <a:lnTo>
                    <a:pt x="1072991" y="134779"/>
                  </a:lnTo>
                  <a:lnTo>
                    <a:pt x="1068229" y="139541"/>
                  </a:lnTo>
                  <a:lnTo>
                    <a:pt x="866299" y="51911"/>
                  </a:lnTo>
                  <a:lnTo>
                    <a:pt x="47149" y="51911"/>
                  </a:lnTo>
                  <a:lnTo>
                    <a:pt x="7144" y="1285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4" name="Freeform: Shape 173">
              <a:extLst>
                <a:ext uri="{FF2B5EF4-FFF2-40B4-BE49-F238E27FC236}">
                  <a16:creationId xmlns:a16="http://schemas.microsoft.com/office/drawing/2014/main" id="{1AB8C087-D64A-4026-B796-1A582F9D0EEE}"/>
                </a:ext>
              </a:extLst>
            </p:cNvPr>
            <p:cNvSpPr/>
            <p:nvPr/>
          </p:nvSpPr>
          <p:spPr>
            <a:xfrm>
              <a:off x="6460600" y="3184925"/>
              <a:ext cx="38100" cy="38100"/>
            </a:xfrm>
            <a:custGeom>
              <a:avLst/>
              <a:gdLst>
                <a:gd name="connsiteX0" fmla="*/ 29766 w 38100"/>
                <a:gd name="connsiteY0" fmla="*/ 10716 h 38100"/>
                <a:gd name="connsiteX1" fmla="*/ 10716 w 38100"/>
                <a:gd name="connsiteY1" fmla="*/ 10716 h 38100"/>
                <a:gd name="connsiteX2" fmla="*/ 10716 w 38100"/>
                <a:gd name="connsiteY2" fmla="*/ 29766 h 38100"/>
                <a:gd name="connsiteX3" fmla="*/ 29766 w 38100"/>
                <a:gd name="connsiteY3" fmla="*/ 29766 h 38100"/>
                <a:gd name="connsiteX4" fmla="*/ 29766 w 38100"/>
                <a:gd name="connsiteY4" fmla="*/ 10716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29766" y="10716"/>
                  </a:moveTo>
                  <a:cubicBezTo>
                    <a:pt x="25003" y="5953"/>
                    <a:pt x="16431" y="5953"/>
                    <a:pt x="10716" y="10716"/>
                  </a:cubicBezTo>
                  <a:cubicBezTo>
                    <a:pt x="5953" y="15478"/>
                    <a:pt x="5953" y="24051"/>
                    <a:pt x="10716" y="29766"/>
                  </a:cubicBezTo>
                  <a:cubicBezTo>
                    <a:pt x="15478" y="34528"/>
                    <a:pt x="24051" y="34528"/>
                    <a:pt x="29766" y="29766"/>
                  </a:cubicBezTo>
                  <a:cubicBezTo>
                    <a:pt x="34528" y="24051"/>
                    <a:pt x="34528" y="15478"/>
                    <a:pt x="29766" y="1071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5" name="Freeform: Shape 174">
              <a:extLst>
                <a:ext uri="{FF2B5EF4-FFF2-40B4-BE49-F238E27FC236}">
                  <a16:creationId xmlns:a16="http://schemas.microsoft.com/office/drawing/2014/main" id="{CB12833B-9D7A-4B62-AC0F-616EFA31CD3A}"/>
                </a:ext>
              </a:extLst>
            </p:cNvPr>
            <p:cNvSpPr/>
            <p:nvPr/>
          </p:nvSpPr>
          <p:spPr>
            <a:xfrm>
              <a:off x="5156383" y="3240885"/>
              <a:ext cx="590553" cy="190501"/>
            </a:xfrm>
            <a:custGeom>
              <a:avLst/>
              <a:gdLst>
                <a:gd name="connsiteX0" fmla="*/ 7144 w 590550"/>
                <a:gd name="connsiteY0" fmla="*/ 7144 h 190500"/>
                <a:gd name="connsiteX1" fmla="*/ 408146 w 590550"/>
                <a:gd name="connsiteY1" fmla="*/ 7144 h 190500"/>
                <a:gd name="connsiteX2" fmla="*/ 585311 w 590550"/>
                <a:gd name="connsiteY2" fmla="*/ 184309 h 190500"/>
                <a:gd name="connsiteX3" fmla="*/ 580549 w 590550"/>
                <a:gd name="connsiteY3" fmla="*/ 189071 h 190500"/>
                <a:gd name="connsiteX4" fmla="*/ 405289 w 590550"/>
                <a:gd name="connsiteY4" fmla="*/ 13811 h 190500"/>
                <a:gd name="connsiteX5" fmla="*/ 7144 w 590550"/>
                <a:gd name="connsiteY5" fmla="*/ 13811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90550" h="190500">
                  <a:moveTo>
                    <a:pt x="7144" y="7144"/>
                  </a:moveTo>
                  <a:lnTo>
                    <a:pt x="408146" y="7144"/>
                  </a:lnTo>
                  <a:lnTo>
                    <a:pt x="585311" y="184309"/>
                  </a:lnTo>
                  <a:lnTo>
                    <a:pt x="580549" y="189071"/>
                  </a:lnTo>
                  <a:lnTo>
                    <a:pt x="405289" y="13811"/>
                  </a:lnTo>
                  <a:lnTo>
                    <a:pt x="7144" y="1381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6" name="Freeform: Shape 175">
              <a:extLst>
                <a:ext uri="{FF2B5EF4-FFF2-40B4-BE49-F238E27FC236}">
                  <a16:creationId xmlns:a16="http://schemas.microsoft.com/office/drawing/2014/main" id="{CCE6CF21-6EDB-42D8-83EA-AE826A4955B9}"/>
                </a:ext>
              </a:extLst>
            </p:cNvPr>
            <p:cNvSpPr/>
            <p:nvPr/>
          </p:nvSpPr>
          <p:spPr>
            <a:xfrm>
              <a:off x="5134476" y="3231359"/>
              <a:ext cx="38100" cy="38100"/>
            </a:xfrm>
            <a:custGeom>
              <a:avLst/>
              <a:gdLst>
                <a:gd name="connsiteX0" fmla="*/ 20479 w 38100"/>
                <a:gd name="connsiteY0" fmla="*/ 7144 h 38100"/>
                <a:gd name="connsiteX1" fmla="*/ 7144 w 38100"/>
                <a:gd name="connsiteY1" fmla="*/ 20479 h 38100"/>
                <a:gd name="connsiteX2" fmla="*/ 20479 w 38100"/>
                <a:gd name="connsiteY2" fmla="*/ 33814 h 38100"/>
                <a:gd name="connsiteX3" fmla="*/ 33814 w 38100"/>
                <a:gd name="connsiteY3" fmla="*/ 20479 h 38100"/>
                <a:gd name="connsiteX4" fmla="*/ 20479 w 38100"/>
                <a:gd name="connsiteY4" fmla="*/ 714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20479" y="7144"/>
                  </a:moveTo>
                  <a:cubicBezTo>
                    <a:pt x="12859" y="7144"/>
                    <a:pt x="7144" y="12859"/>
                    <a:pt x="7144" y="20479"/>
                  </a:cubicBezTo>
                  <a:cubicBezTo>
                    <a:pt x="7144" y="28099"/>
                    <a:pt x="12859" y="33814"/>
                    <a:pt x="20479" y="33814"/>
                  </a:cubicBezTo>
                  <a:cubicBezTo>
                    <a:pt x="28099" y="33814"/>
                    <a:pt x="33814" y="28099"/>
                    <a:pt x="33814" y="20479"/>
                  </a:cubicBezTo>
                  <a:cubicBezTo>
                    <a:pt x="33814" y="12859"/>
                    <a:pt x="28099" y="7144"/>
                    <a:pt x="2047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7" name="Freeform: Shape 176">
              <a:extLst>
                <a:ext uri="{FF2B5EF4-FFF2-40B4-BE49-F238E27FC236}">
                  <a16:creationId xmlns:a16="http://schemas.microsoft.com/office/drawing/2014/main" id="{6A5B5ABC-6851-4CFC-87B3-555DA95EAE4F}"/>
                </a:ext>
              </a:extLst>
            </p:cNvPr>
            <p:cNvSpPr/>
            <p:nvPr/>
          </p:nvSpPr>
          <p:spPr>
            <a:xfrm>
              <a:off x="5084946" y="3377092"/>
              <a:ext cx="361952" cy="95250"/>
            </a:xfrm>
            <a:custGeom>
              <a:avLst/>
              <a:gdLst>
                <a:gd name="connsiteX0" fmla="*/ 349091 w 361950"/>
                <a:gd name="connsiteY0" fmla="*/ 7144 h 95250"/>
                <a:gd name="connsiteX1" fmla="*/ 354806 w 361950"/>
                <a:gd name="connsiteY1" fmla="*/ 12859 h 95250"/>
                <a:gd name="connsiteX2" fmla="*/ 271939 w 361950"/>
                <a:gd name="connsiteY2" fmla="*/ 94774 h 95250"/>
                <a:gd name="connsiteX3" fmla="*/ 7144 w 361950"/>
                <a:gd name="connsiteY3" fmla="*/ 94774 h 95250"/>
                <a:gd name="connsiteX4" fmla="*/ 7144 w 361950"/>
                <a:gd name="connsiteY4" fmla="*/ 88106 h 95250"/>
                <a:gd name="connsiteX5" fmla="*/ 269081 w 361950"/>
                <a:gd name="connsiteY5" fmla="*/ 88106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1950" h="95250">
                  <a:moveTo>
                    <a:pt x="349091" y="7144"/>
                  </a:moveTo>
                  <a:lnTo>
                    <a:pt x="354806" y="12859"/>
                  </a:lnTo>
                  <a:lnTo>
                    <a:pt x="271939" y="94774"/>
                  </a:lnTo>
                  <a:lnTo>
                    <a:pt x="7144" y="94774"/>
                  </a:lnTo>
                  <a:lnTo>
                    <a:pt x="7144" y="88106"/>
                  </a:lnTo>
                  <a:lnTo>
                    <a:pt x="269081" y="8810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8" name="Freeform: Shape 177">
              <a:extLst>
                <a:ext uri="{FF2B5EF4-FFF2-40B4-BE49-F238E27FC236}">
                  <a16:creationId xmlns:a16="http://schemas.microsoft.com/office/drawing/2014/main" id="{1B055FAC-87E9-41B1-90A2-7649FABD2B56}"/>
                </a:ext>
              </a:extLst>
            </p:cNvPr>
            <p:cNvSpPr/>
            <p:nvPr/>
          </p:nvSpPr>
          <p:spPr>
            <a:xfrm>
              <a:off x="5072564" y="3448531"/>
              <a:ext cx="38100" cy="38100"/>
            </a:xfrm>
            <a:custGeom>
              <a:avLst/>
              <a:gdLst>
                <a:gd name="connsiteX0" fmla="*/ 20479 w 38100"/>
                <a:gd name="connsiteY0" fmla="*/ 7144 h 38100"/>
                <a:gd name="connsiteX1" fmla="*/ 7144 w 38100"/>
                <a:gd name="connsiteY1" fmla="*/ 20479 h 38100"/>
                <a:gd name="connsiteX2" fmla="*/ 20479 w 38100"/>
                <a:gd name="connsiteY2" fmla="*/ 33814 h 38100"/>
                <a:gd name="connsiteX3" fmla="*/ 33814 w 38100"/>
                <a:gd name="connsiteY3" fmla="*/ 20479 h 38100"/>
                <a:gd name="connsiteX4" fmla="*/ 20479 w 38100"/>
                <a:gd name="connsiteY4" fmla="*/ 714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20479" y="7144"/>
                  </a:moveTo>
                  <a:cubicBezTo>
                    <a:pt x="12859" y="7144"/>
                    <a:pt x="7144" y="12859"/>
                    <a:pt x="7144" y="20479"/>
                  </a:cubicBezTo>
                  <a:cubicBezTo>
                    <a:pt x="7144" y="28099"/>
                    <a:pt x="12859" y="33814"/>
                    <a:pt x="20479" y="33814"/>
                  </a:cubicBezTo>
                  <a:cubicBezTo>
                    <a:pt x="28099" y="33814"/>
                    <a:pt x="33814" y="28099"/>
                    <a:pt x="33814" y="20479"/>
                  </a:cubicBezTo>
                  <a:cubicBezTo>
                    <a:pt x="32861" y="12859"/>
                    <a:pt x="27146" y="7144"/>
                    <a:pt x="2047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9" name="Freeform: Shape 178">
              <a:extLst>
                <a:ext uri="{FF2B5EF4-FFF2-40B4-BE49-F238E27FC236}">
                  <a16:creationId xmlns:a16="http://schemas.microsoft.com/office/drawing/2014/main" id="{F5FD0E8A-023F-4220-A09F-76EB6555D25F}"/>
                </a:ext>
              </a:extLst>
            </p:cNvPr>
            <p:cNvSpPr/>
            <p:nvPr/>
          </p:nvSpPr>
          <p:spPr>
            <a:xfrm>
              <a:off x="5571678" y="3071346"/>
              <a:ext cx="809629" cy="200026"/>
            </a:xfrm>
            <a:custGeom>
              <a:avLst/>
              <a:gdLst>
                <a:gd name="connsiteX0" fmla="*/ 11906 w 809625"/>
                <a:gd name="connsiteY0" fmla="*/ 7144 h 200025"/>
                <a:gd name="connsiteX1" fmla="*/ 192881 w 809625"/>
                <a:gd name="connsiteY1" fmla="*/ 188119 h 200025"/>
                <a:gd name="connsiteX2" fmla="*/ 808196 w 809625"/>
                <a:gd name="connsiteY2" fmla="*/ 188119 h 200025"/>
                <a:gd name="connsiteX3" fmla="*/ 808196 w 809625"/>
                <a:gd name="connsiteY3" fmla="*/ 195739 h 200025"/>
                <a:gd name="connsiteX4" fmla="*/ 190024 w 809625"/>
                <a:gd name="connsiteY4" fmla="*/ 194786 h 200025"/>
                <a:gd name="connsiteX5" fmla="*/ 7144 w 809625"/>
                <a:gd name="connsiteY5" fmla="*/ 11906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09625" h="200025">
                  <a:moveTo>
                    <a:pt x="11906" y="7144"/>
                  </a:moveTo>
                  <a:lnTo>
                    <a:pt x="192881" y="188119"/>
                  </a:lnTo>
                  <a:lnTo>
                    <a:pt x="808196" y="188119"/>
                  </a:lnTo>
                  <a:lnTo>
                    <a:pt x="808196" y="195739"/>
                  </a:lnTo>
                  <a:lnTo>
                    <a:pt x="190024" y="194786"/>
                  </a:lnTo>
                  <a:lnTo>
                    <a:pt x="7144" y="1190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0" name="Freeform: Shape 179">
              <a:extLst>
                <a:ext uri="{FF2B5EF4-FFF2-40B4-BE49-F238E27FC236}">
                  <a16:creationId xmlns:a16="http://schemas.microsoft.com/office/drawing/2014/main" id="{1216F78A-BB3D-4796-AF75-F5543AB3E015}"/>
                </a:ext>
              </a:extLst>
            </p:cNvPr>
            <p:cNvSpPr/>
            <p:nvPr/>
          </p:nvSpPr>
          <p:spPr>
            <a:xfrm>
              <a:off x="6358414" y="3242786"/>
              <a:ext cx="38100" cy="38100"/>
            </a:xfrm>
            <a:custGeom>
              <a:avLst/>
              <a:gdLst>
                <a:gd name="connsiteX0" fmla="*/ 20479 w 38100"/>
                <a:gd name="connsiteY0" fmla="*/ 33814 h 38100"/>
                <a:gd name="connsiteX1" fmla="*/ 33814 w 38100"/>
                <a:gd name="connsiteY1" fmla="*/ 20479 h 38100"/>
                <a:gd name="connsiteX2" fmla="*/ 20479 w 38100"/>
                <a:gd name="connsiteY2" fmla="*/ 7144 h 38100"/>
                <a:gd name="connsiteX3" fmla="*/ 7144 w 38100"/>
                <a:gd name="connsiteY3" fmla="*/ 20479 h 38100"/>
                <a:gd name="connsiteX4" fmla="*/ 20479 w 38100"/>
                <a:gd name="connsiteY4" fmla="*/ 3381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20479" y="33814"/>
                  </a:moveTo>
                  <a:cubicBezTo>
                    <a:pt x="28099" y="33814"/>
                    <a:pt x="33814" y="28099"/>
                    <a:pt x="33814" y="20479"/>
                  </a:cubicBezTo>
                  <a:cubicBezTo>
                    <a:pt x="33814" y="12859"/>
                    <a:pt x="28099" y="7144"/>
                    <a:pt x="20479" y="7144"/>
                  </a:cubicBezTo>
                  <a:cubicBezTo>
                    <a:pt x="12859" y="7144"/>
                    <a:pt x="7144" y="12859"/>
                    <a:pt x="7144" y="20479"/>
                  </a:cubicBezTo>
                  <a:cubicBezTo>
                    <a:pt x="7144" y="28099"/>
                    <a:pt x="13811" y="33814"/>
                    <a:pt x="20479" y="338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21" name="Freeform: Shape 292">
            <a:extLst>
              <a:ext uri="{FF2B5EF4-FFF2-40B4-BE49-F238E27FC236}">
                <a16:creationId xmlns:a16="http://schemas.microsoft.com/office/drawing/2014/main" id="{B0E38CC0-5E30-4910-8D10-98ED0BB6E774}"/>
              </a:ext>
            </a:extLst>
          </p:cNvPr>
          <p:cNvSpPr/>
          <p:nvPr/>
        </p:nvSpPr>
        <p:spPr>
          <a:xfrm>
            <a:off x="6822289" y="895367"/>
            <a:ext cx="4173281" cy="5477157"/>
          </a:xfrm>
          <a:custGeom>
            <a:avLst/>
            <a:gdLst>
              <a:gd name="connsiteX0" fmla="*/ 3136599 w 4173281"/>
              <a:gd name="connsiteY0" fmla="*/ 5293155 h 5477157"/>
              <a:gd name="connsiteX1" fmla="*/ 3136599 w 4173281"/>
              <a:gd name="connsiteY1" fmla="*/ 5295752 h 5477157"/>
              <a:gd name="connsiteX2" fmla="*/ 3141790 w 4173281"/>
              <a:gd name="connsiteY2" fmla="*/ 5295752 h 5477157"/>
              <a:gd name="connsiteX3" fmla="*/ 3136599 w 4173281"/>
              <a:gd name="connsiteY3" fmla="*/ 5293155 h 5477157"/>
              <a:gd name="connsiteX4" fmla="*/ 1437907 w 4173281"/>
              <a:gd name="connsiteY4" fmla="*/ 5188401 h 5477157"/>
              <a:gd name="connsiteX5" fmla="*/ 1437907 w 4173281"/>
              <a:gd name="connsiteY5" fmla="*/ 5190998 h 5477157"/>
              <a:gd name="connsiteX6" fmla="*/ 1443098 w 4173281"/>
              <a:gd name="connsiteY6" fmla="*/ 5190998 h 5477157"/>
              <a:gd name="connsiteX7" fmla="*/ 1437907 w 4173281"/>
              <a:gd name="connsiteY7" fmla="*/ 5188401 h 5477157"/>
              <a:gd name="connsiteX8" fmla="*/ 3850353 w 4173281"/>
              <a:gd name="connsiteY8" fmla="*/ 5181928 h 5477157"/>
              <a:gd name="connsiteX9" fmla="*/ 3849443 w 4173281"/>
              <a:gd name="connsiteY9" fmla="*/ 5185050 h 5477157"/>
              <a:gd name="connsiteX10" fmla="*/ 3825822 w 4173281"/>
              <a:gd name="connsiteY10" fmla="*/ 5206445 h 5477157"/>
              <a:gd name="connsiteX11" fmla="*/ 3822806 w 4173281"/>
              <a:gd name="connsiteY11" fmla="*/ 5206257 h 5477157"/>
              <a:gd name="connsiteX12" fmla="*/ 3840912 w 4173281"/>
              <a:gd name="connsiteY12" fmla="*/ 5225158 h 5477157"/>
              <a:gd name="connsiteX13" fmla="*/ 3841062 w 4173281"/>
              <a:gd name="connsiteY13" fmla="*/ 5224845 h 5477157"/>
              <a:gd name="connsiteX14" fmla="*/ 3858209 w 4173281"/>
              <a:gd name="connsiteY14" fmla="*/ 5207176 h 5477157"/>
              <a:gd name="connsiteX15" fmla="*/ 3856910 w 4173281"/>
              <a:gd name="connsiteY15" fmla="*/ 5197907 h 5477157"/>
              <a:gd name="connsiteX16" fmla="*/ 3646336 w 4173281"/>
              <a:gd name="connsiteY16" fmla="*/ 5137614 h 5477157"/>
              <a:gd name="connsiteX17" fmla="*/ 3642006 w 4173281"/>
              <a:gd name="connsiteY17" fmla="*/ 5141478 h 5477157"/>
              <a:gd name="connsiteX18" fmla="*/ 3649242 w 4173281"/>
              <a:gd name="connsiteY18" fmla="*/ 5144355 h 5477157"/>
              <a:gd name="connsiteX19" fmla="*/ 2856995 w 4173281"/>
              <a:gd name="connsiteY19" fmla="*/ 5117460 h 5477157"/>
              <a:gd name="connsiteX20" fmla="*/ 2856746 w 4173281"/>
              <a:gd name="connsiteY20" fmla="*/ 5117609 h 5477157"/>
              <a:gd name="connsiteX21" fmla="*/ 2856950 w 4173281"/>
              <a:gd name="connsiteY21" fmla="*/ 5118879 h 5477157"/>
              <a:gd name="connsiteX22" fmla="*/ 2856927 w 4173281"/>
              <a:gd name="connsiteY22" fmla="*/ 5118256 h 5477157"/>
              <a:gd name="connsiteX23" fmla="*/ 2857187 w 4173281"/>
              <a:gd name="connsiteY23" fmla="*/ 5117558 h 5477157"/>
              <a:gd name="connsiteX24" fmla="*/ 2541443 w 4173281"/>
              <a:gd name="connsiteY24" fmla="*/ 5115197 h 5477157"/>
              <a:gd name="connsiteX25" fmla="*/ 2525669 w 4173281"/>
              <a:gd name="connsiteY25" fmla="*/ 5120092 h 5477157"/>
              <a:gd name="connsiteX26" fmla="*/ 2531774 w 4173281"/>
              <a:gd name="connsiteY26" fmla="*/ 5152765 h 5477157"/>
              <a:gd name="connsiteX27" fmla="*/ 2541668 w 4173281"/>
              <a:gd name="connsiteY27" fmla="*/ 5137309 h 5477157"/>
              <a:gd name="connsiteX28" fmla="*/ 2562979 w 4173281"/>
              <a:gd name="connsiteY28" fmla="*/ 5125628 h 5477157"/>
              <a:gd name="connsiteX29" fmla="*/ 2562844 w 4173281"/>
              <a:gd name="connsiteY29" fmla="*/ 5125389 h 5477157"/>
              <a:gd name="connsiteX30" fmla="*/ 2557773 w 4173281"/>
              <a:gd name="connsiteY30" fmla="*/ 5124277 h 5477157"/>
              <a:gd name="connsiteX31" fmla="*/ 3747508 w 4173281"/>
              <a:gd name="connsiteY31" fmla="*/ 5102039 h 5477157"/>
              <a:gd name="connsiteX32" fmla="*/ 3742917 w 4173281"/>
              <a:gd name="connsiteY32" fmla="*/ 5105590 h 5477157"/>
              <a:gd name="connsiteX33" fmla="*/ 3749934 w 4173281"/>
              <a:gd name="connsiteY33" fmla="*/ 5108967 h 5477157"/>
              <a:gd name="connsiteX34" fmla="*/ 3023300 w 4173281"/>
              <a:gd name="connsiteY34" fmla="*/ 5030912 h 5477157"/>
              <a:gd name="connsiteX35" fmla="*/ 3003613 w 4173281"/>
              <a:gd name="connsiteY35" fmla="*/ 5061097 h 5477157"/>
              <a:gd name="connsiteX36" fmla="*/ 2972353 w 4173281"/>
              <a:gd name="connsiteY36" fmla="*/ 5077627 h 5477157"/>
              <a:gd name="connsiteX37" fmla="*/ 2962499 w 4173281"/>
              <a:gd name="connsiteY37" fmla="*/ 5099966 h 5477157"/>
              <a:gd name="connsiteX38" fmla="*/ 2967741 w 4173281"/>
              <a:gd name="connsiteY38" fmla="*/ 5111591 h 5477157"/>
              <a:gd name="connsiteX39" fmla="*/ 2986060 w 4173281"/>
              <a:gd name="connsiteY39" fmla="*/ 5103685 h 5477157"/>
              <a:gd name="connsiteX40" fmla="*/ 3030182 w 4173281"/>
              <a:gd name="connsiteY40" fmla="*/ 5147807 h 5477157"/>
              <a:gd name="connsiteX41" fmla="*/ 3009418 w 4173281"/>
              <a:gd name="connsiteY41" fmla="*/ 5186741 h 5477157"/>
              <a:gd name="connsiteX42" fmla="*/ 3012015 w 4173281"/>
              <a:gd name="connsiteY42" fmla="*/ 5189335 h 5477157"/>
              <a:gd name="connsiteX43" fmla="*/ 3022397 w 4173281"/>
              <a:gd name="connsiteY43" fmla="*/ 5191932 h 5477157"/>
              <a:gd name="connsiteX44" fmla="*/ 3039591 w 4173281"/>
              <a:gd name="connsiteY44" fmla="*/ 5161110 h 5477157"/>
              <a:gd name="connsiteX45" fmla="*/ 3048346 w 4173281"/>
              <a:gd name="connsiteY45" fmla="*/ 5154254 h 5477157"/>
              <a:gd name="connsiteX46" fmla="*/ 3042186 w 4173281"/>
              <a:gd name="connsiteY46" fmla="*/ 5141186 h 5477157"/>
              <a:gd name="connsiteX47" fmla="*/ 3042669 w 4173281"/>
              <a:gd name="connsiteY47" fmla="*/ 5111680 h 5477157"/>
              <a:gd name="connsiteX48" fmla="*/ 3051986 w 4173281"/>
              <a:gd name="connsiteY48" fmla="*/ 5096615 h 5477157"/>
              <a:gd name="connsiteX49" fmla="*/ 3054191 w 4173281"/>
              <a:gd name="connsiteY49" fmla="*/ 5091356 h 5477157"/>
              <a:gd name="connsiteX50" fmla="*/ 3055604 w 4173281"/>
              <a:gd name="connsiteY50" fmla="*/ 5090763 h 5477157"/>
              <a:gd name="connsiteX51" fmla="*/ 3058236 w 4173281"/>
              <a:gd name="connsiteY51" fmla="*/ 5086508 h 5477157"/>
              <a:gd name="connsiteX52" fmla="*/ 3023853 w 4173281"/>
              <a:gd name="connsiteY52" fmla="*/ 5044137 h 5477157"/>
              <a:gd name="connsiteX53" fmla="*/ 3023300 w 4173281"/>
              <a:gd name="connsiteY53" fmla="*/ 5030912 h 5477157"/>
              <a:gd name="connsiteX54" fmla="*/ 4036252 w 4173281"/>
              <a:gd name="connsiteY54" fmla="*/ 5024364 h 5477157"/>
              <a:gd name="connsiteX55" fmla="*/ 4000482 w 4173281"/>
              <a:gd name="connsiteY55" fmla="*/ 5038833 h 5477157"/>
              <a:gd name="connsiteX56" fmla="*/ 4003519 w 4173281"/>
              <a:gd name="connsiteY56" fmla="*/ 5086384 h 5477157"/>
              <a:gd name="connsiteX57" fmla="*/ 4010534 w 4173281"/>
              <a:gd name="connsiteY57" fmla="*/ 5089761 h 5477157"/>
              <a:gd name="connsiteX58" fmla="*/ 4017550 w 4173281"/>
              <a:gd name="connsiteY58" fmla="*/ 5093138 h 5477157"/>
              <a:gd name="connsiteX59" fmla="*/ 4022140 w 4173281"/>
              <a:gd name="connsiteY59" fmla="*/ 5089586 h 5477157"/>
              <a:gd name="connsiteX60" fmla="*/ 4023267 w 4173281"/>
              <a:gd name="connsiteY60" fmla="*/ 5087246 h 5477157"/>
              <a:gd name="connsiteX61" fmla="*/ 4040414 w 4173281"/>
              <a:gd name="connsiteY61" fmla="*/ 5069577 h 5477157"/>
              <a:gd name="connsiteX62" fmla="*/ 4039115 w 4173281"/>
              <a:gd name="connsiteY62" fmla="*/ 5060308 h 5477157"/>
              <a:gd name="connsiteX63" fmla="*/ 4036252 w 4173281"/>
              <a:gd name="connsiteY63" fmla="*/ 5024364 h 5477157"/>
              <a:gd name="connsiteX64" fmla="*/ 4054353 w 4173281"/>
              <a:gd name="connsiteY64" fmla="*/ 4992749 h 5477157"/>
              <a:gd name="connsiteX65" fmla="*/ 4049849 w 4173281"/>
              <a:gd name="connsiteY65" fmla="*/ 5002104 h 5477157"/>
              <a:gd name="connsiteX66" fmla="*/ 4046472 w 4173281"/>
              <a:gd name="connsiteY66" fmla="*/ 5009121 h 5477157"/>
              <a:gd name="connsiteX67" fmla="*/ 4062667 w 4173281"/>
              <a:gd name="connsiteY67" fmla="*/ 5005394 h 5477157"/>
              <a:gd name="connsiteX68" fmla="*/ 4054353 w 4173281"/>
              <a:gd name="connsiteY68" fmla="*/ 4992749 h 5477157"/>
              <a:gd name="connsiteX69" fmla="*/ 1375615 w 4173281"/>
              <a:gd name="connsiteY69" fmla="*/ 4978167 h 5477157"/>
              <a:gd name="connsiteX70" fmla="*/ 1404164 w 4173281"/>
              <a:gd name="connsiteY70" fmla="*/ 5006716 h 5477157"/>
              <a:gd name="connsiteX71" fmla="*/ 1396379 w 4173281"/>
              <a:gd name="connsiteY71" fmla="*/ 5027480 h 5477157"/>
              <a:gd name="connsiteX72" fmla="*/ 1401570 w 4173281"/>
              <a:gd name="connsiteY72" fmla="*/ 5027480 h 5477157"/>
              <a:gd name="connsiteX73" fmla="*/ 1440501 w 4173281"/>
              <a:gd name="connsiteY73" fmla="*/ 5037862 h 5477157"/>
              <a:gd name="connsiteX74" fmla="*/ 1476838 w 4173281"/>
              <a:gd name="connsiteY74" fmla="*/ 5030077 h 5477157"/>
              <a:gd name="connsiteX75" fmla="*/ 1559894 w 4173281"/>
              <a:gd name="connsiteY75" fmla="*/ 5113133 h 5477157"/>
              <a:gd name="connsiteX76" fmla="*/ 1479435 w 4173281"/>
              <a:gd name="connsiteY76" fmla="*/ 5196189 h 5477157"/>
              <a:gd name="connsiteX77" fmla="*/ 1505390 w 4173281"/>
              <a:gd name="connsiteY77" fmla="*/ 5240311 h 5477157"/>
              <a:gd name="connsiteX78" fmla="*/ 1450883 w 4173281"/>
              <a:gd name="connsiteY78" fmla="*/ 5294818 h 5477157"/>
              <a:gd name="connsiteX79" fmla="*/ 1398973 w 4173281"/>
              <a:gd name="connsiteY79" fmla="*/ 5255884 h 5477157"/>
              <a:gd name="connsiteX80" fmla="*/ 1396379 w 4173281"/>
              <a:gd name="connsiteY80" fmla="*/ 5242908 h 5477157"/>
              <a:gd name="connsiteX81" fmla="*/ 1398973 w 4173281"/>
              <a:gd name="connsiteY81" fmla="*/ 5232526 h 5477157"/>
              <a:gd name="connsiteX82" fmla="*/ 1404164 w 4173281"/>
              <a:gd name="connsiteY82" fmla="*/ 5216953 h 5477157"/>
              <a:gd name="connsiteX83" fmla="*/ 1401570 w 4173281"/>
              <a:gd name="connsiteY83" fmla="*/ 5216953 h 5477157"/>
              <a:gd name="connsiteX84" fmla="*/ 1339278 w 4173281"/>
              <a:gd name="connsiteY84" fmla="*/ 5268863 h 5477157"/>
              <a:gd name="connsiteX85" fmla="*/ 1274389 w 4173281"/>
              <a:gd name="connsiteY85" fmla="*/ 5203974 h 5477157"/>
              <a:gd name="connsiteX86" fmla="*/ 1274389 w 4173281"/>
              <a:gd name="connsiteY86" fmla="*/ 5196189 h 5477157"/>
              <a:gd name="connsiteX87" fmla="*/ 1248434 w 4173281"/>
              <a:gd name="connsiteY87" fmla="*/ 5167637 h 5477157"/>
              <a:gd name="connsiteX88" fmla="*/ 1199121 w 4173281"/>
              <a:gd name="connsiteY88" fmla="*/ 5110536 h 5477157"/>
              <a:gd name="connsiteX89" fmla="*/ 1243243 w 4173281"/>
              <a:gd name="connsiteY89" fmla="*/ 5053435 h 5477157"/>
              <a:gd name="connsiteX90" fmla="*/ 1243243 w 4173281"/>
              <a:gd name="connsiteY90" fmla="*/ 5043053 h 5477157"/>
              <a:gd name="connsiteX91" fmla="*/ 1287368 w 4173281"/>
              <a:gd name="connsiteY91" fmla="*/ 4998931 h 5477157"/>
              <a:gd name="connsiteX92" fmla="*/ 1331490 w 4173281"/>
              <a:gd name="connsiteY92" fmla="*/ 5043053 h 5477157"/>
              <a:gd name="connsiteX93" fmla="*/ 1310726 w 4173281"/>
              <a:gd name="connsiteY93" fmla="*/ 5081987 h 5477157"/>
              <a:gd name="connsiteX94" fmla="*/ 1313323 w 4173281"/>
              <a:gd name="connsiteY94" fmla="*/ 5084581 h 5477157"/>
              <a:gd name="connsiteX95" fmla="*/ 1323705 w 4173281"/>
              <a:gd name="connsiteY95" fmla="*/ 5087178 h 5477157"/>
              <a:gd name="connsiteX96" fmla="*/ 1367827 w 4173281"/>
              <a:gd name="connsiteY96" fmla="*/ 5035268 h 5477157"/>
              <a:gd name="connsiteX97" fmla="*/ 1347063 w 4173281"/>
              <a:gd name="connsiteY97" fmla="*/ 5006716 h 5477157"/>
              <a:gd name="connsiteX98" fmla="*/ 1375615 w 4173281"/>
              <a:gd name="connsiteY98" fmla="*/ 4978167 h 5477157"/>
              <a:gd name="connsiteX99" fmla="*/ 2352924 w 4173281"/>
              <a:gd name="connsiteY99" fmla="*/ 4974643 h 5477157"/>
              <a:gd name="connsiteX100" fmla="*/ 2345603 w 4173281"/>
              <a:gd name="connsiteY100" fmla="*/ 4975185 h 5477157"/>
              <a:gd name="connsiteX101" fmla="*/ 2351502 w 4173281"/>
              <a:gd name="connsiteY101" fmla="*/ 4980269 h 5477157"/>
              <a:gd name="connsiteX102" fmla="*/ 2352924 w 4173281"/>
              <a:gd name="connsiteY102" fmla="*/ 4974643 h 5477157"/>
              <a:gd name="connsiteX103" fmla="*/ 2555483 w 4173281"/>
              <a:gd name="connsiteY103" fmla="*/ 4966417 h 5477157"/>
              <a:gd name="connsiteX104" fmla="*/ 2551995 w 4173281"/>
              <a:gd name="connsiteY104" fmla="*/ 4968892 h 5477157"/>
              <a:gd name="connsiteX105" fmla="*/ 2565916 w 4173281"/>
              <a:gd name="connsiteY105" fmla="*/ 5014461 h 5477157"/>
              <a:gd name="connsiteX106" fmla="*/ 2573521 w 4173281"/>
              <a:gd name="connsiteY106" fmla="*/ 5016129 h 5477157"/>
              <a:gd name="connsiteX107" fmla="*/ 2581127 w 4173281"/>
              <a:gd name="connsiteY107" fmla="*/ 5017797 h 5477157"/>
              <a:gd name="connsiteX108" fmla="*/ 2581328 w 4173281"/>
              <a:gd name="connsiteY108" fmla="*/ 5017549 h 5477157"/>
              <a:gd name="connsiteX109" fmla="*/ 2569977 w 4173281"/>
              <a:gd name="connsiteY109" fmla="*/ 5001094 h 5477157"/>
              <a:gd name="connsiteX110" fmla="*/ 2568016 w 4173281"/>
              <a:gd name="connsiteY110" fmla="*/ 4971562 h 5477157"/>
              <a:gd name="connsiteX111" fmla="*/ 3929713 w 4173281"/>
              <a:gd name="connsiteY111" fmla="*/ 4964440 h 5477157"/>
              <a:gd name="connsiteX112" fmla="*/ 3925122 w 4173281"/>
              <a:gd name="connsiteY112" fmla="*/ 4967991 h 5477157"/>
              <a:gd name="connsiteX113" fmla="*/ 3932139 w 4173281"/>
              <a:gd name="connsiteY113" fmla="*/ 4971368 h 5477157"/>
              <a:gd name="connsiteX114" fmla="*/ 3797194 w 4173281"/>
              <a:gd name="connsiteY114" fmla="*/ 4952500 h 5477157"/>
              <a:gd name="connsiteX115" fmla="*/ 3793817 w 4173281"/>
              <a:gd name="connsiteY115" fmla="*/ 4959515 h 5477157"/>
              <a:gd name="connsiteX116" fmla="*/ 3768983 w 4173281"/>
              <a:gd name="connsiteY116" fmla="*/ 4987169 h 5477157"/>
              <a:gd name="connsiteX117" fmla="*/ 3758614 w 4173281"/>
              <a:gd name="connsiteY117" fmla="*/ 4990352 h 5477157"/>
              <a:gd name="connsiteX118" fmla="*/ 3798119 w 4173281"/>
              <a:gd name="connsiteY118" fmla="*/ 5037853 h 5477157"/>
              <a:gd name="connsiteX119" fmla="*/ 3786132 w 4173281"/>
              <a:gd name="connsiteY119" fmla="*/ 5045737 h 5477157"/>
              <a:gd name="connsiteX120" fmla="*/ 3779552 w 4173281"/>
              <a:gd name="connsiteY120" fmla="*/ 5071375 h 5477157"/>
              <a:gd name="connsiteX121" fmla="*/ 3804700 w 4173281"/>
              <a:gd name="connsiteY121" fmla="*/ 5059880 h 5477157"/>
              <a:gd name="connsiteX122" fmla="*/ 3811147 w 4173281"/>
              <a:gd name="connsiteY122" fmla="*/ 5031229 h 5477157"/>
              <a:gd name="connsiteX123" fmla="*/ 3848818 w 4173281"/>
              <a:gd name="connsiteY123" fmla="*/ 4988873 h 5477157"/>
              <a:gd name="connsiteX124" fmla="*/ 3833661 w 4173281"/>
              <a:gd name="connsiteY124" fmla="*/ 4984456 h 5477157"/>
              <a:gd name="connsiteX125" fmla="*/ 3797194 w 4173281"/>
              <a:gd name="connsiteY125" fmla="*/ 4952500 h 5477157"/>
              <a:gd name="connsiteX126" fmla="*/ 3385249 w 4173281"/>
              <a:gd name="connsiteY126" fmla="*/ 4947114 h 5477157"/>
              <a:gd name="connsiteX127" fmla="*/ 3382319 w 4173281"/>
              <a:gd name="connsiteY127" fmla="*/ 4951624 h 5477157"/>
              <a:gd name="connsiteX128" fmla="*/ 3383776 w 4173281"/>
              <a:gd name="connsiteY128" fmla="*/ 4952851 h 5477157"/>
              <a:gd name="connsiteX129" fmla="*/ 1245840 w 4173281"/>
              <a:gd name="connsiteY129" fmla="*/ 4947021 h 5477157"/>
              <a:gd name="connsiteX130" fmla="*/ 1264010 w 4173281"/>
              <a:gd name="connsiteY130" fmla="*/ 4965188 h 5477157"/>
              <a:gd name="connsiteX131" fmla="*/ 1245840 w 4173281"/>
              <a:gd name="connsiteY131" fmla="*/ 4983358 h 5477157"/>
              <a:gd name="connsiteX132" fmla="*/ 1227673 w 4173281"/>
              <a:gd name="connsiteY132" fmla="*/ 4965188 h 5477157"/>
              <a:gd name="connsiteX133" fmla="*/ 1245840 w 4173281"/>
              <a:gd name="connsiteY133" fmla="*/ 4947021 h 5477157"/>
              <a:gd name="connsiteX134" fmla="*/ 2583464 w 4173281"/>
              <a:gd name="connsiteY134" fmla="*/ 4946564 h 5477157"/>
              <a:gd name="connsiteX135" fmla="*/ 2571635 w 4173281"/>
              <a:gd name="connsiteY135" fmla="*/ 4954957 h 5477157"/>
              <a:gd name="connsiteX136" fmla="*/ 2584001 w 4173281"/>
              <a:gd name="connsiteY136" fmla="*/ 4958552 h 5477157"/>
              <a:gd name="connsiteX137" fmla="*/ 2203192 w 4173281"/>
              <a:gd name="connsiteY137" fmla="*/ 4937387 h 5477157"/>
              <a:gd name="connsiteX138" fmla="*/ 2202973 w 4173281"/>
              <a:gd name="connsiteY138" fmla="*/ 4937920 h 5477157"/>
              <a:gd name="connsiteX139" fmla="*/ 2201278 w 4173281"/>
              <a:gd name="connsiteY139" fmla="*/ 4939887 h 5477157"/>
              <a:gd name="connsiteX140" fmla="*/ 2199854 w 4173281"/>
              <a:gd name="connsiteY140" fmla="*/ 4945514 h 5477157"/>
              <a:gd name="connsiteX141" fmla="*/ 2205753 w 4173281"/>
              <a:gd name="connsiteY141" fmla="*/ 4950598 h 5477157"/>
              <a:gd name="connsiteX142" fmla="*/ 2208055 w 4173281"/>
              <a:gd name="connsiteY142" fmla="*/ 4952581 h 5477157"/>
              <a:gd name="connsiteX143" fmla="*/ 2203293 w 4173281"/>
              <a:gd name="connsiteY143" fmla="*/ 4942896 h 5477157"/>
              <a:gd name="connsiteX144" fmla="*/ 1557299 w 4173281"/>
              <a:gd name="connsiteY144" fmla="*/ 4931448 h 5477157"/>
              <a:gd name="connsiteX145" fmla="*/ 1552107 w 4173281"/>
              <a:gd name="connsiteY145" fmla="*/ 4947022 h 5477157"/>
              <a:gd name="connsiteX146" fmla="*/ 1570277 w 4173281"/>
              <a:gd name="connsiteY146" fmla="*/ 4934042 h 5477157"/>
              <a:gd name="connsiteX147" fmla="*/ 1567681 w 4173281"/>
              <a:gd name="connsiteY147" fmla="*/ 4931448 h 5477157"/>
              <a:gd name="connsiteX148" fmla="*/ 3259953 w 4173281"/>
              <a:gd name="connsiteY148" fmla="*/ 4927761 h 5477157"/>
              <a:gd name="connsiteX149" fmla="*/ 3258661 w 4173281"/>
              <a:gd name="connsiteY149" fmla="*/ 4933418 h 5477157"/>
              <a:gd name="connsiteX150" fmla="*/ 3266227 w 4173281"/>
              <a:gd name="connsiteY150" fmla="*/ 4931573 h 5477157"/>
              <a:gd name="connsiteX151" fmla="*/ 3389492 w 4173281"/>
              <a:gd name="connsiteY151" fmla="*/ 4923220 h 5477157"/>
              <a:gd name="connsiteX152" fmla="*/ 3389507 w 4173281"/>
              <a:gd name="connsiteY152" fmla="*/ 4930523 h 5477157"/>
              <a:gd name="connsiteX153" fmla="*/ 3389692 w 4173281"/>
              <a:gd name="connsiteY153" fmla="*/ 4929800 h 5477157"/>
              <a:gd name="connsiteX154" fmla="*/ 3392928 w 4173281"/>
              <a:gd name="connsiteY154" fmla="*/ 4925684 h 5477157"/>
              <a:gd name="connsiteX155" fmla="*/ 3389968 w 4173281"/>
              <a:gd name="connsiteY155" fmla="*/ 4924092 h 5477157"/>
              <a:gd name="connsiteX156" fmla="*/ 2593786 w 4173281"/>
              <a:gd name="connsiteY156" fmla="*/ 4911627 h 5477157"/>
              <a:gd name="connsiteX157" fmla="*/ 2591561 w 4173281"/>
              <a:gd name="connsiteY157" fmla="*/ 4921768 h 5477157"/>
              <a:gd name="connsiteX158" fmla="*/ 2589893 w 4173281"/>
              <a:gd name="connsiteY158" fmla="*/ 4929375 h 5477157"/>
              <a:gd name="connsiteX159" fmla="*/ 2594176 w 4173281"/>
              <a:gd name="connsiteY159" fmla="*/ 4927259 h 5477157"/>
              <a:gd name="connsiteX160" fmla="*/ 2594050 w 4173281"/>
              <a:gd name="connsiteY160" fmla="*/ 4916214 h 5477157"/>
              <a:gd name="connsiteX161" fmla="*/ 2595599 w 4173281"/>
              <a:gd name="connsiteY161" fmla="*/ 4913338 h 5477157"/>
              <a:gd name="connsiteX162" fmla="*/ 3589695 w 4173281"/>
              <a:gd name="connsiteY162" fmla="*/ 4894284 h 5477157"/>
              <a:gd name="connsiteX163" fmla="*/ 3586635 w 4173281"/>
              <a:gd name="connsiteY163" fmla="*/ 4923157 h 5477157"/>
              <a:gd name="connsiteX164" fmla="*/ 3578576 w 4173281"/>
              <a:gd name="connsiteY164" fmla="*/ 4933721 h 5477157"/>
              <a:gd name="connsiteX165" fmla="*/ 3595558 w 4173281"/>
              <a:gd name="connsiteY165" fmla="*/ 4954043 h 5477157"/>
              <a:gd name="connsiteX166" fmla="*/ 3607134 w 4173281"/>
              <a:gd name="connsiteY166" fmla="*/ 4981984 h 5477157"/>
              <a:gd name="connsiteX167" fmla="*/ 3607198 w 4173281"/>
              <a:gd name="connsiteY167" fmla="*/ 4982478 h 5477157"/>
              <a:gd name="connsiteX168" fmla="*/ 3615583 w 4173281"/>
              <a:gd name="connsiteY168" fmla="*/ 4975163 h 5477157"/>
              <a:gd name="connsiteX169" fmla="*/ 3653739 w 4173281"/>
              <a:gd name="connsiteY169" fmla="*/ 4947756 h 5477157"/>
              <a:gd name="connsiteX170" fmla="*/ 3670006 w 4173281"/>
              <a:gd name="connsiteY170" fmla="*/ 4945536 h 5477157"/>
              <a:gd name="connsiteX171" fmla="*/ 3667174 w 4173281"/>
              <a:gd name="connsiteY171" fmla="*/ 4933121 h 5477157"/>
              <a:gd name="connsiteX172" fmla="*/ 3671998 w 4173281"/>
              <a:gd name="connsiteY172" fmla="*/ 4910962 h 5477157"/>
              <a:gd name="connsiteX173" fmla="*/ 3664428 w 4173281"/>
              <a:gd name="connsiteY173" fmla="*/ 4903615 h 5477157"/>
              <a:gd name="connsiteX174" fmla="*/ 3607608 w 4173281"/>
              <a:gd name="connsiteY174" fmla="*/ 4907952 h 5477157"/>
              <a:gd name="connsiteX175" fmla="*/ 3589699 w 4173281"/>
              <a:gd name="connsiteY175" fmla="*/ 4894291 h 5477157"/>
              <a:gd name="connsiteX176" fmla="*/ 3681388 w 4173281"/>
              <a:gd name="connsiteY176" fmla="*/ 4893873 h 5477157"/>
              <a:gd name="connsiteX177" fmla="*/ 3679002 w 4173281"/>
              <a:gd name="connsiteY177" fmla="*/ 4894624 h 5477157"/>
              <a:gd name="connsiteX178" fmla="*/ 3679956 w 4173281"/>
              <a:gd name="connsiteY178" fmla="*/ 4895771 h 5477157"/>
              <a:gd name="connsiteX179" fmla="*/ 2938690 w 4173281"/>
              <a:gd name="connsiteY179" fmla="*/ 4874091 h 5477157"/>
              <a:gd name="connsiteX180" fmla="*/ 2912037 w 4173281"/>
              <a:gd name="connsiteY180" fmla="*/ 4887675 h 5477157"/>
              <a:gd name="connsiteX181" fmla="*/ 2919025 w 4173281"/>
              <a:gd name="connsiteY181" fmla="*/ 4892925 h 5477157"/>
              <a:gd name="connsiteX182" fmla="*/ 2920214 w 4173281"/>
              <a:gd name="connsiteY182" fmla="*/ 4893094 h 5477157"/>
              <a:gd name="connsiteX183" fmla="*/ 2921329 w 4173281"/>
              <a:gd name="connsiteY183" fmla="*/ 4894656 h 5477157"/>
              <a:gd name="connsiteX184" fmla="*/ 2945283 w 4173281"/>
              <a:gd name="connsiteY184" fmla="*/ 4912653 h 5477157"/>
              <a:gd name="connsiteX185" fmla="*/ 2939756 w 4173281"/>
              <a:gd name="connsiteY185" fmla="*/ 4914981 h 5477157"/>
              <a:gd name="connsiteX186" fmla="*/ 2939200 w 4173281"/>
              <a:gd name="connsiteY186" fmla="*/ 4917514 h 5477157"/>
              <a:gd name="connsiteX187" fmla="*/ 2940622 w 4173281"/>
              <a:gd name="connsiteY187" fmla="*/ 4923141 h 5477157"/>
              <a:gd name="connsiteX188" fmla="*/ 2948453 w 4173281"/>
              <a:gd name="connsiteY188" fmla="*/ 4930012 h 5477157"/>
              <a:gd name="connsiteX189" fmla="*/ 2963757 w 4173281"/>
              <a:gd name="connsiteY189" fmla="*/ 4931269 h 5477157"/>
              <a:gd name="connsiteX190" fmla="*/ 3017885 w 4173281"/>
              <a:gd name="connsiteY190" fmla="*/ 4986818 h 5477157"/>
              <a:gd name="connsiteX191" fmla="*/ 3019668 w 4173281"/>
              <a:gd name="connsiteY191" fmla="*/ 5005082 h 5477157"/>
              <a:gd name="connsiteX192" fmla="*/ 3039963 w 4173281"/>
              <a:gd name="connsiteY192" fmla="*/ 4978758 h 5477157"/>
              <a:gd name="connsiteX193" fmla="*/ 3022435 w 4173281"/>
              <a:gd name="connsiteY193" fmla="*/ 4961662 h 5477157"/>
              <a:gd name="connsiteX194" fmla="*/ 3022862 w 4173281"/>
              <a:gd name="connsiteY194" fmla="*/ 4958214 h 5477157"/>
              <a:gd name="connsiteX195" fmla="*/ 3009252 w 4173281"/>
              <a:gd name="connsiteY195" fmla="*/ 4940055 h 5477157"/>
              <a:gd name="connsiteX196" fmla="*/ 2967445 w 4173281"/>
              <a:gd name="connsiteY196" fmla="*/ 4888371 h 5477157"/>
              <a:gd name="connsiteX197" fmla="*/ 2962374 w 4173281"/>
              <a:gd name="connsiteY197" fmla="*/ 4887259 h 5477157"/>
              <a:gd name="connsiteX198" fmla="*/ 2938690 w 4173281"/>
              <a:gd name="connsiteY198" fmla="*/ 4874091 h 5477157"/>
              <a:gd name="connsiteX199" fmla="*/ 3374220 w 4173281"/>
              <a:gd name="connsiteY199" fmla="*/ 4870494 h 5477157"/>
              <a:gd name="connsiteX200" fmla="*/ 3376681 w 4173281"/>
              <a:gd name="connsiteY200" fmla="*/ 4880580 h 5477157"/>
              <a:gd name="connsiteX201" fmla="*/ 3378527 w 4173281"/>
              <a:gd name="connsiteY201" fmla="*/ 4888146 h 5477157"/>
              <a:gd name="connsiteX202" fmla="*/ 3388673 w 4173281"/>
              <a:gd name="connsiteY202" fmla="*/ 4874984 h 5477157"/>
              <a:gd name="connsiteX203" fmla="*/ 3374220 w 4173281"/>
              <a:gd name="connsiteY203" fmla="*/ 4870494 h 5477157"/>
              <a:gd name="connsiteX204" fmla="*/ 2037467 w 4173281"/>
              <a:gd name="connsiteY204" fmla="*/ 4848392 h 5477157"/>
              <a:gd name="connsiteX205" fmla="*/ 2036271 w 4173281"/>
              <a:gd name="connsiteY205" fmla="*/ 4854353 h 5477157"/>
              <a:gd name="connsiteX206" fmla="*/ 2045844 w 4173281"/>
              <a:gd name="connsiteY206" fmla="*/ 4848392 h 5477157"/>
              <a:gd name="connsiteX207" fmla="*/ 2562317 w 4173281"/>
              <a:gd name="connsiteY207" fmla="*/ 4842825 h 5477157"/>
              <a:gd name="connsiteX208" fmla="*/ 2560649 w 4173281"/>
              <a:gd name="connsiteY208" fmla="*/ 4850430 h 5477157"/>
              <a:gd name="connsiteX209" fmla="*/ 2547689 w 4173281"/>
              <a:gd name="connsiteY209" fmla="*/ 4874210 h 5477157"/>
              <a:gd name="connsiteX210" fmla="*/ 2596801 w 4173281"/>
              <a:gd name="connsiteY210" fmla="*/ 4911108 h 5477157"/>
              <a:gd name="connsiteX211" fmla="*/ 2620938 w 4173281"/>
              <a:gd name="connsiteY211" fmla="*/ 4866312 h 5477157"/>
              <a:gd name="connsiteX212" fmla="*/ 2605171 w 4173281"/>
              <a:gd name="connsiteY212" fmla="*/ 4865509 h 5477157"/>
              <a:gd name="connsiteX213" fmla="*/ 2562317 w 4173281"/>
              <a:gd name="connsiteY213" fmla="*/ 4842825 h 5477157"/>
              <a:gd name="connsiteX214" fmla="*/ 2694017 w 4173281"/>
              <a:gd name="connsiteY214" fmla="*/ 4823882 h 5477157"/>
              <a:gd name="connsiteX215" fmla="*/ 2690369 w 4173281"/>
              <a:gd name="connsiteY215" fmla="*/ 4828396 h 5477157"/>
              <a:gd name="connsiteX216" fmla="*/ 2697976 w 4173281"/>
              <a:gd name="connsiteY216" fmla="*/ 4830064 h 5477157"/>
              <a:gd name="connsiteX217" fmla="*/ 2217542 w 4173281"/>
              <a:gd name="connsiteY217" fmla="*/ 4813814 h 5477157"/>
              <a:gd name="connsiteX218" fmla="*/ 2223565 w 4173281"/>
              <a:gd name="connsiteY218" fmla="*/ 4831547 h 5477157"/>
              <a:gd name="connsiteX219" fmla="*/ 2222799 w 4173281"/>
              <a:gd name="connsiteY219" fmla="*/ 4853550 h 5477157"/>
              <a:gd name="connsiteX220" fmla="*/ 2238861 w 4173281"/>
              <a:gd name="connsiteY220" fmla="*/ 4858220 h 5477157"/>
              <a:gd name="connsiteX221" fmla="*/ 2238955 w 4173281"/>
              <a:gd name="connsiteY221" fmla="*/ 4850958 h 5477157"/>
              <a:gd name="connsiteX222" fmla="*/ 2238794 w 4173281"/>
              <a:gd name="connsiteY222" fmla="*/ 4850705 h 5477157"/>
              <a:gd name="connsiteX223" fmla="*/ 2237740 w 4173281"/>
              <a:gd name="connsiteY223" fmla="*/ 4838849 h 5477157"/>
              <a:gd name="connsiteX224" fmla="*/ 2241392 w 4173281"/>
              <a:gd name="connsiteY224" fmla="*/ 4833257 h 5477157"/>
              <a:gd name="connsiteX225" fmla="*/ 2242507 w 4173281"/>
              <a:gd name="connsiteY225" fmla="*/ 4830754 h 5477157"/>
              <a:gd name="connsiteX226" fmla="*/ 1759748 w 4173281"/>
              <a:gd name="connsiteY226" fmla="*/ 4806865 h 5477157"/>
              <a:gd name="connsiteX227" fmla="*/ 1741581 w 4173281"/>
              <a:gd name="connsiteY227" fmla="*/ 4812055 h 5477157"/>
              <a:gd name="connsiteX228" fmla="*/ 1726008 w 4173281"/>
              <a:gd name="connsiteY228" fmla="*/ 4809459 h 5477157"/>
              <a:gd name="connsiteX229" fmla="*/ 1720817 w 4173281"/>
              <a:gd name="connsiteY229" fmla="*/ 4825031 h 5477157"/>
              <a:gd name="connsiteX230" fmla="*/ 1733793 w 4173281"/>
              <a:gd name="connsiteY230" fmla="*/ 4835414 h 5477157"/>
              <a:gd name="connsiteX231" fmla="*/ 1741581 w 4173281"/>
              <a:gd name="connsiteY231" fmla="*/ 4840605 h 5477157"/>
              <a:gd name="connsiteX232" fmla="*/ 1746772 w 4173281"/>
              <a:gd name="connsiteY232" fmla="*/ 4840605 h 5477157"/>
              <a:gd name="connsiteX233" fmla="*/ 1759748 w 4173281"/>
              <a:gd name="connsiteY233" fmla="*/ 4806865 h 5477157"/>
              <a:gd name="connsiteX234" fmla="*/ 3314999 w 4173281"/>
              <a:gd name="connsiteY234" fmla="*/ 4790782 h 5477157"/>
              <a:gd name="connsiteX235" fmla="*/ 3312614 w 4173281"/>
              <a:gd name="connsiteY235" fmla="*/ 4803801 h 5477157"/>
              <a:gd name="connsiteX236" fmla="*/ 3294336 w 4173281"/>
              <a:gd name="connsiteY236" fmla="*/ 4821670 h 5477157"/>
              <a:gd name="connsiteX237" fmla="*/ 3290995 w 4173281"/>
              <a:gd name="connsiteY237" fmla="*/ 4837100 h 5477157"/>
              <a:gd name="connsiteX238" fmla="*/ 3268930 w 4173281"/>
              <a:gd name="connsiteY238" fmla="*/ 4860099 h 5477157"/>
              <a:gd name="connsiteX239" fmla="*/ 3254265 w 4173281"/>
              <a:gd name="connsiteY239" fmla="*/ 4860212 h 5477157"/>
              <a:gd name="connsiteX240" fmla="*/ 3265240 w 4173281"/>
              <a:gd name="connsiteY240" fmla="*/ 4883725 h 5477157"/>
              <a:gd name="connsiteX241" fmla="*/ 3279490 w 4173281"/>
              <a:gd name="connsiteY241" fmla="*/ 4854534 h 5477157"/>
              <a:gd name="connsiteX242" fmla="*/ 3284412 w 4173281"/>
              <a:gd name="connsiteY242" fmla="*/ 4851037 h 5477157"/>
              <a:gd name="connsiteX243" fmla="*/ 3438429 w 4173281"/>
              <a:gd name="connsiteY243" fmla="*/ 4880518 h 5477157"/>
              <a:gd name="connsiteX244" fmla="*/ 3435712 w 4173281"/>
              <a:gd name="connsiteY244" fmla="*/ 4873095 h 5477157"/>
              <a:gd name="connsiteX245" fmla="*/ 3437322 w 4173281"/>
              <a:gd name="connsiteY245" fmla="*/ 4866093 h 5477157"/>
              <a:gd name="connsiteX246" fmla="*/ 3420189 w 4173281"/>
              <a:gd name="connsiteY246" fmla="*/ 4849370 h 5477157"/>
              <a:gd name="connsiteX247" fmla="*/ 3411034 w 4173281"/>
              <a:gd name="connsiteY247" fmla="*/ 4851315 h 5477157"/>
              <a:gd name="connsiteX248" fmla="*/ 3360936 w 4173281"/>
              <a:gd name="connsiteY248" fmla="*/ 4864912 h 5477157"/>
              <a:gd name="connsiteX249" fmla="*/ 3336732 w 4173281"/>
              <a:gd name="connsiteY249" fmla="*/ 4813392 h 5477157"/>
              <a:gd name="connsiteX250" fmla="*/ 3331388 w 4173281"/>
              <a:gd name="connsiteY250" fmla="*/ 4791712 h 5477157"/>
              <a:gd name="connsiteX251" fmla="*/ 3314999 w 4173281"/>
              <a:gd name="connsiteY251" fmla="*/ 4790782 h 5477157"/>
              <a:gd name="connsiteX252" fmla="*/ 1302940 w 4173281"/>
              <a:gd name="connsiteY252" fmla="*/ 4760145 h 5477157"/>
              <a:gd name="connsiteX253" fmla="*/ 1362635 w 4173281"/>
              <a:gd name="connsiteY253" fmla="*/ 4819840 h 5477157"/>
              <a:gd name="connsiteX254" fmla="*/ 1302940 w 4173281"/>
              <a:gd name="connsiteY254" fmla="*/ 4879538 h 5477157"/>
              <a:gd name="connsiteX255" fmla="*/ 1256221 w 4173281"/>
              <a:gd name="connsiteY255" fmla="*/ 4853583 h 5477157"/>
              <a:gd name="connsiteX256" fmla="*/ 1248433 w 4173281"/>
              <a:gd name="connsiteY256" fmla="*/ 4856177 h 5477157"/>
              <a:gd name="connsiteX257" fmla="*/ 1214693 w 4173281"/>
              <a:gd name="connsiteY257" fmla="*/ 4822437 h 5477157"/>
              <a:gd name="connsiteX258" fmla="*/ 1248433 w 4173281"/>
              <a:gd name="connsiteY258" fmla="*/ 4788694 h 5477157"/>
              <a:gd name="connsiteX259" fmla="*/ 1251030 w 4173281"/>
              <a:gd name="connsiteY259" fmla="*/ 4788694 h 5477157"/>
              <a:gd name="connsiteX260" fmla="*/ 1302940 w 4173281"/>
              <a:gd name="connsiteY260" fmla="*/ 4760145 h 5477157"/>
              <a:gd name="connsiteX261" fmla="*/ 2190601 w 4173281"/>
              <a:gd name="connsiteY261" fmla="*/ 4749764 h 5477157"/>
              <a:gd name="connsiteX262" fmla="*/ 2179863 w 4173281"/>
              <a:gd name="connsiteY262" fmla="*/ 4755132 h 5477157"/>
              <a:gd name="connsiteX263" fmla="*/ 2180655 w 4173281"/>
              <a:gd name="connsiteY263" fmla="*/ 4759900 h 5477157"/>
              <a:gd name="connsiteX264" fmla="*/ 2175338 w 4173281"/>
              <a:gd name="connsiteY264" fmla="*/ 4772019 h 5477157"/>
              <a:gd name="connsiteX265" fmla="*/ 2197348 w 4173281"/>
              <a:gd name="connsiteY265" fmla="*/ 4785127 h 5477157"/>
              <a:gd name="connsiteX266" fmla="*/ 2190601 w 4173281"/>
              <a:gd name="connsiteY266" fmla="*/ 4752358 h 5477157"/>
              <a:gd name="connsiteX267" fmla="*/ 3441296 w 4173281"/>
              <a:gd name="connsiteY267" fmla="*/ 4732836 h 5477157"/>
              <a:gd name="connsiteX268" fmla="*/ 3438004 w 4173281"/>
              <a:gd name="connsiteY268" fmla="*/ 4745656 h 5477157"/>
              <a:gd name="connsiteX269" fmla="*/ 3418519 w 4173281"/>
              <a:gd name="connsiteY269" fmla="*/ 4762200 h 5477157"/>
              <a:gd name="connsiteX270" fmla="*/ 3414104 w 4173281"/>
              <a:gd name="connsiteY270" fmla="*/ 4777357 h 5477157"/>
              <a:gd name="connsiteX271" fmla="*/ 3412959 w 4173281"/>
              <a:gd name="connsiteY271" fmla="*/ 4778394 h 5477157"/>
              <a:gd name="connsiteX272" fmla="*/ 3469746 w 4173281"/>
              <a:gd name="connsiteY272" fmla="*/ 4837677 h 5477157"/>
              <a:gd name="connsiteX273" fmla="*/ 3488164 w 4173281"/>
              <a:gd name="connsiteY273" fmla="*/ 4838934 h 5477157"/>
              <a:gd name="connsiteX274" fmla="*/ 3501406 w 4173281"/>
              <a:gd name="connsiteY274" fmla="*/ 4853388 h 5477157"/>
              <a:gd name="connsiteX275" fmla="*/ 3516384 w 4173281"/>
              <a:gd name="connsiteY275" fmla="*/ 4844692 h 5477157"/>
              <a:gd name="connsiteX276" fmla="*/ 3559951 w 4173281"/>
              <a:gd name="connsiteY276" fmla="*/ 4846940 h 5477157"/>
              <a:gd name="connsiteX277" fmla="*/ 3569306 w 4173281"/>
              <a:gd name="connsiteY277" fmla="*/ 4851443 h 5477157"/>
              <a:gd name="connsiteX278" fmla="*/ 3564961 w 4173281"/>
              <a:gd name="connsiteY278" fmla="*/ 4823985 h 5477157"/>
              <a:gd name="connsiteX279" fmla="*/ 3564555 w 4173281"/>
              <a:gd name="connsiteY279" fmla="*/ 4823856 h 5477157"/>
              <a:gd name="connsiteX280" fmla="*/ 3542120 w 4173281"/>
              <a:gd name="connsiteY280" fmla="*/ 4798653 h 5477157"/>
              <a:gd name="connsiteX281" fmla="*/ 3532851 w 4173281"/>
              <a:gd name="connsiteY281" fmla="*/ 4799951 h 5477157"/>
              <a:gd name="connsiteX282" fmla="*/ 3481924 w 4173281"/>
              <a:gd name="connsiteY282" fmla="*/ 4810004 h 5477157"/>
              <a:gd name="connsiteX283" fmla="*/ 3461390 w 4173281"/>
              <a:gd name="connsiteY283" fmla="*/ 4756914 h 5477157"/>
              <a:gd name="connsiteX284" fmla="*/ 3457579 w 4173281"/>
              <a:gd name="connsiteY284" fmla="*/ 4734913 h 5477157"/>
              <a:gd name="connsiteX285" fmla="*/ 3441296 w 4173281"/>
              <a:gd name="connsiteY285" fmla="*/ 4732836 h 5477157"/>
              <a:gd name="connsiteX286" fmla="*/ 1147210 w 4173281"/>
              <a:gd name="connsiteY286" fmla="*/ 4721214 h 5477157"/>
              <a:gd name="connsiteX287" fmla="*/ 1214693 w 4173281"/>
              <a:gd name="connsiteY287" fmla="*/ 4788697 h 5477157"/>
              <a:gd name="connsiteX288" fmla="*/ 1147210 w 4173281"/>
              <a:gd name="connsiteY288" fmla="*/ 4856180 h 5477157"/>
              <a:gd name="connsiteX289" fmla="*/ 1079727 w 4173281"/>
              <a:gd name="connsiteY289" fmla="*/ 4788697 h 5477157"/>
              <a:gd name="connsiteX290" fmla="*/ 1147210 w 4173281"/>
              <a:gd name="connsiteY290" fmla="*/ 4721214 h 5477157"/>
              <a:gd name="connsiteX291" fmla="*/ 2988065 w 4173281"/>
              <a:gd name="connsiteY291" fmla="*/ 4709546 h 5477157"/>
              <a:gd name="connsiteX292" fmla="*/ 2956596 w 4173281"/>
              <a:gd name="connsiteY292" fmla="*/ 4731874 h 5477157"/>
              <a:gd name="connsiteX293" fmla="*/ 2970517 w 4173281"/>
              <a:gd name="connsiteY293" fmla="*/ 4777443 h 5477157"/>
              <a:gd name="connsiteX294" fmla="*/ 2978122 w 4173281"/>
              <a:gd name="connsiteY294" fmla="*/ 4779111 h 5477157"/>
              <a:gd name="connsiteX295" fmla="*/ 2985728 w 4173281"/>
              <a:gd name="connsiteY295" fmla="*/ 4780779 h 5477157"/>
              <a:gd name="connsiteX296" fmla="*/ 2989375 w 4173281"/>
              <a:gd name="connsiteY296" fmla="*/ 4776264 h 5477157"/>
              <a:gd name="connsiteX297" fmla="*/ 2989932 w 4173281"/>
              <a:gd name="connsiteY297" fmla="*/ 4773727 h 5477157"/>
              <a:gd name="connsiteX298" fmla="*/ 3002542 w 4173281"/>
              <a:gd name="connsiteY298" fmla="*/ 4752580 h 5477157"/>
              <a:gd name="connsiteX299" fmla="*/ 2999140 w 4173281"/>
              <a:gd name="connsiteY299" fmla="*/ 4743861 h 5477157"/>
              <a:gd name="connsiteX300" fmla="*/ 2988065 w 4173281"/>
              <a:gd name="connsiteY300" fmla="*/ 4709546 h 5477157"/>
              <a:gd name="connsiteX301" fmla="*/ 2738878 w 4173281"/>
              <a:gd name="connsiteY301" fmla="*/ 4694750 h 5477157"/>
              <a:gd name="connsiteX302" fmla="*/ 2737210 w 4173281"/>
              <a:gd name="connsiteY302" fmla="*/ 4702355 h 5477157"/>
              <a:gd name="connsiteX303" fmla="*/ 2719423 w 4173281"/>
              <a:gd name="connsiteY303" fmla="*/ 4734991 h 5477157"/>
              <a:gd name="connsiteX304" fmla="*/ 2713464 w 4173281"/>
              <a:gd name="connsiteY304" fmla="*/ 4738486 h 5477157"/>
              <a:gd name="connsiteX305" fmla="*/ 2728462 w 4173281"/>
              <a:gd name="connsiteY305" fmla="*/ 4749754 h 5477157"/>
              <a:gd name="connsiteX306" fmla="*/ 2718616 w 4173281"/>
              <a:gd name="connsiteY306" fmla="*/ 4760190 h 5477157"/>
              <a:gd name="connsiteX307" fmla="*/ 2718126 w 4173281"/>
              <a:gd name="connsiteY307" fmla="*/ 4786654 h 5477157"/>
              <a:gd name="connsiteX308" fmla="*/ 2743759 w 4173281"/>
              <a:gd name="connsiteY308" fmla="*/ 4766701 h 5477157"/>
              <a:gd name="connsiteX309" fmla="*/ 2748442 w 4173281"/>
              <a:gd name="connsiteY309" fmla="*/ 4765933 h 5477157"/>
              <a:gd name="connsiteX310" fmla="*/ 2763621 w 4173281"/>
              <a:gd name="connsiteY310" fmla="*/ 4754971 h 5477157"/>
              <a:gd name="connsiteX311" fmla="*/ 2776401 w 4173281"/>
              <a:gd name="connsiteY311" fmla="*/ 4757393 h 5477157"/>
              <a:gd name="connsiteX312" fmla="*/ 2797499 w 4173281"/>
              <a:gd name="connsiteY312" fmla="*/ 4718237 h 5477157"/>
              <a:gd name="connsiteX313" fmla="*/ 2781732 w 4173281"/>
              <a:gd name="connsiteY313" fmla="*/ 4717434 h 5477157"/>
              <a:gd name="connsiteX314" fmla="*/ 2738878 w 4173281"/>
              <a:gd name="connsiteY314" fmla="*/ 4694750 h 5477157"/>
              <a:gd name="connsiteX315" fmla="*/ 2870578 w 4173281"/>
              <a:gd name="connsiteY315" fmla="*/ 4675807 h 5477157"/>
              <a:gd name="connsiteX316" fmla="*/ 2866930 w 4173281"/>
              <a:gd name="connsiteY316" fmla="*/ 4680321 h 5477157"/>
              <a:gd name="connsiteX317" fmla="*/ 2874537 w 4173281"/>
              <a:gd name="connsiteY317" fmla="*/ 4681989 h 5477157"/>
              <a:gd name="connsiteX318" fmla="*/ 2595256 w 4173281"/>
              <a:gd name="connsiteY318" fmla="*/ 4674796 h 5477157"/>
              <a:gd name="connsiteX319" fmla="*/ 2581720 w 4173281"/>
              <a:gd name="connsiteY319" fmla="*/ 4682866 h 5477157"/>
              <a:gd name="connsiteX320" fmla="*/ 2544598 w 4173281"/>
              <a:gd name="connsiteY320" fmla="*/ 4684025 h 5477157"/>
              <a:gd name="connsiteX321" fmla="*/ 2543332 w 4173281"/>
              <a:gd name="connsiteY321" fmla="*/ 4683596 h 5477157"/>
              <a:gd name="connsiteX322" fmla="*/ 2534189 w 4173281"/>
              <a:gd name="connsiteY322" fmla="*/ 4733928 h 5477157"/>
              <a:gd name="connsiteX323" fmla="*/ 2536389 w 4173281"/>
              <a:gd name="connsiteY323" fmla="*/ 4730851 h 5477157"/>
              <a:gd name="connsiteX324" fmla="*/ 2567196 w 4173281"/>
              <a:gd name="connsiteY324" fmla="*/ 4695383 h 5477157"/>
              <a:gd name="connsiteX325" fmla="*/ 2600286 w 4173281"/>
              <a:gd name="connsiteY325" fmla="*/ 4682612 h 5477157"/>
              <a:gd name="connsiteX326" fmla="*/ 2998387 w 4173281"/>
              <a:gd name="connsiteY326" fmla="*/ 4674609 h 5477157"/>
              <a:gd name="connsiteX327" fmla="*/ 2996162 w 4173281"/>
              <a:gd name="connsiteY327" fmla="*/ 4684750 h 5477157"/>
              <a:gd name="connsiteX328" fmla="*/ 2994494 w 4173281"/>
              <a:gd name="connsiteY328" fmla="*/ 4692357 h 5477157"/>
              <a:gd name="connsiteX329" fmla="*/ 3009393 w 4173281"/>
              <a:gd name="connsiteY329" fmla="*/ 4684996 h 5477157"/>
              <a:gd name="connsiteX330" fmla="*/ 2998387 w 4173281"/>
              <a:gd name="connsiteY330" fmla="*/ 4674609 h 5477157"/>
              <a:gd name="connsiteX331" fmla="*/ 1217287 w 4173281"/>
              <a:gd name="connsiteY331" fmla="*/ 4671898 h 5477157"/>
              <a:gd name="connsiteX332" fmla="*/ 1240648 w 4173281"/>
              <a:gd name="connsiteY332" fmla="*/ 4695256 h 5477157"/>
              <a:gd name="connsiteX333" fmla="*/ 1217287 w 4173281"/>
              <a:gd name="connsiteY333" fmla="*/ 4718617 h 5477157"/>
              <a:gd name="connsiteX334" fmla="*/ 1193929 w 4173281"/>
              <a:gd name="connsiteY334" fmla="*/ 4695256 h 5477157"/>
              <a:gd name="connsiteX335" fmla="*/ 1217287 w 4173281"/>
              <a:gd name="connsiteY335" fmla="*/ 4671898 h 5477157"/>
              <a:gd name="connsiteX336" fmla="*/ 1572872 w 4173281"/>
              <a:gd name="connsiteY336" fmla="*/ 4645943 h 5477157"/>
              <a:gd name="connsiteX337" fmla="*/ 1593636 w 4173281"/>
              <a:gd name="connsiteY337" fmla="*/ 4669301 h 5477157"/>
              <a:gd name="connsiteX338" fmla="*/ 1572872 w 4173281"/>
              <a:gd name="connsiteY338" fmla="*/ 4690065 h 5477157"/>
              <a:gd name="connsiteX339" fmla="*/ 1557299 w 4173281"/>
              <a:gd name="connsiteY339" fmla="*/ 4682280 h 5477157"/>
              <a:gd name="connsiteX340" fmla="*/ 1536535 w 4173281"/>
              <a:gd name="connsiteY340" fmla="*/ 4703044 h 5477157"/>
              <a:gd name="connsiteX341" fmla="*/ 1515771 w 4173281"/>
              <a:gd name="connsiteY341" fmla="*/ 4682280 h 5477157"/>
              <a:gd name="connsiteX342" fmla="*/ 1536535 w 4173281"/>
              <a:gd name="connsiteY342" fmla="*/ 4658919 h 5477157"/>
              <a:gd name="connsiteX343" fmla="*/ 1552108 w 4173281"/>
              <a:gd name="connsiteY343" fmla="*/ 4666707 h 5477157"/>
              <a:gd name="connsiteX344" fmla="*/ 1572872 w 4173281"/>
              <a:gd name="connsiteY344" fmla="*/ 4645943 h 5477157"/>
              <a:gd name="connsiteX345" fmla="*/ 1689671 w 4173281"/>
              <a:gd name="connsiteY345" fmla="*/ 4643349 h 5477157"/>
              <a:gd name="connsiteX346" fmla="*/ 1723411 w 4173281"/>
              <a:gd name="connsiteY346" fmla="*/ 4677089 h 5477157"/>
              <a:gd name="connsiteX347" fmla="*/ 1689671 w 4173281"/>
              <a:gd name="connsiteY347" fmla="*/ 4710832 h 5477157"/>
              <a:gd name="connsiteX348" fmla="*/ 1658525 w 4173281"/>
              <a:gd name="connsiteY348" fmla="*/ 4690068 h 5477157"/>
              <a:gd name="connsiteX349" fmla="*/ 1640355 w 4173281"/>
              <a:gd name="connsiteY349" fmla="*/ 4703044 h 5477157"/>
              <a:gd name="connsiteX350" fmla="*/ 1622188 w 4173281"/>
              <a:gd name="connsiteY350" fmla="*/ 4684877 h 5477157"/>
              <a:gd name="connsiteX351" fmla="*/ 1640355 w 4173281"/>
              <a:gd name="connsiteY351" fmla="*/ 4666707 h 5477157"/>
              <a:gd name="connsiteX352" fmla="*/ 1655928 w 4173281"/>
              <a:gd name="connsiteY352" fmla="*/ 4674495 h 5477157"/>
              <a:gd name="connsiteX353" fmla="*/ 1689671 w 4173281"/>
              <a:gd name="connsiteY353" fmla="*/ 4643349 h 5477157"/>
              <a:gd name="connsiteX354" fmla="*/ 1744176 w 4173281"/>
              <a:gd name="connsiteY354" fmla="*/ 4635562 h 5477157"/>
              <a:gd name="connsiteX355" fmla="*/ 1764940 w 4173281"/>
              <a:gd name="connsiteY355" fmla="*/ 4656326 h 5477157"/>
              <a:gd name="connsiteX356" fmla="*/ 1744176 w 4173281"/>
              <a:gd name="connsiteY356" fmla="*/ 4677090 h 5477157"/>
              <a:gd name="connsiteX357" fmla="*/ 1723412 w 4173281"/>
              <a:gd name="connsiteY357" fmla="*/ 4656326 h 5477157"/>
              <a:gd name="connsiteX358" fmla="*/ 1744176 w 4173281"/>
              <a:gd name="connsiteY358" fmla="*/ 4635562 h 5477157"/>
              <a:gd name="connsiteX359" fmla="*/ 1611806 w 4173281"/>
              <a:gd name="connsiteY359" fmla="*/ 4596630 h 5477157"/>
              <a:gd name="connsiteX360" fmla="*/ 1637761 w 4173281"/>
              <a:gd name="connsiteY360" fmla="*/ 4622585 h 5477157"/>
              <a:gd name="connsiteX361" fmla="*/ 1611806 w 4173281"/>
              <a:gd name="connsiteY361" fmla="*/ 4648540 h 5477157"/>
              <a:gd name="connsiteX362" fmla="*/ 1585851 w 4173281"/>
              <a:gd name="connsiteY362" fmla="*/ 4622585 h 5477157"/>
              <a:gd name="connsiteX363" fmla="*/ 1611806 w 4173281"/>
              <a:gd name="connsiteY363" fmla="*/ 4596630 h 5477157"/>
              <a:gd name="connsiteX364" fmla="*/ 2628097 w 4173281"/>
              <a:gd name="connsiteY364" fmla="*/ 4596487 h 5477157"/>
              <a:gd name="connsiteX365" fmla="*/ 2628030 w 4173281"/>
              <a:gd name="connsiteY365" fmla="*/ 4598438 h 5477157"/>
              <a:gd name="connsiteX366" fmla="*/ 2631997 w 4173281"/>
              <a:gd name="connsiteY366" fmla="*/ 4598438 h 5477157"/>
              <a:gd name="connsiteX367" fmla="*/ 2707900 w 4173281"/>
              <a:gd name="connsiteY367" fmla="*/ 4589837 h 5477157"/>
              <a:gd name="connsiteX368" fmla="*/ 2699520 w 4173281"/>
              <a:gd name="connsiteY368" fmla="*/ 4595761 h 5477157"/>
              <a:gd name="connsiteX369" fmla="*/ 2690565 w 4173281"/>
              <a:gd name="connsiteY369" fmla="*/ 4598020 h 5477157"/>
              <a:gd name="connsiteX370" fmla="*/ 2693046 w 4173281"/>
              <a:gd name="connsiteY370" fmla="*/ 4612952 h 5477157"/>
              <a:gd name="connsiteX371" fmla="*/ 2687347 w 4173281"/>
              <a:gd name="connsiteY371" fmla="*/ 4622509 h 5477157"/>
              <a:gd name="connsiteX372" fmla="*/ 2689050 w 4173281"/>
              <a:gd name="connsiteY372" fmla="*/ 4628701 h 5477157"/>
              <a:gd name="connsiteX373" fmla="*/ 2701828 w 4173281"/>
              <a:gd name="connsiteY373" fmla="*/ 4633480 h 5477157"/>
              <a:gd name="connsiteX374" fmla="*/ 2703187 w 4173281"/>
              <a:gd name="connsiteY374" fmla="*/ 4615177 h 5477157"/>
              <a:gd name="connsiteX375" fmla="*/ 2701453 w 4173281"/>
              <a:gd name="connsiteY375" fmla="*/ 4598853 h 5477157"/>
              <a:gd name="connsiteX376" fmla="*/ 1728602 w 4173281"/>
              <a:gd name="connsiteY376" fmla="*/ 4555102 h 5477157"/>
              <a:gd name="connsiteX377" fmla="*/ 1757154 w 4173281"/>
              <a:gd name="connsiteY377" fmla="*/ 4583651 h 5477157"/>
              <a:gd name="connsiteX378" fmla="*/ 1728602 w 4173281"/>
              <a:gd name="connsiteY378" fmla="*/ 4612203 h 5477157"/>
              <a:gd name="connsiteX379" fmla="*/ 1700053 w 4173281"/>
              <a:gd name="connsiteY379" fmla="*/ 4583651 h 5477157"/>
              <a:gd name="connsiteX380" fmla="*/ 1728602 w 4173281"/>
              <a:gd name="connsiteY380" fmla="*/ 4555102 h 5477157"/>
              <a:gd name="connsiteX381" fmla="*/ 1663713 w 4173281"/>
              <a:gd name="connsiteY381" fmla="*/ 4542123 h 5477157"/>
              <a:gd name="connsiteX382" fmla="*/ 1676692 w 4173281"/>
              <a:gd name="connsiteY382" fmla="*/ 4555099 h 5477157"/>
              <a:gd name="connsiteX383" fmla="*/ 1663713 w 4173281"/>
              <a:gd name="connsiteY383" fmla="*/ 4568078 h 5477157"/>
              <a:gd name="connsiteX384" fmla="*/ 1650737 w 4173281"/>
              <a:gd name="connsiteY384" fmla="*/ 4555099 h 5477157"/>
              <a:gd name="connsiteX385" fmla="*/ 1663713 w 4173281"/>
              <a:gd name="connsiteY385" fmla="*/ 4542123 h 5477157"/>
              <a:gd name="connsiteX386" fmla="*/ 1362638 w 4173281"/>
              <a:gd name="connsiteY386" fmla="*/ 4534338 h 5477157"/>
              <a:gd name="connsiteX387" fmla="*/ 1411951 w 4173281"/>
              <a:gd name="connsiteY387" fmla="*/ 4575866 h 5477157"/>
              <a:gd name="connsiteX388" fmla="*/ 1437906 w 4173281"/>
              <a:gd name="connsiteY388" fmla="*/ 4604415 h 5477157"/>
              <a:gd name="connsiteX389" fmla="*/ 1409357 w 4173281"/>
              <a:gd name="connsiteY389" fmla="*/ 4632967 h 5477157"/>
              <a:gd name="connsiteX390" fmla="*/ 1388593 w 4173281"/>
              <a:gd name="connsiteY390" fmla="*/ 4619988 h 5477157"/>
              <a:gd name="connsiteX391" fmla="*/ 1360041 w 4173281"/>
              <a:gd name="connsiteY391" fmla="*/ 4630370 h 5477157"/>
              <a:gd name="connsiteX392" fmla="*/ 1326301 w 4173281"/>
              <a:gd name="connsiteY392" fmla="*/ 4617394 h 5477157"/>
              <a:gd name="connsiteX393" fmla="*/ 1315919 w 4173281"/>
              <a:gd name="connsiteY393" fmla="*/ 4622585 h 5477157"/>
              <a:gd name="connsiteX394" fmla="*/ 1300346 w 4173281"/>
              <a:gd name="connsiteY394" fmla="*/ 4607012 h 5477157"/>
              <a:gd name="connsiteX395" fmla="*/ 1313322 w 4173281"/>
              <a:gd name="connsiteY395" fmla="*/ 4591439 h 5477157"/>
              <a:gd name="connsiteX396" fmla="*/ 1313322 w 4173281"/>
              <a:gd name="connsiteY396" fmla="*/ 4583651 h 5477157"/>
              <a:gd name="connsiteX397" fmla="*/ 1362638 w 4173281"/>
              <a:gd name="connsiteY397" fmla="*/ 4534338 h 5477157"/>
              <a:gd name="connsiteX398" fmla="*/ 3624164 w 4173281"/>
              <a:gd name="connsiteY398" fmla="*/ 4513822 h 5477157"/>
              <a:gd name="connsiteX399" fmla="*/ 3655972 w 4173281"/>
              <a:gd name="connsiteY399" fmla="*/ 4515811 h 5477157"/>
              <a:gd name="connsiteX400" fmla="*/ 3676069 w 4173281"/>
              <a:gd name="connsiteY400" fmla="*/ 4539886 h 5477157"/>
              <a:gd name="connsiteX401" fmla="*/ 3679981 w 4173281"/>
              <a:gd name="connsiteY401" fmla="*/ 4539115 h 5477157"/>
              <a:gd name="connsiteX402" fmla="*/ 3879079 w 4173281"/>
              <a:gd name="connsiteY402" fmla="*/ 4778514 h 5477157"/>
              <a:gd name="connsiteX403" fmla="*/ 3858413 w 4173281"/>
              <a:gd name="connsiteY403" fmla="*/ 4777448 h 5477157"/>
              <a:gd name="connsiteX404" fmla="*/ 3846633 w 4173281"/>
              <a:gd name="connsiteY404" fmla="*/ 4766016 h 5477157"/>
              <a:gd name="connsiteX405" fmla="*/ 3789813 w 4173281"/>
              <a:gd name="connsiteY405" fmla="*/ 4770353 h 5477157"/>
              <a:gd name="connsiteX406" fmla="*/ 3763129 w 4173281"/>
              <a:gd name="connsiteY406" fmla="*/ 4694136 h 5477157"/>
              <a:gd name="connsiteX407" fmla="*/ 3764255 w 4173281"/>
              <a:gd name="connsiteY407" fmla="*/ 4691796 h 5477157"/>
              <a:gd name="connsiteX408" fmla="*/ 3746760 w 4173281"/>
              <a:gd name="connsiteY408" fmla="*/ 4686257 h 5477157"/>
              <a:gd name="connsiteX409" fmla="*/ 3724325 w 4173281"/>
              <a:gd name="connsiteY409" fmla="*/ 4661054 h 5477157"/>
              <a:gd name="connsiteX410" fmla="*/ 3715056 w 4173281"/>
              <a:gd name="connsiteY410" fmla="*/ 4662352 h 5477157"/>
              <a:gd name="connsiteX411" fmla="*/ 3664129 w 4173281"/>
              <a:gd name="connsiteY411" fmla="*/ 4672405 h 5477157"/>
              <a:gd name="connsiteX412" fmla="*/ 3643595 w 4173281"/>
              <a:gd name="connsiteY412" fmla="*/ 4619315 h 5477157"/>
              <a:gd name="connsiteX413" fmla="*/ 3639784 w 4173281"/>
              <a:gd name="connsiteY413" fmla="*/ 4597314 h 5477157"/>
              <a:gd name="connsiteX414" fmla="*/ 3623501 w 4173281"/>
              <a:gd name="connsiteY414" fmla="*/ 4595237 h 5477157"/>
              <a:gd name="connsiteX415" fmla="*/ 3620209 w 4173281"/>
              <a:gd name="connsiteY415" fmla="*/ 4608057 h 5477157"/>
              <a:gd name="connsiteX416" fmla="*/ 3600724 w 4173281"/>
              <a:gd name="connsiteY416" fmla="*/ 4624601 h 5477157"/>
              <a:gd name="connsiteX417" fmla="*/ 3596309 w 4173281"/>
              <a:gd name="connsiteY417" fmla="*/ 4639758 h 5477157"/>
              <a:gd name="connsiteX418" fmla="*/ 3540879 w 4173281"/>
              <a:gd name="connsiteY418" fmla="*/ 4659166 h 5477157"/>
              <a:gd name="connsiteX419" fmla="*/ 3521472 w 4173281"/>
              <a:gd name="connsiteY419" fmla="*/ 4603735 h 5477157"/>
              <a:gd name="connsiteX420" fmla="*/ 3561743 w 4173281"/>
              <a:gd name="connsiteY420" fmla="*/ 4579914 h 5477157"/>
              <a:gd name="connsiteX421" fmla="*/ 3597426 w 4173281"/>
              <a:gd name="connsiteY421" fmla="*/ 4559641 h 5477157"/>
              <a:gd name="connsiteX422" fmla="*/ 3600542 w 4173281"/>
              <a:gd name="connsiteY422" fmla="*/ 4535218 h 5477157"/>
              <a:gd name="connsiteX423" fmla="*/ 3624164 w 4173281"/>
              <a:gd name="connsiteY423" fmla="*/ 4513822 h 5477157"/>
              <a:gd name="connsiteX424" fmla="*/ 1567681 w 4173281"/>
              <a:gd name="connsiteY424" fmla="*/ 4500596 h 5477157"/>
              <a:gd name="connsiteX425" fmla="*/ 1583254 w 4173281"/>
              <a:gd name="connsiteY425" fmla="*/ 4516169 h 5477157"/>
              <a:gd name="connsiteX426" fmla="*/ 1567681 w 4173281"/>
              <a:gd name="connsiteY426" fmla="*/ 4531742 h 5477157"/>
              <a:gd name="connsiteX427" fmla="*/ 1552108 w 4173281"/>
              <a:gd name="connsiteY427" fmla="*/ 4516169 h 5477157"/>
              <a:gd name="connsiteX428" fmla="*/ 1567681 w 4173281"/>
              <a:gd name="connsiteY428" fmla="*/ 4500596 h 5477157"/>
              <a:gd name="connsiteX429" fmla="*/ 1689671 w 4173281"/>
              <a:gd name="connsiteY429" fmla="*/ 4474641 h 5477157"/>
              <a:gd name="connsiteX430" fmla="*/ 1687073 w 4173281"/>
              <a:gd name="connsiteY430" fmla="*/ 4482426 h 5477157"/>
              <a:gd name="connsiteX431" fmla="*/ 1692265 w 4173281"/>
              <a:gd name="connsiteY431" fmla="*/ 4477235 h 5477157"/>
              <a:gd name="connsiteX432" fmla="*/ 2600760 w 4173281"/>
              <a:gd name="connsiteY432" fmla="*/ 4427965 h 5477157"/>
              <a:gd name="connsiteX433" fmla="*/ 2592041 w 4173281"/>
              <a:gd name="connsiteY433" fmla="*/ 4431366 h 5477157"/>
              <a:gd name="connsiteX434" fmla="*/ 2588539 w 4173281"/>
              <a:gd name="connsiteY434" fmla="*/ 4434741 h 5477157"/>
              <a:gd name="connsiteX435" fmla="*/ 2588506 w 4173281"/>
              <a:gd name="connsiteY435" fmla="*/ 4434920 h 5477157"/>
              <a:gd name="connsiteX436" fmla="*/ 2590469 w 4173281"/>
              <a:gd name="connsiteY436" fmla="*/ 4434920 h 5477157"/>
              <a:gd name="connsiteX437" fmla="*/ 2623144 w 4173281"/>
              <a:gd name="connsiteY437" fmla="*/ 4443634 h 5477157"/>
              <a:gd name="connsiteX438" fmla="*/ 1326302 w 4173281"/>
              <a:gd name="connsiteY438" fmla="*/ 4399372 h 5477157"/>
              <a:gd name="connsiteX439" fmla="*/ 1354851 w 4173281"/>
              <a:gd name="connsiteY439" fmla="*/ 4427921 h 5477157"/>
              <a:gd name="connsiteX440" fmla="*/ 1334087 w 4173281"/>
              <a:gd name="connsiteY440" fmla="*/ 4453876 h 5477157"/>
              <a:gd name="connsiteX441" fmla="*/ 1334087 w 4173281"/>
              <a:gd name="connsiteY441" fmla="*/ 4461664 h 5477157"/>
              <a:gd name="connsiteX442" fmla="*/ 1289965 w 4173281"/>
              <a:gd name="connsiteY442" fmla="*/ 4505786 h 5477157"/>
              <a:gd name="connsiteX443" fmla="*/ 1287368 w 4173281"/>
              <a:gd name="connsiteY443" fmla="*/ 4505786 h 5477157"/>
              <a:gd name="connsiteX444" fmla="*/ 1305538 w 4173281"/>
              <a:gd name="connsiteY444" fmla="*/ 4565484 h 5477157"/>
              <a:gd name="connsiteX445" fmla="*/ 1199121 w 4173281"/>
              <a:gd name="connsiteY445" fmla="*/ 4671898 h 5477157"/>
              <a:gd name="connsiteX446" fmla="*/ 1092707 w 4173281"/>
              <a:gd name="connsiteY446" fmla="*/ 4565484 h 5477157"/>
              <a:gd name="connsiteX447" fmla="*/ 1095301 w 4173281"/>
              <a:gd name="connsiteY447" fmla="*/ 4547314 h 5477157"/>
              <a:gd name="connsiteX448" fmla="*/ 1056370 w 4173281"/>
              <a:gd name="connsiteY448" fmla="*/ 4508383 h 5477157"/>
              <a:gd name="connsiteX449" fmla="*/ 1092707 w 4173281"/>
              <a:gd name="connsiteY449" fmla="*/ 4472046 h 5477157"/>
              <a:gd name="connsiteX450" fmla="*/ 1123853 w 4173281"/>
              <a:gd name="connsiteY450" fmla="*/ 4487619 h 5477157"/>
              <a:gd name="connsiteX451" fmla="*/ 1199121 w 4173281"/>
              <a:gd name="connsiteY451" fmla="*/ 4456473 h 5477157"/>
              <a:gd name="connsiteX452" fmla="*/ 1245840 w 4173281"/>
              <a:gd name="connsiteY452" fmla="*/ 4466855 h 5477157"/>
              <a:gd name="connsiteX453" fmla="*/ 1245840 w 4173281"/>
              <a:gd name="connsiteY453" fmla="*/ 4459067 h 5477157"/>
              <a:gd name="connsiteX454" fmla="*/ 1289965 w 4173281"/>
              <a:gd name="connsiteY454" fmla="*/ 4414945 h 5477157"/>
              <a:gd name="connsiteX455" fmla="*/ 1300347 w 4173281"/>
              <a:gd name="connsiteY455" fmla="*/ 4417539 h 5477157"/>
              <a:gd name="connsiteX456" fmla="*/ 1326302 w 4173281"/>
              <a:gd name="connsiteY456" fmla="*/ 4399372 h 5477157"/>
              <a:gd name="connsiteX457" fmla="*/ 2029680 w 4173281"/>
              <a:gd name="connsiteY457" fmla="*/ 4337078 h 5477157"/>
              <a:gd name="connsiteX458" fmla="*/ 2032276 w 4173281"/>
              <a:gd name="connsiteY458" fmla="*/ 4350056 h 5477157"/>
              <a:gd name="connsiteX459" fmla="*/ 2058231 w 4173281"/>
              <a:gd name="connsiteY459" fmla="*/ 4365630 h 5477157"/>
              <a:gd name="connsiteX460" fmla="*/ 2076399 w 4173281"/>
              <a:gd name="connsiteY460" fmla="*/ 4357842 h 5477157"/>
              <a:gd name="connsiteX461" fmla="*/ 2071207 w 4173281"/>
              <a:gd name="connsiteY461" fmla="*/ 4350056 h 5477157"/>
              <a:gd name="connsiteX462" fmla="*/ 2068613 w 4173281"/>
              <a:gd name="connsiteY462" fmla="*/ 4350056 h 5477157"/>
              <a:gd name="connsiteX463" fmla="*/ 2029680 w 4173281"/>
              <a:gd name="connsiteY463" fmla="*/ 4337078 h 5477157"/>
              <a:gd name="connsiteX464" fmla="*/ 1030412 w 4173281"/>
              <a:gd name="connsiteY464" fmla="*/ 4331889 h 5477157"/>
              <a:gd name="connsiteX465" fmla="*/ 1074537 w 4173281"/>
              <a:gd name="connsiteY465" fmla="*/ 4376011 h 5477157"/>
              <a:gd name="connsiteX466" fmla="*/ 1030412 w 4173281"/>
              <a:gd name="connsiteY466" fmla="*/ 4420136 h 5477157"/>
              <a:gd name="connsiteX467" fmla="*/ 986290 w 4173281"/>
              <a:gd name="connsiteY467" fmla="*/ 4376011 h 5477157"/>
              <a:gd name="connsiteX468" fmla="*/ 1030412 w 4173281"/>
              <a:gd name="connsiteY468" fmla="*/ 4331889 h 5477157"/>
              <a:gd name="connsiteX469" fmla="*/ 996672 w 4173281"/>
              <a:gd name="connsiteY469" fmla="*/ 4277383 h 5477157"/>
              <a:gd name="connsiteX470" fmla="*/ 1020033 w 4173281"/>
              <a:gd name="connsiteY470" fmla="*/ 4300741 h 5477157"/>
              <a:gd name="connsiteX471" fmla="*/ 996672 w 4173281"/>
              <a:gd name="connsiteY471" fmla="*/ 4324102 h 5477157"/>
              <a:gd name="connsiteX472" fmla="*/ 973314 w 4173281"/>
              <a:gd name="connsiteY472" fmla="*/ 4300741 h 5477157"/>
              <a:gd name="connsiteX473" fmla="*/ 996672 w 4173281"/>
              <a:gd name="connsiteY473" fmla="*/ 4277383 h 5477157"/>
              <a:gd name="connsiteX474" fmla="*/ 1993343 w 4173281"/>
              <a:gd name="connsiteY474" fmla="*/ 4272192 h 5477157"/>
              <a:gd name="connsiteX475" fmla="*/ 1993343 w 4173281"/>
              <a:gd name="connsiteY475" fmla="*/ 4277383 h 5477157"/>
              <a:gd name="connsiteX476" fmla="*/ 1988151 w 4173281"/>
              <a:gd name="connsiteY476" fmla="*/ 4305932 h 5477157"/>
              <a:gd name="connsiteX477" fmla="*/ 1990749 w 4173281"/>
              <a:gd name="connsiteY477" fmla="*/ 4305932 h 5477157"/>
              <a:gd name="connsiteX478" fmla="*/ 2006321 w 4173281"/>
              <a:gd name="connsiteY478" fmla="*/ 4318910 h 5477157"/>
              <a:gd name="connsiteX479" fmla="*/ 2016703 w 4173281"/>
              <a:gd name="connsiteY479" fmla="*/ 4321504 h 5477157"/>
              <a:gd name="connsiteX480" fmla="*/ 2006321 w 4173281"/>
              <a:gd name="connsiteY480" fmla="*/ 4287764 h 5477157"/>
              <a:gd name="connsiteX481" fmla="*/ 2006321 w 4173281"/>
              <a:gd name="connsiteY481" fmla="*/ 4279977 h 5477157"/>
              <a:gd name="connsiteX482" fmla="*/ 1995940 w 4173281"/>
              <a:gd name="connsiteY482" fmla="*/ 4272192 h 5477157"/>
              <a:gd name="connsiteX483" fmla="*/ 939571 w 4173281"/>
              <a:gd name="connsiteY483" fmla="*/ 4150204 h 5477157"/>
              <a:gd name="connsiteX484" fmla="*/ 955144 w 4173281"/>
              <a:gd name="connsiteY484" fmla="*/ 4165777 h 5477157"/>
              <a:gd name="connsiteX485" fmla="*/ 939571 w 4173281"/>
              <a:gd name="connsiteY485" fmla="*/ 4181350 h 5477157"/>
              <a:gd name="connsiteX486" fmla="*/ 923998 w 4173281"/>
              <a:gd name="connsiteY486" fmla="*/ 4165777 h 5477157"/>
              <a:gd name="connsiteX487" fmla="*/ 939571 w 4173281"/>
              <a:gd name="connsiteY487" fmla="*/ 4150204 h 5477157"/>
              <a:gd name="connsiteX488" fmla="*/ 2078996 w 4173281"/>
              <a:gd name="connsiteY488" fmla="*/ 4113865 h 5477157"/>
              <a:gd name="connsiteX489" fmla="*/ 2076399 w 4173281"/>
              <a:gd name="connsiteY489" fmla="*/ 4116462 h 5477157"/>
              <a:gd name="connsiteX490" fmla="*/ 2078996 w 4173281"/>
              <a:gd name="connsiteY490" fmla="*/ 4119056 h 5477157"/>
              <a:gd name="connsiteX491" fmla="*/ 2084186 w 4173281"/>
              <a:gd name="connsiteY491" fmla="*/ 4116462 h 5477157"/>
              <a:gd name="connsiteX492" fmla="*/ 2078996 w 4173281"/>
              <a:gd name="connsiteY492" fmla="*/ 4113865 h 5477157"/>
              <a:gd name="connsiteX493" fmla="*/ 781246 w 4173281"/>
              <a:gd name="connsiteY493" fmla="*/ 4059361 h 5477157"/>
              <a:gd name="connsiteX494" fmla="*/ 796819 w 4173281"/>
              <a:gd name="connsiteY494" fmla="*/ 4074934 h 5477157"/>
              <a:gd name="connsiteX495" fmla="*/ 781246 w 4173281"/>
              <a:gd name="connsiteY495" fmla="*/ 4090507 h 5477157"/>
              <a:gd name="connsiteX496" fmla="*/ 765673 w 4173281"/>
              <a:gd name="connsiteY496" fmla="*/ 4074934 h 5477157"/>
              <a:gd name="connsiteX497" fmla="*/ 781246 w 4173281"/>
              <a:gd name="connsiteY497" fmla="*/ 4059361 h 5477157"/>
              <a:gd name="connsiteX498" fmla="*/ 1858377 w 4173281"/>
              <a:gd name="connsiteY498" fmla="*/ 4054170 h 5477157"/>
              <a:gd name="connsiteX499" fmla="*/ 1879141 w 4173281"/>
              <a:gd name="connsiteY499" fmla="*/ 4074934 h 5477157"/>
              <a:gd name="connsiteX500" fmla="*/ 1858377 w 4173281"/>
              <a:gd name="connsiteY500" fmla="*/ 4095698 h 5477157"/>
              <a:gd name="connsiteX501" fmla="*/ 1837613 w 4173281"/>
              <a:gd name="connsiteY501" fmla="*/ 4074934 h 5477157"/>
              <a:gd name="connsiteX502" fmla="*/ 1858377 w 4173281"/>
              <a:gd name="connsiteY502" fmla="*/ 4054170 h 5477157"/>
              <a:gd name="connsiteX503" fmla="*/ 1995940 w 4173281"/>
              <a:gd name="connsiteY503" fmla="*/ 4025617 h 5477157"/>
              <a:gd name="connsiteX504" fmla="*/ 1995940 w 4173281"/>
              <a:gd name="connsiteY504" fmla="*/ 4030809 h 5477157"/>
              <a:gd name="connsiteX505" fmla="*/ 1985557 w 4173281"/>
              <a:gd name="connsiteY505" fmla="*/ 4054170 h 5477157"/>
              <a:gd name="connsiteX506" fmla="*/ 1988151 w 4173281"/>
              <a:gd name="connsiteY506" fmla="*/ 4067146 h 5477157"/>
              <a:gd name="connsiteX507" fmla="*/ 1972579 w 4173281"/>
              <a:gd name="connsiteY507" fmla="*/ 4090507 h 5477157"/>
              <a:gd name="connsiteX508" fmla="*/ 1980366 w 4173281"/>
              <a:gd name="connsiteY508" fmla="*/ 4111271 h 5477157"/>
              <a:gd name="connsiteX509" fmla="*/ 1977770 w 4173281"/>
              <a:gd name="connsiteY509" fmla="*/ 4121652 h 5477157"/>
              <a:gd name="connsiteX510" fmla="*/ 2003725 w 4173281"/>
              <a:gd name="connsiteY510" fmla="*/ 4116462 h 5477157"/>
              <a:gd name="connsiteX511" fmla="*/ 2021895 w 4173281"/>
              <a:gd name="connsiteY511" fmla="*/ 4119056 h 5477157"/>
              <a:gd name="connsiteX512" fmla="*/ 2029680 w 4173281"/>
              <a:gd name="connsiteY512" fmla="*/ 4111271 h 5477157"/>
              <a:gd name="connsiteX513" fmla="*/ 2016703 w 4173281"/>
              <a:gd name="connsiteY513" fmla="*/ 4082719 h 5477157"/>
              <a:gd name="connsiteX514" fmla="*/ 2034871 w 4173281"/>
              <a:gd name="connsiteY514" fmla="*/ 4048978 h 5477157"/>
              <a:gd name="connsiteX515" fmla="*/ 2032276 w 4173281"/>
              <a:gd name="connsiteY515" fmla="*/ 4041191 h 5477157"/>
              <a:gd name="connsiteX516" fmla="*/ 2021895 w 4173281"/>
              <a:gd name="connsiteY516" fmla="*/ 4043787 h 5477157"/>
              <a:gd name="connsiteX517" fmla="*/ 1995940 w 4173281"/>
              <a:gd name="connsiteY517" fmla="*/ 4025617 h 5477157"/>
              <a:gd name="connsiteX518" fmla="*/ 2050444 w 4173281"/>
              <a:gd name="connsiteY518" fmla="*/ 3932180 h 5477157"/>
              <a:gd name="connsiteX519" fmla="*/ 2037467 w 4173281"/>
              <a:gd name="connsiteY519" fmla="*/ 3945159 h 5477157"/>
              <a:gd name="connsiteX520" fmla="*/ 2055635 w 4173281"/>
              <a:gd name="connsiteY520" fmla="*/ 3973708 h 5477157"/>
              <a:gd name="connsiteX521" fmla="*/ 2073805 w 4173281"/>
              <a:gd name="connsiteY521" fmla="*/ 3955540 h 5477157"/>
              <a:gd name="connsiteX522" fmla="*/ 2050444 w 4173281"/>
              <a:gd name="connsiteY522" fmla="*/ 3932180 h 5477157"/>
              <a:gd name="connsiteX523" fmla="*/ 1681883 w 4173281"/>
              <a:gd name="connsiteY523" fmla="*/ 3911419 h 5477157"/>
              <a:gd name="connsiteX524" fmla="*/ 1718220 w 4173281"/>
              <a:gd name="connsiteY524" fmla="*/ 3947756 h 5477157"/>
              <a:gd name="connsiteX525" fmla="*/ 1681883 w 4173281"/>
              <a:gd name="connsiteY525" fmla="*/ 3984093 h 5477157"/>
              <a:gd name="connsiteX526" fmla="*/ 1648143 w 4173281"/>
              <a:gd name="connsiteY526" fmla="*/ 3960732 h 5477157"/>
              <a:gd name="connsiteX527" fmla="*/ 1642952 w 4173281"/>
              <a:gd name="connsiteY527" fmla="*/ 3960732 h 5477157"/>
              <a:gd name="connsiteX528" fmla="*/ 1622188 w 4173281"/>
              <a:gd name="connsiteY528" fmla="*/ 3939968 h 5477157"/>
              <a:gd name="connsiteX529" fmla="*/ 1642952 w 4173281"/>
              <a:gd name="connsiteY529" fmla="*/ 3921801 h 5477157"/>
              <a:gd name="connsiteX530" fmla="*/ 1653334 w 4173281"/>
              <a:gd name="connsiteY530" fmla="*/ 3924395 h 5477157"/>
              <a:gd name="connsiteX531" fmla="*/ 1681883 w 4173281"/>
              <a:gd name="connsiteY531" fmla="*/ 3911419 h 5477157"/>
              <a:gd name="connsiteX532" fmla="*/ 1186142 w 4173281"/>
              <a:gd name="connsiteY532" fmla="*/ 3885464 h 5477157"/>
              <a:gd name="connsiteX533" fmla="*/ 1258816 w 4173281"/>
              <a:gd name="connsiteY533" fmla="*/ 3932183 h 5477157"/>
              <a:gd name="connsiteX534" fmla="*/ 1300344 w 4173281"/>
              <a:gd name="connsiteY534" fmla="*/ 3906228 h 5477157"/>
              <a:gd name="connsiteX535" fmla="*/ 1339278 w 4173281"/>
              <a:gd name="connsiteY535" fmla="*/ 3926992 h 5477157"/>
              <a:gd name="connsiteX536" fmla="*/ 1380806 w 4173281"/>
              <a:gd name="connsiteY536" fmla="*/ 3945159 h 5477157"/>
              <a:gd name="connsiteX537" fmla="*/ 1385997 w 4173281"/>
              <a:gd name="connsiteY537" fmla="*/ 3942565 h 5477157"/>
              <a:gd name="connsiteX538" fmla="*/ 1383400 w 4173281"/>
              <a:gd name="connsiteY538" fmla="*/ 3932183 h 5477157"/>
              <a:gd name="connsiteX539" fmla="*/ 1401570 w 4173281"/>
              <a:gd name="connsiteY539" fmla="*/ 3914013 h 5477157"/>
              <a:gd name="connsiteX540" fmla="*/ 1419737 w 4173281"/>
              <a:gd name="connsiteY540" fmla="*/ 3932183 h 5477157"/>
              <a:gd name="connsiteX541" fmla="*/ 1417143 w 4173281"/>
              <a:gd name="connsiteY541" fmla="*/ 3939968 h 5477157"/>
              <a:gd name="connsiteX542" fmla="*/ 1458671 w 4173281"/>
              <a:gd name="connsiteY542" fmla="*/ 3965923 h 5477157"/>
              <a:gd name="connsiteX543" fmla="*/ 1487220 w 4173281"/>
              <a:gd name="connsiteY543" fmla="*/ 3997069 h 5477157"/>
              <a:gd name="connsiteX544" fmla="*/ 1469053 w 4173281"/>
              <a:gd name="connsiteY544" fmla="*/ 4025621 h 5477157"/>
              <a:gd name="connsiteX545" fmla="*/ 1484626 w 4173281"/>
              <a:gd name="connsiteY545" fmla="*/ 4048979 h 5477157"/>
              <a:gd name="connsiteX546" fmla="*/ 1456074 w 4173281"/>
              <a:gd name="connsiteY546" fmla="*/ 4077531 h 5477157"/>
              <a:gd name="connsiteX547" fmla="*/ 1432716 w 4173281"/>
              <a:gd name="connsiteY547" fmla="*/ 4064552 h 5477157"/>
              <a:gd name="connsiteX548" fmla="*/ 1422334 w 4173281"/>
              <a:gd name="connsiteY548" fmla="*/ 4067149 h 5477157"/>
              <a:gd name="connsiteX549" fmla="*/ 1323705 w 4173281"/>
              <a:gd name="connsiteY549" fmla="*/ 4134632 h 5477157"/>
              <a:gd name="connsiteX550" fmla="*/ 1219885 w 4173281"/>
              <a:gd name="connsiteY550" fmla="*/ 4043788 h 5477157"/>
              <a:gd name="connsiteX551" fmla="*/ 1209503 w 4173281"/>
              <a:gd name="connsiteY551" fmla="*/ 4046385 h 5477157"/>
              <a:gd name="connsiteX552" fmla="*/ 1222479 w 4173281"/>
              <a:gd name="connsiteY552" fmla="*/ 4090507 h 5477157"/>
              <a:gd name="connsiteX553" fmla="*/ 1131638 w 4173281"/>
              <a:gd name="connsiteY553" fmla="*/ 4181351 h 5477157"/>
              <a:gd name="connsiteX554" fmla="*/ 1077131 w 4173281"/>
              <a:gd name="connsiteY554" fmla="*/ 4163181 h 5477157"/>
              <a:gd name="connsiteX555" fmla="*/ 1061558 w 4173281"/>
              <a:gd name="connsiteY555" fmla="*/ 4165778 h 5477157"/>
              <a:gd name="connsiteX556" fmla="*/ 1017436 w 4173281"/>
              <a:gd name="connsiteY556" fmla="*/ 4121653 h 5477157"/>
              <a:gd name="connsiteX557" fmla="*/ 1040794 w 4173281"/>
              <a:gd name="connsiteY557" fmla="*/ 4082722 h 5477157"/>
              <a:gd name="connsiteX558" fmla="*/ 1110874 w 4173281"/>
              <a:gd name="connsiteY558" fmla="*/ 4004857 h 5477157"/>
              <a:gd name="connsiteX559" fmla="*/ 1103086 w 4173281"/>
              <a:gd name="connsiteY559" fmla="*/ 3968520 h 5477157"/>
              <a:gd name="connsiteX560" fmla="*/ 1186142 w 4173281"/>
              <a:gd name="connsiteY560" fmla="*/ 3885464 h 5477157"/>
              <a:gd name="connsiteX561" fmla="*/ 1388591 w 4173281"/>
              <a:gd name="connsiteY561" fmla="*/ 3843935 h 5477157"/>
              <a:gd name="connsiteX562" fmla="*/ 1406761 w 4173281"/>
              <a:gd name="connsiteY562" fmla="*/ 3862102 h 5477157"/>
              <a:gd name="connsiteX563" fmla="*/ 1388591 w 4173281"/>
              <a:gd name="connsiteY563" fmla="*/ 3880272 h 5477157"/>
              <a:gd name="connsiteX564" fmla="*/ 1370424 w 4173281"/>
              <a:gd name="connsiteY564" fmla="*/ 3862102 h 5477157"/>
              <a:gd name="connsiteX565" fmla="*/ 1388591 w 4173281"/>
              <a:gd name="connsiteY565" fmla="*/ 3843935 h 5477157"/>
              <a:gd name="connsiteX566" fmla="*/ 1668907 w 4173281"/>
              <a:gd name="connsiteY566" fmla="*/ 3825765 h 5477157"/>
              <a:gd name="connsiteX567" fmla="*/ 1705244 w 4173281"/>
              <a:gd name="connsiteY567" fmla="*/ 3862102 h 5477157"/>
              <a:gd name="connsiteX568" fmla="*/ 1668907 w 4173281"/>
              <a:gd name="connsiteY568" fmla="*/ 3898439 h 5477157"/>
              <a:gd name="connsiteX569" fmla="*/ 1632570 w 4173281"/>
              <a:gd name="connsiteY569" fmla="*/ 3862102 h 5477157"/>
              <a:gd name="connsiteX570" fmla="*/ 1668907 w 4173281"/>
              <a:gd name="connsiteY570" fmla="*/ 3825765 h 5477157"/>
              <a:gd name="connsiteX571" fmla="*/ 1554705 w 4173281"/>
              <a:gd name="connsiteY571" fmla="*/ 3781643 h 5477157"/>
              <a:gd name="connsiteX572" fmla="*/ 1598827 w 4173281"/>
              <a:gd name="connsiteY572" fmla="*/ 3825765 h 5477157"/>
              <a:gd name="connsiteX573" fmla="*/ 1554705 w 4173281"/>
              <a:gd name="connsiteY573" fmla="*/ 3869890 h 5477157"/>
              <a:gd name="connsiteX574" fmla="*/ 1536535 w 4173281"/>
              <a:gd name="connsiteY574" fmla="*/ 3867293 h 5477157"/>
              <a:gd name="connsiteX575" fmla="*/ 1495007 w 4173281"/>
              <a:gd name="connsiteY575" fmla="*/ 3898439 h 5477157"/>
              <a:gd name="connsiteX576" fmla="*/ 1450885 w 4173281"/>
              <a:gd name="connsiteY576" fmla="*/ 3854317 h 5477157"/>
              <a:gd name="connsiteX577" fmla="*/ 1495007 w 4173281"/>
              <a:gd name="connsiteY577" fmla="*/ 3810192 h 5477157"/>
              <a:gd name="connsiteX578" fmla="*/ 1513177 w 4173281"/>
              <a:gd name="connsiteY578" fmla="*/ 3815383 h 5477157"/>
              <a:gd name="connsiteX579" fmla="*/ 1554705 w 4173281"/>
              <a:gd name="connsiteY579" fmla="*/ 3781643 h 5477157"/>
              <a:gd name="connsiteX580" fmla="*/ 2252893 w 4173281"/>
              <a:gd name="connsiteY580" fmla="*/ 3716754 h 5477157"/>
              <a:gd name="connsiteX581" fmla="*/ 2252893 w 4173281"/>
              <a:gd name="connsiteY581" fmla="*/ 3721946 h 5477157"/>
              <a:gd name="connsiteX582" fmla="*/ 2258083 w 4173281"/>
              <a:gd name="connsiteY582" fmla="*/ 3716754 h 5477157"/>
              <a:gd name="connsiteX583" fmla="*/ 669638 w 4173281"/>
              <a:gd name="connsiteY583" fmla="*/ 3688206 h 5477157"/>
              <a:gd name="connsiteX584" fmla="*/ 700784 w 4173281"/>
              <a:gd name="connsiteY584" fmla="*/ 3719352 h 5477157"/>
              <a:gd name="connsiteX585" fmla="*/ 690402 w 4173281"/>
              <a:gd name="connsiteY585" fmla="*/ 3742710 h 5477157"/>
              <a:gd name="connsiteX586" fmla="*/ 721548 w 4173281"/>
              <a:gd name="connsiteY586" fmla="*/ 3807599 h 5477157"/>
              <a:gd name="connsiteX587" fmla="*/ 635895 w 4173281"/>
              <a:gd name="connsiteY587" fmla="*/ 3893249 h 5477157"/>
              <a:gd name="connsiteX588" fmla="*/ 550246 w 4173281"/>
              <a:gd name="connsiteY588" fmla="*/ 3807599 h 5477157"/>
              <a:gd name="connsiteX589" fmla="*/ 635895 w 4173281"/>
              <a:gd name="connsiteY589" fmla="*/ 3721946 h 5477157"/>
              <a:gd name="connsiteX590" fmla="*/ 638492 w 4173281"/>
              <a:gd name="connsiteY590" fmla="*/ 3721946 h 5477157"/>
              <a:gd name="connsiteX591" fmla="*/ 638492 w 4173281"/>
              <a:gd name="connsiteY591" fmla="*/ 3719352 h 5477157"/>
              <a:gd name="connsiteX592" fmla="*/ 669638 w 4173281"/>
              <a:gd name="connsiteY592" fmla="*/ 3688206 h 5477157"/>
              <a:gd name="connsiteX593" fmla="*/ 918807 w 4173281"/>
              <a:gd name="connsiteY593" fmla="*/ 3675227 h 5477157"/>
              <a:gd name="connsiteX594" fmla="*/ 942168 w 4173281"/>
              <a:gd name="connsiteY594" fmla="*/ 3698585 h 5477157"/>
              <a:gd name="connsiteX595" fmla="*/ 918807 w 4173281"/>
              <a:gd name="connsiteY595" fmla="*/ 3721946 h 5477157"/>
              <a:gd name="connsiteX596" fmla="*/ 895449 w 4173281"/>
              <a:gd name="connsiteY596" fmla="*/ 3698585 h 5477157"/>
              <a:gd name="connsiteX597" fmla="*/ 918807 w 4173281"/>
              <a:gd name="connsiteY597" fmla="*/ 3675227 h 5477157"/>
              <a:gd name="connsiteX598" fmla="*/ 674830 w 4173281"/>
              <a:gd name="connsiteY598" fmla="*/ 3605150 h 5477157"/>
              <a:gd name="connsiteX599" fmla="*/ 695594 w 4173281"/>
              <a:gd name="connsiteY599" fmla="*/ 3625914 h 5477157"/>
              <a:gd name="connsiteX600" fmla="*/ 674830 w 4173281"/>
              <a:gd name="connsiteY600" fmla="*/ 3646678 h 5477157"/>
              <a:gd name="connsiteX601" fmla="*/ 654066 w 4173281"/>
              <a:gd name="connsiteY601" fmla="*/ 3625914 h 5477157"/>
              <a:gd name="connsiteX602" fmla="*/ 674830 w 4173281"/>
              <a:gd name="connsiteY602" fmla="*/ 3605150 h 5477157"/>
              <a:gd name="connsiteX603" fmla="*/ 2037467 w 4173281"/>
              <a:gd name="connsiteY603" fmla="*/ 3535070 h 5477157"/>
              <a:gd name="connsiteX604" fmla="*/ 2058231 w 4173281"/>
              <a:gd name="connsiteY604" fmla="*/ 3555834 h 5477157"/>
              <a:gd name="connsiteX605" fmla="*/ 2037467 w 4173281"/>
              <a:gd name="connsiteY605" fmla="*/ 3576598 h 5477157"/>
              <a:gd name="connsiteX606" fmla="*/ 2016703 w 4173281"/>
              <a:gd name="connsiteY606" fmla="*/ 3555834 h 5477157"/>
              <a:gd name="connsiteX607" fmla="*/ 2037467 w 4173281"/>
              <a:gd name="connsiteY607" fmla="*/ 3535070 h 5477157"/>
              <a:gd name="connsiteX608" fmla="*/ 1738983 w 4173281"/>
              <a:gd name="connsiteY608" fmla="*/ 3529879 h 5477157"/>
              <a:gd name="connsiteX609" fmla="*/ 1728107 w 4173281"/>
              <a:gd name="connsiteY609" fmla="*/ 3545451 h 5477157"/>
              <a:gd name="connsiteX610" fmla="*/ 1728603 w 4173281"/>
              <a:gd name="connsiteY610" fmla="*/ 3545451 h 5477157"/>
              <a:gd name="connsiteX611" fmla="*/ 1749776 w 4173281"/>
              <a:gd name="connsiteY611" fmla="*/ 3539101 h 5477157"/>
              <a:gd name="connsiteX612" fmla="*/ 1591042 w 4173281"/>
              <a:gd name="connsiteY612" fmla="*/ 3527285 h 5477157"/>
              <a:gd name="connsiteX613" fmla="*/ 1622188 w 4173281"/>
              <a:gd name="connsiteY613" fmla="*/ 3558431 h 5477157"/>
              <a:gd name="connsiteX614" fmla="*/ 1591042 w 4173281"/>
              <a:gd name="connsiteY614" fmla="*/ 3592171 h 5477157"/>
              <a:gd name="connsiteX615" fmla="*/ 1559896 w 4173281"/>
              <a:gd name="connsiteY615" fmla="*/ 3558431 h 5477157"/>
              <a:gd name="connsiteX616" fmla="*/ 1591042 w 4173281"/>
              <a:gd name="connsiteY616" fmla="*/ 3527285 h 5477157"/>
              <a:gd name="connsiteX617" fmla="*/ 721549 w 4173281"/>
              <a:gd name="connsiteY617" fmla="*/ 3519496 h 5477157"/>
              <a:gd name="connsiteX618" fmla="*/ 765674 w 4173281"/>
              <a:gd name="connsiteY618" fmla="*/ 3563618 h 5477157"/>
              <a:gd name="connsiteX619" fmla="*/ 721549 w 4173281"/>
              <a:gd name="connsiteY619" fmla="*/ 3607743 h 5477157"/>
              <a:gd name="connsiteX620" fmla="*/ 677427 w 4173281"/>
              <a:gd name="connsiteY620" fmla="*/ 3563618 h 5477157"/>
              <a:gd name="connsiteX621" fmla="*/ 721549 w 4173281"/>
              <a:gd name="connsiteY621" fmla="*/ 3519496 h 5477157"/>
              <a:gd name="connsiteX622" fmla="*/ 1450884 w 4173281"/>
              <a:gd name="connsiteY622" fmla="*/ 3467586 h 5477157"/>
              <a:gd name="connsiteX623" fmla="*/ 1463860 w 4173281"/>
              <a:gd name="connsiteY623" fmla="*/ 3480562 h 5477157"/>
              <a:gd name="connsiteX624" fmla="*/ 1450884 w 4173281"/>
              <a:gd name="connsiteY624" fmla="*/ 3493541 h 5477157"/>
              <a:gd name="connsiteX625" fmla="*/ 1448287 w 4173281"/>
              <a:gd name="connsiteY625" fmla="*/ 3493541 h 5477157"/>
              <a:gd name="connsiteX626" fmla="*/ 1479433 w 4173281"/>
              <a:gd name="connsiteY626" fmla="*/ 3519496 h 5477157"/>
              <a:gd name="connsiteX627" fmla="*/ 1500197 w 4173281"/>
              <a:gd name="connsiteY627" fmla="*/ 3514305 h 5477157"/>
              <a:gd name="connsiteX628" fmla="*/ 1549513 w 4173281"/>
              <a:gd name="connsiteY628" fmla="*/ 3563618 h 5477157"/>
              <a:gd name="connsiteX629" fmla="*/ 1533940 w 4173281"/>
              <a:gd name="connsiteY629" fmla="*/ 3599955 h 5477157"/>
              <a:gd name="connsiteX630" fmla="*/ 1541725 w 4173281"/>
              <a:gd name="connsiteY630" fmla="*/ 3597360 h 5477157"/>
              <a:gd name="connsiteX631" fmla="*/ 1570277 w 4173281"/>
              <a:gd name="connsiteY631" fmla="*/ 3625909 h 5477157"/>
              <a:gd name="connsiteX632" fmla="*/ 1541725 w 4173281"/>
              <a:gd name="connsiteY632" fmla="*/ 3654461 h 5477157"/>
              <a:gd name="connsiteX633" fmla="*/ 1513176 w 4173281"/>
              <a:gd name="connsiteY633" fmla="*/ 3625909 h 5477157"/>
              <a:gd name="connsiteX634" fmla="*/ 1520961 w 4173281"/>
              <a:gd name="connsiteY634" fmla="*/ 3607742 h 5477157"/>
              <a:gd name="connsiteX635" fmla="*/ 1502794 w 4173281"/>
              <a:gd name="connsiteY635" fmla="*/ 3610337 h 5477157"/>
              <a:gd name="connsiteX636" fmla="*/ 1461266 w 4173281"/>
              <a:gd name="connsiteY636" fmla="*/ 3586979 h 5477157"/>
              <a:gd name="connsiteX637" fmla="*/ 1435311 w 4173281"/>
              <a:gd name="connsiteY637" fmla="*/ 3594764 h 5477157"/>
              <a:gd name="connsiteX638" fmla="*/ 1383402 w 4173281"/>
              <a:gd name="connsiteY638" fmla="*/ 3542854 h 5477157"/>
              <a:gd name="connsiteX639" fmla="*/ 1435311 w 4173281"/>
              <a:gd name="connsiteY639" fmla="*/ 3490944 h 5477157"/>
              <a:gd name="connsiteX640" fmla="*/ 1445693 w 4173281"/>
              <a:gd name="connsiteY640" fmla="*/ 3493541 h 5477157"/>
              <a:gd name="connsiteX641" fmla="*/ 1437905 w 4173281"/>
              <a:gd name="connsiteY641" fmla="*/ 3480562 h 5477157"/>
              <a:gd name="connsiteX642" fmla="*/ 1450884 w 4173281"/>
              <a:gd name="connsiteY642" fmla="*/ 3467586 h 5477157"/>
              <a:gd name="connsiteX643" fmla="*/ 334817 w 4173281"/>
              <a:gd name="connsiteY643" fmla="*/ 3418274 h 5477157"/>
              <a:gd name="connsiteX644" fmla="*/ 436043 w 4173281"/>
              <a:gd name="connsiteY644" fmla="*/ 3519497 h 5477157"/>
              <a:gd name="connsiteX645" fmla="*/ 334817 w 4173281"/>
              <a:gd name="connsiteY645" fmla="*/ 3620723 h 5477157"/>
              <a:gd name="connsiteX646" fmla="*/ 233595 w 4173281"/>
              <a:gd name="connsiteY646" fmla="*/ 3519497 h 5477157"/>
              <a:gd name="connsiteX647" fmla="*/ 334817 w 4173281"/>
              <a:gd name="connsiteY647" fmla="*/ 3418274 h 5477157"/>
              <a:gd name="connsiteX648" fmla="*/ 451617 w 4173281"/>
              <a:gd name="connsiteY648" fmla="*/ 3400104 h 5477157"/>
              <a:gd name="connsiteX649" fmla="*/ 474978 w 4173281"/>
              <a:gd name="connsiteY649" fmla="*/ 3423462 h 5477157"/>
              <a:gd name="connsiteX650" fmla="*/ 451617 w 4173281"/>
              <a:gd name="connsiteY650" fmla="*/ 3446823 h 5477157"/>
              <a:gd name="connsiteX651" fmla="*/ 428259 w 4173281"/>
              <a:gd name="connsiteY651" fmla="*/ 3423462 h 5477157"/>
              <a:gd name="connsiteX652" fmla="*/ 451617 w 4173281"/>
              <a:gd name="connsiteY652" fmla="*/ 3400104 h 5477157"/>
              <a:gd name="connsiteX653" fmla="*/ 1030415 w 4173281"/>
              <a:gd name="connsiteY653" fmla="*/ 3363767 h 5477157"/>
              <a:gd name="connsiteX654" fmla="*/ 1051179 w 4173281"/>
              <a:gd name="connsiteY654" fmla="*/ 3384531 h 5477157"/>
              <a:gd name="connsiteX655" fmla="*/ 1030415 w 4173281"/>
              <a:gd name="connsiteY655" fmla="*/ 3405295 h 5477157"/>
              <a:gd name="connsiteX656" fmla="*/ 1009651 w 4173281"/>
              <a:gd name="connsiteY656" fmla="*/ 3384531 h 5477157"/>
              <a:gd name="connsiteX657" fmla="*/ 1030415 w 4173281"/>
              <a:gd name="connsiteY657" fmla="*/ 3363767 h 5477157"/>
              <a:gd name="connsiteX658" fmla="*/ 2424195 w 4173281"/>
              <a:gd name="connsiteY658" fmla="*/ 3322239 h 5477157"/>
              <a:gd name="connsiteX659" fmla="*/ 2411219 w 4173281"/>
              <a:gd name="connsiteY659" fmla="*/ 3335215 h 5477157"/>
              <a:gd name="connsiteX660" fmla="*/ 2424195 w 4173281"/>
              <a:gd name="connsiteY660" fmla="*/ 3330023 h 5477157"/>
              <a:gd name="connsiteX661" fmla="*/ 142751 w 4173281"/>
              <a:gd name="connsiteY661" fmla="*/ 3319644 h 5477157"/>
              <a:gd name="connsiteX662" fmla="*/ 218022 w 4173281"/>
              <a:gd name="connsiteY662" fmla="*/ 3394912 h 5477157"/>
              <a:gd name="connsiteX663" fmla="*/ 142751 w 4173281"/>
              <a:gd name="connsiteY663" fmla="*/ 3470183 h 5477157"/>
              <a:gd name="connsiteX664" fmla="*/ 67483 w 4173281"/>
              <a:gd name="connsiteY664" fmla="*/ 3394912 h 5477157"/>
              <a:gd name="connsiteX665" fmla="*/ 142751 w 4173281"/>
              <a:gd name="connsiteY665" fmla="*/ 3319644 h 5477157"/>
              <a:gd name="connsiteX666" fmla="*/ 659257 w 4173281"/>
              <a:gd name="connsiteY666" fmla="*/ 3304072 h 5477157"/>
              <a:gd name="connsiteX667" fmla="*/ 700785 w 4173281"/>
              <a:gd name="connsiteY667" fmla="*/ 3345600 h 5477157"/>
              <a:gd name="connsiteX668" fmla="*/ 659257 w 4173281"/>
              <a:gd name="connsiteY668" fmla="*/ 3387128 h 5477157"/>
              <a:gd name="connsiteX669" fmla="*/ 617729 w 4173281"/>
              <a:gd name="connsiteY669" fmla="*/ 3345600 h 5477157"/>
              <a:gd name="connsiteX670" fmla="*/ 659257 w 4173281"/>
              <a:gd name="connsiteY670" fmla="*/ 3304072 h 5477157"/>
              <a:gd name="connsiteX671" fmla="*/ 578795 w 4173281"/>
              <a:gd name="connsiteY671" fmla="*/ 3285902 h 5477157"/>
              <a:gd name="connsiteX672" fmla="*/ 607347 w 4173281"/>
              <a:gd name="connsiteY672" fmla="*/ 3314451 h 5477157"/>
              <a:gd name="connsiteX673" fmla="*/ 578795 w 4173281"/>
              <a:gd name="connsiteY673" fmla="*/ 3343003 h 5477157"/>
              <a:gd name="connsiteX674" fmla="*/ 550246 w 4173281"/>
              <a:gd name="connsiteY674" fmla="*/ 3314451 h 5477157"/>
              <a:gd name="connsiteX675" fmla="*/ 578795 w 4173281"/>
              <a:gd name="connsiteY675" fmla="*/ 3285902 h 5477157"/>
              <a:gd name="connsiteX676" fmla="*/ 846133 w 4173281"/>
              <a:gd name="connsiteY676" fmla="*/ 3270328 h 5477157"/>
              <a:gd name="connsiteX677" fmla="*/ 869494 w 4173281"/>
              <a:gd name="connsiteY677" fmla="*/ 3293686 h 5477157"/>
              <a:gd name="connsiteX678" fmla="*/ 866897 w 4173281"/>
              <a:gd name="connsiteY678" fmla="*/ 3301474 h 5477157"/>
              <a:gd name="connsiteX679" fmla="*/ 905831 w 4173281"/>
              <a:gd name="connsiteY679" fmla="*/ 3280710 h 5477157"/>
              <a:gd name="connsiteX680" fmla="*/ 952550 w 4173281"/>
              <a:gd name="connsiteY680" fmla="*/ 3327429 h 5477157"/>
              <a:gd name="connsiteX681" fmla="*/ 918807 w 4173281"/>
              <a:gd name="connsiteY681" fmla="*/ 3371551 h 5477157"/>
              <a:gd name="connsiteX682" fmla="*/ 939571 w 4173281"/>
              <a:gd name="connsiteY682" fmla="*/ 3418270 h 5477157"/>
              <a:gd name="connsiteX683" fmla="*/ 874685 w 4173281"/>
              <a:gd name="connsiteY683" fmla="*/ 3480562 h 5477157"/>
              <a:gd name="connsiteX684" fmla="*/ 812393 w 4173281"/>
              <a:gd name="connsiteY684" fmla="*/ 3418270 h 5477157"/>
              <a:gd name="connsiteX685" fmla="*/ 869494 w 4173281"/>
              <a:gd name="connsiteY685" fmla="*/ 3355978 h 5477157"/>
              <a:gd name="connsiteX686" fmla="*/ 859112 w 4173281"/>
              <a:gd name="connsiteY686" fmla="*/ 3327429 h 5477157"/>
              <a:gd name="connsiteX687" fmla="*/ 861706 w 4173281"/>
              <a:gd name="connsiteY687" fmla="*/ 3309259 h 5477157"/>
              <a:gd name="connsiteX688" fmla="*/ 843539 w 4173281"/>
              <a:gd name="connsiteY688" fmla="*/ 3319641 h 5477157"/>
              <a:gd name="connsiteX689" fmla="*/ 820178 w 4173281"/>
              <a:gd name="connsiteY689" fmla="*/ 3296283 h 5477157"/>
              <a:gd name="connsiteX690" fmla="*/ 846133 w 4173281"/>
              <a:gd name="connsiteY690" fmla="*/ 3270328 h 5477157"/>
              <a:gd name="connsiteX691" fmla="*/ 1253627 w 4173281"/>
              <a:gd name="connsiteY691" fmla="*/ 3267732 h 5477157"/>
              <a:gd name="connsiteX692" fmla="*/ 1258818 w 4173281"/>
              <a:gd name="connsiteY692" fmla="*/ 3272923 h 5477157"/>
              <a:gd name="connsiteX693" fmla="*/ 1258818 w 4173281"/>
              <a:gd name="connsiteY693" fmla="*/ 3267732 h 5477157"/>
              <a:gd name="connsiteX694" fmla="*/ 1030411 w 4173281"/>
              <a:gd name="connsiteY694" fmla="*/ 3262543 h 5477157"/>
              <a:gd name="connsiteX695" fmla="*/ 1069345 w 4173281"/>
              <a:gd name="connsiteY695" fmla="*/ 3301474 h 5477157"/>
              <a:gd name="connsiteX696" fmla="*/ 1030411 w 4173281"/>
              <a:gd name="connsiteY696" fmla="*/ 3340408 h 5477157"/>
              <a:gd name="connsiteX697" fmla="*/ 991480 w 4173281"/>
              <a:gd name="connsiteY697" fmla="*/ 3301474 h 5477157"/>
              <a:gd name="connsiteX698" fmla="*/ 1030411 w 4173281"/>
              <a:gd name="connsiteY698" fmla="*/ 3262543 h 5477157"/>
              <a:gd name="connsiteX699" fmla="*/ 2213962 w 4173281"/>
              <a:gd name="connsiteY699" fmla="*/ 3244373 h 5477157"/>
              <a:gd name="connsiteX700" fmla="*/ 2219153 w 4173281"/>
              <a:gd name="connsiteY700" fmla="*/ 3259947 h 5477157"/>
              <a:gd name="connsiteX701" fmla="*/ 2200982 w 4173281"/>
              <a:gd name="connsiteY701" fmla="*/ 3288496 h 5477157"/>
              <a:gd name="connsiteX702" fmla="*/ 2216556 w 4173281"/>
              <a:gd name="connsiteY702" fmla="*/ 3306666 h 5477157"/>
              <a:gd name="connsiteX703" fmla="*/ 2219153 w 4173281"/>
              <a:gd name="connsiteY703" fmla="*/ 3306666 h 5477157"/>
              <a:gd name="connsiteX704" fmla="*/ 2273657 w 4173281"/>
              <a:gd name="connsiteY704" fmla="*/ 3332621 h 5477157"/>
              <a:gd name="connsiteX705" fmla="*/ 2278848 w 4173281"/>
              <a:gd name="connsiteY705" fmla="*/ 3332621 h 5477157"/>
              <a:gd name="connsiteX706" fmla="*/ 2286635 w 4173281"/>
              <a:gd name="connsiteY706" fmla="*/ 3324833 h 5477157"/>
              <a:gd name="connsiteX707" fmla="*/ 2239917 w 4173281"/>
              <a:gd name="connsiteY707" fmla="*/ 3244373 h 5477157"/>
              <a:gd name="connsiteX708" fmla="*/ 2226938 w 4173281"/>
              <a:gd name="connsiteY708" fmla="*/ 3246968 h 5477157"/>
              <a:gd name="connsiteX709" fmla="*/ 2213962 w 4173281"/>
              <a:gd name="connsiteY709" fmla="*/ 3244373 h 5477157"/>
              <a:gd name="connsiteX710" fmla="*/ 1178356 w 4173281"/>
              <a:gd name="connsiteY710" fmla="*/ 3239183 h 5477157"/>
              <a:gd name="connsiteX711" fmla="*/ 1129043 w 4173281"/>
              <a:gd name="connsiteY711" fmla="*/ 3278113 h 5477157"/>
              <a:gd name="connsiteX712" fmla="*/ 1105682 w 4173281"/>
              <a:gd name="connsiteY712" fmla="*/ 3298878 h 5477157"/>
              <a:gd name="connsiteX713" fmla="*/ 1142019 w 4173281"/>
              <a:gd name="connsiteY713" fmla="*/ 3319642 h 5477157"/>
              <a:gd name="connsiteX714" fmla="*/ 1196526 w 4173281"/>
              <a:gd name="connsiteY714" fmla="*/ 3254756 h 5477157"/>
              <a:gd name="connsiteX715" fmla="*/ 1178356 w 4173281"/>
              <a:gd name="connsiteY715" fmla="*/ 3239183 h 5477157"/>
              <a:gd name="connsiteX716" fmla="*/ 1998534 w 4173281"/>
              <a:gd name="connsiteY716" fmla="*/ 3200249 h 5477157"/>
              <a:gd name="connsiteX717" fmla="*/ 1993343 w 4173281"/>
              <a:gd name="connsiteY717" fmla="*/ 3218418 h 5477157"/>
              <a:gd name="connsiteX718" fmla="*/ 1998534 w 4173281"/>
              <a:gd name="connsiteY718" fmla="*/ 3215822 h 5477157"/>
              <a:gd name="connsiteX719" fmla="*/ 2016703 w 4173281"/>
              <a:gd name="connsiteY719" fmla="*/ 3210631 h 5477157"/>
              <a:gd name="connsiteX720" fmla="*/ 2006321 w 4173281"/>
              <a:gd name="connsiteY720" fmla="*/ 3202846 h 5477157"/>
              <a:gd name="connsiteX721" fmla="*/ 1998534 w 4173281"/>
              <a:gd name="connsiteY721" fmla="*/ 3200249 h 5477157"/>
              <a:gd name="connsiteX722" fmla="*/ 1847995 w 4173281"/>
              <a:gd name="connsiteY722" fmla="*/ 3195061 h 5477157"/>
              <a:gd name="connsiteX723" fmla="*/ 1873950 w 4173281"/>
              <a:gd name="connsiteY723" fmla="*/ 3221016 h 5477157"/>
              <a:gd name="connsiteX724" fmla="*/ 1847995 w 4173281"/>
              <a:gd name="connsiteY724" fmla="*/ 3246971 h 5477157"/>
              <a:gd name="connsiteX725" fmla="*/ 1822040 w 4173281"/>
              <a:gd name="connsiteY725" fmla="*/ 3221016 h 5477157"/>
              <a:gd name="connsiteX726" fmla="*/ 1847995 w 4173281"/>
              <a:gd name="connsiteY726" fmla="*/ 3195061 h 5477157"/>
              <a:gd name="connsiteX727" fmla="*/ 599561 w 4173281"/>
              <a:gd name="connsiteY727" fmla="*/ 3184678 h 5477157"/>
              <a:gd name="connsiteX728" fmla="*/ 620325 w 4173281"/>
              <a:gd name="connsiteY728" fmla="*/ 3205442 h 5477157"/>
              <a:gd name="connsiteX729" fmla="*/ 599561 w 4173281"/>
              <a:gd name="connsiteY729" fmla="*/ 3226206 h 5477157"/>
              <a:gd name="connsiteX730" fmla="*/ 578797 w 4173281"/>
              <a:gd name="connsiteY730" fmla="*/ 3205442 h 5477157"/>
              <a:gd name="connsiteX731" fmla="*/ 599561 w 4173281"/>
              <a:gd name="connsiteY731" fmla="*/ 3184678 h 5477157"/>
              <a:gd name="connsiteX732" fmla="*/ 2255489 w 4173281"/>
              <a:gd name="connsiteY732" fmla="*/ 3114599 h 5477157"/>
              <a:gd name="connsiteX733" fmla="*/ 2242511 w 4173281"/>
              <a:gd name="connsiteY733" fmla="*/ 3130171 h 5477157"/>
              <a:gd name="connsiteX734" fmla="*/ 2245108 w 4173281"/>
              <a:gd name="connsiteY734" fmla="*/ 3137956 h 5477157"/>
              <a:gd name="connsiteX735" fmla="*/ 2226938 w 4173281"/>
              <a:gd name="connsiteY735" fmla="*/ 3156127 h 5477157"/>
              <a:gd name="connsiteX736" fmla="*/ 2213962 w 4173281"/>
              <a:gd name="connsiteY736" fmla="*/ 3148339 h 5477157"/>
              <a:gd name="connsiteX737" fmla="*/ 2182815 w 4173281"/>
              <a:gd name="connsiteY737" fmla="*/ 3156127 h 5477157"/>
              <a:gd name="connsiteX738" fmla="*/ 2141287 w 4173281"/>
              <a:gd name="connsiteY738" fmla="*/ 3169103 h 5477157"/>
              <a:gd name="connsiteX739" fmla="*/ 2104951 w 4173281"/>
              <a:gd name="connsiteY739" fmla="*/ 3161317 h 5477157"/>
              <a:gd name="connsiteX740" fmla="*/ 2115332 w 4173281"/>
              <a:gd name="connsiteY740" fmla="*/ 3192463 h 5477157"/>
              <a:gd name="connsiteX741" fmla="*/ 2104951 w 4173281"/>
              <a:gd name="connsiteY741" fmla="*/ 3221012 h 5477157"/>
              <a:gd name="connsiteX742" fmla="*/ 2112736 w 4173281"/>
              <a:gd name="connsiteY742" fmla="*/ 3228801 h 5477157"/>
              <a:gd name="connsiteX743" fmla="*/ 2123117 w 4173281"/>
              <a:gd name="connsiteY743" fmla="*/ 3228801 h 5477157"/>
              <a:gd name="connsiteX744" fmla="*/ 2162052 w 4173281"/>
              <a:gd name="connsiteY744" fmla="*/ 3241777 h 5477157"/>
              <a:gd name="connsiteX745" fmla="*/ 2185409 w 4173281"/>
              <a:gd name="connsiteY745" fmla="*/ 3223610 h 5477157"/>
              <a:gd name="connsiteX746" fmla="*/ 2200982 w 4173281"/>
              <a:gd name="connsiteY746" fmla="*/ 3228801 h 5477157"/>
              <a:gd name="connsiteX747" fmla="*/ 2195792 w 4173281"/>
              <a:gd name="connsiteY747" fmla="*/ 3213227 h 5477157"/>
              <a:gd name="connsiteX748" fmla="*/ 2226938 w 4173281"/>
              <a:gd name="connsiteY748" fmla="*/ 3182082 h 5477157"/>
              <a:gd name="connsiteX749" fmla="*/ 2247702 w 4173281"/>
              <a:gd name="connsiteY749" fmla="*/ 3189867 h 5477157"/>
              <a:gd name="connsiteX750" fmla="*/ 2278848 w 4173281"/>
              <a:gd name="connsiteY750" fmla="*/ 3145745 h 5477157"/>
              <a:gd name="connsiteX751" fmla="*/ 2278848 w 4173281"/>
              <a:gd name="connsiteY751" fmla="*/ 3143148 h 5477157"/>
              <a:gd name="connsiteX752" fmla="*/ 2284038 w 4173281"/>
              <a:gd name="connsiteY752" fmla="*/ 3119790 h 5477157"/>
              <a:gd name="connsiteX753" fmla="*/ 2276253 w 4173281"/>
              <a:gd name="connsiteY753" fmla="*/ 3122384 h 5477157"/>
              <a:gd name="connsiteX754" fmla="*/ 2255489 w 4173281"/>
              <a:gd name="connsiteY754" fmla="*/ 3114599 h 5477157"/>
              <a:gd name="connsiteX755" fmla="*/ 1541726 w 4173281"/>
              <a:gd name="connsiteY755" fmla="*/ 3039330 h 5477157"/>
              <a:gd name="connsiteX756" fmla="*/ 1557299 w 4173281"/>
              <a:gd name="connsiteY756" fmla="*/ 3054903 h 5477157"/>
              <a:gd name="connsiteX757" fmla="*/ 1541726 w 4173281"/>
              <a:gd name="connsiteY757" fmla="*/ 3070476 h 5477157"/>
              <a:gd name="connsiteX758" fmla="*/ 1526153 w 4173281"/>
              <a:gd name="connsiteY758" fmla="*/ 3054903 h 5477157"/>
              <a:gd name="connsiteX759" fmla="*/ 1541726 w 4173281"/>
              <a:gd name="connsiteY759" fmla="*/ 3039330 h 5477157"/>
              <a:gd name="connsiteX760" fmla="*/ 376348 w 4173281"/>
              <a:gd name="connsiteY760" fmla="*/ 3021160 h 5477157"/>
              <a:gd name="connsiteX761" fmla="*/ 449022 w 4173281"/>
              <a:gd name="connsiteY761" fmla="*/ 3093834 h 5477157"/>
              <a:gd name="connsiteX762" fmla="*/ 376348 w 4173281"/>
              <a:gd name="connsiteY762" fmla="*/ 3166508 h 5477157"/>
              <a:gd name="connsiteX763" fmla="*/ 303674 w 4173281"/>
              <a:gd name="connsiteY763" fmla="*/ 3093834 h 5477157"/>
              <a:gd name="connsiteX764" fmla="*/ 376348 w 4173281"/>
              <a:gd name="connsiteY764" fmla="*/ 3021160 h 5477157"/>
              <a:gd name="connsiteX765" fmla="*/ 72675 w 4173281"/>
              <a:gd name="connsiteY765" fmla="*/ 2995205 h 5477157"/>
              <a:gd name="connsiteX766" fmla="*/ 116800 w 4173281"/>
              <a:gd name="connsiteY766" fmla="*/ 3039327 h 5477157"/>
              <a:gd name="connsiteX767" fmla="*/ 72675 w 4173281"/>
              <a:gd name="connsiteY767" fmla="*/ 3083452 h 5477157"/>
              <a:gd name="connsiteX768" fmla="*/ 28553 w 4173281"/>
              <a:gd name="connsiteY768" fmla="*/ 3039327 h 5477157"/>
              <a:gd name="connsiteX769" fmla="*/ 72675 w 4173281"/>
              <a:gd name="connsiteY769" fmla="*/ 2995205 h 5477157"/>
              <a:gd name="connsiteX770" fmla="*/ 1126447 w 4173281"/>
              <a:gd name="connsiteY770" fmla="*/ 2990014 h 5477157"/>
              <a:gd name="connsiteX771" fmla="*/ 1191336 w 4173281"/>
              <a:gd name="connsiteY771" fmla="*/ 3054900 h 5477157"/>
              <a:gd name="connsiteX772" fmla="*/ 1126447 w 4173281"/>
              <a:gd name="connsiteY772" fmla="*/ 3119789 h 5477157"/>
              <a:gd name="connsiteX773" fmla="*/ 1061561 w 4173281"/>
              <a:gd name="connsiteY773" fmla="*/ 3054900 h 5477157"/>
              <a:gd name="connsiteX774" fmla="*/ 1126447 w 4173281"/>
              <a:gd name="connsiteY774" fmla="*/ 2990014 h 5477157"/>
              <a:gd name="connsiteX775" fmla="*/ 602156 w 4173281"/>
              <a:gd name="connsiteY775" fmla="*/ 2966657 h 5477157"/>
              <a:gd name="connsiteX776" fmla="*/ 669639 w 4173281"/>
              <a:gd name="connsiteY776" fmla="*/ 3034140 h 5477157"/>
              <a:gd name="connsiteX777" fmla="*/ 602156 w 4173281"/>
              <a:gd name="connsiteY777" fmla="*/ 3101623 h 5477157"/>
              <a:gd name="connsiteX778" fmla="*/ 534673 w 4173281"/>
              <a:gd name="connsiteY778" fmla="*/ 3034140 h 5477157"/>
              <a:gd name="connsiteX779" fmla="*/ 602156 w 4173281"/>
              <a:gd name="connsiteY779" fmla="*/ 2966657 h 5477157"/>
              <a:gd name="connsiteX780" fmla="*/ 1565084 w 4173281"/>
              <a:gd name="connsiteY780" fmla="*/ 2940702 h 5477157"/>
              <a:gd name="connsiteX781" fmla="*/ 1593636 w 4173281"/>
              <a:gd name="connsiteY781" fmla="*/ 2969251 h 5477157"/>
              <a:gd name="connsiteX782" fmla="*/ 1565084 w 4173281"/>
              <a:gd name="connsiteY782" fmla="*/ 2997803 h 5477157"/>
              <a:gd name="connsiteX783" fmla="*/ 1536535 w 4173281"/>
              <a:gd name="connsiteY783" fmla="*/ 2969251 h 5477157"/>
              <a:gd name="connsiteX784" fmla="*/ 1565084 w 4173281"/>
              <a:gd name="connsiteY784" fmla="*/ 2940702 h 5477157"/>
              <a:gd name="connsiteX785" fmla="*/ 2115332 w 4173281"/>
              <a:gd name="connsiteY785" fmla="*/ 2906959 h 5477157"/>
              <a:gd name="connsiteX786" fmla="*/ 2084186 w 4173281"/>
              <a:gd name="connsiteY786" fmla="*/ 2935508 h 5477157"/>
              <a:gd name="connsiteX787" fmla="*/ 2091971 w 4173281"/>
              <a:gd name="connsiteY787" fmla="*/ 2951081 h 5477157"/>
              <a:gd name="connsiteX788" fmla="*/ 2071207 w 4173281"/>
              <a:gd name="connsiteY788" fmla="*/ 2971845 h 5477157"/>
              <a:gd name="connsiteX789" fmla="*/ 2050444 w 4173281"/>
              <a:gd name="connsiteY789" fmla="*/ 2951081 h 5477157"/>
              <a:gd name="connsiteX790" fmla="*/ 2053041 w 4173281"/>
              <a:gd name="connsiteY790" fmla="*/ 2940699 h 5477157"/>
              <a:gd name="connsiteX791" fmla="*/ 2027086 w 4173281"/>
              <a:gd name="connsiteY791" fmla="*/ 2932914 h 5477157"/>
              <a:gd name="connsiteX792" fmla="*/ 2029680 w 4173281"/>
              <a:gd name="connsiteY792" fmla="*/ 2951081 h 5477157"/>
              <a:gd name="connsiteX793" fmla="*/ 1964794 w 4173281"/>
              <a:gd name="connsiteY793" fmla="*/ 3015970 h 5477157"/>
              <a:gd name="connsiteX794" fmla="*/ 1907693 w 4173281"/>
              <a:gd name="connsiteY794" fmla="*/ 2979633 h 5477157"/>
              <a:gd name="connsiteX795" fmla="*/ 1902501 w 4173281"/>
              <a:gd name="connsiteY795" fmla="*/ 2982227 h 5477157"/>
              <a:gd name="connsiteX796" fmla="*/ 1876547 w 4173281"/>
              <a:gd name="connsiteY796" fmla="*/ 3002991 h 5477157"/>
              <a:gd name="connsiteX797" fmla="*/ 1894714 w 4173281"/>
              <a:gd name="connsiteY797" fmla="*/ 3039328 h 5477157"/>
              <a:gd name="connsiteX798" fmla="*/ 1889523 w 4173281"/>
              <a:gd name="connsiteY798" fmla="*/ 3057498 h 5477157"/>
              <a:gd name="connsiteX799" fmla="*/ 1892120 w 4173281"/>
              <a:gd name="connsiteY799" fmla="*/ 3070474 h 5477157"/>
              <a:gd name="connsiteX800" fmla="*/ 1897310 w 4173281"/>
              <a:gd name="connsiteY800" fmla="*/ 3067880 h 5477157"/>
              <a:gd name="connsiteX801" fmla="*/ 1910287 w 4173281"/>
              <a:gd name="connsiteY801" fmla="*/ 3080856 h 5477157"/>
              <a:gd name="connsiteX802" fmla="*/ 1897310 w 4173281"/>
              <a:gd name="connsiteY802" fmla="*/ 3093835 h 5477157"/>
              <a:gd name="connsiteX803" fmla="*/ 1886929 w 4173281"/>
              <a:gd name="connsiteY803" fmla="*/ 3088644 h 5477157"/>
              <a:gd name="connsiteX804" fmla="*/ 1842804 w 4173281"/>
              <a:gd name="connsiteY804" fmla="*/ 3117193 h 5477157"/>
              <a:gd name="connsiteX805" fmla="*/ 1809064 w 4173281"/>
              <a:gd name="connsiteY805" fmla="*/ 3104216 h 5477157"/>
              <a:gd name="connsiteX806" fmla="*/ 1785703 w 4173281"/>
              <a:gd name="connsiteY806" fmla="*/ 3124981 h 5477157"/>
              <a:gd name="connsiteX807" fmla="*/ 1788299 w 4173281"/>
              <a:gd name="connsiteY807" fmla="*/ 3135362 h 5477157"/>
              <a:gd name="connsiteX808" fmla="*/ 1759748 w 4173281"/>
              <a:gd name="connsiteY808" fmla="*/ 3163912 h 5477157"/>
              <a:gd name="connsiteX809" fmla="*/ 1744175 w 4173281"/>
              <a:gd name="connsiteY809" fmla="*/ 3158721 h 5477157"/>
              <a:gd name="connsiteX810" fmla="*/ 1738983 w 4173281"/>
              <a:gd name="connsiteY810" fmla="*/ 3158721 h 5477157"/>
              <a:gd name="connsiteX811" fmla="*/ 1723411 w 4173281"/>
              <a:gd name="connsiteY811" fmla="*/ 3143148 h 5477157"/>
              <a:gd name="connsiteX812" fmla="*/ 1726008 w 4173281"/>
              <a:gd name="connsiteY812" fmla="*/ 3135362 h 5477157"/>
              <a:gd name="connsiteX813" fmla="*/ 1718220 w 4173281"/>
              <a:gd name="connsiteY813" fmla="*/ 3132766 h 5477157"/>
              <a:gd name="connsiteX814" fmla="*/ 1707838 w 4173281"/>
              <a:gd name="connsiteY814" fmla="*/ 3143148 h 5477157"/>
              <a:gd name="connsiteX815" fmla="*/ 1707838 w 4173281"/>
              <a:gd name="connsiteY815" fmla="*/ 3145745 h 5477157"/>
              <a:gd name="connsiteX816" fmla="*/ 1749366 w 4173281"/>
              <a:gd name="connsiteY816" fmla="*/ 3213227 h 5477157"/>
              <a:gd name="connsiteX817" fmla="*/ 1692265 w 4173281"/>
              <a:gd name="connsiteY817" fmla="*/ 3288496 h 5477157"/>
              <a:gd name="connsiteX818" fmla="*/ 1705243 w 4173281"/>
              <a:gd name="connsiteY818" fmla="*/ 3330023 h 5477157"/>
              <a:gd name="connsiteX819" fmla="*/ 1705243 w 4173281"/>
              <a:gd name="connsiteY819" fmla="*/ 3335215 h 5477157"/>
              <a:gd name="connsiteX820" fmla="*/ 1707838 w 4173281"/>
              <a:gd name="connsiteY820" fmla="*/ 3343003 h 5477157"/>
              <a:gd name="connsiteX821" fmla="*/ 1770129 w 4173281"/>
              <a:gd name="connsiteY821" fmla="*/ 3296283 h 5477157"/>
              <a:gd name="connsiteX822" fmla="*/ 1780512 w 4173281"/>
              <a:gd name="connsiteY822" fmla="*/ 3283305 h 5477157"/>
              <a:gd name="connsiteX823" fmla="*/ 1832422 w 4173281"/>
              <a:gd name="connsiteY823" fmla="*/ 3249565 h 5477157"/>
              <a:gd name="connsiteX824" fmla="*/ 1876547 w 4173281"/>
              <a:gd name="connsiteY824" fmla="*/ 3270328 h 5477157"/>
              <a:gd name="connsiteX825" fmla="*/ 1902501 w 4173281"/>
              <a:gd name="connsiteY825" fmla="*/ 3298878 h 5477157"/>
              <a:gd name="connsiteX826" fmla="*/ 1925860 w 4173281"/>
              <a:gd name="connsiteY826" fmla="*/ 3332621 h 5477157"/>
              <a:gd name="connsiteX827" fmla="*/ 1907693 w 4173281"/>
              <a:gd name="connsiteY827" fmla="*/ 3363767 h 5477157"/>
              <a:gd name="connsiteX828" fmla="*/ 1902501 w 4173281"/>
              <a:gd name="connsiteY828" fmla="*/ 3374149 h 5477157"/>
              <a:gd name="connsiteX829" fmla="*/ 1907693 w 4173281"/>
              <a:gd name="connsiteY829" fmla="*/ 3389722 h 5477157"/>
              <a:gd name="connsiteX830" fmla="*/ 1915478 w 4173281"/>
              <a:gd name="connsiteY830" fmla="*/ 3387124 h 5477157"/>
              <a:gd name="connsiteX831" fmla="*/ 1959603 w 4173281"/>
              <a:gd name="connsiteY831" fmla="*/ 3335215 h 5477157"/>
              <a:gd name="connsiteX832" fmla="*/ 1933647 w 4173281"/>
              <a:gd name="connsiteY832" fmla="*/ 3309260 h 5477157"/>
              <a:gd name="connsiteX833" fmla="*/ 1905095 w 4173281"/>
              <a:gd name="connsiteY833" fmla="*/ 3267732 h 5477157"/>
              <a:gd name="connsiteX834" fmla="*/ 1920669 w 4173281"/>
              <a:gd name="connsiteY834" fmla="*/ 3233992 h 5477157"/>
              <a:gd name="connsiteX835" fmla="*/ 1899904 w 4173281"/>
              <a:gd name="connsiteY835" fmla="*/ 3195057 h 5477157"/>
              <a:gd name="connsiteX836" fmla="*/ 1944030 w 4173281"/>
              <a:gd name="connsiteY836" fmla="*/ 3148339 h 5477157"/>
              <a:gd name="connsiteX837" fmla="*/ 1936241 w 4173281"/>
              <a:gd name="connsiteY837" fmla="*/ 3112001 h 5477157"/>
              <a:gd name="connsiteX838" fmla="*/ 2027086 w 4173281"/>
              <a:gd name="connsiteY838" fmla="*/ 3021160 h 5477157"/>
              <a:gd name="connsiteX839" fmla="*/ 2053041 w 4173281"/>
              <a:gd name="connsiteY839" fmla="*/ 3026351 h 5477157"/>
              <a:gd name="connsiteX840" fmla="*/ 2086781 w 4173281"/>
              <a:gd name="connsiteY840" fmla="*/ 2995205 h 5477157"/>
              <a:gd name="connsiteX841" fmla="*/ 2169837 w 4173281"/>
              <a:gd name="connsiteY841" fmla="*/ 2943295 h 5477157"/>
              <a:gd name="connsiteX842" fmla="*/ 2258083 w 4173281"/>
              <a:gd name="connsiteY842" fmla="*/ 2990015 h 5477157"/>
              <a:gd name="connsiteX843" fmla="*/ 2312590 w 4173281"/>
              <a:gd name="connsiteY843" fmla="*/ 3031543 h 5477157"/>
              <a:gd name="connsiteX844" fmla="*/ 2322973 w 4173281"/>
              <a:gd name="connsiteY844" fmla="*/ 3028945 h 5477157"/>
              <a:gd name="connsiteX845" fmla="*/ 2335948 w 4173281"/>
              <a:gd name="connsiteY845" fmla="*/ 3034137 h 5477157"/>
              <a:gd name="connsiteX846" fmla="*/ 2364500 w 4173281"/>
              <a:gd name="connsiteY846" fmla="*/ 3028945 h 5477157"/>
              <a:gd name="connsiteX847" fmla="*/ 2369691 w 4173281"/>
              <a:gd name="connsiteY847" fmla="*/ 3028945 h 5477157"/>
              <a:gd name="connsiteX848" fmla="*/ 2380074 w 4173281"/>
              <a:gd name="connsiteY848" fmla="*/ 3015970 h 5477157"/>
              <a:gd name="connsiteX849" fmla="*/ 2354119 w 4173281"/>
              <a:gd name="connsiteY849" fmla="*/ 2995205 h 5477157"/>
              <a:gd name="connsiteX850" fmla="*/ 2341139 w 4173281"/>
              <a:gd name="connsiteY850" fmla="*/ 2987418 h 5477157"/>
              <a:gd name="connsiteX851" fmla="*/ 2312590 w 4173281"/>
              <a:gd name="connsiteY851" fmla="*/ 2997800 h 5477157"/>
              <a:gd name="connsiteX852" fmla="*/ 2265871 w 4173281"/>
              <a:gd name="connsiteY852" fmla="*/ 2951081 h 5477157"/>
              <a:gd name="connsiteX853" fmla="*/ 2265871 w 4173281"/>
              <a:gd name="connsiteY853" fmla="*/ 2943295 h 5477157"/>
              <a:gd name="connsiteX854" fmla="*/ 2258083 w 4173281"/>
              <a:gd name="connsiteY854" fmla="*/ 2932914 h 5477157"/>
              <a:gd name="connsiteX855" fmla="*/ 2250298 w 4173281"/>
              <a:gd name="connsiteY855" fmla="*/ 2935508 h 5477157"/>
              <a:gd name="connsiteX856" fmla="*/ 2221747 w 4173281"/>
              <a:gd name="connsiteY856" fmla="*/ 2917341 h 5477157"/>
              <a:gd name="connsiteX857" fmla="*/ 2208771 w 4173281"/>
              <a:gd name="connsiteY857" fmla="*/ 2919935 h 5477157"/>
              <a:gd name="connsiteX858" fmla="*/ 2182815 w 4173281"/>
              <a:gd name="connsiteY858" fmla="*/ 2938104 h 5477157"/>
              <a:gd name="connsiteX859" fmla="*/ 2154263 w 4173281"/>
              <a:gd name="connsiteY859" fmla="*/ 2912149 h 5477157"/>
              <a:gd name="connsiteX860" fmla="*/ 2151669 w 4173281"/>
              <a:gd name="connsiteY860" fmla="*/ 2909553 h 5477157"/>
              <a:gd name="connsiteX861" fmla="*/ 2136097 w 4173281"/>
              <a:gd name="connsiteY861" fmla="*/ 2914744 h 5477157"/>
              <a:gd name="connsiteX862" fmla="*/ 2115332 w 4173281"/>
              <a:gd name="connsiteY862" fmla="*/ 2906959 h 5477157"/>
              <a:gd name="connsiteX863" fmla="*/ 532076 w 4173281"/>
              <a:gd name="connsiteY863" fmla="*/ 2896577 h 5477157"/>
              <a:gd name="connsiteX864" fmla="*/ 571010 w 4173281"/>
              <a:gd name="connsiteY864" fmla="*/ 2935508 h 5477157"/>
              <a:gd name="connsiteX865" fmla="*/ 532076 w 4173281"/>
              <a:gd name="connsiteY865" fmla="*/ 2974442 h 5477157"/>
              <a:gd name="connsiteX866" fmla="*/ 493145 w 4173281"/>
              <a:gd name="connsiteY866" fmla="*/ 2935508 h 5477157"/>
              <a:gd name="connsiteX867" fmla="*/ 532076 w 4173281"/>
              <a:gd name="connsiteY867" fmla="*/ 2896577 h 5477157"/>
              <a:gd name="connsiteX868" fmla="*/ 241383 w 4173281"/>
              <a:gd name="connsiteY868" fmla="*/ 2808330 h 5477157"/>
              <a:gd name="connsiteX869" fmla="*/ 256956 w 4173281"/>
              <a:gd name="connsiteY869" fmla="*/ 2823903 h 5477157"/>
              <a:gd name="connsiteX870" fmla="*/ 241383 w 4173281"/>
              <a:gd name="connsiteY870" fmla="*/ 2839476 h 5477157"/>
              <a:gd name="connsiteX871" fmla="*/ 225810 w 4173281"/>
              <a:gd name="connsiteY871" fmla="*/ 2823903 h 5477157"/>
              <a:gd name="connsiteX872" fmla="*/ 241383 w 4173281"/>
              <a:gd name="connsiteY872" fmla="*/ 2808330 h 5477157"/>
              <a:gd name="connsiteX873" fmla="*/ 176494 w 4173281"/>
              <a:gd name="connsiteY873" fmla="*/ 2782375 h 5477157"/>
              <a:gd name="connsiteX874" fmla="*/ 220619 w 4173281"/>
              <a:gd name="connsiteY874" fmla="*/ 2826497 h 5477157"/>
              <a:gd name="connsiteX875" fmla="*/ 176494 w 4173281"/>
              <a:gd name="connsiteY875" fmla="*/ 2870622 h 5477157"/>
              <a:gd name="connsiteX876" fmla="*/ 132372 w 4173281"/>
              <a:gd name="connsiteY876" fmla="*/ 2826497 h 5477157"/>
              <a:gd name="connsiteX877" fmla="*/ 176494 w 4173281"/>
              <a:gd name="connsiteY877" fmla="*/ 2782375 h 5477157"/>
              <a:gd name="connsiteX878" fmla="*/ 2335948 w 4173281"/>
              <a:gd name="connsiteY878" fmla="*/ 2756420 h 5477157"/>
              <a:gd name="connsiteX879" fmla="*/ 2302208 w 4173281"/>
              <a:gd name="connsiteY879" fmla="*/ 2795351 h 5477157"/>
              <a:gd name="connsiteX880" fmla="*/ 2304803 w 4173281"/>
              <a:gd name="connsiteY880" fmla="*/ 2805733 h 5477157"/>
              <a:gd name="connsiteX881" fmla="*/ 2291827 w 4173281"/>
              <a:gd name="connsiteY881" fmla="*/ 2834286 h 5477157"/>
              <a:gd name="connsiteX882" fmla="*/ 2291827 w 4173281"/>
              <a:gd name="connsiteY882" fmla="*/ 2836879 h 5477157"/>
              <a:gd name="connsiteX883" fmla="*/ 2297018 w 4173281"/>
              <a:gd name="connsiteY883" fmla="*/ 2836879 h 5477157"/>
              <a:gd name="connsiteX884" fmla="*/ 2307399 w 4173281"/>
              <a:gd name="connsiteY884" fmla="*/ 2836879 h 5477157"/>
              <a:gd name="connsiteX885" fmla="*/ 2341139 w 4173281"/>
              <a:gd name="connsiteY885" fmla="*/ 2795351 h 5477157"/>
              <a:gd name="connsiteX886" fmla="*/ 2335948 w 4173281"/>
              <a:gd name="connsiteY886" fmla="*/ 2777183 h 5477157"/>
              <a:gd name="connsiteX887" fmla="*/ 2338545 w 4173281"/>
              <a:gd name="connsiteY887" fmla="*/ 2759014 h 5477157"/>
              <a:gd name="connsiteX888" fmla="*/ 1009648 w 4173281"/>
              <a:gd name="connsiteY888" fmla="*/ 2668173 h 5477157"/>
              <a:gd name="connsiteX889" fmla="*/ 1051176 w 4173281"/>
              <a:gd name="connsiteY889" fmla="*/ 2701913 h 5477157"/>
              <a:gd name="connsiteX890" fmla="*/ 1069346 w 4173281"/>
              <a:gd name="connsiteY890" fmla="*/ 2699319 h 5477157"/>
              <a:gd name="connsiteX891" fmla="*/ 1142020 w 4173281"/>
              <a:gd name="connsiteY891" fmla="*/ 2771993 h 5477157"/>
              <a:gd name="connsiteX892" fmla="*/ 1069346 w 4173281"/>
              <a:gd name="connsiteY892" fmla="*/ 2844667 h 5477157"/>
              <a:gd name="connsiteX893" fmla="*/ 1045985 w 4173281"/>
              <a:gd name="connsiteY893" fmla="*/ 2839476 h 5477157"/>
              <a:gd name="connsiteX894" fmla="*/ 962929 w 4173281"/>
              <a:gd name="connsiteY894" fmla="*/ 2906959 h 5477157"/>
              <a:gd name="connsiteX895" fmla="*/ 952547 w 4173281"/>
              <a:gd name="connsiteY895" fmla="*/ 2906959 h 5477157"/>
              <a:gd name="connsiteX896" fmla="*/ 955144 w 4173281"/>
              <a:gd name="connsiteY896" fmla="*/ 2927723 h 5477157"/>
              <a:gd name="connsiteX897" fmla="*/ 952547 w 4173281"/>
              <a:gd name="connsiteY897" fmla="*/ 2951081 h 5477157"/>
              <a:gd name="connsiteX898" fmla="*/ 973311 w 4173281"/>
              <a:gd name="connsiteY898" fmla="*/ 3008182 h 5477157"/>
              <a:gd name="connsiteX899" fmla="*/ 911019 w 4173281"/>
              <a:gd name="connsiteY899" fmla="*/ 3096429 h 5477157"/>
              <a:gd name="connsiteX900" fmla="*/ 918807 w 4173281"/>
              <a:gd name="connsiteY900" fmla="*/ 3119790 h 5477157"/>
              <a:gd name="connsiteX901" fmla="*/ 877279 w 4173281"/>
              <a:gd name="connsiteY901" fmla="*/ 3161318 h 5477157"/>
              <a:gd name="connsiteX902" fmla="*/ 835751 w 4173281"/>
              <a:gd name="connsiteY902" fmla="*/ 3119790 h 5477157"/>
              <a:gd name="connsiteX903" fmla="*/ 840942 w 4173281"/>
              <a:gd name="connsiteY903" fmla="*/ 3096429 h 5477157"/>
              <a:gd name="connsiteX904" fmla="*/ 783841 w 4173281"/>
              <a:gd name="connsiteY904" fmla="*/ 3031543 h 5477157"/>
              <a:gd name="connsiteX905" fmla="*/ 742313 w 4173281"/>
              <a:gd name="connsiteY905" fmla="*/ 2984824 h 5477157"/>
              <a:gd name="connsiteX906" fmla="*/ 721549 w 4173281"/>
              <a:gd name="connsiteY906" fmla="*/ 2992609 h 5477157"/>
              <a:gd name="connsiteX907" fmla="*/ 690403 w 4173281"/>
              <a:gd name="connsiteY907" fmla="*/ 2961463 h 5477157"/>
              <a:gd name="connsiteX908" fmla="*/ 721549 w 4173281"/>
              <a:gd name="connsiteY908" fmla="*/ 2930317 h 5477157"/>
              <a:gd name="connsiteX909" fmla="*/ 737122 w 4173281"/>
              <a:gd name="connsiteY909" fmla="*/ 2935508 h 5477157"/>
              <a:gd name="connsiteX910" fmla="*/ 737122 w 4173281"/>
              <a:gd name="connsiteY910" fmla="*/ 2925126 h 5477157"/>
              <a:gd name="connsiteX911" fmla="*/ 778650 w 4173281"/>
              <a:gd name="connsiteY911" fmla="*/ 2842070 h 5477157"/>
              <a:gd name="connsiteX912" fmla="*/ 757886 w 4173281"/>
              <a:gd name="connsiteY912" fmla="*/ 2787566 h 5477157"/>
              <a:gd name="connsiteX913" fmla="*/ 843536 w 4173281"/>
              <a:gd name="connsiteY913" fmla="*/ 2701913 h 5477157"/>
              <a:gd name="connsiteX914" fmla="*/ 918807 w 4173281"/>
              <a:gd name="connsiteY914" fmla="*/ 2748632 h 5477157"/>
              <a:gd name="connsiteX915" fmla="*/ 960335 w 4173281"/>
              <a:gd name="connsiteY915" fmla="*/ 2738250 h 5477157"/>
              <a:gd name="connsiteX916" fmla="*/ 975908 w 4173281"/>
              <a:gd name="connsiteY916" fmla="*/ 2740847 h 5477157"/>
              <a:gd name="connsiteX917" fmla="*/ 965526 w 4173281"/>
              <a:gd name="connsiteY917" fmla="*/ 2712295 h 5477157"/>
              <a:gd name="connsiteX918" fmla="*/ 1009648 w 4173281"/>
              <a:gd name="connsiteY918" fmla="*/ 2668173 h 5477157"/>
              <a:gd name="connsiteX919" fmla="*/ 1640355 w 4173281"/>
              <a:gd name="connsiteY919" fmla="*/ 2668173 h 5477157"/>
              <a:gd name="connsiteX920" fmla="*/ 1637761 w 4173281"/>
              <a:gd name="connsiteY920" fmla="*/ 2686340 h 5477157"/>
              <a:gd name="connsiteX921" fmla="*/ 1648142 w 4173281"/>
              <a:gd name="connsiteY921" fmla="*/ 2670766 h 5477157"/>
              <a:gd name="connsiteX922" fmla="*/ 1640355 w 4173281"/>
              <a:gd name="connsiteY922" fmla="*/ 2668173 h 5477157"/>
              <a:gd name="connsiteX923" fmla="*/ 555437 w 4173281"/>
              <a:gd name="connsiteY923" fmla="*/ 2662981 h 5477157"/>
              <a:gd name="connsiteX924" fmla="*/ 591773 w 4173281"/>
              <a:gd name="connsiteY924" fmla="*/ 2678554 h 5477157"/>
              <a:gd name="connsiteX925" fmla="*/ 594370 w 4173281"/>
              <a:gd name="connsiteY925" fmla="*/ 2678554 h 5477157"/>
              <a:gd name="connsiteX926" fmla="*/ 648874 w 4173281"/>
              <a:gd name="connsiteY926" fmla="*/ 2733058 h 5477157"/>
              <a:gd name="connsiteX927" fmla="*/ 646280 w 4173281"/>
              <a:gd name="connsiteY927" fmla="*/ 2751228 h 5477157"/>
              <a:gd name="connsiteX928" fmla="*/ 724145 w 4173281"/>
              <a:gd name="connsiteY928" fmla="*/ 2829093 h 5477157"/>
              <a:gd name="connsiteX929" fmla="*/ 646280 w 4173281"/>
              <a:gd name="connsiteY929" fmla="*/ 2906958 h 5477157"/>
              <a:gd name="connsiteX930" fmla="*/ 568415 w 4173281"/>
              <a:gd name="connsiteY930" fmla="*/ 2829093 h 5477157"/>
              <a:gd name="connsiteX931" fmla="*/ 581391 w 4173281"/>
              <a:gd name="connsiteY931" fmla="*/ 2787565 h 5477157"/>
              <a:gd name="connsiteX932" fmla="*/ 547651 w 4173281"/>
              <a:gd name="connsiteY932" fmla="*/ 2761610 h 5477157"/>
              <a:gd name="connsiteX933" fmla="*/ 506124 w 4173281"/>
              <a:gd name="connsiteY933" fmla="*/ 2712294 h 5477157"/>
              <a:gd name="connsiteX934" fmla="*/ 555437 w 4173281"/>
              <a:gd name="connsiteY934" fmla="*/ 2662981 h 5477157"/>
              <a:gd name="connsiteX935" fmla="*/ 786438 w 4173281"/>
              <a:gd name="connsiteY935" fmla="*/ 2637027 h 5477157"/>
              <a:gd name="connsiteX936" fmla="*/ 817584 w 4173281"/>
              <a:gd name="connsiteY936" fmla="*/ 2668173 h 5477157"/>
              <a:gd name="connsiteX937" fmla="*/ 786438 w 4173281"/>
              <a:gd name="connsiteY937" fmla="*/ 2699319 h 5477157"/>
              <a:gd name="connsiteX938" fmla="*/ 755292 w 4173281"/>
              <a:gd name="connsiteY938" fmla="*/ 2668173 h 5477157"/>
              <a:gd name="connsiteX939" fmla="*/ 786438 w 4173281"/>
              <a:gd name="connsiteY939" fmla="*/ 2637027 h 5477157"/>
              <a:gd name="connsiteX940" fmla="*/ 1897308 w 4173281"/>
              <a:gd name="connsiteY940" fmla="*/ 2582523 h 5477157"/>
              <a:gd name="connsiteX941" fmla="*/ 1910287 w 4173281"/>
              <a:gd name="connsiteY941" fmla="*/ 2595499 h 5477157"/>
              <a:gd name="connsiteX942" fmla="*/ 1897308 w 4173281"/>
              <a:gd name="connsiteY942" fmla="*/ 2608478 h 5477157"/>
              <a:gd name="connsiteX943" fmla="*/ 1884332 w 4173281"/>
              <a:gd name="connsiteY943" fmla="*/ 2595499 h 5477157"/>
              <a:gd name="connsiteX944" fmla="*/ 1897308 w 4173281"/>
              <a:gd name="connsiteY944" fmla="*/ 2582523 h 5477157"/>
              <a:gd name="connsiteX945" fmla="*/ 160921 w 4173281"/>
              <a:gd name="connsiteY945" fmla="*/ 2574734 h 5477157"/>
              <a:gd name="connsiteX946" fmla="*/ 202449 w 4173281"/>
              <a:gd name="connsiteY946" fmla="*/ 2616262 h 5477157"/>
              <a:gd name="connsiteX947" fmla="*/ 160921 w 4173281"/>
              <a:gd name="connsiteY947" fmla="*/ 2657790 h 5477157"/>
              <a:gd name="connsiteX948" fmla="*/ 119393 w 4173281"/>
              <a:gd name="connsiteY948" fmla="*/ 2616262 h 5477157"/>
              <a:gd name="connsiteX949" fmla="*/ 160921 w 4173281"/>
              <a:gd name="connsiteY949" fmla="*/ 2574734 h 5477157"/>
              <a:gd name="connsiteX950" fmla="*/ 2400837 w 4173281"/>
              <a:gd name="connsiteY950" fmla="*/ 2538398 h 5477157"/>
              <a:gd name="connsiteX951" fmla="*/ 2413814 w 4173281"/>
              <a:gd name="connsiteY951" fmla="*/ 2559162 h 5477157"/>
              <a:gd name="connsiteX952" fmla="*/ 2419004 w 4173281"/>
              <a:gd name="connsiteY952" fmla="*/ 2551374 h 5477157"/>
              <a:gd name="connsiteX953" fmla="*/ 2400837 w 4173281"/>
              <a:gd name="connsiteY953" fmla="*/ 2538398 h 5477157"/>
              <a:gd name="connsiteX954" fmla="*/ 2136097 w 4173281"/>
              <a:gd name="connsiteY954" fmla="*/ 2530611 h 5477157"/>
              <a:gd name="connsiteX955" fmla="*/ 2125715 w 4173281"/>
              <a:gd name="connsiteY955" fmla="*/ 2533207 h 5477157"/>
              <a:gd name="connsiteX956" fmla="*/ 2140219 w 4173281"/>
              <a:gd name="connsiteY956" fmla="*/ 2547986 h 5477157"/>
              <a:gd name="connsiteX957" fmla="*/ 2140638 w 4173281"/>
              <a:gd name="connsiteY957" fmla="*/ 2549752 h 5477157"/>
              <a:gd name="connsiteX958" fmla="*/ 2143171 w 4173281"/>
              <a:gd name="connsiteY958" fmla="*/ 2551221 h 5477157"/>
              <a:gd name="connsiteX959" fmla="*/ 2154263 w 4173281"/>
              <a:gd name="connsiteY959" fmla="*/ 2572138 h 5477157"/>
              <a:gd name="connsiteX960" fmla="*/ 2156861 w 4173281"/>
              <a:gd name="connsiteY960" fmla="*/ 2559162 h 5477157"/>
              <a:gd name="connsiteX961" fmla="*/ 2143171 w 4173281"/>
              <a:gd name="connsiteY961" fmla="*/ 2551221 h 5477157"/>
              <a:gd name="connsiteX962" fmla="*/ 2142908 w 4173281"/>
              <a:gd name="connsiteY962" fmla="*/ 2550726 h 5477157"/>
              <a:gd name="connsiteX963" fmla="*/ 2140219 w 4173281"/>
              <a:gd name="connsiteY963" fmla="*/ 2547986 h 5477157"/>
              <a:gd name="connsiteX964" fmla="*/ 1180949 w 4173281"/>
              <a:gd name="connsiteY964" fmla="*/ 2522824 h 5477157"/>
              <a:gd name="connsiteX965" fmla="*/ 1227668 w 4173281"/>
              <a:gd name="connsiteY965" fmla="*/ 2572137 h 5477157"/>
              <a:gd name="connsiteX966" fmla="*/ 1222477 w 4173281"/>
              <a:gd name="connsiteY966" fmla="*/ 2595498 h 5477157"/>
              <a:gd name="connsiteX967" fmla="*/ 1261411 w 4173281"/>
              <a:gd name="connsiteY967" fmla="*/ 2629238 h 5477157"/>
              <a:gd name="connsiteX968" fmla="*/ 1279578 w 4173281"/>
              <a:gd name="connsiteY968" fmla="*/ 2621453 h 5477157"/>
              <a:gd name="connsiteX969" fmla="*/ 1308130 w 4173281"/>
              <a:gd name="connsiteY969" fmla="*/ 2650002 h 5477157"/>
              <a:gd name="connsiteX970" fmla="*/ 1279578 w 4173281"/>
              <a:gd name="connsiteY970" fmla="*/ 2678554 h 5477157"/>
              <a:gd name="connsiteX971" fmla="*/ 1261411 w 4173281"/>
              <a:gd name="connsiteY971" fmla="*/ 2670766 h 5477157"/>
              <a:gd name="connsiteX972" fmla="*/ 1251029 w 4173281"/>
              <a:gd name="connsiteY972" fmla="*/ 2688936 h 5477157"/>
              <a:gd name="connsiteX973" fmla="*/ 1251029 w 4173281"/>
              <a:gd name="connsiteY973" fmla="*/ 2699318 h 5477157"/>
              <a:gd name="connsiteX974" fmla="*/ 1191331 w 4173281"/>
              <a:gd name="connsiteY974" fmla="*/ 2759013 h 5477157"/>
              <a:gd name="connsiteX975" fmla="*/ 1131637 w 4173281"/>
              <a:gd name="connsiteY975" fmla="*/ 2699318 h 5477157"/>
              <a:gd name="connsiteX976" fmla="*/ 1152400 w 4173281"/>
              <a:gd name="connsiteY976" fmla="*/ 2655193 h 5477157"/>
              <a:gd name="connsiteX977" fmla="*/ 1152400 w 4173281"/>
              <a:gd name="connsiteY977" fmla="*/ 2652599 h 5477157"/>
              <a:gd name="connsiteX978" fmla="*/ 1162782 w 4173281"/>
              <a:gd name="connsiteY978" fmla="*/ 2618856 h 5477157"/>
              <a:gd name="connsiteX979" fmla="*/ 1131637 w 4173281"/>
              <a:gd name="connsiteY979" fmla="*/ 2572137 h 5477157"/>
              <a:gd name="connsiteX980" fmla="*/ 1180949 w 4173281"/>
              <a:gd name="connsiteY980" fmla="*/ 2522824 h 5477157"/>
              <a:gd name="connsiteX981" fmla="*/ 903233 w 4173281"/>
              <a:gd name="connsiteY981" fmla="*/ 2517634 h 5477157"/>
              <a:gd name="connsiteX982" fmla="*/ 952549 w 4173281"/>
              <a:gd name="connsiteY982" fmla="*/ 2566947 h 5477157"/>
              <a:gd name="connsiteX983" fmla="*/ 903233 w 4173281"/>
              <a:gd name="connsiteY983" fmla="*/ 2616263 h 5477157"/>
              <a:gd name="connsiteX984" fmla="*/ 853920 w 4173281"/>
              <a:gd name="connsiteY984" fmla="*/ 2566947 h 5477157"/>
              <a:gd name="connsiteX985" fmla="*/ 903233 w 4173281"/>
              <a:gd name="connsiteY985" fmla="*/ 2517634 h 5477157"/>
              <a:gd name="connsiteX986" fmla="*/ 36337 w 4173281"/>
              <a:gd name="connsiteY986" fmla="*/ 2515039 h 5477157"/>
              <a:gd name="connsiteX987" fmla="*/ 49316 w 4173281"/>
              <a:gd name="connsiteY987" fmla="*/ 2528015 h 5477157"/>
              <a:gd name="connsiteX988" fmla="*/ 36337 w 4173281"/>
              <a:gd name="connsiteY988" fmla="*/ 2540994 h 5477157"/>
              <a:gd name="connsiteX989" fmla="*/ 23361 w 4173281"/>
              <a:gd name="connsiteY989" fmla="*/ 2528015 h 5477157"/>
              <a:gd name="connsiteX990" fmla="*/ 36337 w 4173281"/>
              <a:gd name="connsiteY990" fmla="*/ 2515039 h 5477157"/>
              <a:gd name="connsiteX991" fmla="*/ 903234 w 4173281"/>
              <a:gd name="connsiteY991" fmla="*/ 2434578 h 5477157"/>
              <a:gd name="connsiteX992" fmla="*/ 934380 w 4173281"/>
              <a:gd name="connsiteY992" fmla="*/ 2465724 h 5477157"/>
              <a:gd name="connsiteX993" fmla="*/ 903234 w 4173281"/>
              <a:gd name="connsiteY993" fmla="*/ 2496870 h 5477157"/>
              <a:gd name="connsiteX994" fmla="*/ 872088 w 4173281"/>
              <a:gd name="connsiteY994" fmla="*/ 2465724 h 5477157"/>
              <a:gd name="connsiteX995" fmla="*/ 903234 w 4173281"/>
              <a:gd name="connsiteY995" fmla="*/ 2434578 h 5477157"/>
              <a:gd name="connsiteX996" fmla="*/ 2188007 w 4173281"/>
              <a:gd name="connsiteY996" fmla="*/ 2416408 h 5477157"/>
              <a:gd name="connsiteX997" fmla="*/ 2169837 w 4173281"/>
              <a:gd name="connsiteY997" fmla="*/ 2437172 h 5477157"/>
              <a:gd name="connsiteX998" fmla="*/ 2175027 w 4173281"/>
              <a:gd name="connsiteY998" fmla="*/ 2450151 h 5477157"/>
              <a:gd name="connsiteX999" fmla="*/ 2167242 w 4173281"/>
              <a:gd name="connsiteY999" fmla="*/ 2468318 h 5477157"/>
              <a:gd name="connsiteX1000" fmla="*/ 2169837 w 4173281"/>
              <a:gd name="connsiteY1000" fmla="*/ 2481297 h 5477157"/>
              <a:gd name="connsiteX1001" fmla="*/ 2164646 w 4173281"/>
              <a:gd name="connsiteY1001" fmla="*/ 2502061 h 5477157"/>
              <a:gd name="connsiteX1002" fmla="*/ 2188007 w 4173281"/>
              <a:gd name="connsiteY1002" fmla="*/ 2522825 h 5477157"/>
              <a:gd name="connsiteX1003" fmla="*/ 2208771 w 4173281"/>
              <a:gd name="connsiteY1003" fmla="*/ 2517634 h 5477157"/>
              <a:gd name="connsiteX1004" fmla="*/ 2263274 w 4173281"/>
              <a:gd name="connsiteY1004" fmla="*/ 2572138 h 5477157"/>
              <a:gd name="connsiteX1005" fmla="*/ 2260680 w 4173281"/>
              <a:gd name="connsiteY1005" fmla="*/ 2582520 h 5477157"/>
              <a:gd name="connsiteX1006" fmla="*/ 2286635 w 4173281"/>
              <a:gd name="connsiteY1006" fmla="*/ 2566947 h 5477157"/>
              <a:gd name="connsiteX1007" fmla="*/ 2320375 w 4173281"/>
              <a:gd name="connsiteY1007" fmla="*/ 2600690 h 5477157"/>
              <a:gd name="connsiteX1008" fmla="*/ 2286635 w 4173281"/>
              <a:gd name="connsiteY1008" fmla="*/ 2634430 h 5477157"/>
              <a:gd name="connsiteX1009" fmla="*/ 2273657 w 4173281"/>
              <a:gd name="connsiteY1009" fmla="*/ 2631836 h 5477157"/>
              <a:gd name="connsiteX1010" fmla="*/ 2273657 w 4173281"/>
              <a:gd name="connsiteY1010" fmla="*/ 2634430 h 5477157"/>
              <a:gd name="connsiteX1011" fmla="*/ 2213962 w 4173281"/>
              <a:gd name="connsiteY1011" fmla="*/ 2694127 h 5477157"/>
              <a:gd name="connsiteX1012" fmla="*/ 2211364 w 4173281"/>
              <a:gd name="connsiteY1012" fmla="*/ 2694127 h 5477157"/>
              <a:gd name="connsiteX1013" fmla="*/ 2216556 w 4173281"/>
              <a:gd name="connsiteY1013" fmla="*/ 2707104 h 5477157"/>
              <a:gd name="connsiteX1014" fmla="*/ 2219153 w 4173281"/>
              <a:gd name="connsiteY1014" fmla="*/ 2707104 h 5477157"/>
              <a:gd name="connsiteX1015" fmla="*/ 2237319 w 4173281"/>
              <a:gd name="connsiteY1015" fmla="*/ 2717486 h 5477157"/>
              <a:gd name="connsiteX1016" fmla="*/ 2273657 w 4173281"/>
              <a:gd name="connsiteY1016" fmla="*/ 2688937 h 5477157"/>
              <a:gd name="connsiteX1017" fmla="*/ 2273657 w 4173281"/>
              <a:gd name="connsiteY1017" fmla="*/ 2683746 h 5477157"/>
              <a:gd name="connsiteX1018" fmla="*/ 2291827 w 4173281"/>
              <a:gd name="connsiteY1018" fmla="*/ 2665576 h 5477157"/>
              <a:gd name="connsiteX1019" fmla="*/ 2309993 w 4173281"/>
              <a:gd name="connsiteY1019" fmla="*/ 2683746 h 5477157"/>
              <a:gd name="connsiteX1020" fmla="*/ 2307399 w 4173281"/>
              <a:gd name="connsiteY1020" fmla="*/ 2691531 h 5477157"/>
              <a:gd name="connsiteX1021" fmla="*/ 2330758 w 4173281"/>
              <a:gd name="connsiteY1021" fmla="*/ 2709701 h 5477157"/>
              <a:gd name="connsiteX1022" fmla="*/ 2338545 w 4173281"/>
              <a:gd name="connsiteY1022" fmla="*/ 2696723 h 5477157"/>
              <a:gd name="connsiteX1023" fmla="*/ 2369691 w 4173281"/>
              <a:gd name="connsiteY1023" fmla="*/ 2675958 h 5477157"/>
              <a:gd name="connsiteX1024" fmla="*/ 2390455 w 4173281"/>
              <a:gd name="connsiteY1024" fmla="*/ 2683746 h 5477157"/>
              <a:gd name="connsiteX1025" fmla="*/ 2400837 w 4173281"/>
              <a:gd name="connsiteY1025" fmla="*/ 2681149 h 5477157"/>
              <a:gd name="connsiteX1026" fmla="*/ 2390455 w 4173281"/>
              <a:gd name="connsiteY1026" fmla="*/ 2652600 h 5477157"/>
              <a:gd name="connsiteX1027" fmla="*/ 2377476 w 4173281"/>
              <a:gd name="connsiteY1027" fmla="*/ 2634430 h 5477157"/>
              <a:gd name="connsiteX1028" fmla="*/ 2380074 w 4173281"/>
              <a:gd name="connsiteY1028" fmla="*/ 2626645 h 5477157"/>
              <a:gd name="connsiteX1029" fmla="*/ 2367094 w 4173281"/>
              <a:gd name="connsiteY1029" fmla="*/ 2629239 h 5477157"/>
              <a:gd name="connsiteX1030" fmla="*/ 2351521 w 4173281"/>
              <a:gd name="connsiteY1030" fmla="*/ 2639621 h 5477157"/>
              <a:gd name="connsiteX1031" fmla="*/ 2335948 w 4173281"/>
              <a:gd name="connsiteY1031" fmla="*/ 2624048 h 5477157"/>
              <a:gd name="connsiteX1032" fmla="*/ 2335948 w 4173281"/>
              <a:gd name="connsiteY1032" fmla="*/ 2618858 h 5477157"/>
              <a:gd name="connsiteX1033" fmla="*/ 2315184 w 4173281"/>
              <a:gd name="connsiteY1033" fmla="*/ 2574735 h 5477157"/>
              <a:gd name="connsiteX1034" fmla="*/ 2315184 w 4173281"/>
              <a:gd name="connsiteY1034" fmla="*/ 2564353 h 5477157"/>
              <a:gd name="connsiteX1035" fmla="*/ 2312590 w 4173281"/>
              <a:gd name="connsiteY1035" fmla="*/ 2561756 h 5477157"/>
              <a:gd name="connsiteX1036" fmla="*/ 2309993 w 4173281"/>
              <a:gd name="connsiteY1036" fmla="*/ 2561756 h 5477157"/>
              <a:gd name="connsiteX1037" fmla="*/ 2276253 w 4173281"/>
              <a:gd name="connsiteY1037" fmla="*/ 2546183 h 5477157"/>
              <a:gd name="connsiteX1038" fmla="*/ 2221747 w 4173281"/>
              <a:gd name="connsiteY1038" fmla="*/ 2452745 h 5477157"/>
              <a:gd name="connsiteX1039" fmla="*/ 2188007 w 4173281"/>
              <a:gd name="connsiteY1039" fmla="*/ 2416408 h 5477157"/>
              <a:gd name="connsiteX1040" fmla="*/ 763076 w 4173281"/>
              <a:gd name="connsiteY1040" fmla="*/ 2369692 h 5477157"/>
              <a:gd name="connsiteX1041" fmla="*/ 807201 w 4173281"/>
              <a:gd name="connsiteY1041" fmla="*/ 2413814 h 5477157"/>
              <a:gd name="connsiteX1042" fmla="*/ 763076 w 4173281"/>
              <a:gd name="connsiteY1042" fmla="*/ 2457939 h 5477157"/>
              <a:gd name="connsiteX1043" fmla="*/ 718954 w 4173281"/>
              <a:gd name="connsiteY1043" fmla="*/ 2413814 h 5477157"/>
              <a:gd name="connsiteX1044" fmla="*/ 763076 w 4173281"/>
              <a:gd name="connsiteY1044" fmla="*/ 2369692 h 5477157"/>
              <a:gd name="connsiteX1045" fmla="*/ 555437 w 4173281"/>
              <a:gd name="connsiteY1045" fmla="*/ 2364501 h 5477157"/>
              <a:gd name="connsiteX1046" fmla="*/ 630708 w 4173281"/>
              <a:gd name="connsiteY1046" fmla="*/ 2439769 h 5477157"/>
              <a:gd name="connsiteX1047" fmla="*/ 555437 w 4173281"/>
              <a:gd name="connsiteY1047" fmla="*/ 2515040 h 5477157"/>
              <a:gd name="connsiteX1048" fmla="*/ 480169 w 4173281"/>
              <a:gd name="connsiteY1048" fmla="*/ 2439769 h 5477157"/>
              <a:gd name="connsiteX1049" fmla="*/ 555437 w 4173281"/>
              <a:gd name="connsiteY1049" fmla="*/ 2364501 h 5477157"/>
              <a:gd name="connsiteX1050" fmla="*/ 295887 w 4173281"/>
              <a:gd name="connsiteY1050" fmla="*/ 2299611 h 5477157"/>
              <a:gd name="connsiteX1051" fmla="*/ 321842 w 4173281"/>
              <a:gd name="connsiteY1051" fmla="*/ 2325566 h 5477157"/>
              <a:gd name="connsiteX1052" fmla="*/ 295887 w 4173281"/>
              <a:gd name="connsiteY1052" fmla="*/ 2351521 h 5477157"/>
              <a:gd name="connsiteX1053" fmla="*/ 269932 w 4173281"/>
              <a:gd name="connsiteY1053" fmla="*/ 2325566 h 5477157"/>
              <a:gd name="connsiteX1054" fmla="*/ 295887 w 4173281"/>
              <a:gd name="connsiteY1054" fmla="*/ 2299611 h 5477157"/>
              <a:gd name="connsiteX1055" fmla="*/ 1642949 w 4173281"/>
              <a:gd name="connsiteY1055" fmla="*/ 2291826 h 5477157"/>
              <a:gd name="connsiteX1056" fmla="*/ 1663713 w 4173281"/>
              <a:gd name="connsiteY1056" fmla="*/ 2297017 h 5477157"/>
              <a:gd name="connsiteX1057" fmla="*/ 1679286 w 4173281"/>
              <a:gd name="connsiteY1057" fmla="*/ 2291826 h 5477157"/>
              <a:gd name="connsiteX1058" fmla="*/ 1707838 w 4173281"/>
              <a:gd name="connsiteY1058" fmla="*/ 2320376 h 5477157"/>
              <a:gd name="connsiteX1059" fmla="*/ 1681883 w 4173281"/>
              <a:gd name="connsiteY1059" fmla="*/ 2348927 h 5477157"/>
              <a:gd name="connsiteX1060" fmla="*/ 1642949 w 4173281"/>
              <a:gd name="connsiteY1060" fmla="*/ 2374882 h 5477157"/>
              <a:gd name="connsiteX1061" fmla="*/ 1598827 w 4173281"/>
              <a:gd name="connsiteY1061" fmla="*/ 2330758 h 5477157"/>
              <a:gd name="connsiteX1062" fmla="*/ 1642949 w 4173281"/>
              <a:gd name="connsiteY1062" fmla="*/ 2291826 h 5477157"/>
              <a:gd name="connsiteX1063" fmla="*/ 2522825 w 4173281"/>
              <a:gd name="connsiteY1063" fmla="*/ 2265869 h 5477157"/>
              <a:gd name="connsiteX1064" fmla="*/ 2504657 w 4173281"/>
              <a:gd name="connsiteY1064" fmla="*/ 2276251 h 5477157"/>
              <a:gd name="connsiteX1065" fmla="*/ 2507251 w 4173281"/>
              <a:gd name="connsiteY1065" fmla="*/ 2289230 h 5477157"/>
              <a:gd name="connsiteX1066" fmla="*/ 2507251 w 4173281"/>
              <a:gd name="connsiteY1066" fmla="*/ 2294421 h 5477157"/>
              <a:gd name="connsiteX1067" fmla="*/ 2535803 w 4173281"/>
              <a:gd name="connsiteY1067" fmla="*/ 2291824 h 5477157"/>
              <a:gd name="connsiteX1068" fmla="*/ 2551376 w 4173281"/>
              <a:gd name="connsiteY1068" fmla="*/ 2294421 h 5477157"/>
              <a:gd name="connsiteX1069" fmla="*/ 2553970 w 4173281"/>
              <a:gd name="connsiteY1069" fmla="*/ 2289230 h 5477157"/>
              <a:gd name="connsiteX1070" fmla="*/ 2553970 w 4173281"/>
              <a:gd name="connsiteY1070" fmla="*/ 2284039 h 5477157"/>
              <a:gd name="connsiteX1071" fmla="*/ 2522825 w 4173281"/>
              <a:gd name="connsiteY1071" fmla="*/ 2265869 h 5477157"/>
              <a:gd name="connsiteX1072" fmla="*/ 1020033 w 4173281"/>
              <a:gd name="connsiteY1072" fmla="*/ 2229535 h 5477157"/>
              <a:gd name="connsiteX1073" fmla="*/ 1071943 w 4173281"/>
              <a:gd name="connsiteY1073" fmla="*/ 2278848 h 5477157"/>
              <a:gd name="connsiteX1074" fmla="*/ 1082325 w 4173281"/>
              <a:gd name="connsiteY1074" fmla="*/ 2276254 h 5477157"/>
              <a:gd name="connsiteX1075" fmla="*/ 1108280 w 4173281"/>
              <a:gd name="connsiteY1075" fmla="*/ 2302209 h 5477157"/>
              <a:gd name="connsiteX1076" fmla="*/ 1082325 w 4173281"/>
              <a:gd name="connsiteY1076" fmla="*/ 2328164 h 5477157"/>
              <a:gd name="connsiteX1077" fmla="*/ 1056370 w 4173281"/>
              <a:gd name="connsiteY1077" fmla="*/ 2325567 h 5477157"/>
              <a:gd name="connsiteX1078" fmla="*/ 1053773 w 4173281"/>
              <a:gd name="connsiteY1078" fmla="*/ 2328164 h 5477157"/>
              <a:gd name="connsiteX1079" fmla="*/ 1061561 w 4173281"/>
              <a:gd name="connsiteY1079" fmla="*/ 2356713 h 5477157"/>
              <a:gd name="connsiteX1080" fmla="*/ 1048582 w 4173281"/>
              <a:gd name="connsiteY1080" fmla="*/ 2393050 h 5477157"/>
              <a:gd name="connsiteX1081" fmla="*/ 1077134 w 4173281"/>
              <a:gd name="connsiteY1081" fmla="*/ 2424196 h 5477157"/>
              <a:gd name="connsiteX1082" fmla="*/ 1077134 w 4173281"/>
              <a:gd name="connsiteY1082" fmla="*/ 2429387 h 5477157"/>
              <a:gd name="connsiteX1083" fmla="*/ 1084919 w 4173281"/>
              <a:gd name="connsiteY1083" fmla="*/ 2426793 h 5477157"/>
              <a:gd name="connsiteX1084" fmla="*/ 1118662 w 4173281"/>
              <a:gd name="connsiteY1084" fmla="*/ 2460533 h 5477157"/>
              <a:gd name="connsiteX1085" fmla="*/ 1087516 w 4173281"/>
              <a:gd name="connsiteY1085" fmla="*/ 2491679 h 5477157"/>
              <a:gd name="connsiteX1086" fmla="*/ 1090110 w 4173281"/>
              <a:gd name="connsiteY1086" fmla="*/ 2499467 h 5477157"/>
              <a:gd name="connsiteX1087" fmla="*/ 1069346 w 4173281"/>
              <a:gd name="connsiteY1087" fmla="*/ 2520231 h 5477157"/>
              <a:gd name="connsiteX1088" fmla="*/ 1048582 w 4173281"/>
              <a:gd name="connsiteY1088" fmla="*/ 2499467 h 5477157"/>
              <a:gd name="connsiteX1089" fmla="*/ 1061561 w 4173281"/>
              <a:gd name="connsiteY1089" fmla="*/ 2481297 h 5477157"/>
              <a:gd name="connsiteX1090" fmla="*/ 1053773 w 4173281"/>
              <a:gd name="connsiteY1090" fmla="*/ 2457939 h 5477157"/>
              <a:gd name="connsiteX1091" fmla="*/ 1053773 w 4173281"/>
              <a:gd name="connsiteY1091" fmla="*/ 2452748 h 5477157"/>
              <a:gd name="connsiteX1092" fmla="*/ 1045988 w 4173281"/>
              <a:gd name="connsiteY1092" fmla="*/ 2455342 h 5477157"/>
              <a:gd name="connsiteX1093" fmla="*/ 1012245 w 4173281"/>
              <a:gd name="connsiteY1093" fmla="*/ 2421602 h 5477157"/>
              <a:gd name="connsiteX1094" fmla="*/ 1014842 w 4173281"/>
              <a:gd name="connsiteY1094" fmla="*/ 2413814 h 5477157"/>
              <a:gd name="connsiteX1095" fmla="*/ 1001863 w 4173281"/>
              <a:gd name="connsiteY1095" fmla="*/ 2416411 h 5477157"/>
              <a:gd name="connsiteX1096" fmla="*/ 939571 w 4173281"/>
              <a:gd name="connsiteY1096" fmla="*/ 2364501 h 5477157"/>
              <a:gd name="connsiteX1097" fmla="*/ 887661 w 4173281"/>
              <a:gd name="connsiteY1097" fmla="*/ 2403432 h 5477157"/>
              <a:gd name="connsiteX1098" fmla="*/ 833157 w 4173281"/>
              <a:gd name="connsiteY1098" fmla="*/ 2348928 h 5477157"/>
              <a:gd name="connsiteX1099" fmla="*/ 887661 w 4173281"/>
              <a:gd name="connsiteY1099" fmla="*/ 2294421 h 5477157"/>
              <a:gd name="connsiteX1100" fmla="*/ 939571 w 4173281"/>
              <a:gd name="connsiteY1100" fmla="*/ 2335949 h 5477157"/>
              <a:gd name="connsiteX1101" fmla="*/ 970717 w 4173281"/>
              <a:gd name="connsiteY1101" fmla="*/ 2294421 h 5477157"/>
              <a:gd name="connsiteX1102" fmla="*/ 968123 w 4173281"/>
              <a:gd name="connsiteY1102" fmla="*/ 2281445 h 5477157"/>
              <a:gd name="connsiteX1103" fmla="*/ 1020033 w 4173281"/>
              <a:gd name="connsiteY1103" fmla="*/ 2229535 h 5477157"/>
              <a:gd name="connsiteX1104" fmla="*/ 1645547 w 4173281"/>
              <a:gd name="connsiteY1104" fmla="*/ 2221747 h 5477157"/>
              <a:gd name="connsiteX1105" fmla="*/ 1676693 w 4173281"/>
              <a:gd name="connsiteY1105" fmla="*/ 2252893 h 5477157"/>
              <a:gd name="connsiteX1106" fmla="*/ 1645547 w 4173281"/>
              <a:gd name="connsiteY1106" fmla="*/ 2284039 h 5477157"/>
              <a:gd name="connsiteX1107" fmla="*/ 1614401 w 4173281"/>
              <a:gd name="connsiteY1107" fmla="*/ 2252893 h 5477157"/>
              <a:gd name="connsiteX1108" fmla="*/ 1645547 w 4173281"/>
              <a:gd name="connsiteY1108" fmla="*/ 2221747 h 5477157"/>
              <a:gd name="connsiteX1109" fmla="*/ 2252893 w 4173281"/>
              <a:gd name="connsiteY1109" fmla="*/ 2213959 h 5477157"/>
              <a:gd name="connsiteX1110" fmla="*/ 2247702 w 4173281"/>
              <a:gd name="connsiteY1110" fmla="*/ 2216556 h 5477157"/>
              <a:gd name="connsiteX1111" fmla="*/ 2268465 w 4173281"/>
              <a:gd name="connsiteY1111" fmla="*/ 2265869 h 5477157"/>
              <a:gd name="connsiteX1112" fmla="*/ 2250298 w 4173281"/>
              <a:gd name="connsiteY1112" fmla="*/ 2309994 h 5477157"/>
              <a:gd name="connsiteX1113" fmla="*/ 2255489 w 4173281"/>
              <a:gd name="connsiteY1113" fmla="*/ 2309994 h 5477157"/>
              <a:gd name="connsiteX1114" fmla="*/ 2299612 w 4173281"/>
              <a:gd name="connsiteY1114" fmla="*/ 2276251 h 5477157"/>
              <a:gd name="connsiteX1115" fmla="*/ 2307399 w 4173281"/>
              <a:gd name="connsiteY1115" fmla="*/ 2276251 h 5477157"/>
              <a:gd name="connsiteX1116" fmla="*/ 2325567 w 4173281"/>
              <a:gd name="connsiteY1116" fmla="*/ 2247702 h 5477157"/>
              <a:gd name="connsiteX1117" fmla="*/ 2307399 w 4173281"/>
              <a:gd name="connsiteY1117" fmla="*/ 2250296 h 5477157"/>
              <a:gd name="connsiteX1118" fmla="*/ 2265871 w 4173281"/>
              <a:gd name="connsiteY1118" fmla="*/ 2221747 h 5477157"/>
              <a:gd name="connsiteX1119" fmla="*/ 2252893 w 4173281"/>
              <a:gd name="connsiteY1119" fmla="*/ 2213959 h 5477157"/>
              <a:gd name="connsiteX1120" fmla="*/ 1497605 w 4173281"/>
              <a:gd name="connsiteY1120" fmla="*/ 2190600 h 5477157"/>
              <a:gd name="connsiteX1121" fmla="*/ 1523560 w 4173281"/>
              <a:gd name="connsiteY1121" fmla="*/ 2216555 h 5477157"/>
              <a:gd name="connsiteX1122" fmla="*/ 1497605 w 4173281"/>
              <a:gd name="connsiteY1122" fmla="*/ 2242510 h 5477157"/>
              <a:gd name="connsiteX1123" fmla="*/ 1471650 w 4173281"/>
              <a:gd name="connsiteY1123" fmla="*/ 2216555 h 5477157"/>
              <a:gd name="connsiteX1124" fmla="*/ 1497605 w 4173281"/>
              <a:gd name="connsiteY1124" fmla="*/ 2190600 h 5477157"/>
              <a:gd name="connsiteX1125" fmla="*/ 628111 w 4173281"/>
              <a:gd name="connsiteY1125" fmla="*/ 2188006 h 5477157"/>
              <a:gd name="connsiteX1126" fmla="*/ 659257 w 4173281"/>
              <a:gd name="connsiteY1126" fmla="*/ 2219152 h 5477157"/>
              <a:gd name="connsiteX1127" fmla="*/ 628111 w 4173281"/>
              <a:gd name="connsiteY1127" fmla="*/ 2250298 h 5477157"/>
              <a:gd name="connsiteX1128" fmla="*/ 596965 w 4173281"/>
              <a:gd name="connsiteY1128" fmla="*/ 2219152 h 5477157"/>
              <a:gd name="connsiteX1129" fmla="*/ 628111 w 4173281"/>
              <a:gd name="connsiteY1129" fmla="*/ 2188006 h 5477157"/>
              <a:gd name="connsiteX1130" fmla="*/ 2232128 w 4173281"/>
              <a:gd name="connsiteY1130" fmla="*/ 2175028 h 5477157"/>
              <a:gd name="connsiteX1131" fmla="*/ 2226938 w 4173281"/>
              <a:gd name="connsiteY1131" fmla="*/ 2177622 h 5477157"/>
              <a:gd name="connsiteX1132" fmla="*/ 2200982 w 4173281"/>
              <a:gd name="connsiteY1132" fmla="*/ 2195793 h 5477157"/>
              <a:gd name="connsiteX1133" fmla="*/ 2224343 w 4173281"/>
              <a:gd name="connsiteY1133" fmla="*/ 2200983 h 5477157"/>
              <a:gd name="connsiteX1134" fmla="*/ 2224343 w 4173281"/>
              <a:gd name="connsiteY1134" fmla="*/ 2195793 h 5477157"/>
              <a:gd name="connsiteX1135" fmla="*/ 2232128 w 4173281"/>
              <a:gd name="connsiteY1135" fmla="*/ 2177622 h 5477157"/>
              <a:gd name="connsiteX1136" fmla="*/ 2369691 w 4173281"/>
              <a:gd name="connsiteY1136" fmla="*/ 2172432 h 5477157"/>
              <a:gd name="connsiteX1137" fmla="*/ 2354119 w 4173281"/>
              <a:gd name="connsiteY1137" fmla="*/ 2206174 h 5477157"/>
              <a:gd name="connsiteX1138" fmla="*/ 2343736 w 4173281"/>
              <a:gd name="connsiteY1138" fmla="*/ 2237320 h 5477157"/>
              <a:gd name="connsiteX1139" fmla="*/ 2380074 w 4173281"/>
              <a:gd name="connsiteY1139" fmla="*/ 2226938 h 5477157"/>
              <a:gd name="connsiteX1140" fmla="*/ 2380074 w 4173281"/>
              <a:gd name="connsiteY1140" fmla="*/ 2221747 h 5477157"/>
              <a:gd name="connsiteX1141" fmla="*/ 2393049 w 4173281"/>
              <a:gd name="connsiteY1141" fmla="*/ 2198387 h 5477157"/>
              <a:gd name="connsiteX1142" fmla="*/ 2395646 w 4173281"/>
              <a:gd name="connsiteY1142" fmla="*/ 2182813 h 5477157"/>
              <a:gd name="connsiteX1143" fmla="*/ 2374883 w 4173281"/>
              <a:gd name="connsiteY1143" fmla="*/ 2172432 h 5477157"/>
              <a:gd name="connsiteX1144" fmla="*/ 892851 w 4173281"/>
              <a:gd name="connsiteY1144" fmla="*/ 2167243 h 5477157"/>
              <a:gd name="connsiteX1145" fmla="*/ 923997 w 4173281"/>
              <a:gd name="connsiteY1145" fmla="*/ 2198389 h 5477157"/>
              <a:gd name="connsiteX1146" fmla="*/ 892851 w 4173281"/>
              <a:gd name="connsiteY1146" fmla="*/ 2229535 h 5477157"/>
              <a:gd name="connsiteX1147" fmla="*/ 861705 w 4173281"/>
              <a:gd name="connsiteY1147" fmla="*/ 2198389 h 5477157"/>
              <a:gd name="connsiteX1148" fmla="*/ 892851 w 4173281"/>
              <a:gd name="connsiteY1148" fmla="*/ 2167243 h 5477157"/>
              <a:gd name="connsiteX1149" fmla="*/ 1559895 w 4173281"/>
              <a:gd name="connsiteY1149" fmla="*/ 2149073 h 5477157"/>
              <a:gd name="connsiteX1150" fmla="*/ 1591041 w 4173281"/>
              <a:gd name="connsiteY1150" fmla="*/ 2180219 h 5477157"/>
              <a:gd name="connsiteX1151" fmla="*/ 1559895 w 4173281"/>
              <a:gd name="connsiteY1151" fmla="*/ 2211365 h 5477157"/>
              <a:gd name="connsiteX1152" fmla="*/ 1528749 w 4173281"/>
              <a:gd name="connsiteY1152" fmla="*/ 2180219 h 5477157"/>
              <a:gd name="connsiteX1153" fmla="*/ 1559895 w 4173281"/>
              <a:gd name="connsiteY1153" fmla="*/ 2149073 h 5477157"/>
              <a:gd name="connsiteX1154" fmla="*/ 1004460 w 4173281"/>
              <a:gd name="connsiteY1154" fmla="*/ 2141288 h 5477157"/>
              <a:gd name="connsiteX1155" fmla="*/ 1030415 w 4173281"/>
              <a:gd name="connsiteY1155" fmla="*/ 2167243 h 5477157"/>
              <a:gd name="connsiteX1156" fmla="*/ 1004460 w 4173281"/>
              <a:gd name="connsiteY1156" fmla="*/ 2193198 h 5477157"/>
              <a:gd name="connsiteX1157" fmla="*/ 978505 w 4173281"/>
              <a:gd name="connsiteY1157" fmla="*/ 2167243 h 5477157"/>
              <a:gd name="connsiteX1158" fmla="*/ 1004460 w 4173281"/>
              <a:gd name="connsiteY1158" fmla="*/ 2141288 h 5477157"/>
              <a:gd name="connsiteX1159" fmla="*/ 604750 w 4173281"/>
              <a:gd name="connsiteY1159" fmla="*/ 2107544 h 5477157"/>
              <a:gd name="connsiteX1160" fmla="*/ 633302 w 4173281"/>
              <a:gd name="connsiteY1160" fmla="*/ 2136093 h 5477157"/>
              <a:gd name="connsiteX1161" fmla="*/ 604750 w 4173281"/>
              <a:gd name="connsiteY1161" fmla="*/ 2164645 h 5477157"/>
              <a:gd name="connsiteX1162" fmla="*/ 576201 w 4173281"/>
              <a:gd name="connsiteY1162" fmla="*/ 2136093 h 5477157"/>
              <a:gd name="connsiteX1163" fmla="*/ 604750 w 4173281"/>
              <a:gd name="connsiteY1163" fmla="*/ 2107544 h 5477157"/>
              <a:gd name="connsiteX1164" fmla="*/ 1090109 w 4173281"/>
              <a:gd name="connsiteY1164" fmla="*/ 2097163 h 5477157"/>
              <a:gd name="connsiteX1165" fmla="*/ 1105682 w 4173281"/>
              <a:gd name="connsiteY1165" fmla="*/ 2112736 h 5477157"/>
              <a:gd name="connsiteX1166" fmla="*/ 1090109 w 4173281"/>
              <a:gd name="connsiteY1166" fmla="*/ 2128309 h 5477157"/>
              <a:gd name="connsiteX1167" fmla="*/ 1074536 w 4173281"/>
              <a:gd name="connsiteY1167" fmla="*/ 2112736 h 5477157"/>
              <a:gd name="connsiteX1168" fmla="*/ 1090109 w 4173281"/>
              <a:gd name="connsiteY1168" fmla="*/ 2097163 h 5477157"/>
              <a:gd name="connsiteX1169" fmla="*/ 443831 w 4173281"/>
              <a:gd name="connsiteY1169" fmla="*/ 2073804 h 5477157"/>
              <a:gd name="connsiteX1170" fmla="*/ 526887 w 4173281"/>
              <a:gd name="connsiteY1170" fmla="*/ 2156860 h 5477157"/>
              <a:gd name="connsiteX1171" fmla="*/ 443831 w 4173281"/>
              <a:gd name="connsiteY1171" fmla="*/ 2239916 h 5477157"/>
              <a:gd name="connsiteX1172" fmla="*/ 360775 w 4173281"/>
              <a:gd name="connsiteY1172" fmla="*/ 2156860 h 5477157"/>
              <a:gd name="connsiteX1173" fmla="*/ 443831 w 4173281"/>
              <a:gd name="connsiteY1173" fmla="*/ 2073804 h 5477157"/>
              <a:gd name="connsiteX1174" fmla="*/ 114201 w 4173281"/>
              <a:gd name="connsiteY1174" fmla="*/ 2071208 h 5477157"/>
              <a:gd name="connsiteX1175" fmla="*/ 228403 w 4173281"/>
              <a:gd name="connsiteY1175" fmla="*/ 2185410 h 5477157"/>
              <a:gd name="connsiteX1176" fmla="*/ 114201 w 4173281"/>
              <a:gd name="connsiteY1176" fmla="*/ 2299612 h 5477157"/>
              <a:gd name="connsiteX1177" fmla="*/ 0 w 4173281"/>
              <a:gd name="connsiteY1177" fmla="*/ 2185410 h 5477157"/>
              <a:gd name="connsiteX1178" fmla="*/ 114201 w 4173281"/>
              <a:gd name="connsiteY1178" fmla="*/ 2071208 h 5477157"/>
              <a:gd name="connsiteX1179" fmla="*/ 321841 w 4173281"/>
              <a:gd name="connsiteY1179" fmla="*/ 2055635 h 5477157"/>
              <a:gd name="connsiteX1180" fmla="*/ 340011 w 4173281"/>
              <a:gd name="connsiteY1180" fmla="*/ 2073802 h 5477157"/>
              <a:gd name="connsiteX1181" fmla="*/ 321841 w 4173281"/>
              <a:gd name="connsiteY1181" fmla="*/ 2091972 h 5477157"/>
              <a:gd name="connsiteX1182" fmla="*/ 303674 w 4173281"/>
              <a:gd name="connsiteY1182" fmla="*/ 2073802 h 5477157"/>
              <a:gd name="connsiteX1183" fmla="*/ 321841 w 4173281"/>
              <a:gd name="connsiteY1183" fmla="*/ 2055635 h 5477157"/>
              <a:gd name="connsiteX1184" fmla="*/ 921404 w 4173281"/>
              <a:gd name="connsiteY1184" fmla="*/ 2050444 h 5477157"/>
              <a:gd name="connsiteX1185" fmla="*/ 942168 w 4173281"/>
              <a:gd name="connsiteY1185" fmla="*/ 2071208 h 5477157"/>
              <a:gd name="connsiteX1186" fmla="*/ 921404 w 4173281"/>
              <a:gd name="connsiteY1186" fmla="*/ 2091972 h 5477157"/>
              <a:gd name="connsiteX1187" fmla="*/ 900640 w 4173281"/>
              <a:gd name="connsiteY1187" fmla="*/ 2071208 h 5477157"/>
              <a:gd name="connsiteX1188" fmla="*/ 921404 w 4173281"/>
              <a:gd name="connsiteY1188" fmla="*/ 2050444 h 5477157"/>
              <a:gd name="connsiteX1189" fmla="*/ 1671501 w 4173281"/>
              <a:gd name="connsiteY1189" fmla="*/ 2040062 h 5477157"/>
              <a:gd name="connsiteX1190" fmla="*/ 1689671 w 4173281"/>
              <a:gd name="connsiteY1190" fmla="*/ 2058229 h 5477157"/>
              <a:gd name="connsiteX1191" fmla="*/ 1671501 w 4173281"/>
              <a:gd name="connsiteY1191" fmla="*/ 2076399 h 5477157"/>
              <a:gd name="connsiteX1192" fmla="*/ 1653334 w 4173281"/>
              <a:gd name="connsiteY1192" fmla="*/ 2058229 h 5477157"/>
              <a:gd name="connsiteX1193" fmla="*/ 1671501 w 4173281"/>
              <a:gd name="connsiteY1193" fmla="*/ 2040062 h 5477157"/>
              <a:gd name="connsiteX1194" fmla="*/ 1775321 w 4173281"/>
              <a:gd name="connsiteY1194" fmla="*/ 2029681 h 5477157"/>
              <a:gd name="connsiteX1195" fmla="*/ 1780512 w 4173281"/>
              <a:gd name="connsiteY1195" fmla="*/ 2047847 h 5477157"/>
              <a:gd name="connsiteX1196" fmla="*/ 1788299 w 4173281"/>
              <a:gd name="connsiteY1196" fmla="*/ 2032275 h 5477157"/>
              <a:gd name="connsiteX1197" fmla="*/ 1775321 w 4173281"/>
              <a:gd name="connsiteY1197" fmla="*/ 2029681 h 5477157"/>
              <a:gd name="connsiteX1198" fmla="*/ 2247702 w 4173281"/>
              <a:gd name="connsiteY1198" fmla="*/ 2003726 h 5477157"/>
              <a:gd name="connsiteX1199" fmla="*/ 2203579 w 4173281"/>
              <a:gd name="connsiteY1199" fmla="*/ 2045253 h 5477157"/>
              <a:gd name="connsiteX1200" fmla="*/ 2159455 w 4173281"/>
              <a:gd name="connsiteY1200" fmla="*/ 2006320 h 5477157"/>
              <a:gd name="connsiteX1201" fmla="*/ 2099759 w 4173281"/>
              <a:gd name="connsiteY1201" fmla="*/ 2050444 h 5477157"/>
              <a:gd name="connsiteX1202" fmla="*/ 2089377 w 4173281"/>
              <a:gd name="connsiteY1202" fmla="*/ 2050444 h 5477157"/>
              <a:gd name="connsiteX1203" fmla="*/ 2001131 w 4173281"/>
              <a:gd name="connsiteY1203" fmla="*/ 2128309 h 5477157"/>
              <a:gd name="connsiteX1204" fmla="*/ 1980366 w 4173281"/>
              <a:gd name="connsiteY1204" fmla="*/ 2125712 h 5477157"/>
              <a:gd name="connsiteX1205" fmla="*/ 1931050 w 4173281"/>
              <a:gd name="connsiteY1205" fmla="*/ 2149073 h 5477157"/>
              <a:gd name="connsiteX1206" fmla="*/ 1920669 w 4173281"/>
              <a:gd name="connsiteY1206" fmla="*/ 2159455 h 5477157"/>
              <a:gd name="connsiteX1207" fmla="*/ 1928456 w 4173281"/>
              <a:gd name="connsiteY1207" fmla="*/ 2156858 h 5477157"/>
              <a:gd name="connsiteX1208" fmla="*/ 1962196 w 4173281"/>
              <a:gd name="connsiteY1208" fmla="*/ 2190601 h 5477157"/>
              <a:gd name="connsiteX1209" fmla="*/ 1928456 w 4173281"/>
              <a:gd name="connsiteY1209" fmla="*/ 2224341 h 5477157"/>
              <a:gd name="connsiteX1210" fmla="*/ 1894714 w 4173281"/>
              <a:gd name="connsiteY1210" fmla="*/ 2190601 h 5477157"/>
              <a:gd name="connsiteX1211" fmla="*/ 1902501 w 4173281"/>
              <a:gd name="connsiteY1211" fmla="*/ 2169837 h 5477157"/>
              <a:gd name="connsiteX1212" fmla="*/ 1860974 w 4173281"/>
              <a:gd name="connsiteY1212" fmla="*/ 2180219 h 5477157"/>
              <a:gd name="connsiteX1213" fmla="*/ 1853185 w 4173281"/>
              <a:gd name="connsiteY1213" fmla="*/ 2180219 h 5477157"/>
              <a:gd name="connsiteX1214" fmla="*/ 1819445 w 4173281"/>
              <a:gd name="connsiteY1214" fmla="*/ 2232129 h 5477157"/>
              <a:gd name="connsiteX1215" fmla="*/ 1835019 w 4173281"/>
              <a:gd name="connsiteY1215" fmla="*/ 2263275 h 5477157"/>
              <a:gd name="connsiteX1216" fmla="*/ 1847994 w 4173281"/>
              <a:gd name="connsiteY1216" fmla="*/ 2276251 h 5477157"/>
              <a:gd name="connsiteX1217" fmla="*/ 1897310 w 4173281"/>
              <a:gd name="connsiteY1217" fmla="*/ 2245105 h 5477157"/>
              <a:gd name="connsiteX1218" fmla="*/ 1920669 w 4173281"/>
              <a:gd name="connsiteY1218" fmla="*/ 2237320 h 5477157"/>
              <a:gd name="connsiteX1219" fmla="*/ 1946624 w 4173281"/>
              <a:gd name="connsiteY1219" fmla="*/ 2247702 h 5477157"/>
              <a:gd name="connsiteX1220" fmla="*/ 1998534 w 4173281"/>
              <a:gd name="connsiteY1220" fmla="*/ 2286633 h 5477157"/>
              <a:gd name="connsiteX1221" fmla="*/ 2003725 w 4173281"/>
              <a:gd name="connsiteY1221" fmla="*/ 2281443 h 5477157"/>
              <a:gd name="connsiteX1222" fmla="*/ 1988151 w 4173281"/>
              <a:gd name="connsiteY1222" fmla="*/ 2242511 h 5477157"/>
              <a:gd name="connsiteX1223" fmla="*/ 2040061 w 4173281"/>
              <a:gd name="connsiteY1223" fmla="*/ 2185410 h 5477157"/>
              <a:gd name="connsiteX1224" fmla="*/ 2071207 w 4173281"/>
              <a:gd name="connsiteY1224" fmla="*/ 2162049 h 5477157"/>
              <a:gd name="connsiteX1225" fmla="*/ 2053041 w 4173281"/>
              <a:gd name="connsiteY1225" fmla="*/ 2136094 h 5477157"/>
              <a:gd name="connsiteX1226" fmla="*/ 2081590 w 4173281"/>
              <a:gd name="connsiteY1226" fmla="*/ 2110139 h 5477157"/>
              <a:gd name="connsiteX1227" fmla="*/ 2104951 w 4173281"/>
              <a:gd name="connsiteY1227" fmla="*/ 2136094 h 5477157"/>
              <a:gd name="connsiteX1228" fmla="*/ 2091971 w 4173281"/>
              <a:gd name="connsiteY1228" fmla="*/ 2159455 h 5477157"/>
              <a:gd name="connsiteX1229" fmla="*/ 2094568 w 4173281"/>
              <a:gd name="connsiteY1229" fmla="*/ 2159455 h 5477157"/>
              <a:gd name="connsiteX1230" fmla="*/ 2128308 w 4173281"/>
              <a:gd name="connsiteY1230" fmla="*/ 2133500 h 5477157"/>
              <a:gd name="connsiteX1231" fmla="*/ 2112736 w 4173281"/>
              <a:gd name="connsiteY1231" fmla="*/ 2104948 h 5477157"/>
              <a:gd name="connsiteX1232" fmla="*/ 2146478 w 4173281"/>
              <a:gd name="connsiteY1232" fmla="*/ 2071208 h 5477157"/>
              <a:gd name="connsiteX1233" fmla="*/ 2180218 w 4173281"/>
              <a:gd name="connsiteY1233" fmla="*/ 2104948 h 5477157"/>
              <a:gd name="connsiteX1234" fmla="*/ 2180218 w 4173281"/>
              <a:gd name="connsiteY1234" fmla="*/ 2107545 h 5477157"/>
              <a:gd name="connsiteX1235" fmla="*/ 2185409 w 4173281"/>
              <a:gd name="connsiteY1235" fmla="*/ 2107545 h 5477157"/>
              <a:gd name="connsiteX1236" fmla="*/ 2211364 w 4173281"/>
              <a:gd name="connsiteY1236" fmla="*/ 2115331 h 5477157"/>
              <a:gd name="connsiteX1237" fmla="*/ 2234725 w 4173281"/>
              <a:gd name="connsiteY1237" fmla="*/ 2128309 h 5477157"/>
              <a:gd name="connsiteX1238" fmla="*/ 2247702 w 4173281"/>
              <a:gd name="connsiteY1238" fmla="*/ 2110139 h 5477157"/>
              <a:gd name="connsiteX1239" fmla="*/ 2232128 w 4173281"/>
              <a:gd name="connsiteY1239" fmla="*/ 2073802 h 5477157"/>
              <a:gd name="connsiteX1240" fmla="*/ 2245108 w 4173281"/>
              <a:gd name="connsiteY1240" fmla="*/ 2040062 h 5477157"/>
              <a:gd name="connsiteX1241" fmla="*/ 2245108 w 4173281"/>
              <a:gd name="connsiteY1241" fmla="*/ 2029681 h 5477157"/>
              <a:gd name="connsiteX1242" fmla="*/ 2250298 w 4173281"/>
              <a:gd name="connsiteY1242" fmla="*/ 2003726 h 5477157"/>
              <a:gd name="connsiteX1243" fmla="*/ 1466455 w 4173281"/>
              <a:gd name="connsiteY1243" fmla="*/ 1975176 h 5477157"/>
              <a:gd name="connsiteX1244" fmla="*/ 1500198 w 4173281"/>
              <a:gd name="connsiteY1244" fmla="*/ 2008916 h 5477157"/>
              <a:gd name="connsiteX1245" fmla="*/ 1466455 w 4173281"/>
              <a:gd name="connsiteY1245" fmla="*/ 2042659 h 5477157"/>
              <a:gd name="connsiteX1246" fmla="*/ 1432715 w 4173281"/>
              <a:gd name="connsiteY1246" fmla="*/ 2008916 h 5477157"/>
              <a:gd name="connsiteX1247" fmla="*/ 1466455 w 4173281"/>
              <a:gd name="connsiteY1247" fmla="*/ 1975176 h 5477157"/>
              <a:gd name="connsiteX1248" fmla="*/ 2172433 w 4173281"/>
              <a:gd name="connsiteY1248" fmla="*/ 1951815 h 5477157"/>
              <a:gd name="connsiteX1249" fmla="*/ 2169837 w 4173281"/>
              <a:gd name="connsiteY1249" fmla="*/ 1975173 h 5477157"/>
              <a:gd name="connsiteX1250" fmla="*/ 2180218 w 4173281"/>
              <a:gd name="connsiteY1250" fmla="*/ 1964791 h 5477157"/>
              <a:gd name="connsiteX1251" fmla="*/ 2172433 w 4173281"/>
              <a:gd name="connsiteY1251" fmla="*/ 1951815 h 5477157"/>
              <a:gd name="connsiteX1252" fmla="*/ 2387859 w 4173281"/>
              <a:gd name="connsiteY1252" fmla="*/ 1915478 h 5477157"/>
              <a:gd name="connsiteX1253" fmla="*/ 2351521 w 4173281"/>
              <a:gd name="connsiteY1253" fmla="*/ 1938836 h 5477157"/>
              <a:gd name="connsiteX1254" fmla="*/ 2351521 w 4173281"/>
              <a:gd name="connsiteY1254" fmla="*/ 1944027 h 5477157"/>
              <a:gd name="connsiteX1255" fmla="*/ 2385264 w 4173281"/>
              <a:gd name="connsiteY1255" fmla="*/ 1954410 h 5477157"/>
              <a:gd name="connsiteX1256" fmla="*/ 2390455 w 4173281"/>
              <a:gd name="connsiteY1256" fmla="*/ 1951815 h 5477157"/>
              <a:gd name="connsiteX1257" fmla="*/ 2390455 w 4173281"/>
              <a:gd name="connsiteY1257" fmla="*/ 1941433 h 5477157"/>
              <a:gd name="connsiteX1258" fmla="*/ 2393049 w 4173281"/>
              <a:gd name="connsiteY1258" fmla="*/ 1918072 h 5477157"/>
              <a:gd name="connsiteX1259" fmla="*/ 2387859 w 4173281"/>
              <a:gd name="connsiteY1259" fmla="*/ 1915478 h 5477157"/>
              <a:gd name="connsiteX1260" fmla="*/ 942168 w 4173281"/>
              <a:gd name="connsiteY1260" fmla="*/ 1915477 h 5477157"/>
              <a:gd name="connsiteX1261" fmla="*/ 968123 w 4173281"/>
              <a:gd name="connsiteY1261" fmla="*/ 1941432 h 5477157"/>
              <a:gd name="connsiteX1262" fmla="*/ 942168 w 4173281"/>
              <a:gd name="connsiteY1262" fmla="*/ 1967387 h 5477157"/>
              <a:gd name="connsiteX1263" fmla="*/ 916213 w 4173281"/>
              <a:gd name="connsiteY1263" fmla="*/ 1941432 h 5477157"/>
              <a:gd name="connsiteX1264" fmla="*/ 942168 w 4173281"/>
              <a:gd name="connsiteY1264" fmla="*/ 1915477 h 5477157"/>
              <a:gd name="connsiteX1265" fmla="*/ 617729 w 4173281"/>
              <a:gd name="connsiteY1265" fmla="*/ 1915477 h 5477157"/>
              <a:gd name="connsiteX1266" fmla="*/ 659257 w 4173281"/>
              <a:gd name="connsiteY1266" fmla="*/ 1957005 h 5477157"/>
              <a:gd name="connsiteX1267" fmla="*/ 617729 w 4173281"/>
              <a:gd name="connsiteY1267" fmla="*/ 1998533 h 5477157"/>
              <a:gd name="connsiteX1268" fmla="*/ 576201 w 4173281"/>
              <a:gd name="connsiteY1268" fmla="*/ 1957005 h 5477157"/>
              <a:gd name="connsiteX1269" fmla="*/ 617729 w 4173281"/>
              <a:gd name="connsiteY1269" fmla="*/ 1915477 h 5477157"/>
              <a:gd name="connsiteX1270" fmla="*/ 1539130 w 4173281"/>
              <a:gd name="connsiteY1270" fmla="*/ 1912884 h 5477157"/>
              <a:gd name="connsiteX1271" fmla="*/ 1578064 w 4173281"/>
              <a:gd name="connsiteY1271" fmla="*/ 1951815 h 5477157"/>
              <a:gd name="connsiteX1272" fmla="*/ 1539130 w 4173281"/>
              <a:gd name="connsiteY1272" fmla="*/ 1990749 h 5477157"/>
              <a:gd name="connsiteX1273" fmla="*/ 1500199 w 4173281"/>
              <a:gd name="connsiteY1273" fmla="*/ 1951815 h 5477157"/>
              <a:gd name="connsiteX1274" fmla="*/ 1539130 w 4173281"/>
              <a:gd name="connsiteY1274" fmla="*/ 1912884 h 5477157"/>
              <a:gd name="connsiteX1275" fmla="*/ 1889523 w 4173281"/>
              <a:gd name="connsiteY1275" fmla="*/ 1873950 h 5477157"/>
              <a:gd name="connsiteX1276" fmla="*/ 1881738 w 4173281"/>
              <a:gd name="connsiteY1276" fmla="*/ 1876544 h 5477157"/>
              <a:gd name="connsiteX1277" fmla="*/ 1832422 w 4173281"/>
              <a:gd name="connsiteY1277" fmla="*/ 1910287 h 5477157"/>
              <a:gd name="connsiteX1278" fmla="*/ 1827231 w 4173281"/>
              <a:gd name="connsiteY1278" fmla="*/ 1910287 h 5477157"/>
              <a:gd name="connsiteX1279" fmla="*/ 1858377 w 4173281"/>
              <a:gd name="connsiteY1279" fmla="*/ 1959600 h 5477157"/>
              <a:gd name="connsiteX1280" fmla="*/ 1915478 w 4173281"/>
              <a:gd name="connsiteY1280" fmla="*/ 1902499 h 5477157"/>
              <a:gd name="connsiteX1281" fmla="*/ 1889523 w 4173281"/>
              <a:gd name="connsiteY1281" fmla="*/ 1873950 h 5477157"/>
              <a:gd name="connsiteX1282" fmla="*/ 1383402 w 4173281"/>
              <a:gd name="connsiteY1282" fmla="*/ 1816849 h 5477157"/>
              <a:gd name="connsiteX1283" fmla="*/ 1437906 w 4173281"/>
              <a:gd name="connsiteY1283" fmla="*/ 1840207 h 5477157"/>
              <a:gd name="connsiteX1284" fmla="*/ 1487222 w 4173281"/>
              <a:gd name="connsiteY1284" fmla="*/ 1905096 h 5477157"/>
              <a:gd name="connsiteX1285" fmla="*/ 1419739 w 4173281"/>
              <a:gd name="connsiteY1285" fmla="*/ 1972579 h 5477157"/>
              <a:gd name="connsiteX1286" fmla="*/ 1396378 w 4173281"/>
              <a:gd name="connsiteY1286" fmla="*/ 1967388 h 5477157"/>
              <a:gd name="connsiteX1287" fmla="*/ 1385996 w 4173281"/>
              <a:gd name="connsiteY1287" fmla="*/ 1967388 h 5477157"/>
              <a:gd name="connsiteX1288" fmla="*/ 1388593 w 4173281"/>
              <a:gd name="connsiteY1288" fmla="*/ 1980364 h 5477157"/>
              <a:gd name="connsiteX1289" fmla="*/ 1347065 w 4173281"/>
              <a:gd name="connsiteY1289" fmla="*/ 2021892 h 5477157"/>
              <a:gd name="connsiteX1290" fmla="*/ 1305538 w 4173281"/>
              <a:gd name="connsiteY1290" fmla="*/ 1980364 h 5477157"/>
              <a:gd name="connsiteX1291" fmla="*/ 1328896 w 4173281"/>
              <a:gd name="connsiteY1291" fmla="*/ 1944027 h 5477157"/>
              <a:gd name="connsiteX1292" fmla="*/ 1308132 w 4173281"/>
              <a:gd name="connsiteY1292" fmla="*/ 1892117 h 5477157"/>
              <a:gd name="connsiteX1293" fmla="*/ 1383402 w 4173281"/>
              <a:gd name="connsiteY1293" fmla="*/ 1816849 h 5477157"/>
              <a:gd name="connsiteX1294" fmla="*/ 1121255 w 4173281"/>
              <a:gd name="connsiteY1294" fmla="*/ 1811658 h 5477157"/>
              <a:gd name="connsiteX1295" fmla="*/ 1196526 w 4173281"/>
              <a:gd name="connsiteY1295" fmla="*/ 1886926 h 5477157"/>
              <a:gd name="connsiteX1296" fmla="*/ 1121255 w 4173281"/>
              <a:gd name="connsiteY1296" fmla="*/ 1962196 h 5477157"/>
              <a:gd name="connsiteX1297" fmla="*/ 1110873 w 4173281"/>
              <a:gd name="connsiteY1297" fmla="*/ 1962196 h 5477157"/>
              <a:gd name="connsiteX1298" fmla="*/ 1113470 w 4173281"/>
              <a:gd name="connsiteY1298" fmla="*/ 1975172 h 5477157"/>
              <a:gd name="connsiteX1299" fmla="*/ 1084918 w 4173281"/>
              <a:gd name="connsiteY1299" fmla="*/ 2003724 h 5477157"/>
              <a:gd name="connsiteX1300" fmla="*/ 1056369 w 4173281"/>
              <a:gd name="connsiteY1300" fmla="*/ 1975172 h 5477157"/>
              <a:gd name="connsiteX1301" fmla="*/ 1077133 w 4173281"/>
              <a:gd name="connsiteY1301" fmla="*/ 1946623 h 5477157"/>
              <a:gd name="connsiteX1302" fmla="*/ 1045987 w 4173281"/>
              <a:gd name="connsiteY1302" fmla="*/ 1886926 h 5477157"/>
              <a:gd name="connsiteX1303" fmla="*/ 1121255 w 4173281"/>
              <a:gd name="connsiteY1303" fmla="*/ 1811658 h 5477157"/>
              <a:gd name="connsiteX1304" fmla="*/ 238786 w 4173281"/>
              <a:gd name="connsiteY1304" fmla="*/ 1806467 h 5477157"/>
              <a:gd name="connsiteX1305" fmla="*/ 269932 w 4173281"/>
              <a:gd name="connsiteY1305" fmla="*/ 1837613 h 5477157"/>
              <a:gd name="connsiteX1306" fmla="*/ 238786 w 4173281"/>
              <a:gd name="connsiteY1306" fmla="*/ 1868759 h 5477157"/>
              <a:gd name="connsiteX1307" fmla="*/ 207640 w 4173281"/>
              <a:gd name="connsiteY1307" fmla="*/ 1837613 h 5477157"/>
              <a:gd name="connsiteX1308" fmla="*/ 238786 w 4173281"/>
              <a:gd name="connsiteY1308" fmla="*/ 1806467 h 5477157"/>
              <a:gd name="connsiteX1309" fmla="*/ 2053041 w 4173281"/>
              <a:gd name="connsiteY1309" fmla="*/ 1790894 h 5477157"/>
              <a:gd name="connsiteX1310" fmla="*/ 2068614 w 4173281"/>
              <a:gd name="connsiteY1310" fmla="*/ 1803870 h 5477157"/>
              <a:gd name="connsiteX1311" fmla="*/ 2055635 w 4173281"/>
              <a:gd name="connsiteY1311" fmla="*/ 1816849 h 5477157"/>
              <a:gd name="connsiteX1312" fmla="*/ 2042659 w 4173281"/>
              <a:gd name="connsiteY1312" fmla="*/ 1803870 h 5477157"/>
              <a:gd name="connsiteX1313" fmla="*/ 2053041 w 4173281"/>
              <a:gd name="connsiteY1313" fmla="*/ 1790894 h 5477157"/>
              <a:gd name="connsiteX1314" fmla="*/ 1578063 w 4173281"/>
              <a:gd name="connsiteY1314" fmla="*/ 1720817 h 5477157"/>
              <a:gd name="connsiteX1315" fmla="*/ 1596233 w 4173281"/>
              <a:gd name="connsiteY1315" fmla="*/ 1738984 h 5477157"/>
              <a:gd name="connsiteX1316" fmla="*/ 1578063 w 4173281"/>
              <a:gd name="connsiteY1316" fmla="*/ 1757154 h 5477157"/>
              <a:gd name="connsiteX1317" fmla="*/ 1559896 w 4173281"/>
              <a:gd name="connsiteY1317" fmla="*/ 1738984 h 5477157"/>
              <a:gd name="connsiteX1318" fmla="*/ 1578063 w 4173281"/>
              <a:gd name="connsiteY1318" fmla="*/ 1720817 h 5477157"/>
              <a:gd name="connsiteX1319" fmla="*/ 1160186 w 4173281"/>
              <a:gd name="connsiteY1319" fmla="*/ 1645546 h 5477157"/>
              <a:gd name="connsiteX1320" fmla="*/ 1188738 w 4173281"/>
              <a:gd name="connsiteY1320" fmla="*/ 1674095 h 5477157"/>
              <a:gd name="connsiteX1321" fmla="*/ 1160186 w 4173281"/>
              <a:gd name="connsiteY1321" fmla="*/ 1702647 h 5477157"/>
              <a:gd name="connsiteX1322" fmla="*/ 1131637 w 4173281"/>
              <a:gd name="connsiteY1322" fmla="*/ 1674095 h 5477157"/>
              <a:gd name="connsiteX1323" fmla="*/ 1160186 w 4173281"/>
              <a:gd name="connsiteY1323" fmla="*/ 1645546 h 5477157"/>
              <a:gd name="connsiteX1324" fmla="*/ 892850 w 4173281"/>
              <a:gd name="connsiteY1324" fmla="*/ 1611806 h 5477157"/>
              <a:gd name="connsiteX1325" fmla="*/ 965524 w 4173281"/>
              <a:gd name="connsiteY1325" fmla="*/ 1684480 h 5477157"/>
              <a:gd name="connsiteX1326" fmla="*/ 962930 w 4173281"/>
              <a:gd name="connsiteY1326" fmla="*/ 1702647 h 5477157"/>
              <a:gd name="connsiteX1327" fmla="*/ 1040795 w 4173281"/>
              <a:gd name="connsiteY1327" fmla="*/ 1793491 h 5477157"/>
              <a:gd name="connsiteX1328" fmla="*/ 947357 w 4173281"/>
              <a:gd name="connsiteY1328" fmla="*/ 1886929 h 5477157"/>
              <a:gd name="connsiteX1329" fmla="*/ 864301 w 4173281"/>
              <a:gd name="connsiteY1329" fmla="*/ 1835019 h 5477157"/>
              <a:gd name="connsiteX1330" fmla="*/ 846132 w 4173281"/>
              <a:gd name="connsiteY1330" fmla="*/ 1840210 h 5477157"/>
              <a:gd name="connsiteX1331" fmla="*/ 809795 w 4173281"/>
              <a:gd name="connsiteY1331" fmla="*/ 1798682 h 5477157"/>
              <a:gd name="connsiteX1332" fmla="*/ 851322 w 4173281"/>
              <a:gd name="connsiteY1332" fmla="*/ 1757154 h 5477157"/>
              <a:gd name="connsiteX1333" fmla="*/ 864301 w 4173281"/>
              <a:gd name="connsiteY1333" fmla="*/ 1759748 h 5477157"/>
              <a:gd name="connsiteX1334" fmla="*/ 866895 w 4173281"/>
              <a:gd name="connsiteY1334" fmla="*/ 1751963 h 5477157"/>
              <a:gd name="connsiteX1335" fmla="*/ 820177 w 4173281"/>
              <a:gd name="connsiteY1335" fmla="*/ 1684480 h 5477157"/>
              <a:gd name="connsiteX1336" fmla="*/ 892850 w 4173281"/>
              <a:gd name="connsiteY1336" fmla="*/ 1611806 h 5477157"/>
              <a:gd name="connsiteX1337" fmla="*/ 1988152 w 4173281"/>
              <a:gd name="connsiteY1337" fmla="*/ 1601424 h 5477157"/>
              <a:gd name="connsiteX1338" fmla="*/ 2024489 w 4173281"/>
              <a:gd name="connsiteY1338" fmla="*/ 1637761 h 5477157"/>
              <a:gd name="connsiteX1339" fmla="*/ 1988152 w 4173281"/>
              <a:gd name="connsiteY1339" fmla="*/ 1674098 h 5477157"/>
              <a:gd name="connsiteX1340" fmla="*/ 1951815 w 4173281"/>
              <a:gd name="connsiteY1340" fmla="*/ 1637761 h 5477157"/>
              <a:gd name="connsiteX1341" fmla="*/ 1988152 w 4173281"/>
              <a:gd name="connsiteY1341" fmla="*/ 1601424 h 5477157"/>
              <a:gd name="connsiteX1342" fmla="*/ 2642217 w 4173281"/>
              <a:gd name="connsiteY1342" fmla="*/ 1541726 h 5477157"/>
              <a:gd name="connsiteX1343" fmla="*/ 2637026 w 4173281"/>
              <a:gd name="connsiteY1343" fmla="*/ 1546917 h 5477157"/>
              <a:gd name="connsiteX1344" fmla="*/ 2642217 w 4173281"/>
              <a:gd name="connsiteY1344" fmla="*/ 1549511 h 5477157"/>
              <a:gd name="connsiteX1345" fmla="*/ 1526153 w 4173281"/>
              <a:gd name="connsiteY1345" fmla="*/ 1518368 h 5477157"/>
              <a:gd name="connsiteX1346" fmla="*/ 1588445 w 4173281"/>
              <a:gd name="connsiteY1346" fmla="*/ 1580660 h 5477157"/>
              <a:gd name="connsiteX1347" fmla="*/ 1526153 w 4173281"/>
              <a:gd name="connsiteY1347" fmla="*/ 1642952 h 5477157"/>
              <a:gd name="connsiteX1348" fmla="*/ 1463861 w 4173281"/>
              <a:gd name="connsiteY1348" fmla="*/ 1580660 h 5477157"/>
              <a:gd name="connsiteX1349" fmla="*/ 1526153 w 4173281"/>
              <a:gd name="connsiteY1349" fmla="*/ 1518368 h 5477157"/>
              <a:gd name="connsiteX1350" fmla="*/ 1370423 w 4173281"/>
              <a:gd name="connsiteY1350" fmla="*/ 1497604 h 5477157"/>
              <a:gd name="connsiteX1351" fmla="*/ 1411951 w 4173281"/>
              <a:gd name="connsiteY1351" fmla="*/ 1539132 h 5477157"/>
              <a:gd name="connsiteX1352" fmla="*/ 1370423 w 4173281"/>
              <a:gd name="connsiteY1352" fmla="*/ 1580660 h 5477157"/>
              <a:gd name="connsiteX1353" fmla="*/ 1336680 w 4173281"/>
              <a:gd name="connsiteY1353" fmla="*/ 1562490 h 5477157"/>
              <a:gd name="connsiteX1354" fmla="*/ 1321107 w 4173281"/>
              <a:gd name="connsiteY1354" fmla="*/ 1567681 h 5477157"/>
              <a:gd name="connsiteX1355" fmla="*/ 1297749 w 4173281"/>
              <a:gd name="connsiteY1355" fmla="*/ 1544323 h 5477157"/>
              <a:gd name="connsiteX1356" fmla="*/ 1321107 w 4173281"/>
              <a:gd name="connsiteY1356" fmla="*/ 1520962 h 5477157"/>
              <a:gd name="connsiteX1357" fmla="*/ 1328895 w 4173281"/>
              <a:gd name="connsiteY1357" fmla="*/ 1526153 h 5477157"/>
              <a:gd name="connsiteX1358" fmla="*/ 1370423 w 4173281"/>
              <a:gd name="connsiteY1358" fmla="*/ 1497604 h 5477157"/>
              <a:gd name="connsiteX1359" fmla="*/ 1941433 w 4173281"/>
              <a:gd name="connsiteY1359" fmla="*/ 1497603 h 5477157"/>
              <a:gd name="connsiteX1360" fmla="*/ 1941433 w 4173281"/>
              <a:gd name="connsiteY1360" fmla="*/ 1505388 h 5477157"/>
              <a:gd name="connsiteX1361" fmla="*/ 1944030 w 4173281"/>
              <a:gd name="connsiteY1361" fmla="*/ 1497603 h 5477157"/>
              <a:gd name="connsiteX1362" fmla="*/ 1941433 w 4173281"/>
              <a:gd name="connsiteY1362" fmla="*/ 1497603 h 5477157"/>
              <a:gd name="connsiteX1363" fmla="*/ 1227670 w 4173281"/>
              <a:gd name="connsiteY1363" fmla="*/ 1489816 h 5477157"/>
              <a:gd name="connsiteX1364" fmla="*/ 1251031 w 4173281"/>
              <a:gd name="connsiteY1364" fmla="*/ 1513174 h 5477157"/>
              <a:gd name="connsiteX1365" fmla="*/ 1227670 w 4173281"/>
              <a:gd name="connsiteY1365" fmla="*/ 1536535 h 5477157"/>
              <a:gd name="connsiteX1366" fmla="*/ 1204312 w 4173281"/>
              <a:gd name="connsiteY1366" fmla="*/ 1513174 h 5477157"/>
              <a:gd name="connsiteX1367" fmla="*/ 1227670 w 4173281"/>
              <a:gd name="connsiteY1367" fmla="*/ 1489816 h 5477157"/>
              <a:gd name="connsiteX1368" fmla="*/ 1629973 w 4173281"/>
              <a:gd name="connsiteY1368" fmla="*/ 1432715 h 5477157"/>
              <a:gd name="connsiteX1369" fmla="*/ 1653334 w 4173281"/>
              <a:gd name="connsiteY1369" fmla="*/ 1456073 h 5477157"/>
              <a:gd name="connsiteX1370" fmla="*/ 1629973 w 4173281"/>
              <a:gd name="connsiteY1370" fmla="*/ 1479434 h 5477157"/>
              <a:gd name="connsiteX1371" fmla="*/ 1606615 w 4173281"/>
              <a:gd name="connsiteY1371" fmla="*/ 1456073 h 5477157"/>
              <a:gd name="connsiteX1372" fmla="*/ 1629973 w 4173281"/>
              <a:gd name="connsiteY1372" fmla="*/ 1432715 h 5477157"/>
              <a:gd name="connsiteX1373" fmla="*/ 1832422 w 4173281"/>
              <a:gd name="connsiteY1373" fmla="*/ 1383401 h 5477157"/>
              <a:gd name="connsiteX1374" fmla="*/ 1855783 w 4173281"/>
              <a:gd name="connsiteY1374" fmla="*/ 1406759 h 5477157"/>
              <a:gd name="connsiteX1375" fmla="*/ 1832422 w 4173281"/>
              <a:gd name="connsiteY1375" fmla="*/ 1430120 h 5477157"/>
              <a:gd name="connsiteX1376" fmla="*/ 1809064 w 4173281"/>
              <a:gd name="connsiteY1376" fmla="*/ 1406759 h 5477157"/>
              <a:gd name="connsiteX1377" fmla="*/ 1832422 w 4173281"/>
              <a:gd name="connsiteY1377" fmla="*/ 1383401 h 5477157"/>
              <a:gd name="connsiteX1378" fmla="*/ 2665578 w 4173281"/>
              <a:gd name="connsiteY1378" fmla="*/ 1367827 h 5477157"/>
              <a:gd name="connsiteX1379" fmla="*/ 2660387 w 4173281"/>
              <a:gd name="connsiteY1379" fmla="*/ 1375614 h 5477157"/>
              <a:gd name="connsiteX1380" fmla="*/ 2665578 w 4173281"/>
              <a:gd name="connsiteY1380" fmla="*/ 1375614 h 5477157"/>
              <a:gd name="connsiteX1381" fmla="*/ 2473511 w 4173281"/>
              <a:gd name="connsiteY1381" fmla="*/ 1352253 h 5477157"/>
              <a:gd name="connsiteX1382" fmla="*/ 2444959 w 4173281"/>
              <a:gd name="connsiteY1382" fmla="*/ 1365233 h 5477157"/>
              <a:gd name="connsiteX1383" fmla="*/ 2452747 w 4173281"/>
              <a:gd name="connsiteY1383" fmla="*/ 1370424 h 5477157"/>
              <a:gd name="connsiteX1384" fmla="*/ 2457939 w 4173281"/>
              <a:gd name="connsiteY1384" fmla="*/ 1370424 h 5477157"/>
              <a:gd name="connsiteX1385" fmla="*/ 2465724 w 4173281"/>
              <a:gd name="connsiteY1385" fmla="*/ 1373018 h 5477157"/>
              <a:gd name="connsiteX1386" fmla="*/ 2476105 w 4173281"/>
              <a:gd name="connsiteY1386" fmla="*/ 1357444 h 5477157"/>
              <a:gd name="connsiteX1387" fmla="*/ 2473511 w 4173281"/>
              <a:gd name="connsiteY1387" fmla="*/ 1352253 h 5477157"/>
              <a:gd name="connsiteX1388" fmla="*/ 955144 w 4173281"/>
              <a:gd name="connsiteY1388" fmla="*/ 1282176 h 5477157"/>
              <a:gd name="connsiteX1389" fmla="*/ 1033009 w 4173281"/>
              <a:gd name="connsiteY1389" fmla="*/ 1360041 h 5477157"/>
              <a:gd name="connsiteX1390" fmla="*/ 955144 w 4173281"/>
              <a:gd name="connsiteY1390" fmla="*/ 1437906 h 5477157"/>
              <a:gd name="connsiteX1391" fmla="*/ 877279 w 4173281"/>
              <a:gd name="connsiteY1391" fmla="*/ 1360041 h 5477157"/>
              <a:gd name="connsiteX1392" fmla="*/ 955144 w 4173281"/>
              <a:gd name="connsiteY1392" fmla="*/ 1282176 h 5477157"/>
              <a:gd name="connsiteX1393" fmla="*/ 1998534 w 4173281"/>
              <a:gd name="connsiteY1393" fmla="*/ 1274390 h 5477157"/>
              <a:gd name="connsiteX1394" fmla="*/ 2037468 w 4173281"/>
              <a:gd name="connsiteY1394" fmla="*/ 1313321 h 5477157"/>
              <a:gd name="connsiteX1395" fmla="*/ 2029680 w 4173281"/>
              <a:gd name="connsiteY1395" fmla="*/ 1336682 h 5477157"/>
              <a:gd name="connsiteX1396" fmla="*/ 2066017 w 4173281"/>
              <a:gd name="connsiteY1396" fmla="*/ 1414547 h 5477157"/>
              <a:gd name="connsiteX1397" fmla="*/ 2066017 w 4173281"/>
              <a:gd name="connsiteY1397" fmla="*/ 1417141 h 5477157"/>
              <a:gd name="connsiteX1398" fmla="*/ 2112736 w 4173281"/>
              <a:gd name="connsiteY1398" fmla="*/ 1445693 h 5477157"/>
              <a:gd name="connsiteX1399" fmla="*/ 2104951 w 4173281"/>
              <a:gd name="connsiteY1399" fmla="*/ 1414547 h 5477157"/>
              <a:gd name="connsiteX1400" fmla="*/ 2164646 w 4173281"/>
              <a:gd name="connsiteY1400" fmla="*/ 1354849 h 5477157"/>
              <a:gd name="connsiteX1401" fmla="*/ 2213962 w 4173281"/>
              <a:gd name="connsiteY1401" fmla="*/ 1380804 h 5477157"/>
              <a:gd name="connsiteX1402" fmla="*/ 2239917 w 4173281"/>
              <a:gd name="connsiteY1402" fmla="*/ 1365231 h 5477157"/>
              <a:gd name="connsiteX1403" fmla="*/ 2271063 w 4173281"/>
              <a:gd name="connsiteY1403" fmla="*/ 1396377 h 5477157"/>
              <a:gd name="connsiteX1404" fmla="*/ 2239917 w 4173281"/>
              <a:gd name="connsiteY1404" fmla="*/ 1427523 h 5477157"/>
              <a:gd name="connsiteX1405" fmla="*/ 2224344 w 4173281"/>
              <a:gd name="connsiteY1405" fmla="*/ 1422332 h 5477157"/>
              <a:gd name="connsiteX1406" fmla="*/ 2164646 w 4173281"/>
              <a:gd name="connsiteY1406" fmla="*/ 1474242 h 5477157"/>
              <a:gd name="connsiteX1407" fmla="*/ 2123118 w 4173281"/>
              <a:gd name="connsiteY1407" fmla="*/ 1456075 h 5477157"/>
              <a:gd name="connsiteX1408" fmla="*/ 2138691 w 4173281"/>
              <a:gd name="connsiteY1408" fmla="*/ 1510579 h 5477157"/>
              <a:gd name="connsiteX1409" fmla="*/ 2040062 w 4173281"/>
              <a:gd name="connsiteY1409" fmla="*/ 1609208 h 5477157"/>
              <a:gd name="connsiteX1410" fmla="*/ 1941433 w 4173281"/>
              <a:gd name="connsiteY1410" fmla="*/ 1510579 h 5477157"/>
              <a:gd name="connsiteX1411" fmla="*/ 1894714 w 4173281"/>
              <a:gd name="connsiteY1411" fmla="*/ 1552107 h 5477157"/>
              <a:gd name="connsiteX1412" fmla="*/ 1845401 w 4173281"/>
              <a:gd name="connsiteY1412" fmla="*/ 1502794 h 5477157"/>
              <a:gd name="connsiteX1413" fmla="*/ 1894714 w 4173281"/>
              <a:gd name="connsiteY1413" fmla="*/ 1453478 h 5477157"/>
              <a:gd name="connsiteX1414" fmla="*/ 1899905 w 4173281"/>
              <a:gd name="connsiteY1414" fmla="*/ 1453478 h 5477157"/>
              <a:gd name="connsiteX1415" fmla="*/ 1886929 w 4173281"/>
              <a:gd name="connsiteY1415" fmla="*/ 1409356 h 5477157"/>
              <a:gd name="connsiteX1416" fmla="*/ 1959603 w 4173281"/>
              <a:gd name="connsiteY1416" fmla="*/ 1321109 h 5477157"/>
              <a:gd name="connsiteX1417" fmla="*/ 1959603 w 4173281"/>
              <a:gd name="connsiteY1417" fmla="*/ 1313321 h 5477157"/>
              <a:gd name="connsiteX1418" fmla="*/ 1998534 w 4173281"/>
              <a:gd name="connsiteY1418" fmla="*/ 1274390 h 5477157"/>
              <a:gd name="connsiteX1419" fmla="*/ 1305537 w 4173281"/>
              <a:gd name="connsiteY1419" fmla="*/ 1232863 h 5477157"/>
              <a:gd name="connsiteX1420" fmla="*/ 1321110 w 4173281"/>
              <a:gd name="connsiteY1420" fmla="*/ 1248436 h 5477157"/>
              <a:gd name="connsiteX1421" fmla="*/ 1305537 w 4173281"/>
              <a:gd name="connsiteY1421" fmla="*/ 1264009 h 5477157"/>
              <a:gd name="connsiteX1422" fmla="*/ 1289964 w 4173281"/>
              <a:gd name="connsiteY1422" fmla="*/ 1248436 h 5477157"/>
              <a:gd name="connsiteX1423" fmla="*/ 1305537 w 4173281"/>
              <a:gd name="connsiteY1423" fmla="*/ 1232863 h 5477157"/>
              <a:gd name="connsiteX1424" fmla="*/ 1881735 w 4173281"/>
              <a:gd name="connsiteY1424" fmla="*/ 1212099 h 5477157"/>
              <a:gd name="connsiteX1425" fmla="*/ 1920669 w 4173281"/>
              <a:gd name="connsiteY1425" fmla="*/ 1251030 h 5477157"/>
              <a:gd name="connsiteX1426" fmla="*/ 1881735 w 4173281"/>
              <a:gd name="connsiteY1426" fmla="*/ 1289964 h 5477157"/>
              <a:gd name="connsiteX1427" fmla="*/ 1842804 w 4173281"/>
              <a:gd name="connsiteY1427" fmla="*/ 1251030 h 5477157"/>
              <a:gd name="connsiteX1428" fmla="*/ 1881735 w 4173281"/>
              <a:gd name="connsiteY1428" fmla="*/ 1212099 h 5477157"/>
              <a:gd name="connsiteX1429" fmla="*/ 1746768 w 4173281"/>
              <a:gd name="connsiteY1429" fmla="*/ 1206908 h 5477157"/>
              <a:gd name="connsiteX1430" fmla="*/ 1829824 w 4173281"/>
              <a:gd name="connsiteY1430" fmla="*/ 1289964 h 5477157"/>
              <a:gd name="connsiteX1431" fmla="*/ 1785702 w 4173281"/>
              <a:gd name="connsiteY1431" fmla="*/ 1362638 h 5477157"/>
              <a:gd name="connsiteX1432" fmla="*/ 1718219 w 4173281"/>
              <a:gd name="connsiteY1432" fmla="*/ 1417142 h 5477157"/>
              <a:gd name="connsiteX1433" fmla="*/ 1702647 w 4173281"/>
              <a:gd name="connsiteY1433" fmla="*/ 1422333 h 5477157"/>
              <a:gd name="connsiteX1434" fmla="*/ 1668904 w 4173281"/>
              <a:gd name="connsiteY1434" fmla="*/ 1398975 h 5477157"/>
              <a:gd name="connsiteX1435" fmla="*/ 1645546 w 4173281"/>
              <a:gd name="connsiteY1435" fmla="*/ 1344468 h 5477157"/>
              <a:gd name="connsiteX1436" fmla="*/ 1663713 w 4173281"/>
              <a:gd name="connsiteY1436" fmla="*/ 1297749 h 5477157"/>
              <a:gd name="connsiteX1437" fmla="*/ 1663713 w 4173281"/>
              <a:gd name="connsiteY1437" fmla="*/ 1289964 h 5477157"/>
              <a:gd name="connsiteX1438" fmla="*/ 1746768 w 4173281"/>
              <a:gd name="connsiteY1438" fmla="*/ 1206908 h 5477157"/>
              <a:gd name="connsiteX1439" fmla="*/ 2190601 w 4173281"/>
              <a:gd name="connsiteY1439" fmla="*/ 1196527 h 5477157"/>
              <a:gd name="connsiteX1440" fmla="*/ 2221747 w 4173281"/>
              <a:gd name="connsiteY1440" fmla="*/ 1209501 h 5477157"/>
              <a:gd name="connsiteX1441" fmla="*/ 2237320 w 4173281"/>
              <a:gd name="connsiteY1441" fmla="*/ 1206907 h 5477157"/>
              <a:gd name="connsiteX1442" fmla="*/ 2302206 w 4173281"/>
              <a:gd name="connsiteY1442" fmla="*/ 1271793 h 5477157"/>
              <a:gd name="connsiteX1443" fmla="*/ 2237320 w 4173281"/>
              <a:gd name="connsiteY1443" fmla="*/ 1336682 h 5477157"/>
              <a:gd name="connsiteX1444" fmla="*/ 2172431 w 4173281"/>
              <a:gd name="connsiteY1444" fmla="*/ 1274387 h 5477157"/>
              <a:gd name="connsiteX1445" fmla="*/ 2149073 w 4173281"/>
              <a:gd name="connsiteY1445" fmla="*/ 1235456 h 5477157"/>
              <a:gd name="connsiteX1446" fmla="*/ 2190601 w 4173281"/>
              <a:gd name="connsiteY1446" fmla="*/ 1196527 h 5477157"/>
              <a:gd name="connsiteX1447" fmla="*/ 2551376 w 4173281"/>
              <a:gd name="connsiteY1447" fmla="*/ 1180952 h 5477157"/>
              <a:gd name="connsiteX1448" fmla="*/ 2520230 w 4173281"/>
              <a:gd name="connsiteY1448" fmla="*/ 1199122 h 5477157"/>
              <a:gd name="connsiteX1449" fmla="*/ 2496870 w 4173281"/>
              <a:gd name="connsiteY1449" fmla="*/ 1191333 h 5477157"/>
              <a:gd name="connsiteX1450" fmla="*/ 2463130 w 4173281"/>
              <a:gd name="connsiteY1450" fmla="*/ 1232861 h 5477157"/>
              <a:gd name="connsiteX1451" fmla="*/ 2502060 w 4173281"/>
              <a:gd name="connsiteY1451" fmla="*/ 1297749 h 5477157"/>
              <a:gd name="connsiteX1452" fmla="*/ 2502060 w 4173281"/>
              <a:gd name="connsiteY1452" fmla="*/ 1302940 h 5477157"/>
              <a:gd name="connsiteX1453" fmla="*/ 2504657 w 4173281"/>
              <a:gd name="connsiteY1453" fmla="*/ 1300343 h 5477157"/>
              <a:gd name="connsiteX1454" fmla="*/ 2502060 w 4173281"/>
              <a:gd name="connsiteY1454" fmla="*/ 1287368 h 5477157"/>
              <a:gd name="connsiteX1455" fmla="*/ 2551376 w 4173281"/>
              <a:gd name="connsiteY1455" fmla="*/ 1238052 h 5477157"/>
              <a:gd name="connsiteX1456" fmla="*/ 2553970 w 4173281"/>
              <a:gd name="connsiteY1456" fmla="*/ 1238052 h 5477157"/>
              <a:gd name="connsiteX1457" fmla="*/ 2572141 w 4173281"/>
              <a:gd name="connsiteY1457" fmla="*/ 1199122 h 5477157"/>
              <a:gd name="connsiteX1458" fmla="*/ 2579926 w 4173281"/>
              <a:gd name="connsiteY1458" fmla="*/ 1191333 h 5477157"/>
              <a:gd name="connsiteX1459" fmla="*/ 2566949 w 4173281"/>
              <a:gd name="connsiteY1459" fmla="*/ 1180952 h 5477157"/>
              <a:gd name="connsiteX1460" fmla="*/ 2561758 w 4173281"/>
              <a:gd name="connsiteY1460" fmla="*/ 1180952 h 5477157"/>
              <a:gd name="connsiteX1461" fmla="*/ 498335 w 4173281"/>
              <a:gd name="connsiteY1461" fmla="*/ 1178366 h 5477157"/>
              <a:gd name="connsiteX1462" fmla="*/ 526887 w 4173281"/>
              <a:gd name="connsiteY1462" fmla="*/ 1206905 h 5477157"/>
              <a:gd name="connsiteX1463" fmla="*/ 498335 w 4173281"/>
              <a:gd name="connsiteY1463" fmla="*/ 1235457 h 5477157"/>
              <a:gd name="connsiteX1464" fmla="*/ 469786 w 4173281"/>
              <a:gd name="connsiteY1464" fmla="*/ 1206905 h 5477157"/>
              <a:gd name="connsiteX1465" fmla="*/ 498335 w 4173281"/>
              <a:gd name="connsiteY1465" fmla="*/ 1178366 h 5477157"/>
              <a:gd name="connsiteX1466" fmla="*/ 1801276 w 4173281"/>
              <a:gd name="connsiteY1466" fmla="*/ 1175771 h 5477157"/>
              <a:gd name="connsiteX1467" fmla="*/ 1816849 w 4173281"/>
              <a:gd name="connsiteY1467" fmla="*/ 1191345 h 5477157"/>
              <a:gd name="connsiteX1468" fmla="*/ 1801276 w 4173281"/>
              <a:gd name="connsiteY1468" fmla="*/ 1206908 h 5477157"/>
              <a:gd name="connsiteX1469" fmla="*/ 1785703 w 4173281"/>
              <a:gd name="connsiteY1469" fmla="*/ 1191345 h 5477157"/>
              <a:gd name="connsiteX1470" fmla="*/ 1801276 w 4173281"/>
              <a:gd name="connsiteY1470" fmla="*/ 1175771 h 5477157"/>
              <a:gd name="connsiteX1471" fmla="*/ 1648141 w 4173281"/>
              <a:gd name="connsiteY1471" fmla="*/ 1162795 h 5477157"/>
              <a:gd name="connsiteX1472" fmla="*/ 1681884 w 4173281"/>
              <a:gd name="connsiteY1472" fmla="*/ 1196534 h 5477157"/>
              <a:gd name="connsiteX1473" fmla="*/ 1648141 w 4173281"/>
              <a:gd name="connsiteY1473" fmla="*/ 1230266 h 5477157"/>
              <a:gd name="connsiteX1474" fmla="*/ 1614401 w 4173281"/>
              <a:gd name="connsiteY1474" fmla="*/ 1196534 h 5477157"/>
              <a:gd name="connsiteX1475" fmla="*/ 1648141 w 4173281"/>
              <a:gd name="connsiteY1475" fmla="*/ 1162795 h 5477157"/>
              <a:gd name="connsiteX1476" fmla="*/ 2504657 w 4173281"/>
              <a:gd name="connsiteY1476" fmla="*/ 1095302 h 5477157"/>
              <a:gd name="connsiteX1477" fmla="*/ 2457939 w 4173281"/>
              <a:gd name="connsiteY1477" fmla="*/ 1118660 h 5477157"/>
              <a:gd name="connsiteX1478" fmla="*/ 2455341 w 4173281"/>
              <a:gd name="connsiteY1478" fmla="*/ 1126447 h 5477157"/>
              <a:gd name="connsiteX1479" fmla="*/ 2476105 w 4173281"/>
              <a:gd name="connsiteY1479" fmla="*/ 1142021 h 5477157"/>
              <a:gd name="connsiteX1480" fmla="*/ 2496870 w 4173281"/>
              <a:gd name="connsiteY1480" fmla="*/ 1121257 h 5477157"/>
              <a:gd name="connsiteX1481" fmla="*/ 2504657 w 4173281"/>
              <a:gd name="connsiteY1481" fmla="*/ 1095302 h 5477157"/>
              <a:gd name="connsiteX1482" fmla="*/ 2120521 w 4173281"/>
              <a:gd name="connsiteY1482" fmla="*/ 1082333 h 5477157"/>
              <a:gd name="connsiteX1483" fmla="*/ 2164646 w 4173281"/>
              <a:gd name="connsiteY1483" fmla="*/ 1126456 h 5477157"/>
              <a:gd name="connsiteX1484" fmla="*/ 2120521 w 4173281"/>
              <a:gd name="connsiteY1484" fmla="*/ 1170579 h 5477157"/>
              <a:gd name="connsiteX1485" fmla="*/ 2076399 w 4173281"/>
              <a:gd name="connsiteY1485" fmla="*/ 1126456 h 5477157"/>
              <a:gd name="connsiteX1486" fmla="*/ 2120521 w 4173281"/>
              <a:gd name="connsiteY1486" fmla="*/ 1082333 h 5477157"/>
              <a:gd name="connsiteX1487" fmla="*/ 2356713 w 4173281"/>
              <a:gd name="connsiteY1487" fmla="*/ 1071941 h 5477157"/>
              <a:gd name="connsiteX1488" fmla="*/ 2359309 w 4173281"/>
              <a:gd name="connsiteY1488" fmla="*/ 1084920 h 5477157"/>
              <a:gd name="connsiteX1489" fmla="*/ 2359309 w 4173281"/>
              <a:gd name="connsiteY1489" fmla="*/ 1090111 h 5477157"/>
              <a:gd name="connsiteX1490" fmla="*/ 2364500 w 4173281"/>
              <a:gd name="connsiteY1490" fmla="*/ 1090111 h 5477157"/>
              <a:gd name="connsiteX1491" fmla="*/ 2369691 w 4173281"/>
              <a:gd name="connsiteY1491" fmla="*/ 1090111 h 5477157"/>
              <a:gd name="connsiteX1492" fmla="*/ 2356713 w 4173281"/>
              <a:gd name="connsiteY1492" fmla="*/ 1071941 h 5477157"/>
              <a:gd name="connsiteX1493" fmla="*/ 1448289 w 4173281"/>
              <a:gd name="connsiteY1493" fmla="*/ 1048590 h 5477157"/>
              <a:gd name="connsiteX1494" fmla="*/ 1507987 w 4173281"/>
              <a:gd name="connsiteY1494" fmla="*/ 1108285 h 5477157"/>
              <a:gd name="connsiteX1495" fmla="*/ 1448289 w 4173281"/>
              <a:gd name="connsiteY1495" fmla="*/ 1167984 h 5477157"/>
              <a:gd name="connsiteX1496" fmla="*/ 1388594 w 4173281"/>
              <a:gd name="connsiteY1496" fmla="*/ 1108285 h 5477157"/>
              <a:gd name="connsiteX1497" fmla="*/ 1448289 w 4173281"/>
              <a:gd name="connsiteY1497" fmla="*/ 1048590 h 5477157"/>
              <a:gd name="connsiteX1498" fmla="*/ 2143882 w 4173281"/>
              <a:gd name="connsiteY1498" fmla="*/ 1017444 h 5477157"/>
              <a:gd name="connsiteX1499" fmla="*/ 2175028 w 4173281"/>
              <a:gd name="connsiteY1499" fmla="*/ 1048590 h 5477157"/>
              <a:gd name="connsiteX1500" fmla="*/ 2143882 w 4173281"/>
              <a:gd name="connsiteY1500" fmla="*/ 1079736 h 5477157"/>
              <a:gd name="connsiteX1501" fmla="*/ 2112736 w 4173281"/>
              <a:gd name="connsiteY1501" fmla="*/ 1048590 h 5477157"/>
              <a:gd name="connsiteX1502" fmla="*/ 2143882 w 4173281"/>
              <a:gd name="connsiteY1502" fmla="*/ 1017444 h 5477157"/>
              <a:gd name="connsiteX1503" fmla="*/ 2564352 w 4173281"/>
              <a:gd name="connsiteY1503" fmla="*/ 999266 h 5477157"/>
              <a:gd name="connsiteX1504" fmla="*/ 2548780 w 4173281"/>
              <a:gd name="connsiteY1504" fmla="*/ 1004458 h 5477157"/>
              <a:gd name="connsiteX1505" fmla="*/ 2533206 w 4173281"/>
              <a:gd name="connsiteY1505" fmla="*/ 1001863 h 5477157"/>
              <a:gd name="connsiteX1506" fmla="*/ 2535803 w 4173281"/>
              <a:gd name="connsiteY1506" fmla="*/ 1022627 h 5477157"/>
              <a:gd name="connsiteX1507" fmla="*/ 2551376 w 4173281"/>
              <a:gd name="connsiteY1507" fmla="*/ 1038201 h 5477157"/>
              <a:gd name="connsiteX1508" fmla="*/ 2548780 w 4173281"/>
              <a:gd name="connsiteY1508" fmla="*/ 1045986 h 5477157"/>
              <a:gd name="connsiteX1509" fmla="*/ 2564352 w 4173281"/>
              <a:gd name="connsiteY1509" fmla="*/ 1069346 h 5477157"/>
              <a:gd name="connsiteX1510" fmla="*/ 2587713 w 4173281"/>
              <a:gd name="connsiteY1510" fmla="*/ 1077131 h 5477157"/>
              <a:gd name="connsiteX1511" fmla="*/ 2608477 w 4173281"/>
              <a:gd name="connsiteY1511" fmla="*/ 1056367 h 5477157"/>
              <a:gd name="connsiteX1512" fmla="*/ 2595498 w 4173281"/>
              <a:gd name="connsiteY1512" fmla="*/ 1017436 h 5477157"/>
              <a:gd name="connsiteX1513" fmla="*/ 2564352 w 4173281"/>
              <a:gd name="connsiteY1513" fmla="*/ 999266 h 5477157"/>
              <a:gd name="connsiteX1514" fmla="*/ 1876544 w 4173281"/>
              <a:gd name="connsiteY1514" fmla="*/ 983701 h 5477157"/>
              <a:gd name="connsiteX1515" fmla="*/ 1931050 w 4173281"/>
              <a:gd name="connsiteY1515" fmla="*/ 1033014 h 5477157"/>
              <a:gd name="connsiteX1516" fmla="*/ 1925859 w 4173281"/>
              <a:gd name="connsiteY1516" fmla="*/ 1058970 h 5477157"/>
              <a:gd name="connsiteX1517" fmla="*/ 1936241 w 4173281"/>
              <a:gd name="connsiteY1517" fmla="*/ 1077140 h 5477157"/>
              <a:gd name="connsiteX1518" fmla="*/ 1982960 w 4173281"/>
              <a:gd name="connsiteY1518" fmla="*/ 1058970 h 5477157"/>
              <a:gd name="connsiteX1519" fmla="*/ 2050443 w 4173281"/>
              <a:gd name="connsiteY1519" fmla="*/ 1126453 h 5477157"/>
              <a:gd name="connsiteX1520" fmla="*/ 1982960 w 4173281"/>
              <a:gd name="connsiteY1520" fmla="*/ 1193936 h 5477157"/>
              <a:gd name="connsiteX1521" fmla="*/ 1918072 w 4173281"/>
              <a:gd name="connsiteY1521" fmla="*/ 1136835 h 5477157"/>
              <a:gd name="connsiteX1522" fmla="*/ 1892117 w 4173281"/>
              <a:gd name="connsiteY1522" fmla="*/ 1144623 h 5477157"/>
              <a:gd name="connsiteX1523" fmla="*/ 1845398 w 4173281"/>
              <a:gd name="connsiteY1523" fmla="*/ 1097903 h 5477157"/>
              <a:gd name="connsiteX1524" fmla="*/ 1847995 w 4173281"/>
              <a:gd name="connsiteY1524" fmla="*/ 1084925 h 5477157"/>
              <a:gd name="connsiteX1525" fmla="*/ 1822040 w 4173281"/>
              <a:gd name="connsiteY1525" fmla="*/ 1038206 h 5477157"/>
              <a:gd name="connsiteX1526" fmla="*/ 1876544 w 4173281"/>
              <a:gd name="connsiteY1526" fmla="*/ 983701 h 5477157"/>
              <a:gd name="connsiteX1527" fmla="*/ 2146479 w 4173281"/>
              <a:gd name="connsiteY1527" fmla="*/ 869498 h 5477157"/>
              <a:gd name="connsiteX1528" fmla="*/ 2182816 w 4173281"/>
              <a:gd name="connsiteY1528" fmla="*/ 905835 h 5477157"/>
              <a:gd name="connsiteX1529" fmla="*/ 2146479 w 4173281"/>
              <a:gd name="connsiteY1529" fmla="*/ 942172 h 5477157"/>
              <a:gd name="connsiteX1530" fmla="*/ 2110142 w 4173281"/>
              <a:gd name="connsiteY1530" fmla="*/ 905835 h 5477157"/>
              <a:gd name="connsiteX1531" fmla="*/ 2146479 w 4173281"/>
              <a:gd name="connsiteY1531" fmla="*/ 869498 h 5477157"/>
              <a:gd name="connsiteX1532" fmla="*/ 1629973 w 4173281"/>
              <a:gd name="connsiteY1532" fmla="*/ 864308 h 5477157"/>
              <a:gd name="connsiteX1533" fmla="*/ 1689671 w 4173281"/>
              <a:gd name="connsiteY1533" fmla="*/ 924003 h 5477157"/>
              <a:gd name="connsiteX1534" fmla="*/ 1629973 w 4173281"/>
              <a:gd name="connsiteY1534" fmla="*/ 983701 h 5477157"/>
              <a:gd name="connsiteX1535" fmla="*/ 1570278 w 4173281"/>
              <a:gd name="connsiteY1535" fmla="*/ 924003 h 5477157"/>
              <a:gd name="connsiteX1536" fmla="*/ 1629973 w 4173281"/>
              <a:gd name="connsiteY1536" fmla="*/ 864308 h 5477157"/>
              <a:gd name="connsiteX1537" fmla="*/ 2297015 w 4173281"/>
              <a:gd name="connsiteY1537" fmla="*/ 853923 h 5477157"/>
              <a:gd name="connsiteX1538" fmla="*/ 2330758 w 4173281"/>
              <a:gd name="connsiteY1538" fmla="*/ 887664 h 5477157"/>
              <a:gd name="connsiteX1539" fmla="*/ 2297015 w 4173281"/>
              <a:gd name="connsiteY1539" fmla="*/ 921406 h 5477157"/>
              <a:gd name="connsiteX1540" fmla="*/ 2263275 w 4173281"/>
              <a:gd name="connsiteY1540" fmla="*/ 887664 h 5477157"/>
              <a:gd name="connsiteX1541" fmla="*/ 2297015 w 4173281"/>
              <a:gd name="connsiteY1541" fmla="*/ 853923 h 5477157"/>
              <a:gd name="connsiteX1542" fmla="*/ 2421598 w 4173281"/>
              <a:gd name="connsiteY1542" fmla="*/ 827975 h 5477157"/>
              <a:gd name="connsiteX1543" fmla="*/ 2455341 w 4173281"/>
              <a:gd name="connsiteY1543" fmla="*/ 861715 h 5477157"/>
              <a:gd name="connsiteX1544" fmla="*/ 2421598 w 4173281"/>
              <a:gd name="connsiteY1544" fmla="*/ 895459 h 5477157"/>
              <a:gd name="connsiteX1545" fmla="*/ 2387858 w 4173281"/>
              <a:gd name="connsiteY1545" fmla="*/ 861715 h 5477157"/>
              <a:gd name="connsiteX1546" fmla="*/ 2421598 w 4173281"/>
              <a:gd name="connsiteY1546" fmla="*/ 827975 h 5477157"/>
              <a:gd name="connsiteX1547" fmla="*/ 1954408 w 4173281"/>
              <a:gd name="connsiteY1547" fmla="*/ 814987 h 5477157"/>
              <a:gd name="connsiteX1548" fmla="*/ 2019297 w 4173281"/>
              <a:gd name="connsiteY1548" fmla="*/ 879876 h 5477157"/>
              <a:gd name="connsiteX1549" fmla="*/ 1954408 w 4173281"/>
              <a:gd name="connsiteY1549" fmla="*/ 944762 h 5477157"/>
              <a:gd name="connsiteX1550" fmla="*/ 1889522 w 4173281"/>
              <a:gd name="connsiteY1550" fmla="*/ 879876 h 5477157"/>
              <a:gd name="connsiteX1551" fmla="*/ 1954408 w 4173281"/>
              <a:gd name="connsiteY1551" fmla="*/ 814987 h 5477157"/>
              <a:gd name="connsiteX1552" fmla="*/ 2582522 w 4173281"/>
              <a:gd name="connsiteY1552" fmla="*/ 812390 h 5477157"/>
              <a:gd name="connsiteX1553" fmla="*/ 2579926 w 4173281"/>
              <a:gd name="connsiteY1553" fmla="*/ 814988 h 5477157"/>
              <a:gd name="connsiteX1554" fmla="*/ 2585116 w 4173281"/>
              <a:gd name="connsiteY1554" fmla="*/ 825370 h 5477157"/>
              <a:gd name="connsiteX1555" fmla="*/ 2592904 w 4173281"/>
              <a:gd name="connsiteY1555" fmla="*/ 822773 h 5477157"/>
              <a:gd name="connsiteX1556" fmla="*/ 2582522 w 4173281"/>
              <a:gd name="connsiteY1556" fmla="*/ 812390 h 5477157"/>
              <a:gd name="connsiteX1557" fmla="*/ 1321107 w 4173281"/>
              <a:gd name="connsiteY1557" fmla="*/ 716367 h 5477157"/>
              <a:gd name="connsiteX1558" fmla="*/ 1339277 w 4173281"/>
              <a:gd name="connsiteY1558" fmla="*/ 734536 h 5477157"/>
              <a:gd name="connsiteX1559" fmla="*/ 1321107 w 4173281"/>
              <a:gd name="connsiteY1559" fmla="*/ 752704 h 5477157"/>
              <a:gd name="connsiteX1560" fmla="*/ 1302940 w 4173281"/>
              <a:gd name="connsiteY1560" fmla="*/ 734536 h 5477157"/>
              <a:gd name="connsiteX1561" fmla="*/ 1321107 w 4173281"/>
              <a:gd name="connsiteY1561" fmla="*/ 716367 h 5477157"/>
              <a:gd name="connsiteX1562" fmla="*/ 2042658 w 4173281"/>
              <a:gd name="connsiteY1562" fmla="*/ 690413 h 5477157"/>
              <a:gd name="connsiteX1563" fmla="*/ 2063422 w 4173281"/>
              <a:gd name="connsiteY1563" fmla="*/ 711178 h 5477157"/>
              <a:gd name="connsiteX1564" fmla="*/ 2042658 w 4173281"/>
              <a:gd name="connsiteY1564" fmla="*/ 731942 h 5477157"/>
              <a:gd name="connsiteX1565" fmla="*/ 2021894 w 4173281"/>
              <a:gd name="connsiteY1565" fmla="*/ 711178 h 5477157"/>
              <a:gd name="connsiteX1566" fmla="*/ 2042658 w 4173281"/>
              <a:gd name="connsiteY1566" fmla="*/ 690413 h 5477157"/>
              <a:gd name="connsiteX1567" fmla="*/ 2486487 w 4173281"/>
              <a:gd name="connsiteY1567" fmla="*/ 648876 h 5477157"/>
              <a:gd name="connsiteX1568" fmla="*/ 2496870 w 4173281"/>
              <a:gd name="connsiteY1568" fmla="*/ 661852 h 5477157"/>
              <a:gd name="connsiteX1569" fmla="*/ 2504657 w 4173281"/>
              <a:gd name="connsiteY1569" fmla="*/ 648876 h 5477157"/>
              <a:gd name="connsiteX1570" fmla="*/ 2494275 w 4173281"/>
              <a:gd name="connsiteY1570" fmla="*/ 648876 h 5477157"/>
              <a:gd name="connsiteX1571" fmla="*/ 2439769 w 4173281"/>
              <a:gd name="connsiteY1571" fmla="*/ 620323 h 5477157"/>
              <a:gd name="connsiteX1572" fmla="*/ 2398240 w 4173281"/>
              <a:gd name="connsiteY1572" fmla="*/ 643684 h 5477157"/>
              <a:gd name="connsiteX1573" fmla="*/ 2398240 w 4173281"/>
              <a:gd name="connsiteY1573" fmla="*/ 651469 h 5477157"/>
              <a:gd name="connsiteX1574" fmla="*/ 2398240 w 4173281"/>
              <a:gd name="connsiteY1574" fmla="*/ 659257 h 5477157"/>
              <a:gd name="connsiteX1575" fmla="*/ 2403431 w 4173281"/>
              <a:gd name="connsiteY1575" fmla="*/ 661852 h 5477157"/>
              <a:gd name="connsiteX1576" fmla="*/ 2406029 w 4173281"/>
              <a:gd name="connsiteY1576" fmla="*/ 661852 h 5477157"/>
              <a:gd name="connsiteX1577" fmla="*/ 2429386 w 4173281"/>
              <a:gd name="connsiteY1577" fmla="*/ 669639 h 5477157"/>
              <a:gd name="connsiteX1578" fmla="*/ 2437175 w 4173281"/>
              <a:gd name="connsiteY1578" fmla="*/ 664448 h 5477157"/>
              <a:gd name="connsiteX1579" fmla="*/ 2468320 w 4173281"/>
              <a:gd name="connsiteY1579" fmla="*/ 646278 h 5477157"/>
              <a:gd name="connsiteX1580" fmla="*/ 2439769 w 4173281"/>
              <a:gd name="connsiteY1580" fmla="*/ 620323 h 5477157"/>
              <a:gd name="connsiteX1581" fmla="*/ 2470915 w 4173281"/>
              <a:gd name="connsiteY1581" fmla="*/ 521695 h 5477157"/>
              <a:gd name="connsiteX1582" fmla="*/ 2470915 w 4173281"/>
              <a:gd name="connsiteY1582" fmla="*/ 529482 h 5477157"/>
              <a:gd name="connsiteX1583" fmla="*/ 2476105 w 4173281"/>
              <a:gd name="connsiteY1583" fmla="*/ 524291 h 5477157"/>
              <a:gd name="connsiteX1584" fmla="*/ 2470915 w 4173281"/>
              <a:gd name="connsiteY1584" fmla="*/ 521695 h 5477157"/>
              <a:gd name="connsiteX1585" fmla="*/ 2138690 w 4173281"/>
              <a:gd name="connsiteY1585" fmla="*/ 480177 h 5477157"/>
              <a:gd name="connsiteX1586" fmla="*/ 2195791 w 4173281"/>
              <a:gd name="connsiteY1586" fmla="*/ 537278 h 5477157"/>
              <a:gd name="connsiteX1587" fmla="*/ 2138690 w 4173281"/>
              <a:gd name="connsiteY1587" fmla="*/ 594379 h 5477157"/>
              <a:gd name="connsiteX1588" fmla="*/ 2081589 w 4173281"/>
              <a:gd name="connsiteY1588" fmla="*/ 537278 h 5477157"/>
              <a:gd name="connsiteX1589" fmla="*/ 2138690 w 4173281"/>
              <a:gd name="connsiteY1589" fmla="*/ 480177 h 5477157"/>
              <a:gd name="connsiteX1590" fmla="*/ 1858377 w 4173281"/>
              <a:gd name="connsiteY1590" fmla="*/ 462004 h 5477157"/>
              <a:gd name="connsiteX1591" fmla="*/ 1954411 w 4173281"/>
              <a:gd name="connsiteY1591" fmla="*/ 558036 h 5477157"/>
              <a:gd name="connsiteX1592" fmla="*/ 1858377 w 4173281"/>
              <a:gd name="connsiteY1592" fmla="*/ 654070 h 5477157"/>
              <a:gd name="connsiteX1593" fmla="*/ 1762345 w 4173281"/>
              <a:gd name="connsiteY1593" fmla="*/ 558036 h 5477157"/>
              <a:gd name="connsiteX1594" fmla="*/ 1858377 w 4173281"/>
              <a:gd name="connsiteY1594" fmla="*/ 462004 h 5477157"/>
              <a:gd name="connsiteX1595" fmla="*/ 3410634 w 4173281"/>
              <a:gd name="connsiteY1595" fmla="*/ 304663 h 5477157"/>
              <a:gd name="connsiteX1596" fmla="*/ 3395471 w 4173281"/>
              <a:gd name="connsiteY1596" fmla="*/ 315002 h 5477157"/>
              <a:gd name="connsiteX1597" fmla="*/ 3398505 w 4173281"/>
              <a:gd name="connsiteY1597" fmla="*/ 317498 h 5477157"/>
              <a:gd name="connsiteX1598" fmla="*/ 3413055 w 4173281"/>
              <a:gd name="connsiteY1598" fmla="*/ 310104 h 5477157"/>
              <a:gd name="connsiteX1599" fmla="*/ 3437191 w 4173281"/>
              <a:gd name="connsiteY1599" fmla="*/ 245232 h 5477157"/>
              <a:gd name="connsiteX1600" fmla="*/ 3432039 w 4173281"/>
              <a:gd name="connsiteY1600" fmla="*/ 278068 h 5477157"/>
              <a:gd name="connsiteX1601" fmla="*/ 3455626 w 4173281"/>
              <a:gd name="connsiteY1601" fmla="*/ 284642 h 5477157"/>
              <a:gd name="connsiteX1602" fmla="*/ 3457544 w 4173281"/>
              <a:gd name="connsiteY1602" fmla="*/ 289474 h 5477157"/>
              <a:gd name="connsiteX1603" fmla="*/ 3483311 w 4173281"/>
              <a:gd name="connsiteY1603" fmla="*/ 278673 h 5477157"/>
              <a:gd name="connsiteX1604" fmla="*/ 3447530 w 4173281"/>
              <a:gd name="connsiteY1604" fmla="*/ 260393 h 5477157"/>
              <a:gd name="connsiteX1605" fmla="*/ 3437191 w 4173281"/>
              <a:gd name="connsiteY1605" fmla="*/ 245232 h 5477157"/>
              <a:gd name="connsiteX1606" fmla="*/ 2354116 w 4173281"/>
              <a:gd name="connsiteY1606" fmla="*/ 23367 h 5477157"/>
              <a:gd name="connsiteX1607" fmla="*/ 2372286 w 4173281"/>
              <a:gd name="connsiteY1607" fmla="*/ 41534 h 5477157"/>
              <a:gd name="connsiteX1608" fmla="*/ 2354116 w 4173281"/>
              <a:gd name="connsiteY1608" fmla="*/ 59705 h 5477157"/>
              <a:gd name="connsiteX1609" fmla="*/ 2335949 w 4173281"/>
              <a:gd name="connsiteY1609" fmla="*/ 41534 h 5477157"/>
              <a:gd name="connsiteX1610" fmla="*/ 2354116 w 4173281"/>
              <a:gd name="connsiteY1610" fmla="*/ 23367 h 5477157"/>
              <a:gd name="connsiteX1611" fmla="*/ 2465724 w 4173281"/>
              <a:gd name="connsiteY1611" fmla="*/ 12985 h 5477157"/>
              <a:gd name="connsiteX1612" fmla="*/ 2486488 w 4173281"/>
              <a:gd name="connsiteY1612" fmla="*/ 33750 h 5477157"/>
              <a:gd name="connsiteX1613" fmla="*/ 2465724 w 4173281"/>
              <a:gd name="connsiteY1613" fmla="*/ 54514 h 5477157"/>
              <a:gd name="connsiteX1614" fmla="*/ 2444960 w 4173281"/>
              <a:gd name="connsiteY1614" fmla="*/ 33750 h 5477157"/>
              <a:gd name="connsiteX1615" fmla="*/ 2465724 w 4173281"/>
              <a:gd name="connsiteY1615" fmla="*/ 12985 h 5477157"/>
              <a:gd name="connsiteX1616" fmla="*/ 2624051 w 4173281"/>
              <a:gd name="connsiteY1616" fmla="*/ 0 h 5477157"/>
              <a:gd name="connsiteX1617" fmla="*/ 2662981 w 4173281"/>
              <a:gd name="connsiteY1617" fmla="*/ 25955 h 5477157"/>
              <a:gd name="connsiteX1618" fmla="*/ 2696724 w 4173281"/>
              <a:gd name="connsiteY1618" fmla="*/ 49313 h 5477157"/>
              <a:gd name="connsiteX1619" fmla="*/ 2720082 w 4173281"/>
              <a:gd name="connsiteY1619" fmla="*/ 41529 h 5477157"/>
              <a:gd name="connsiteX1620" fmla="*/ 2761610 w 4173281"/>
              <a:gd name="connsiteY1620" fmla="*/ 83056 h 5477157"/>
              <a:gd name="connsiteX1621" fmla="*/ 2748634 w 4173281"/>
              <a:gd name="connsiteY1621" fmla="*/ 111606 h 5477157"/>
              <a:gd name="connsiteX1622" fmla="*/ 2764206 w 4173281"/>
              <a:gd name="connsiteY1622" fmla="*/ 132370 h 5477157"/>
              <a:gd name="connsiteX1623" fmla="*/ 2774589 w 4173281"/>
              <a:gd name="connsiteY1623" fmla="*/ 132370 h 5477157"/>
              <a:gd name="connsiteX1624" fmla="*/ 2805735 w 4173281"/>
              <a:gd name="connsiteY1624" fmla="*/ 140157 h 5477157"/>
              <a:gd name="connsiteX1625" fmla="*/ 2891385 w 4173281"/>
              <a:gd name="connsiteY1625" fmla="*/ 90841 h 5477157"/>
              <a:gd name="connsiteX1626" fmla="*/ 2982228 w 4173281"/>
              <a:gd name="connsiteY1626" fmla="*/ 153134 h 5477157"/>
              <a:gd name="connsiteX1627" fmla="*/ 3034139 w 4173281"/>
              <a:gd name="connsiteY1627" fmla="*/ 199852 h 5477157"/>
              <a:gd name="connsiteX1628" fmla="*/ 3083452 w 4173281"/>
              <a:gd name="connsiteY1628" fmla="*/ 262144 h 5477157"/>
              <a:gd name="connsiteX1629" fmla="*/ 3085039 w 4173281"/>
              <a:gd name="connsiteY1629" fmla="*/ 261711 h 5477157"/>
              <a:gd name="connsiteX1630" fmla="*/ 3077717 w 4173281"/>
              <a:gd name="connsiteY1630" fmla="*/ 241917 h 5477157"/>
              <a:gd name="connsiteX1631" fmla="*/ 3091413 w 4173281"/>
              <a:gd name="connsiteY1631" fmla="*/ 213137 h 5477157"/>
              <a:gd name="connsiteX1632" fmla="*/ 3150083 w 4173281"/>
              <a:gd name="connsiteY1632" fmla="*/ 215778 h 5477157"/>
              <a:gd name="connsiteX1633" fmla="*/ 3159280 w 4173281"/>
              <a:gd name="connsiteY1633" fmla="*/ 235941 h 5477157"/>
              <a:gd name="connsiteX1634" fmla="*/ 3158084 w 4173281"/>
              <a:gd name="connsiteY1634" fmla="*/ 249853 h 5477157"/>
              <a:gd name="connsiteX1635" fmla="*/ 3184758 w 4173281"/>
              <a:gd name="connsiteY1635" fmla="*/ 254845 h 5477157"/>
              <a:gd name="connsiteX1636" fmla="*/ 3201437 w 4173281"/>
              <a:gd name="connsiteY1636" fmla="*/ 265183 h 5477157"/>
              <a:gd name="connsiteX1637" fmla="*/ 3205472 w 4173281"/>
              <a:gd name="connsiteY1637" fmla="*/ 265807 h 5477157"/>
              <a:gd name="connsiteX1638" fmla="*/ 3245789 w 4173281"/>
              <a:gd name="connsiteY1638" fmla="*/ 293572 h 5477157"/>
              <a:gd name="connsiteX1639" fmla="*/ 3271062 w 4173281"/>
              <a:gd name="connsiteY1639" fmla="*/ 344310 h 5477157"/>
              <a:gd name="connsiteX1640" fmla="*/ 3280808 w 4173281"/>
              <a:gd name="connsiteY1640" fmla="*/ 331890 h 5477157"/>
              <a:gd name="connsiteX1641" fmla="*/ 3324048 w 4173281"/>
              <a:gd name="connsiteY1641" fmla="*/ 309952 h 5477157"/>
              <a:gd name="connsiteX1642" fmla="*/ 3318796 w 4173281"/>
              <a:gd name="connsiteY1642" fmla="*/ 304206 h 5477157"/>
              <a:gd name="connsiteX1643" fmla="*/ 3305347 w 4173281"/>
              <a:gd name="connsiteY1643" fmla="*/ 235625 h 5477157"/>
              <a:gd name="connsiteX1644" fmla="*/ 3263921 w 4173281"/>
              <a:gd name="connsiteY1644" fmla="*/ 217225 h 5477157"/>
              <a:gd name="connsiteX1645" fmla="*/ 3267716 w 4173281"/>
              <a:gd name="connsiteY1645" fmla="*/ 132889 h 5477157"/>
              <a:gd name="connsiteX1646" fmla="*/ 3352054 w 4173281"/>
              <a:gd name="connsiteY1646" fmla="*/ 136682 h 5477157"/>
              <a:gd name="connsiteX1647" fmla="*/ 3364247 w 4173281"/>
              <a:gd name="connsiteY1647" fmla="*/ 192347 h 5477157"/>
              <a:gd name="connsiteX1648" fmla="*/ 3414758 w 4173281"/>
              <a:gd name="connsiteY1648" fmla="*/ 212989 h 5477157"/>
              <a:gd name="connsiteX1649" fmla="*/ 3421597 w 4173281"/>
              <a:gd name="connsiteY1649" fmla="*/ 224322 h 5477157"/>
              <a:gd name="connsiteX1650" fmla="*/ 3444816 w 4173281"/>
              <a:gd name="connsiteY1650" fmla="*/ 157391 h 5477157"/>
              <a:gd name="connsiteX1651" fmla="*/ 3463813 w 4173281"/>
              <a:gd name="connsiteY1651" fmla="*/ 143549 h 5477157"/>
              <a:gd name="connsiteX1652" fmla="*/ 3429719 w 4173281"/>
              <a:gd name="connsiteY1652" fmla="*/ 125481 h 5477157"/>
              <a:gd name="connsiteX1653" fmla="*/ 3433349 w 4173281"/>
              <a:gd name="connsiteY1653" fmla="*/ 44809 h 5477157"/>
              <a:gd name="connsiteX1654" fmla="*/ 3514020 w 4173281"/>
              <a:gd name="connsiteY1654" fmla="*/ 48439 h 5477157"/>
              <a:gd name="connsiteX1655" fmla="*/ 3510390 w 4173281"/>
              <a:gd name="connsiteY1655" fmla="*/ 129111 h 5477157"/>
              <a:gd name="connsiteX1656" fmla="*/ 3502726 w 4173281"/>
              <a:gd name="connsiteY1656" fmla="*/ 136115 h 5477157"/>
              <a:gd name="connsiteX1657" fmla="*/ 3556739 w 4173281"/>
              <a:gd name="connsiteY1657" fmla="*/ 160589 h 5477157"/>
              <a:gd name="connsiteX1658" fmla="*/ 3575936 w 4173281"/>
              <a:gd name="connsiteY1658" fmla="*/ 223918 h 5477157"/>
              <a:gd name="connsiteX1659" fmla="*/ 3592218 w 4173281"/>
              <a:gd name="connsiteY1659" fmla="*/ 224420 h 5477157"/>
              <a:gd name="connsiteX1660" fmla="*/ 3605253 w 4173281"/>
              <a:gd name="connsiteY1660" fmla="*/ 233486 h 5477157"/>
              <a:gd name="connsiteX1661" fmla="*/ 3638818 w 4173281"/>
              <a:gd name="connsiteY1661" fmla="*/ 222467 h 5477157"/>
              <a:gd name="connsiteX1662" fmla="*/ 3679222 w 4173281"/>
              <a:gd name="connsiteY1662" fmla="*/ 213284 h 5477157"/>
              <a:gd name="connsiteX1663" fmla="*/ 3678059 w 4173281"/>
              <a:gd name="connsiteY1663" fmla="*/ 210140 h 5477157"/>
              <a:gd name="connsiteX1664" fmla="*/ 3691754 w 4173281"/>
              <a:gd name="connsiteY1664" fmla="*/ 181363 h 5477157"/>
              <a:gd name="connsiteX1665" fmla="*/ 3750425 w 4173281"/>
              <a:gd name="connsiteY1665" fmla="*/ 184003 h 5477157"/>
              <a:gd name="connsiteX1666" fmla="*/ 3757751 w 4173281"/>
              <a:gd name="connsiteY1666" fmla="*/ 198974 h 5477157"/>
              <a:gd name="connsiteX1667" fmla="*/ 3808565 w 4173281"/>
              <a:gd name="connsiteY1667" fmla="*/ 193717 h 5477157"/>
              <a:gd name="connsiteX1668" fmla="*/ 3955620 w 4173281"/>
              <a:gd name="connsiteY1668" fmla="*/ 247305 h 5477157"/>
              <a:gd name="connsiteX1669" fmla="*/ 3531793 w 4173281"/>
              <a:gd name="connsiteY1669" fmla="*/ 723370 h 5477157"/>
              <a:gd name="connsiteX1670" fmla="*/ 3318958 w 4173281"/>
              <a:gd name="connsiteY1670" fmla="*/ 822215 h 5477157"/>
              <a:gd name="connsiteX1671" fmla="*/ 3240086 w 4173281"/>
              <a:gd name="connsiteY1671" fmla="*/ 848106 h 5477157"/>
              <a:gd name="connsiteX1672" fmla="*/ 2599862 w 4173281"/>
              <a:gd name="connsiteY1672" fmla="*/ 4372410 h 5477157"/>
              <a:gd name="connsiteX1673" fmla="*/ 2694314 w 4173281"/>
              <a:gd name="connsiteY1673" fmla="*/ 4443373 h 5477157"/>
              <a:gd name="connsiteX1674" fmla="*/ 2698789 w 4173281"/>
              <a:gd name="connsiteY1674" fmla="*/ 4444290 h 5477157"/>
              <a:gd name="connsiteX1675" fmla="*/ 2725758 w 4173281"/>
              <a:gd name="connsiteY1675" fmla="*/ 4462498 h 5477157"/>
              <a:gd name="connsiteX1676" fmla="*/ 2731814 w 4173281"/>
              <a:gd name="connsiteY1676" fmla="*/ 4471546 h 5477157"/>
              <a:gd name="connsiteX1677" fmla="*/ 2778431 w 4173281"/>
              <a:gd name="connsiteY1677" fmla="*/ 4506570 h 5477157"/>
              <a:gd name="connsiteX1678" fmla="*/ 2758077 w 4173281"/>
              <a:gd name="connsiteY1678" fmla="*/ 4510299 h 5477157"/>
              <a:gd name="connsiteX1679" fmla="*/ 2745838 w 4173281"/>
              <a:gd name="connsiteY1679" fmla="*/ 4503002 h 5477157"/>
              <a:gd name="connsiteX1680" fmla="*/ 2748793 w 4173281"/>
              <a:gd name="connsiteY1680" fmla="*/ 4520573 h 5477157"/>
              <a:gd name="connsiteX1681" fmla="*/ 2743215 w 4173281"/>
              <a:gd name="connsiteY1681" fmla="*/ 4547932 h 5477157"/>
              <a:gd name="connsiteX1682" fmla="*/ 2743757 w 4173281"/>
              <a:gd name="connsiteY1682" fmla="*/ 4547308 h 5477157"/>
              <a:gd name="connsiteX1683" fmla="*/ 2787590 w 4173281"/>
              <a:gd name="connsiteY1683" fmla="*/ 4530391 h 5477157"/>
              <a:gd name="connsiteX1684" fmla="*/ 2811538 w 4173281"/>
              <a:gd name="connsiteY1684" fmla="*/ 4531444 h 5477157"/>
              <a:gd name="connsiteX1685" fmla="*/ 2905023 w 4173281"/>
              <a:gd name="connsiteY1685" fmla="*/ 4601679 h 5477157"/>
              <a:gd name="connsiteX1686" fmla="*/ 2895177 w 4173281"/>
              <a:gd name="connsiteY1686" fmla="*/ 4612115 h 5477157"/>
              <a:gd name="connsiteX1687" fmla="*/ 2894687 w 4173281"/>
              <a:gd name="connsiteY1687" fmla="*/ 4638579 h 5477157"/>
              <a:gd name="connsiteX1688" fmla="*/ 2920320 w 4173281"/>
              <a:gd name="connsiteY1688" fmla="*/ 4618626 h 5477157"/>
              <a:gd name="connsiteX1689" fmla="*/ 2926277 w 4173281"/>
              <a:gd name="connsiteY1689" fmla="*/ 4617649 h 5477157"/>
              <a:gd name="connsiteX1690" fmla="*/ 3121844 w 4173281"/>
              <a:gd name="connsiteY1690" fmla="*/ 4764578 h 5477157"/>
              <a:gd name="connsiteX1691" fmla="*/ 3116317 w 4173281"/>
              <a:gd name="connsiteY1691" fmla="*/ 4766906 h 5477157"/>
              <a:gd name="connsiteX1692" fmla="*/ 3115761 w 4173281"/>
              <a:gd name="connsiteY1692" fmla="*/ 4769439 h 5477157"/>
              <a:gd name="connsiteX1693" fmla="*/ 3117183 w 4173281"/>
              <a:gd name="connsiteY1693" fmla="*/ 4775066 h 5477157"/>
              <a:gd name="connsiteX1694" fmla="*/ 3153479 w 4173281"/>
              <a:gd name="connsiteY1694" fmla="*/ 4818568 h 5477157"/>
              <a:gd name="connsiteX1695" fmla="*/ 3155388 w 4173281"/>
              <a:gd name="connsiteY1695" fmla="*/ 4826339 h 5477157"/>
              <a:gd name="connsiteX1696" fmla="*/ 3214056 w 4173281"/>
              <a:gd name="connsiteY1696" fmla="*/ 4837569 h 5477157"/>
              <a:gd name="connsiteX1697" fmla="*/ 3213817 w 4173281"/>
              <a:gd name="connsiteY1697" fmla="*/ 4806410 h 5477157"/>
              <a:gd name="connsiteX1698" fmla="*/ 3252320 w 4173281"/>
              <a:gd name="connsiteY1698" fmla="*/ 4779826 h 5477157"/>
              <a:gd name="connsiteX1699" fmla="*/ 3286494 w 4173281"/>
              <a:gd name="connsiteY1699" fmla="*/ 4757101 h 5477157"/>
              <a:gd name="connsiteX1700" fmla="*/ 3287890 w 4173281"/>
              <a:gd name="connsiteY1700" fmla="*/ 4732520 h 5477157"/>
              <a:gd name="connsiteX1701" fmla="*/ 3341824 w 4173281"/>
              <a:gd name="connsiteY1701" fmla="*/ 4709275 h 5477157"/>
              <a:gd name="connsiteX1702" fmla="*/ 3355425 w 4173281"/>
              <a:gd name="connsiteY1702" fmla="*/ 4723422 h 5477157"/>
              <a:gd name="connsiteX1703" fmla="*/ 3356251 w 4173281"/>
              <a:gd name="connsiteY1703" fmla="*/ 4722506 h 5477157"/>
              <a:gd name="connsiteX1704" fmla="*/ 3379538 w 4173281"/>
              <a:gd name="connsiteY1704" fmla="*/ 4717513 h 5477157"/>
              <a:gd name="connsiteX1705" fmla="*/ 3415221 w 4173281"/>
              <a:gd name="connsiteY1705" fmla="*/ 4697240 h 5477157"/>
              <a:gd name="connsiteX1706" fmla="*/ 3418337 w 4173281"/>
              <a:gd name="connsiteY1706" fmla="*/ 4672817 h 5477157"/>
              <a:gd name="connsiteX1707" fmla="*/ 3473767 w 4173281"/>
              <a:gd name="connsiteY1707" fmla="*/ 4653410 h 5477157"/>
              <a:gd name="connsiteX1708" fmla="*/ 3493864 w 4173281"/>
              <a:gd name="connsiteY1708" fmla="*/ 4677485 h 5477157"/>
              <a:gd name="connsiteX1709" fmla="*/ 3497776 w 4173281"/>
              <a:gd name="connsiteY1709" fmla="*/ 4676714 h 5477157"/>
              <a:gd name="connsiteX1710" fmla="*/ 3582551 w 4173281"/>
              <a:gd name="connsiteY1710" fmla="*/ 4778649 h 5477157"/>
              <a:gd name="connsiteX1711" fmla="*/ 3593256 w 4173281"/>
              <a:gd name="connsiteY1711" fmla="*/ 4765034 h 5477157"/>
              <a:gd name="connsiteX1712" fmla="*/ 3623517 w 4173281"/>
              <a:gd name="connsiteY1712" fmla="*/ 4750794 h 5477157"/>
              <a:gd name="connsiteX1713" fmla="*/ 3621867 w 4173281"/>
              <a:gd name="connsiteY1713" fmla="*/ 4718315 h 5477157"/>
              <a:gd name="connsiteX1714" fmla="*/ 3670369 w 4173281"/>
              <a:gd name="connsiteY1714" fmla="*/ 4701335 h 5477157"/>
              <a:gd name="connsiteX1715" fmla="*/ 3687350 w 4173281"/>
              <a:gd name="connsiteY1715" fmla="*/ 4749837 h 5477157"/>
              <a:gd name="connsiteX1716" fmla="*/ 3679381 w 4173281"/>
              <a:gd name="connsiteY1716" fmla="*/ 4760402 h 5477157"/>
              <a:gd name="connsiteX1717" fmla="*/ 3705201 w 4173281"/>
              <a:gd name="connsiteY1717" fmla="*/ 4856369 h 5477157"/>
              <a:gd name="connsiteX1718" fmla="*/ 3694983 w 4173281"/>
              <a:gd name="connsiteY1718" fmla="*/ 4871611 h 5477157"/>
              <a:gd name="connsiteX1719" fmla="*/ 3727375 w 4173281"/>
              <a:gd name="connsiteY1719" fmla="*/ 4864160 h 5477157"/>
              <a:gd name="connsiteX1720" fmla="*/ 3724689 w 4173281"/>
              <a:gd name="connsiteY1720" fmla="*/ 4839823 h 5477157"/>
              <a:gd name="connsiteX1721" fmla="*/ 3759333 w 4173281"/>
              <a:gd name="connsiteY1721" fmla="*/ 4827693 h 5477157"/>
              <a:gd name="connsiteX1722" fmla="*/ 3771462 w 4173281"/>
              <a:gd name="connsiteY1722" fmla="*/ 4862337 h 5477157"/>
              <a:gd name="connsiteX1723" fmla="*/ 3760030 w 4173281"/>
              <a:gd name="connsiteY1723" fmla="*/ 4874117 h 5477157"/>
              <a:gd name="connsiteX1724" fmla="*/ 3775273 w 4173281"/>
              <a:gd name="connsiteY1724" fmla="*/ 4884337 h 5477157"/>
              <a:gd name="connsiteX1725" fmla="*/ 3780817 w 4173281"/>
              <a:gd name="connsiteY1725" fmla="*/ 4866841 h 5477157"/>
              <a:gd name="connsiteX1726" fmla="*/ 3782894 w 4173281"/>
              <a:gd name="connsiteY1726" fmla="*/ 4850556 h 5477157"/>
              <a:gd name="connsiteX1727" fmla="*/ 3797788 w 4173281"/>
              <a:gd name="connsiteY1727" fmla="*/ 4837564 h 5477157"/>
              <a:gd name="connsiteX1728" fmla="*/ 3882497 w 4173281"/>
              <a:gd name="connsiteY1728" fmla="*/ 4803805 h 5477157"/>
              <a:gd name="connsiteX1729" fmla="*/ 3905557 w 4173281"/>
              <a:gd name="connsiteY1729" fmla="*/ 4810352 h 5477157"/>
              <a:gd name="connsiteX1730" fmla="*/ 3980324 w 4173281"/>
              <a:gd name="connsiteY1730" fmla="*/ 4900254 h 5477157"/>
              <a:gd name="connsiteX1731" fmla="*/ 3968337 w 4173281"/>
              <a:gd name="connsiteY1731" fmla="*/ 4908138 h 5477157"/>
              <a:gd name="connsiteX1732" fmla="*/ 3961757 w 4173281"/>
              <a:gd name="connsiteY1732" fmla="*/ 4933776 h 5477157"/>
              <a:gd name="connsiteX1733" fmla="*/ 3991300 w 4173281"/>
              <a:gd name="connsiteY1733" fmla="*/ 4920272 h 5477157"/>
              <a:gd name="connsiteX1734" fmla="*/ 3997323 w 4173281"/>
              <a:gd name="connsiteY1734" fmla="*/ 4920695 h 5477157"/>
              <a:gd name="connsiteX1735" fmla="*/ 4153733 w 4173281"/>
              <a:gd name="connsiteY1735" fmla="*/ 5108764 h 5477157"/>
              <a:gd name="connsiteX1736" fmla="*/ 4147819 w 4173281"/>
              <a:gd name="connsiteY1736" fmla="*/ 5109755 h 5477157"/>
              <a:gd name="connsiteX1737" fmla="*/ 4146694 w 4173281"/>
              <a:gd name="connsiteY1737" fmla="*/ 5112092 h 5477157"/>
              <a:gd name="connsiteX1738" fmla="*/ 4146779 w 4173281"/>
              <a:gd name="connsiteY1738" fmla="*/ 5117895 h 5477157"/>
              <a:gd name="connsiteX1739" fmla="*/ 4163506 w 4173281"/>
              <a:gd name="connsiteY1739" fmla="*/ 5226768 h 5477157"/>
              <a:gd name="connsiteX1740" fmla="*/ 4151037 w 4173281"/>
              <a:gd name="connsiteY1740" fmla="*/ 5246689 h 5477157"/>
              <a:gd name="connsiteX1741" fmla="*/ 4144456 w 4173281"/>
              <a:gd name="connsiteY1741" fmla="*/ 5272327 h 5477157"/>
              <a:gd name="connsiteX1742" fmla="*/ 4043987 w 4173281"/>
              <a:gd name="connsiteY1742" fmla="*/ 5307502 h 5477157"/>
              <a:gd name="connsiteX1743" fmla="*/ 4003708 w 4173281"/>
              <a:gd name="connsiteY1743" fmla="*/ 5253546 h 5477157"/>
              <a:gd name="connsiteX1744" fmla="*/ 3974947 w 4173281"/>
              <a:gd name="connsiteY1744" fmla="*/ 5193613 h 5477157"/>
              <a:gd name="connsiteX1745" fmla="*/ 3970269 w 4173281"/>
              <a:gd name="connsiteY1745" fmla="*/ 5191362 h 5477157"/>
              <a:gd name="connsiteX1746" fmla="*/ 3950261 w 4173281"/>
              <a:gd name="connsiteY1746" fmla="*/ 5173087 h 5477157"/>
              <a:gd name="connsiteX1747" fmla="*/ 3917264 w 4173281"/>
              <a:gd name="connsiteY1747" fmla="*/ 5181115 h 5477157"/>
              <a:gd name="connsiteX1748" fmla="*/ 3971528 w 4173281"/>
              <a:gd name="connsiteY1748" fmla="*/ 5246363 h 5477157"/>
              <a:gd name="connsiteX1749" fmla="*/ 3965614 w 4173281"/>
              <a:gd name="connsiteY1749" fmla="*/ 5247354 h 5477157"/>
              <a:gd name="connsiteX1750" fmla="*/ 3964489 w 4173281"/>
              <a:gd name="connsiteY1750" fmla="*/ 5249691 h 5477157"/>
              <a:gd name="connsiteX1751" fmla="*/ 3964574 w 4173281"/>
              <a:gd name="connsiteY1751" fmla="*/ 5255494 h 5477157"/>
              <a:gd name="connsiteX1752" fmla="*/ 3981301 w 4173281"/>
              <a:gd name="connsiteY1752" fmla="*/ 5364367 h 5477157"/>
              <a:gd name="connsiteX1753" fmla="*/ 3968832 w 4173281"/>
              <a:gd name="connsiteY1753" fmla="*/ 5384288 h 5477157"/>
              <a:gd name="connsiteX1754" fmla="*/ 3962251 w 4173281"/>
              <a:gd name="connsiteY1754" fmla="*/ 5409926 h 5477157"/>
              <a:gd name="connsiteX1755" fmla="*/ 3890733 w 4173281"/>
              <a:gd name="connsiteY1755" fmla="*/ 5452466 h 5477157"/>
              <a:gd name="connsiteX1756" fmla="*/ 3870615 w 4173281"/>
              <a:gd name="connsiteY1756" fmla="*/ 5447348 h 5477157"/>
              <a:gd name="connsiteX1757" fmla="*/ 3865810 w 4173281"/>
              <a:gd name="connsiteY1757" fmla="*/ 5454712 h 5477157"/>
              <a:gd name="connsiteX1758" fmla="*/ 3784375 w 4173281"/>
              <a:gd name="connsiteY1758" fmla="*/ 5471822 h 5477157"/>
              <a:gd name="connsiteX1759" fmla="*/ 3740413 w 4173281"/>
              <a:gd name="connsiteY1759" fmla="*/ 5420823 h 5477157"/>
              <a:gd name="connsiteX1760" fmla="*/ 3707522 w 4173281"/>
              <a:gd name="connsiteY1760" fmla="*/ 5363053 h 5477157"/>
              <a:gd name="connsiteX1761" fmla="*/ 3702698 w 4173281"/>
              <a:gd name="connsiteY1761" fmla="*/ 5361135 h 5477157"/>
              <a:gd name="connsiteX1762" fmla="*/ 3681458 w 4173281"/>
              <a:gd name="connsiteY1762" fmla="*/ 5344307 h 5477157"/>
              <a:gd name="connsiteX1763" fmla="*/ 3592304 w 4173281"/>
              <a:gd name="connsiteY1763" fmla="*/ 5350755 h 5477157"/>
              <a:gd name="connsiteX1764" fmla="*/ 3585071 w 4173281"/>
              <a:gd name="connsiteY1764" fmla="*/ 5347879 h 5477157"/>
              <a:gd name="connsiteX1765" fmla="*/ 3581727 w 4173281"/>
              <a:gd name="connsiteY1765" fmla="*/ 5363308 h 5477157"/>
              <a:gd name="connsiteX1766" fmla="*/ 3527792 w 4173281"/>
              <a:gd name="connsiteY1766" fmla="*/ 5386552 h 5477157"/>
              <a:gd name="connsiteX1767" fmla="*/ 3504549 w 4173281"/>
              <a:gd name="connsiteY1767" fmla="*/ 5332618 h 5477157"/>
              <a:gd name="connsiteX1768" fmla="*/ 3539683 w 4173281"/>
              <a:gd name="connsiteY1768" fmla="*/ 5307484 h 5477157"/>
              <a:gd name="connsiteX1769" fmla="*/ 3532743 w 4173281"/>
              <a:gd name="connsiteY1769" fmla="*/ 5212549 h 5477157"/>
              <a:gd name="connsiteX1770" fmla="*/ 3567353 w 4173281"/>
              <a:gd name="connsiteY1770" fmla="*/ 5167657 h 5477157"/>
              <a:gd name="connsiteX1771" fmla="*/ 3554864 w 4173281"/>
              <a:gd name="connsiteY1771" fmla="*/ 5164950 h 5477157"/>
              <a:gd name="connsiteX1772" fmla="*/ 3551336 w 4173281"/>
              <a:gd name="connsiteY1772" fmla="*/ 5180442 h 5477157"/>
              <a:gd name="connsiteX1773" fmla="*/ 3471657 w 4173281"/>
              <a:gd name="connsiteY1773" fmla="*/ 5208338 h 5477157"/>
              <a:gd name="connsiteX1774" fmla="*/ 3457652 w 4173281"/>
              <a:gd name="connsiteY1774" fmla="*/ 5197568 h 5477157"/>
              <a:gd name="connsiteX1775" fmla="*/ 3459711 w 4173281"/>
              <a:gd name="connsiteY1775" fmla="*/ 5206553 h 5477157"/>
              <a:gd name="connsiteX1776" fmla="*/ 3456142 w 4173281"/>
              <a:gd name="connsiteY1776" fmla="*/ 5229574 h 5477157"/>
              <a:gd name="connsiteX1777" fmla="*/ 3378614 w 4173281"/>
              <a:gd name="connsiteY1777" fmla="*/ 5262987 h 5477157"/>
              <a:gd name="connsiteX1778" fmla="*/ 3345199 w 4173281"/>
              <a:gd name="connsiteY1778" fmla="*/ 5185457 h 5477157"/>
              <a:gd name="connsiteX1779" fmla="*/ 3389953 w 4173281"/>
              <a:gd name="connsiteY1779" fmla="*/ 5150182 h 5477157"/>
              <a:gd name="connsiteX1780" fmla="*/ 3382248 w 4173281"/>
              <a:gd name="connsiteY1780" fmla="*/ 5124774 h 5477157"/>
              <a:gd name="connsiteX1781" fmla="*/ 3384800 w 4173281"/>
              <a:gd name="connsiteY1781" fmla="*/ 5107200 h 5477157"/>
              <a:gd name="connsiteX1782" fmla="*/ 3381584 w 4173281"/>
              <a:gd name="connsiteY1782" fmla="*/ 5111482 h 5477157"/>
              <a:gd name="connsiteX1783" fmla="*/ 3339363 w 4173281"/>
              <a:gd name="connsiteY1783" fmla="*/ 5132804 h 5477157"/>
              <a:gd name="connsiteX1784" fmla="*/ 3331801 w 4173281"/>
              <a:gd name="connsiteY1784" fmla="*/ 5134649 h 5477157"/>
              <a:gd name="connsiteX1785" fmla="*/ 3338012 w 4173281"/>
              <a:gd name="connsiteY1785" fmla="*/ 5149163 h 5477157"/>
              <a:gd name="connsiteX1786" fmla="*/ 3307510 w 4173281"/>
              <a:gd name="connsiteY1786" fmla="*/ 5199351 h 5477157"/>
              <a:gd name="connsiteX1787" fmla="*/ 3257322 w 4173281"/>
              <a:gd name="connsiteY1787" fmla="*/ 5168848 h 5477157"/>
              <a:gd name="connsiteX1788" fmla="*/ 3258569 w 4173281"/>
              <a:gd name="connsiteY1788" fmla="*/ 5151854 h 5477157"/>
              <a:gd name="connsiteX1789" fmla="*/ 3227050 w 4173281"/>
              <a:gd name="connsiteY1789" fmla="*/ 5152440 h 5477157"/>
              <a:gd name="connsiteX1790" fmla="*/ 3195089 w 4173281"/>
              <a:gd name="connsiteY1790" fmla="*/ 5078281 h 5477157"/>
              <a:gd name="connsiteX1791" fmla="*/ 3207462 w 4173281"/>
              <a:gd name="connsiteY1791" fmla="*/ 5059459 h 5477157"/>
              <a:gd name="connsiteX1792" fmla="*/ 3211728 w 4173281"/>
              <a:gd name="connsiteY1792" fmla="*/ 5056565 h 5477157"/>
              <a:gd name="connsiteX1793" fmla="*/ 3210759 w 4173281"/>
              <a:gd name="connsiteY1793" fmla="*/ 5054641 h 5477157"/>
              <a:gd name="connsiteX1794" fmla="*/ 3212970 w 4173281"/>
              <a:gd name="connsiteY1794" fmla="*/ 4997999 h 5477157"/>
              <a:gd name="connsiteX1795" fmla="*/ 3198456 w 4173281"/>
              <a:gd name="connsiteY1795" fmla="*/ 5004210 h 5477157"/>
              <a:gd name="connsiteX1796" fmla="*/ 3149993 w 4173281"/>
              <a:gd name="connsiteY1796" fmla="*/ 5002677 h 5477157"/>
              <a:gd name="connsiteX1797" fmla="*/ 3151838 w 4173281"/>
              <a:gd name="connsiteY1797" fmla="*/ 5010240 h 5477157"/>
              <a:gd name="connsiteX1798" fmla="*/ 3130685 w 4173281"/>
              <a:gd name="connsiteY1798" fmla="*/ 5076849 h 5477157"/>
              <a:gd name="connsiteX1799" fmla="*/ 3158178 w 4173281"/>
              <a:gd name="connsiteY1799" fmla="*/ 5112888 h 5477157"/>
              <a:gd name="connsiteX1800" fmla="*/ 3159310 w 4173281"/>
              <a:gd name="connsiteY1800" fmla="*/ 5136864 h 5477157"/>
              <a:gd name="connsiteX1801" fmla="*/ 3158743 w 4173281"/>
              <a:gd name="connsiteY1801" fmla="*/ 5138428 h 5477157"/>
              <a:gd name="connsiteX1802" fmla="*/ 3175530 w 4173281"/>
              <a:gd name="connsiteY1802" fmla="*/ 5134831 h 5477157"/>
              <a:gd name="connsiteX1803" fmla="*/ 3258586 w 4173281"/>
              <a:gd name="connsiteY1803" fmla="*/ 5217887 h 5477157"/>
              <a:gd name="connsiteX1804" fmla="*/ 3178127 w 4173281"/>
              <a:gd name="connsiteY1804" fmla="*/ 5300943 h 5477157"/>
              <a:gd name="connsiteX1805" fmla="*/ 3204082 w 4173281"/>
              <a:gd name="connsiteY1805" fmla="*/ 5345065 h 5477157"/>
              <a:gd name="connsiteX1806" fmla="*/ 3149575 w 4173281"/>
              <a:gd name="connsiteY1806" fmla="*/ 5399572 h 5477157"/>
              <a:gd name="connsiteX1807" fmla="*/ 3097665 w 4173281"/>
              <a:gd name="connsiteY1807" fmla="*/ 5360638 h 5477157"/>
              <a:gd name="connsiteX1808" fmla="*/ 3095071 w 4173281"/>
              <a:gd name="connsiteY1808" fmla="*/ 5347662 h 5477157"/>
              <a:gd name="connsiteX1809" fmla="*/ 3097665 w 4173281"/>
              <a:gd name="connsiteY1809" fmla="*/ 5337280 h 5477157"/>
              <a:gd name="connsiteX1810" fmla="*/ 3102856 w 4173281"/>
              <a:gd name="connsiteY1810" fmla="*/ 5321707 h 5477157"/>
              <a:gd name="connsiteX1811" fmla="*/ 3100262 w 4173281"/>
              <a:gd name="connsiteY1811" fmla="*/ 5321707 h 5477157"/>
              <a:gd name="connsiteX1812" fmla="*/ 3037970 w 4173281"/>
              <a:gd name="connsiteY1812" fmla="*/ 5373617 h 5477157"/>
              <a:gd name="connsiteX1813" fmla="*/ 2973081 w 4173281"/>
              <a:gd name="connsiteY1813" fmla="*/ 5308728 h 5477157"/>
              <a:gd name="connsiteX1814" fmla="*/ 2973081 w 4173281"/>
              <a:gd name="connsiteY1814" fmla="*/ 5300943 h 5477157"/>
              <a:gd name="connsiteX1815" fmla="*/ 2947126 w 4173281"/>
              <a:gd name="connsiteY1815" fmla="*/ 5272391 h 5477157"/>
              <a:gd name="connsiteX1816" fmla="*/ 2897813 w 4173281"/>
              <a:gd name="connsiteY1816" fmla="*/ 5215290 h 5477157"/>
              <a:gd name="connsiteX1817" fmla="*/ 2908943 w 4173281"/>
              <a:gd name="connsiteY1817" fmla="*/ 5181607 h 5477157"/>
              <a:gd name="connsiteX1818" fmla="*/ 2893565 w 4173281"/>
              <a:gd name="connsiteY1818" fmla="*/ 5180658 h 5477157"/>
              <a:gd name="connsiteX1819" fmla="*/ 2867385 w 4173281"/>
              <a:gd name="connsiteY1819" fmla="*/ 5161122 h 5477157"/>
              <a:gd name="connsiteX1820" fmla="*/ 2858674 w 4173281"/>
              <a:gd name="connsiteY1820" fmla="*/ 5142730 h 5477157"/>
              <a:gd name="connsiteX1821" fmla="*/ 2852411 w 4173281"/>
              <a:gd name="connsiteY1821" fmla="*/ 5158419 h 5477157"/>
              <a:gd name="connsiteX1822" fmla="*/ 2846657 w 4173281"/>
              <a:gd name="connsiteY1822" fmla="*/ 5204852 h 5477157"/>
              <a:gd name="connsiteX1823" fmla="*/ 2788088 w 4173281"/>
              <a:gd name="connsiteY1823" fmla="*/ 5209199 h 5477157"/>
              <a:gd name="connsiteX1824" fmla="*/ 2783742 w 4173281"/>
              <a:gd name="connsiteY1824" fmla="*/ 5150630 h 5477157"/>
              <a:gd name="connsiteX1825" fmla="*/ 2795875 w 4173281"/>
              <a:gd name="connsiteY1825" fmla="*/ 5140529 h 5477157"/>
              <a:gd name="connsiteX1826" fmla="*/ 2803260 w 4173281"/>
              <a:gd name="connsiteY1826" fmla="*/ 5116058 h 5477157"/>
              <a:gd name="connsiteX1827" fmla="*/ 2813699 w 4173281"/>
              <a:gd name="connsiteY1827" fmla="*/ 5107920 h 5477157"/>
              <a:gd name="connsiteX1828" fmla="*/ 2805292 w 4173281"/>
              <a:gd name="connsiteY1828" fmla="*/ 5093821 h 5477157"/>
              <a:gd name="connsiteX1829" fmla="*/ 2783600 w 4173281"/>
              <a:gd name="connsiteY1829" fmla="*/ 5099114 h 5477157"/>
              <a:gd name="connsiteX1830" fmla="*/ 2755240 w 4173281"/>
              <a:gd name="connsiteY1830" fmla="*/ 5110648 h 5477157"/>
              <a:gd name="connsiteX1831" fmla="*/ 2754207 w 4173281"/>
              <a:gd name="connsiteY1831" fmla="*/ 5110316 h 5477157"/>
              <a:gd name="connsiteX1832" fmla="*/ 2753966 w 4173281"/>
              <a:gd name="connsiteY1832" fmla="*/ 5114164 h 5477157"/>
              <a:gd name="connsiteX1833" fmla="*/ 2746428 w 4173281"/>
              <a:gd name="connsiteY1833" fmla="*/ 5136424 h 5477157"/>
              <a:gd name="connsiteX1834" fmla="*/ 2745937 w 4173281"/>
              <a:gd name="connsiteY1834" fmla="*/ 5162888 h 5477157"/>
              <a:gd name="connsiteX1835" fmla="*/ 2686157 w 4173281"/>
              <a:gd name="connsiteY1835" fmla="*/ 5220775 h 5477157"/>
              <a:gd name="connsiteX1836" fmla="*/ 2661016 w 4173281"/>
              <a:gd name="connsiteY1836" fmla="*/ 5220363 h 5477157"/>
              <a:gd name="connsiteX1837" fmla="*/ 2653735 w 4173281"/>
              <a:gd name="connsiteY1837" fmla="*/ 5233893 h 5477157"/>
              <a:gd name="connsiteX1838" fmla="*/ 2600457 w 4173281"/>
              <a:gd name="connsiteY1838" fmla="*/ 5259929 h 5477157"/>
              <a:gd name="connsiteX1839" fmla="*/ 2608322 w 4173281"/>
              <a:gd name="connsiteY1839" fmla="*/ 5266707 h 5477157"/>
              <a:gd name="connsiteX1840" fmla="*/ 2614298 w 4173281"/>
              <a:gd name="connsiteY1840" fmla="*/ 5347239 h 5477157"/>
              <a:gd name="connsiteX1841" fmla="*/ 2533766 w 4173281"/>
              <a:gd name="connsiteY1841" fmla="*/ 5353215 h 5477157"/>
              <a:gd name="connsiteX1842" fmla="*/ 2527790 w 4173281"/>
              <a:gd name="connsiteY1842" fmla="*/ 5272683 h 5477157"/>
              <a:gd name="connsiteX1843" fmla="*/ 2561344 w 4173281"/>
              <a:gd name="connsiteY1843" fmla="*/ 5253630 h 5477157"/>
              <a:gd name="connsiteX1844" fmla="*/ 2541952 w 4173281"/>
              <a:gd name="connsiteY1844" fmla="*/ 5240347 h 5477157"/>
              <a:gd name="connsiteX1845" fmla="*/ 2516795 w 4173281"/>
              <a:gd name="connsiteY1845" fmla="*/ 5174119 h 5477157"/>
              <a:gd name="connsiteX1846" fmla="*/ 2510289 w 4173281"/>
              <a:gd name="connsiteY1846" fmla="*/ 5185647 h 5477157"/>
              <a:gd name="connsiteX1847" fmla="*/ 2460400 w 4173281"/>
              <a:gd name="connsiteY1847" fmla="*/ 5207750 h 5477157"/>
              <a:gd name="connsiteX1848" fmla="*/ 2449833 w 4173281"/>
              <a:gd name="connsiteY1848" fmla="*/ 5263747 h 5477157"/>
              <a:gd name="connsiteX1849" fmla="*/ 2365640 w 4173281"/>
              <a:gd name="connsiteY1849" fmla="*/ 5269992 h 5477157"/>
              <a:gd name="connsiteX1850" fmla="*/ 2359392 w 4173281"/>
              <a:gd name="connsiteY1850" fmla="*/ 5185802 h 5477157"/>
              <a:gd name="connsiteX1851" fmla="*/ 2378150 w 4173281"/>
              <a:gd name="connsiteY1851" fmla="*/ 5171987 h 5477157"/>
              <a:gd name="connsiteX1852" fmla="*/ 2380231 w 4173281"/>
              <a:gd name="connsiteY1852" fmla="*/ 5171443 h 5477157"/>
              <a:gd name="connsiteX1853" fmla="*/ 2363021 w 4173281"/>
              <a:gd name="connsiteY1853" fmla="*/ 5159616 h 5477157"/>
              <a:gd name="connsiteX1854" fmla="*/ 2357621 w 4173281"/>
              <a:gd name="connsiteY1854" fmla="*/ 5128206 h 5477157"/>
              <a:gd name="connsiteX1855" fmla="*/ 2388224 w 4173281"/>
              <a:gd name="connsiteY1855" fmla="*/ 5097717 h 5477157"/>
              <a:gd name="connsiteX1856" fmla="*/ 2375666 w 4173281"/>
              <a:gd name="connsiteY1856" fmla="*/ 5072429 h 5477157"/>
              <a:gd name="connsiteX1857" fmla="*/ 2372935 w 4173281"/>
              <a:gd name="connsiteY1857" fmla="*/ 5070695 h 5477157"/>
              <a:gd name="connsiteX1858" fmla="*/ 2362832 w 4173281"/>
              <a:gd name="connsiteY1858" fmla="*/ 5058563 h 5477157"/>
              <a:gd name="connsiteX1859" fmla="*/ 2339046 w 4173281"/>
              <a:gd name="connsiteY1859" fmla="*/ 5110016 h 5477157"/>
              <a:gd name="connsiteX1860" fmla="*/ 2251671 w 4173281"/>
              <a:gd name="connsiteY1860" fmla="*/ 5147786 h 5477157"/>
              <a:gd name="connsiteX1861" fmla="*/ 2245645 w 4173281"/>
              <a:gd name="connsiteY1861" fmla="*/ 5190562 h 5477157"/>
              <a:gd name="connsiteX1862" fmla="*/ 2187076 w 4173281"/>
              <a:gd name="connsiteY1862" fmla="*/ 5194909 h 5477157"/>
              <a:gd name="connsiteX1863" fmla="*/ 2182730 w 4173281"/>
              <a:gd name="connsiteY1863" fmla="*/ 5136340 h 5477157"/>
              <a:gd name="connsiteX1864" fmla="*/ 2194861 w 4173281"/>
              <a:gd name="connsiteY1864" fmla="*/ 5126237 h 5477157"/>
              <a:gd name="connsiteX1865" fmla="*/ 2188965 w 4173281"/>
              <a:gd name="connsiteY1865" fmla="*/ 5121155 h 5477157"/>
              <a:gd name="connsiteX1866" fmla="*/ 2153433 w 4173281"/>
              <a:gd name="connsiteY1866" fmla="*/ 5039134 h 5477157"/>
              <a:gd name="connsiteX1867" fmla="*/ 2128688 w 4173281"/>
              <a:gd name="connsiteY1867" fmla="*/ 5028089 h 5477157"/>
              <a:gd name="connsiteX1868" fmla="*/ 2124756 w 4173281"/>
              <a:gd name="connsiteY1868" fmla="*/ 5024700 h 5477157"/>
              <a:gd name="connsiteX1869" fmla="*/ 2058323 w 4173281"/>
              <a:gd name="connsiteY1869" fmla="*/ 5022268 h 5477157"/>
              <a:gd name="connsiteX1870" fmla="*/ 1992771 w 4173281"/>
              <a:gd name="connsiteY1870" fmla="*/ 5006890 h 5477157"/>
              <a:gd name="connsiteX1871" fmla="*/ 1966869 w 4173281"/>
              <a:gd name="connsiteY1871" fmla="*/ 4955441 h 5477157"/>
              <a:gd name="connsiteX1872" fmla="*/ 1968335 w 4173281"/>
              <a:gd name="connsiteY1872" fmla="*/ 4943061 h 5477157"/>
              <a:gd name="connsiteX1873" fmla="*/ 1936241 w 4173281"/>
              <a:gd name="connsiteY1873" fmla="*/ 4949616 h 5477157"/>
              <a:gd name="connsiteX1874" fmla="*/ 1881738 w 4173281"/>
              <a:gd name="connsiteY1874" fmla="*/ 4934042 h 5477157"/>
              <a:gd name="connsiteX1875" fmla="*/ 1847994 w 4173281"/>
              <a:gd name="connsiteY1875" fmla="*/ 4939234 h 5477157"/>
              <a:gd name="connsiteX1876" fmla="*/ 1816849 w 4173281"/>
              <a:gd name="connsiteY1876" fmla="*/ 4934042 h 5477157"/>
              <a:gd name="connsiteX1877" fmla="*/ 1764938 w 4173281"/>
              <a:gd name="connsiteY1877" fmla="*/ 4962595 h 5477157"/>
              <a:gd name="connsiteX1878" fmla="*/ 1757153 w 4173281"/>
              <a:gd name="connsiteY1878" fmla="*/ 4962595 h 5477157"/>
              <a:gd name="connsiteX1879" fmla="*/ 1741581 w 4173281"/>
              <a:gd name="connsiteY1879" fmla="*/ 4978167 h 5477157"/>
              <a:gd name="connsiteX1880" fmla="*/ 1689671 w 4173281"/>
              <a:gd name="connsiteY1880" fmla="*/ 5027481 h 5477157"/>
              <a:gd name="connsiteX1881" fmla="*/ 1663716 w 4173281"/>
              <a:gd name="connsiteY1881" fmla="*/ 5032672 h 5477157"/>
              <a:gd name="connsiteX1882" fmla="*/ 1629972 w 4173281"/>
              <a:gd name="connsiteY1882" fmla="*/ 5022290 h 5477157"/>
              <a:gd name="connsiteX1883" fmla="*/ 1606615 w 4173281"/>
              <a:gd name="connsiteY1883" fmla="*/ 5037863 h 5477157"/>
              <a:gd name="connsiteX1884" fmla="*/ 1583254 w 4173281"/>
              <a:gd name="connsiteY1884" fmla="*/ 5022290 h 5477157"/>
              <a:gd name="connsiteX1885" fmla="*/ 1572872 w 4173281"/>
              <a:gd name="connsiteY1885" fmla="*/ 5017098 h 5477157"/>
              <a:gd name="connsiteX1886" fmla="*/ 1562490 w 4173281"/>
              <a:gd name="connsiteY1886" fmla="*/ 5022290 h 5477157"/>
              <a:gd name="connsiteX1887" fmla="*/ 1546916 w 4173281"/>
              <a:gd name="connsiteY1887" fmla="*/ 5006717 h 5477157"/>
              <a:gd name="connsiteX1888" fmla="*/ 1557299 w 4173281"/>
              <a:gd name="connsiteY1888" fmla="*/ 4993741 h 5477157"/>
              <a:gd name="connsiteX1889" fmla="*/ 1554705 w 4173281"/>
              <a:gd name="connsiteY1889" fmla="*/ 4980762 h 5477157"/>
              <a:gd name="connsiteX1890" fmla="*/ 1554705 w 4173281"/>
              <a:gd name="connsiteY1890" fmla="*/ 4972977 h 5477157"/>
              <a:gd name="connsiteX1891" fmla="*/ 1471649 w 4173281"/>
              <a:gd name="connsiteY1891" fmla="*/ 5014504 h 5477157"/>
              <a:gd name="connsiteX1892" fmla="*/ 1378210 w 4173281"/>
              <a:gd name="connsiteY1892" fmla="*/ 4913279 h 5477157"/>
              <a:gd name="connsiteX1893" fmla="*/ 1411950 w 4173281"/>
              <a:gd name="connsiteY1893" fmla="*/ 4843201 h 5477157"/>
              <a:gd name="connsiteX1894" fmla="*/ 1409356 w 4173281"/>
              <a:gd name="connsiteY1894" fmla="*/ 4835414 h 5477157"/>
              <a:gd name="connsiteX1895" fmla="*/ 1430121 w 4173281"/>
              <a:gd name="connsiteY1895" fmla="*/ 4812055 h 5477157"/>
              <a:gd name="connsiteX1896" fmla="*/ 1424930 w 4173281"/>
              <a:gd name="connsiteY1896" fmla="*/ 4791291 h 5477157"/>
              <a:gd name="connsiteX1897" fmla="*/ 1424930 w 4173281"/>
              <a:gd name="connsiteY1897" fmla="*/ 4788695 h 5477157"/>
              <a:gd name="connsiteX1898" fmla="*/ 1422333 w 4173281"/>
              <a:gd name="connsiteY1898" fmla="*/ 4773122 h 5477157"/>
              <a:gd name="connsiteX1899" fmla="*/ 1495006 w 4173281"/>
              <a:gd name="connsiteY1899" fmla="*/ 4700448 h 5477157"/>
              <a:gd name="connsiteX1900" fmla="*/ 1567681 w 4173281"/>
              <a:gd name="connsiteY1900" fmla="*/ 4773122 h 5477157"/>
              <a:gd name="connsiteX1901" fmla="*/ 1562490 w 4173281"/>
              <a:gd name="connsiteY1901" fmla="*/ 4796483 h 5477157"/>
              <a:gd name="connsiteX1902" fmla="*/ 1575468 w 4173281"/>
              <a:gd name="connsiteY1902" fmla="*/ 4793885 h 5477157"/>
              <a:gd name="connsiteX1903" fmla="*/ 1658525 w 4173281"/>
              <a:gd name="connsiteY1903" fmla="*/ 4713427 h 5477157"/>
              <a:gd name="connsiteX1904" fmla="*/ 1728602 w 4173281"/>
              <a:gd name="connsiteY1904" fmla="*/ 4752358 h 5477157"/>
              <a:gd name="connsiteX1905" fmla="*/ 1754557 w 4173281"/>
              <a:gd name="connsiteY1905" fmla="*/ 4741975 h 5477157"/>
              <a:gd name="connsiteX1906" fmla="*/ 1793491 w 4173281"/>
              <a:gd name="connsiteY1906" fmla="*/ 4780910 h 5477157"/>
              <a:gd name="connsiteX1907" fmla="*/ 1790894 w 4173281"/>
              <a:gd name="connsiteY1907" fmla="*/ 4796483 h 5477157"/>
              <a:gd name="connsiteX1908" fmla="*/ 1793491 w 4173281"/>
              <a:gd name="connsiteY1908" fmla="*/ 4793885 h 5477157"/>
              <a:gd name="connsiteX1909" fmla="*/ 1845400 w 4173281"/>
              <a:gd name="connsiteY1909" fmla="*/ 4752358 h 5477157"/>
              <a:gd name="connsiteX1910" fmla="*/ 1881738 w 4173281"/>
              <a:gd name="connsiteY1910" fmla="*/ 4767930 h 5477157"/>
              <a:gd name="connsiteX1911" fmla="*/ 1920669 w 4173281"/>
              <a:gd name="connsiteY1911" fmla="*/ 4754955 h 5477157"/>
              <a:gd name="connsiteX1912" fmla="*/ 1915478 w 4173281"/>
              <a:gd name="connsiteY1912" fmla="*/ 4731594 h 5477157"/>
              <a:gd name="connsiteX1913" fmla="*/ 1938839 w 4173281"/>
              <a:gd name="connsiteY1913" fmla="*/ 4692663 h 5477157"/>
              <a:gd name="connsiteX1914" fmla="*/ 1936241 w 4173281"/>
              <a:gd name="connsiteY1914" fmla="*/ 4679684 h 5477157"/>
              <a:gd name="connsiteX1915" fmla="*/ 1936241 w 4173281"/>
              <a:gd name="connsiteY1915" fmla="*/ 4669302 h 5477157"/>
              <a:gd name="connsiteX1916" fmla="*/ 1933647 w 4173281"/>
              <a:gd name="connsiteY1916" fmla="*/ 4669302 h 5477157"/>
              <a:gd name="connsiteX1917" fmla="*/ 1912884 w 4173281"/>
              <a:gd name="connsiteY1917" fmla="*/ 4648538 h 5477157"/>
              <a:gd name="connsiteX1918" fmla="*/ 1933647 w 4173281"/>
              <a:gd name="connsiteY1918" fmla="*/ 4627773 h 5477157"/>
              <a:gd name="connsiteX1919" fmla="*/ 1954411 w 4173281"/>
              <a:gd name="connsiteY1919" fmla="*/ 4643347 h 5477157"/>
              <a:gd name="connsiteX1920" fmla="*/ 1959603 w 4173281"/>
              <a:gd name="connsiteY1920" fmla="*/ 4640753 h 5477157"/>
              <a:gd name="connsiteX1921" fmla="*/ 1959603 w 4173281"/>
              <a:gd name="connsiteY1921" fmla="*/ 4635562 h 5477157"/>
              <a:gd name="connsiteX1922" fmla="*/ 1975175 w 4173281"/>
              <a:gd name="connsiteY1922" fmla="*/ 4619988 h 5477157"/>
              <a:gd name="connsiteX1923" fmla="*/ 1977770 w 4173281"/>
              <a:gd name="connsiteY1923" fmla="*/ 4619988 h 5477157"/>
              <a:gd name="connsiteX1924" fmla="*/ 2034871 w 4173281"/>
              <a:gd name="connsiteY1924" fmla="*/ 4575863 h 5477157"/>
              <a:gd name="connsiteX1925" fmla="*/ 2027086 w 4173281"/>
              <a:gd name="connsiteY1925" fmla="*/ 4557697 h 5477157"/>
              <a:gd name="connsiteX1926" fmla="*/ 1990749 w 4173281"/>
              <a:gd name="connsiteY1926" fmla="*/ 4547315 h 5477157"/>
              <a:gd name="connsiteX1927" fmla="*/ 1990749 w 4173281"/>
              <a:gd name="connsiteY1927" fmla="*/ 4555100 h 5477157"/>
              <a:gd name="connsiteX1928" fmla="*/ 1993343 w 4173281"/>
              <a:gd name="connsiteY1928" fmla="*/ 4562887 h 5477157"/>
              <a:gd name="connsiteX1929" fmla="*/ 1980366 w 4173281"/>
              <a:gd name="connsiteY1929" fmla="*/ 4581055 h 5477157"/>
              <a:gd name="connsiteX1930" fmla="*/ 1897310 w 4173281"/>
              <a:gd name="connsiteY1930" fmla="*/ 4630371 h 5477157"/>
              <a:gd name="connsiteX1931" fmla="*/ 1894714 w 4173281"/>
              <a:gd name="connsiteY1931" fmla="*/ 4630371 h 5477157"/>
              <a:gd name="connsiteX1932" fmla="*/ 1884332 w 4173281"/>
              <a:gd name="connsiteY1932" fmla="*/ 4632965 h 5477157"/>
              <a:gd name="connsiteX1933" fmla="*/ 1866164 w 4173281"/>
              <a:gd name="connsiteY1933" fmla="*/ 4625179 h 5477157"/>
              <a:gd name="connsiteX1934" fmla="*/ 1845400 w 4173281"/>
              <a:gd name="connsiteY1934" fmla="*/ 4617392 h 5477157"/>
              <a:gd name="connsiteX1935" fmla="*/ 1847994 w 4173281"/>
              <a:gd name="connsiteY1935" fmla="*/ 4627773 h 5477157"/>
              <a:gd name="connsiteX1936" fmla="*/ 1835019 w 4173281"/>
              <a:gd name="connsiteY1936" fmla="*/ 4651134 h 5477157"/>
              <a:gd name="connsiteX1937" fmla="*/ 1858678 w 4173281"/>
              <a:gd name="connsiteY1937" fmla="*/ 4666044 h 5477157"/>
              <a:gd name="connsiteX1938" fmla="*/ 1863243 w 4173281"/>
              <a:gd name="connsiteY1938" fmla="*/ 4656000 h 5477157"/>
              <a:gd name="connsiteX1939" fmla="*/ 1873950 w 4173281"/>
              <a:gd name="connsiteY1939" fmla="*/ 4651134 h 5477157"/>
              <a:gd name="connsiteX1940" fmla="*/ 1889523 w 4173281"/>
              <a:gd name="connsiteY1940" fmla="*/ 4666707 h 5477157"/>
              <a:gd name="connsiteX1941" fmla="*/ 1873950 w 4173281"/>
              <a:gd name="connsiteY1941" fmla="*/ 4682280 h 5477157"/>
              <a:gd name="connsiteX1942" fmla="*/ 1863243 w 4173281"/>
              <a:gd name="connsiteY1942" fmla="*/ 4677413 h 5477157"/>
              <a:gd name="connsiteX1943" fmla="*/ 1861761 w 4173281"/>
              <a:gd name="connsiteY1943" fmla="*/ 4674153 h 5477157"/>
              <a:gd name="connsiteX1944" fmla="*/ 1868759 w 4173281"/>
              <a:gd name="connsiteY1944" fmla="*/ 4692663 h 5477157"/>
              <a:gd name="connsiteX1945" fmla="*/ 1858651 w 4173281"/>
              <a:gd name="connsiteY1945" fmla="*/ 4717524 h 5477157"/>
              <a:gd name="connsiteX1946" fmla="*/ 1866165 w 4173281"/>
              <a:gd name="connsiteY1946" fmla="*/ 4713426 h 5477157"/>
              <a:gd name="connsiteX1947" fmla="*/ 1881738 w 4173281"/>
              <a:gd name="connsiteY1947" fmla="*/ 4728999 h 5477157"/>
              <a:gd name="connsiteX1948" fmla="*/ 1866165 w 4173281"/>
              <a:gd name="connsiteY1948" fmla="*/ 4744572 h 5477157"/>
              <a:gd name="connsiteX1949" fmla="*/ 1850592 w 4173281"/>
              <a:gd name="connsiteY1949" fmla="*/ 4728999 h 5477157"/>
              <a:gd name="connsiteX1950" fmla="*/ 1853295 w 4173281"/>
              <a:gd name="connsiteY1950" fmla="*/ 4723593 h 5477157"/>
              <a:gd name="connsiteX1951" fmla="*/ 1827231 w 4173281"/>
              <a:gd name="connsiteY1951" fmla="*/ 4734190 h 5477157"/>
              <a:gd name="connsiteX1952" fmla="*/ 1785703 w 4173281"/>
              <a:gd name="connsiteY1952" fmla="*/ 4692663 h 5477157"/>
              <a:gd name="connsiteX1953" fmla="*/ 1811658 w 4173281"/>
              <a:gd name="connsiteY1953" fmla="*/ 4653728 h 5477157"/>
              <a:gd name="connsiteX1954" fmla="*/ 1793491 w 4173281"/>
              <a:gd name="connsiteY1954" fmla="*/ 4627773 h 5477157"/>
              <a:gd name="connsiteX1955" fmla="*/ 1822039 w 4173281"/>
              <a:gd name="connsiteY1955" fmla="*/ 4599224 h 5477157"/>
              <a:gd name="connsiteX1956" fmla="*/ 1827231 w 4173281"/>
              <a:gd name="connsiteY1956" fmla="*/ 4599224 h 5477157"/>
              <a:gd name="connsiteX1957" fmla="*/ 1803873 w 4173281"/>
              <a:gd name="connsiteY1957" fmla="*/ 4557697 h 5477157"/>
              <a:gd name="connsiteX1958" fmla="*/ 1777918 w 4173281"/>
              <a:gd name="connsiteY1958" fmla="*/ 4568078 h 5477157"/>
              <a:gd name="connsiteX1959" fmla="*/ 1744175 w 4173281"/>
              <a:gd name="connsiteY1959" fmla="*/ 4547315 h 5477157"/>
              <a:gd name="connsiteX1960" fmla="*/ 1728602 w 4173281"/>
              <a:gd name="connsiteY1960" fmla="*/ 4549909 h 5477157"/>
              <a:gd name="connsiteX1961" fmla="*/ 1694862 w 4173281"/>
              <a:gd name="connsiteY1961" fmla="*/ 4516168 h 5477157"/>
              <a:gd name="connsiteX1962" fmla="*/ 1697456 w 4173281"/>
              <a:gd name="connsiteY1962" fmla="*/ 4505786 h 5477157"/>
              <a:gd name="connsiteX1963" fmla="*/ 1671501 w 4173281"/>
              <a:gd name="connsiteY1963" fmla="*/ 4516168 h 5477157"/>
              <a:gd name="connsiteX1964" fmla="*/ 1635164 w 4173281"/>
              <a:gd name="connsiteY1964" fmla="*/ 4479831 h 5477157"/>
              <a:gd name="connsiteX1965" fmla="*/ 1640355 w 4173281"/>
              <a:gd name="connsiteY1965" fmla="*/ 4461661 h 5477157"/>
              <a:gd name="connsiteX1966" fmla="*/ 1611806 w 4173281"/>
              <a:gd name="connsiteY1966" fmla="*/ 4435706 h 5477157"/>
              <a:gd name="connsiteX1967" fmla="*/ 1580660 w 4173281"/>
              <a:gd name="connsiteY1967" fmla="*/ 4443495 h 5477157"/>
              <a:gd name="connsiteX1968" fmla="*/ 1575468 w 4173281"/>
              <a:gd name="connsiteY1968" fmla="*/ 4443495 h 5477157"/>
              <a:gd name="connsiteX1969" fmla="*/ 1583254 w 4173281"/>
              <a:gd name="connsiteY1969" fmla="*/ 4464259 h 5477157"/>
              <a:gd name="connsiteX1970" fmla="*/ 1549513 w 4173281"/>
              <a:gd name="connsiteY1970" fmla="*/ 4497999 h 5477157"/>
              <a:gd name="connsiteX1971" fmla="*/ 1515771 w 4173281"/>
              <a:gd name="connsiteY1971" fmla="*/ 4466853 h 5477157"/>
              <a:gd name="connsiteX1972" fmla="*/ 1482031 w 4173281"/>
              <a:gd name="connsiteY1972" fmla="*/ 4430515 h 5477157"/>
              <a:gd name="connsiteX1973" fmla="*/ 1518367 w 4173281"/>
              <a:gd name="connsiteY1973" fmla="*/ 4394179 h 5477157"/>
              <a:gd name="connsiteX1974" fmla="*/ 1520961 w 4173281"/>
              <a:gd name="connsiteY1974" fmla="*/ 4394179 h 5477157"/>
              <a:gd name="connsiteX1975" fmla="*/ 1518367 w 4173281"/>
              <a:gd name="connsiteY1975" fmla="*/ 4378605 h 5477157"/>
              <a:gd name="connsiteX1976" fmla="*/ 1523559 w 4173281"/>
              <a:gd name="connsiteY1976" fmla="*/ 4352650 h 5477157"/>
              <a:gd name="connsiteX1977" fmla="*/ 1489816 w 4173281"/>
              <a:gd name="connsiteY1977" fmla="*/ 4342269 h 5477157"/>
              <a:gd name="connsiteX1978" fmla="*/ 1417142 w 4173281"/>
              <a:gd name="connsiteY1978" fmla="*/ 4407158 h 5477157"/>
              <a:gd name="connsiteX1979" fmla="*/ 1406760 w 4173281"/>
              <a:gd name="connsiteY1979" fmla="*/ 4407158 h 5477157"/>
              <a:gd name="connsiteX1980" fmla="*/ 1393784 w 4173281"/>
              <a:gd name="connsiteY1980" fmla="*/ 4412349 h 5477157"/>
              <a:gd name="connsiteX1981" fmla="*/ 1378210 w 4173281"/>
              <a:gd name="connsiteY1981" fmla="*/ 4396775 h 5477157"/>
              <a:gd name="connsiteX1982" fmla="*/ 1344468 w 4173281"/>
              <a:gd name="connsiteY1982" fmla="*/ 4334484 h 5477157"/>
              <a:gd name="connsiteX1983" fmla="*/ 1347065 w 4173281"/>
              <a:gd name="connsiteY1983" fmla="*/ 4311123 h 5477157"/>
              <a:gd name="connsiteX1984" fmla="*/ 1341874 w 4173281"/>
              <a:gd name="connsiteY1984" fmla="*/ 4303338 h 5477157"/>
              <a:gd name="connsiteX1985" fmla="*/ 1310728 w 4173281"/>
              <a:gd name="connsiteY1985" fmla="*/ 4311123 h 5477157"/>
              <a:gd name="connsiteX1986" fmla="*/ 1300345 w 4173281"/>
              <a:gd name="connsiteY1986" fmla="*/ 4311123 h 5477157"/>
              <a:gd name="connsiteX1987" fmla="*/ 1302939 w 4173281"/>
              <a:gd name="connsiteY1987" fmla="*/ 4321504 h 5477157"/>
              <a:gd name="connsiteX1988" fmla="*/ 1269199 w 4173281"/>
              <a:gd name="connsiteY1988" fmla="*/ 4355248 h 5477157"/>
              <a:gd name="connsiteX1989" fmla="*/ 1235457 w 4173281"/>
              <a:gd name="connsiteY1989" fmla="*/ 4321504 h 5477157"/>
              <a:gd name="connsiteX1990" fmla="*/ 1264009 w 4173281"/>
              <a:gd name="connsiteY1990" fmla="*/ 4287764 h 5477157"/>
              <a:gd name="connsiteX1991" fmla="*/ 1251030 w 4173281"/>
              <a:gd name="connsiteY1991" fmla="*/ 4248831 h 5477157"/>
              <a:gd name="connsiteX1992" fmla="*/ 1256221 w 4173281"/>
              <a:gd name="connsiteY1992" fmla="*/ 4222876 h 5477157"/>
              <a:gd name="connsiteX1993" fmla="*/ 1235457 w 4173281"/>
              <a:gd name="connsiteY1993" fmla="*/ 4196921 h 5477157"/>
              <a:gd name="connsiteX1994" fmla="*/ 1261412 w 4173281"/>
              <a:gd name="connsiteY1994" fmla="*/ 4170966 h 5477157"/>
              <a:gd name="connsiteX1995" fmla="*/ 1287367 w 4173281"/>
              <a:gd name="connsiteY1995" fmla="*/ 4191729 h 5477157"/>
              <a:gd name="connsiteX1996" fmla="*/ 1310728 w 4173281"/>
              <a:gd name="connsiteY1996" fmla="*/ 4186538 h 5477157"/>
              <a:gd name="connsiteX1997" fmla="*/ 1360041 w 4173281"/>
              <a:gd name="connsiteY1997" fmla="*/ 4212493 h 5477157"/>
              <a:gd name="connsiteX1998" fmla="*/ 1417142 w 4173281"/>
              <a:gd name="connsiteY1998" fmla="*/ 4189136 h 5477157"/>
              <a:gd name="connsiteX1999" fmla="*/ 1458670 w 4173281"/>
              <a:gd name="connsiteY1999" fmla="*/ 4199518 h 5477157"/>
              <a:gd name="connsiteX2000" fmla="*/ 1497604 w 4173281"/>
              <a:gd name="connsiteY2000" fmla="*/ 4186538 h 5477157"/>
              <a:gd name="connsiteX2001" fmla="*/ 1505389 w 4173281"/>
              <a:gd name="connsiteY2001" fmla="*/ 4186538 h 5477157"/>
              <a:gd name="connsiteX2002" fmla="*/ 1507986 w 4173281"/>
              <a:gd name="connsiteY2002" fmla="*/ 4181348 h 5477157"/>
              <a:gd name="connsiteX2003" fmla="*/ 1476840 w 4173281"/>
              <a:gd name="connsiteY2003" fmla="*/ 4134628 h 5477157"/>
              <a:gd name="connsiteX2004" fmla="*/ 1526153 w 4173281"/>
              <a:gd name="connsiteY2004" fmla="*/ 4085316 h 5477157"/>
              <a:gd name="connsiteX2005" fmla="*/ 1549513 w 4173281"/>
              <a:gd name="connsiteY2005" fmla="*/ 4090507 h 5477157"/>
              <a:gd name="connsiteX2006" fmla="*/ 1567681 w 4173281"/>
              <a:gd name="connsiteY2006" fmla="*/ 4069742 h 5477157"/>
              <a:gd name="connsiteX2007" fmla="*/ 1606615 w 4173281"/>
              <a:gd name="connsiteY2007" fmla="*/ 4043787 h 5477157"/>
              <a:gd name="connsiteX2008" fmla="*/ 1616997 w 4173281"/>
              <a:gd name="connsiteY2008" fmla="*/ 4046381 h 5477157"/>
              <a:gd name="connsiteX2009" fmla="*/ 1684480 w 4173281"/>
              <a:gd name="connsiteY2009" fmla="*/ 4007451 h 5477157"/>
              <a:gd name="connsiteX2010" fmla="*/ 1718220 w 4173281"/>
              <a:gd name="connsiteY2010" fmla="*/ 4015236 h 5477157"/>
              <a:gd name="connsiteX2011" fmla="*/ 1728602 w 4173281"/>
              <a:gd name="connsiteY2011" fmla="*/ 4012641 h 5477157"/>
              <a:gd name="connsiteX2012" fmla="*/ 1751963 w 4173281"/>
              <a:gd name="connsiteY2012" fmla="*/ 4036000 h 5477157"/>
              <a:gd name="connsiteX2013" fmla="*/ 1749366 w 4173281"/>
              <a:gd name="connsiteY2013" fmla="*/ 4046381 h 5477157"/>
              <a:gd name="connsiteX2014" fmla="*/ 1759748 w 4173281"/>
              <a:gd name="connsiteY2014" fmla="*/ 4082719 h 5477157"/>
              <a:gd name="connsiteX2015" fmla="*/ 1697456 w 4173281"/>
              <a:gd name="connsiteY2015" fmla="*/ 4157989 h 5477157"/>
              <a:gd name="connsiteX2016" fmla="*/ 1700053 w 4173281"/>
              <a:gd name="connsiteY2016" fmla="*/ 4163181 h 5477157"/>
              <a:gd name="connsiteX2017" fmla="*/ 1707838 w 4173281"/>
              <a:gd name="connsiteY2017" fmla="*/ 4160583 h 5477157"/>
              <a:gd name="connsiteX2018" fmla="*/ 1736389 w 4173281"/>
              <a:gd name="connsiteY2018" fmla="*/ 4189136 h 5477157"/>
              <a:gd name="connsiteX2019" fmla="*/ 1733793 w 4173281"/>
              <a:gd name="connsiteY2019" fmla="*/ 4199518 h 5477157"/>
              <a:gd name="connsiteX2020" fmla="*/ 1736389 w 4173281"/>
              <a:gd name="connsiteY2020" fmla="*/ 4199518 h 5477157"/>
              <a:gd name="connsiteX2021" fmla="*/ 1764938 w 4173281"/>
              <a:gd name="connsiteY2021" fmla="*/ 4228067 h 5477157"/>
              <a:gd name="connsiteX2022" fmla="*/ 1736389 w 4173281"/>
              <a:gd name="connsiteY2022" fmla="*/ 4256619 h 5477157"/>
              <a:gd name="connsiteX2023" fmla="*/ 1707838 w 4173281"/>
              <a:gd name="connsiteY2023" fmla="*/ 4228067 h 5477157"/>
              <a:gd name="connsiteX2024" fmla="*/ 1710435 w 4173281"/>
              <a:gd name="connsiteY2024" fmla="*/ 4217685 h 5477157"/>
              <a:gd name="connsiteX2025" fmla="*/ 1707838 w 4173281"/>
              <a:gd name="connsiteY2025" fmla="*/ 4217685 h 5477157"/>
              <a:gd name="connsiteX2026" fmla="*/ 1684480 w 4173281"/>
              <a:gd name="connsiteY2026" fmla="*/ 4204708 h 5477157"/>
              <a:gd name="connsiteX2027" fmla="*/ 1676692 w 4173281"/>
              <a:gd name="connsiteY2027" fmla="*/ 4209899 h 5477157"/>
              <a:gd name="connsiteX2028" fmla="*/ 1679288 w 4173281"/>
              <a:gd name="connsiteY2028" fmla="*/ 4228067 h 5477157"/>
              <a:gd name="connsiteX2029" fmla="*/ 1679288 w 4173281"/>
              <a:gd name="connsiteY2029" fmla="*/ 4238448 h 5477157"/>
              <a:gd name="connsiteX2030" fmla="*/ 1687073 w 4173281"/>
              <a:gd name="connsiteY2030" fmla="*/ 4238448 h 5477157"/>
              <a:gd name="connsiteX2031" fmla="*/ 1723411 w 4173281"/>
              <a:gd name="connsiteY2031" fmla="*/ 4274786 h 5477157"/>
              <a:gd name="connsiteX2032" fmla="*/ 1720817 w 4173281"/>
              <a:gd name="connsiteY2032" fmla="*/ 4285168 h 5477157"/>
              <a:gd name="connsiteX2033" fmla="*/ 1728602 w 4173281"/>
              <a:gd name="connsiteY2033" fmla="*/ 4311123 h 5477157"/>
              <a:gd name="connsiteX2034" fmla="*/ 1775321 w 4173281"/>
              <a:gd name="connsiteY2034" fmla="*/ 4381203 h 5477157"/>
              <a:gd name="connsiteX2035" fmla="*/ 1822039 w 4173281"/>
              <a:gd name="connsiteY2035" fmla="*/ 4443495 h 5477157"/>
              <a:gd name="connsiteX2036" fmla="*/ 1790894 w 4173281"/>
              <a:gd name="connsiteY2036" fmla="*/ 4497999 h 5477157"/>
              <a:gd name="connsiteX2037" fmla="*/ 1814254 w 4173281"/>
              <a:gd name="connsiteY2037" fmla="*/ 4510977 h 5477157"/>
              <a:gd name="connsiteX2038" fmla="*/ 1871355 w 4173281"/>
              <a:gd name="connsiteY2038" fmla="*/ 4451280 h 5477157"/>
              <a:gd name="connsiteX2039" fmla="*/ 1868759 w 4173281"/>
              <a:gd name="connsiteY2039" fmla="*/ 4443495 h 5477157"/>
              <a:gd name="connsiteX2040" fmla="*/ 1829828 w 4173281"/>
              <a:gd name="connsiteY2040" fmla="*/ 4396775 h 5477157"/>
              <a:gd name="connsiteX2041" fmla="*/ 1819445 w 4173281"/>
              <a:gd name="connsiteY2041" fmla="*/ 4383797 h 5477157"/>
              <a:gd name="connsiteX2042" fmla="*/ 1767536 w 4173281"/>
              <a:gd name="connsiteY2042" fmla="*/ 4326695 h 5477157"/>
              <a:gd name="connsiteX2043" fmla="*/ 1788299 w 4173281"/>
              <a:gd name="connsiteY2043" fmla="*/ 4282574 h 5477157"/>
              <a:gd name="connsiteX2044" fmla="*/ 1783109 w 4173281"/>
              <a:gd name="connsiteY2044" fmla="*/ 4269594 h 5477157"/>
              <a:gd name="connsiteX2045" fmla="*/ 1806467 w 4173281"/>
              <a:gd name="connsiteY2045" fmla="*/ 4246237 h 5477157"/>
              <a:gd name="connsiteX2046" fmla="*/ 1824637 w 4173281"/>
              <a:gd name="connsiteY2046" fmla="*/ 4254022 h 5477157"/>
              <a:gd name="connsiteX2047" fmla="*/ 1829828 w 4173281"/>
              <a:gd name="connsiteY2047" fmla="*/ 4241046 h 5477157"/>
              <a:gd name="connsiteX2048" fmla="*/ 1798682 w 4173281"/>
              <a:gd name="connsiteY2048" fmla="*/ 4196921 h 5477157"/>
              <a:gd name="connsiteX2049" fmla="*/ 1845400 w 4173281"/>
              <a:gd name="connsiteY2049" fmla="*/ 4150202 h 5477157"/>
              <a:gd name="connsiteX2050" fmla="*/ 1892120 w 4173281"/>
              <a:gd name="connsiteY2050" fmla="*/ 4191729 h 5477157"/>
              <a:gd name="connsiteX2051" fmla="*/ 1905095 w 4173281"/>
              <a:gd name="connsiteY2051" fmla="*/ 4189136 h 5477157"/>
              <a:gd name="connsiteX2052" fmla="*/ 1899904 w 4173281"/>
              <a:gd name="connsiteY2052" fmla="*/ 4165775 h 5477157"/>
              <a:gd name="connsiteX2053" fmla="*/ 1933647 w 4173281"/>
              <a:gd name="connsiteY2053" fmla="*/ 4121652 h 5477157"/>
              <a:gd name="connsiteX2054" fmla="*/ 1918075 w 4173281"/>
              <a:gd name="connsiteY2054" fmla="*/ 4098292 h 5477157"/>
              <a:gd name="connsiteX2055" fmla="*/ 1946624 w 4173281"/>
              <a:gd name="connsiteY2055" fmla="*/ 4069742 h 5477157"/>
              <a:gd name="connsiteX2056" fmla="*/ 1964794 w 4173281"/>
              <a:gd name="connsiteY2056" fmla="*/ 4074933 h 5477157"/>
              <a:gd name="connsiteX2057" fmla="*/ 1967388 w 4173281"/>
              <a:gd name="connsiteY2057" fmla="*/ 4064552 h 5477157"/>
              <a:gd name="connsiteX2058" fmla="*/ 1957005 w 4173281"/>
              <a:gd name="connsiteY2058" fmla="*/ 4041191 h 5477157"/>
              <a:gd name="connsiteX2059" fmla="*/ 1988151 w 4173281"/>
              <a:gd name="connsiteY2059" fmla="*/ 4010045 h 5477157"/>
              <a:gd name="connsiteX2060" fmla="*/ 1982960 w 4173281"/>
              <a:gd name="connsiteY2060" fmla="*/ 3989281 h 5477157"/>
              <a:gd name="connsiteX2061" fmla="*/ 2008916 w 4173281"/>
              <a:gd name="connsiteY2061" fmla="*/ 3945159 h 5477157"/>
              <a:gd name="connsiteX2062" fmla="*/ 1990749 w 4173281"/>
              <a:gd name="connsiteY2062" fmla="*/ 3906225 h 5477157"/>
              <a:gd name="connsiteX2063" fmla="*/ 1995940 w 4173281"/>
              <a:gd name="connsiteY2063" fmla="*/ 3885460 h 5477157"/>
              <a:gd name="connsiteX2064" fmla="*/ 1980366 w 4173281"/>
              <a:gd name="connsiteY2064" fmla="*/ 3882866 h 5477157"/>
              <a:gd name="connsiteX2065" fmla="*/ 1951815 w 4173281"/>
              <a:gd name="connsiteY2065" fmla="*/ 3908821 h 5477157"/>
              <a:gd name="connsiteX2066" fmla="*/ 1931700 w 4173281"/>
              <a:gd name="connsiteY2066" fmla="*/ 3900386 h 5477157"/>
              <a:gd name="connsiteX2067" fmla="*/ 1927834 w 4173281"/>
              <a:gd name="connsiteY2067" fmla="*/ 3891166 h 5477157"/>
              <a:gd name="connsiteX2068" fmla="*/ 1928456 w 4173281"/>
              <a:gd name="connsiteY2068" fmla="*/ 3888058 h 5477157"/>
              <a:gd name="connsiteX2069" fmla="*/ 1925661 w 4173281"/>
              <a:gd name="connsiteY2069" fmla="*/ 3875478 h 5477157"/>
              <a:gd name="connsiteX2070" fmla="*/ 1933647 w 4173281"/>
              <a:gd name="connsiteY2070" fmla="*/ 3859505 h 5477157"/>
              <a:gd name="connsiteX2071" fmla="*/ 1925860 w 4173281"/>
              <a:gd name="connsiteY2071" fmla="*/ 3851720 h 5477157"/>
              <a:gd name="connsiteX2072" fmla="*/ 1923265 w 4173281"/>
              <a:gd name="connsiteY2072" fmla="*/ 3864697 h 5477157"/>
              <a:gd name="connsiteX2073" fmla="*/ 1925661 w 4173281"/>
              <a:gd name="connsiteY2073" fmla="*/ 3875478 h 5477157"/>
              <a:gd name="connsiteX2074" fmla="*/ 1923265 w 4173281"/>
              <a:gd name="connsiteY2074" fmla="*/ 3880269 h 5477157"/>
              <a:gd name="connsiteX2075" fmla="*/ 1927834 w 4173281"/>
              <a:gd name="connsiteY2075" fmla="*/ 3891166 h 5477157"/>
              <a:gd name="connsiteX2076" fmla="*/ 1925860 w 4173281"/>
              <a:gd name="connsiteY2076" fmla="*/ 3901034 h 5477157"/>
              <a:gd name="connsiteX2077" fmla="*/ 1940133 w 4173281"/>
              <a:gd name="connsiteY2077" fmla="*/ 3916963 h 5477157"/>
              <a:gd name="connsiteX2078" fmla="*/ 1946623 w 4173281"/>
              <a:gd name="connsiteY2078" fmla="*/ 3914013 h 5477157"/>
              <a:gd name="connsiteX2079" fmla="*/ 1962196 w 4173281"/>
              <a:gd name="connsiteY2079" fmla="*/ 3929586 h 5477157"/>
              <a:gd name="connsiteX2080" fmla="*/ 1957330 w 4173281"/>
              <a:gd name="connsiteY2080" fmla="*/ 3940292 h 5477157"/>
              <a:gd name="connsiteX2081" fmla="*/ 1952412 w 4173281"/>
              <a:gd name="connsiteY2081" fmla="*/ 3942528 h 5477157"/>
              <a:gd name="connsiteX2082" fmla="*/ 1957005 w 4173281"/>
              <a:gd name="connsiteY2082" fmla="*/ 3960731 h 5477157"/>
              <a:gd name="connsiteX2083" fmla="*/ 1936241 w 4173281"/>
              <a:gd name="connsiteY2083" fmla="*/ 4010045 h 5477157"/>
              <a:gd name="connsiteX2084" fmla="*/ 1936241 w 4173281"/>
              <a:gd name="connsiteY2084" fmla="*/ 4012641 h 5477157"/>
              <a:gd name="connsiteX2085" fmla="*/ 1902501 w 4173281"/>
              <a:gd name="connsiteY2085" fmla="*/ 4046381 h 5477157"/>
              <a:gd name="connsiteX2086" fmla="*/ 1873949 w 4173281"/>
              <a:gd name="connsiteY2086" fmla="*/ 4030809 h 5477157"/>
              <a:gd name="connsiteX2087" fmla="*/ 1824637 w 4173281"/>
              <a:gd name="connsiteY2087" fmla="*/ 3997069 h 5477157"/>
              <a:gd name="connsiteX2088" fmla="*/ 1798682 w 4173281"/>
              <a:gd name="connsiteY2088" fmla="*/ 4004854 h 5477157"/>
              <a:gd name="connsiteX2089" fmla="*/ 1757153 w 4173281"/>
              <a:gd name="connsiteY2089" fmla="*/ 3963325 h 5477157"/>
              <a:gd name="connsiteX2090" fmla="*/ 1790894 w 4173281"/>
              <a:gd name="connsiteY2090" fmla="*/ 3921798 h 5477157"/>
              <a:gd name="connsiteX2091" fmla="*/ 1780512 w 4173281"/>
              <a:gd name="connsiteY2091" fmla="*/ 3885460 h 5477157"/>
              <a:gd name="connsiteX2092" fmla="*/ 1790894 w 4173281"/>
              <a:gd name="connsiteY2092" fmla="*/ 3851720 h 5477157"/>
              <a:gd name="connsiteX2093" fmla="*/ 1788299 w 4173281"/>
              <a:gd name="connsiteY2093" fmla="*/ 3843933 h 5477157"/>
              <a:gd name="connsiteX2094" fmla="*/ 1790894 w 4173281"/>
              <a:gd name="connsiteY2094" fmla="*/ 3833551 h 5477157"/>
              <a:gd name="connsiteX2095" fmla="*/ 1741581 w 4173281"/>
              <a:gd name="connsiteY2095" fmla="*/ 3768664 h 5477157"/>
              <a:gd name="connsiteX2096" fmla="*/ 1741581 w 4173281"/>
              <a:gd name="connsiteY2096" fmla="*/ 3766068 h 5477157"/>
              <a:gd name="connsiteX2097" fmla="*/ 1731198 w 4173281"/>
              <a:gd name="connsiteY2097" fmla="*/ 3763473 h 5477157"/>
              <a:gd name="connsiteX2098" fmla="*/ 1718220 w 4173281"/>
              <a:gd name="connsiteY2098" fmla="*/ 3768664 h 5477157"/>
              <a:gd name="connsiteX2099" fmla="*/ 1684480 w 4173281"/>
              <a:gd name="connsiteY2099" fmla="*/ 3799810 h 5477157"/>
              <a:gd name="connsiteX2100" fmla="*/ 1650737 w 4173281"/>
              <a:gd name="connsiteY2100" fmla="*/ 3766068 h 5477157"/>
              <a:gd name="connsiteX2101" fmla="*/ 1684480 w 4173281"/>
              <a:gd name="connsiteY2101" fmla="*/ 3732328 h 5477157"/>
              <a:gd name="connsiteX2102" fmla="*/ 1700053 w 4173281"/>
              <a:gd name="connsiteY2102" fmla="*/ 3734922 h 5477157"/>
              <a:gd name="connsiteX2103" fmla="*/ 1713028 w 4173281"/>
              <a:gd name="connsiteY2103" fmla="*/ 3724540 h 5477157"/>
              <a:gd name="connsiteX2104" fmla="*/ 1744175 w 4173281"/>
              <a:gd name="connsiteY2104" fmla="*/ 3701182 h 5477157"/>
              <a:gd name="connsiteX2105" fmla="*/ 1770129 w 4173281"/>
              <a:gd name="connsiteY2105" fmla="*/ 3714158 h 5477157"/>
              <a:gd name="connsiteX2106" fmla="*/ 1811658 w 4173281"/>
              <a:gd name="connsiteY2106" fmla="*/ 3698585 h 5477157"/>
              <a:gd name="connsiteX2107" fmla="*/ 1827231 w 4173281"/>
              <a:gd name="connsiteY2107" fmla="*/ 3701182 h 5477157"/>
              <a:gd name="connsiteX2108" fmla="*/ 1858377 w 4173281"/>
              <a:gd name="connsiteY2108" fmla="*/ 3685608 h 5477157"/>
              <a:gd name="connsiteX2109" fmla="*/ 1897310 w 4173281"/>
              <a:gd name="connsiteY2109" fmla="*/ 3724540 h 5477157"/>
              <a:gd name="connsiteX2110" fmla="*/ 1879140 w 4173281"/>
              <a:gd name="connsiteY2110" fmla="*/ 3758283 h 5477157"/>
              <a:gd name="connsiteX2111" fmla="*/ 1879140 w 4173281"/>
              <a:gd name="connsiteY2111" fmla="*/ 3766068 h 5477157"/>
              <a:gd name="connsiteX2112" fmla="*/ 1876547 w 4173281"/>
              <a:gd name="connsiteY2112" fmla="*/ 3781641 h 5477157"/>
              <a:gd name="connsiteX2113" fmla="*/ 1879140 w 4173281"/>
              <a:gd name="connsiteY2113" fmla="*/ 3781641 h 5477157"/>
              <a:gd name="connsiteX2114" fmla="*/ 1892120 w 4173281"/>
              <a:gd name="connsiteY2114" fmla="*/ 3760877 h 5477157"/>
              <a:gd name="connsiteX2115" fmla="*/ 1897310 w 4173281"/>
              <a:gd name="connsiteY2115" fmla="*/ 3740113 h 5477157"/>
              <a:gd name="connsiteX2116" fmla="*/ 1897310 w 4173281"/>
              <a:gd name="connsiteY2116" fmla="*/ 3729731 h 5477157"/>
              <a:gd name="connsiteX2117" fmla="*/ 1938839 w 4173281"/>
              <a:gd name="connsiteY2117" fmla="*/ 3675227 h 5477157"/>
              <a:gd name="connsiteX2118" fmla="*/ 1923265 w 4173281"/>
              <a:gd name="connsiteY2118" fmla="*/ 3646675 h 5477157"/>
              <a:gd name="connsiteX2119" fmla="*/ 1957005 w 4173281"/>
              <a:gd name="connsiteY2119" fmla="*/ 3612935 h 5477157"/>
              <a:gd name="connsiteX2120" fmla="*/ 1982960 w 4173281"/>
              <a:gd name="connsiteY2120" fmla="*/ 3625911 h 5477157"/>
              <a:gd name="connsiteX2121" fmla="*/ 2016703 w 4173281"/>
              <a:gd name="connsiteY2121" fmla="*/ 3612935 h 5477157"/>
              <a:gd name="connsiteX2122" fmla="*/ 2060826 w 4173281"/>
              <a:gd name="connsiteY2122" fmla="*/ 3657057 h 5477157"/>
              <a:gd name="connsiteX2123" fmla="*/ 2055635 w 4173281"/>
              <a:gd name="connsiteY2123" fmla="*/ 3677821 h 5477157"/>
              <a:gd name="connsiteX2124" fmla="*/ 2076399 w 4173281"/>
              <a:gd name="connsiteY2124" fmla="*/ 3690800 h 5477157"/>
              <a:gd name="connsiteX2125" fmla="*/ 2141287 w 4173281"/>
              <a:gd name="connsiteY2125" fmla="*/ 3636292 h 5477157"/>
              <a:gd name="connsiteX2126" fmla="*/ 2128308 w 4173281"/>
              <a:gd name="connsiteY2126" fmla="*/ 3638890 h 5477157"/>
              <a:gd name="connsiteX2127" fmla="*/ 2091971 w 4173281"/>
              <a:gd name="connsiteY2127" fmla="*/ 3602552 h 5477157"/>
              <a:gd name="connsiteX2128" fmla="*/ 2128308 w 4173281"/>
              <a:gd name="connsiteY2128" fmla="*/ 3566216 h 5477157"/>
              <a:gd name="connsiteX2129" fmla="*/ 2146478 w 4173281"/>
              <a:gd name="connsiteY2129" fmla="*/ 3571406 h 5477157"/>
              <a:gd name="connsiteX2130" fmla="*/ 2162052 w 4173281"/>
              <a:gd name="connsiteY2130" fmla="*/ 3561025 h 5477157"/>
              <a:gd name="connsiteX2131" fmla="*/ 2182815 w 4173281"/>
              <a:gd name="connsiteY2131" fmla="*/ 3516900 h 5477157"/>
              <a:gd name="connsiteX2132" fmla="*/ 2203579 w 4173281"/>
              <a:gd name="connsiteY2132" fmla="*/ 3485754 h 5477157"/>
              <a:gd name="connsiteX2133" fmla="*/ 2208771 w 4173281"/>
              <a:gd name="connsiteY2133" fmla="*/ 3480563 h 5477157"/>
              <a:gd name="connsiteX2134" fmla="*/ 2206173 w 4173281"/>
              <a:gd name="connsiteY2134" fmla="*/ 3477969 h 5477157"/>
              <a:gd name="connsiteX2135" fmla="*/ 2167242 w 4173281"/>
              <a:gd name="connsiteY2135" fmla="*/ 3498733 h 5477157"/>
              <a:gd name="connsiteX2136" fmla="*/ 2128308 w 4173281"/>
              <a:gd name="connsiteY2136" fmla="*/ 3480563 h 5477157"/>
              <a:gd name="connsiteX2137" fmla="*/ 2089377 w 4173281"/>
              <a:gd name="connsiteY2137" fmla="*/ 3459799 h 5477157"/>
              <a:gd name="connsiteX2138" fmla="*/ 2089377 w 4173281"/>
              <a:gd name="connsiteY2138" fmla="*/ 3462395 h 5477157"/>
              <a:gd name="connsiteX2139" fmla="*/ 2037467 w 4173281"/>
              <a:gd name="connsiteY2139" fmla="*/ 3514306 h 5477157"/>
              <a:gd name="connsiteX2140" fmla="*/ 1993343 w 4173281"/>
              <a:gd name="connsiteY2140" fmla="*/ 3490945 h 5477157"/>
              <a:gd name="connsiteX2141" fmla="*/ 1957005 w 4173281"/>
              <a:gd name="connsiteY2141" fmla="*/ 3467586 h 5477157"/>
              <a:gd name="connsiteX2142" fmla="*/ 1946624 w 4173281"/>
              <a:gd name="connsiteY2142" fmla="*/ 3470180 h 5477157"/>
              <a:gd name="connsiteX2143" fmla="*/ 1928456 w 4173281"/>
              <a:gd name="connsiteY2143" fmla="*/ 3464990 h 5477157"/>
              <a:gd name="connsiteX2144" fmla="*/ 1951815 w 4173281"/>
              <a:gd name="connsiteY2144" fmla="*/ 3506518 h 5477157"/>
              <a:gd name="connsiteX2145" fmla="*/ 1925860 w 4173281"/>
              <a:gd name="connsiteY2145" fmla="*/ 3548046 h 5477157"/>
              <a:gd name="connsiteX2146" fmla="*/ 1925860 w 4173281"/>
              <a:gd name="connsiteY2146" fmla="*/ 3553236 h 5477157"/>
              <a:gd name="connsiteX2147" fmla="*/ 1892120 w 4173281"/>
              <a:gd name="connsiteY2147" fmla="*/ 3586980 h 5477157"/>
              <a:gd name="connsiteX2148" fmla="*/ 1871355 w 4173281"/>
              <a:gd name="connsiteY2148" fmla="*/ 3579191 h 5477157"/>
              <a:gd name="connsiteX2149" fmla="*/ 1850592 w 4173281"/>
              <a:gd name="connsiteY2149" fmla="*/ 3584383 h 5477157"/>
              <a:gd name="connsiteX2150" fmla="*/ 1809064 w 4173281"/>
              <a:gd name="connsiteY2150" fmla="*/ 3542855 h 5477157"/>
              <a:gd name="connsiteX2151" fmla="*/ 1809064 w 4173281"/>
              <a:gd name="connsiteY2151" fmla="*/ 3540261 h 5477157"/>
              <a:gd name="connsiteX2152" fmla="*/ 1782744 w 4173281"/>
              <a:gd name="connsiteY2152" fmla="*/ 3549831 h 5477157"/>
              <a:gd name="connsiteX2153" fmla="*/ 1785378 w 4173281"/>
              <a:gd name="connsiteY2153" fmla="*/ 3550968 h 5477157"/>
              <a:gd name="connsiteX2154" fmla="*/ 1798680 w 4173281"/>
              <a:gd name="connsiteY2154" fmla="*/ 3581788 h 5477157"/>
              <a:gd name="connsiteX2155" fmla="*/ 1785704 w 4173281"/>
              <a:gd name="connsiteY2155" fmla="*/ 3612934 h 5477157"/>
              <a:gd name="connsiteX2156" fmla="*/ 1726006 w 4173281"/>
              <a:gd name="connsiteY2156" fmla="*/ 3664844 h 5477157"/>
              <a:gd name="connsiteX2157" fmla="*/ 1666311 w 4173281"/>
              <a:gd name="connsiteY2157" fmla="*/ 3605149 h 5477157"/>
              <a:gd name="connsiteX2158" fmla="*/ 1670894 w 4173281"/>
              <a:gd name="connsiteY2158" fmla="*/ 3581586 h 5477157"/>
              <a:gd name="connsiteX2159" fmla="*/ 1680534 w 4173281"/>
              <a:gd name="connsiteY2159" fmla="*/ 3567109 h 5477157"/>
              <a:gd name="connsiteX2160" fmla="*/ 1665663 w 4173281"/>
              <a:gd name="connsiteY2160" fmla="*/ 3560700 h 5477157"/>
              <a:gd name="connsiteX2161" fmla="*/ 1658525 w 4173281"/>
              <a:gd name="connsiteY2161" fmla="*/ 3542855 h 5477157"/>
              <a:gd name="connsiteX2162" fmla="*/ 1648142 w 4173281"/>
              <a:gd name="connsiteY2162" fmla="*/ 3514306 h 5477157"/>
              <a:gd name="connsiteX2163" fmla="*/ 1661119 w 4173281"/>
              <a:gd name="connsiteY2163" fmla="*/ 3480563 h 5477157"/>
              <a:gd name="connsiteX2164" fmla="*/ 1655927 w 4173281"/>
              <a:gd name="connsiteY2164" fmla="*/ 3467586 h 5477157"/>
              <a:gd name="connsiteX2165" fmla="*/ 1674098 w 4173281"/>
              <a:gd name="connsiteY2165" fmla="*/ 3449417 h 5477157"/>
              <a:gd name="connsiteX2166" fmla="*/ 1692265 w 4173281"/>
              <a:gd name="connsiteY2166" fmla="*/ 3467586 h 5477157"/>
              <a:gd name="connsiteX2167" fmla="*/ 1723411 w 4173281"/>
              <a:gd name="connsiteY2167" fmla="*/ 3483160 h 5477157"/>
              <a:gd name="connsiteX2168" fmla="*/ 1738983 w 4173281"/>
              <a:gd name="connsiteY2168" fmla="*/ 3457205 h 5477157"/>
              <a:gd name="connsiteX2169" fmla="*/ 1733793 w 4173281"/>
              <a:gd name="connsiteY2169" fmla="*/ 3426059 h 5477157"/>
              <a:gd name="connsiteX2170" fmla="*/ 1733793 w 4173281"/>
              <a:gd name="connsiteY2170" fmla="*/ 3423462 h 5477157"/>
              <a:gd name="connsiteX2171" fmla="*/ 1720817 w 4173281"/>
              <a:gd name="connsiteY2171" fmla="*/ 3384530 h 5477157"/>
              <a:gd name="connsiteX2172" fmla="*/ 1707838 w 4173281"/>
              <a:gd name="connsiteY2172" fmla="*/ 3397507 h 5477157"/>
              <a:gd name="connsiteX2173" fmla="*/ 1645546 w 4173281"/>
              <a:gd name="connsiteY2173" fmla="*/ 3431250 h 5477157"/>
              <a:gd name="connsiteX2174" fmla="*/ 1622187 w 4173281"/>
              <a:gd name="connsiteY2174" fmla="*/ 3426059 h 5477157"/>
              <a:gd name="connsiteX2175" fmla="*/ 1549513 w 4173281"/>
              <a:gd name="connsiteY2175" fmla="*/ 3467586 h 5477157"/>
              <a:gd name="connsiteX2176" fmla="*/ 1463861 w 4173281"/>
              <a:gd name="connsiteY2176" fmla="*/ 3381934 h 5477157"/>
              <a:gd name="connsiteX2177" fmla="*/ 1549513 w 4173281"/>
              <a:gd name="connsiteY2177" fmla="*/ 3296283 h 5477157"/>
              <a:gd name="connsiteX2178" fmla="*/ 1578062 w 4173281"/>
              <a:gd name="connsiteY2178" fmla="*/ 3301474 h 5477157"/>
              <a:gd name="connsiteX2179" fmla="*/ 1570277 w 4173281"/>
              <a:gd name="connsiteY2179" fmla="*/ 3278113 h 5477157"/>
              <a:gd name="connsiteX2180" fmla="*/ 1609209 w 4173281"/>
              <a:gd name="connsiteY2180" fmla="*/ 3233992 h 5477157"/>
              <a:gd name="connsiteX2181" fmla="*/ 1629972 w 4173281"/>
              <a:gd name="connsiteY2181" fmla="*/ 3182082 h 5477157"/>
              <a:gd name="connsiteX2182" fmla="*/ 1622187 w 4173281"/>
              <a:gd name="connsiteY2182" fmla="*/ 3166509 h 5477157"/>
              <a:gd name="connsiteX2183" fmla="*/ 1583254 w 4173281"/>
              <a:gd name="connsiteY2183" fmla="*/ 3093835 h 5477157"/>
              <a:gd name="connsiteX2184" fmla="*/ 1671501 w 4173281"/>
              <a:gd name="connsiteY2184" fmla="*/ 3005588 h 5477157"/>
              <a:gd name="connsiteX2185" fmla="*/ 1674098 w 4173281"/>
              <a:gd name="connsiteY2185" fmla="*/ 3005588 h 5477157"/>
              <a:gd name="connsiteX2186" fmla="*/ 1663716 w 4173281"/>
              <a:gd name="connsiteY2186" fmla="*/ 2979633 h 5477157"/>
              <a:gd name="connsiteX2187" fmla="*/ 1671501 w 4173281"/>
              <a:gd name="connsiteY2187" fmla="*/ 2958869 h 5477157"/>
              <a:gd name="connsiteX2188" fmla="*/ 1650737 w 4173281"/>
              <a:gd name="connsiteY2188" fmla="*/ 2964060 h 5477157"/>
              <a:gd name="connsiteX2189" fmla="*/ 1601423 w 4173281"/>
              <a:gd name="connsiteY2189" fmla="*/ 2914744 h 5477157"/>
              <a:gd name="connsiteX2190" fmla="*/ 1601423 w 4173281"/>
              <a:gd name="connsiteY2190" fmla="*/ 2912149 h 5477157"/>
              <a:gd name="connsiteX2191" fmla="*/ 1575468 w 4173281"/>
              <a:gd name="connsiteY2191" fmla="*/ 2881004 h 5477157"/>
              <a:gd name="connsiteX2192" fmla="*/ 1609209 w 4173281"/>
              <a:gd name="connsiteY2192" fmla="*/ 2847261 h 5477157"/>
              <a:gd name="connsiteX2193" fmla="*/ 1619591 w 4173281"/>
              <a:gd name="connsiteY2193" fmla="*/ 2849858 h 5477157"/>
              <a:gd name="connsiteX2194" fmla="*/ 1619591 w 4173281"/>
              <a:gd name="connsiteY2194" fmla="*/ 2844667 h 5477157"/>
              <a:gd name="connsiteX2195" fmla="*/ 1655927 w 4173281"/>
              <a:gd name="connsiteY2195" fmla="*/ 2777183 h 5477157"/>
              <a:gd name="connsiteX2196" fmla="*/ 1645546 w 4173281"/>
              <a:gd name="connsiteY2196" fmla="*/ 2748632 h 5477157"/>
              <a:gd name="connsiteX2197" fmla="*/ 1648142 w 4173281"/>
              <a:gd name="connsiteY2197" fmla="*/ 2730465 h 5477157"/>
              <a:gd name="connsiteX2198" fmla="*/ 1648142 w 4173281"/>
              <a:gd name="connsiteY2198" fmla="*/ 2722677 h 5477157"/>
              <a:gd name="connsiteX2199" fmla="*/ 1650737 w 4173281"/>
              <a:gd name="connsiteY2199" fmla="*/ 2707104 h 5477157"/>
              <a:gd name="connsiteX2200" fmla="*/ 1606615 w 4173281"/>
              <a:gd name="connsiteY2200" fmla="*/ 2743441 h 5477157"/>
              <a:gd name="connsiteX2201" fmla="*/ 1614400 w 4173281"/>
              <a:gd name="connsiteY2201" fmla="*/ 2771993 h 5477157"/>
              <a:gd name="connsiteX2202" fmla="*/ 1562490 w 4173281"/>
              <a:gd name="connsiteY2202" fmla="*/ 2823903 h 5477157"/>
              <a:gd name="connsiteX2203" fmla="*/ 1546916 w 4173281"/>
              <a:gd name="connsiteY2203" fmla="*/ 2821306 h 5477157"/>
              <a:gd name="connsiteX2204" fmla="*/ 1489816 w 4173281"/>
              <a:gd name="connsiteY2204" fmla="*/ 2842070 h 5477157"/>
              <a:gd name="connsiteX2205" fmla="*/ 1463861 w 4173281"/>
              <a:gd name="connsiteY2205" fmla="*/ 2836879 h 5477157"/>
              <a:gd name="connsiteX2206" fmla="*/ 1466457 w 4173281"/>
              <a:gd name="connsiteY2206" fmla="*/ 2849858 h 5477157"/>
              <a:gd name="connsiteX2207" fmla="*/ 1409356 w 4173281"/>
              <a:gd name="connsiteY2207" fmla="*/ 2927723 h 5477157"/>
              <a:gd name="connsiteX2208" fmla="*/ 1373020 w 4173281"/>
              <a:gd name="connsiteY2208" fmla="*/ 2969250 h 5477157"/>
              <a:gd name="connsiteX2209" fmla="*/ 1380805 w 4173281"/>
              <a:gd name="connsiteY2209" fmla="*/ 2979633 h 5477157"/>
              <a:gd name="connsiteX2210" fmla="*/ 1388593 w 4173281"/>
              <a:gd name="connsiteY2210" fmla="*/ 2977036 h 5477157"/>
              <a:gd name="connsiteX2211" fmla="*/ 1404165 w 4173281"/>
              <a:gd name="connsiteY2211" fmla="*/ 2992609 h 5477157"/>
              <a:gd name="connsiteX2212" fmla="*/ 1391187 w 4173281"/>
              <a:gd name="connsiteY2212" fmla="*/ 3008182 h 5477157"/>
              <a:gd name="connsiteX2213" fmla="*/ 1393784 w 4173281"/>
              <a:gd name="connsiteY2213" fmla="*/ 3028945 h 5477157"/>
              <a:gd name="connsiteX2214" fmla="*/ 1365232 w 4173281"/>
              <a:gd name="connsiteY2214" fmla="*/ 3096429 h 5477157"/>
              <a:gd name="connsiteX2215" fmla="*/ 1393784 w 4173281"/>
              <a:gd name="connsiteY2215" fmla="*/ 3088644 h 5477157"/>
              <a:gd name="connsiteX2216" fmla="*/ 1453479 w 4173281"/>
              <a:gd name="connsiteY2216" fmla="*/ 3148339 h 5477157"/>
              <a:gd name="connsiteX2217" fmla="*/ 1453479 w 4173281"/>
              <a:gd name="connsiteY2217" fmla="*/ 3156127 h 5477157"/>
              <a:gd name="connsiteX2218" fmla="*/ 1502795 w 4173281"/>
              <a:gd name="connsiteY2218" fmla="*/ 3200249 h 5477157"/>
              <a:gd name="connsiteX2219" fmla="*/ 1510580 w 4173281"/>
              <a:gd name="connsiteY2219" fmla="*/ 3197655 h 5477157"/>
              <a:gd name="connsiteX2220" fmla="*/ 1497604 w 4173281"/>
              <a:gd name="connsiteY2220" fmla="*/ 3174294 h 5477157"/>
              <a:gd name="connsiteX2221" fmla="*/ 1500198 w 4173281"/>
              <a:gd name="connsiteY2221" fmla="*/ 3166509 h 5477157"/>
              <a:gd name="connsiteX2222" fmla="*/ 1497604 w 4173281"/>
              <a:gd name="connsiteY2222" fmla="*/ 3166509 h 5477157"/>
              <a:gd name="connsiteX2223" fmla="*/ 1453479 w 4173281"/>
              <a:gd name="connsiteY2223" fmla="*/ 3122384 h 5477157"/>
              <a:gd name="connsiteX2224" fmla="*/ 1497604 w 4173281"/>
              <a:gd name="connsiteY2224" fmla="*/ 3078261 h 5477157"/>
              <a:gd name="connsiteX2225" fmla="*/ 1541726 w 4173281"/>
              <a:gd name="connsiteY2225" fmla="*/ 3122384 h 5477157"/>
              <a:gd name="connsiteX2226" fmla="*/ 1533941 w 4173281"/>
              <a:gd name="connsiteY2226" fmla="*/ 3148339 h 5477157"/>
              <a:gd name="connsiteX2227" fmla="*/ 1552107 w 4173281"/>
              <a:gd name="connsiteY2227" fmla="*/ 3174294 h 5477157"/>
              <a:gd name="connsiteX2228" fmla="*/ 1528750 w 4173281"/>
              <a:gd name="connsiteY2228" fmla="*/ 3200249 h 5477157"/>
              <a:gd name="connsiteX2229" fmla="*/ 1539132 w 4173281"/>
              <a:gd name="connsiteY2229" fmla="*/ 3218418 h 5477157"/>
              <a:gd name="connsiteX2230" fmla="*/ 1515771 w 4173281"/>
              <a:gd name="connsiteY2230" fmla="*/ 3241777 h 5477157"/>
              <a:gd name="connsiteX2231" fmla="*/ 1510580 w 4173281"/>
              <a:gd name="connsiteY2231" fmla="*/ 3241777 h 5477157"/>
              <a:gd name="connsiteX2232" fmla="*/ 1497604 w 4173281"/>
              <a:gd name="connsiteY2232" fmla="*/ 3275519 h 5477157"/>
              <a:gd name="connsiteX2233" fmla="*/ 1497604 w 4173281"/>
              <a:gd name="connsiteY2233" fmla="*/ 3278113 h 5477157"/>
              <a:gd name="connsiteX2234" fmla="*/ 1461266 w 4173281"/>
              <a:gd name="connsiteY2234" fmla="*/ 3314451 h 5477157"/>
              <a:gd name="connsiteX2235" fmla="*/ 1443097 w 4173281"/>
              <a:gd name="connsiteY2235" fmla="*/ 3309260 h 5477157"/>
              <a:gd name="connsiteX2236" fmla="*/ 1437905 w 4173281"/>
              <a:gd name="connsiteY2236" fmla="*/ 3309260 h 5477157"/>
              <a:gd name="connsiteX2237" fmla="*/ 1450885 w 4173281"/>
              <a:gd name="connsiteY2237" fmla="*/ 3330023 h 5477157"/>
              <a:gd name="connsiteX2238" fmla="*/ 1427524 w 4173281"/>
              <a:gd name="connsiteY2238" fmla="*/ 3353384 h 5477157"/>
              <a:gd name="connsiteX2239" fmla="*/ 1404165 w 4173281"/>
              <a:gd name="connsiteY2239" fmla="*/ 3330023 h 5477157"/>
              <a:gd name="connsiteX2240" fmla="*/ 1417142 w 4173281"/>
              <a:gd name="connsiteY2240" fmla="*/ 3309260 h 5477157"/>
              <a:gd name="connsiteX2241" fmla="*/ 1349659 w 4173281"/>
              <a:gd name="connsiteY2241" fmla="*/ 3231395 h 5477157"/>
              <a:gd name="connsiteX2242" fmla="*/ 1357447 w 4173281"/>
              <a:gd name="connsiteY2242" fmla="*/ 3197655 h 5477157"/>
              <a:gd name="connsiteX2243" fmla="*/ 1331492 w 4173281"/>
              <a:gd name="connsiteY2243" fmla="*/ 3148339 h 5477157"/>
              <a:gd name="connsiteX2244" fmla="*/ 1331492 w 4173281"/>
              <a:gd name="connsiteY2244" fmla="*/ 3145745 h 5477157"/>
              <a:gd name="connsiteX2245" fmla="*/ 1328894 w 4173281"/>
              <a:gd name="connsiteY2245" fmla="*/ 3145745 h 5477157"/>
              <a:gd name="connsiteX2246" fmla="*/ 1305537 w 4173281"/>
              <a:gd name="connsiteY2246" fmla="*/ 3122384 h 5477157"/>
              <a:gd name="connsiteX2247" fmla="*/ 1295154 w 4173281"/>
              <a:gd name="connsiteY2247" fmla="*/ 3122384 h 5477157"/>
              <a:gd name="connsiteX2248" fmla="*/ 1276985 w 4173281"/>
              <a:gd name="connsiteY2248" fmla="*/ 3119790 h 5477157"/>
              <a:gd name="connsiteX2249" fmla="*/ 1336683 w 4173281"/>
              <a:gd name="connsiteY2249" fmla="*/ 3200249 h 5477157"/>
              <a:gd name="connsiteX2250" fmla="*/ 1308131 w 4173281"/>
              <a:gd name="connsiteY2250" fmla="*/ 3262541 h 5477157"/>
              <a:gd name="connsiteX2251" fmla="*/ 1326300 w 4173281"/>
              <a:gd name="connsiteY2251" fmla="*/ 3288496 h 5477157"/>
              <a:gd name="connsiteX2252" fmla="*/ 1302939 w 4173281"/>
              <a:gd name="connsiteY2252" fmla="*/ 3317048 h 5477157"/>
              <a:gd name="connsiteX2253" fmla="*/ 1308131 w 4173281"/>
              <a:gd name="connsiteY2253" fmla="*/ 3340406 h 5477157"/>
              <a:gd name="connsiteX2254" fmla="*/ 1271794 w 4173281"/>
              <a:gd name="connsiteY2254" fmla="*/ 3384530 h 5477157"/>
              <a:gd name="connsiteX2255" fmla="*/ 1261412 w 4173281"/>
              <a:gd name="connsiteY2255" fmla="*/ 3394913 h 5477157"/>
              <a:gd name="connsiteX2256" fmla="*/ 1264009 w 4173281"/>
              <a:gd name="connsiteY2256" fmla="*/ 3400104 h 5477157"/>
              <a:gd name="connsiteX2257" fmla="*/ 1326300 w 4173281"/>
              <a:gd name="connsiteY2257" fmla="*/ 3464990 h 5477157"/>
              <a:gd name="connsiteX2258" fmla="*/ 1306185 w 4173281"/>
              <a:gd name="connsiteY2258" fmla="*/ 3513332 h 5477157"/>
              <a:gd name="connsiteX2259" fmla="*/ 1291115 w 4173281"/>
              <a:gd name="connsiteY2259" fmla="*/ 3523198 h 5477157"/>
              <a:gd name="connsiteX2260" fmla="*/ 1296859 w 4173281"/>
              <a:gd name="connsiteY2260" fmla="*/ 3525577 h 5477157"/>
              <a:gd name="connsiteX2261" fmla="*/ 1302941 w 4173281"/>
              <a:gd name="connsiteY2261" fmla="*/ 3540260 h 5477157"/>
              <a:gd name="connsiteX2262" fmla="*/ 1282177 w 4173281"/>
              <a:gd name="connsiteY2262" fmla="*/ 3561024 h 5477157"/>
              <a:gd name="connsiteX2263" fmla="*/ 1261413 w 4173281"/>
              <a:gd name="connsiteY2263" fmla="*/ 3540260 h 5477157"/>
              <a:gd name="connsiteX2264" fmla="*/ 1265152 w 4173281"/>
              <a:gd name="connsiteY2264" fmla="*/ 3531232 h 5477157"/>
              <a:gd name="connsiteX2265" fmla="*/ 1258818 w 4173281"/>
              <a:gd name="connsiteY2265" fmla="*/ 3532473 h 5477157"/>
              <a:gd name="connsiteX2266" fmla="*/ 1253627 w 4173281"/>
              <a:gd name="connsiteY2266" fmla="*/ 3532473 h 5477157"/>
              <a:gd name="connsiteX2267" fmla="*/ 1256221 w 4173281"/>
              <a:gd name="connsiteY2267" fmla="*/ 3545451 h 5477157"/>
              <a:gd name="connsiteX2268" fmla="*/ 1225075 w 4173281"/>
              <a:gd name="connsiteY2268" fmla="*/ 3623317 h 5477157"/>
              <a:gd name="connsiteX2269" fmla="*/ 1245839 w 4173281"/>
              <a:gd name="connsiteY2269" fmla="*/ 3615529 h 5477157"/>
              <a:gd name="connsiteX2270" fmla="*/ 1253627 w 4173281"/>
              <a:gd name="connsiteY2270" fmla="*/ 3618126 h 5477157"/>
              <a:gd name="connsiteX2271" fmla="*/ 1295154 w 4173281"/>
              <a:gd name="connsiteY2271" fmla="*/ 3602552 h 5477157"/>
              <a:gd name="connsiteX2272" fmla="*/ 1326300 w 4173281"/>
              <a:gd name="connsiteY2272" fmla="*/ 3612935 h 5477157"/>
              <a:gd name="connsiteX2273" fmla="*/ 1326300 w 4173281"/>
              <a:gd name="connsiteY2273" fmla="*/ 3610337 h 5477157"/>
              <a:gd name="connsiteX2274" fmla="*/ 1357447 w 4173281"/>
              <a:gd name="connsiteY2274" fmla="*/ 3579191 h 5477157"/>
              <a:gd name="connsiteX2275" fmla="*/ 1388593 w 4173281"/>
              <a:gd name="connsiteY2275" fmla="*/ 3607743 h 5477157"/>
              <a:gd name="connsiteX2276" fmla="*/ 1406760 w 4173281"/>
              <a:gd name="connsiteY2276" fmla="*/ 3610337 h 5477157"/>
              <a:gd name="connsiteX2277" fmla="*/ 1424930 w 4173281"/>
              <a:gd name="connsiteY2277" fmla="*/ 3607743 h 5477157"/>
              <a:gd name="connsiteX2278" fmla="*/ 1531344 w 4173281"/>
              <a:gd name="connsiteY2278" fmla="*/ 3714158 h 5477157"/>
              <a:gd name="connsiteX2279" fmla="*/ 1528750 w 4173281"/>
              <a:gd name="connsiteY2279" fmla="*/ 3734922 h 5477157"/>
              <a:gd name="connsiteX2280" fmla="*/ 1536535 w 4173281"/>
              <a:gd name="connsiteY2280" fmla="*/ 3750495 h 5477157"/>
              <a:gd name="connsiteX2281" fmla="*/ 1518367 w 4173281"/>
              <a:gd name="connsiteY2281" fmla="*/ 3771258 h 5477157"/>
              <a:gd name="connsiteX2282" fmla="*/ 1515771 w 4173281"/>
              <a:gd name="connsiteY2282" fmla="*/ 3771258 h 5477157"/>
              <a:gd name="connsiteX2283" fmla="*/ 1424930 w 4173281"/>
              <a:gd name="connsiteY2283" fmla="*/ 3823169 h 5477157"/>
              <a:gd name="connsiteX2284" fmla="*/ 1328894 w 4173281"/>
              <a:gd name="connsiteY2284" fmla="*/ 3763473 h 5477157"/>
              <a:gd name="connsiteX2285" fmla="*/ 1326300 w 4173281"/>
              <a:gd name="connsiteY2285" fmla="*/ 3763473 h 5477157"/>
              <a:gd name="connsiteX2286" fmla="*/ 1318513 w 4173281"/>
              <a:gd name="connsiteY2286" fmla="*/ 3763473 h 5477157"/>
              <a:gd name="connsiteX2287" fmla="*/ 1243244 w 4173281"/>
              <a:gd name="connsiteY2287" fmla="*/ 3810193 h 5477157"/>
              <a:gd name="connsiteX2288" fmla="*/ 1188738 w 4173281"/>
              <a:gd name="connsiteY2288" fmla="*/ 3789429 h 5477157"/>
              <a:gd name="connsiteX2289" fmla="*/ 1196526 w 4173281"/>
              <a:gd name="connsiteY2289" fmla="*/ 3812787 h 5477157"/>
              <a:gd name="connsiteX2290" fmla="*/ 1152401 w 4173281"/>
              <a:gd name="connsiteY2290" fmla="*/ 3856912 h 5477157"/>
              <a:gd name="connsiteX2291" fmla="*/ 1147210 w 4173281"/>
              <a:gd name="connsiteY2291" fmla="*/ 3856912 h 5477157"/>
              <a:gd name="connsiteX2292" fmla="*/ 1113470 w 4173281"/>
              <a:gd name="connsiteY2292" fmla="*/ 3875079 h 5477157"/>
              <a:gd name="connsiteX2293" fmla="*/ 1007053 w 4173281"/>
              <a:gd name="connsiteY2293" fmla="*/ 3968516 h 5477157"/>
              <a:gd name="connsiteX2294" fmla="*/ 939570 w 4173281"/>
              <a:gd name="connsiteY2294" fmla="*/ 3945159 h 5477157"/>
              <a:gd name="connsiteX2295" fmla="*/ 916212 w 4173281"/>
              <a:gd name="connsiteY2295" fmla="*/ 3950350 h 5477157"/>
              <a:gd name="connsiteX2296" fmla="*/ 864302 w 4173281"/>
              <a:gd name="connsiteY2296" fmla="*/ 3898440 h 5477157"/>
              <a:gd name="connsiteX2297" fmla="*/ 898042 w 4173281"/>
              <a:gd name="connsiteY2297" fmla="*/ 3851720 h 5477157"/>
              <a:gd name="connsiteX2298" fmla="*/ 918807 w 4173281"/>
              <a:gd name="connsiteY2298" fmla="*/ 3797213 h 5477157"/>
              <a:gd name="connsiteX2299" fmla="*/ 918807 w 4173281"/>
              <a:gd name="connsiteY2299" fmla="*/ 3794619 h 5477157"/>
              <a:gd name="connsiteX2300" fmla="*/ 934379 w 4173281"/>
              <a:gd name="connsiteY2300" fmla="*/ 3779047 h 5477157"/>
              <a:gd name="connsiteX2301" fmla="*/ 936976 w 4173281"/>
              <a:gd name="connsiteY2301" fmla="*/ 3779047 h 5477157"/>
              <a:gd name="connsiteX2302" fmla="*/ 1007053 w 4173281"/>
              <a:gd name="connsiteY2302" fmla="*/ 3753092 h 5477157"/>
              <a:gd name="connsiteX2303" fmla="*/ 1092706 w 4173281"/>
              <a:gd name="connsiteY2303" fmla="*/ 3797213 h 5477157"/>
              <a:gd name="connsiteX2304" fmla="*/ 1113470 w 4173281"/>
              <a:gd name="connsiteY2304" fmla="*/ 3792023 h 5477157"/>
              <a:gd name="connsiteX2305" fmla="*/ 1116064 w 4173281"/>
              <a:gd name="connsiteY2305" fmla="*/ 3792023 h 5477157"/>
              <a:gd name="connsiteX2306" fmla="*/ 1154998 w 4173281"/>
              <a:gd name="connsiteY2306" fmla="*/ 3768664 h 5477157"/>
              <a:gd name="connsiteX2307" fmla="*/ 1180953 w 4173281"/>
              <a:gd name="connsiteY2307" fmla="*/ 3776449 h 5477157"/>
              <a:gd name="connsiteX2308" fmla="*/ 1162783 w 4173281"/>
              <a:gd name="connsiteY2308" fmla="*/ 3724540 h 5477157"/>
              <a:gd name="connsiteX2309" fmla="*/ 1217289 w 4173281"/>
              <a:gd name="connsiteY2309" fmla="*/ 3646675 h 5477157"/>
              <a:gd name="connsiteX2310" fmla="*/ 1225075 w 4173281"/>
              <a:gd name="connsiteY2310" fmla="*/ 3625911 h 5477157"/>
              <a:gd name="connsiteX2311" fmla="*/ 1149807 w 4173281"/>
              <a:gd name="connsiteY2311" fmla="*/ 3654462 h 5477157"/>
              <a:gd name="connsiteX2312" fmla="*/ 1045987 w 4173281"/>
              <a:gd name="connsiteY2312" fmla="*/ 3584383 h 5477157"/>
              <a:gd name="connsiteX2313" fmla="*/ 1007053 w 4173281"/>
              <a:gd name="connsiteY2313" fmla="*/ 3599956 h 5477157"/>
              <a:gd name="connsiteX2314" fmla="*/ 955143 w 4173281"/>
              <a:gd name="connsiteY2314" fmla="*/ 3548046 h 5477157"/>
              <a:gd name="connsiteX2315" fmla="*/ 1007053 w 4173281"/>
              <a:gd name="connsiteY2315" fmla="*/ 3496135 h 5477157"/>
              <a:gd name="connsiteX2316" fmla="*/ 1020032 w 4173281"/>
              <a:gd name="connsiteY2316" fmla="*/ 3498733 h 5477157"/>
              <a:gd name="connsiteX2317" fmla="*/ 1020032 w 4173281"/>
              <a:gd name="connsiteY2317" fmla="*/ 3496135 h 5477157"/>
              <a:gd name="connsiteX2318" fmla="*/ 1020032 w 4173281"/>
              <a:gd name="connsiteY2318" fmla="*/ 3488350 h 5477157"/>
              <a:gd name="connsiteX2319" fmla="*/ 1056369 w 4173281"/>
              <a:gd name="connsiteY2319" fmla="*/ 3452014 h 5477157"/>
              <a:gd name="connsiteX2320" fmla="*/ 1077132 w 4173281"/>
              <a:gd name="connsiteY2320" fmla="*/ 3459799 h 5477157"/>
              <a:gd name="connsiteX2321" fmla="*/ 1147210 w 4173281"/>
              <a:gd name="connsiteY2321" fmla="*/ 3433844 h 5477157"/>
              <a:gd name="connsiteX2322" fmla="*/ 1199120 w 4173281"/>
              <a:gd name="connsiteY2322" fmla="*/ 3446823 h 5477157"/>
              <a:gd name="connsiteX2323" fmla="*/ 1227672 w 4173281"/>
              <a:gd name="connsiteY2323" fmla="*/ 3407889 h 5477157"/>
              <a:gd name="connsiteX2324" fmla="*/ 1227672 w 4173281"/>
              <a:gd name="connsiteY2324" fmla="*/ 3405294 h 5477157"/>
              <a:gd name="connsiteX2325" fmla="*/ 1225075 w 4173281"/>
              <a:gd name="connsiteY2325" fmla="*/ 3405294 h 5477157"/>
              <a:gd name="connsiteX2326" fmla="*/ 1160188 w 4173281"/>
              <a:gd name="connsiteY2326" fmla="*/ 3363767 h 5477157"/>
              <a:gd name="connsiteX2327" fmla="*/ 1118661 w 4173281"/>
              <a:gd name="connsiteY2327" fmla="*/ 3397507 h 5477157"/>
              <a:gd name="connsiteX2328" fmla="*/ 1074536 w 4173281"/>
              <a:gd name="connsiteY2328" fmla="*/ 3353384 h 5477157"/>
              <a:gd name="connsiteX2329" fmla="*/ 1108279 w 4173281"/>
              <a:gd name="connsiteY2329" fmla="*/ 3311857 h 5477157"/>
              <a:gd name="connsiteX2330" fmla="*/ 1077132 w 4173281"/>
              <a:gd name="connsiteY2330" fmla="*/ 3278113 h 5477157"/>
              <a:gd name="connsiteX2331" fmla="*/ 1077132 w 4173281"/>
              <a:gd name="connsiteY2331" fmla="*/ 3275519 h 5477157"/>
              <a:gd name="connsiteX2332" fmla="*/ 1045987 w 4173281"/>
              <a:gd name="connsiteY2332" fmla="*/ 3213227 h 5477157"/>
              <a:gd name="connsiteX2333" fmla="*/ 1123852 w 4173281"/>
              <a:gd name="connsiteY2333" fmla="*/ 3135362 h 5477157"/>
              <a:gd name="connsiteX2334" fmla="*/ 1180953 w 4173281"/>
              <a:gd name="connsiteY2334" fmla="*/ 3158721 h 5477157"/>
              <a:gd name="connsiteX2335" fmla="*/ 1258818 w 4173281"/>
              <a:gd name="connsiteY2335" fmla="*/ 3109407 h 5477157"/>
              <a:gd name="connsiteX2336" fmla="*/ 1274391 w 4173281"/>
              <a:gd name="connsiteY2336" fmla="*/ 3112001 h 5477157"/>
              <a:gd name="connsiteX2337" fmla="*/ 1206908 w 4173281"/>
              <a:gd name="connsiteY2337" fmla="*/ 3021160 h 5477157"/>
              <a:gd name="connsiteX2338" fmla="*/ 1214693 w 4173281"/>
              <a:gd name="connsiteY2338" fmla="*/ 2987418 h 5477157"/>
              <a:gd name="connsiteX2339" fmla="*/ 1162783 w 4173281"/>
              <a:gd name="connsiteY2339" fmla="*/ 2925126 h 5477157"/>
              <a:gd name="connsiteX2340" fmla="*/ 1219883 w 4173281"/>
              <a:gd name="connsiteY2340" fmla="*/ 2862835 h 5477157"/>
              <a:gd name="connsiteX2341" fmla="*/ 1245839 w 4173281"/>
              <a:gd name="connsiteY2341" fmla="*/ 2855048 h 5477157"/>
              <a:gd name="connsiteX2342" fmla="*/ 1287367 w 4173281"/>
              <a:gd name="connsiteY2342" fmla="*/ 2896577 h 5477157"/>
              <a:gd name="connsiteX2343" fmla="*/ 1284773 w 4173281"/>
              <a:gd name="connsiteY2343" fmla="*/ 2909553 h 5477157"/>
              <a:gd name="connsiteX2344" fmla="*/ 1287367 w 4173281"/>
              <a:gd name="connsiteY2344" fmla="*/ 2925126 h 5477157"/>
              <a:gd name="connsiteX2345" fmla="*/ 1287367 w 4173281"/>
              <a:gd name="connsiteY2345" fmla="*/ 2927723 h 5477157"/>
              <a:gd name="connsiteX2346" fmla="*/ 1297749 w 4173281"/>
              <a:gd name="connsiteY2346" fmla="*/ 2927723 h 5477157"/>
              <a:gd name="connsiteX2347" fmla="*/ 1292558 w 4173281"/>
              <a:gd name="connsiteY2347" fmla="*/ 2906959 h 5477157"/>
              <a:gd name="connsiteX2348" fmla="*/ 1310728 w 4173281"/>
              <a:gd name="connsiteY2348" fmla="*/ 2862835 h 5477157"/>
              <a:gd name="connsiteX2349" fmla="*/ 1308131 w 4173281"/>
              <a:gd name="connsiteY2349" fmla="*/ 2844667 h 5477157"/>
              <a:gd name="connsiteX2350" fmla="*/ 1310728 w 4173281"/>
              <a:gd name="connsiteY2350" fmla="*/ 2829093 h 5477157"/>
              <a:gd name="connsiteX2351" fmla="*/ 1295154 w 4173281"/>
              <a:gd name="connsiteY2351" fmla="*/ 2795351 h 5477157"/>
              <a:gd name="connsiteX2352" fmla="*/ 1341874 w 4173281"/>
              <a:gd name="connsiteY2352" fmla="*/ 2748632 h 5477157"/>
              <a:gd name="connsiteX2353" fmla="*/ 1378210 w 4173281"/>
              <a:gd name="connsiteY2353" fmla="*/ 2766802 h 5477157"/>
              <a:gd name="connsiteX2354" fmla="*/ 1391187 w 4173281"/>
              <a:gd name="connsiteY2354" fmla="*/ 2764205 h 5477157"/>
              <a:gd name="connsiteX2355" fmla="*/ 1409356 w 4173281"/>
              <a:gd name="connsiteY2355" fmla="*/ 2766802 h 5477157"/>
              <a:gd name="connsiteX2356" fmla="*/ 1406760 w 4173281"/>
              <a:gd name="connsiteY2356" fmla="*/ 2746038 h 5477157"/>
              <a:gd name="connsiteX2357" fmla="*/ 1432715 w 4173281"/>
              <a:gd name="connsiteY2357" fmla="*/ 2683746 h 5477157"/>
              <a:gd name="connsiteX2358" fmla="*/ 1424930 w 4173281"/>
              <a:gd name="connsiteY2358" fmla="*/ 2660385 h 5477157"/>
              <a:gd name="connsiteX2359" fmla="*/ 1471649 w 4173281"/>
              <a:gd name="connsiteY2359" fmla="*/ 2613667 h 5477157"/>
              <a:gd name="connsiteX2360" fmla="*/ 1518367 w 4173281"/>
              <a:gd name="connsiteY2360" fmla="*/ 2657791 h 5477157"/>
              <a:gd name="connsiteX2361" fmla="*/ 1546916 w 4173281"/>
              <a:gd name="connsiteY2361" fmla="*/ 2668173 h 5477157"/>
              <a:gd name="connsiteX2362" fmla="*/ 1554705 w 4173281"/>
              <a:gd name="connsiteY2362" fmla="*/ 2650003 h 5477157"/>
              <a:gd name="connsiteX2363" fmla="*/ 1539132 w 4173281"/>
              <a:gd name="connsiteY2363" fmla="*/ 2624048 h 5477157"/>
              <a:gd name="connsiteX2364" fmla="*/ 1567681 w 4173281"/>
              <a:gd name="connsiteY2364" fmla="*/ 2595499 h 5477157"/>
              <a:gd name="connsiteX2365" fmla="*/ 1596232 w 4173281"/>
              <a:gd name="connsiteY2365" fmla="*/ 2624048 h 5477157"/>
              <a:gd name="connsiteX2366" fmla="*/ 1601423 w 4173281"/>
              <a:gd name="connsiteY2366" fmla="*/ 2624048 h 5477157"/>
              <a:gd name="connsiteX2367" fmla="*/ 1611806 w 4173281"/>
              <a:gd name="connsiteY2367" fmla="*/ 2624048 h 5477157"/>
              <a:gd name="connsiteX2368" fmla="*/ 1588445 w 4173281"/>
              <a:gd name="connsiteY2368" fmla="*/ 2577329 h 5477157"/>
              <a:gd name="connsiteX2369" fmla="*/ 1578062 w 4173281"/>
              <a:gd name="connsiteY2369" fmla="*/ 2579925 h 5477157"/>
              <a:gd name="connsiteX2370" fmla="*/ 1572872 w 4173281"/>
              <a:gd name="connsiteY2370" fmla="*/ 2579925 h 5477157"/>
              <a:gd name="connsiteX2371" fmla="*/ 1539132 w 4173281"/>
              <a:gd name="connsiteY2371" fmla="*/ 2590308 h 5477157"/>
              <a:gd name="connsiteX2372" fmla="*/ 1502795 w 4173281"/>
              <a:gd name="connsiteY2372" fmla="*/ 2579925 h 5477157"/>
              <a:gd name="connsiteX2373" fmla="*/ 1492412 w 4173281"/>
              <a:gd name="connsiteY2373" fmla="*/ 2582520 h 5477157"/>
              <a:gd name="connsiteX2374" fmla="*/ 1466457 w 4173281"/>
              <a:gd name="connsiteY2374" fmla="*/ 2564353 h 5477157"/>
              <a:gd name="connsiteX2375" fmla="*/ 1422333 w 4173281"/>
              <a:gd name="connsiteY2375" fmla="*/ 2582520 h 5477157"/>
              <a:gd name="connsiteX2376" fmla="*/ 1388593 w 4173281"/>
              <a:gd name="connsiteY2376" fmla="*/ 2587710 h 5477157"/>
              <a:gd name="connsiteX2377" fmla="*/ 1370423 w 4173281"/>
              <a:gd name="connsiteY2377" fmla="*/ 2585117 h 5477157"/>
              <a:gd name="connsiteX2378" fmla="*/ 1357447 w 4173281"/>
              <a:gd name="connsiteY2378" fmla="*/ 2590308 h 5477157"/>
              <a:gd name="connsiteX2379" fmla="*/ 1354850 w 4173281"/>
              <a:gd name="connsiteY2379" fmla="*/ 2590308 h 5477157"/>
              <a:gd name="connsiteX2380" fmla="*/ 1349517 w 4173281"/>
              <a:gd name="connsiteY2380" fmla="*/ 2600490 h 5477157"/>
              <a:gd name="connsiteX2381" fmla="*/ 1367827 w 4173281"/>
              <a:gd name="connsiteY2381" fmla="*/ 2592905 h 5477157"/>
              <a:gd name="connsiteX2382" fmla="*/ 1396379 w 4173281"/>
              <a:gd name="connsiteY2382" fmla="*/ 2621454 h 5477157"/>
              <a:gd name="connsiteX2383" fmla="*/ 1367827 w 4173281"/>
              <a:gd name="connsiteY2383" fmla="*/ 2650006 h 5477157"/>
              <a:gd name="connsiteX2384" fmla="*/ 1339278 w 4173281"/>
              <a:gd name="connsiteY2384" fmla="*/ 2621454 h 5477157"/>
              <a:gd name="connsiteX2385" fmla="*/ 1342084 w 4173281"/>
              <a:gd name="connsiteY2385" fmla="*/ 2614680 h 5477157"/>
              <a:gd name="connsiteX2386" fmla="*/ 1340575 w 4173281"/>
              <a:gd name="connsiteY2386" fmla="*/ 2617560 h 5477157"/>
              <a:gd name="connsiteX2387" fmla="*/ 1310728 w 4173281"/>
              <a:gd name="connsiteY2387" fmla="*/ 2629239 h 5477157"/>
              <a:gd name="connsiteX2388" fmla="*/ 1266603 w 4173281"/>
              <a:gd name="connsiteY2388" fmla="*/ 2585117 h 5477157"/>
              <a:gd name="connsiteX2389" fmla="*/ 1295154 w 4173281"/>
              <a:gd name="connsiteY2389" fmla="*/ 2543589 h 5477157"/>
              <a:gd name="connsiteX2390" fmla="*/ 1264009 w 4173281"/>
              <a:gd name="connsiteY2390" fmla="*/ 2463127 h 5477157"/>
              <a:gd name="connsiteX2391" fmla="*/ 1284773 w 4173281"/>
              <a:gd name="connsiteY2391" fmla="*/ 2393050 h 5477157"/>
              <a:gd name="connsiteX2392" fmla="*/ 1230266 w 4173281"/>
              <a:gd name="connsiteY2392" fmla="*/ 2320376 h 5477157"/>
              <a:gd name="connsiteX2393" fmla="*/ 1248436 w 4173281"/>
              <a:gd name="connsiteY2393" fmla="*/ 2271060 h 5477157"/>
              <a:gd name="connsiteX2394" fmla="*/ 1227672 w 4173281"/>
              <a:gd name="connsiteY2394" fmla="*/ 2276251 h 5477157"/>
              <a:gd name="connsiteX2395" fmla="*/ 1188738 w 4173281"/>
              <a:gd name="connsiteY2395" fmla="*/ 2260679 h 5477157"/>
              <a:gd name="connsiteX2396" fmla="*/ 1167974 w 4173281"/>
              <a:gd name="connsiteY2396" fmla="*/ 2265869 h 5477157"/>
              <a:gd name="connsiteX2397" fmla="*/ 1113470 w 4173281"/>
              <a:gd name="connsiteY2397" fmla="*/ 2211365 h 5477157"/>
              <a:gd name="connsiteX2398" fmla="*/ 1147210 w 4173281"/>
              <a:gd name="connsiteY2398" fmla="*/ 2162049 h 5477157"/>
              <a:gd name="connsiteX2399" fmla="*/ 1173165 w 4173281"/>
              <a:gd name="connsiteY2399" fmla="*/ 2146477 h 5477157"/>
              <a:gd name="connsiteX2400" fmla="*/ 1201717 w 4173281"/>
              <a:gd name="connsiteY2400" fmla="*/ 2172432 h 5477157"/>
              <a:gd name="connsiteX2401" fmla="*/ 1227672 w 4173281"/>
              <a:gd name="connsiteY2401" fmla="*/ 2167240 h 5477157"/>
              <a:gd name="connsiteX2402" fmla="*/ 1274391 w 4173281"/>
              <a:gd name="connsiteY2402" fmla="*/ 2193195 h 5477157"/>
              <a:gd name="connsiteX2403" fmla="*/ 1328894 w 4173281"/>
              <a:gd name="connsiteY2403" fmla="*/ 2167240 h 5477157"/>
              <a:gd name="connsiteX2404" fmla="*/ 1352255 w 4173281"/>
              <a:gd name="connsiteY2404" fmla="*/ 2169837 h 5477157"/>
              <a:gd name="connsiteX2405" fmla="*/ 1347065 w 4173281"/>
              <a:gd name="connsiteY2405" fmla="*/ 2149073 h 5477157"/>
              <a:gd name="connsiteX2406" fmla="*/ 1404165 w 4173281"/>
              <a:gd name="connsiteY2406" fmla="*/ 2091972 h 5477157"/>
              <a:gd name="connsiteX2407" fmla="*/ 1461266 w 4173281"/>
              <a:gd name="connsiteY2407" fmla="*/ 2149073 h 5477157"/>
              <a:gd name="connsiteX2408" fmla="*/ 1404165 w 4173281"/>
              <a:gd name="connsiteY2408" fmla="*/ 2206174 h 5477157"/>
              <a:gd name="connsiteX2409" fmla="*/ 1391187 w 4173281"/>
              <a:gd name="connsiteY2409" fmla="*/ 2203577 h 5477157"/>
              <a:gd name="connsiteX2410" fmla="*/ 1398975 w 4173281"/>
              <a:gd name="connsiteY2410" fmla="*/ 2234723 h 5477157"/>
              <a:gd name="connsiteX2411" fmla="*/ 1385995 w 4173281"/>
              <a:gd name="connsiteY2411" fmla="*/ 2276251 h 5477157"/>
              <a:gd name="connsiteX2412" fmla="*/ 1375614 w 4173281"/>
              <a:gd name="connsiteY2412" fmla="*/ 2294421 h 5477157"/>
              <a:gd name="connsiteX2413" fmla="*/ 1380805 w 4173281"/>
              <a:gd name="connsiteY2413" fmla="*/ 2325567 h 5477157"/>
              <a:gd name="connsiteX2414" fmla="*/ 1391187 w 4173281"/>
              <a:gd name="connsiteY2414" fmla="*/ 2322970 h 5477157"/>
              <a:gd name="connsiteX2415" fmla="*/ 1427524 w 4173281"/>
              <a:gd name="connsiteY2415" fmla="*/ 2351522 h 5477157"/>
              <a:gd name="connsiteX2416" fmla="*/ 1435311 w 4173281"/>
              <a:gd name="connsiteY2416" fmla="*/ 2356713 h 5477157"/>
              <a:gd name="connsiteX2417" fmla="*/ 1453479 w 4173281"/>
              <a:gd name="connsiteY2417" fmla="*/ 2354116 h 5477157"/>
              <a:gd name="connsiteX2418" fmla="*/ 1463861 w 4173281"/>
              <a:gd name="connsiteY2418" fmla="*/ 2354116 h 5477157"/>
              <a:gd name="connsiteX2419" fmla="*/ 1440503 w 4173281"/>
              <a:gd name="connsiteY2419" fmla="*/ 2315185 h 5477157"/>
              <a:gd name="connsiteX2420" fmla="*/ 1484625 w 4173281"/>
              <a:gd name="connsiteY2420" fmla="*/ 2271060 h 5477157"/>
              <a:gd name="connsiteX2421" fmla="*/ 1528750 w 4173281"/>
              <a:gd name="connsiteY2421" fmla="*/ 2315185 h 5477157"/>
              <a:gd name="connsiteX2422" fmla="*/ 1484625 w 4173281"/>
              <a:gd name="connsiteY2422" fmla="*/ 2359307 h 5477157"/>
              <a:gd name="connsiteX2423" fmla="*/ 1531344 w 4173281"/>
              <a:gd name="connsiteY2423" fmla="*/ 2424196 h 5477157"/>
              <a:gd name="connsiteX2424" fmla="*/ 1544322 w 4173281"/>
              <a:gd name="connsiteY2424" fmla="*/ 2421600 h 5477157"/>
              <a:gd name="connsiteX2425" fmla="*/ 1611806 w 4173281"/>
              <a:gd name="connsiteY2425" fmla="*/ 2489082 h 5477157"/>
              <a:gd name="connsiteX2426" fmla="*/ 1611806 w 4173281"/>
              <a:gd name="connsiteY2426" fmla="*/ 2491679 h 5477157"/>
              <a:gd name="connsiteX2427" fmla="*/ 1674098 w 4173281"/>
              <a:gd name="connsiteY2427" fmla="*/ 2468318 h 5477157"/>
              <a:gd name="connsiteX2428" fmla="*/ 1726008 w 4173281"/>
              <a:gd name="connsiteY2428" fmla="*/ 2483891 h 5477157"/>
              <a:gd name="connsiteX2429" fmla="*/ 1749366 w 4173281"/>
              <a:gd name="connsiteY2429" fmla="*/ 2455342 h 5477157"/>
              <a:gd name="connsiteX2430" fmla="*/ 1746772 w 4173281"/>
              <a:gd name="connsiteY2430" fmla="*/ 2442363 h 5477157"/>
              <a:gd name="connsiteX2431" fmla="*/ 1783109 w 4173281"/>
              <a:gd name="connsiteY2431" fmla="*/ 2406026 h 5477157"/>
              <a:gd name="connsiteX2432" fmla="*/ 1819445 w 4173281"/>
              <a:gd name="connsiteY2432" fmla="*/ 2442363 h 5477157"/>
              <a:gd name="connsiteX2433" fmla="*/ 1798682 w 4173281"/>
              <a:gd name="connsiteY2433" fmla="*/ 2476107 h 5477157"/>
              <a:gd name="connsiteX2434" fmla="*/ 1801276 w 4173281"/>
              <a:gd name="connsiteY2434" fmla="*/ 2483891 h 5477157"/>
              <a:gd name="connsiteX2435" fmla="*/ 1866164 w 4173281"/>
              <a:gd name="connsiteY2435" fmla="*/ 2561756 h 5477157"/>
              <a:gd name="connsiteX2436" fmla="*/ 1785703 w 4173281"/>
              <a:gd name="connsiteY2436" fmla="*/ 2642218 h 5477157"/>
              <a:gd name="connsiteX2437" fmla="*/ 1738983 w 4173281"/>
              <a:gd name="connsiteY2437" fmla="*/ 2626645 h 5477157"/>
              <a:gd name="connsiteX2438" fmla="*/ 1710435 w 4173281"/>
              <a:gd name="connsiteY2438" fmla="*/ 2647409 h 5477157"/>
              <a:gd name="connsiteX2439" fmla="*/ 1697456 w 4173281"/>
              <a:gd name="connsiteY2439" fmla="*/ 2670766 h 5477157"/>
              <a:gd name="connsiteX2440" fmla="*/ 1744175 w 4173281"/>
              <a:gd name="connsiteY2440" fmla="*/ 2720082 h 5477157"/>
              <a:gd name="connsiteX2441" fmla="*/ 1723411 w 4173281"/>
              <a:gd name="connsiteY2441" fmla="*/ 2761611 h 5477157"/>
              <a:gd name="connsiteX2442" fmla="*/ 1723411 w 4173281"/>
              <a:gd name="connsiteY2442" fmla="*/ 2764205 h 5477157"/>
              <a:gd name="connsiteX2443" fmla="*/ 1736389 w 4173281"/>
              <a:gd name="connsiteY2443" fmla="*/ 2769396 h 5477157"/>
              <a:gd name="connsiteX2444" fmla="*/ 1764938 w 4173281"/>
              <a:gd name="connsiteY2444" fmla="*/ 2756420 h 5477157"/>
              <a:gd name="connsiteX2445" fmla="*/ 1801276 w 4173281"/>
              <a:gd name="connsiteY2445" fmla="*/ 2792757 h 5477157"/>
              <a:gd name="connsiteX2446" fmla="*/ 1777918 w 4173281"/>
              <a:gd name="connsiteY2446" fmla="*/ 2826497 h 5477157"/>
              <a:gd name="connsiteX2447" fmla="*/ 1780512 w 4173281"/>
              <a:gd name="connsiteY2447" fmla="*/ 2842070 h 5477157"/>
              <a:gd name="connsiteX2448" fmla="*/ 1697456 w 4173281"/>
              <a:gd name="connsiteY2448" fmla="*/ 2925126 h 5477157"/>
              <a:gd name="connsiteX2449" fmla="*/ 1692265 w 4173281"/>
              <a:gd name="connsiteY2449" fmla="*/ 2925126 h 5477157"/>
              <a:gd name="connsiteX2450" fmla="*/ 1681883 w 4173281"/>
              <a:gd name="connsiteY2450" fmla="*/ 2943295 h 5477157"/>
              <a:gd name="connsiteX2451" fmla="*/ 1694862 w 4173281"/>
              <a:gd name="connsiteY2451" fmla="*/ 2940699 h 5477157"/>
              <a:gd name="connsiteX2452" fmla="*/ 1733793 w 4173281"/>
              <a:gd name="connsiteY2452" fmla="*/ 2979633 h 5477157"/>
              <a:gd name="connsiteX2453" fmla="*/ 1726008 w 4173281"/>
              <a:gd name="connsiteY2453" fmla="*/ 3000397 h 5477157"/>
              <a:gd name="connsiteX2454" fmla="*/ 1728602 w 4173281"/>
              <a:gd name="connsiteY2454" fmla="*/ 3000397 h 5477157"/>
              <a:gd name="connsiteX2455" fmla="*/ 1738983 w 4173281"/>
              <a:gd name="connsiteY2455" fmla="*/ 2997800 h 5477157"/>
              <a:gd name="connsiteX2456" fmla="*/ 1736389 w 4173281"/>
              <a:gd name="connsiteY2456" fmla="*/ 2990015 h 5477157"/>
              <a:gd name="connsiteX2457" fmla="*/ 1762344 w 4173281"/>
              <a:gd name="connsiteY2457" fmla="*/ 2964060 h 5477157"/>
              <a:gd name="connsiteX2458" fmla="*/ 1767536 w 4173281"/>
              <a:gd name="connsiteY2458" fmla="*/ 2964060 h 5477157"/>
              <a:gd name="connsiteX2459" fmla="*/ 1754557 w 4173281"/>
              <a:gd name="connsiteY2459" fmla="*/ 2930317 h 5477157"/>
              <a:gd name="connsiteX2460" fmla="*/ 1809064 w 4173281"/>
              <a:gd name="connsiteY2460" fmla="*/ 2875813 h 5477157"/>
              <a:gd name="connsiteX2461" fmla="*/ 1835019 w 4173281"/>
              <a:gd name="connsiteY2461" fmla="*/ 2883598 h 5477157"/>
              <a:gd name="connsiteX2462" fmla="*/ 1832422 w 4173281"/>
              <a:gd name="connsiteY2462" fmla="*/ 2870622 h 5477157"/>
              <a:gd name="connsiteX2463" fmla="*/ 1866164 w 4173281"/>
              <a:gd name="connsiteY2463" fmla="*/ 2836879 h 5477157"/>
              <a:gd name="connsiteX2464" fmla="*/ 1868759 w 4173281"/>
              <a:gd name="connsiteY2464" fmla="*/ 2836879 h 5477157"/>
              <a:gd name="connsiteX2465" fmla="*/ 1884332 w 4173281"/>
              <a:gd name="connsiteY2465" fmla="*/ 2831688 h 5477157"/>
              <a:gd name="connsiteX2466" fmla="*/ 1907693 w 4173281"/>
              <a:gd name="connsiteY2466" fmla="*/ 2855048 h 5477157"/>
              <a:gd name="connsiteX2467" fmla="*/ 1902501 w 4173281"/>
              <a:gd name="connsiteY2467" fmla="*/ 2870622 h 5477157"/>
              <a:gd name="connsiteX2468" fmla="*/ 1868759 w 4173281"/>
              <a:gd name="connsiteY2468" fmla="*/ 2904362 h 5477157"/>
              <a:gd name="connsiteX2469" fmla="*/ 1858377 w 4173281"/>
              <a:gd name="connsiteY2469" fmla="*/ 2901768 h 5477157"/>
              <a:gd name="connsiteX2470" fmla="*/ 1866164 w 4173281"/>
              <a:gd name="connsiteY2470" fmla="*/ 2930317 h 5477157"/>
              <a:gd name="connsiteX2471" fmla="*/ 1858377 w 4173281"/>
              <a:gd name="connsiteY2471" fmla="*/ 2958869 h 5477157"/>
              <a:gd name="connsiteX2472" fmla="*/ 1873949 w 4173281"/>
              <a:gd name="connsiteY2472" fmla="*/ 2953678 h 5477157"/>
              <a:gd name="connsiteX2473" fmla="*/ 1905095 w 4173281"/>
              <a:gd name="connsiteY2473" fmla="*/ 2974442 h 5477157"/>
              <a:gd name="connsiteX2474" fmla="*/ 1905095 w 4173281"/>
              <a:gd name="connsiteY2474" fmla="*/ 2969250 h 5477157"/>
              <a:gd name="connsiteX2475" fmla="*/ 1969985 w 4173281"/>
              <a:gd name="connsiteY2475" fmla="*/ 2904362 h 5477157"/>
              <a:gd name="connsiteX2476" fmla="*/ 2003725 w 4173281"/>
              <a:gd name="connsiteY2476" fmla="*/ 2914744 h 5477157"/>
              <a:gd name="connsiteX2477" fmla="*/ 2001131 w 4173281"/>
              <a:gd name="connsiteY2477" fmla="*/ 2899171 h 5477157"/>
              <a:gd name="connsiteX2478" fmla="*/ 2063422 w 4173281"/>
              <a:gd name="connsiteY2478" fmla="*/ 2836879 h 5477157"/>
              <a:gd name="connsiteX2479" fmla="*/ 2078996 w 4173281"/>
              <a:gd name="connsiteY2479" fmla="*/ 2821306 h 5477157"/>
              <a:gd name="connsiteX2480" fmla="*/ 2063422 w 4173281"/>
              <a:gd name="connsiteY2480" fmla="*/ 2805733 h 5477157"/>
              <a:gd name="connsiteX2481" fmla="*/ 2050444 w 4173281"/>
              <a:gd name="connsiteY2481" fmla="*/ 2808330 h 5477157"/>
              <a:gd name="connsiteX2482" fmla="*/ 2055635 w 4173281"/>
              <a:gd name="connsiteY2482" fmla="*/ 2821306 h 5477157"/>
              <a:gd name="connsiteX2483" fmla="*/ 2034871 w 4173281"/>
              <a:gd name="connsiteY2483" fmla="*/ 2842070 h 5477157"/>
              <a:gd name="connsiteX2484" fmla="*/ 2014106 w 4173281"/>
              <a:gd name="connsiteY2484" fmla="*/ 2821306 h 5477157"/>
              <a:gd name="connsiteX2485" fmla="*/ 2024489 w 4173281"/>
              <a:gd name="connsiteY2485" fmla="*/ 2803138 h 5477157"/>
              <a:gd name="connsiteX2486" fmla="*/ 2001131 w 4173281"/>
              <a:gd name="connsiteY2486" fmla="*/ 2777183 h 5477157"/>
              <a:gd name="connsiteX2487" fmla="*/ 1993343 w 4173281"/>
              <a:gd name="connsiteY2487" fmla="*/ 2771993 h 5477157"/>
              <a:gd name="connsiteX2488" fmla="*/ 1985557 w 4173281"/>
              <a:gd name="connsiteY2488" fmla="*/ 2782375 h 5477157"/>
              <a:gd name="connsiteX2489" fmla="*/ 1985557 w 4173281"/>
              <a:gd name="connsiteY2489" fmla="*/ 2784969 h 5477157"/>
              <a:gd name="connsiteX2490" fmla="*/ 1959603 w 4173281"/>
              <a:gd name="connsiteY2490" fmla="*/ 2810924 h 5477157"/>
              <a:gd name="connsiteX2491" fmla="*/ 1946624 w 4173281"/>
              <a:gd name="connsiteY2491" fmla="*/ 2808330 h 5477157"/>
              <a:gd name="connsiteX2492" fmla="*/ 1915478 w 4173281"/>
              <a:gd name="connsiteY2492" fmla="*/ 2813521 h 5477157"/>
              <a:gd name="connsiteX2493" fmla="*/ 1824637 w 4173281"/>
              <a:gd name="connsiteY2493" fmla="*/ 2722677 h 5477157"/>
              <a:gd name="connsiteX2494" fmla="*/ 1915478 w 4173281"/>
              <a:gd name="connsiteY2494" fmla="*/ 2631836 h 5477157"/>
              <a:gd name="connsiteX2495" fmla="*/ 1933647 w 4173281"/>
              <a:gd name="connsiteY2495" fmla="*/ 2634430 h 5477157"/>
              <a:gd name="connsiteX2496" fmla="*/ 1949220 w 4173281"/>
              <a:gd name="connsiteY2496" fmla="*/ 2579925 h 5477157"/>
              <a:gd name="connsiteX2497" fmla="*/ 1938839 w 4173281"/>
              <a:gd name="connsiteY2497" fmla="*/ 2579925 h 5477157"/>
              <a:gd name="connsiteX2498" fmla="*/ 1899904 w 4173281"/>
              <a:gd name="connsiteY2498" fmla="*/ 2540992 h 5477157"/>
              <a:gd name="connsiteX2499" fmla="*/ 1938839 w 4173281"/>
              <a:gd name="connsiteY2499" fmla="*/ 2502061 h 5477157"/>
              <a:gd name="connsiteX2500" fmla="*/ 1977770 w 4173281"/>
              <a:gd name="connsiteY2500" fmla="*/ 2540992 h 5477157"/>
              <a:gd name="connsiteX2501" fmla="*/ 1977770 w 4173281"/>
              <a:gd name="connsiteY2501" fmla="*/ 2548780 h 5477157"/>
              <a:gd name="connsiteX2502" fmla="*/ 2040061 w 4173281"/>
              <a:gd name="connsiteY2502" fmla="*/ 2528015 h 5477157"/>
              <a:gd name="connsiteX2503" fmla="*/ 2068613 w 4173281"/>
              <a:gd name="connsiteY2503" fmla="*/ 2533207 h 5477157"/>
              <a:gd name="connsiteX2504" fmla="*/ 2084186 w 4173281"/>
              <a:gd name="connsiteY2504" fmla="*/ 2530611 h 5477157"/>
              <a:gd name="connsiteX2505" fmla="*/ 2068613 w 4173281"/>
              <a:gd name="connsiteY2505" fmla="*/ 2494273 h 5477157"/>
              <a:gd name="connsiteX2506" fmla="*/ 2071207 w 4173281"/>
              <a:gd name="connsiteY2506" fmla="*/ 2481297 h 5477157"/>
              <a:gd name="connsiteX2507" fmla="*/ 2063422 w 4173281"/>
              <a:gd name="connsiteY2507" fmla="*/ 2478700 h 5477157"/>
              <a:gd name="connsiteX2508" fmla="*/ 2032276 w 4173281"/>
              <a:gd name="connsiteY2508" fmla="*/ 2499464 h 5477157"/>
              <a:gd name="connsiteX2509" fmla="*/ 2019297 w 4173281"/>
              <a:gd name="connsiteY2509" fmla="*/ 2496870 h 5477157"/>
              <a:gd name="connsiteX2510" fmla="*/ 2003725 w 4173281"/>
              <a:gd name="connsiteY2510" fmla="*/ 2504654 h 5477157"/>
              <a:gd name="connsiteX2511" fmla="*/ 1982960 w 4173281"/>
              <a:gd name="connsiteY2511" fmla="*/ 2489082 h 5477157"/>
              <a:gd name="connsiteX2512" fmla="*/ 1897310 w 4173281"/>
              <a:gd name="connsiteY2512" fmla="*/ 2431981 h 5477157"/>
              <a:gd name="connsiteX2513" fmla="*/ 1863568 w 4173281"/>
              <a:gd name="connsiteY2513" fmla="*/ 2413814 h 5477157"/>
              <a:gd name="connsiteX2514" fmla="*/ 1868759 w 4173281"/>
              <a:gd name="connsiteY2514" fmla="*/ 2429387 h 5477157"/>
              <a:gd name="connsiteX2515" fmla="*/ 1845400 w 4173281"/>
              <a:gd name="connsiteY2515" fmla="*/ 2452745 h 5477157"/>
              <a:gd name="connsiteX2516" fmla="*/ 1822039 w 4173281"/>
              <a:gd name="connsiteY2516" fmla="*/ 2429387 h 5477157"/>
              <a:gd name="connsiteX2517" fmla="*/ 1845400 w 4173281"/>
              <a:gd name="connsiteY2517" fmla="*/ 2406026 h 5477157"/>
              <a:gd name="connsiteX2518" fmla="*/ 1860974 w 4173281"/>
              <a:gd name="connsiteY2518" fmla="*/ 2411217 h 5477157"/>
              <a:gd name="connsiteX2519" fmla="*/ 1858377 w 4173281"/>
              <a:gd name="connsiteY2519" fmla="*/ 2406026 h 5477157"/>
              <a:gd name="connsiteX2520" fmla="*/ 1847994 w 4173281"/>
              <a:gd name="connsiteY2520" fmla="*/ 2393050 h 5477157"/>
              <a:gd name="connsiteX2521" fmla="*/ 1845400 w 4173281"/>
              <a:gd name="connsiteY2521" fmla="*/ 2393050 h 5477157"/>
              <a:gd name="connsiteX2522" fmla="*/ 1806467 w 4173281"/>
              <a:gd name="connsiteY2522" fmla="*/ 2354116 h 5477157"/>
              <a:gd name="connsiteX2523" fmla="*/ 1809064 w 4173281"/>
              <a:gd name="connsiteY2523" fmla="*/ 2343734 h 5477157"/>
              <a:gd name="connsiteX2524" fmla="*/ 1803873 w 4173281"/>
              <a:gd name="connsiteY2524" fmla="*/ 2343734 h 5477157"/>
              <a:gd name="connsiteX2525" fmla="*/ 1772727 w 4173281"/>
              <a:gd name="connsiteY2525" fmla="*/ 2351522 h 5477157"/>
              <a:gd name="connsiteX2526" fmla="*/ 1702647 w 4173281"/>
              <a:gd name="connsiteY2526" fmla="*/ 2281443 h 5477157"/>
              <a:gd name="connsiteX2527" fmla="*/ 1749366 w 4173281"/>
              <a:gd name="connsiteY2527" fmla="*/ 2216556 h 5477157"/>
              <a:gd name="connsiteX2528" fmla="*/ 1738983 w 4173281"/>
              <a:gd name="connsiteY2528" fmla="*/ 2182813 h 5477157"/>
              <a:gd name="connsiteX2529" fmla="*/ 1738983 w 4173281"/>
              <a:gd name="connsiteY2529" fmla="*/ 2177622 h 5477157"/>
              <a:gd name="connsiteX2530" fmla="*/ 1697456 w 4173281"/>
              <a:gd name="connsiteY2530" fmla="*/ 2195793 h 5477157"/>
              <a:gd name="connsiteX2531" fmla="*/ 1642952 w 4173281"/>
              <a:gd name="connsiteY2531" fmla="*/ 2141285 h 5477157"/>
              <a:gd name="connsiteX2532" fmla="*/ 1661119 w 4173281"/>
              <a:gd name="connsiteY2532" fmla="*/ 2099757 h 5477157"/>
              <a:gd name="connsiteX2533" fmla="*/ 1687073 w 4173281"/>
              <a:gd name="connsiteY2533" fmla="*/ 2084184 h 5477157"/>
              <a:gd name="connsiteX2534" fmla="*/ 1700053 w 4173281"/>
              <a:gd name="connsiteY2534" fmla="*/ 2086781 h 5477157"/>
              <a:gd name="connsiteX2535" fmla="*/ 1751963 w 4173281"/>
              <a:gd name="connsiteY2535" fmla="*/ 2141285 h 5477157"/>
              <a:gd name="connsiteX2536" fmla="*/ 1751963 w 4173281"/>
              <a:gd name="connsiteY2536" fmla="*/ 2146477 h 5477157"/>
              <a:gd name="connsiteX2537" fmla="*/ 1777918 w 4173281"/>
              <a:gd name="connsiteY2537" fmla="*/ 2128309 h 5477157"/>
              <a:gd name="connsiteX2538" fmla="*/ 1770129 w 4173281"/>
              <a:gd name="connsiteY2538" fmla="*/ 2091972 h 5477157"/>
              <a:gd name="connsiteX2539" fmla="*/ 1775321 w 4173281"/>
              <a:gd name="connsiteY2539" fmla="*/ 2066017 h 5477157"/>
              <a:gd name="connsiteX2540" fmla="*/ 1754557 w 4173281"/>
              <a:gd name="connsiteY2540" fmla="*/ 2076399 h 5477157"/>
              <a:gd name="connsiteX2541" fmla="*/ 1728602 w 4173281"/>
              <a:gd name="connsiteY2541" fmla="*/ 2050444 h 5477157"/>
              <a:gd name="connsiteX2542" fmla="*/ 1754557 w 4173281"/>
              <a:gd name="connsiteY2542" fmla="*/ 2024489 h 5477157"/>
              <a:gd name="connsiteX2543" fmla="*/ 1738983 w 4173281"/>
              <a:gd name="connsiteY2543" fmla="*/ 2006320 h 5477157"/>
              <a:gd name="connsiteX2544" fmla="*/ 1707838 w 4173281"/>
              <a:gd name="connsiteY2544" fmla="*/ 2019298 h 5477157"/>
              <a:gd name="connsiteX2545" fmla="*/ 1663716 w 4173281"/>
              <a:gd name="connsiteY2545" fmla="*/ 1975173 h 5477157"/>
              <a:gd name="connsiteX2546" fmla="*/ 1707838 w 4173281"/>
              <a:gd name="connsiteY2546" fmla="*/ 1931051 h 5477157"/>
              <a:gd name="connsiteX2547" fmla="*/ 1736389 w 4173281"/>
              <a:gd name="connsiteY2547" fmla="*/ 1941433 h 5477157"/>
              <a:gd name="connsiteX2548" fmla="*/ 1741581 w 4173281"/>
              <a:gd name="connsiteY2548" fmla="*/ 1931051 h 5477157"/>
              <a:gd name="connsiteX2549" fmla="*/ 1741581 w 4173281"/>
              <a:gd name="connsiteY2549" fmla="*/ 1925860 h 5477157"/>
              <a:gd name="connsiteX2550" fmla="*/ 1783109 w 4173281"/>
              <a:gd name="connsiteY2550" fmla="*/ 1884332 h 5477157"/>
              <a:gd name="connsiteX2551" fmla="*/ 1785703 w 4173281"/>
              <a:gd name="connsiteY2551" fmla="*/ 1884332 h 5477157"/>
              <a:gd name="connsiteX2552" fmla="*/ 1777918 w 4173281"/>
              <a:gd name="connsiteY2552" fmla="*/ 1860971 h 5477157"/>
              <a:gd name="connsiteX2553" fmla="*/ 1764938 w 4173281"/>
              <a:gd name="connsiteY2553" fmla="*/ 1840208 h 5477157"/>
              <a:gd name="connsiteX2554" fmla="*/ 1738983 w 4173281"/>
              <a:gd name="connsiteY2554" fmla="*/ 1832422 h 5477157"/>
              <a:gd name="connsiteX2555" fmla="*/ 1741581 w 4173281"/>
              <a:gd name="connsiteY2555" fmla="*/ 1847995 h 5477157"/>
              <a:gd name="connsiteX2556" fmla="*/ 1687073 w 4173281"/>
              <a:gd name="connsiteY2556" fmla="*/ 1902499 h 5477157"/>
              <a:gd name="connsiteX2557" fmla="*/ 1632570 w 4173281"/>
              <a:gd name="connsiteY2557" fmla="*/ 1847995 h 5477157"/>
              <a:gd name="connsiteX2558" fmla="*/ 1635164 w 4173281"/>
              <a:gd name="connsiteY2558" fmla="*/ 1829825 h 5477157"/>
              <a:gd name="connsiteX2559" fmla="*/ 1596232 w 4173281"/>
              <a:gd name="connsiteY2559" fmla="*/ 1790894 h 5477157"/>
              <a:gd name="connsiteX2560" fmla="*/ 1635164 w 4173281"/>
              <a:gd name="connsiteY2560" fmla="*/ 1751960 h 5477157"/>
              <a:gd name="connsiteX2561" fmla="*/ 1674098 w 4173281"/>
              <a:gd name="connsiteY2561" fmla="*/ 1790894 h 5477157"/>
              <a:gd name="connsiteX2562" fmla="*/ 1674098 w 4173281"/>
              <a:gd name="connsiteY2562" fmla="*/ 1796085 h 5477157"/>
              <a:gd name="connsiteX2563" fmla="*/ 1684480 w 4173281"/>
              <a:gd name="connsiteY2563" fmla="*/ 1793489 h 5477157"/>
              <a:gd name="connsiteX2564" fmla="*/ 1697456 w 4173281"/>
              <a:gd name="connsiteY2564" fmla="*/ 1796085 h 5477157"/>
              <a:gd name="connsiteX2565" fmla="*/ 1689671 w 4173281"/>
              <a:gd name="connsiteY2565" fmla="*/ 1759748 h 5477157"/>
              <a:gd name="connsiteX2566" fmla="*/ 1692265 w 4173281"/>
              <a:gd name="connsiteY2566" fmla="*/ 1738984 h 5477157"/>
              <a:gd name="connsiteX2567" fmla="*/ 1689671 w 4173281"/>
              <a:gd name="connsiteY2567" fmla="*/ 1738984 h 5477157"/>
              <a:gd name="connsiteX2568" fmla="*/ 1655927 w 4173281"/>
              <a:gd name="connsiteY2568" fmla="*/ 1751960 h 5477157"/>
              <a:gd name="connsiteX2569" fmla="*/ 1604017 w 4173281"/>
              <a:gd name="connsiteY2569" fmla="*/ 1700051 h 5477157"/>
              <a:gd name="connsiteX2570" fmla="*/ 1609209 w 4173281"/>
              <a:gd name="connsiteY2570" fmla="*/ 1679287 h 5477157"/>
              <a:gd name="connsiteX2571" fmla="*/ 1606615 w 4173281"/>
              <a:gd name="connsiteY2571" fmla="*/ 1663713 h 5477157"/>
              <a:gd name="connsiteX2572" fmla="*/ 1648142 w 4173281"/>
              <a:gd name="connsiteY2572" fmla="*/ 1622186 h 5477157"/>
              <a:gd name="connsiteX2573" fmla="*/ 1689671 w 4173281"/>
              <a:gd name="connsiteY2573" fmla="*/ 1661119 h 5477157"/>
              <a:gd name="connsiteX2574" fmla="*/ 1707838 w 4173281"/>
              <a:gd name="connsiteY2574" fmla="*/ 1700051 h 5477157"/>
              <a:gd name="connsiteX2575" fmla="*/ 1707838 w 4173281"/>
              <a:gd name="connsiteY2575" fmla="*/ 1707838 h 5477157"/>
              <a:gd name="connsiteX2576" fmla="*/ 1728602 w 4173281"/>
              <a:gd name="connsiteY2576" fmla="*/ 1689668 h 5477157"/>
              <a:gd name="connsiteX2577" fmla="*/ 1728602 w 4173281"/>
              <a:gd name="connsiteY2577" fmla="*/ 1684477 h 5477157"/>
              <a:gd name="connsiteX2578" fmla="*/ 1793491 w 4173281"/>
              <a:gd name="connsiteY2578" fmla="*/ 1614401 h 5477157"/>
              <a:gd name="connsiteX2579" fmla="*/ 1783109 w 4173281"/>
              <a:gd name="connsiteY2579" fmla="*/ 1609209 h 5477157"/>
              <a:gd name="connsiteX2580" fmla="*/ 1759748 w 4173281"/>
              <a:gd name="connsiteY2580" fmla="*/ 1619591 h 5477157"/>
              <a:gd name="connsiteX2581" fmla="*/ 1728602 w 4173281"/>
              <a:gd name="connsiteY2581" fmla="*/ 1588446 h 5477157"/>
              <a:gd name="connsiteX2582" fmla="*/ 1759748 w 4173281"/>
              <a:gd name="connsiteY2582" fmla="*/ 1557300 h 5477157"/>
              <a:gd name="connsiteX2583" fmla="*/ 1777918 w 4173281"/>
              <a:gd name="connsiteY2583" fmla="*/ 1562491 h 5477157"/>
              <a:gd name="connsiteX2584" fmla="*/ 1801276 w 4173281"/>
              <a:gd name="connsiteY2584" fmla="*/ 1552108 h 5477157"/>
              <a:gd name="connsiteX2585" fmla="*/ 1832422 w 4173281"/>
              <a:gd name="connsiteY2585" fmla="*/ 1583254 h 5477157"/>
              <a:gd name="connsiteX2586" fmla="*/ 1827231 w 4173281"/>
              <a:gd name="connsiteY2586" fmla="*/ 1598827 h 5477157"/>
              <a:gd name="connsiteX2587" fmla="*/ 1853185 w 4173281"/>
              <a:gd name="connsiteY2587" fmla="*/ 1596231 h 5477157"/>
              <a:gd name="connsiteX2588" fmla="*/ 1967388 w 4173281"/>
              <a:gd name="connsiteY2588" fmla="*/ 1710432 h 5477157"/>
              <a:gd name="connsiteX2589" fmla="*/ 1962196 w 4173281"/>
              <a:gd name="connsiteY2589" fmla="*/ 1744175 h 5477157"/>
              <a:gd name="connsiteX2590" fmla="*/ 1959603 w 4173281"/>
              <a:gd name="connsiteY2590" fmla="*/ 1751960 h 5477157"/>
              <a:gd name="connsiteX2591" fmla="*/ 1938839 w 4173281"/>
              <a:gd name="connsiteY2591" fmla="*/ 1783107 h 5477157"/>
              <a:gd name="connsiteX2592" fmla="*/ 1946624 w 4173281"/>
              <a:gd name="connsiteY2592" fmla="*/ 1803870 h 5477157"/>
              <a:gd name="connsiteX2593" fmla="*/ 1962196 w 4173281"/>
              <a:gd name="connsiteY2593" fmla="*/ 1801276 h 5477157"/>
              <a:gd name="connsiteX2594" fmla="*/ 2019297 w 4173281"/>
              <a:gd name="connsiteY2594" fmla="*/ 1832422 h 5477157"/>
              <a:gd name="connsiteX2595" fmla="*/ 2037467 w 4173281"/>
              <a:gd name="connsiteY2595" fmla="*/ 1863569 h 5477157"/>
              <a:gd name="connsiteX2596" fmla="*/ 2024489 w 4173281"/>
              <a:gd name="connsiteY2596" fmla="*/ 1892117 h 5477157"/>
              <a:gd name="connsiteX2597" fmla="*/ 2006321 w 4173281"/>
              <a:gd name="connsiteY2597" fmla="*/ 1918072 h 5477157"/>
              <a:gd name="connsiteX2598" fmla="*/ 2032276 w 4173281"/>
              <a:gd name="connsiteY2598" fmla="*/ 1928455 h 5477157"/>
              <a:gd name="connsiteX2599" fmla="*/ 2099759 w 4173281"/>
              <a:gd name="connsiteY2599" fmla="*/ 1892117 h 5477157"/>
              <a:gd name="connsiteX2600" fmla="*/ 2169837 w 4173281"/>
              <a:gd name="connsiteY2600" fmla="*/ 1931051 h 5477157"/>
              <a:gd name="connsiteX2601" fmla="*/ 2169837 w 4173281"/>
              <a:gd name="connsiteY2601" fmla="*/ 1923264 h 5477157"/>
              <a:gd name="connsiteX2602" fmla="*/ 2175027 w 4173281"/>
              <a:gd name="connsiteY2602" fmla="*/ 1889524 h 5477157"/>
              <a:gd name="connsiteX2603" fmla="*/ 2164646 w 4173281"/>
              <a:gd name="connsiteY2603" fmla="*/ 1876544 h 5477157"/>
              <a:gd name="connsiteX2604" fmla="*/ 2156861 w 4173281"/>
              <a:gd name="connsiteY2604" fmla="*/ 1879141 h 5477157"/>
              <a:gd name="connsiteX2605" fmla="*/ 2125715 w 4173281"/>
              <a:gd name="connsiteY2605" fmla="*/ 1847995 h 5477157"/>
              <a:gd name="connsiteX2606" fmla="*/ 2156861 w 4173281"/>
              <a:gd name="connsiteY2606" fmla="*/ 1816849 h 5477157"/>
              <a:gd name="connsiteX2607" fmla="*/ 2172433 w 4173281"/>
              <a:gd name="connsiteY2607" fmla="*/ 1822040 h 5477157"/>
              <a:gd name="connsiteX2608" fmla="*/ 2203579 w 4173281"/>
              <a:gd name="connsiteY2608" fmla="*/ 1809061 h 5477157"/>
              <a:gd name="connsiteX2609" fmla="*/ 2239917 w 4173281"/>
              <a:gd name="connsiteY2609" fmla="*/ 1829825 h 5477157"/>
              <a:gd name="connsiteX2610" fmla="*/ 2245108 w 4173281"/>
              <a:gd name="connsiteY2610" fmla="*/ 1827231 h 5477157"/>
              <a:gd name="connsiteX2611" fmla="*/ 2239917 w 4173281"/>
              <a:gd name="connsiteY2611" fmla="*/ 1801276 h 5477157"/>
              <a:gd name="connsiteX2612" fmla="*/ 2239917 w 4173281"/>
              <a:gd name="connsiteY2612" fmla="*/ 1798679 h 5477157"/>
              <a:gd name="connsiteX2613" fmla="*/ 2237319 w 4173281"/>
              <a:gd name="connsiteY2613" fmla="*/ 1790894 h 5477157"/>
              <a:gd name="connsiteX2614" fmla="*/ 2216556 w 4173281"/>
              <a:gd name="connsiteY2614" fmla="*/ 1785704 h 5477157"/>
              <a:gd name="connsiteX2615" fmla="*/ 2203579 w 4173281"/>
              <a:gd name="connsiteY2615" fmla="*/ 1788298 h 5477157"/>
              <a:gd name="connsiteX2616" fmla="*/ 2164646 w 4173281"/>
              <a:gd name="connsiteY2616" fmla="*/ 1801276 h 5477157"/>
              <a:gd name="connsiteX2617" fmla="*/ 2097162 w 4173281"/>
              <a:gd name="connsiteY2617" fmla="*/ 1733793 h 5477157"/>
              <a:gd name="connsiteX2618" fmla="*/ 2071207 w 4173281"/>
              <a:gd name="connsiteY2618" fmla="*/ 1707838 h 5477157"/>
              <a:gd name="connsiteX2619" fmla="*/ 2086781 w 4173281"/>
              <a:gd name="connsiteY2619" fmla="*/ 1684477 h 5477157"/>
              <a:gd name="connsiteX2620" fmla="*/ 2084186 w 4173281"/>
              <a:gd name="connsiteY2620" fmla="*/ 1671502 h 5477157"/>
              <a:gd name="connsiteX2621" fmla="*/ 2141287 w 4173281"/>
              <a:gd name="connsiteY2621" fmla="*/ 1614401 h 5477157"/>
              <a:gd name="connsiteX2622" fmla="*/ 2172433 w 4173281"/>
              <a:gd name="connsiteY2622" fmla="*/ 1624782 h 5477157"/>
              <a:gd name="connsiteX2623" fmla="*/ 2177624 w 4173281"/>
              <a:gd name="connsiteY2623" fmla="*/ 1622186 h 5477157"/>
              <a:gd name="connsiteX2624" fmla="*/ 2200982 w 4173281"/>
              <a:gd name="connsiteY2624" fmla="*/ 1601421 h 5477157"/>
              <a:gd name="connsiteX2625" fmla="*/ 2224343 w 4173281"/>
              <a:gd name="connsiteY2625" fmla="*/ 1616995 h 5477157"/>
              <a:gd name="connsiteX2626" fmla="*/ 2239917 w 4173281"/>
              <a:gd name="connsiteY2626" fmla="*/ 1614401 h 5477157"/>
              <a:gd name="connsiteX2627" fmla="*/ 2250298 w 4173281"/>
              <a:gd name="connsiteY2627" fmla="*/ 1614401 h 5477157"/>
              <a:gd name="connsiteX2628" fmla="*/ 2242511 w 4173281"/>
              <a:gd name="connsiteY2628" fmla="*/ 1583254 h 5477157"/>
              <a:gd name="connsiteX2629" fmla="*/ 2245108 w 4173281"/>
              <a:gd name="connsiteY2629" fmla="*/ 1570276 h 5477157"/>
              <a:gd name="connsiteX2630" fmla="*/ 2229534 w 4173281"/>
              <a:gd name="connsiteY2630" fmla="*/ 1572872 h 5477157"/>
              <a:gd name="connsiteX2631" fmla="*/ 2180218 w 4173281"/>
              <a:gd name="connsiteY2631" fmla="*/ 1523556 h 5477157"/>
              <a:gd name="connsiteX2632" fmla="*/ 2229534 w 4173281"/>
              <a:gd name="connsiteY2632" fmla="*/ 1474244 h 5477157"/>
              <a:gd name="connsiteX2633" fmla="*/ 2278848 w 4173281"/>
              <a:gd name="connsiteY2633" fmla="*/ 1523556 h 5477157"/>
              <a:gd name="connsiteX2634" fmla="*/ 2278848 w 4173281"/>
              <a:gd name="connsiteY2634" fmla="*/ 1528747 h 5477157"/>
              <a:gd name="connsiteX2635" fmla="*/ 2284038 w 4173281"/>
              <a:gd name="connsiteY2635" fmla="*/ 1526153 h 5477157"/>
              <a:gd name="connsiteX2636" fmla="*/ 2325567 w 4173281"/>
              <a:gd name="connsiteY2636" fmla="*/ 1507984 h 5477157"/>
              <a:gd name="connsiteX2637" fmla="*/ 2335948 w 4173281"/>
              <a:gd name="connsiteY2637" fmla="*/ 1507984 h 5477157"/>
              <a:gd name="connsiteX2638" fmla="*/ 2335948 w 4173281"/>
              <a:gd name="connsiteY2638" fmla="*/ 1502792 h 5477157"/>
              <a:gd name="connsiteX2639" fmla="*/ 2382668 w 4173281"/>
              <a:gd name="connsiteY2639" fmla="*/ 1456074 h 5477157"/>
              <a:gd name="connsiteX2640" fmla="*/ 2429386 w 4173281"/>
              <a:gd name="connsiteY2640" fmla="*/ 1502792 h 5477157"/>
              <a:gd name="connsiteX2641" fmla="*/ 2424195 w 4173281"/>
              <a:gd name="connsiteY2641" fmla="*/ 1526153 h 5477157"/>
              <a:gd name="connsiteX2642" fmla="*/ 2455341 w 4173281"/>
              <a:gd name="connsiteY2642" fmla="*/ 1515771 h 5477157"/>
              <a:gd name="connsiteX2643" fmla="*/ 2515039 w 4173281"/>
              <a:gd name="connsiteY2643" fmla="*/ 1575466 h 5477157"/>
              <a:gd name="connsiteX2644" fmla="*/ 2511342 w 4173281"/>
              <a:gd name="connsiteY2644" fmla="*/ 1594473 h 5477157"/>
              <a:gd name="connsiteX2645" fmla="*/ 2518931 w 4173281"/>
              <a:gd name="connsiteY2645" fmla="*/ 1576766 h 5477157"/>
              <a:gd name="connsiteX2646" fmla="*/ 2546183 w 4173281"/>
              <a:gd name="connsiteY2646" fmla="*/ 1565087 h 5477157"/>
              <a:gd name="connsiteX2647" fmla="*/ 2585117 w 4173281"/>
              <a:gd name="connsiteY2647" fmla="*/ 1604018 h 5477157"/>
              <a:gd name="connsiteX2648" fmla="*/ 2546183 w 4173281"/>
              <a:gd name="connsiteY2648" fmla="*/ 1642952 h 5477157"/>
              <a:gd name="connsiteX2649" fmla="*/ 2507252 w 4173281"/>
              <a:gd name="connsiteY2649" fmla="*/ 1604018 h 5477157"/>
              <a:gd name="connsiteX2650" fmla="*/ 2507465 w 4173281"/>
              <a:gd name="connsiteY2650" fmla="*/ 1603522 h 5477157"/>
              <a:gd name="connsiteX2651" fmla="*/ 2497844 w 4173281"/>
              <a:gd name="connsiteY2651" fmla="*/ 1617969 h 5477157"/>
              <a:gd name="connsiteX2652" fmla="*/ 2455341 w 4173281"/>
              <a:gd name="connsiteY2652" fmla="*/ 1635164 h 5477157"/>
              <a:gd name="connsiteX2653" fmla="*/ 2395646 w 4173281"/>
              <a:gd name="connsiteY2653" fmla="*/ 1575466 h 5477157"/>
              <a:gd name="connsiteX2654" fmla="*/ 2406029 w 4173281"/>
              <a:gd name="connsiteY2654" fmla="*/ 1544320 h 5477157"/>
              <a:gd name="connsiteX2655" fmla="*/ 2382668 w 4173281"/>
              <a:gd name="connsiteY2655" fmla="*/ 1549511 h 5477157"/>
              <a:gd name="connsiteX2656" fmla="*/ 2380074 w 4173281"/>
              <a:gd name="connsiteY2656" fmla="*/ 1549511 h 5477157"/>
              <a:gd name="connsiteX2657" fmla="*/ 2380074 w 4173281"/>
              <a:gd name="connsiteY2657" fmla="*/ 1559893 h 5477157"/>
              <a:gd name="connsiteX2658" fmla="*/ 2361904 w 4173281"/>
              <a:gd name="connsiteY2658" fmla="*/ 1598827 h 5477157"/>
              <a:gd name="connsiteX2659" fmla="*/ 2307399 w 4173281"/>
              <a:gd name="connsiteY2659" fmla="*/ 1640356 h 5477157"/>
              <a:gd name="connsiteX2660" fmla="*/ 2317781 w 4173281"/>
              <a:gd name="connsiteY2660" fmla="*/ 1658522 h 5477157"/>
              <a:gd name="connsiteX2661" fmla="*/ 2322973 w 4173281"/>
              <a:gd name="connsiteY2661" fmla="*/ 1661119 h 5477157"/>
              <a:gd name="connsiteX2662" fmla="*/ 2382668 w 4173281"/>
              <a:gd name="connsiteY2662" fmla="*/ 1629973 h 5477157"/>
              <a:gd name="connsiteX2663" fmla="*/ 2444959 w 4173281"/>
              <a:gd name="connsiteY2663" fmla="*/ 1663713 h 5477157"/>
              <a:gd name="connsiteX2664" fmla="*/ 2470915 w 4173281"/>
              <a:gd name="connsiteY2664" fmla="*/ 1648141 h 5477157"/>
              <a:gd name="connsiteX2665" fmla="*/ 2504657 w 4173281"/>
              <a:gd name="connsiteY2665" fmla="*/ 1681883 h 5477157"/>
              <a:gd name="connsiteX2666" fmla="*/ 2517633 w 4173281"/>
              <a:gd name="connsiteY2666" fmla="*/ 1679287 h 5477157"/>
              <a:gd name="connsiteX2667" fmla="*/ 2520230 w 4173281"/>
              <a:gd name="connsiteY2667" fmla="*/ 1679287 h 5477157"/>
              <a:gd name="connsiteX2668" fmla="*/ 2574735 w 4173281"/>
              <a:gd name="connsiteY2668" fmla="*/ 1663713 h 5477157"/>
              <a:gd name="connsiteX2669" fmla="*/ 2579926 w 4173281"/>
              <a:gd name="connsiteY2669" fmla="*/ 1663713 h 5477157"/>
              <a:gd name="connsiteX2670" fmla="*/ 2577331 w 4173281"/>
              <a:gd name="connsiteY2670" fmla="*/ 1655928 h 5477157"/>
              <a:gd name="connsiteX2671" fmla="*/ 2608477 w 4173281"/>
              <a:gd name="connsiteY2671" fmla="*/ 1624782 h 5477157"/>
              <a:gd name="connsiteX2672" fmla="*/ 2634432 w 4173281"/>
              <a:gd name="connsiteY2672" fmla="*/ 1637758 h 5477157"/>
              <a:gd name="connsiteX2673" fmla="*/ 2634432 w 4173281"/>
              <a:gd name="connsiteY2673" fmla="*/ 1629973 h 5477157"/>
              <a:gd name="connsiteX2674" fmla="*/ 2611071 w 4173281"/>
              <a:gd name="connsiteY2674" fmla="*/ 1609209 h 5477157"/>
              <a:gd name="connsiteX2675" fmla="*/ 2595498 w 4173281"/>
              <a:gd name="connsiteY2675" fmla="*/ 1585848 h 5477157"/>
              <a:gd name="connsiteX2676" fmla="*/ 2616262 w 4173281"/>
              <a:gd name="connsiteY2676" fmla="*/ 1559893 h 5477157"/>
              <a:gd name="connsiteX2677" fmla="*/ 2608477 w 4173281"/>
              <a:gd name="connsiteY2677" fmla="*/ 1544320 h 5477157"/>
              <a:gd name="connsiteX2678" fmla="*/ 2611071 w 4173281"/>
              <a:gd name="connsiteY2678" fmla="*/ 1533939 h 5477157"/>
              <a:gd name="connsiteX2679" fmla="*/ 2605881 w 4173281"/>
              <a:gd name="connsiteY2679" fmla="*/ 1528747 h 5477157"/>
              <a:gd name="connsiteX2680" fmla="*/ 2590307 w 4173281"/>
              <a:gd name="connsiteY2680" fmla="*/ 1531345 h 5477157"/>
              <a:gd name="connsiteX2681" fmla="*/ 2587713 w 4173281"/>
              <a:gd name="connsiteY2681" fmla="*/ 1531345 h 5477157"/>
              <a:gd name="connsiteX2682" fmla="*/ 2587713 w 4173281"/>
              <a:gd name="connsiteY2682" fmla="*/ 1536535 h 5477157"/>
              <a:gd name="connsiteX2683" fmla="*/ 2572141 w 4173281"/>
              <a:gd name="connsiteY2683" fmla="*/ 1552108 h 5477157"/>
              <a:gd name="connsiteX2684" fmla="*/ 2556567 w 4173281"/>
              <a:gd name="connsiteY2684" fmla="*/ 1536535 h 5477157"/>
              <a:gd name="connsiteX2685" fmla="*/ 2564352 w 4173281"/>
              <a:gd name="connsiteY2685" fmla="*/ 1523556 h 5477157"/>
              <a:gd name="connsiteX2686" fmla="*/ 2553970 w 4173281"/>
              <a:gd name="connsiteY2686" fmla="*/ 1507984 h 5477157"/>
              <a:gd name="connsiteX2687" fmla="*/ 2520230 w 4173281"/>
              <a:gd name="connsiteY2687" fmla="*/ 1541726 h 5477157"/>
              <a:gd name="connsiteX2688" fmla="*/ 2486487 w 4173281"/>
              <a:gd name="connsiteY2688" fmla="*/ 1507984 h 5477157"/>
              <a:gd name="connsiteX2689" fmla="*/ 2520230 w 4173281"/>
              <a:gd name="connsiteY2689" fmla="*/ 1474244 h 5477157"/>
              <a:gd name="connsiteX2690" fmla="*/ 2551376 w 4173281"/>
              <a:gd name="connsiteY2690" fmla="*/ 1495007 h 5477157"/>
              <a:gd name="connsiteX2691" fmla="*/ 2551376 w 4173281"/>
              <a:gd name="connsiteY2691" fmla="*/ 1492410 h 5477157"/>
              <a:gd name="connsiteX2692" fmla="*/ 2572141 w 4173281"/>
              <a:gd name="connsiteY2692" fmla="*/ 1458670 h 5477157"/>
              <a:gd name="connsiteX2693" fmla="*/ 2569543 w 4173281"/>
              <a:gd name="connsiteY2693" fmla="*/ 1448289 h 5477157"/>
              <a:gd name="connsiteX2694" fmla="*/ 2598095 w 4173281"/>
              <a:gd name="connsiteY2694" fmla="*/ 1411951 h 5477157"/>
              <a:gd name="connsiteX2695" fmla="*/ 2566949 w 4173281"/>
              <a:gd name="connsiteY2695" fmla="*/ 1404164 h 5477157"/>
              <a:gd name="connsiteX2696" fmla="*/ 2512442 w 4173281"/>
              <a:gd name="connsiteY2696" fmla="*/ 1458670 h 5477157"/>
              <a:gd name="connsiteX2697" fmla="*/ 2476105 w 4173281"/>
              <a:gd name="connsiteY2697" fmla="*/ 1443097 h 5477157"/>
              <a:gd name="connsiteX2698" fmla="*/ 2470915 w 4173281"/>
              <a:gd name="connsiteY2698" fmla="*/ 1445691 h 5477157"/>
              <a:gd name="connsiteX2699" fmla="*/ 2442365 w 4173281"/>
              <a:gd name="connsiteY2699" fmla="*/ 1463861 h 5477157"/>
              <a:gd name="connsiteX2700" fmla="*/ 2411219 w 4173281"/>
              <a:gd name="connsiteY2700" fmla="*/ 1432715 h 5477157"/>
              <a:gd name="connsiteX2701" fmla="*/ 2411219 w 4173281"/>
              <a:gd name="connsiteY2701" fmla="*/ 1430119 h 5477157"/>
              <a:gd name="connsiteX2702" fmla="*/ 2400837 w 4173281"/>
              <a:gd name="connsiteY2702" fmla="*/ 1406760 h 5477157"/>
              <a:gd name="connsiteX2703" fmla="*/ 2408623 w 4173281"/>
              <a:gd name="connsiteY2703" fmla="*/ 1385996 h 5477157"/>
              <a:gd name="connsiteX2704" fmla="*/ 2387859 w 4173281"/>
              <a:gd name="connsiteY2704" fmla="*/ 1391188 h 5477157"/>
              <a:gd name="connsiteX2705" fmla="*/ 2338545 w 4173281"/>
              <a:gd name="connsiteY2705" fmla="*/ 1341872 h 5477157"/>
              <a:gd name="connsiteX2706" fmla="*/ 2348927 w 4173281"/>
              <a:gd name="connsiteY2706" fmla="*/ 1310725 h 5477157"/>
              <a:gd name="connsiteX2707" fmla="*/ 2348927 w 4173281"/>
              <a:gd name="connsiteY2707" fmla="*/ 1308132 h 5477157"/>
              <a:gd name="connsiteX2708" fmla="*/ 2372285 w 4173281"/>
              <a:gd name="connsiteY2708" fmla="*/ 1253624 h 5477157"/>
              <a:gd name="connsiteX2709" fmla="*/ 2372285 w 4173281"/>
              <a:gd name="connsiteY2709" fmla="*/ 1245839 h 5477157"/>
              <a:gd name="connsiteX2710" fmla="*/ 2385264 w 4173281"/>
              <a:gd name="connsiteY2710" fmla="*/ 1219884 h 5477157"/>
              <a:gd name="connsiteX2711" fmla="*/ 2380074 w 4173281"/>
              <a:gd name="connsiteY2711" fmla="*/ 1212097 h 5477157"/>
              <a:gd name="connsiteX2712" fmla="*/ 2364500 w 4173281"/>
              <a:gd name="connsiteY2712" fmla="*/ 1214693 h 5477157"/>
              <a:gd name="connsiteX2713" fmla="*/ 2341139 w 4173281"/>
              <a:gd name="connsiteY2713" fmla="*/ 1209502 h 5477157"/>
              <a:gd name="connsiteX2714" fmla="*/ 2317781 w 4173281"/>
              <a:gd name="connsiteY2714" fmla="*/ 1230267 h 5477157"/>
              <a:gd name="connsiteX2715" fmla="*/ 2294420 w 4173281"/>
              <a:gd name="connsiteY2715" fmla="*/ 1206906 h 5477157"/>
              <a:gd name="connsiteX2716" fmla="*/ 2315184 w 4173281"/>
              <a:gd name="connsiteY2716" fmla="*/ 1183548 h 5477157"/>
              <a:gd name="connsiteX2717" fmla="*/ 2309993 w 4173281"/>
              <a:gd name="connsiteY2717" fmla="*/ 1162784 h 5477157"/>
              <a:gd name="connsiteX2718" fmla="*/ 2273657 w 4173281"/>
              <a:gd name="connsiteY2718" fmla="*/ 1188739 h 5477157"/>
              <a:gd name="connsiteX2719" fmla="*/ 2237319 w 4173281"/>
              <a:gd name="connsiteY2719" fmla="*/ 1152402 h 5477157"/>
              <a:gd name="connsiteX2720" fmla="*/ 2239917 w 4173281"/>
              <a:gd name="connsiteY2720" fmla="*/ 1139423 h 5477157"/>
              <a:gd name="connsiteX2721" fmla="*/ 2224343 w 4173281"/>
              <a:gd name="connsiteY2721" fmla="*/ 1095302 h 5477157"/>
              <a:gd name="connsiteX2722" fmla="*/ 2239917 w 4173281"/>
              <a:gd name="connsiteY2722" fmla="*/ 1051176 h 5477157"/>
              <a:gd name="connsiteX2723" fmla="*/ 2239917 w 4173281"/>
              <a:gd name="connsiteY2723" fmla="*/ 1045986 h 5477157"/>
              <a:gd name="connsiteX2724" fmla="*/ 2281444 w 4173281"/>
              <a:gd name="connsiteY2724" fmla="*/ 1004458 h 5477157"/>
              <a:gd name="connsiteX2725" fmla="*/ 2320375 w 4173281"/>
              <a:gd name="connsiteY2725" fmla="*/ 1030412 h 5477157"/>
              <a:gd name="connsiteX2726" fmla="*/ 2351521 w 4173281"/>
              <a:gd name="connsiteY2726" fmla="*/ 1058964 h 5477157"/>
              <a:gd name="connsiteX2727" fmla="*/ 2348927 w 4173281"/>
              <a:gd name="connsiteY2727" fmla="*/ 1035603 h 5477157"/>
              <a:gd name="connsiteX2728" fmla="*/ 2442365 w 4173281"/>
              <a:gd name="connsiteY2728" fmla="*/ 942165 h 5477157"/>
              <a:gd name="connsiteX2729" fmla="*/ 2509848 w 4173281"/>
              <a:gd name="connsiteY2729" fmla="*/ 970717 h 5477157"/>
              <a:gd name="connsiteX2730" fmla="*/ 2520230 w 4173281"/>
              <a:gd name="connsiteY2730" fmla="*/ 947356 h 5477157"/>
              <a:gd name="connsiteX2731" fmla="*/ 2489085 w 4173281"/>
              <a:gd name="connsiteY2731" fmla="*/ 905829 h 5477157"/>
              <a:gd name="connsiteX2732" fmla="*/ 2489085 w 4173281"/>
              <a:gd name="connsiteY2732" fmla="*/ 900638 h 5477157"/>
              <a:gd name="connsiteX2733" fmla="*/ 2468320 w 4173281"/>
              <a:gd name="connsiteY2733" fmla="*/ 856515 h 5477157"/>
              <a:gd name="connsiteX2734" fmla="*/ 2470915 w 4173281"/>
              <a:gd name="connsiteY2734" fmla="*/ 835752 h 5477157"/>
              <a:gd name="connsiteX2735" fmla="*/ 2470915 w 4173281"/>
              <a:gd name="connsiteY2735" fmla="*/ 830560 h 5477157"/>
              <a:gd name="connsiteX2736" fmla="*/ 2470915 w 4173281"/>
              <a:gd name="connsiteY2736" fmla="*/ 827963 h 5477157"/>
              <a:gd name="connsiteX2737" fmla="*/ 2439769 w 4173281"/>
              <a:gd name="connsiteY2737" fmla="*/ 783842 h 5477157"/>
              <a:gd name="connsiteX2738" fmla="*/ 2437175 w 4173281"/>
              <a:gd name="connsiteY2738" fmla="*/ 783842 h 5477157"/>
              <a:gd name="connsiteX2739" fmla="*/ 2431983 w 4173281"/>
              <a:gd name="connsiteY2739" fmla="*/ 786435 h 5477157"/>
              <a:gd name="connsiteX2740" fmla="*/ 2341139 w 4173281"/>
              <a:gd name="connsiteY2740" fmla="*/ 848728 h 5477157"/>
              <a:gd name="connsiteX2741" fmla="*/ 2317781 w 4173281"/>
              <a:gd name="connsiteY2741" fmla="*/ 846134 h 5477157"/>
              <a:gd name="connsiteX2742" fmla="*/ 2291827 w 4173281"/>
              <a:gd name="connsiteY2742" fmla="*/ 851324 h 5477157"/>
              <a:gd name="connsiteX2743" fmla="*/ 2216556 w 4173281"/>
              <a:gd name="connsiteY2743" fmla="*/ 776053 h 5477157"/>
              <a:gd name="connsiteX2744" fmla="*/ 2247702 w 4173281"/>
              <a:gd name="connsiteY2744" fmla="*/ 716358 h 5477157"/>
              <a:gd name="connsiteX2745" fmla="*/ 2289229 w 4173281"/>
              <a:gd name="connsiteY2745" fmla="*/ 664448 h 5477157"/>
              <a:gd name="connsiteX2746" fmla="*/ 2289229 w 4173281"/>
              <a:gd name="connsiteY2746" fmla="*/ 659257 h 5477157"/>
              <a:gd name="connsiteX2747" fmla="*/ 2297018 w 4173281"/>
              <a:gd name="connsiteY2747" fmla="*/ 633302 h 5477157"/>
              <a:gd name="connsiteX2748" fmla="*/ 2258083 w 4173281"/>
              <a:gd name="connsiteY2748" fmla="*/ 552840 h 5477157"/>
              <a:gd name="connsiteX2749" fmla="*/ 2258083 w 4173281"/>
              <a:gd name="connsiteY2749" fmla="*/ 545056 h 5477157"/>
              <a:gd name="connsiteX2750" fmla="*/ 2242511 w 4173281"/>
              <a:gd name="connsiteY2750" fmla="*/ 547650 h 5477157"/>
              <a:gd name="connsiteX2751" fmla="*/ 2200982 w 4173281"/>
              <a:gd name="connsiteY2751" fmla="*/ 506121 h 5477157"/>
              <a:gd name="connsiteX2752" fmla="*/ 2242511 w 4173281"/>
              <a:gd name="connsiteY2752" fmla="*/ 464594 h 5477157"/>
              <a:gd name="connsiteX2753" fmla="*/ 2278848 w 4173281"/>
              <a:gd name="connsiteY2753" fmla="*/ 487955 h 5477157"/>
              <a:gd name="connsiteX2754" fmla="*/ 2364500 w 4173281"/>
              <a:gd name="connsiteY2754" fmla="*/ 446426 h 5477157"/>
              <a:gd name="connsiteX2755" fmla="*/ 2419004 w 4173281"/>
              <a:gd name="connsiteY2755" fmla="*/ 461999 h 5477157"/>
              <a:gd name="connsiteX2756" fmla="*/ 2416410 w 4173281"/>
              <a:gd name="connsiteY2756" fmla="*/ 446426 h 5477157"/>
              <a:gd name="connsiteX2757" fmla="*/ 2429386 w 4173281"/>
              <a:gd name="connsiteY2757" fmla="*/ 399707 h 5477157"/>
              <a:gd name="connsiteX2758" fmla="*/ 2421601 w 4173281"/>
              <a:gd name="connsiteY2758" fmla="*/ 399707 h 5477157"/>
              <a:gd name="connsiteX2759" fmla="*/ 2361904 w 4173281"/>
              <a:gd name="connsiteY2759" fmla="*/ 363370 h 5477157"/>
              <a:gd name="connsiteX2760" fmla="*/ 2320375 w 4173281"/>
              <a:gd name="connsiteY2760" fmla="*/ 381538 h 5477157"/>
              <a:gd name="connsiteX2761" fmla="*/ 2260680 w 4173281"/>
              <a:gd name="connsiteY2761" fmla="*/ 321843 h 5477157"/>
              <a:gd name="connsiteX2762" fmla="*/ 2320375 w 4173281"/>
              <a:gd name="connsiteY2762" fmla="*/ 262144 h 5477157"/>
              <a:gd name="connsiteX2763" fmla="*/ 2369691 w 4173281"/>
              <a:gd name="connsiteY2763" fmla="*/ 290697 h 5477157"/>
              <a:gd name="connsiteX2764" fmla="*/ 2419004 w 4173281"/>
              <a:gd name="connsiteY2764" fmla="*/ 267335 h 5477157"/>
              <a:gd name="connsiteX2765" fmla="*/ 2431983 w 4173281"/>
              <a:gd name="connsiteY2765" fmla="*/ 269933 h 5477157"/>
              <a:gd name="connsiteX2766" fmla="*/ 2398240 w 4173281"/>
              <a:gd name="connsiteY2766" fmla="*/ 207640 h 5477157"/>
              <a:gd name="connsiteX2767" fmla="*/ 2400837 w 4173281"/>
              <a:gd name="connsiteY2767" fmla="*/ 184279 h 5477157"/>
              <a:gd name="connsiteX2768" fmla="*/ 2364500 w 4173281"/>
              <a:gd name="connsiteY2768" fmla="*/ 197258 h 5477157"/>
              <a:gd name="connsiteX2769" fmla="*/ 2307399 w 4173281"/>
              <a:gd name="connsiteY2769" fmla="*/ 140157 h 5477157"/>
              <a:gd name="connsiteX2770" fmla="*/ 2364500 w 4173281"/>
              <a:gd name="connsiteY2770" fmla="*/ 83056 h 5477157"/>
              <a:gd name="connsiteX2771" fmla="*/ 2421601 w 4173281"/>
              <a:gd name="connsiteY2771" fmla="*/ 140157 h 5477157"/>
              <a:gd name="connsiteX2772" fmla="*/ 2421601 w 4173281"/>
              <a:gd name="connsiteY2772" fmla="*/ 150539 h 5477157"/>
              <a:gd name="connsiteX2773" fmla="*/ 2476105 w 4173281"/>
              <a:gd name="connsiteY2773" fmla="*/ 127178 h 5477157"/>
              <a:gd name="connsiteX2774" fmla="*/ 2535803 w 4173281"/>
              <a:gd name="connsiteY2774" fmla="*/ 155731 h 5477157"/>
              <a:gd name="connsiteX2775" fmla="*/ 2564352 w 4173281"/>
              <a:gd name="connsiteY2775" fmla="*/ 140157 h 5477157"/>
              <a:gd name="connsiteX2776" fmla="*/ 2600689 w 4173281"/>
              <a:gd name="connsiteY2776" fmla="*/ 176494 h 5477157"/>
              <a:gd name="connsiteX2777" fmla="*/ 2564352 w 4173281"/>
              <a:gd name="connsiteY2777" fmla="*/ 212832 h 5477157"/>
              <a:gd name="connsiteX2778" fmla="*/ 2551376 w 4173281"/>
              <a:gd name="connsiteY2778" fmla="*/ 210234 h 5477157"/>
              <a:gd name="connsiteX2779" fmla="*/ 2476105 w 4173281"/>
              <a:gd name="connsiteY2779" fmla="*/ 275123 h 5477157"/>
              <a:gd name="connsiteX2780" fmla="*/ 2457939 w 4173281"/>
              <a:gd name="connsiteY2780" fmla="*/ 272527 h 5477157"/>
              <a:gd name="connsiteX2781" fmla="*/ 2478702 w 4173281"/>
              <a:gd name="connsiteY2781" fmla="*/ 298481 h 5477157"/>
              <a:gd name="connsiteX2782" fmla="*/ 2499466 w 4173281"/>
              <a:gd name="connsiteY2782" fmla="*/ 285505 h 5477157"/>
              <a:gd name="connsiteX2783" fmla="*/ 2525421 w 4173281"/>
              <a:gd name="connsiteY2783" fmla="*/ 311460 h 5477157"/>
              <a:gd name="connsiteX2784" fmla="*/ 2499466 w 4173281"/>
              <a:gd name="connsiteY2784" fmla="*/ 337415 h 5477157"/>
              <a:gd name="connsiteX2785" fmla="*/ 2483893 w 4173281"/>
              <a:gd name="connsiteY2785" fmla="*/ 332224 h 5477157"/>
              <a:gd name="connsiteX2786" fmla="*/ 2481296 w 4173281"/>
              <a:gd name="connsiteY2786" fmla="*/ 350392 h 5477157"/>
              <a:gd name="connsiteX2787" fmla="*/ 2499466 w 4173281"/>
              <a:gd name="connsiteY2787" fmla="*/ 347797 h 5477157"/>
              <a:gd name="connsiteX2788" fmla="*/ 2515039 w 4173281"/>
              <a:gd name="connsiteY2788" fmla="*/ 342606 h 5477157"/>
              <a:gd name="connsiteX2789" fmla="*/ 2533206 w 4173281"/>
              <a:gd name="connsiteY2789" fmla="*/ 350392 h 5477157"/>
              <a:gd name="connsiteX2790" fmla="*/ 2605881 w 4173281"/>
              <a:gd name="connsiteY2790" fmla="*/ 443829 h 5477157"/>
              <a:gd name="connsiteX2791" fmla="*/ 2590307 w 4173281"/>
              <a:gd name="connsiteY2791" fmla="*/ 495740 h 5477157"/>
              <a:gd name="connsiteX2792" fmla="*/ 2600689 w 4173281"/>
              <a:gd name="connsiteY2792" fmla="*/ 519100 h 5477157"/>
              <a:gd name="connsiteX2793" fmla="*/ 2569543 w 4173281"/>
              <a:gd name="connsiteY2793" fmla="*/ 550246 h 5477157"/>
              <a:gd name="connsiteX2794" fmla="*/ 2543588 w 4173281"/>
              <a:gd name="connsiteY2794" fmla="*/ 534673 h 5477157"/>
              <a:gd name="connsiteX2795" fmla="*/ 2517633 w 4173281"/>
              <a:gd name="connsiteY2795" fmla="*/ 539864 h 5477157"/>
              <a:gd name="connsiteX2796" fmla="*/ 2553970 w 4173281"/>
              <a:gd name="connsiteY2796" fmla="*/ 589177 h 5477157"/>
              <a:gd name="connsiteX2797" fmla="*/ 2574735 w 4173281"/>
              <a:gd name="connsiteY2797" fmla="*/ 596966 h 5477157"/>
              <a:gd name="connsiteX2798" fmla="*/ 2590307 w 4173281"/>
              <a:gd name="connsiteY2798" fmla="*/ 573605 h 5477157"/>
              <a:gd name="connsiteX2799" fmla="*/ 2587713 w 4173281"/>
              <a:gd name="connsiteY2799" fmla="*/ 563222 h 5477157"/>
              <a:gd name="connsiteX2800" fmla="*/ 2611071 w 4173281"/>
              <a:gd name="connsiteY2800" fmla="*/ 539864 h 5477157"/>
              <a:gd name="connsiteX2801" fmla="*/ 2629241 w 4173281"/>
              <a:gd name="connsiteY2801" fmla="*/ 547650 h 5477157"/>
              <a:gd name="connsiteX2802" fmla="*/ 2642217 w 4173281"/>
              <a:gd name="connsiteY2802" fmla="*/ 545056 h 5477157"/>
              <a:gd name="connsiteX2803" fmla="*/ 2637026 w 4173281"/>
              <a:gd name="connsiteY2803" fmla="*/ 524291 h 5477157"/>
              <a:gd name="connsiteX2804" fmla="*/ 2662981 w 4173281"/>
              <a:gd name="connsiteY2804" fmla="*/ 472381 h 5477157"/>
              <a:gd name="connsiteX2805" fmla="*/ 2644814 w 4173281"/>
              <a:gd name="connsiteY2805" fmla="*/ 451617 h 5477157"/>
              <a:gd name="connsiteX2806" fmla="*/ 2665578 w 4173281"/>
              <a:gd name="connsiteY2806" fmla="*/ 430853 h 5477157"/>
              <a:gd name="connsiteX2807" fmla="*/ 2686342 w 4173281"/>
              <a:gd name="connsiteY2807" fmla="*/ 451617 h 5477157"/>
              <a:gd name="connsiteX2808" fmla="*/ 2681151 w 4173281"/>
              <a:gd name="connsiteY2808" fmla="*/ 461999 h 5477157"/>
              <a:gd name="connsiteX2809" fmla="*/ 2699318 w 4173281"/>
              <a:gd name="connsiteY2809" fmla="*/ 459402 h 5477157"/>
              <a:gd name="connsiteX2810" fmla="*/ 2730464 w 4173281"/>
              <a:gd name="connsiteY2810" fmla="*/ 467190 h 5477157"/>
              <a:gd name="connsiteX2811" fmla="*/ 2784971 w 4173281"/>
              <a:gd name="connsiteY2811" fmla="*/ 451617 h 5477157"/>
              <a:gd name="connsiteX2812" fmla="*/ 2797948 w 4173281"/>
              <a:gd name="connsiteY2812" fmla="*/ 454211 h 5477157"/>
              <a:gd name="connsiteX2813" fmla="*/ 2808329 w 4173281"/>
              <a:gd name="connsiteY2813" fmla="*/ 430853 h 5477157"/>
              <a:gd name="connsiteX2814" fmla="*/ 2805735 w 4173281"/>
              <a:gd name="connsiteY2814" fmla="*/ 423065 h 5477157"/>
              <a:gd name="connsiteX2815" fmla="*/ 2831690 w 4173281"/>
              <a:gd name="connsiteY2815" fmla="*/ 397110 h 5477157"/>
              <a:gd name="connsiteX2816" fmla="*/ 2849857 w 4173281"/>
              <a:gd name="connsiteY2816" fmla="*/ 404898 h 5477157"/>
              <a:gd name="connsiteX2817" fmla="*/ 2857645 w 4173281"/>
              <a:gd name="connsiteY2817" fmla="*/ 404898 h 5477157"/>
              <a:gd name="connsiteX2818" fmla="*/ 2892035 w 4173281"/>
              <a:gd name="connsiteY2818" fmla="*/ 415281 h 5477157"/>
              <a:gd name="connsiteX2819" fmla="*/ 2894424 w 4173281"/>
              <a:gd name="connsiteY2819" fmla="*/ 418010 h 5477157"/>
              <a:gd name="connsiteX2820" fmla="*/ 2902662 w 4173281"/>
              <a:gd name="connsiteY2820" fmla="*/ 406731 h 5477157"/>
              <a:gd name="connsiteX2821" fmla="*/ 2916378 w 4173281"/>
              <a:gd name="connsiteY2821" fmla="*/ 399479 h 5477157"/>
              <a:gd name="connsiteX2822" fmla="*/ 2910527 w 4173281"/>
              <a:gd name="connsiteY2822" fmla="*/ 394840 h 5477157"/>
              <a:gd name="connsiteX2823" fmla="*/ 2906959 w 4173281"/>
              <a:gd name="connsiteY2823" fmla="*/ 381538 h 5477157"/>
              <a:gd name="connsiteX2824" fmla="*/ 2930318 w 4173281"/>
              <a:gd name="connsiteY2824" fmla="*/ 358179 h 5477157"/>
              <a:gd name="connsiteX2825" fmla="*/ 2953677 w 4173281"/>
              <a:gd name="connsiteY2825" fmla="*/ 376346 h 5477157"/>
              <a:gd name="connsiteX2826" fmla="*/ 2966656 w 4173281"/>
              <a:gd name="connsiteY2826" fmla="*/ 363370 h 5477157"/>
              <a:gd name="connsiteX2827" fmla="*/ 2943295 w 4173281"/>
              <a:gd name="connsiteY2827" fmla="*/ 342606 h 5477157"/>
              <a:gd name="connsiteX2828" fmla="*/ 2925128 w 4173281"/>
              <a:gd name="connsiteY2828" fmla="*/ 337415 h 5477157"/>
              <a:gd name="connsiteX2829" fmla="*/ 2857645 w 4173281"/>
              <a:gd name="connsiteY2829" fmla="*/ 378944 h 5477157"/>
              <a:gd name="connsiteX2830" fmla="*/ 2784971 w 4173281"/>
              <a:gd name="connsiteY2830" fmla="*/ 314054 h 5477157"/>
              <a:gd name="connsiteX2831" fmla="*/ 2769398 w 4173281"/>
              <a:gd name="connsiteY2831" fmla="*/ 290697 h 5477157"/>
              <a:gd name="connsiteX2832" fmla="*/ 2769398 w 4173281"/>
              <a:gd name="connsiteY2832" fmla="*/ 285505 h 5477157"/>
              <a:gd name="connsiteX2833" fmla="*/ 2751228 w 4173281"/>
              <a:gd name="connsiteY2833" fmla="*/ 280314 h 5477157"/>
              <a:gd name="connsiteX2834" fmla="*/ 2704509 w 4173281"/>
              <a:gd name="connsiteY2834" fmla="*/ 321843 h 5477157"/>
              <a:gd name="connsiteX2835" fmla="*/ 2701915 w 4173281"/>
              <a:gd name="connsiteY2835" fmla="*/ 321843 h 5477157"/>
              <a:gd name="connsiteX2836" fmla="*/ 2696724 w 4173281"/>
              <a:gd name="connsiteY2836" fmla="*/ 342606 h 5477157"/>
              <a:gd name="connsiteX2837" fmla="*/ 2712297 w 4173281"/>
              <a:gd name="connsiteY2837" fmla="*/ 340009 h 5477157"/>
              <a:gd name="connsiteX2838" fmla="*/ 2748634 w 4173281"/>
              <a:gd name="connsiteY2838" fmla="*/ 376346 h 5477157"/>
              <a:gd name="connsiteX2839" fmla="*/ 2712297 w 4173281"/>
              <a:gd name="connsiteY2839" fmla="*/ 412684 h 5477157"/>
              <a:gd name="connsiteX2840" fmla="*/ 2675960 w 4173281"/>
              <a:gd name="connsiteY2840" fmla="*/ 376346 h 5477157"/>
              <a:gd name="connsiteX2841" fmla="*/ 2678554 w 4173281"/>
              <a:gd name="connsiteY2841" fmla="*/ 363370 h 5477157"/>
              <a:gd name="connsiteX2842" fmla="*/ 2668172 w 4173281"/>
              <a:gd name="connsiteY2842" fmla="*/ 368561 h 5477157"/>
              <a:gd name="connsiteX2843" fmla="*/ 2670769 w 4173281"/>
              <a:gd name="connsiteY2843" fmla="*/ 378944 h 5477157"/>
              <a:gd name="connsiteX2844" fmla="*/ 2642217 w 4173281"/>
              <a:gd name="connsiteY2844" fmla="*/ 407493 h 5477157"/>
              <a:gd name="connsiteX2845" fmla="*/ 2613668 w 4173281"/>
              <a:gd name="connsiteY2845" fmla="*/ 378944 h 5477157"/>
              <a:gd name="connsiteX2846" fmla="*/ 2618859 w 4173281"/>
              <a:gd name="connsiteY2846" fmla="*/ 363370 h 5477157"/>
              <a:gd name="connsiteX2847" fmla="*/ 2590307 w 4173281"/>
              <a:gd name="connsiteY2847" fmla="*/ 314054 h 5477157"/>
              <a:gd name="connsiteX2848" fmla="*/ 2647408 w 4173281"/>
              <a:gd name="connsiteY2848" fmla="*/ 256953 h 5477157"/>
              <a:gd name="connsiteX2849" fmla="*/ 2650005 w 4173281"/>
              <a:gd name="connsiteY2849" fmla="*/ 256953 h 5477157"/>
              <a:gd name="connsiteX2850" fmla="*/ 2647408 w 4173281"/>
              <a:gd name="connsiteY2850" fmla="*/ 238787 h 5477157"/>
              <a:gd name="connsiteX2851" fmla="*/ 2660387 w 4173281"/>
              <a:gd name="connsiteY2851" fmla="*/ 207640 h 5477157"/>
              <a:gd name="connsiteX2852" fmla="*/ 2655197 w 4173281"/>
              <a:gd name="connsiteY2852" fmla="*/ 199852 h 5477157"/>
              <a:gd name="connsiteX2853" fmla="*/ 2624051 w 4173281"/>
              <a:gd name="connsiteY2853" fmla="*/ 158324 h 5477157"/>
              <a:gd name="connsiteX2854" fmla="*/ 2662981 w 4173281"/>
              <a:gd name="connsiteY2854" fmla="*/ 116796 h 5477157"/>
              <a:gd name="connsiteX2855" fmla="*/ 2681151 w 4173281"/>
              <a:gd name="connsiteY2855" fmla="*/ 103820 h 5477157"/>
              <a:gd name="connsiteX2856" fmla="*/ 2675960 w 4173281"/>
              <a:gd name="connsiteY2856" fmla="*/ 88247 h 5477157"/>
              <a:gd name="connsiteX2857" fmla="*/ 2662981 w 4173281"/>
              <a:gd name="connsiteY2857" fmla="*/ 90841 h 5477157"/>
              <a:gd name="connsiteX2858" fmla="*/ 2639623 w 4173281"/>
              <a:gd name="connsiteY2858" fmla="*/ 80460 h 5477157"/>
              <a:gd name="connsiteX2859" fmla="*/ 2624051 w 4173281"/>
              <a:gd name="connsiteY2859" fmla="*/ 83056 h 5477157"/>
              <a:gd name="connsiteX2860" fmla="*/ 2582522 w 4173281"/>
              <a:gd name="connsiteY2860" fmla="*/ 41529 h 5477157"/>
              <a:gd name="connsiteX2861" fmla="*/ 2624051 w 4173281"/>
              <a:gd name="connsiteY2861" fmla="*/ 0 h 5477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</a:cxnLst>
            <a:rect l="l" t="t" r="r" b="b"/>
            <a:pathLst>
              <a:path w="4173281" h="5477157">
                <a:moveTo>
                  <a:pt x="3136599" y="5293155"/>
                </a:moveTo>
                <a:cubicBezTo>
                  <a:pt x="3136599" y="5293155"/>
                  <a:pt x="3136599" y="5295752"/>
                  <a:pt x="3136599" y="5295752"/>
                </a:cubicBezTo>
                <a:cubicBezTo>
                  <a:pt x="3139193" y="5295752"/>
                  <a:pt x="3139193" y="5295752"/>
                  <a:pt x="3141790" y="5295752"/>
                </a:cubicBezTo>
                <a:cubicBezTo>
                  <a:pt x="3139193" y="5295752"/>
                  <a:pt x="3139193" y="5293155"/>
                  <a:pt x="3136599" y="5293155"/>
                </a:cubicBezTo>
                <a:close/>
                <a:moveTo>
                  <a:pt x="1437907" y="5188401"/>
                </a:moveTo>
                <a:cubicBezTo>
                  <a:pt x="1437907" y="5188401"/>
                  <a:pt x="1437907" y="5190998"/>
                  <a:pt x="1437907" y="5190998"/>
                </a:cubicBezTo>
                <a:cubicBezTo>
                  <a:pt x="1440501" y="5190998"/>
                  <a:pt x="1440501" y="5190998"/>
                  <a:pt x="1443098" y="5190998"/>
                </a:cubicBezTo>
                <a:cubicBezTo>
                  <a:pt x="1440501" y="5190998"/>
                  <a:pt x="1440501" y="5188401"/>
                  <a:pt x="1437907" y="5188401"/>
                </a:cubicBezTo>
                <a:close/>
                <a:moveTo>
                  <a:pt x="3850353" y="5181928"/>
                </a:moveTo>
                <a:lnTo>
                  <a:pt x="3849443" y="5185050"/>
                </a:lnTo>
                <a:cubicBezTo>
                  <a:pt x="3844378" y="5195573"/>
                  <a:pt x="3835782" y="5202958"/>
                  <a:pt x="3825822" y="5206445"/>
                </a:cubicBezTo>
                <a:lnTo>
                  <a:pt x="3822806" y="5206257"/>
                </a:lnTo>
                <a:lnTo>
                  <a:pt x="3840912" y="5225158"/>
                </a:lnTo>
                <a:lnTo>
                  <a:pt x="3841062" y="5224845"/>
                </a:lnTo>
                <a:cubicBezTo>
                  <a:pt x="3844438" y="5217830"/>
                  <a:pt x="3850155" y="5211940"/>
                  <a:pt x="3858209" y="5207176"/>
                </a:cubicBezTo>
                <a:cubicBezTo>
                  <a:pt x="3856996" y="5203710"/>
                  <a:pt x="3858121" y="5201372"/>
                  <a:pt x="3856910" y="5197907"/>
                </a:cubicBezTo>
                <a:close/>
                <a:moveTo>
                  <a:pt x="3646336" y="5137614"/>
                </a:moveTo>
                <a:cubicBezTo>
                  <a:pt x="3646336" y="5137614"/>
                  <a:pt x="3642965" y="5139065"/>
                  <a:pt x="3642006" y="5141478"/>
                </a:cubicBezTo>
                <a:lnTo>
                  <a:pt x="3649242" y="5144355"/>
                </a:lnTo>
                <a:close/>
                <a:moveTo>
                  <a:pt x="2856995" y="5117460"/>
                </a:moveTo>
                <a:lnTo>
                  <a:pt x="2856746" y="5117609"/>
                </a:lnTo>
                <a:lnTo>
                  <a:pt x="2856950" y="5118879"/>
                </a:lnTo>
                <a:lnTo>
                  <a:pt x="2856927" y="5118256"/>
                </a:lnTo>
                <a:lnTo>
                  <a:pt x="2857187" y="5117558"/>
                </a:lnTo>
                <a:close/>
                <a:moveTo>
                  <a:pt x="2541443" y="5115197"/>
                </a:moveTo>
                <a:lnTo>
                  <a:pt x="2525669" y="5120092"/>
                </a:lnTo>
                <a:cubicBezTo>
                  <a:pt x="2530145" y="5130803"/>
                  <a:pt x="2530958" y="5141784"/>
                  <a:pt x="2531774" y="5152765"/>
                </a:cubicBezTo>
                <a:cubicBezTo>
                  <a:pt x="2533197" y="5147138"/>
                  <a:pt x="2538279" y="5141241"/>
                  <a:pt x="2541668" y="5137309"/>
                </a:cubicBezTo>
                <a:lnTo>
                  <a:pt x="2562979" y="5125628"/>
                </a:lnTo>
                <a:lnTo>
                  <a:pt x="2562844" y="5125389"/>
                </a:lnTo>
                <a:lnTo>
                  <a:pt x="2557773" y="5124277"/>
                </a:lnTo>
                <a:close/>
                <a:moveTo>
                  <a:pt x="3747508" y="5102039"/>
                </a:moveTo>
                <a:cubicBezTo>
                  <a:pt x="3747508" y="5102039"/>
                  <a:pt x="3744043" y="5103250"/>
                  <a:pt x="3742917" y="5105590"/>
                </a:cubicBezTo>
                <a:lnTo>
                  <a:pt x="3749934" y="5108967"/>
                </a:lnTo>
                <a:close/>
                <a:moveTo>
                  <a:pt x="3023300" y="5030912"/>
                </a:moveTo>
                <a:cubicBezTo>
                  <a:pt x="3019456" y="5042537"/>
                  <a:pt x="3012630" y="5052885"/>
                  <a:pt x="3003613" y="5061097"/>
                </a:cubicBezTo>
                <a:lnTo>
                  <a:pt x="2972353" y="5077627"/>
                </a:lnTo>
                <a:lnTo>
                  <a:pt x="2962499" y="5099966"/>
                </a:lnTo>
                <a:lnTo>
                  <a:pt x="2967741" y="5111591"/>
                </a:lnTo>
                <a:lnTo>
                  <a:pt x="2986060" y="5103685"/>
                </a:lnTo>
                <a:cubicBezTo>
                  <a:pt x="3009418" y="5103685"/>
                  <a:pt x="3030182" y="5124449"/>
                  <a:pt x="3030182" y="5147807"/>
                </a:cubicBezTo>
                <a:cubicBezTo>
                  <a:pt x="3030182" y="5165977"/>
                  <a:pt x="3022397" y="5178953"/>
                  <a:pt x="3009418" y="5186741"/>
                </a:cubicBezTo>
                <a:cubicBezTo>
                  <a:pt x="3012015" y="5186741"/>
                  <a:pt x="3012015" y="5189335"/>
                  <a:pt x="3012015" y="5189335"/>
                </a:cubicBezTo>
                <a:cubicBezTo>
                  <a:pt x="3014609" y="5189335"/>
                  <a:pt x="3019800" y="5191932"/>
                  <a:pt x="3022397" y="5191932"/>
                </a:cubicBezTo>
                <a:cubicBezTo>
                  <a:pt x="3026290" y="5180252"/>
                  <a:pt x="3032129" y="5169870"/>
                  <a:pt x="3039591" y="5161110"/>
                </a:cubicBezTo>
                <a:lnTo>
                  <a:pt x="3048346" y="5154254"/>
                </a:lnTo>
                <a:lnTo>
                  <a:pt x="3042186" y="5141186"/>
                </a:lnTo>
                <a:cubicBezTo>
                  <a:pt x="3039726" y="5131100"/>
                  <a:pt x="3039940" y="5121028"/>
                  <a:pt x="3042669" y="5111680"/>
                </a:cubicBezTo>
                <a:lnTo>
                  <a:pt x="3051986" y="5096615"/>
                </a:lnTo>
                <a:lnTo>
                  <a:pt x="3054191" y="5091356"/>
                </a:lnTo>
                <a:lnTo>
                  <a:pt x="3055604" y="5090763"/>
                </a:lnTo>
                <a:lnTo>
                  <a:pt x="3058236" y="5086508"/>
                </a:lnTo>
                <a:cubicBezTo>
                  <a:pt x="3043166" y="5079498"/>
                  <a:pt x="3028775" y="5064309"/>
                  <a:pt x="3023853" y="5044137"/>
                </a:cubicBezTo>
                <a:cubicBezTo>
                  <a:pt x="3022623" y="5039094"/>
                  <a:pt x="3024531" y="5035955"/>
                  <a:pt x="3023300" y="5030912"/>
                </a:cubicBezTo>
                <a:close/>
                <a:moveTo>
                  <a:pt x="4036252" y="5024364"/>
                </a:moveTo>
                <a:cubicBezTo>
                  <a:pt x="4025945" y="5033807"/>
                  <a:pt x="4012088" y="5038659"/>
                  <a:pt x="4000482" y="5038833"/>
                </a:cubicBezTo>
                <a:cubicBezTo>
                  <a:pt x="4004209" y="5055028"/>
                  <a:pt x="4005596" y="5070100"/>
                  <a:pt x="4003519" y="5086384"/>
                </a:cubicBezTo>
                <a:lnTo>
                  <a:pt x="4010534" y="5089761"/>
                </a:lnTo>
                <a:lnTo>
                  <a:pt x="4017550" y="5093138"/>
                </a:lnTo>
                <a:cubicBezTo>
                  <a:pt x="4018677" y="5090798"/>
                  <a:pt x="4021015" y="5091924"/>
                  <a:pt x="4022140" y="5089586"/>
                </a:cubicBezTo>
                <a:lnTo>
                  <a:pt x="4023267" y="5087246"/>
                </a:lnTo>
                <a:cubicBezTo>
                  <a:pt x="4026643" y="5080231"/>
                  <a:pt x="4032360" y="5074341"/>
                  <a:pt x="4040414" y="5069577"/>
                </a:cubicBezTo>
                <a:cubicBezTo>
                  <a:pt x="4039201" y="5066111"/>
                  <a:pt x="4040326" y="5063773"/>
                  <a:pt x="4039115" y="5060308"/>
                </a:cubicBezTo>
                <a:cubicBezTo>
                  <a:pt x="4032012" y="5051129"/>
                  <a:pt x="4029497" y="5038396"/>
                  <a:pt x="4036252" y="5024364"/>
                </a:cubicBezTo>
                <a:close/>
                <a:moveTo>
                  <a:pt x="4054353" y="4992749"/>
                </a:moveTo>
                <a:lnTo>
                  <a:pt x="4049849" y="5002104"/>
                </a:lnTo>
                <a:lnTo>
                  <a:pt x="4046472" y="5009121"/>
                </a:lnTo>
                <a:cubicBezTo>
                  <a:pt x="4052276" y="5009032"/>
                  <a:pt x="4056864" y="5005481"/>
                  <a:pt x="4062667" y="5005394"/>
                </a:cubicBezTo>
                <a:cubicBezTo>
                  <a:pt x="4059116" y="5000803"/>
                  <a:pt x="4056778" y="4999678"/>
                  <a:pt x="4054353" y="4992749"/>
                </a:cubicBezTo>
                <a:close/>
                <a:moveTo>
                  <a:pt x="1375615" y="4978167"/>
                </a:moveTo>
                <a:cubicBezTo>
                  <a:pt x="1391188" y="4978167"/>
                  <a:pt x="1404164" y="4991143"/>
                  <a:pt x="1404164" y="5006716"/>
                </a:cubicBezTo>
                <a:cubicBezTo>
                  <a:pt x="1404164" y="5014504"/>
                  <a:pt x="1401570" y="5022289"/>
                  <a:pt x="1396379" y="5027480"/>
                </a:cubicBezTo>
                <a:cubicBezTo>
                  <a:pt x="1396379" y="5027480"/>
                  <a:pt x="1398973" y="5027480"/>
                  <a:pt x="1401570" y="5027480"/>
                </a:cubicBezTo>
                <a:cubicBezTo>
                  <a:pt x="1417143" y="5027480"/>
                  <a:pt x="1430119" y="5032671"/>
                  <a:pt x="1440501" y="5037862"/>
                </a:cubicBezTo>
                <a:cubicBezTo>
                  <a:pt x="1450883" y="5032671"/>
                  <a:pt x="1463862" y="5030077"/>
                  <a:pt x="1476838" y="5030077"/>
                </a:cubicBezTo>
                <a:cubicBezTo>
                  <a:pt x="1523557" y="5030077"/>
                  <a:pt x="1562491" y="5069008"/>
                  <a:pt x="1559894" y="5113133"/>
                </a:cubicBezTo>
                <a:cubicBezTo>
                  <a:pt x="1559894" y="5157255"/>
                  <a:pt x="1523557" y="5193592"/>
                  <a:pt x="1479435" y="5196189"/>
                </a:cubicBezTo>
                <a:cubicBezTo>
                  <a:pt x="1495008" y="5203974"/>
                  <a:pt x="1505390" y="5222144"/>
                  <a:pt x="1505390" y="5240311"/>
                </a:cubicBezTo>
                <a:cubicBezTo>
                  <a:pt x="1505390" y="5271457"/>
                  <a:pt x="1479435" y="5294818"/>
                  <a:pt x="1450883" y="5294818"/>
                </a:cubicBezTo>
                <a:cubicBezTo>
                  <a:pt x="1424928" y="5294818"/>
                  <a:pt x="1404164" y="5279245"/>
                  <a:pt x="1398973" y="5255884"/>
                </a:cubicBezTo>
                <a:cubicBezTo>
                  <a:pt x="1398973" y="5250693"/>
                  <a:pt x="1396379" y="5248099"/>
                  <a:pt x="1396379" y="5242908"/>
                </a:cubicBezTo>
                <a:cubicBezTo>
                  <a:pt x="1396379" y="5237717"/>
                  <a:pt x="1396379" y="5235120"/>
                  <a:pt x="1398973" y="5232526"/>
                </a:cubicBezTo>
                <a:cubicBezTo>
                  <a:pt x="1398973" y="5227335"/>
                  <a:pt x="1401570" y="5222144"/>
                  <a:pt x="1404164" y="5216953"/>
                </a:cubicBezTo>
                <a:cubicBezTo>
                  <a:pt x="1404164" y="5216953"/>
                  <a:pt x="1401570" y="5216953"/>
                  <a:pt x="1401570" y="5216953"/>
                </a:cubicBezTo>
                <a:cubicBezTo>
                  <a:pt x="1396379" y="5245502"/>
                  <a:pt x="1370424" y="5268863"/>
                  <a:pt x="1339278" y="5268863"/>
                </a:cubicBezTo>
                <a:cubicBezTo>
                  <a:pt x="1302941" y="5268863"/>
                  <a:pt x="1274389" y="5240311"/>
                  <a:pt x="1274389" y="5203974"/>
                </a:cubicBezTo>
                <a:cubicBezTo>
                  <a:pt x="1274389" y="5201380"/>
                  <a:pt x="1274389" y="5198783"/>
                  <a:pt x="1274389" y="5196189"/>
                </a:cubicBezTo>
                <a:cubicBezTo>
                  <a:pt x="1261413" y="5190998"/>
                  <a:pt x="1253625" y="5180616"/>
                  <a:pt x="1248434" y="5167637"/>
                </a:cubicBezTo>
                <a:cubicBezTo>
                  <a:pt x="1219885" y="5165043"/>
                  <a:pt x="1199121" y="5139088"/>
                  <a:pt x="1199121" y="5110536"/>
                </a:cubicBezTo>
                <a:cubicBezTo>
                  <a:pt x="1199121" y="5081987"/>
                  <a:pt x="1217288" y="5058626"/>
                  <a:pt x="1243243" y="5053435"/>
                </a:cubicBezTo>
                <a:cubicBezTo>
                  <a:pt x="1243243" y="5050841"/>
                  <a:pt x="1243243" y="5045650"/>
                  <a:pt x="1243243" y="5043053"/>
                </a:cubicBezTo>
                <a:cubicBezTo>
                  <a:pt x="1243243" y="5019695"/>
                  <a:pt x="1264007" y="4998931"/>
                  <a:pt x="1287368" y="4998931"/>
                </a:cubicBezTo>
                <a:cubicBezTo>
                  <a:pt x="1310726" y="4998931"/>
                  <a:pt x="1331490" y="5019695"/>
                  <a:pt x="1331490" y="5043053"/>
                </a:cubicBezTo>
                <a:cubicBezTo>
                  <a:pt x="1331490" y="5061223"/>
                  <a:pt x="1323705" y="5074199"/>
                  <a:pt x="1310726" y="5081987"/>
                </a:cubicBezTo>
                <a:cubicBezTo>
                  <a:pt x="1313323" y="5081987"/>
                  <a:pt x="1313323" y="5084581"/>
                  <a:pt x="1313323" y="5084581"/>
                </a:cubicBezTo>
                <a:cubicBezTo>
                  <a:pt x="1315917" y="5084581"/>
                  <a:pt x="1321108" y="5087178"/>
                  <a:pt x="1323705" y="5087178"/>
                </a:cubicBezTo>
                <a:cubicBezTo>
                  <a:pt x="1331490" y="5063817"/>
                  <a:pt x="1347063" y="5045650"/>
                  <a:pt x="1367827" y="5035268"/>
                </a:cubicBezTo>
                <a:cubicBezTo>
                  <a:pt x="1357445" y="5030077"/>
                  <a:pt x="1347063" y="5019695"/>
                  <a:pt x="1347063" y="5006716"/>
                </a:cubicBezTo>
                <a:cubicBezTo>
                  <a:pt x="1347063" y="4991143"/>
                  <a:pt x="1360042" y="4978167"/>
                  <a:pt x="1375615" y="4978167"/>
                </a:cubicBezTo>
                <a:close/>
                <a:moveTo>
                  <a:pt x="2352924" y="4974643"/>
                </a:moveTo>
                <a:lnTo>
                  <a:pt x="2345603" y="4975185"/>
                </a:lnTo>
                <a:lnTo>
                  <a:pt x="2351502" y="4980269"/>
                </a:lnTo>
                <a:cubicBezTo>
                  <a:pt x="2353197" y="4978302"/>
                  <a:pt x="2352924" y="4974643"/>
                  <a:pt x="2352924" y="4974643"/>
                </a:cubicBezTo>
                <a:close/>
                <a:moveTo>
                  <a:pt x="2555483" y="4966417"/>
                </a:moveTo>
                <a:lnTo>
                  <a:pt x="2551995" y="4968892"/>
                </a:lnTo>
                <a:cubicBezTo>
                  <a:pt x="2559356" y="4983791"/>
                  <a:pt x="2564182" y="4998137"/>
                  <a:pt x="2565916" y="5014461"/>
                </a:cubicBezTo>
                <a:lnTo>
                  <a:pt x="2573521" y="5016129"/>
                </a:lnTo>
                <a:lnTo>
                  <a:pt x="2581127" y="5017797"/>
                </a:lnTo>
                <a:lnTo>
                  <a:pt x="2581328" y="5017549"/>
                </a:lnTo>
                <a:lnTo>
                  <a:pt x="2569977" y="5001094"/>
                </a:lnTo>
                <a:cubicBezTo>
                  <a:pt x="2566764" y="4991900"/>
                  <a:pt x="2566017" y="4981833"/>
                  <a:pt x="2568016" y="4971562"/>
                </a:cubicBezTo>
                <a:close/>
                <a:moveTo>
                  <a:pt x="3929713" y="4964440"/>
                </a:moveTo>
                <a:cubicBezTo>
                  <a:pt x="3929713" y="4964440"/>
                  <a:pt x="3926248" y="4965651"/>
                  <a:pt x="3925122" y="4967991"/>
                </a:cubicBezTo>
                <a:lnTo>
                  <a:pt x="3932139" y="4971368"/>
                </a:lnTo>
                <a:close/>
                <a:moveTo>
                  <a:pt x="3797194" y="4952500"/>
                </a:moveTo>
                <a:lnTo>
                  <a:pt x="3793817" y="4959515"/>
                </a:lnTo>
                <a:cubicBezTo>
                  <a:pt x="3788188" y="4971208"/>
                  <a:pt x="3779333" y="4980628"/>
                  <a:pt x="3768983" y="4987169"/>
                </a:cubicBezTo>
                <a:lnTo>
                  <a:pt x="3758614" y="4990352"/>
                </a:lnTo>
                <a:lnTo>
                  <a:pt x="3798119" y="5037853"/>
                </a:lnTo>
                <a:lnTo>
                  <a:pt x="3786132" y="5045737"/>
                </a:lnTo>
                <a:cubicBezTo>
                  <a:pt x="3785093" y="5053877"/>
                  <a:pt x="3784055" y="5062021"/>
                  <a:pt x="3779552" y="5071375"/>
                </a:cubicBezTo>
                <a:lnTo>
                  <a:pt x="3804700" y="5059880"/>
                </a:lnTo>
                <a:lnTo>
                  <a:pt x="3811147" y="5031229"/>
                </a:lnTo>
                <a:cubicBezTo>
                  <a:pt x="3820153" y="5012520"/>
                  <a:pt x="3832710" y="4998401"/>
                  <a:pt x="3848818" y="4988873"/>
                </a:cubicBezTo>
                <a:cubicBezTo>
                  <a:pt x="3843016" y="4988959"/>
                  <a:pt x="3838339" y="4986707"/>
                  <a:pt x="3833661" y="4984456"/>
                </a:cubicBezTo>
                <a:cubicBezTo>
                  <a:pt x="3819630" y="4977701"/>
                  <a:pt x="3805510" y="4965143"/>
                  <a:pt x="3797194" y="4952500"/>
                </a:cubicBezTo>
                <a:close/>
                <a:moveTo>
                  <a:pt x="3385249" y="4947114"/>
                </a:moveTo>
                <a:lnTo>
                  <a:pt x="3382319" y="4951624"/>
                </a:lnTo>
                <a:lnTo>
                  <a:pt x="3383776" y="4952851"/>
                </a:lnTo>
                <a:close/>
                <a:moveTo>
                  <a:pt x="1245840" y="4947021"/>
                </a:moveTo>
                <a:cubicBezTo>
                  <a:pt x="1256222" y="4947021"/>
                  <a:pt x="1264010" y="4954806"/>
                  <a:pt x="1264010" y="4965188"/>
                </a:cubicBezTo>
                <a:cubicBezTo>
                  <a:pt x="1264010" y="4975570"/>
                  <a:pt x="1256222" y="4983358"/>
                  <a:pt x="1245840" y="4983358"/>
                </a:cubicBezTo>
                <a:cubicBezTo>
                  <a:pt x="1235458" y="4983358"/>
                  <a:pt x="1227673" y="4975570"/>
                  <a:pt x="1227673" y="4965188"/>
                </a:cubicBezTo>
                <a:cubicBezTo>
                  <a:pt x="1227673" y="4954806"/>
                  <a:pt x="1235458" y="4947021"/>
                  <a:pt x="1245840" y="4947021"/>
                </a:cubicBezTo>
                <a:close/>
                <a:moveTo>
                  <a:pt x="2583464" y="4946564"/>
                </a:moveTo>
                <a:lnTo>
                  <a:pt x="2571635" y="4954957"/>
                </a:lnTo>
                <a:lnTo>
                  <a:pt x="2584001" y="4958552"/>
                </a:lnTo>
                <a:close/>
                <a:moveTo>
                  <a:pt x="2203192" y="4937387"/>
                </a:moveTo>
                <a:lnTo>
                  <a:pt x="2202973" y="4937920"/>
                </a:lnTo>
                <a:lnTo>
                  <a:pt x="2201278" y="4939887"/>
                </a:lnTo>
                <a:cubicBezTo>
                  <a:pt x="2199584" y="4941852"/>
                  <a:pt x="2201550" y="4943546"/>
                  <a:pt x="2199854" y="4945514"/>
                </a:cubicBezTo>
                <a:lnTo>
                  <a:pt x="2205753" y="4950598"/>
                </a:lnTo>
                <a:lnTo>
                  <a:pt x="2208055" y="4952581"/>
                </a:lnTo>
                <a:lnTo>
                  <a:pt x="2203293" y="4942896"/>
                </a:lnTo>
                <a:close/>
                <a:moveTo>
                  <a:pt x="1557299" y="4931448"/>
                </a:moveTo>
                <a:lnTo>
                  <a:pt x="1552107" y="4947022"/>
                </a:lnTo>
                <a:cubicBezTo>
                  <a:pt x="1557299" y="4941831"/>
                  <a:pt x="1562490" y="4939234"/>
                  <a:pt x="1570277" y="4934042"/>
                </a:cubicBezTo>
                <a:cubicBezTo>
                  <a:pt x="1570277" y="4934042"/>
                  <a:pt x="1567681" y="4934042"/>
                  <a:pt x="1567681" y="4931448"/>
                </a:cubicBezTo>
                <a:close/>
                <a:moveTo>
                  <a:pt x="3259953" y="4927761"/>
                </a:moveTo>
                <a:cubicBezTo>
                  <a:pt x="3259953" y="4927761"/>
                  <a:pt x="3258046" y="4930896"/>
                  <a:pt x="3258661" y="4933418"/>
                </a:cubicBezTo>
                <a:lnTo>
                  <a:pt x="3266227" y="4931573"/>
                </a:lnTo>
                <a:close/>
                <a:moveTo>
                  <a:pt x="3389492" y="4923220"/>
                </a:moveTo>
                <a:lnTo>
                  <a:pt x="3389507" y="4930523"/>
                </a:lnTo>
                <a:lnTo>
                  <a:pt x="3389692" y="4929800"/>
                </a:lnTo>
                <a:lnTo>
                  <a:pt x="3392928" y="4925684"/>
                </a:lnTo>
                <a:lnTo>
                  <a:pt x="3389968" y="4924092"/>
                </a:lnTo>
                <a:close/>
                <a:moveTo>
                  <a:pt x="2593786" y="4911627"/>
                </a:moveTo>
                <a:lnTo>
                  <a:pt x="2591561" y="4921768"/>
                </a:lnTo>
                <a:lnTo>
                  <a:pt x="2589893" y="4929375"/>
                </a:lnTo>
                <a:lnTo>
                  <a:pt x="2594176" y="4927259"/>
                </a:lnTo>
                <a:lnTo>
                  <a:pt x="2594050" y="4916214"/>
                </a:lnTo>
                <a:lnTo>
                  <a:pt x="2595599" y="4913338"/>
                </a:lnTo>
                <a:close/>
                <a:moveTo>
                  <a:pt x="3589695" y="4894284"/>
                </a:moveTo>
                <a:lnTo>
                  <a:pt x="3586635" y="4923157"/>
                </a:lnTo>
                <a:lnTo>
                  <a:pt x="3578576" y="4933721"/>
                </a:lnTo>
                <a:lnTo>
                  <a:pt x="3595558" y="4954043"/>
                </a:lnTo>
                <a:cubicBezTo>
                  <a:pt x="3600714" y="4962512"/>
                  <a:pt x="3604673" y="4971898"/>
                  <a:pt x="3607134" y="4981984"/>
                </a:cubicBezTo>
                <a:lnTo>
                  <a:pt x="3607198" y="4982478"/>
                </a:lnTo>
                <a:lnTo>
                  <a:pt x="3615583" y="4975163"/>
                </a:lnTo>
                <a:cubicBezTo>
                  <a:pt x="3625845" y="4962820"/>
                  <a:pt x="3639093" y="4953533"/>
                  <a:pt x="3653739" y="4947756"/>
                </a:cubicBezTo>
                <a:lnTo>
                  <a:pt x="3670006" y="4945536"/>
                </a:lnTo>
                <a:lnTo>
                  <a:pt x="3667174" y="4933121"/>
                </a:lnTo>
                <a:lnTo>
                  <a:pt x="3671998" y="4910962"/>
                </a:lnTo>
                <a:lnTo>
                  <a:pt x="3664428" y="4903615"/>
                </a:lnTo>
                <a:cubicBezTo>
                  <a:pt x="3647193" y="4915484"/>
                  <a:pt x="3626317" y="4916958"/>
                  <a:pt x="3607608" y="4907952"/>
                </a:cubicBezTo>
                <a:cubicBezTo>
                  <a:pt x="3600592" y="4904575"/>
                  <a:pt x="3594572" y="4899877"/>
                  <a:pt x="3589699" y="4894291"/>
                </a:cubicBezTo>
                <a:close/>
                <a:moveTo>
                  <a:pt x="3681388" y="4893873"/>
                </a:moveTo>
                <a:lnTo>
                  <a:pt x="3679002" y="4894624"/>
                </a:lnTo>
                <a:lnTo>
                  <a:pt x="3679956" y="4895771"/>
                </a:lnTo>
                <a:close/>
                <a:moveTo>
                  <a:pt x="2938690" y="4874091"/>
                </a:moveTo>
                <a:lnTo>
                  <a:pt x="2912037" y="4887675"/>
                </a:lnTo>
                <a:lnTo>
                  <a:pt x="2919025" y="4892925"/>
                </a:lnTo>
                <a:lnTo>
                  <a:pt x="2920214" y="4893094"/>
                </a:lnTo>
                <a:lnTo>
                  <a:pt x="2921329" y="4894656"/>
                </a:lnTo>
                <a:lnTo>
                  <a:pt x="2945283" y="4912653"/>
                </a:lnTo>
                <a:lnTo>
                  <a:pt x="2939756" y="4914981"/>
                </a:lnTo>
                <a:lnTo>
                  <a:pt x="2939200" y="4917514"/>
                </a:lnTo>
                <a:cubicBezTo>
                  <a:pt x="2938644" y="4920051"/>
                  <a:pt x="2941178" y="4920607"/>
                  <a:pt x="2940622" y="4923141"/>
                </a:cubicBezTo>
                <a:lnTo>
                  <a:pt x="2948453" y="4930012"/>
                </a:lnTo>
                <a:lnTo>
                  <a:pt x="2963757" y="4931269"/>
                </a:lnTo>
                <a:cubicBezTo>
                  <a:pt x="2989479" y="4938142"/>
                  <a:pt x="3010964" y="4958449"/>
                  <a:pt x="3017885" y="4986818"/>
                </a:cubicBezTo>
                <a:cubicBezTo>
                  <a:pt x="3019115" y="4991860"/>
                  <a:pt x="3020960" y="4999423"/>
                  <a:pt x="3019668" y="5005082"/>
                </a:cubicBezTo>
                <a:cubicBezTo>
                  <a:pt x="3025389" y="4995673"/>
                  <a:pt x="3031106" y="4986262"/>
                  <a:pt x="3039963" y="4978758"/>
                </a:cubicBezTo>
                <a:cubicBezTo>
                  <a:pt x="3031169" y="4975560"/>
                  <a:pt x="3024280" y="4969227"/>
                  <a:pt x="3022435" y="4961662"/>
                </a:cubicBezTo>
                <a:lnTo>
                  <a:pt x="3022862" y="4958214"/>
                </a:lnTo>
                <a:lnTo>
                  <a:pt x="3009252" y="4940055"/>
                </a:lnTo>
                <a:cubicBezTo>
                  <a:pt x="2988102" y="4927444"/>
                  <a:pt x="2976228" y="4908896"/>
                  <a:pt x="2967445" y="4888371"/>
                </a:cubicBezTo>
                <a:lnTo>
                  <a:pt x="2962374" y="4887259"/>
                </a:lnTo>
                <a:cubicBezTo>
                  <a:pt x="2954767" y="4885590"/>
                  <a:pt x="2945182" y="4880829"/>
                  <a:pt x="2938690" y="4874091"/>
                </a:cubicBezTo>
                <a:close/>
                <a:moveTo>
                  <a:pt x="3374220" y="4870494"/>
                </a:moveTo>
                <a:lnTo>
                  <a:pt x="3376681" y="4880580"/>
                </a:lnTo>
                <a:lnTo>
                  <a:pt x="3378527" y="4888146"/>
                </a:lnTo>
                <a:cubicBezTo>
                  <a:pt x="3382955" y="4884392"/>
                  <a:pt x="3384245" y="4878735"/>
                  <a:pt x="3388673" y="4874984"/>
                </a:cubicBezTo>
                <a:cubicBezTo>
                  <a:pt x="3383014" y="4873692"/>
                  <a:pt x="3380494" y="4874307"/>
                  <a:pt x="3374220" y="4870494"/>
                </a:cubicBezTo>
                <a:close/>
                <a:moveTo>
                  <a:pt x="2037467" y="4848392"/>
                </a:moveTo>
                <a:lnTo>
                  <a:pt x="2036271" y="4854353"/>
                </a:lnTo>
                <a:lnTo>
                  <a:pt x="2045844" y="4848392"/>
                </a:lnTo>
                <a:close/>
                <a:moveTo>
                  <a:pt x="2562317" y="4842825"/>
                </a:moveTo>
                <a:lnTo>
                  <a:pt x="2560649" y="4850430"/>
                </a:lnTo>
                <a:lnTo>
                  <a:pt x="2547689" y="4874210"/>
                </a:lnTo>
                <a:lnTo>
                  <a:pt x="2596801" y="4911108"/>
                </a:lnTo>
                <a:lnTo>
                  <a:pt x="2620938" y="4866312"/>
                </a:lnTo>
                <a:cubicBezTo>
                  <a:pt x="2615312" y="4867734"/>
                  <a:pt x="2610242" y="4866622"/>
                  <a:pt x="2605171" y="4865509"/>
                </a:cubicBezTo>
                <a:cubicBezTo>
                  <a:pt x="2589960" y="4862173"/>
                  <a:pt x="2573324" y="4853210"/>
                  <a:pt x="2562317" y="4842825"/>
                </a:cubicBezTo>
                <a:close/>
                <a:moveTo>
                  <a:pt x="2694017" y="4823882"/>
                </a:moveTo>
                <a:cubicBezTo>
                  <a:pt x="2694017" y="4823882"/>
                  <a:pt x="2690925" y="4825860"/>
                  <a:pt x="2690369" y="4828396"/>
                </a:cubicBezTo>
                <a:lnTo>
                  <a:pt x="2697976" y="4830064"/>
                </a:lnTo>
                <a:close/>
                <a:moveTo>
                  <a:pt x="2217542" y="4813814"/>
                </a:moveTo>
                <a:lnTo>
                  <a:pt x="2223565" y="4831547"/>
                </a:lnTo>
                <a:lnTo>
                  <a:pt x="2222799" y="4853550"/>
                </a:lnTo>
                <a:lnTo>
                  <a:pt x="2238861" y="4858220"/>
                </a:lnTo>
                <a:lnTo>
                  <a:pt x="2238955" y="4850958"/>
                </a:lnTo>
                <a:lnTo>
                  <a:pt x="2238794" y="4850705"/>
                </a:lnTo>
                <a:cubicBezTo>
                  <a:pt x="2237340" y="4846733"/>
                  <a:pt x="2236906" y="4842652"/>
                  <a:pt x="2237740" y="4838849"/>
                </a:cubicBezTo>
                <a:lnTo>
                  <a:pt x="2241392" y="4833257"/>
                </a:lnTo>
                <a:lnTo>
                  <a:pt x="2242507" y="4830754"/>
                </a:lnTo>
                <a:close/>
                <a:moveTo>
                  <a:pt x="1759748" y="4806865"/>
                </a:moveTo>
                <a:cubicBezTo>
                  <a:pt x="1754557" y="4809459"/>
                  <a:pt x="1749366" y="4812055"/>
                  <a:pt x="1741581" y="4812055"/>
                </a:cubicBezTo>
                <a:cubicBezTo>
                  <a:pt x="1736389" y="4812055"/>
                  <a:pt x="1731198" y="4812055"/>
                  <a:pt x="1726008" y="4809459"/>
                </a:cubicBezTo>
                <a:cubicBezTo>
                  <a:pt x="1723411" y="4814650"/>
                  <a:pt x="1723411" y="4819840"/>
                  <a:pt x="1720817" y="4825031"/>
                </a:cubicBezTo>
                <a:cubicBezTo>
                  <a:pt x="1726008" y="4827629"/>
                  <a:pt x="1728602" y="4830223"/>
                  <a:pt x="1733793" y="4835414"/>
                </a:cubicBezTo>
                <a:cubicBezTo>
                  <a:pt x="1736389" y="4835414"/>
                  <a:pt x="1738983" y="4838011"/>
                  <a:pt x="1741581" y="4840605"/>
                </a:cubicBezTo>
                <a:lnTo>
                  <a:pt x="1746772" y="4840605"/>
                </a:lnTo>
                <a:cubicBezTo>
                  <a:pt x="1749366" y="4827629"/>
                  <a:pt x="1754557" y="4817246"/>
                  <a:pt x="1759748" y="4806865"/>
                </a:cubicBezTo>
                <a:close/>
                <a:moveTo>
                  <a:pt x="3314999" y="4790782"/>
                </a:moveTo>
                <a:cubicBezTo>
                  <a:pt x="3315492" y="4796564"/>
                  <a:pt x="3314532" y="4798978"/>
                  <a:pt x="3312614" y="4803801"/>
                </a:cubicBezTo>
                <a:cubicBezTo>
                  <a:pt x="3308778" y="4813448"/>
                  <a:pt x="3301077" y="4818764"/>
                  <a:pt x="3294336" y="4821670"/>
                </a:cubicBezTo>
                <a:cubicBezTo>
                  <a:pt x="3294831" y="4827453"/>
                  <a:pt x="3292912" y="4832277"/>
                  <a:pt x="3290995" y="4837100"/>
                </a:cubicBezTo>
                <a:cubicBezTo>
                  <a:pt x="3286679" y="4847953"/>
                  <a:pt x="3278622" y="4855922"/>
                  <a:pt x="3268930" y="4860099"/>
                </a:cubicBezTo>
                <a:lnTo>
                  <a:pt x="3254265" y="4860212"/>
                </a:lnTo>
                <a:lnTo>
                  <a:pt x="3265240" y="4883725"/>
                </a:lnTo>
                <a:cubicBezTo>
                  <a:pt x="3267823" y="4872408"/>
                  <a:pt x="3272757" y="4862522"/>
                  <a:pt x="3279490" y="4854534"/>
                </a:cubicBezTo>
                <a:lnTo>
                  <a:pt x="3284412" y="4851037"/>
                </a:lnTo>
                <a:lnTo>
                  <a:pt x="3438429" y="4880518"/>
                </a:lnTo>
                <a:lnTo>
                  <a:pt x="3435712" y="4873095"/>
                </a:lnTo>
                <a:lnTo>
                  <a:pt x="3437322" y="4866093"/>
                </a:lnTo>
                <a:lnTo>
                  <a:pt x="3420189" y="4849370"/>
                </a:lnTo>
                <a:cubicBezTo>
                  <a:pt x="3417775" y="4848410"/>
                  <a:pt x="3414405" y="4849864"/>
                  <a:pt x="3411034" y="4851315"/>
                </a:cubicBezTo>
                <a:cubicBezTo>
                  <a:pt x="3399496" y="4866282"/>
                  <a:pt x="3380231" y="4872584"/>
                  <a:pt x="3360936" y="4864912"/>
                </a:cubicBezTo>
                <a:cubicBezTo>
                  <a:pt x="3341642" y="4857240"/>
                  <a:pt x="3331473" y="4833646"/>
                  <a:pt x="3336732" y="4813392"/>
                </a:cubicBezTo>
                <a:cubicBezTo>
                  <a:pt x="3333827" y="4806650"/>
                  <a:pt x="3330922" y="4799908"/>
                  <a:pt x="3331388" y="4791712"/>
                </a:cubicBezTo>
                <a:cubicBezTo>
                  <a:pt x="3325606" y="4792208"/>
                  <a:pt x="3319823" y="4792700"/>
                  <a:pt x="3314999" y="4790782"/>
                </a:cubicBezTo>
                <a:close/>
                <a:moveTo>
                  <a:pt x="1302940" y="4760145"/>
                </a:moveTo>
                <a:cubicBezTo>
                  <a:pt x="1336680" y="4760145"/>
                  <a:pt x="1362635" y="4786100"/>
                  <a:pt x="1362635" y="4819840"/>
                </a:cubicBezTo>
                <a:cubicBezTo>
                  <a:pt x="1362635" y="4853583"/>
                  <a:pt x="1336680" y="4879538"/>
                  <a:pt x="1302940" y="4879538"/>
                </a:cubicBezTo>
                <a:cubicBezTo>
                  <a:pt x="1284770" y="4879538"/>
                  <a:pt x="1269197" y="4871750"/>
                  <a:pt x="1256221" y="4853583"/>
                </a:cubicBezTo>
                <a:cubicBezTo>
                  <a:pt x="1253624" y="4856177"/>
                  <a:pt x="1251030" y="4856177"/>
                  <a:pt x="1248433" y="4856177"/>
                </a:cubicBezTo>
                <a:cubicBezTo>
                  <a:pt x="1230266" y="4856177"/>
                  <a:pt x="1214693" y="4840604"/>
                  <a:pt x="1214693" y="4822437"/>
                </a:cubicBezTo>
                <a:cubicBezTo>
                  <a:pt x="1214693" y="4804267"/>
                  <a:pt x="1230266" y="4788694"/>
                  <a:pt x="1248433" y="4788694"/>
                </a:cubicBezTo>
                <a:cubicBezTo>
                  <a:pt x="1251030" y="4788694"/>
                  <a:pt x="1251030" y="4788694"/>
                  <a:pt x="1251030" y="4788694"/>
                </a:cubicBezTo>
                <a:cubicBezTo>
                  <a:pt x="1261412" y="4773121"/>
                  <a:pt x="1282176" y="4760145"/>
                  <a:pt x="1302940" y="4760145"/>
                </a:cubicBezTo>
                <a:close/>
                <a:moveTo>
                  <a:pt x="2190601" y="4749764"/>
                </a:moveTo>
                <a:lnTo>
                  <a:pt x="2179863" y="4755132"/>
                </a:lnTo>
                <a:lnTo>
                  <a:pt x="2180655" y="4759900"/>
                </a:lnTo>
                <a:cubicBezTo>
                  <a:pt x="2179543" y="4764971"/>
                  <a:pt x="2178987" y="4767505"/>
                  <a:pt x="2175338" y="4772019"/>
                </a:cubicBezTo>
                <a:lnTo>
                  <a:pt x="2197348" y="4785127"/>
                </a:lnTo>
                <a:lnTo>
                  <a:pt x="2190601" y="4752358"/>
                </a:lnTo>
                <a:close/>
                <a:moveTo>
                  <a:pt x="3441296" y="4732836"/>
                </a:moveTo>
                <a:cubicBezTo>
                  <a:pt x="3441382" y="4738638"/>
                  <a:pt x="3440255" y="4740979"/>
                  <a:pt x="3438004" y="4745656"/>
                </a:cubicBezTo>
                <a:cubicBezTo>
                  <a:pt x="3433501" y="4755010"/>
                  <a:pt x="3425447" y="4759773"/>
                  <a:pt x="3418519" y="4762200"/>
                </a:cubicBezTo>
                <a:cubicBezTo>
                  <a:pt x="3418607" y="4768003"/>
                  <a:pt x="3416355" y="4772681"/>
                  <a:pt x="3414104" y="4777357"/>
                </a:cubicBezTo>
                <a:lnTo>
                  <a:pt x="3412959" y="4778394"/>
                </a:lnTo>
                <a:lnTo>
                  <a:pt x="3469746" y="4837677"/>
                </a:lnTo>
                <a:lnTo>
                  <a:pt x="3488164" y="4838934"/>
                </a:lnTo>
                <a:lnTo>
                  <a:pt x="3501406" y="4853388"/>
                </a:lnTo>
                <a:lnTo>
                  <a:pt x="3516384" y="4844692"/>
                </a:lnTo>
                <a:cubicBezTo>
                  <a:pt x="3530242" y="4839841"/>
                  <a:pt x="3545919" y="4840186"/>
                  <a:pt x="3559951" y="4846940"/>
                </a:cubicBezTo>
                <a:lnTo>
                  <a:pt x="3569306" y="4851443"/>
                </a:lnTo>
                <a:lnTo>
                  <a:pt x="3564961" y="4823985"/>
                </a:lnTo>
                <a:lnTo>
                  <a:pt x="3564555" y="4823856"/>
                </a:lnTo>
                <a:cubicBezTo>
                  <a:pt x="3552860" y="4818226"/>
                  <a:pt x="3545757" y="4809046"/>
                  <a:pt x="3542120" y="4798653"/>
                </a:cubicBezTo>
                <a:cubicBezTo>
                  <a:pt x="3539780" y="4797526"/>
                  <a:pt x="3536316" y="4798740"/>
                  <a:pt x="3532851" y="4799951"/>
                </a:cubicBezTo>
                <a:cubicBezTo>
                  <a:pt x="3520293" y="4814073"/>
                  <a:pt x="3500633" y="4819009"/>
                  <a:pt x="3481924" y="4810004"/>
                </a:cubicBezTo>
                <a:cubicBezTo>
                  <a:pt x="3463215" y="4800998"/>
                  <a:pt x="3454725" y="4776749"/>
                  <a:pt x="3461390" y="4756914"/>
                </a:cubicBezTo>
                <a:cubicBezTo>
                  <a:pt x="3458965" y="4749985"/>
                  <a:pt x="3456539" y="4743056"/>
                  <a:pt x="3457579" y="4734913"/>
                </a:cubicBezTo>
                <a:cubicBezTo>
                  <a:pt x="3451776" y="4735002"/>
                  <a:pt x="3445974" y="4735087"/>
                  <a:pt x="3441296" y="4732836"/>
                </a:cubicBezTo>
                <a:close/>
                <a:moveTo>
                  <a:pt x="1147210" y="4721214"/>
                </a:moveTo>
                <a:cubicBezTo>
                  <a:pt x="1183547" y="4721214"/>
                  <a:pt x="1214693" y="4749763"/>
                  <a:pt x="1214693" y="4788697"/>
                </a:cubicBezTo>
                <a:cubicBezTo>
                  <a:pt x="1214693" y="4825034"/>
                  <a:pt x="1183547" y="4856180"/>
                  <a:pt x="1147210" y="4856180"/>
                </a:cubicBezTo>
                <a:cubicBezTo>
                  <a:pt x="1110873" y="4856180"/>
                  <a:pt x="1079727" y="4825034"/>
                  <a:pt x="1079727" y="4788697"/>
                </a:cubicBezTo>
                <a:cubicBezTo>
                  <a:pt x="1079727" y="4752360"/>
                  <a:pt x="1110873" y="4721214"/>
                  <a:pt x="1147210" y="4721214"/>
                </a:cubicBezTo>
                <a:close/>
                <a:moveTo>
                  <a:pt x="2988065" y="4709546"/>
                </a:moveTo>
                <a:cubicBezTo>
                  <a:pt x="2980214" y="4721111"/>
                  <a:pt x="2967849" y="4729028"/>
                  <a:pt x="2956596" y="4731874"/>
                </a:cubicBezTo>
                <a:cubicBezTo>
                  <a:pt x="2963957" y="4746773"/>
                  <a:pt x="2968783" y="4761119"/>
                  <a:pt x="2970517" y="4777443"/>
                </a:cubicBezTo>
                <a:lnTo>
                  <a:pt x="2978122" y="4779111"/>
                </a:lnTo>
                <a:lnTo>
                  <a:pt x="2985728" y="4780779"/>
                </a:lnTo>
                <a:cubicBezTo>
                  <a:pt x="2986285" y="4778242"/>
                  <a:pt x="2988820" y="4778798"/>
                  <a:pt x="2989375" y="4776264"/>
                </a:cubicBezTo>
                <a:lnTo>
                  <a:pt x="2989932" y="4773727"/>
                </a:lnTo>
                <a:cubicBezTo>
                  <a:pt x="2991600" y="4766123"/>
                  <a:pt x="2995804" y="4759073"/>
                  <a:pt x="3002542" y="4752580"/>
                </a:cubicBezTo>
                <a:cubicBezTo>
                  <a:pt x="3000562" y="4749487"/>
                  <a:pt x="3001118" y="4746953"/>
                  <a:pt x="2999140" y="4743861"/>
                </a:cubicBezTo>
                <a:cubicBezTo>
                  <a:pt x="2990112" y="4736567"/>
                  <a:pt x="2984729" y="4724757"/>
                  <a:pt x="2988065" y="4709546"/>
                </a:cubicBezTo>
                <a:close/>
                <a:moveTo>
                  <a:pt x="2738878" y="4694750"/>
                </a:moveTo>
                <a:lnTo>
                  <a:pt x="2737210" y="4702355"/>
                </a:lnTo>
                <a:cubicBezTo>
                  <a:pt x="2734430" y="4715031"/>
                  <a:pt x="2727986" y="4726240"/>
                  <a:pt x="2719423" y="4734991"/>
                </a:cubicBezTo>
                <a:lnTo>
                  <a:pt x="2713464" y="4738486"/>
                </a:lnTo>
                <a:lnTo>
                  <a:pt x="2728462" y="4749754"/>
                </a:lnTo>
                <a:lnTo>
                  <a:pt x="2718616" y="4760190"/>
                </a:lnTo>
                <a:cubicBezTo>
                  <a:pt x="2719482" y="4768350"/>
                  <a:pt x="2720350" y="4776514"/>
                  <a:pt x="2718126" y="4786654"/>
                </a:cubicBezTo>
                <a:cubicBezTo>
                  <a:pt x="2725421" y="4777625"/>
                  <a:pt x="2734199" y="4770915"/>
                  <a:pt x="2743759" y="4766701"/>
                </a:cubicBezTo>
                <a:lnTo>
                  <a:pt x="2748442" y="4765933"/>
                </a:lnTo>
                <a:lnTo>
                  <a:pt x="2763621" y="4754971"/>
                </a:lnTo>
                <a:lnTo>
                  <a:pt x="2776401" y="4757393"/>
                </a:lnTo>
                <a:lnTo>
                  <a:pt x="2797499" y="4718237"/>
                </a:lnTo>
                <a:cubicBezTo>
                  <a:pt x="2791873" y="4719659"/>
                  <a:pt x="2786803" y="4718547"/>
                  <a:pt x="2781732" y="4717434"/>
                </a:cubicBezTo>
                <a:cubicBezTo>
                  <a:pt x="2766521" y="4714098"/>
                  <a:pt x="2749885" y="4705135"/>
                  <a:pt x="2738878" y="4694750"/>
                </a:cubicBezTo>
                <a:close/>
                <a:moveTo>
                  <a:pt x="2870578" y="4675807"/>
                </a:moveTo>
                <a:cubicBezTo>
                  <a:pt x="2870578" y="4675807"/>
                  <a:pt x="2867486" y="4677785"/>
                  <a:pt x="2866930" y="4680321"/>
                </a:cubicBezTo>
                <a:lnTo>
                  <a:pt x="2874537" y="4681989"/>
                </a:lnTo>
                <a:close/>
                <a:moveTo>
                  <a:pt x="2595256" y="4674796"/>
                </a:moveTo>
                <a:lnTo>
                  <a:pt x="2581720" y="4682866"/>
                </a:lnTo>
                <a:cubicBezTo>
                  <a:pt x="2570011" y="4686277"/>
                  <a:pt x="2557274" y="4686805"/>
                  <a:pt x="2544598" y="4684025"/>
                </a:cubicBezTo>
                <a:lnTo>
                  <a:pt x="2543332" y="4683596"/>
                </a:lnTo>
                <a:lnTo>
                  <a:pt x="2534189" y="4733928"/>
                </a:lnTo>
                <a:lnTo>
                  <a:pt x="2536389" y="4730851"/>
                </a:lnTo>
                <a:cubicBezTo>
                  <a:pt x="2543528" y="4716473"/>
                  <a:pt x="2554276" y="4704382"/>
                  <a:pt x="2567196" y="4695383"/>
                </a:cubicBezTo>
                <a:lnTo>
                  <a:pt x="2600286" y="4682612"/>
                </a:lnTo>
                <a:close/>
                <a:moveTo>
                  <a:pt x="2998387" y="4674609"/>
                </a:moveTo>
                <a:lnTo>
                  <a:pt x="2996162" y="4684750"/>
                </a:lnTo>
                <a:lnTo>
                  <a:pt x="2994494" y="4692357"/>
                </a:lnTo>
                <a:cubicBezTo>
                  <a:pt x="3000121" y="4690932"/>
                  <a:pt x="3003767" y="4686418"/>
                  <a:pt x="3009393" y="4684996"/>
                </a:cubicBezTo>
                <a:cubicBezTo>
                  <a:pt x="3004879" y="4681347"/>
                  <a:pt x="3002345" y="4680792"/>
                  <a:pt x="2998387" y="4674609"/>
                </a:cubicBezTo>
                <a:close/>
                <a:moveTo>
                  <a:pt x="1217287" y="4671898"/>
                </a:moveTo>
                <a:cubicBezTo>
                  <a:pt x="1230266" y="4671898"/>
                  <a:pt x="1240648" y="4682280"/>
                  <a:pt x="1240648" y="4695256"/>
                </a:cubicBezTo>
                <a:cubicBezTo>
                  <a:pt x="1240648" y="4705638"/>
                  <a:pt x="1230266" y="4716020"/>
                  <a:pt x="1217287" y="4718617"/>
                </a:cubicBezTo>
                <a:cubicBezTo>
                  <a:pt x="1204311" y="4718617"/>
                  <a:pt x="1193929" y="4708235"/>
                  <a:pt x="1193929" y="4695256"/>
                </a:cubicBezTo>
                <a:cubicBezTo>
                  <a:pt x="1193929" y="4682280"/>
                  <a:pt x="1204311" y="4671898"/>
                  <a:pt x="1217287" y="4671898"/>
                </a:cubicBezTo>
                <a:close/>
                <a:moveTo>
                  <a:pt x="1572872" y="4645943"/>
                </a:moveTo>
                <a:cubicBezTo>
                  <a:pt x="1585848" y="4645943"/>
                  <a:pt x="1593636" y="4658919"/>
                  <a:pt x="1593636" y="4669301"/>
                </a:cubicBezTo>
                <a:cubicBezTo>
                  <a:pt x="1593636" y="4679683"/>
                  <a:pt x="1583254" y="4690065"/>
                  <a:pt x="1572872" y="4690065"/>
                </a:cubicBezTo>
                <a:cubicBezTo>
                  <a:pt x="1567681" y="4690065"/>
                  <a:pt x="1559893" y="4687471"/>
                  <a:pt x="1557299" y="4682280"/>
                </a:cubicBezTo>
                <a:cubicBezTo>
                  <a:pt x="1557299" y="4692662"/>
                  <a:pt x="1549511" y="4703044"/>
                  <a:pt x="1536535" y="4703044"/>
                </a:cubicBezTo>
                <a:cubicBezTo>
                  <a:pt x="1526153" y="4703044"/>
                  <a:pt x="1515771" y="4695256"/>
                  <a:pt x="1515771" y="4682280"/>
                </a:cubicBezTo>
                <a:cubicBezTo>
                  <a:pt x="1515771" y="4669301"/>
                  <a:pt x="1523556" y="4658919"/>
                  <a:pt x="1536535" y="4658919"/>
                </a:cubicBezTo>
                <a:cubicBezTo>
                  <a:pt x="1541726" y="4658919"/>
                  <a:pt x="1546917" y="4661516"/>
                  <a:pt x="1552108" y="4666707"/>
                </a:cubicBezTo>
                <a:cubicBezTo>
                  <a:pt x="1552108" y="4656325"/>
                  <a:pt x="1562490" y="4645943"/>
                  <a:pt x="1572872" y="4645943"/>
                </a:cubicBezTo>
                <a:close/>
                <a:moveTo>
                  <a:pt x="1689671" y="4643349"/>
                </a:moveTo>
                <a:cubicBezTo>
                  <a:pt x="1707838" y="4643349"/>
                  <a:pt x="1723411" y="4658922"/>
                  <a:pt x="1723411" y="4677089"/>
                </a:cubicBezTo>
                <a:cubicBezTo>
                  <a:pt x="1723411" y="4695259"/>
                  <a:pt x="1707838" y="4710832"/>
                  <a:pt x="1689671" y="4710832"/>
                </a:cubicBezTo>
                <a:cubicBezTo>
                  <a:pt x="1674098" y="4710832"/>
                  <a:pt x="1663716" y="4700450"/>
                  <a:pt x="1658525" y="4690068"/>
                </a:cubicBezTo>
                <a:cubicBezTo>
                  <a:pt x="1655928" y="4697853"/>
                  <a:pt x="1648143" y="4703044"/>
                  <a:pt x="1640355" y="4703044"/>
                </a:cubicBezTo>
                <a:cubicBezTo>
                  <a:pt x="1629973" y="4703044"/>
                  <a:pt x="1622188" y="4695259"/>
                  <a:pt x="1622188" y="4684877"/>
                </a:cubicBezTo>
                <a:cubicBezTo>
                  <a:pt x="1622188" y="4674495"/>
                  <a:pt x="1629973" y="4664113"/>
                  <a:pt x="1640355" y="4666707"/>
                </a:cubicBezTo>
                <a:cubicBezTo>
                  <a:pt x="1648143" y="4666707"/>
                  <a:pt x="1653334" y="4669304"/>
                  <a:pt x="1655928" y="4674495"/>
                </a:cubicBezTo>
                <a:cubicBezTo>
                  <a:pt x="1658525" y="4656325"/>
                  <a:pt x="1671501" y="4643349"/>
                  <a:pt x="1689671" y="4643349"/>
                </a:cubicBezTo>
                <a:close/>
                <a:moveTo>
                  <a:pt x="1744176" y="4635562"/>
                </a:moveTo>
                <a:cubicBezTo>
                  <a:pt x="1757152" y="4635562"/>
                  <a:pt x="1764940" y="4643347"/>
                  <a:pt x="1764940" y="4656326"/>
                </a:cubicBezTo>
                <a:cubicBezTo>
                  <a:pt x="1764940" y="4669302"/>
                  <a:pt x="1757152" y="4677090"/>
                  <a:pt x="1744176" y="4677090"/>
                </a:cubicBezTo>
                <a:cubicBezTo>
                  <a:pt x="1731197" y="4677090"/>
                  <a:pt x="1723412" y="4666708"/>
                  <a:pt x="1723412" y="4656326"/>
                </a:cubicBezTo>
                <a:cubicBezTo>
                  <a:pt x="1723412" y="4645944"/>
                  <a:pt x="1731197" y="4635562"/>
                  <a:pt x="1744176" y="4635562"/>
                </a:cubicBezTo>
                <a:close/>
                <a:moveTo>
                  <a:pt x="1611806" y="4596630"/>
                </a:moveTo>
                <a:cubicBezTo>
                  <a:pt x="1627379" y="4596630"/>
                  <a:pt x="1637761" y="4609606"/>
                  <a:pt x="1637761" y="4622585"/>
                </a:cubicBezTo>
                <a:cubicBezTo>
                  <a:pt x="1637761" y="4635561"/>
                  <a:pt x="1627379" y="4648540"/>
                  <a:pt x="1611806" y="4648540"/>
                </a:cubicBezTo>
                <a:cubicBezTo>
                  <a:pt x="1598827" y="4648540"/>
                  <a:pt x="1585851" y="4635561"/>
                  <a:pt x="1585851" y="4622585"/>
                </a:cubicBezTo>
                <a:cubicBezTo>
                  <a:pt x="1585851" y="4609606"/>
                  <a:pt x="1596233" y="4596630"/>
                  <a:pt x="1611806" y="4596630"/>
                </a:cubicBezTo>
                <a:close/>
                <a:moveTo>
                  <a:pt x="2628097" y="4596487"/>
                </a:moveTo>
                <a:lnTo>
                  <a:pt x="2628030" y="4598438"/>
                </a:lnTo>
                <a:lnTo>
                  <a:pt x="2631997" y="4598438"/>
                </a:lnTo>
                <a:close/>
                <a:moveTo>
                  <a:pt x="2707900" y="4589837"/>
                </a:moveTo>
                <a:lnTo>
                  <a:pt x="2699520" y="4595761"/>
                </a:lnTo>
                <a:lnTo>
                  <a:pt x="2690565" y="4598020"/>
                </a:lnTo>
                <a:lnTo>
                  <a:pt x="2693046" y="4612952"/>
                </a:lnTo>
                <a:lnTo>
                  <a:pt x="2687347" y="4622509"/>
                </a:lnTo>
                <a:lnTo>
                  <a:pt x="2689050" y="4628701"/>
                </a:lnTo>
                <a:lnTo>
                  <a:pt x="2701828" y="4633480"/>
                </a:lnTo>
                <a:cubicBezTo>
                  <a:pt x="2702941" y="4628410"/>
                  <a:pt x="2702075" y="4620247"/>
                  <a:pt x="2703187" y="4615177"/>
                </a:cubicBezTo>
                <a:cubicBezTo>
                  <a:pt x="2701763" y="4609550"/>
                  <a:pt x="2700341" y="4603923"/>
                  <a:pt x="2701453" y="4598853"/>
                </a:cubicBezTo>
                <a:close/>
                <a:moveTo>
                  <a:pt x="1728602" y="4555102"/>
                </a:moveTo>
                <a:cubicBezTo>
                  <a:pt x="1744175" y="4555102"/>
                  <a:pt x="1757154" y="4568078"/>
                  <a:pt x="1757154" y="4583651"/>
                </a:cubicBezTo>
                <a:cubicBezTo>
                  <a:pt x="1757154" y="4599224"/>
                  <a:pt x="1744175" y="4612203"/>
                  <a:pt x="1728602" y="4612203"/>
                </a:cubicBezTo>
                <a:cubicBezTo>
                  <a:pt x="1713029" y="4612203"/>
                  <a:pt x="1700053" y="4599224"/>
                  <a:pt x="1700053" y="4583651"/>
                </a:cubicBezTo>
                <a:cubicBezTo>
                  <a:pt x="1700053" y="4568078"/>
                  <a:pt x="1713029" y="4555102"/>
                  <a:pt x="1728602" y="4555102"/>
                </a:cubicBezTo>
                <a:close/>
                <a:moveTo>
                  <a:pt x="1663713" y="4542123"/>
                </a:moveTo>
                <a:cubicBezTo>
                  <a:pt x="1671501" y="4542123"/>
                  <a:pt x="1676692" y="4547314"/>
                  <a:pt x="1676692" y="4555099"/>
                </a:cubicBezTo>
                <a:cubicBezTo>
                  <a:pt x="1676692" y="4562887"/>
                  <a:pt x="1671501" y="4568078"/>
                  <a:pt x="1663713" y="4568078"/>
                </a:cubicBezTo>
                <a:cubicBezTo>
                  <a:pt x="1655928" y="4568078"/>
                  <a:pt x="1650737" y="4562887"/>
                  <a:pt x="1650737" y="4555099"/>
                </a:cubicBezTo>
                <a:cubicBezTo>
                  <a:pt x="1650737" y="4547314"/>
                  <a:pt x="1655928" y="4542123"/>
                  <a:pt x="1663713" y="4542123"/>
                </a:cubicBezTo>
                <a:close/>
                <a:moveTo>
                  <a:pt x="1362638" y="4534338"/>
                </a:moveTo>
                <a:cubicBezTo>
                  <a:pt x="1388593" y="4534338"/>
                  <a:pt x="1406760" y="4552505"/>
                  <a:pt x="1411951" y="4575866"/>
                </a:cubicBezTo>
                <a:cubicBezTo>
                  <a:pt x="1424930" y="4575866"/>
                  <a:pt x="1437906" y="4588842"/>
                  <a:pt x="1437906" y="4604415"/>
                </a:cubicBezTo>
                <a:cubicBezTo>
                  <a:pt x="1437906" y="4619988"/>
                  <a:pt x="1424930" y="4632967"/>
                  <a:pt x="1409357" y="4632967"/>
                </a:cubicBezTo>
                <a:cubicBezTo>
                  <a:pt x="1401569" y="4632967"/>
                  <a:pt x="1396378" y="4630370"/>
                  <a:pt x="1388593" y="4619988"/>
                </a:cubicBezTo>
                <a:cubicBezTo>
                  <a:pt x="1380805" y="4627776"/>
                  <a:pt x="1370423" y="4630370"/>
                  <a:pt x="1360041" y="4630370"/>
                </a:cubicBezTo>
                <a:cubicBezTo>
                  <a:pt x="1347065" y="4630370"/>
                  <a:pt x="1334086" y="4625179"/>
                  <a:pt x="1326301" y="4617394"/>
                </a:cubicBezTo>
                <a:cubicBezTo>
                  <a:pt x="1323704" y="4619988"/>
                  <a:pt x="1321110" y="4622585"/>
                  <a:pt x="1315919" y="4622585"/>
                </a:cubicBezTo>
                <a:cubicBezTo>
                  <a:pt x="1308131" y="4622585"/>
                  <a:pt x="1300346" y="4617394"/>
                  <a:pt x="1300346" y="4607012"/>
                </a:cubicBezTo>
                <a:cubicBezTo>
                  <a:pt x="1300346" y="4599224"/>
                  <a:pt x="1305537" y="4594033"/>
                  <a:pt x="1313322" y="4591439"/>
                </a:cubicBezTo>
                <a:cubicBezTo>
                  <a:pt x="1313322" y="4588842"/>
                  <a:pt x="1313322" y="4586248"/>
                  <a:pt x="1313322" y="4583651"/>
                </a:cubicBezTo>
                <a:cubicBezTo>
                  <a:pt x="1313322" y="4557696"/>
                  <a:pt x="1334086" y="4534338"/>
                  <a:pt x="1362638" y="4534338"/>
                </a:cubicBezTo>
                <a:close/>
                <a:moveTo>
                  <a:pt x="3624164" y="4513822"/>
                </a:moveTo>
                <a:cubicBezTo>
                  <a:pt x="3634123" y="4510335"/>
                  <a:pt x="3645448" y="4510745"/>
                  <a:pt x="3655972" y="4515811"/>
                </a:cubicBezTo>
                <a:cubicBezTo>
                  <a:pt x="3665328" y="4520314"/>
                  <a:pt x="3672430" y="4529494"/>
                  <a:pt x="3676069" y="4539886"/>
                </a:cubicBezTo>
                <a:lnTo>
                  <a:pt x="3679981" y="4539115"/>
                </a:lnTo>
                <a:lnTo>
                  <a:pt x="3879079" y="4778514"/>
                </a:lnTo>
                <a:lnTo>
                  <a:pt x="3858413" y="4777448"/>
                </a:lnTo>
                <a:cubicBezTo>
                  <a:pt x="3853736" y="4775197"/>
                  <a:pt x="3850184" y="4770608"/>
                  <a:pt x="3846633" y="4766016"/>
                </a:cubicBezTo>
                <a:cubicBezTo>
                  <a:pt x="3829398" y="4777885"/>
                  <a:pt x="3808522" y="4779359"/>
                  <a:pt x="3789813" y="4770353"/>
                </a:cubicBezTo>
                <a:cubicBezTo>
                  <a:pt x="3761749" y="4756844"/>
                  <a:pt x="3749620" y="4722200"/>
                  <a:pt x="3763129" y="4694136"/>
                </a:cubicBezTo>
                <a:lnTo>
                  <a:pt x="3764255" y="4691796"/>
                </a:lnTo>
                <a:cubicBezTo>
                  <a:pt x="3758451" y="4691885"/>
                  <a:pt x="3751436" y="4688508"/>
                  <a:pt x="3746760" y="4686257"/>
                </a:cubicBezTo>
                <a:cubicBezTo>
                  <a:pt x="3735065" y="4680627"/>
                  <a:pt x="3727962" y="4671447"/>
                  <a:pt x="3724325" y="4661054"/>
                </a:cubicBezTo>
                <a:cubicBezTo>
                  <a:pt x="3721985" y="4659927"/>
                  <a:pt x="3718521" y="4661141"/>
                  <a:pt x="3715056" y="4662352"/>
                </a:cubicBezTo>
                <a:cubicBezTo>
                  <a:pt x="3702498" y="4676474"/>
                  <a:pt x="3682838" y="4681410"/>
                  <a:pt x="3664129" y="4672405"/>
                </a:cubicBezTo>
                <a:cubicBezTo>
                  <a:pt x="3645420" y="4663399"/>
                  <a:pt x="3636930" y="4639150"/>
                  <a:pt x="3643595" y="4619315"/>
                </a:cubicBezTo>
                <a:cubicBezTo>
                  <a:pt x="3641170" y="4612386"/>
                  <a:pt x="3638744" y="4605457"/>
                  <a:pt x="3639784" y="4597314"/>
                </a:cubicBezTo>
                <a:cubicBezTo>
                  <a:pt x="3633981" y="4597403"/>
                  <a:pt x="3628179" y="4597488"/>
                  <a:pt x="3623501" y="4595237"/>
                </a:cubicBezTo>
                <a:cubicBezTo>
                  <a:pt x="3623587" y="4601039"/>
                  <a:pt x="3622460" y="4603380"/>
                  <a:pt x="3620209" y="4608057"/>
                </a:cubicBezTo>
                <a:cubicBezTo>
                  <a:pt x="3615706" y="4617411"/>
                  <a:pt x="3607652" y="4622174"/>
                  <a:pt x="3600724" y="4624601"/>
                </a:cubicBezTo>
                <a:cubicBezTo>
                  <a:pt x="3600812" y="4630404"/>
                  <a:pt x="3598560" y="4635082"/>
                  <a:pt x="3596309" y="4639758"/>
                </a:cubicBezTo>
                <a:cubicBezTo>
                  <a:pt x="3586177" y="4660808"/>
                  <a:pt x="3561925" y="4669297"/>
                  <a:pt x="3540879" y="4659166"/>
                </a:cubicBezTo>
                <a:cubicBezTo>
                  <a:pt x="3519829" y="4649033"/>
                  <a:pt x="3511339" y="4624784"/>
                  <a:pt x="3521472" y="4603735"/>
                </a:cubicBezTo>
                <a:cubicBezTo>
                  <a:pt x="3529351" y="4587366"/>
                  <a:pt x="3545461" y="4577836"/>
                  <a:pt x="3561743" y="4579914"/>
                </a:cubicBezTo>
                <a:cubicBezTo>
                  <a:pt x="3568498" y="4565882"/>
                  <a:pt x="3582356" y="4561030"/>
                  <a:pt x="3597426" y="4559641"/>
                </a:cubicBezTo>
                <a:cubicBezTo>
                  <a:pt x="3595000" y="4552712"/>
                  <a:pt x="3597166" y="4542233"/>
                  <a:pt x="3600542" y="4535218"/>
                </a:cubicBezTo>
                <a:cubicBezTo>
                  <a:pt x="3605608" y="4524694"/>
                  <a:pt x="3614204" y="4517309"/>
                  <a:pt x="3624164" y="4513822"/>
                </a:cubicBezTo>
                <a:close/>
                <a:moveTo>
                  <a:pt x="1567681" y="4500596"/>
                </a:moveTo>
                <a:cubicBezTo>
                  <a:pt x="1575466" y="4500596"/>
                  <a:pt x="1583254" y="4508381"/>
                  <a:pt x="1583254" y="4516169"/>
                </a:cubicBezTo>
                <a:cubicBezTo>
                  <a:pt x="1583254" y="4523954"/>
                  <a:pt x="1575466" y="4531742"/>
                  <a:pt x="1567681" y="4531742"/>
                </a:cubicBezTo>
                <a:cubicBezTo>
                  <a:pt x="1559893" y="4531742"/>
                  <a:pt x="1552108" y="4523954"/>
                  <a:pt x="1552108" y="4516169"/>
                </a:cubicBezTo>
                <a:cubicBezTo>
                  <a:pt x="1552108" y="4508381"/>
                  <a:pt x="1559893" y="4500596"/>
                  <a:pt x="1567681" y="4500596"/>
                </a:cubicBezTo>
                <a:close/>
                <a:moveTo>
                  <a:pt x="1689671" y="4474641"/>
                </a:moveTo>
                <a:cubicBezTo>
                  <a:pt x="1687073" y="4477235"/>
                  <a:pt x="1687073" y="4479831"/>
                  <a:pt x="1687073" y="4482426"/>
                </a:cubicBezTo>
                <a:cubicBezTo>
                  <a:pt x="1689671" y="4479831"/>
                  <a:pt x="1692265" y="4479831"/>
                  <a:pt x="1692265" y="4477235"/>
                </a:cubicBezTo>
                <a:close/>
                <a:moveTo>
                  <a:pt x="2600760" y="4427965"/>
                </a:moveTo>
                <a:cubicBezTo>
                  <a:pt x="2598223" y="4427409"/>
                  <a:pt x="2595133" y="4429389"/>
                  <a:pt x="2592041" y="4431366"/>
                </a:cubicBezTo>
                <a:lnTo>
                  <a:pt x="2588539" y="4434741"/>
                </a:lnTo>
                <a:lnTo>
                  <a:pt x="2588506" y="4434920"/>
                </a:lnTo>
                <a:lnTo>
                  <a:pt x="2590469" y="4434920"/>
                </a:lnTo>
                <a:lnTo>
                  <a:pt x="2623144" y="4443634"/>
                </a:lnTo>
                <a:close/>
                <a:moveTo>
                  <a:pt x="1326302" y="4399372"/>
                </a:moveTo>
                <a:cubicBezTo>
                  <a:pt x="1341875" y="4399372"/>
                  <a:pt x="1354851" y="4412348"/>
                  <a:pt x="1354851" y="4427921"/>
                </a:cubicBezTo>
                <a:cubicBezTo>
                  <a:pt x="1354851" y="4440900"/>
                  <a:pt x="1344469" y="4451282"/>
                  <a:pt x="1334087" y="4453876"/>
                </a:cubicBezTo>
                <a:cubicBezTo>
                  <a:pt x="1334087" y="4456473"/>
                  <a:pt x="1334087" y="4459067"/>
                  <a:pt x="1334087" y="4461664"/>
                </a:cubicBezTo>
                <a:cubicBezTo>
                  <a:pt x="1334087" y="4485022"/>
                  <a:pt x="1313323" y="4505786"/>
                  <a:pt x="1289965" y="4505786"/>
                </a:cubicBezTo>
                <a:cubicBezTo>
                  <a:pt x="1287368" y="4505786"/>
                  <a:pt x="1287368" y="4505786"/>
                  <a:pt x="1287368" y="4505786"/>
                </a:cubicBezTo>
                <a:cubicBezTo>
                  <a:pt x="1297750" y="4523956"/>
                  <a:pt x="1305538" y="4544720"/>
                  <a:pt x="1305538" y="4565484"/>
                </a:cubicBezTo>
                <a:cubicBezTo>
                  <a:pt x="1305538" y="4625179"/>
                  <a:pt x="1258819" y="4671898"/>
                  <a:pt x="1199121" y="4671898"/>
                </a:cubicBezTo>
                <a:cubicBezTo>
                  <a:pt x="1139426" y="4671898"/>
                  <a:pt x="1092707" y="4625179"/>
                  <a:pt x="1092707" y="4565484"/>
                </a:cubicBezTo>
                <a:cubicBezTo>
                  <a:pt x="1092707" y="4560293"/>
                  <a:pt x="1095301" y="4552505"/>
                  <a:pt x="1095301" y="4547314"/>
                </a:cubicBezTo>
                <a:cubicBezTo>
                  <a:pt x="1077134" y="4547314"/>
                  <a:pt x="1056370" y="4529147"/>
                  <a:pt x="1056370" y="4508383"/>
                </a:cubicBezTo>
                <a:cubicBezTo>
                  <a:pt x="1056370" y="4487619"/>
                  <a:pt x="1071943" y="4472046"/>
                  <a:pt x="1092707" y="4472046"/>
                </a:cubicBezTo>
                <a:cubicBezTo>
                  <a:pt x="1105683" y="4472046"/>
                  <a:pt x="1116065" y="4477237"/>
                  <a:pt x="1123853" y="4487619"/>
                </a:cubicBezTo>
                <a:cubicBezTo>
                  <a:pt x="1144617" y="4469449"/>
                  <a:pt x="1170572" y="4456473"/>
                  <a:pt x="1199121" y="4456473"/>
                </a:cubicBezTo>
                <a:cubicBezTo>
                  <a:pt x="1217291" y="4456473"/>
                  <a:pt x="1232864" y="4459067"/>
                  <a:pt x="1245840" y="4466855"/>
                </a:cubicBezTo>
                <a:cubicBezTo>
                  <a:pt x="1245840" y="4464258"/>
                  <a:pt x="1245840" y="4461664"/>
                  <a:pt x="1245840" y="4459067"/>
                </a:cubicBezTo>
                <a:cubicBezTo>
                  <a:pt x="1245840" y="4435709"/>
                  <a:pt x="1266604" y="4414945"/>
                  <a:pt x="1289965" y="4414945"/>
                </a:cubicBezTo>
                <a:cubicBezTo>
                  <a:pt x="1292559" y="4414945"/>
                  <a:pt x="1297750" y="4417539"/>
                  <a:pt x="1300347" y="4417539"/>
                </a:cubicBezTo>
                <a:cubicBezTo>
                  <a:pt x="1305538" y="4407157"/>
                  <a:pt x="1315920" y="4399372"/>
                  <a:pt x="1326302" y="4399372"/>
                </a:cubicBezTo>
                <a:close/>
                <a:moveTo>
                  <a:pt x="2029680" y="4337078"/>
                </a:moveTo>
                <a:cubicBezTo>
                  <a:pt x="2032276" y="4342269"/>
                  <a:pt x="2032276" y="4344865"/>
                  <a:pt x="2032276" y="4350056"/>
                </a:cubicBezTo>
                <a:cubicBezTo>
                  <a:pt x="2042659" y="4352650"/>
                  <a:pt x="2050444" y="4357842"/>
                  <a:pt x="2058231" y="4365630"/>
                </a:cubicBezTo>
                <a:cubicBezTo>
                  <a:pt x="2063422" y="4363033"/>
                  <a:pt x="2068613" y="4360439"/>
                  <a:pt x="2076399" y="4357842"/>
                </a:cubicBezTo>
                <a:cubicBezTo>
                  <a:pt x="2073805" y="4355248"/>
                  <a:pt x="2073805" y="4352650"/>
                  <a:pt x="2071207" y="4350056"/>
                </a:cubicBezTo>
                <a:lnTo>
                  <a:pt x="2068613" y="4350056"/>
                </a:lnTo>
                <a:cubicBezTo>
                  <a:pt x="2053041" y="4350056"/>
                  <a:pt x="2040061" y="4344865"/>
                  <a:pt x="2029680" y="4337078"/>
                </a:cubicBezTo>
                <a:close/>
                <a:moveTo>
                  <a:pt x="1030412" y="4331889"/>
                </a:moveTo>
                <a:cubicBezTo>
                  <a:pt x="1053773" y="4331889"/>
                  <a:pt x="1074537" y="4352653"/>
                  <a:pt x="1074537" y="4376011"/>
                </a:cubicBezTo>
                <a:cubicBezTo>
                  <a:pt x="1074537" y="4399372"/>
                  <a:pt x="1053773" y="4420136"/>
                  <a:pt x="1030412" y="4420136"/>
                </a:cubicBezTo>
                <a:cubicBezTo>
                  <a:pt x="1007054" y="4420136"/>
                  <a:pt x="986290" y="4399372"/>
                  <a:pt x="986290" y="4376011"/>
                </a:cubicBezTo>
                <a:cubicBezTo>
                  <a:pt x="986290" y="4352653"/>
                  <a:pt x="1007054" y="4331889"/>
                  <a:pt x="1030412" y="4331889"/>
                </a:cubicBezTo>
                <a:close/>
                <a:moveTo>
                  <a:pt x="996672" y="4277383"/>
                </a:moveTo>
                <a:cubicBezTo>
                  <a:pt x="1009651" y="4277383"/>
                  <a:pt x="1020033" y="4287765"/>
                  <a:pt x="1020033" y="4300741"/>
                </a:cubicBezTo>
                <a:cubicBezTo>
                  <a:pt x="1020033" y="4311123"/>
                  <a:pt x="1009651" y="4321505"/>
                  <a:pt x="996672" y="4324102"/>
                </a:cubicBezTo>
                <a:cubicBezTo>
                  <a:pt x="983696" y="4324102"/>
                  <a:pt x="973314" y="4313720"/>
                  <a:pt x="973314" y="4300741"/>
                </a:cubicBezTo>
                <a:cubicBezTo>
                  <a:pt x="973314" y="4287765"/>
                  <a:pt x="983696" y="4277383"/>
                  <a:pt x="996672" y="4277383"/>
                </a:cubicBezTo>
                <a:close/>
                <a:moveTo>
                  <a:pt x="1993343" y="4272192"/>
                </a:moveTo>
                <a:lnTo>
                  <a:pt x="1993343" y="4277383"/>
                </a:lnTo>
                <a:cubicBezTo>
                  <a:pt x="1993343" y="4287764"/>
                  <a:pt x="1990749" y="4298147"/>
                  <a:pt x="1988151" y="4305932"/>
                </a:cubicBezTo>
                <a:lnTo>
                  <a:pt x="1990749" y="4305932"/>
                </a:lnTo>
                <a:cubicBezTo>
                  <a:pt x="1998534" y="4305932"/>
                  <a:pt x="2003725" y="4311123"/>
                  <a:pt x="2006321" y="4318910"/>
                </a:cubicBezTo>
                <a:cubicBezTo>
                  <a:pt x="2008916" y="4318910"/>
                  <a:pt x="2011512" y="4318910"/>
                  <a:pt x="2016703" y="4321504"/>
                </a:cubicBezTo>
                <a:cubicBezTo>
                  <a:pt x="2008916" y="4311123"/>
                  <a:pt x="2006321" y="4300741"/>
                  <a:pt x="2006321" y="4287764"/>
                </a:cubicBezTo>
                <a:lnTo>
                  <a:pt x="2006321" y="4279977"/>
                </a:lnTo>
                <a:cubicBezTo>
                  <a:pt x="2003725" y="4277383"/>
                  <a:pt x="1998534" y="4274786"/>
                  <a:pt x="1995940" y="4272192"/>
                </a:cubicBezTo>
                <a:close/>
                <a:moveTo>
                  <a:pt x="939571" y="4150204"/>
                </a:moveTo>
                <a:cubicBezTo>
                  <a:pt x="948171" y="4150204"/>
                  <a:pt x="955144" y="4157175"/>
                  <a:pt x="955144" y="4165777"/>
                </a:cubicBezTo>
                <a:cubicBezTo>
                  <a:pt x="955144" y="4174377"/>
                  <a:pt x="948171" y="4181350"/>
                  <a:pt x="939571" y="4181350"/>
                </a:cubicBezTo>
                <a:cubicBezTo>
                  <a:pt x="930968" y="4181350"/>
                  <a:pt x="923998" y="4174377"/>
                  <a:pt x="923998" y="4165777"/>
                </a:cubicBezTo>
                <a:cubicBezTo>
                  <a:pt x="923998" y="4157175"/>
                  <a:pt x="930968" y="4150204"/>
                  <a:pt x="939571" y="4150204"/>
                </a:cubicBezTo>
                <a:close/>
                <a:moveTo>
                  <a:pt x="2078996" y="4113865"/>
                </a:moveTo>
                <a:lnTo>
                  <a:pt x="2076399" y="4116462"/>
                </a:lnTo>
                <a:lnTo>
                  <a:pt x="2078996" y="4119056"/>
                </a:lnTo>
                <a:lnTo>
                  <a:pt x="2084186" y="4116462"/>
                </a:lnTo>
                <a:cubicBezTo>
                  <a:pt x="2081590" y="4116462"/>
                  <a:pt x="2081590" y="4113865"/>
                  <a:pt x="2078996" y="4113865"/>
                </a:cubicBezTo>
                <a:close/>
                <a:moveTo>
                  <a:pt x="781246" y="4059361"/>
                </a:moveTo>
                <a:cubicBezTo>
                  <a:pt x="789031" y="4059361"/>
                  <a:pt x="796819" y="4067146"/>
                  <a:pt x="796819" y="4074934"/>
                </a:cubicBezTo>
                <a:cubicBezTo>
                  <a:pt x="796819" y="4082719"/>
                  <a:pt x="789031" y="4090507"/>
                  <a:pt x="781246" y="4090507"/>
                </a:cubicBezTo>
                <a:cubicBezTo>
                  <a:pt x="773458" y="4090507"/>
                  <a:pt x="765673" y="4082719"/>
                  <a:pt x="765673" y="4074934"/>
                </a:cubicBezTo>
                <a:cubicBezTo>
                  <a:pt x="765673" y="4067146"/>
                  <a:pt x="773458" y="4059361"/>
                  <a:pt x="781246" y="4059361"/>
                </a:cubicBezTo>
                <a:close/>
                <a:moveTo>
                  <a:pt x="1858377" y="4054170"/>
                </a:moveTo>
                <a:cubicBezTo>
                  <a:pt x="1868759" y="4054170"/>
                  <a:pt x="1879141" y="4061955"/>
                  <a:pt x="1879141" y="4074934"/>
                </a:cubicBezTo>
                <a:cubicBezTo>
                  <a:pt x="1879141" y="4087910"/>
                  <a:pt x="1868759" y="4095698"/>
                  <a:pt x="1858377" y="4095698"/>
                </a:cubicBezTo>
                <a:cubicBezTo>
                  <a:pt x="1847995" y="4095698"/>
                  <a:pt x="1837613" y="4085316"/>
                  <a:pt x="1837613" y="4074934"/>
                </a:cubicBezTo>
                <a:cubicBezTo>
                  <a:pt x="1837613" y="4064552"/>
                  <a:pt x="1847995" y="4054170"/>
                  <a:pt x="1858377" y="4054170"/>
                </a:cubicBezTo>
                <a:close/>
                <a:moveTo>
                  <a:pt x="1995940" y="4025617"/>
                </a:moveTo>
                <a:lnTo>
                  <a:pt x="1995940" y="4030809"/>
                </a:lnTo>
                <a:cubicBezTo>
                  <a:pt x="1995940" y="4041191"/>
                  <a:pt x="1990749" y="4048978"/>
                  <a:pt x="1985557" y="4054170"/>
                </a:cubicBezTo>
                <a:cubicBezTo>
                  <a:pt x="1985557" y="4059361"/>
                  <a:pt x="1988151" y="4061955"/>
                  <a:pt x="1988151" y="4067146"/>
                </a:cubicBezTo>
                <a:cubicBezTo>
                  <a:pt x="1988151" y="4077527"/>
                  <a:pt x="1982960" y="4087910"/>
                  <a:pt x="1972579" y="4090507"/>
                </a:cubicBezTo>
                <a:cubicBezTo>
                  <a:pt x="1977770" y="4095697"/>
                  <a:pt x="1980366" y="4103482"/>
                  <a:pt x="1980366" y="4111271"/>
                </a:cubicBezTo>
                <a:cubicBezTo>
                  <a:pt x="1980366" y="4116462"/>
                  <a:pt x="1977770" y="4119056"/>
                  <a:pt x="1977770" y="4121652"/>
                </a:cubicBezTo>
                <a:cubicBezTo>
                  <a:pt x="1985557" y="4119056"/>
                  <a:pt x="1995940" y="4116462"/>
                  <a:pt x="2003725" y="4116462"/>
                </a:cubicBezTo>
                <a:cubicBezTo>
                  <a:pt x="2008916" y="4116462"/>
                  <a:pt x="2016703" y="4116462"/>
                  <a:pt x="2021895" y="4119056"/>
                </a:cubicBezTo>
                <a:cubicBezTo>
                  <a:pt x="2021895" y="4119056"/>
                  <a:pt x="2024489" y="4119056"/>
                  <a:pt x="2029680" y="4111271"/>
                </a:cubicBezTo>
                <a:cubicBezTo>
                  <a:pt x="2021895" y="4103482"/>
                  <a:pt x="2016703" y="4093101"/>
                  <a:pt x="2016703" y="4082719"/>
                </a:cubicBezTo>
                <a:cubicBezTo>
                  <a:pt x="2016703" y="4067146"/>
                  <a:pt x="2024489" y="4056764"/>
                  <a:pt x="2034871" y="4048978"/>
                </a:cubicBezTo>
                <a:cubicBezTo>
                  <a:pt x="2034871" y="4046381"/>
                  <a:pt x="2032276" y="4043787"/>
                  <a:pt x="2032276" y="4041191"/>
                </a:cubicBezTo>
                <a:cubicBezTo>
                  <a:pt x="2029680" y="4043787"/>
                  <a:pt x="2024489" y="4043787"/>
                  <a:pt x="2021895" y="4043787"/>
                </a:cubicBezTo>
                <a:cubicBezTo>
                  <a:pt x="2011512" y="4043787"/>
                  <a:pt x="2001131" y="4036000"/>
                  <a:pt x="1995940" y="4025617"/>
                </a:cubicBezTo>
                <a:close/>
                <a:moveTo>
                  <a:pt x="2050444" y="3932180"/>
                </a:moveTo>
                <a:cubicBezTo>
                  <a:pt x="2045252" y="3937370"/>
                  <a:pt x="2040061" y="3939968"/>
                  <a:pt x="2037467" y="3945159"/>
                </a:cubicBezTo>
                <a:cubicBezTo>
                  <a:pt x="2045252" y="3952944"/>
                  <a:pt x="2053041" y="3963325"/>
                  <a:pt x="2055635" y="3973708"/>
                </a:cubicBezTo>
                <a:cubicBezTo>
                  <a:pt x="2060826" y="3965922"/>
                  <a:pt x="2066016" y="3960731"/>
                  <a:pt x="2073805" y="3955540"/>
                </a:cubicBezTo>
                <a:cubicBezTo>
                  <a:pt x="2063422" y="3950350"/>
                  <a:pt x="2055635" y="3942561"/>
                  <a:pt x="2050444" y="3932180"/>
                </a:cubicBezTo>
                <a:close/>
                <a:moveTo>
                  <a:pt x="1681883" y="3911419"/>
                </a:moveTo>
                <a:cubicBezTo>
                  <a:pt x="1702647" y="3911419"/>
                  <a:pt x="1718220" y="3926992"/>
                  <a:pt x="1718220" y="3947756"/>
                </a:cubicBezTo>
                <a:cubicBezTo>
                  <a:pt x="1718220" y="3968520"/>
                  <a:pt x="1702647" y="3984093"/>
                  <a:pt x="1681883" y="3984093"/>
                </a:cubicBezTo>
                <a:cubicBezTo>
                  <a:pt x="1666310" y="3984093"/>
                  <a:pt x="1653334" y="3973711"/>
                  <a:pt x="1648143" y="3960732"/>
                </a:cubicBezTo>
                <a:cubicBezTo>
                  <a:pt x="1645546" y="3960732"/>
                  <a:pt x="1645546" y="3960732"/>
                  <a:pt x="1642952" y="3960732"/>
                </a:cubicBezTo>
                <a:cubicBezTo>
                  <a:pt x="1629973" y="3960732"/>
                  <a:pt x="1622188" y="3950350"/>
                  <a:pt x="1622188" y="3939968"/>
                </a:cubicBezTo>
                <a:cubicBezTo>
                  <a:pt x="1622188" y="3929586"/>
                  <a:pt x="1632570" y="3919204"/>
                  <a:pt x="1642952" y="3921801"/>
                </a:cubicBezTo>
                <a:cubicBezTo>
                  <a:pt x="1645546" y="3921801"/>
                  <a:pt x="1650737" y="3921801"/>
                  <a:pt x="1653334" y="3924395"/>
                </a:cubicBezTo>
                <a:cubicBezTo>
                  <a:pt x="1661119" y="3916610"/>
                  <a:pt x="1671501" y="3911419"/>
                  <a:pt x="1681883" y="3911419"/>
                </a:cubicBezTo>
                <a:close/>
                <a:moveTo>
                  <a:pt x="1186142" y="3885464"/>
                </a:moveTo>
                <a:cubicBezTo>
                  <a:pt x="1217288" y="3885464"/>
                  <a:pt x="1245840" y="3906228"/>
                  <a:pt x="1258816" y="3932183"/>
                </a:cubicBezTo>
                <a:cubicBezTo>
                  <a:pt x="1266604" y="3916610"/>
                  <a:pt x="1282177" y="3906228"/>
                  <a:pt x="1300344" y="3906228"/>
                </a:cubicBezTo>
                <a:cubicBezTo>
                  <a:pt x="1315917" y="3906228"/>
                  <a:pt x="1331490" y="3914013"/>
                  <a:pt x="1339278" y="3926992"/>
                </a:cubicBezTo>
                <a:cubicBezTo>
                  <a:pt x="1354851" y="3929586"/>
                  <a:pt x="1367827" y="3937374"/>
                  <a:pt x="1380806" y="3945159"/>
                </a:cubicBezTo>
                <a:cubicBezTo>
                  <a:pt x="1383400" y="3942565"/>
                  <a:pt x="1383400" y="3942565"/>
                  <a:pt x="1385997" y="3942565"/>
                </a:cubicBezTo>
                <a:cubicBezTo>
                  <a:pt x="1385997" y="3939968"/>
                  <a:pt x="1383400" y="3937374"/>
                  <a:pt x="1383400" y="3932183"/>
                </a:cubicBezTo>
                <a:cubicBezTo>
                  <a:pt x="1383400" y="3921801"/>
                  <a:pt x="1391188" y="3914013"/>
                  <a:pt x="1401570" y="3914013"/>
                </a:cubicBezTo>
                <a:cubicBezTo>
                  <a:pt x="1411952" y="3914013"/>
                  <a:pt x="1419737" y="3921801"/>
                  <a:pt x="1419737" y="3932183"/>
                </a:cubicBezTo>
                <a:cubicBezTo>
                  <a:pt x="1419737" y="3934777"/>
                  <a:pt x="1419737" y="3937374"/>
                  <a:pt x="1417143" y="3939968"/>
                </a:cubicBezTo>
                <a:cubicBezTo>
                  <a:pt x="1435310" y="3942565"/>
                  <a:pt x="1448289" y="3952947"/>
                  <a:pt x="1458671" y="3965923"/>
                </a:cubicBezTo>
                <a:cubicBezTo>
                  <a:pt x="1474244" y="3968520"/>
                  <a:pt x="1487220" y="3981496"/>
                  <a:pt x="1487220" y="3997069"/>
                </a:cubicBezTo>
                <a:cubicBezTo>
                  <a:pt x="1487220" y="4010048"/>
                  <a:pt x="1479435" y="4020430"/>
                  <a:pt x="1469053" y="4025621"/>
                </a:cubicBezTo>
                <a:cubicBezTo>
                  <a:pt x="1479435" y="4028215"/>
                  <a:pt x="1484626" y="4038597"/>
                  <a:pt x="1484626" y="4048979"/>
                </a:cubicBezTo>
                <a:cubicBezTo>
                  <a:pt x="1484626" y="4064552"/>
                  <a:pt x="1471647" y="4077531"/>
                  <a:pt x="1456074" y="4077531"/>
                </a:cubicBezTo>
                <a:cubicBezTo>
                  <a:pt x="1445692" y="4077531"/>
                  <a:pt x="1437907" y="4072340"/>
                  <a:pt x="1432716" y="4064552"/>
                </a:cubicBezTo>
                <a:cubicBezTo>
                  <a:pt x="1430119" y="4064552"/>
                  <a:pt x="1427525" y="4067149"/>
                  <a:pt x="1422334" y="4067149"/>
                </a:cubicBezTo>
                <a:cubicBezTo>
                  <a:pt x="1406761" y="4106080"/>
                  <a:pt x="1367827" y="4134632"/>
                  <a:pt x="1323705" y="4134632"/>
                </a:cubicBezTo>
                <a:cubicBezTo>
                  <a:pt x="1271795" y="4134632"/>
                  <a:pt x="1227670" y="4095698"/>
                  <a:pt x="1219885" y="4043788"/>
                </a:cubicBezTo>
                <a:cubicBezTo>
                  <a:pt x="1214694" y="4043788"/>
                  <a:pt x="1212097" y="4046385"/>
                  <a:pt x="1209503" y="4046385"/>
                </a:cubicBezTo>
                <a:cubicBezTo>
                  <a:pt x="1217288" y="4059361"/>
                  <a:pt x="1222479" y="4074934"/>
                  <a:pt x="1222479" y="4090507"/>
                </a:cubicBezTo>
                <a:cubicBezTo>
                  <a:pt x="1222479" y="4139823"/>
                  <a:pt x="1180951" y="4181351"/>
                  <a:pt x="1131638" y="4181351"/>
                </a:cubicBezTo>
                <a:cubicBezTo>
                  <a:pt x="1110874" y="4181351"/>
                  <a:pt x="1092704" y="4173563"/>
                  <a:pt x="1077131" y="4163181"/>
                </a:cubicBezTo>
                <a:cubicBezTo>
                  <a:pt x="1071940" y="4165778"/>
                  <a:pt x="1066749" y="4165778"/>
                  <a:pt x="1061558" y="4165778"/>
                </a:cubicBezTo>
                <a:cubicBezTo>
                  <a:pt x="1038200" y="4165778"/>
                  <a:pt x="1017436" y="4147608"/>
                  <a:pt x="1017436" y="4121653"/>
                </a:cubicBezTo>
                <a:cubicBezTo>
                  <a:pt x="1017436" y="4106080"/>
                  <a:pt x="1027818" y="4090507"/>
                  <a:pt x="1040794" y="4082722"/>
                </a:cubicBezTo>
                <a:cubicBezTo>
                  <a:pt x="1043391" y="4041194"/>
                  <a:pt x="1074537" y="4010048"/>
                  <a:pt x="1110874" y="4004857"/>
                </a:cubicBezTo>
                <a:cubicBezTo>
                  <a:pt x="1105683" y="3991878"/>
                  <a:pt x="1103086" y="3981496"/>
                  <a:pt x="1103086" y="3968520"/>
                </a:cubicBezTo>
                <a:cubicBezTo>
                  <a:pt x="1103086" y="3921801"/>
                  <a:pt x="1142020" y="3885464"/>
                  <a:pt x="1186142" y="3885464"/>
                </a:cubicBezTo>
                <a:close/>
                <a:moveTo>
                  <a:pt x="1388591" y="3843935"/>
                </a:moveTo>
                <a:cubicBezTo>
                  <a:pt x="1398973" y="3843935"/>
                  <a:pt x="1406761" y="3851720"/>
                  <a:pt x="1406761" y="3862102"/>
                </a:cubicBezTo>
                <a:cubicBezTo>
                  <a:pt x="1406761" y="3872484"/>
                  <a:pt x="1398973" y="3880272"/>
                  <a:pt x="1388591" y="3880272"/>
                </a:cubicBezTo>
                <a:cubicBezTo>
                  <a:pt x="1378209" y="3880272"/>
                  <a:pt x="1370424" y="3872484"/>
                  <a:pt x="1370424" y="3862102"/>
                </a:cubicBezTo>
                <a:cubicBezTo>
                  <a:pt x="1370424" y="3851720"/>
                  <a:pt x="1378209" y="3843935"/>
                  <a:pt x="1388591" y="3843935"/>
                </a:cubicBezTo>
                <a:close/>
                <a:moveTo>
                  <a:pt x="1668907" y="3825765"/>
                </a:moveTo>
                <a:cubicBezTo>
                  <a:pt x="1689671" y="3825765"/>
                  <a:pt x="1705244" y="3841338"/>
                  <a:pt x="1705244" y="3862102"/>
                </a:cubicBezTo>
                <a:cubicBezTo>
                  <a:pt x="1705244" y="3882866"/>
                  <a:pt x="1687074" y="3898439"/>
                  <a:pt x="1668907" y="3898439"/>
                </a:cubicBezTo>
                <a:cubicBezTo>
                  <a:pt x="1648143" y="3898439"/>
                  <a:pt x="1632570" y="3882866"/>
                  <a:pt x="1632570" y="3862102"/>
                </a:cubicBezTo>
                <a:cubicBezTo>
                  <a:pt x="1632570" y="3841338"/>
                  <a:pt x="1650737" y="3825765"/>
                  <a:pt x="1668907" y="3825765"/>
                </a:cubicBezTo>
                <a:close/>
                <a:moveTo>
                  <a:pt x="1554705" y="3781643"/>
                </a:moveTo>
                <a:cubicBezTo>
                  <a:pt x="1578063" y="3781643"/>
                  <a:pt x="1598827" y="3802407"/>
                  <a:pt x="1598827" y="3825765"/>
                </a:cubicBezTo>
                <a:cubicBezTo>
                  <a:pt x="1598827" y="3849126"/>
                  <a:pt x="1578063" y="3869890"/>
                  <a:pt x="1554705" y="3869890"/>
                </a:cubicBezTo>
                <a:cubicBezTo>
                  <a:pt x="1546917" y="3869890"/>
                  <a:pt x="1541726" y="3869890"/>
                  <a:pt x="1536535" y="3867293"/>
                </a:cubicBezTo>
                <a:cubicBezTo>
                  <a:pt x="1531344" y="3885463"/>
                  <a:pt x="1515771" y="3898439"/>
                  <a:pt x="1495007" y="3898439"/>
                </a:cubicBezTo>
                <a:cubicBezTo>
                  <a:pt x="1471649" y="3898439"/>
                  <a:pt x="1450885" y="3877675"/>
                  <a:pt x="1450885" y="3854317"/>
                </a:cubicBezTo>
                <a:cubicBezTo>
                  <a:pt x="1450885" y="3830956"/>
                  <a:pt x="1471649" y="3810192"/>
                  <a:pt x="1495007" y="3810192"/>
                </a:cubicBezTo>
                <a:cubicBezTo>
                  <a:pt x="1502795" y="3810192"/>
                  <a:pt x="1507986" y="3810192"/>
                  <a:pt x="1513177" y="3815383"/>
                </a:cubicBezTo>
                <a:cubicBezTo>
                  <a:pt x="1518368" y="3794619"/>
                  <a:pt x="1533941" y="3781643"/>
                  <a:pt x="1554705" y="3781643"/>
                </a:cubicBezTo>
                <a:close/>
                <a:moveTo>
                  <a:pt x="2252893" y="3716754"/>
                </a:moveTo>
                <a:lnTo>
                  <a:pt x="2252893" y="3721946"/>
                </a:lnTo>
                <a:lnTo>
                  <a:pt x="2258083" y="3716754"/>
                </a:lnTo>
                <a:close/>
                <a:moveTo>
                  <a:pt x="669638" y="3688206"/>
                </a:moveTo>
                <a:cubicBezTo>
                  <a:pt x="687805" y="3688206"/>
                  <a:pt x="700784" y="3701182"/>
                  <a:pt x="700784" y="3719352"/>
                </a:cubicBezTo>
                <a:cubicBezTo>
                  <a:pt x="700784" y="3727137"/>
                  <a:pt x="695593" y="3734925"/>
                  <a:pt x="690402" y="3742710"/>
                </a:cubicBezTo>
                <a:cubicBezTo>
                  <a:pt x="708569" y="3758283"/>
                  <a:pt x="721548" y="3781644"/>
                  <a:pt x="721548" y="3807599"/>
                </a:cubicBezTo>
                <a:cubicBezTo>
                  <a:pt x="721548" y="3854318"/>
                  <a:pt x="682614" y="3893249"/>
                  <a:pt x="635895" y="3893249"/>
                </a:cubicBezTo>
                <a:cubicBezTo>
                  <a:pt x="589177" y="3893249"/>
                  <a:pt x="550246" y="3854318"/>
                  <a:pt x="550246" y="3807599"/>
                </a:cubicBezTo>
                <a:cubicBezTo>
                  <a:pt x="550246" y="3760880"/>
                  <a:pt x="589177" y="3721946"/>
                  <a:pt x="635895" y="3721946"/>
                </a:cubicBezTo>
                <a:cubicBezTo>
                  <a:pt x="635895" y="3721946"/>
                  <a:pt x="638492" y="3721946"/>
                  <a:pt x="638492" y="3721946"/>
                </a:cubicBezTo>
                <a:cubicBezTo>
                  <a:pt x="638492" y="3719352"/>
                  <a:pt x="638492" y="3719352"/>
                  <a:pt x="638492" y="3719352"/>
                </a:cubicBezTo>
                <a:cubicBezTo>
                  <a:pt x="638492" y="3701182"/>
                  <a:pt x="651468" y="3688206"/>
                  <a:pt x="669638" y="3688206"/>
                </a:cubicBezTo>
                <a:close/>
                <a:moveTo>
                  <a:pt x="918807" y="3675227"/>
                </a:moveTo>
                <a:cubicBezTo>
                  <a:pt x="931709" y="3675227"/>
                  <a:pt x="942168" y="3685685"/>
                  <a:pt x="942168" y="3698585"/>
                </a:cubicBezTo>
                <a:cubicBezTo>
                  <a:pt x="942168" y="3711488"/>
                  <a:pt x="931709" y="3721946"/>
                  <a:pt x="918807" y="3721946"/>
                </a:cubicBezTo>
                <a:cubicBezTo>
                  <a:pt x="905907" y="3721946"/>
                  <a:pt x="895449" y="3711488"/>
                  <a:pt x="895449" y="3698585"/>
                </a:cubicBezTo>
                <a:cubicBezTo>
                  <a:pt x="895449" y="3685685"/>
                  <a:pt x="905907" y="3675227"/>
                  <a:pt x="918807" y="3675227"/>
                </a:cubicBezTo>
                <a:close/>
                <a:moveTo>
                  <a:pt x="674830" y="3605150"/>
                </a:moveTo>
                <a:cubicBezTo>
                  <a:pt x="685212" y="3605150"/>
                  <a:pt x="695594" y="3615532"/>
                  <a:pt x="695594" y="3625914"/>
                </a:cubicBezTo>
                <a:cubicBezTo>
                  <a:pt x="695594" y="3638890"/>
                  <a:pt x="685212" y="3646678"/>
                  <a:pt x="674830" y="3646678"/>
                </a:cubicBezTo>
                <a:cubicBezTo>
                  <a:pt x="664448" y="3646678"/>
                  <a:pt x="654066" y="3636296"/>
                  <a:pt x="654066" y="3625914"/>
                </a:cubicBezTo>
                <a:cubicBezTo>
                  <a:pt x="654066" y="3612935"/>
                  <a:pt x="664448" y="3605150"/>
                  <a:pt x="674830" y="3605150"/>
                </a:cubicBezTo>
                <a:close/>
                <a:moveTo>
                  <a:pt x="2037467" y="3535070"/>
                </a:moveTo>
                <a:cubicBezTo>
                  <a:pt x="2047849" y="3535070"/>
                  <a:pt x="2058231" y="3545452"/>
                  <a:pt x="2058231" y="3555834"/>
                </a:cubicBezTo>
                <a:cubicBezTo>
                  <a:pt x="2058231" y="3566216"/>
                  <a:pt x="2047849" y="3576598"/>
                  <a:pt x="2037467" y="3576598"/>
                </a:cubicBezTo>
                <a:cubicBezTo>
                  <a:pt x="2024489" y="3576598"/>
                  <a:pt x="2014107" y="3566216"/>
                  <a:pt x="2016703" y="3555834"/>
                </a:cubicBezTo>
                <a:cubicBezTo>
                  <a:pt x="2016703" y="3545452"/>
                  <a:pt x="2024489" y="3535070"/>
                  <a:pt x="2037467" y="3535070"/>
                </a:cubicBezTo>
                <a:close/>
                <a:moveTo>
                  <a:pt x="1738983" y="3529879"/>
                </a:moveTo>
                <a:lnTo>
                  <a:pt x="1728107" y="3545451"/>
                </a:lnTo>
                <a:lnTo>
                  <a:pt x="1728603" y="3545451"/>
                </a:lnTo>
                <a:lnTo>
                  <a:pt x="1749776" y="3539101"/>
                </a:lnTo>
                <a:close/>
                <a:moveTo>
                  <a:pt x="1591042" y="3527285"/>
                </a:moveTo>
                <a:cubicBezTo>
                  <a:pt x="1606615" y="3527285"/>
                  <a:pt x="1622188" y="3540261"/>
                  <a:pt x="1622188" y="3558431"/>
                </a:cubicBezTo>
                <a:cubicBezTo>
                  <a:pt x="1622188" y="3576598"/>
                  <a:pt x="1609209" y="3592171"/>
                  <a:pt x="1591042" y="3592171"/>
                </a:cubicBezTo>
                <a:cubicBezTo>
                  <a:pt x="1572872" y="3592171"/>
                  <a:pt x="1559896" y="3574004"/>
                  <a:pt x="1559896" y="3558431"/>
                </a:cubicBezTo>
                <a:cubicBezTo>
                  <a:pt x="1559896" y="3542858"/>
                  <a:pt x="1572872" y="3527285"/>
                  <a:pt x="1591042" y="3527285"/>
                </a:cubicBezTo>
                <a:close/>
                <a:moveTo>
                  <a:pt x="721549" y="3519496"/>
                </a:moveTo>
                <a:cubicBezTo>
                  <a:pt x="744910" y="3519496"/>
                  <a:pt x="765674" y="3540260"/>
                  <a:pt x="765674" y="3563618"/>
                </a:cubicBezTo>
                <a:cubicBezTo>
                  <a:pt x="765674" y="3586979"/>
                  <a:pt x="747504" y="3607743"/>
                  <a:pt x="721549" y="3607743"/>
                </a:cubicBezTo>
                <a:cubicBezTo>
                  <a:pt x="698191" y="3607743"/>
                  <a:pt x="677427" y="3586979"/>
                  <a:pt x="677427" y="3563618"/>
                </a:cubicBezTo>
                <a:cubicBezTo>
                  <a:pt x="677427" y="3540260"/>
                  <a:pt x="695594" y="3519496"/>
                  <a:pt x="721549" y="3519496"/>
                </a:cubicBezTo>
                <a:close/>
                <a:moveTo>
                  <a:pt x="1450884" y="3467586"/>
                </a:moveTo>
                <a:cubicBezTo>
                  <a:pt x="1458669" y="3467586"/>
                  <a:pt x="1463860" y="3472777"/>
                  <a:pt x="1463860" y="3480562"/>
                </a:cubicBezTo>
                <a:cubicBezTo>
                  <a:pt x="1463860" y="3488350"/>
                  <a:pt x="1458669" y="3493541"/>
                  <a:pt x="1450884" y="3493541"/>
                </a:cubicBezTo>
                <a:cubicBezTo>
                  <a:pt x="1450884" y="3493541"/>
                  <a:pt x="1448287" y="3493541"/>
                  <a:pt x="1448287" y="3493541"/>
                </a:cubicBezTo>
                <a:cubicBezTo>
                  <a:pt x="1461266" y="3498732"/>
                  <a:pt x="1471648" y="3506517"/>
                  <a:pt x="1479433" y="3519496"/>
                </a:cubicBezTo>
                <a:cubicBezTo>
                  <a:pt x="1484624" y="3516899"/>
                  <a:pt x="1492412" y="3514305"/>
                  <a:pt x="1500197" y="3514305"/>
                </a:cubicBezTo>
                <a:cubicBezTo>
                  <a:pt x="1528749" y="3514305"/>
                  <a:pt x="1549513" y="3537663"/>
                  <a:pt x="1549513" y="3563618"/>
                </a:cubicBezTo>
                <a:cubicBezTo>
                  <a:pt x="1549513" y="3579191"/>
                  <a:pt x="1544322" y="3592169"/>
                  <a:pt x="1533940" y="3599955"/>
                </a:cubicBezTo>
                <a:cubicBezTo>
                  <a:pt x="1536534" y="3597360"/>
                  <a:pt x="1539131" y="3597360"/>
                  <a:pt x="1541725" y="3597360"/>
                </a:cubicBezTo>
                <a:cubicBezTo>
                  <a:pt x="1557298" y="3597360"/>
                  <a:pt x="1570277" y="3610337"/>
                  <a:pt x="1570277" y="3625909"/>
                </a:cubicBezTo>
                <a:cubicBezTo>
                  <a:pt x="1570277" y="3641482"/>
                  <a:pt x="1557298" y="3654461"/>
                  <a:pt x="1541725" y="3654461"/>
                </a:cubicBezTo>
                <a:cubicBezTo>
                  <a:pt x="1526152" y="3654461"/>
                  <a:pt x="1513176" y="3641482"/>
                  <a:pt x="1513176" y="3625909"/>
                </a:cubicBezTo>
                <a:cubicBezTo>
                  <a:pt x="1513176" y="3618124"/>
                  <a:pt x="1515770" y="3612933"/>
                  <a:pt x="1520961" y="3607742"/>
                </a:cubicBezTo>
                <a:cubicBezTo>
                  <a:pt x="1515770" y="3607742"/>
                  <a:pt x="1507985" y="3610337"/>
                  <a:pt x="1502794" y="3610337"/>
                </a:cubicBezTo>
                <a:cubicBezTo>
                  <a:pt x="1484624" y="3610337"/>
                  <a:pt x="1469051" y="3599955"/>
                  <a:pt x="1461266" y="3586979"/>
                </a:cubicBezTo>
                <a:cubicBezTo>
                  <a:pt x="1453478" y="3592169"/>
                  <a:pt x="1443096" y="3594764"/>
                  <a:pt x="1435311" y="3594764"/>
                </a:cubicBezTo>
                <a:cubicBezTo>
                  <a:pt x="1406760" y="3594764"/>
                  <a:pt x="1383402" y="3571406"/>
                  <a:pt x="1383402" y="3542854"/>
                </a:cubicBezTo>
                <a:cubicBezTo>
                  <a:pt x="1383402" y="3514305"/>
                  <a:pt x="1406760" y="3490944"/>
                  <a:pt x="1435311" y="3490944"/>
                </a:cubicBezTo>
                <a:cubicBezTo>
                  <a:pt x="1437905" y="3490944"/>
                  <a:pt x="1443096" y="3493541"/>
                  <a:pt x="1445693" y="3493541"/>
                </a:cubicBezTo>
                <a:cubicBezTo>
                  <a:pt x="1440502" y="3490944"/>
                  <a:pt x="1437905" y="3485753"/>
                  <a:pt x="1437905" y="3480562"/>
                </a:cubicBezTo>
                <a:cubicBezTo>
                  <a:pt x="1437905" y="3472777"/>
                  <a:pt x="1443096" y="3467586"/>
                  <a:pt x="1450884" y="3467586"/>
                </a:cubicBezTo>
                <a:close/>
                <a:moveTo>
                  <a:pt x="334817" y="3418274"/>
                </a:moveTo>
                <a:cubicBezTo>
                  <a:pt x="390722" y="3418274"/>
                  <a:pt x="436043" y="3463593"/>
                  <a:pt x="436043" y="3519497"/>
                </a:cubicBezTo>
                <a:cubicBezTo>
                  <a:pt x="436043" y="3575402"/>
                  <a:pt x="390722" y="3620723"/>
                  <a:pt x="334817" y="3620723"/>
                </a:cubicBezTo>
                <a:cubicBezTo>
                  <a:pt x="278913" y="3620723"/>
                  <a:pt x="233595" y="3575402"/>
                  <a:pt x="233595" y="3519497"/>
                </a:cubicBezTo>
                <a:cubicBezTo>
                  <a:pt x="233595" y="3463593"/>
                  <a:pt x="278913" y="3418274"/>
                  <a:pt x="334817" y="3418274"/>
                </a:cubicBezTo>
                <a:close/>
                <a:moveTo>
                  <a:pt x="451617" y="3400104"/>
                </a:moveTo>
                <a:cubicBezTo>
                  <a:pt x="464596" y="3400104"/>
                  <a:pt x="474978" y="3407889"/>
                  <a:pt x="474978" y="3423462"/>
                </a:cubicBezTo>
                <a:cubicBezTo>
                  <a:pt x="474978" y="3436441"/>
                  <a:pt x="464596" y="3446823"/>
                  <a:pt x="451617" y="3446823"/>
                </a:cubicBezTo>
                <a:cubicBezTo>
                  <a:pt x="438641" y="3446823"/>
                  <a:pt x="428259" y="3436441"/>
                  <a:pt x="428259" y="3423462"/>
                </a:cubicBezTo>
                <a:cubicBezTo>
                  <a:pt x="428259" y="3410486"/>
                  <a:pt x="438641" y="3400104"/>
                  <a:pt x="451617" y="3400104"/>
                </a:cubicBezTo>
                <a:close/>
                <a:moveTo>
                  <a:pt x="1030415" y="3363767"/>
                </a:moveTo>
                <a:cubicBezTo>
                  <a:pt x="1041881" y="3363767"/>
                  <a:pt x="1051179" y="3373062"/>
                  <a:pt x="1051179" y="3384531"/>
                </a:cubicBezTo>
                <a:cubicBezTo>
                  <a:pt x="1051179" y="3395998"/>
                  <a:pt x="1041881" y="3405295"/>
                  <a:pt x="1030415" y="3405295"/>
                </a:cubicBezTo>
                <a:cubicBezTo>
                  <a:pt x="1018945" y="3405295"/>
                  <a:pt x="1009651" y="3395998"/>
                  <a:pt x="1009651" y="3384531"/>
                </a:cubicBezTo>
                <a:cubicBezTo>
                  <a:pt x="1009651" y="3373062"/>
                  <a:pt x="1018945" y="3363767"/>
                  <a:pt x="1030415" y="3363767"/>
                </a:cubicBezTo>
                <a:close/>
                <a:moveTo>
                  <a:pt x="2424195" y="3322239"/>
                </a:moveTo>
                <a:cubicBezTo>
                  <a:pt x="2421601" y="3327429"/>
                  <a:pt x="2416410" y="3330023"/>
                  <a:pt x="2411219" y="3335215"/>
                </a:cubicBezTo>
                <a:cubicBezTo>
                  <a:pt x="2413814" y="3332621"/>
                  <a:pt x="2419004" y="3332621"/>
                  <a:pt x="2424195" y="3330023"/>
                </a:cubicBezTo>
                <a:close/>
                <a:moveTo>
                  <a:pt x="142751" y="3319644"/>
                </a:moveTo>
                <a:cubicBezTo>
                  <a:pt x="184279" y="3319644"/>
                  <a:pt x="218022" y="3350790"/>
                  <a:pt x="218022" y="3394912"/>
                </a:cubicBezTo>
                <a:cubicBezTo>
                  <a:pt x="218022" y="3436440"/>
                  <a:pt x="184279" y="3470183"/>
                  <a:pt x="142751" y="3470183"/>
                </a:cubicBezTo>
                <a:cubicBezTo>
                  <a:pt x="101223" y="3470183"/>
                  <a:pt x="67483" y="3436440"/>
                  <a:pt x="67483" y="3394912"/>
                </a:cubicBezTo>
                <a:cubicBezTo>
                  <a:pt x="67483" y="3353384"/>
                  <a:pt x="101223" y="3319644"/>
                  <a:pt x="142751" y="3319644"/>
                </a:cubicBezTo>
                <a:close/>
                <a:moveTo>
                  <a:pt x="659257" y="3304072"/>
                </a:moveTo>
                <a:cubicBezTo>
                  <a:pt x="682615" y="3304072"/>
                  <a:pt x="700785" y="3322239"/>
                  <a:pt x="700785" y="3345600"/>
                </a:cubicBezTo>
                <a:cubicBezTo>
                  <a:pt x="700785" y="3368958"/>
                  <a:pt x="682615" y="3387128"/>
                  <a:pt x="659257" y="3387128"/>
                </a:cubicBezTo>
                <a:cubicBezTo>
                  <a:pt x="635896" y="3387128"/>
                  <a:pt x="617729" y="3368958"/>
                  <a:pt x="617729" y="3345600"/>
                </a:cubicBezTo>
                <a:cubicBezTo>
                  <a:pt x="617729" y="3322239"/>
                  <a:pt x="635896" y="3304072"/>
                  <a:pt x="659257" y="3304072"/>
                </a:cubicBezTo>
                <a:close/>
                <a:moveTo>
                  <a:pt x="578795" y="3285902"/>
                </a:moveTo>
                <a:cubicBezTo>
                  <a:pt x="594368" y="3285902"/>
                  <a:pt x="604750" y="3298878"/>
                  <a:pt x="607347" y="3314451"/>
                </a:cubicBezTo>
                <a:cubicBezTo>
                  <a:pt x="607347" y="3330024"/>
                  <a:pt x="594368" y="3343003"/>
                  <a:pt x="578795" y="3343003"/>
                </a:cubicBezTo>
                <a:cubicBezTo>
                  <a:pt x="563222" y="3343003"/>
                  <a:pt x="550246" y="3330024"/>
                  <a:pt x="550246" y="3314451"/>
                </a:cubicBezTo>
                <a:cubicBezTo>
                  <a:pt x="550246" y="3298878"/>
                  <a:pt x="563222" y="3285902"/>
                  <a:pt x="578795" y="3285902"/>
                </a:cubicBezTo>
                <a:close/>
                <a:moveTo>
                  <a:pt x="846133" y="3270328"/>
                </a:moveTo>
                <a:cubicBezTo>
                  <a:pt x="859112" y="3270328"/>
                  <a:pt x="869494" y="3280710"/>
                  <a:pt x="869494" y="3293686"/>
                </a:cubicBezTo>
                <a:cubicBezTo>
                  <a:pt x="869494" y="3296283"/>
                  <a:pt x="866897" y="3298877"/>
                  <a:pt x="866897" y="3301474"/>
                </a:cubicBezTo>
                <a:cubicBezTo>
                  <a:pt x="874685" y="3288495"/>
                  <a:pt x="890258" y="3280710"/>
                  <a:pt x="905831" y="3280710"/>
                </a:cubicBezTo>
                <a:cubicBezTo>
                  <a:pt x="931786" y="3280710"/>
                  <a:pt x="952550" y="3301474"/>
                  <a:pt x="952550" y="3327429"/>
                </a:cubicBezTo>
                <a:cubicBezTo>
                  <a:pt x="952550" y="3348193"/>
                  <a:pt x="936977" y="3366360"/>
                  <a:pt x="918807" y="3371551"/>
                </a:cubicBezTo>
                <a:cubicBezTo>
                  <a:pt x="931786" y="3384530"/>
                  <a:pt x="939571" y="3400103"/>
                  <a:pt x="939571" y="3418270"/>
                </a:cubicBezTo>
                <a:cubicBezTo>
                  <a:pt x="939571" y="3452013"/>
                  <a:pt x="911022" y="3480562"/>
                  <a:pt x="874685" y="3480562"/>
                </a:cubicBezTo>
                <a:cubicBezTo>
                  <a:pt x="840942" y="3480562"/>
                  <a:pt x="812393" y="3452013"/>
                  <a:pt x="812393" y="3418270"/>
                </a:cubicBezTo>
                <a:cubicBezTo>
                  <a:pt x="812393" y="3384530"/>
                  <a:pt x="838348" y="3358575"/>
                  <a:pt x="869494" y="3355978"/>
                </a:cubicBezTo>
                <a:cubicBezTo>
                  <a:pt x="861706" y="3348193"/>
                  <a:pt x="859112" y="3337811"/>
                  <a:pt x="859112" y="3327429"/>
                </a:cubicBezTo>
                <a:cubicBezTo>
                  <a:pt x="859112" y="3322238"/>
                  <a:pt x="859112" y="3314450"/>
                  <a:pt x="861706" y="3309259"/>
                </a:cubicBezTo>
                <a:cubicBezTo>
                  <a:pt x="859112" y="3314450"/>
                  <a:pt x="851324" y="3319641"/>
                  <a:pt x="843539" y="3319641"/>
                </a:cubicBezTo>
                <a:cubicBezTo>
                  <a:pt x="830560" y="3319641"/>
                  <a:pt x="820178" y="3309259"/>
                  <a:pt x="820178" y="3296283"/>
                </a:cubicBezTo>
                <a:cubicBezTo>
                  <a:pt x="820178" y="3280710"/>
                  <a:pt x="833157" y="3270328"/>
                  <a:pt x="846133" y="3270328"/>
                </a:cubicBezTo>
                <a:close/>
                <a:moveTo>
                  <a:pt x="1253627" y="3267732"/>
                </a:moveTo>
                <a:lnTo>
                  <a:pt x="1258818" y="3272923"/>
                </a:lnTo>
                <a:lnTo>
                  <a:pt x="1258818" y="3267732"/>
                </a:lnTo>
                <a:close/>
                <a:moveTo>
                  <a:pt x="1030411" y="3262543"/>
                </a:moveTo>
                <a:cubicBezTo>
                  <a:pt x="1051175" y="3262543"/>
                  <a:pt x="1069345" y="3278116"/>
                  <a:pt x="1069345" y="3301474"/>
                </a:cubicBezTo>
                <a:cubicBezTo>
                  <a:pt x="1069345" y="3324835"/>
                  <a:pt x="1051175" y="3340408"/>
                  <a:pt x="1030411" y="3340408"/>
                </a:cubicBezTo>
                <a:cubicBezTo>
                  <a:pt x="1009647" y="3340408"/>
                  <a:pt x="991480" y="3324835"/>
                  <a:pt x="991480" y="3301474"/>
                </a:cubicBezTo>
                <a:cubicBezTo>
                  <a:pt x="991480" y="3280710"/>
                  <a:pt x="1009647" y="3262543"/>
                  <a:pt x="1030411" y="3262543"/>
                </a:cubicBezTo>
                <a:close/>
                <a:moveTo>
                  <a:pt x="2213962" y="3244373"/>
                </a:moveTo>
                <a:cubicBezTo>
                  <a:pt x="2216556" y="3249565"/>
                  <a:pt x="2219153" y="3254756"/>
                  <a:pt x="2219153" y="3259947"/>
                </a:cubicBezTo>
                <a:cubicBezTo>
                  <a:pt x="2219153" y="3272923"/>
                  <a:pt x="2211364" y="3283305"/>
                  <a:pt x="2200982" y="3288496"/>
                </a:cubicBezTo>
                <a:cubicBezTo>
                  <a:pt x="2206173" y="3293687"/>
                  <a:pt x="2211364" y="3298878"/>
                  <a:pt x="2216556" y="3306666"/>
                </a:cubicBezTo>
                <a:lnTo>
                  <a:pt x="2219153" y="3306666"/>
                </a:lnTo>
                <a:cubicBezTo>
                  <a:pt x="2239917" y="3306666"/>
                  <a:pt x="2260680" y="3317048"/>
                  <a:pt x="2273657" y="3332621"/>
                </a:cubicBezTo>
                <a:lnTo>
                  <a:pt x="2278848" y="3332621"/>
                </a:lnTo>
                <a:lnTo>
                  <a:pt x="2286635" y="3324833"/>
                </a:lnTo>
                <a:cubicBezTo>
                  <a:pt x="2260680" y="3306666"/>
                  <a:pt x="2242511" y="3278113"/>
                  <a:pt x="2239917" y="3244373"/>
                </a:cubicBezTo>
                <a:cubicBezTo>
                  <a:pt x="2234725" y="3246968"/>
                  <a:pt x="2232128" y="3246968"/>
                  <a:pt x="2226938" y="3246968"/>
                </a:cubicBezTo>
                <a:cubicBezTo>
                  <a:pt x="2221747" y="3246968"/>
                  <a:pt x="2219153" y="3246968"/>
                  <a:pt x="2213962" y="3244373"/>
                </a:cubicBezTo>
                <a:close/>
                <a:moveTo>
                  <a:pt x="1178356" y="3239183"/>
                </a:moveTo>
                <a:cubicBezTo>
                  <a:pt x="1167974" y="3257350"/>
                  <a:pt x="1149807" y="3272923"/>
                  <a:pt x="1129043" y="3278113"/>
                </a:cubicBezTo>
                <a:cubicBezTo>
                  <a:pt x="1126446" y="3288496"/>
                  <a:pt x="1116064" y="3296283"/>
                  <a:pt x="1105682" y="3298878"/>
                </a:cubicBezTo>
                <a:cubicBezTo>
                  <a:pt x="1121255" y="3301474"/>
                  <a:pt x="1134233" y="3309260"/>
                  <a:pt x="1142019" y="3319642"/>
                </a:cubicBezTo>
                <a:cubicBezTo>
                  <a:pt x="1144616" y="3288496"/>
                  <a:pt x="1167974" y="3262541"/>
                  <a:pt x="1196526" y="3254756"/>
                </a:cubicBezTo>
                <a:cubicBezTo>
                  <a:pt x="1188738" y="3249565"/>
                  <a:pt x="1183547" y="3244373"/>
                  <a:pt x="1178356" y="3239183"/>
                </a:cubicBezTo>
                <a:close/>
                <a:moveTo>
                  <a:pt x="1998534" y="3200249"/>
                </a:moveTo>
                <a:cubicBezTo>
                  <a:pt x="1998534" y="3205440"/>
                  <a:pt x="1995940" y="3213227"/>
                  <a:pt x="1993343" y="3218418"/>
                </a:cubicBezTo>
                <a:cubicBezTo>
                  <a:pt x="1993343" y="3215822"/>
                  <a:pt x="1995940" y="3215822"/>
                  <a:pt x="1998534" y="3215822"/>
                </a:cubicBezTo>
                <a:cubicBezTo>
                  <a:pt x="2003725" y="3213227"/>
                  <a:pt x="2008916" y="3210631"/>
                  <a:pt x="2016703" y="3210631"/>
                </a:cubicBezTo>
                <a:cubicBezTo>
                  <a:pt x="2011512" y="3208037"/>
                  <a:pt x="2008916" y="3205440"/>
                  <a:pt x="2006321" y="3202846"/>
                </a:cubicBezTo>
                <a:cubicBezTo>
                  <a:pt x="2003725" y="3202846"/>
                  <a:pt x="2001131" y="3200249"/>
                  <a:pt x="1998534" y="3200249"/>
                </a:cubicBezTo>
                <a:close/>
                <a:moveTo>
                  <a:pt x="1847995" y="3195061"/>
                </a:moveTo>
                <a:cubicBezTo>
                  <a:pt x="1860971" y="3195061"/>
                  <a:pt x="1873950" y="3205443"/>
                  <a:pt x="1873950" y="3221016"/>
                </a:cubicBezTo>
                <a:cubicBezTo>
                  <a:pt x="1873950" y="3236589"/>
                  <a:pt x="1863568" y="3246971"/>
                  <a:pt x="1847995" y="3246971"/>
                </a:cubicBezTo>
                <a:cubicBezTo>
                  <a:pt x="1832422" y="3246971"/>
                  <a:pt x="1822040" y="3236589"/>
                  <a:pt x="1822040" y="3221016"/>
                </a:cubicBezTo>
                <a:cubicBezTo>
                  <a:pt x="1822040" y="3205443"/>
                  <a:pt x="1835016" y="3195061"/>
                  <a:pt x="1847995" y="3195061"/>
                </a:cubicBezTo>
                <a:close/>
                <a:moveTo>
                  <a:pt x="599561" y="3184678"/>
                </a:moveTo>
                <a:cubicBezTo>
                  <a:pt x="612537" y="3184678"/>
                  <a:pt x="620325" y="3195060"/>
                  <a:pt x="620325" y="3205442"/>
                </a:cubicBezTo>
                <a:cubicBezTo>
                  <a:pt x="620325" y="3215824"/>
                  <a:pt x="612537" y="3223609"/>
                  <a:pt x="599561" y="3226206"/>
                </a:cubicBezTo>
                <a:cubicBezTo>
                  <a:pt x="586582" y="3226206"/>
                  <a:pt x="578797" y="3215824"/>
                  <a:pt x="578797" y="3205442"/>
                </a:cubicBezTo>
                <a:cubicBezTo>
                  <a:pt x="578797" y="3192463"/>
                  <a:pt x="589179" y="3184678"/>
                  <a:pt x="599561" y="3184678"/>
                </a:cubicBezTo>
                <a:close/>
                <a:moveTo>
                  <a:pt x="2255489" y="3114599"/>
                </a:moveTo>
                <a:cubicBezTo>
                  <a:pt x="2252893" y="3119790"/>
                  <a:pt x="2247702" y="3124981"/>
                  <a:pt x="2242511" y="3130171"/>
                </a:cubicBezTo>
                <a:cubicBezTo>
                  <a:pt x="2245108" y="3132766"/>
                  <a:pt x="2245108" y="3135362"/>
                  <a:pt x="2245108" y="3137956"/>
                </a:cubicBezTo>
                <a:cubicBezTo>
                  <a:pt x="2245108" y="3148339"/>
                  <a:pt x="2237319" y="3156127"/>
                  <a:pt x="2226938" y="3156127"/>
                </a:cubicBezTo>
                <a:cubicBezTo>
                  <a:pt x="2221747" y="3156127"/>
                  <a:pt x="2216556" y="3153530"/>
                  <a:pt x="2213962" y="3148339"/>
                </a:cubicBezTo>
                <a:cubicBezTo>
                  <a:pt x="2203579" y="3153530"/>
                  <a:pt x="2193197" y="3156127"/>
                  <a:pt x="2182815" y="3156127"/>
                </a:cubicBezTo>
                <a:cubicBezTo>
                  <a:pt x="2169837" y="3163912"/>
                  <a:pt x="2156861" y="3169103"/>
                  <a:pt x="2141287" y="3169103"/>
                </a:cubicBezTo>
                <a:cubicBezTo>
                  <a:pt x="2128308" y="3169103"/>
                  <a:pt x="2115332" y="3166509"/>
                  <a:pt x="2104951" y="3161317"/>
                </a:cubicBezTo>
                <a:cubicBezTo>
                  <a:pt x="2110142" y="3171700"/>
                  <a:pt x="2115332" y="3182082"/>
                  <a:pt x="2115332" y="3192463"/>
                </a:cubicBezTo>
                <a:cubicBezTo>
                  <a:pt x="2115332" y="3202846"/>
                  <a:pt x="2112736" y="3213227"/>
                  <a:pt x="2104951" y="3221012"/>
                </a:cubicBezTo>
                <a:lnTo>
                  <a:pt x="2112736" y="3228801"/>
                </a:lnTo>
                <a:lnTo>
                  <a:pt x="2123117" y="3228801"/>
                </a:lnTo>
                <a:cubicBezTo>
                  <a:pt x="2136097" y="3228801"/>
                  <a:pt x="2151669" y="3233992"/>
                  <a:pt x="2162052" y="3241777"/>
                </a:cubicBezTo>
                <a:cubicBezTo>
                  <a:pt x="2167242" y="3233992"/>
                  <a:pt x="2177624" y="3228801"/>
                  <a:pt x="2185409" y="3223610"/>
                </a:cubicBezTo>
                <a:cubicBezTo>
                  <a:pt x="2190601" y="3223610"/>
                  <a:pt x="2195792" y="3226204"/>
                  <a:pt x="2200982" y="3228801"/>
                </a:cubicBezTo>
                <a:cubicBezTo>
                  <a:pt x="2198388" y="3223610"/>
                  <a:pt x="2195792" y="3218418"/>
                  <a:pt x="2195792" y="3213227"/>
                </a:cubicBezTo>
                <a:cubicBezTo>
                  <a:pt x="2195792" y="3195057"/>
                  <a:pt x="2208771" y="3182082"/>
                  <a:pt x="2226938" y="3182082"/>
                </a:cubicBezTo>
                <a:cubicBezTo>
                  <a:pt x="2234725" y="3182082"/>
                  <a:pt x="2242511" y="3184676"/>
                  <a:pt x="2247702" y="3189867"/>
                </a:cubicBezTo>
                <a:cubicBezTo>
                  <a:pt x="2255489" y="3171700"/>
                  <a:pt x="2265871" y="3158721"/>
                  <a:pt x="2278848" y="3145745"/>
                </a:cubicBezTo>
                <a:lnTo>
                  <a:pt x="2278848" y="3143148"/>
                </a:lnTo>
                <a:cubicBezTo>
                  <a:pt x="2278848" y="3135362"/>
                  <a:pt x="2281444" y="3127575"/>
                  <a:pt x="2284038" y="3119790"/>
                </a:cubicBezTo>
                <a:cubicBezTo>
                  <a:pt x="2281444" y="3122384"/>
                  <a:pt x="2278848" y="3122384"/>
                  <a:pt x="2276253" y="3122384"/>
                </a:cubicBezTo>
                <a:cubicBezTo>
                  <a:pt x="2268465" y="3122384"/>
                  <a:pt x="2260680" y="3119790"/>
                  <a:pt x="2255489" y="3114599"/>
                </a:cubicBezTo>
                <a:close/>
                <a:moveTo>
                  <a:pt x="1541726" y="3039330"/>
                </a:moveTo>
                <a:cubicBezTo>
                  <a:pt x="1549511" y="3039330"/>
                  <a:pt x="1557299" y="3047115"/>
                  <a:pt x="1557299" y="3054903"/>
                </a:cubicBezTo>
                <a:cubicBezTo>
                  <a:pt x="1557299" y="3062688"/>
                  <a:pt x="1549511" y="3070476"/>
                  <a:pt x="1541726" y="3070476"/>
                </a:cubicBezTo>
                <a:cubicBezTo>
                  <a:pt x="1533938" y="3070476"/>
                  <a:pt x="1526153" y="3062688"/>
                  <a:pt x="1526153" y="3054903"/>
                </a:cubicBezTo>
                <a:cubicBezTo>
                  <a:pt x="1526153" y="3047115"/>
                  <a:pt x="1533938" y="3039330"/>
                  <a:pt x="1541726" y="3039330"/>
                </a:cubicBezTo>
                <a:close/>
                <a:moveTo>
                  <a:pt x="376348" y="3021160"/>
                </a:moveTo>
                <a:cubicBezTo>
                  <a:pt x="415279" y="3021160"/>
                  <a:pt x="446425" y="3052306"/>
                  <a:pt x="449022" y="3093834"/>
                </a:cubicBezTo>
                <a:cubicBezTo>
                  <a:pt x="449022" y="3135362"/>
                  <a:pt x="415279" y="3166508"/>
                  <a:pt x="376348" y="3166508"/>
                </a:cubicBezTo>
                <a:cubicBezTo>
                  <a:pt x="334820" y="3166508"/>
                  <a:pt x="303674" y="3132765"/>
                  <a:pt x="303674" y="3093834"/>
                </a:cubicBezTo>
                <a:cubicBezTo>
                  <a:pt x="303674" y="3052306"/>
                  <a:pt x="337414" y="3021160"/>
                  <a:pt x="376348" y="3021160"/>
                </a:cubicBezTo>
                <a:close/>
                <a:moveTo>
                  <a:pt x="72675" y="2995205"/>
                </a:moveTo>
                <a:cubicBezTo>
                  <a:pt x="96036" y="2995205"/>
                  <a:pt x="116800" y="3013372"/>
                  <a:pt x="116800" y="3039327"/>
                </a:cubicBezTo>
                <a:cubicBezTo>
                  <a:pt x="116800" y="3065282"/>
                  <a:pt x="96036" y="3086046"/>
                  <a:pt x="72675" y="3083452"/>
                </a:cubicBezTo>
                <a:cubicBezTo>
                  <a:pt x="49317" y="3083452"/>
                  <a:pt x="28553" y="3065282"/>
                  <a:pt x="28553" y="3039327"/>
                </a:cubicBezTo>
                <a:cubicBezTo>
                  <a:pt x="28553" y="3015969"/>
                  <a:pt x="46720" y="2995205"/>
                  <a:pt x="72675" y="2995205"/>
                </a:cubicBezTo>
                <a:close/>
                <a:moveTo>
                  <a:pt x="1126447" y="2990014"/>
                </a:moveTo>
                <a:cubicBezTo>
                  <a:pt x="1162784" y="2990014"/>
                  <a:pt x="1191336" y="3018563"/>
                  <a:pt x="1191336" y="3054900"/>
                </a:cubicBezTo>
                <a:cubicBezTo>
                  <a:pt x="1191336" y="3091237"/>
                  <a:pt x="1162784" y="3119789"/>
                  <a:pt x="1126447" y="3119789"/>
                </a:cubicBezTo>
                <a:cubicBezTo>
                  <a:pt x="1090110" y="3119789"/>
                  <a:pt x="1061561" y="3091237"/>
                  <a:pt x="1061561" y="3054900"/>
                </a:cubicBezTo>
                <a:cubicBezTo>
                  <a:pt x="1061561" y="3018563"/>
                  <a:pt x="1090110" y="2990014"/>
                  <a:pt x="1126447" y="2990014"/>
                </a:cubicBezTo>
                <a:close/>
                <a:moveTo>
                  <a:pt x="602156" y="2966657"/>
                </a:moveTo>
                <a:cubicBezTo>
                  <a:pt x="641087" y="2966657"/>
                  <a:pt x="669639" y="2997803"/>
                  <a:pt x="669639" y="3034140"/>
                </a:cubicBezTo>
                <a:cubicBezTo>
                  <a:pt x="669639" y="3073071"/>
                  <a:pt x="638493" y="3101623"/>
                  <a:pt x="602156" y="3101623"/>
                </a:cubicBezTo>
                <a:cubicBezTo>
                  <a:pt x="565819" y="3101623"/>
                  <a:pt x="534673" y="3073071"/>
                  <a:pt x="534673" y="3034140"/>
                </a:cubicBezTo>
                <a:cubicBezTo>
                  <a:pt x="534673" y="2995206"/>
                  <a:pt x="565819" y="2966657"/>
                  <a:pt x="602156" y="2966657"/>
                </a:cubicBezTo>
                <a:close/>
                <a:moveTo>
                  <a:pt x="1565084" y="2940702"/>
                </a:moveTo>
                <a:cubicBezTo>
                  <a:pt x="1580657" y="2940702"/>
                  <a:pt x="1593636" y="2953678"/>
                  <a:pt x="1593636" y="2969251"/>
                </a:cubicBezTo>
                <a:cubicBezTo>
                  <a:pt x="1593636" y="2984824"/>
                  <a:pt x="1580657" y="2997803"/>
                  <a:pt x="1565084" y="2997803"/>
                </a:cubicBezTo>
                <a:cubicBezTo>
                  <a:pt x="1549511" y="2997803"/>
                  <a:pt x="1536535" y="2984824"/>
                  <a:pt x="1536535" y="2969251"/>
                </a:cubicBezTo>
                <a:cubicBezTo>
                  <a:pt x="1536535" y="2953678"/>
                  <a:pt x="1549511" y="2940702"/>
                  <a:pt x="1565084" y="2940702"/>
                </a:cubicBezTo>
                <a:close/>
                <a:moveTo>
                  <a:pt x="2115332" y="2906959"/>
                </a:moveTo>
                <a:cubicBezTo>
                  <a:pt x="2107545" y="2919935"/>
                  <a:pt x="2097162" y="2930317"/>
                  <a:pt x="2084186" y="2935508"/>
                </a:cubicBezTo>
                <a:cubicBezTo>
                  <a:pt x="2089377" y="2940699"/>
                  <a:pt x="2091971" y="2945889"/>
                  <a:pt x="2091971" y="2951081"/>
                </a:cubicBezTo>
                <a:cubicBezTo>
                  <a:pt x="2091971" y="2961463"/>
                  <a:pt x="2081590" y="2971845"/>
                  <a:pt x="2071207" y="2971845"/>
                </a:cubicBezTo>
                <a:cubicBezTo>
                  <a:pt x="2060826" y="2971845"/>
                  <a:pt x="2050444" y="2961463"/>
                  <a:pt x="2050444" y="2951081"/>
                </a:cubicBezTo>
                <a:cubicBezTo>
                  <a:pt x="2050444" y="2948487"/>
                  <a:pt x="2050444" y="2943295"/>
                  <a:pt x="2053041" y="2940699"/>
                </a:cubicBezTo>
                <a:cubicBezTo>
                  <a:pt x="2042659" y="2940699"/>
                  <a:pt x="2034871" y="2938104"/>
                  <a:pt x="2027086" y="2932914"/>
                </a:cubicBezTo>
                <a:cubicBezTo>
                  <a:pt x="2027086" y="2938104"/>
                  <a:pt x="2029680" y="2943295"/>
                  <a:pt x="2029680" y="2951081"/>
                </a:cubicBezTo>
                <a:cubicBezTo>
                  <a:pt x="2029680" y="2987418"/>
                  <a:pt x="2001131" y="3015970"/>
                  <a:pt x="1964794" y="3015970"/>
                </a:cubicBezTo>
                <a:cubicBezTo>
                  <a:pt x="1941433" y="3015970"/>
                  <a:pt x="1918075" y="3000397"/>
                  <a:pt x="1907693" y="2979633"/>
                </a:cubicBezTo>
                <a:cubicBezTo>
                  <a:pt x="1907693" y="2982227"/>
                  <a:pt x="1905095" y="2982227"/>
                  <a:pt x="1902501" y="2982227"/>
                </a:cubicBezTo>
                <a:cubicBezTo>
                  <a:pt x="1897310" y="2992609"/>
                  <a:pt x="1886929" y="3000397"/>
                  <a:pt x="1876547" y="3002991"/>
                </a:cubicBezTo>
                <a:cubicBezTo>
                  <a:pt x="1886929" y="3010779"/>
                  <a:pt x="1894714" y="3023755"/>
                  <a:pt x="1894714" y="3039328"/>
                </a:cubicBezTo>
                <a:cubicBezTo>
                  <a:pt x="1894714" y="3044519"/>
                  <a:pt x="1892120" y="3052306"/>
                  <a:pt x="1889523" y="3057498"/>
                </a:cubicBezTo>
                <a:cubicBezTo>
                  <a:pt x="1892120" y="3060092"/>
                  <a:pt x="1892120" y="3065283"/>
                  <a:pt x="1892120" y="3070474"/>
                </a:cubicBezTo>
                <a:cubicBezTo>
                  <a:pt x="1892120" y="3067880"/>
                  <a:pt x="1894714" y="3067880"/>
                  <a:pt x="1897310" y="3067880"/>
                </a:cubicBezTo>
                <a:cubicBezTo>
                  <a:pt x="1905095" y="3067880"/>
                  <a:pt x="1910287" y="3073071"/>
                  <a:pt x="1910287" y="3080856"/>
                </a:cubicBezTo>
                <a:cubicBezTo>
                  <a:pt x="1910287" y="3088644"/>
                  <a:pt x="1905095" y="3093835"/>
                  <a:pt x="1897310" y="3093835"/>
                </a:cubicBezTo>
                <a:cubicBezTo>
                  <a:pt x="1892120" y="3093835"/>
                  <a:pt x="1889523" y="3091238"/>
                  <a:pt x="1886929" y="3088644"/>
                </a:cubicBezTo>
                <a:cubicBezTo>
                  <a:pt x="1881738" y="3104216"/>
                  <a:pt x="1863568" y="3117193"/>
                  <a:pt x="1842804" y="3117193"/>
                </a:cubicBezTo>
                <a:cubicBezTo>
                  <a:pt x="1829828" y="3117193"/>
                  <a:pt x="1816849" y="3112001"/>
                  <a:pt x="1809064" y="3104216"/>
                </a:cubicBezTo>
                <a:cubicBezTo>
                  <a:pt x="1801276" y="3112001"/>
                  <a:pt x="1793491" y="3119790"/>
                  <a:pt x="1785703" y="3124981"/>
                </a:cubicBezTo>
                <a:cubicBezTo>
                  <a:pt x="1788299" y="3127575"/>
                  <a:pt x="1788299" y="3132766"/>
                  <a:pt x="1788299" y="3135362"/>
                </a:cubicBezTo>
                <a:cubicBezTo>
                  <a:pt x="1788299" y="3150936"/>
                  <a:pt x="1775321" y="3163912"/>
                  <a:pt x="1759748" y="3163912"/>
                </a:cubicBezTo>
                <a:cubicBezTo>
                  <a:pt x="1754557" y="3163912"/>
                  <a:pt x="1749366" y="3161317"/>
                  <a:pt x="1744175" y="3158721"/>
                </a:cubicBezTo>
                <a:lnTo>
                  <a:pt x="1738983" y="3158721"/>
                </a:lnTo>
                <a:cubicBezTo>
                  <a:pt x="1731198" y="3158721"/>
                  <a:pt x="1723411" y="3150936"/>
                  <a:pt x="1723411" y="3143148"/>
                </a:cubicBezTo>
                <a:cubicBezTo>
                  <a:pt x="1723411" y="3140554"/>
                  <a:pt x="1723411" y="3137956"/>
                  <a:pt x="1726008" y="3135362"/>
                </a:cubicBezTo>
                <a:cubicBezTo>
                  <a:pt x="1723411" y="3135362"/>
                  <a:pt x="1720817" y="3132766"/>
                  <a:pt x="1718220" y="3132766"/>
                </a:cubicBezTo>
                <a:cubicBezTo>
                  <a:pt x="1715626" y="3137956"/>
                  <a:pt x="1713028" y="3140554"/>
                  <a:pt x="1707838" y="3143148"/>
                </a:cubicBezTo>
                <a:lnTo>
                  <a:pt x="1707838" y="3145745"/>
                </a:lnTo>
                <a:cubicBezTo>
                  <a:pt x="1731198" y="3158721"/>
                  <a:pt x="1749366" y="3182082"/>
                  <a:pt x="1749366" y="3213227"/>
                </a:cubicBezTo>
                <a:cubicBezTo>
                  <a:pt x="1749366" y="3249565"/>
                  <a:pt x="1723411" y="3278113"/>
                  <a:pt x="1692265" y="3288496"/>
                </a:cubicBezTo>
                <a:cubicBezTo>
                  <a:pt x="1700053" y="3298878"/>
                  <a:pt x="1705243" y="3314451"/>
                  <a:pt x="1705243" y="3330023"/>
                </a:cubicBezTo>
                <a:lnTo>
                  <a:pt x="1705243" y="3335215"/>
                </a:lnTo>
                <a:cubicBezTo>
                  <a:pt x="1707838" y="3337812"/>
                  <a:pt x="1707838" y="3340406"/>
                  <a:pt x="1707838" y="3343003"/>
                </a:cubicBezTo>
                <a:cubicBezTo>
                  <a:pt x="1715626" y="3317048"/>
                  <a:pt x="1741581" y="3296283"/>
                  <a:pt x="1770129" y="3296283"/>
                </a:cubicBezTo>
                <a:cubicBezTo>
                  <a:pt x="1772727" y="3291093"/>
                  <a:pt x="1777918" y="3288496"/>
                  <a:pt x="1780512" y="3283305"/>
                </a:cubicBezTo>
                <a:cubicBezTo>
                  <a:pt x="1788299" y="3262541"/>
                  <a:pt x="1809064" y="3249565"/>
                  <a:pt x="1832422" y="3249565"/>
                </a:cubicBezTo>
                <a:cubicBezTo>
                  <a:pt x="1850592" y="3249565"/>
                  <a:pt x="1866164" y="3257350"/>
                  <a:pt x="1876547" y="3270328"/>
                </a:cubicBezTo>
                <a:cubicBezTo>
                  <a:pt x="1886929" y="3278113"/>
                  <a:pt x="1897310" y="3288496"/>
                  <a:pt x="1902501" y="3298878"/>
                </a:cubicBezTo>
                <a:cubicBezTo>
                  <a:pt x="1915478" y="3304068"/>
                  <a:pt x="1925860" y="3317048"/>
                  <a:pt x="1925860" y="3332621"/>
                </a:cubicBezTo>
                <a:cubicBezTo>
                  <a:pt x="1925860" y="3345597"/>
                  <a:pt x="1918075" y="3358575"/>
                  <a:pt x="1907693" y="3363767"/>
                </a:cubicBezTo>
                <a:cubicBezTo>
                  <a:pt x="1905095" y="3368958"/>
                  <a:pt x="1905095" y="3371552"/>
                  <a:pt x="1902501" y="3374149"/>
                </a:cubicBezTo>
                <a:cubicBezTo>
                  <a:pt x="1905095" y="3379339"/>
                  <a:pt x="1907693" y="3384530"/>
                  <a:pt x="1907693" y="3389722"/>
                </a:cubicBezTo>
                <a:cubicBezTo>
                  <a:pt x="1910287" y="3387124"/>
                  <a:pt x="1912884" y="3387124"/>
                  <a:pt x="1915478" y="3387124"/>
                </a:cubicBezTo>
                <a:cubicBezTo>
                  <a:pt x="1920669" y="3363767"/>
                  <a:pt x="1938839" y="3345597"/>
                  <a:pt x="1959603" y="3335215"/>
                </a:cubicBezTo>
                <a:cubicBezTo>
                  <a:pt x="1946624" y="3332621"/>
                  <a:pt x="1936241" y="3322239"/>
                  <a:pt x="1933647" y="3309260"/>
                </a:cubicBezTo>
                <a:cubicBezTo>
                  <a:pt x="1915478" y="3301474"/>
                  <a:pt x="1905095" y="3285902"/>
                  <a:pt x="1905095" y="3267732"/>
                </a:cubicBezTo>
                <a:cubicBezTo>
                  <a:pt x="1905095" y="3254756"/>
                  <a:pt x="1910287" y="3241777"/>
                  <a:pt x="1920669" y="3233992"/>
                </a:cubicBezTo>
                <a:cubicBezTo>
                  <a:pt x="1907693" y="3226204"/>
                  <a:pt x="1899904" y="3210631"/>
                  <a:pt x="1899904" y="3195057"/>
                </a:cubicBezTo>
                <a:cubicBezTo>
                  <a:pt x="1899904" y="3171700"/>
                  <a:pt x="1918075" y="3150936"/>
                  <a:pt x="1944030" y="3148339"/>
                </a:cubicBezTo>
                <a:cubicBezTo>
                  <a:pt x="1938839" y="3137956"/>
                  <a:pt x="1936241" y="3124981"/>
                  <a:pt x="1936241" y="3112001"/>
                </a:cubicBezTo>
                <a:cubicBezTo>
                  <a:pt x="1936241" y="3062689"/>
                  <a:pt x="1977770" y="3021160"/>
                  <a:pt x="2027086" y="3021160"/>
                </a:cubicBezTo>
                <a:cubicBezTo>
                  <a:pt x="2037467" y="3021160"/>
                  <a:pt x="2045252" y="3023755"/>
                  <a:pt x="2053041" y="3026351"/>
                </a:cubicBezTo>
                <a:cubicBezTo>
                  <a:pt x="2058231" y="3010779"/>
                  <a:pt x="2071207" y="3000397"/>
                  <a:pt x="2086781" y="2995205"/>
                </a:cubicBezTo>
                <a:cubicBezTo>
                  <a:pt x="2104951" y="2969250"/>
                  <a:pt x="2136097" y="2951081"/>
                  <a:pt x="2169837" y="2943295"/>
                </a:cubicBezTo>
                <a:cubicBezTo>
                  <a:pt x="2206173" y="2943295"/>
                  <a:pt x="2239917" y="2961463"/>
                  <a:pt x="2258083" y="2990015"/>
                </a:cubicBezTo>
                <a:cubicBezTo>
                  <a:pt x="2284038" y="2990015"/>
                  <a:pt x="2304803" y="3008182"/>
                  <a:pt x="2312590" y="3031543"/>
                </a:cubicBezTo>
                <a:cubicBezTo>
                  <a:pt x="2315184" y="3031543"/>
                  <a:pt x="2320375" y="3028945"/>
                  <a:pt x="2322973" y="3028945"/>
                </a:cubicBezTo>
                <a:cubicBezTo>
                  <a:pt x="2328164" y="3028945"/>
                  <a:pt x="2333354" y="3031543"/>
                  <a:pt x="2335948" y="3034137"/>
                </a:cubicBezTo>
                <a:cubicBezTo>
                  <a:pt x="2343736" y="3031543"/>
                  <a:pt x="2354119" y="3028945"/>
                  <a:pt x="2364500" y="3028945"/>
                </a:cubicBezTo>
                <a:lnTo>
                  <a:pt x="2369691" y="3028945"/>
                </a:lnTo>
                <a:cubicBezTo>
                  <a:pt x="2372285" y="3023755"/>
                  <a:pt x="2374883" y="3018564"/>
                  <a:pt x="2380074" y="3015970"/>
                </a:cubicBezTo>
                <a:cubicBezTo>
                  <a:pt x="2369691" y="3013373"/>
                  <a:pt x="2359309" y="3005588"/>
                  <a:pt x="2354119" y="2995205"/>
                </a:cubicBezTo>
                <a:cubicBezTo>
                  <a:pt x="2348927" y="2992609"/>
                  <a:pt x="2343736" y="2990015"/>
                  <a:pt x="2341139" y="2987418"/>
                </a:cubicBezTo>
                <a:cubicBezTo>
                  <a:pt x="2333354" y="2992609"/>
                  <a:pt x="2322973" y="2997800"/>
                  <a:pt x="2312590" y="2997800"/>
                </a:cubicBezTo>
                <a:cubicBezTo>
                  <a:pt x="2286635" y="2997800"/>
                  <a:pt x="2265871" y="2977036"/>
                  <a:pt x="2265871" y="2951081"/>
                </a:cubicBezTo>
                <a:lnTo>
                  <a:pt x="2265871" y="2943295"/>
                </a:lnTo>
                <a:cubicBezTo>
                  <a:pt x="2263274" y="2938104"/>
                  <a:pt x="2260680" y="2935508"/>
                  <a:pt x="2258083" y="2932914"/>
                </a:cubicBezTo>
                <a:cubicBezTo>
                  <a:pt x="2255489" y="2935508"/>
                  <a:pt x="2252893" y="2935508"/>
                  <a:pt x="2250298" y="2935508"/>
                </a:cubicBezTo>
                <a:cubicBezTo>
                  <a:pt x="2237319" y="2935508"/>
                  <a:pt x="2226938" y="2927723"/>
                  <a:pt x="2221747" y="2917341"/>
                </a:cubicBezTo>
                <a:cubicBezTo>
                  <a:pt x="2219153" y="2917341"/>
                  <a:pt x="2213962" y="2919935"/>
                  <a:pt x="2208771" y="2919935"/>
                </a:cubicBezTo>
                <a:cubicBezTo>
                  <a:pt x="2203579" y="2930317"/>
                  <a:pt x="2195792" y="2938104"/>
                  <a:pt x="2182815" y="2938104"/>
                </a:cubicBezTo>
                <a:cubicBezTo>
                  <a:pt x="2167242" y="2938104"/>
                  <a:pt x="2156861" y="2927723"/>
                  <a:pt x="2154263" y="2912149"/>
                </a:cubicBezTo>
                <a:lnTo>
                  <a:pt x="2151669" y="2909553"/>
                </a:lnTo>
                <a:cubicBezTo>
                  <a:pt x="2146478" y="2912149"/>
                  <a:pt x="2141287" y="2914744"/>
                  <a:pt x="2136097" y="2914744"/>
                </a:cubicBezTo>
                <a:cubicBezTo>
                  <a:pt x="2128308" y="2914744"/>
                  <a:pt x="2120523" y="2912149"/>
                  <a:pt x="2115332" y="2906959"/>
                </a:cubicBezTo>
                <a:close/>
                <a:moveTo>
                  <a:pt x="532076" y="2896577"/>
                </a:moveTo>
                <a:cubicBezTo>
                  <a:pt x="552840" y="2896577"/>
                  <a:pt x="571010" y="2914744"/>
                  <a:pt x="571010" y="2935508"/>
                </a:cubicBezTo>
                <a:cubicBezTo>
                  <a:pt x="571010" y="2956272"/>
                  <a:pt x="552840" y="2974442"/>
                  <a:pt x="532076" y="2974442"/>
                </a:cubicBezTo>
                <a:cubicBezTo>
                  <a:pt x="511312" y="2974442"/>
                  <a:pt x="493145" y="2956272"/>
                  <a:pt x="493145" y="2935508"/>
                </a:cubicBezTo>
                <a:cubicBezTo>
                  <a:pt x="493145" y="2914744"/>
                  <a:pt x="511312" y="2896577"/>
                  <a:pt x="532076" y="2896577"/>
                </a:cubicBezTo>
                <a:close/>
                <a:moveTo>
                  <a:pt x="241383" y="2808330"/>
                </a:moveTo>
                <a:cubicBezTo>
                  <a:pt x="249168" y="2808330"/>
                  <a:pt x="256956" y="2816115"/>
                  <a:pt x="256956" y="2823903"/>
                </a:cubicBezTo>
                <a:cubicBezTo>
                  <a:pt x="256956" y="2831688"/>
                  <a:pt x="249168" y="2839476"/>
                  <a:pt x="241383" y="2839476"/>
                </a:cubicBezTo>
                <a:cubicBezTo>
                  <a:pt x="233595" y="2839476"/>
                  <a:pt x="225810" y="2831688"/>
                  <a:pt x="225810" y="2823903"/>
                </a:cubicBezTo>
                <a:cubicBezTo>
                  <a:pt x="225810" y="2816115"/>
                  <a:pt x="233595" y="2808330"/>
                  <a:pt x="241383" y="2808330"/>
                </a:cubicBezTo>
                <a:close/>
                <a:moveTo>
                  <a:pt x="176494" y="2782375"/>
                </a:moveTo>
                <a:cubicBezTo>
                  <a:pt x="200863" y="2782375"/>
                  <a:pt x="220619" y="2802128"/>
                  <a:pt x="220619" y="2826497"/>
                </a:cubicBezTo>
                <a:cubicBezTo>
                  <a:pt x="220619" y="2850866"/>
                  <a:pt x="200863" y="2870622"/>
                  <a:pt x="176494" y="2870622"/>
                </a:cubicBezTo>
                <a:cubicBezTo>
                  <a:pt x="152125" y="2870622"/>
                  <a:pt x="132372" y="2850866"/>
                  <a:pt x="132372" y="2826497"/>
                </a:cubicBezTo>
                <a:cubicBezTo>
                  <a:pt x="132372" y="2802128"/>
                  <a:pt x="152125" y="2782375"/>
                  <a:pt x="176494" y="2782375"/>
                </a:cubicBezTo>
                <a:close/>
                <a:moveTo>
                  <a:pt x="2335948" y="2756420"/>
                </a:moveTo>
                <a:cubicBezTo>
                  <a:pt x="2330758" y="2774587"/>
                  <a:pt x="2317781" y="2790160"/>
                  <a:pt x="2302208" y="2795351"/>
                </a:cubicBezTo>
                <a:cubicBezTo>
                  <a:pt x="2304803" y="2800542"/>
                  <a:pt x="2304803" y="2803138"/>
                  <a:pt x="2304803" y="2805733"/>
                </a:cubicBezTo>
                <a:cubicBezTo>
                  <a:pt x="2304803" y="2818712"/>
                  <a:pt x="2299612" y="2826497"/>
                  <a:pt x="2291827" y="2834286"/>
                </a:cubicBezTo>
                <a:lnTo>
                  <a:pt x="2291827" y="2836879"/>
                </a:lnTo>
                <a:lnTo>
                  <a:pt x="2297018" y="2836879"/>
                </a:lnTo>
                <a:lnTo>
                  <a:pt x="2307399" y="2836879"/>
                </a:lnTo>
                <a:cubicBezTo>
                  <a:pt x="2315184" y="2818712"/>
                  <a:pt x="2325567" y="2805733"/>
                  <a:pt x="2341139" y="2795351"/>
                </a:cubicBezTo>
                <a:cubicBezTo>
                  <a:pt x="2338545" y="2790160"/>
                  <a:pt x="2338545" y="2784969"/>
                  <a:pt x="2335948" y="2777183"/>
                </a:cubicBezTo>
                <a:cubicBezTo>
                  <a:pt x="2335948" y="2771993"/>
                  <a:pt x="2335948" y="2764205"/>
                  <a:pt x="2338545" y="2759014"/>
                </a:cubicBezTo>
                <a:close/>
                <a:moveTo>
                  <a:pt x="1009648" y="2668173"/>
                </a:moveTo>
                <a:cubicBezTo>
                  <a:pt x="1030412" y="2668173"/>
                  <a:pt x="1048582" y="2681149"/>
                  <a:pt x="1051176" y="2701913"/>
                </a:cubicBezTo>
                <a:cubicBezTo>
                  <a:pt x="1056367" y="2699319"/>
                  <a:pt x="1064155" y="2699319"/>
                  <a:pt x="1069346" y="2699319"/>
                </a:cubicBezTo>
                <a:cubicBezTo>
                  <a:pt x="1108277" y="2699319"/>
                  <a:pt x="1142020" y="2733059"/>
                  <a:pt x="1142020" y="2771993"/>
                </a:cubicBezTo>
                <a:cubicBezTo>
                  <a:pt x="1142020" y="2810924"/>
                  <a:pt x="1110874" y="2844667"/>
                  <a:pt x="1069346" y="2844667"/>
                </a:cubicBezTo>
                <a:cubicBezTo>
                  <a:pt x="1061558" y="2844667"/>
                  <a:pt x="1053773" y="2842070"/>
                  <a:pt x="1045985" y="2839476"/>
                </a:cubicBezTo>
                <a:cubicBezTo>
                  <a:pt x="1038200" y="2878407"/>
                  <a:pt x="1004457" y="2906959"/>
                  <a:pt x="962929" y="2906959"/>
                </a:cubicBezTo>
                <a:cubicBezTo>
                  <a:pt x="960335" y="2906959"/>
                  <a:pt x="955144" y="2906959"/>
                  <a:pt x="952547" y="2906959"/>
                </a:cubicBezTo>
                <a:cubicBezTo>
                  <a:pt x="955144" y="2914744"/>
                  <a:pt x="955144" y="2919935"/>
                  <a:pt x="955144" y="2927723"/>
                </a:cubicBezTo>
                <a:cubicBezTo>
                  <a:pt x="955144" y="2935508"/>
                  <a:pt x="955144" y="2943296"/>
                  <a:pt x="952547" y="2951081"/>
                </a:cubicBezTo>
                <a:cubicBezTo>
                  <a:pt x="965526" y="2966654"/>
                  <a:pt x="973311" y="2987418"/>
                  <a:pt x="973311" y="3008182"/>
                </a:cubicBezTo>
                <a:cubicBezTo>
                  <a:pt x="973311" y="3049710"/>
                  <a:pt x="947356" y="3083453"/>
                  <a:pt x="911019" y="3096429"/>
                </a:cubicBezTo>
                <a:cubicBezTo>
                  <a:pt x="916210" y="3101620"/>
                  <a:pt x="918807" y="3109408"/>
                  <a:pt x="918807" y="3119790"/>
                </a:cubicBezTo>
                <a:cubicBezTo>
                  <a:pt x="918807" y="3143148"/>
                  <a:pt x="900637" y="3161318"/>
                  <a:pt x="877279" y="3161318"/>
                </a:cubicBezTo>
                <a:cubicBezTo>
                  <a:pt x="853918" y="3161318"/>
                  <a:pt x="835751" y="3143148"/>
                  <a:pt x="835751" y="3119790"/>
                </a:cubicBezTo>
                <a:cubicBezTo>
                  <a:pt x="835751" y="3109408"/>
                  <a:pt x="838345" y="3101620"/>
                  <a:pt x="840942" y="3096429"/>
                </a:cubicBezTo>
                <a:cubicBezTo>
                  <a:pt x="812390" y="3086047"/>
                  <a:pt x="791626" y="3062689"/>
                  <a:pt x="783841" y="3031543"/>
                </a:cubicBezTo>
                <a:cubicBezTo>
                  <a:pt x="763077" y="3023755"/>
                  <a:pt x="747504" y="3005588"/>
                  <a:pt x="742313" y="2984824"/>
                </a:cubicBezTo>
                <a:cubicBezTo>
                  <a:pt x="737122" y="2990015"/>
                  <a:pt x="729334" y="2992609"/>
                  <a:pt x="721549" y="2992609"/>
                </a:cubicBezTo>
                <a:cubicBezTo>
                  <a:pt x="703379" y="2992609"/>
                  <a:pt x="690403" y="2977036"/>
                  <a:pt x="690403" y="2961463"/>
                </a:cubicBezTo>
                <a:cubicBezTo>
                  <a:pt x="690403" y="2943296"/>
                  <a:pt x="705976" y="2930317"/>
                  <a:pt x="721549" y="2930317"/>
                </a:cubicBezTo>
                <a:cubicBezTo>
                  <a:pt x="726740" y="2930317"/>
                  <a:pt x="731931" y="2932914"/>
                  <a:pt x="737122" y="2935508"/>
                </a:cubicBezTo>
                <a:cubicBezTo>
                  <a:pt x="737122" y="2932914"/>
                  <a:pt x="737122" y="2930317"/>
                  <a:pt x="737122" y="2925126"/>
                </a:cubicBezTo>
                <a:cubicBezTo>
                  <a:pt x="737122" y="2891386"/>
                  <a:pt x="752695" y="2862834"/>
                  <a:pt x="778650" y="2842070"/>
                </a:cubicBezTo>
                <a:cubicBezTo>
                  <a:pt x="765671" y="2826497"/>
                  <a:pt x="757886" y="2808330"/>
                  <a:pt x="757886" y="2787566"/>
                </a:cubicBezTo>
                <a:cubicBezTo>
                  <a:pt x="757886" y="2740847"/>
                  <a:pt x="796817" y="2701913"/>
                  <a:pt x="843536" y="2701913"/>
                </a:cubicBezTo>
                <a:cubicBezTo>
                  <a:pt x="877279" y="2701913"/>
                  <a:pt x="903234" y="2722677"/>
                  <a:pt x="918807" y="2748632"/>
                </a:cubicBezTo>
                <a:cubicBezTo>
                  <a:pt x="931783" y="2743441"/>
                  <a:pt x="944762" y="2738250"/>
                  <a:pt x="960335" y="2738250"/>
                </a:cubicBezTo>
                <a:cubicBezTo>
                  <a:pt x="965526" y="2738250"/>
                  <a:pt x="970717" y="2740847"/>
                  <a:pt x="975908" y="2740847"/>
                </a:cubicBezTo>
                <a:cubicBezTo>
                  <a:pt x="970717" y="2733059"/>
                  <a:pt x="965526" y="2722677"/>
                  <a:pt x="965526" y="2712295"/>
                </a:cubicBezTo>
                <a:cubicBezTo>
                  <a:pt x="965526" y="2686340"/>
                  <a:pt x="986290" y="2668173"/>
                  <a:pt x="1009648" y="2668173"/>
                </a:cubicBezTo>
                <a:close/>
                <a:moveTo>
                  <a:pt x="1640355" y="2668173"/>
                </a:moveTo>
                <a:cubicBezTo>
                  <a:pt x="1640355" y="2675958"/>
                  <a:pt x="1640355" y="2681149"/>
                  <a:pt x="1637761" y="2686340"/>
                </a:cubicBezTo>
                <a:cubicBezTo>
                  <a:pt x="1640355" y="2681149"/>
                  <a:pt x="1645546" y="2675958"/>
                  <a:pt x="1648142" y="2670766"/>
                </a:cubicBezTo>
                <a:cubicBezTo>
                  <a:pt x="1645546" y="2670766"/>
                  <a:pt x="1642952" y="2668173"/>
                  <a:pt x="1640355" y="2668173"/>
                </a:cubicBezTo>
                <a:close/>
                <a:moveTo>
                  <a:pt x="555437" y="2662981"/>
                </a:moveTo>
                <a:cubicBezTo>
                  <a:pt x="571009" y="2662981"/>
                  <a:pt x="581391" y="2668172"/>
                  <a:pt x="591773" y="2678554"/>
                </a:cubicBezTo>
                <a:cubicBezTo>
                  <a:pt x="591773" y="2678554"/>
                  <a:pt x="594370" y="2678554"/>
                  <a:pt x="594370" y="2678554"/>
                </a:cubicBezTo>
                <a:cubicBezTo>
                  <a:pt x="622919" y="2678554"/>
                  <a:pt x="648874" y="2701912"/>
                  <a:pt x="648874" y="2733058"/>
                </a:cubicBezTo>
                <a:cubicBezTo>
                  <a:pt x="648874" y="2740846"/>
                  <a:pt x="648874" y="2746037"/>
                  <a:pt x="646280" y="2751228"/>
                </a:cubicBezTo>
                <a:cubicBezTo>
                  <a:pt x="690402" y="2751228"/>
                  <a:pt x="726739" y="2787565"/>
                  <a:pt x="724145" y="2829093"/>
                </a:cubicBezTo>
                <a:cubicBezTo>
                  <a:pt x="724145" y="2870621"/>
                  <a:pt x="690402" y="2906958"/>
                  <a:pt x="646280" y="2906958"/>
                </a:cubicBezTo>
                <a:cubicBezTo>
                  <a:pt x="604752" y="2906958"/>
                  <a:pt x="568415" y="2873215"/>
                  <a:pt x="568415" y="2829093"/>
                </a:cubicBezTo>
                <a:cubicBezTo>
                  <a:pt x="568415" y="2813520"/>
                  <a:pt x="573606" y="2800541"/>
                  <a:pt x="581391" y="2787565"/>
                </a:cubicBezTo>
                <a:cubicBezTo>
                  <a:pt x="568415" y="2782374"/>
                  <a:pt x="555437" y="2774586"/>
                  <a:pt x="547651" y="2761610"/>
                </a:cubicBezTo>
                <a:cubicBezTo>
                  <a:pt x="524291" y="2756419"/>
                  <a:pt x="506124" y="2735655"/>
                  <a:pt x="506124" y="2712294"/>
                </a:cubicBezTo>
                <a:cubicBezTo>
                  <a:pt x="506124" y="2686339"/>
                  <a:pt x="526888" y="2662981"/>
                  <a:pt x="555437" y="2662981"/>
                </a:cubicBezTo>
                <a:close/>
                <a:moveTo>
                  <a:pt x="786438" y="2637027"/>
                </a:moveTo>
                <a:cubicBezTo>
                  <a:pt x="804605" y="2637027"/>
                  <a:pt x="817584" y="2650003"/>
                  <a:pt x="817584" y="2668173"/>
                </a:cubicBezTo>
                <a:cubicBezTo>
                  <a:pt x="817584" y="2686340"/>
                  <a:pt x="804605" y="2699319"/>
                  <a:pt x="786438" y="2699319"/>
                </a:cubicBezTo>
                <a:cubicBezTo>
                  <a:pt x="768268" y="2699319"/>
                  <a:pt x="755292" y="2686340"/>
                  <a:pt x="755292" y="2668173"/>
                </a:cubicBezTo>
                <a:cubicBezTo>
                  <a:pt x="755292" y="2650003"/>
                  <a:pt x="768268" y="2637027"/>
                  <a:pt x="786438" y="2637027"/>
                </a:cubicBezTo>
                <a:close/>
                <a:moveTo>
                  <a:pt x="1897308" y="2582523"/>
                </a:moveTo>
                <a:cubicBezTo>
                  <a:pt x="1905096" y="2582523"/>
                  <a:pt x="1910287" y="2587714"/>
                  <a:pt x="1910287" y="2595499"/>
                </a:cubicBezTo>
                <a:cubicBezTo>
                  <a:pt x="1910287" y="2603287"/>
                  <a:pt x="1905096" y="2611072"/>
                  <a:pt x="1897308" y="2608478"/>
                </a:cubicBezTo>
                <a:cubicBezTo>
                  <a:pt x="1889523" y="2608478"/>
                  <a:pt x="1884332" y="2603287"/>
                  <a:pt x="1884332" y="2595499"/>
                </a:cubicBezTo>
                <a:cubicBezTo>
                  <a:pt x="1884332" y="2587714"/>
                  <a:pt x="1889523" y="2582523"/>
                  <a:pt x="1897308" y="2582523"/>
                </a:cubicBezTo>
                <a:close/>
                <a:moveTo>
                  <a:pt x="160921" y="2574734"/>
                </a:moveTo>
                <a:cubicBezTo>
                  <a:pt x="183856" y="2574734"/>
                  <a:pt x="202449" y="2593326"/>
                  <a:pt x="202449" y="2616262"/>
                </a:cubicBezTo>
                <a:cubicBezTo>
                  <a:pt x="202449" y="2639198"/>
                  <a:pt x="183856" y="2657790"/>
                  <a:pt x="160921" y="2657790"/>
                </a:cubicBezTo>
                <a:cubicBezTo>
                  <a:pt x="137985" y="2657790"/>
                  <a:pt x="119393" y="2639198"/>
                  <a:pt x="119393" y="2616262"/>
                </a:cubicBezTo>
                <a:cubicBezTo>
                  <a:pt x="119393" y="2593326"/>
                  <a:pt x="137985" y="2574734"/>
                  <a:pt x="160921" y="2574734"/>
                </a:cubicBezTo>
                <a:close/>
                <a:moveTo>
                  <a:pt x="2400837" y="2538398"/>
                </a:moveTo>
                <a:cubicBezTo>
                  <a:pt x="2403431" y="2543589"/>
                  <a:pt x="2408623" y="2551374"/>
                  <a:pt x="2413814" y="2559162"/>
                </a:cubicBezTo>
                <a:cubicBezTo>
                  <a:pt x="2413814" y="2556565"/>
                  <a:pt x="2416410" y="2553970"/>
                  <a:pt x="2419004" y="2551374"/>
                </a:cubicBezTo>
                <a:cubicBezTo>
                  <a:pt x="2411219" y="2548780"/>
                  <a:pt x="2406029" y="2546183"/>
                  <a:pt x="2400837" y="2538398"/>
                </a:cubicBezTo>
                <a:close/>
                <a:moveTo>
                  <a:pt x="2136097" y="2530611"/>
                </a:moveTo>
                <a:cubicBezTo>
                  <a:pt x="2133500" y="2530611"/>
                  <a:pt x="2128308" y="2533207"/>
                  <a:pt x="2125715" y="2533207"/>
                </a:cubicBezTo>
                <a:lnTo>
                  <a:pt x="2140219" y="2547986"/>
                </a:lnTo>
                <a:lnTo>
                  <a:pt x="2140638" y="2549752"/>
                </a:lnTo>
                <a:lnTo>
                  <a:pt x="2143171" y="2551221"/>
                </a:lnTo>
                <a:lnTo>
                  <a:pt x="2154263" y="2572138"/>
                </a:lnTo>
                <a:cubicBezTo>
                  <a:pt x="2154263" y="2569544"/>
                  <a:pt x="2154263" y="2564353"/>
                  <a:pt x="2156861" y="2559162"/>
                </a:cubicBezTo>
                <a:lnTo>
                  <a:pt x="2143171" y="2551221"/>
                </a:lnTo>
                <a:lnTo>
                  <a:pt x="2142908" y="2550726"/>
                </a:lnTo>
                <a:lnTo>
                  <a:pt x="2140219" y="2547986"/>
                </a:lnTo>
                <a:close/>
                <a:moveTo>
                  <a:pt x="1180949" y="2522824"/>
                </a:moveTo>
                <a:cubicBezTo>
                  <a:pt x="1206904" y="2522824"/>
                  <a:pt x="1230265" y="2546182"/>
                  <a:pt x="1227668" y="2572137"/>
                </a:cubicBezTo>
                <a:cubicBezTo>
                  <a:pt x="1227668" y="2579925"/>
                  <a:pt x="1225074" y="2587710"/>
                  <a:pt x="1222477" y="2595498"/>
                </a:cubicBezTo>
                <a:cubicBezTo>
                  <a:pt x="1240647" y="2598092"/>
                  <a:pt x="1253623" y="2611071"/>
                  <a:pt x="1261411" y="2629238"/>
                </a:cubicBezTo>
                <a:cubicBezTo>
                  <a:pt x="1266602" y="2624047"/>
                  <a:pt x="1271793" y="2621453"/>
                  <a:pt x="1279578" y="2621453"/>
                </a:cubicBezTo>
                <a:cubicBezTo>
                  <a:pt x="1295151" y="2621453"/>
                  <a:pt x="1308130" y="2634429"/>
                  <a:pt x="1308130" y="2650002"/>
                </a:cubicBezTo>
                <a:cubicBezTo>
                  <a:pt x="1308130" y="2665575"/>
                  <a:pt x="1295151" y="2678554"/>
                  <a:pt x="1279578" y="2678554"/>
                </a:cubicBezTo>
                <a:cubicBezTo>
                  <a:pt x="1274387" y="2678554"/>
                  <a:pt x="1266602" y="2675957"/>
                  <a:pt x="1261411" y="2670766"/>
                </a:cubicBezTo>
                <a:cubicBezTo>
                  <a:pt x="1258814" y="2678554"/>
                  <a:pt x="1256220" y="2683745"/>
                  <a:pt x="1251029" y="2688936"/>
                </a:cubicBezTo>
                <a:cubicBezTo>
                  <a:pt x="1251029" y="2694127"/>
                  <a:pt x="1251029" y="2696721"/>
                  <a:pt x="1251029" y="2699318"/>
                </a:cubicBezTo>
                <a:cubicBezTo>
                  <a:pt x="1251029" y="2733058"/>
                  <a:pt x="1225074" y="2759013"/>
                  <a:pt x="1191331" y="2759013"/>
                </a:cubicBezTo>
                <a:cubicBezTo>
                  <a:pt x="1157591" y="2759013"/>
                  <a:pt x="1131637" y="2733058"/>
                  <a:pt x="1131637" y="2699318"/>
                </a:cubicBezTo>
                <a:cubicBezTo>
                  <a:pt x="1131637" y="2681148"/>
                  <a:pt x="1139422" y="2665575"/>
                  <a:pt x="1152400" y="2655193"/>
                </a:cubicBezTo>
                <a:cubicBezTo>
                  <a:pt x="1152400" y="2655193"/>
                  <a:pt x="1152400" y="2655193"/>
                  <a:pt x="1152400" y="2652599"/>
                </a:cubicBezTo>
                <a:cubicBezTo>
                  <a:pt x="1152400" y="2639620"/>
                  <a:pt x="1154995" y="2629238"/>
                  <a:pt x="1162782" y="2618856"/>
                </a:cubicBezTo>
                <a:cubicBezTo>
                  <a:pt x="1144613" y="2611071"/>
                  <a:pt x="1131637" y="2592901"/>
                  <a:pt x="1131637" y="2572137"/>
                </a:cubicBezTo>
                <a:cubicBezTo>
                  <a:pt x="1131637" y="2546182"/>
                  <a:pt x="1152400" y="2522824"/>
                  <a:pt x="1180949" y="2522824"/>
                </a:cubicBezTo>
                <a:close/>
                <a:moveTo>
                  <a:pt x="903233" y="2517634"/>
                </a:moveTo>
                <a:cubicBezTo>
                  <a:pt x="929188" y="2517634"/>
                  <a:pt x="952549" y="2538398"/>
                  <a:pt x="952549" y="2566947"/>
                </a:cubicBezTo>
                <a:cubicBezTo>
                  <a:pt x="952549" y="2592902"/>
                  <a:pt x="929188" y="2616263"/>
                  <a:pt x="903233" y="2616263"/>
                </a:cubicBezTo>
                <a:cubicBezTo>
                  <a:pt x="877278" y="2616263"/>
                  <a:pt x="853920" y="2595499"/>
                  <a:pt x="853920" y="2566947"/>
                </a:cubicBezTo>
                <a:cubicBezTo>
                  <a:pt x="853920" y="2538398"/>
                  <a:pt x="877278" y="2517634"/>
                  <a:pt x="903233" y="2517634"/>
                </a:cubicBezTo>
                <a:close/>
                <a:moveTo>
                  <a:pt x="36337" y="2515039"/>
                </a:moveTo>
                <a:cubicBezTo>
                  <a:pt x="44125" y="2515039"/>
                  <a:pt x="49316" y="2520230"/>
                  <a:pt x="49316" y="2528015"/>
                </a:cubicBezTo>
                <a:cubicBezTo>
                  <a:pt x="49316" y="2535803"/>
                  <a:pt x="44125" y="2540994"/>
                  <a:pt x="36337" y="2540994"/>
                </a:cubicBezTo>
                <a:cubicBezTo>
                  <a:pt x="31146" y="2540994"/>
                  <a:pt x="23361" y="2535803"/>
                  <a:pt x="23361" y="2528015"/>
                </a:cubicBezTo>
                <a:cubicBezTo>
                  <a:pt x="23361" y="2520230"/>
                  <a:pt x="28552" y="2515039"/>
                  <a:pt x="36337" y="2515039"/>
                </a:cubicBezTo>
                <a:close/>
                <a:moveTo>
                  <a:pt x="903234" y="2434578"/>
                </a:moveTo>
                <a:cubicBezTo>
                  <a:pt x="921401" y="2434578"/>
                  <a:pt x="934380" y="2450151"/>
                  <a:pt x="934380" y="2465724"/>
                </a:cubicBezTo>
                <a:cubicBezTo>
                  <a:pt x="934380" y="2483891"/>
                  <a:pt x="921401" y="2496870"/>
                  <a:pt x="903234" y="2496870"/>
                </a:cubicBezTo>
                <a:cubicBezTo>
                  <a:pt x="885064" y="2496870"/>
                  <a:pt x="872088" y="2481297"/>
                  <a:pt x="872088" y="2465724"/>
                </a:cubicBezTo>
                <a:cubicBezTo>
                  <a:pt x="872088" y="2447554"/>
                  <a:pt x="887661" y="2434578"/>
                  <a:pt x="903234" y="2434578"/>
                </a:cubicBezTo>
                <a:close/>
                <a:moveTo>
                  <a:pt x="2188007" y="2416408"/>
                </a:moveTo>
                <a:cubicBezTo>
                  <a:pt x="2182815" y="2424196"/>
                  <a:pt x="2177624" y="2431981"/>
                  <a:pt x="2169837" y="2437172"/>
                </a:cubicBezTo>
                <a:cubicBezTo>
                  <a:pt x="2172433" y="2442363"/>
                  <a:pt x="2175027" y="2444959"/>
                  <a:pt x="2175027" y="2450151"/>
                </a:cubicBezTo>
                <a:cubicBezTo>
                  <a:pt x="2175027" y="2457936"/>
                  <a:pt x="2172433" y="2463127"/>
                  <a:pt x="2167242" y="2468318"/>
                </a:cubicBezTo>
                <a:cubicBezTo>
                  <a:pt x="2169837" y="2473509"/>
                  <a:pt x="2169837" y="2476107"/>
                  <a:pt x="2169837" y="2481297"/>
                </a:cubicBezTo>
                <a:cubicBezTo>
                  <a:pt x="2169837" y="2489082"/>
                  <a:pt x="2167242" y="2496870"/>
                  <a:pt x="2164646" y="2502061"/>
                </a:cubicBezTo>
                <a:cubicBezTo>
                  <a:pt x="2175027" y="2504654"/>
                  <a:pt x="2185409" y="2512443"/>
                  <a:pt x="2188007" y="2522825"/>
                </a:cubicBezTo>
                <a:cubicBezTo>
                  <a:pt x="2195792" y="2520228"/>
                  <a:pt x="2200982" y="2517634"/>
                  <a:pt x="2208771" y="2517634"/>
                </a:cubicBezTo>
                <a:cubicBezTo>
                  <a:pt x="2239917" y="2517634"/>
                  <a:pt x="2263274" y="2543589"/>
                  <a:pt x="2263274" y="2572138"/>
                </a:cubicBezTo>
                <a:cubicBezTo>
                  <a:pt x="2263274" y="2574735"/>
                  <a:pt x="2260680" y="2579925"/>
                  <a:pt x="2260680" y="2582520"/>
                </a:cubicBezTo>
                <a:cubicBezTo>
                  <a:pt x="2265871" y="2572138"/>
                  <a:pt x="2276253" y="2566947"/>
                  <a:pt x="2286635" y="2566947"/>
                </a:cubicBezTo>
                <a:cubicBezTo>
                  <a:pt x="2304803" y="2566947"/>
                  <a:pt x="2320375" y="2582520"/>
                  <a:pt x="2320375" y="2600690"/>
                </a:cubicBezTo>
                <a:cubicBezTo>
                  <a:pt x="2320375" y="2618858"/>
                  <a:pt x="2304803" y="2634430"/>
                  <a:pt x="2286635" y="2634430"/>
                </a:cubicBezTo>
                <a:cubicBezTo>
                  <a:pt x="2281444" y="2634430"/>
                  <a:pt x="2276253" y="2634430"/>
                  <a:pt x="2273657" y="2631836"/>
                </a:cubicBezTo>
                <a:lnTo>
                  <a:pt x="2273657" y="2634430"/>
                </a:lnTo>
                <a:cubicBezTo>
                  <a:pt x="2273657" y="2668173"/>
                  <a:pt x="2247702" y="2694127"/>
                  <a:pt x="2213962" y="2694127"/>
                </a:cubicBezTo>
                <a:lnTo>
                  <a:pt x="2211364" y="2694127"/>
                </a:lnTo>
                <a:cubicBezTo>
                  <a:pt x="2213962" y="2696723"/>
                  <a:pt x="2216556" y="2701913"/>
                  <a:pt x="2216556" y="2707104"/>
                </a:cubicBezTo>
                <a:lnTo>
                  <a:pt x="2219153" y="2707104"/>
                </a:lnTo>
                <a:cubicBezTo>
                  <a:pt x="2226938" y="2707104"/>
                  <a:pt x="2232128" y="2712295"/>
                  <a:pt x="2237319" y="2717486"/>
                </a:cubicBezTo>
                <a:cubicBezTo>
                  <a:pt x="2245108" y="2704510"/>
                  <a:pt x="2258083" y="2694127"/>
                  <a:pt x="2273657" y="2688937"/>
                </a:cubicBezTo>
                <a:lnTo>
                  <a:pt x="2273657" y="2683746"/>
                </a:lnTo>
                <a:cubicBezTo>
                  <a:pt x="2273657" y="2673364"/>
                  <a:pt x="2281444" y="2665576"/>
                  <a:pt x="2291827" y="2665576"/>
                </a:cubicBezTo>
                <a:cubicBezTo>
                  <a:pt x="2302208" y="2665576"/>
                  <a:pt x="2309993" y="2673364"/>
                  <a:pt x="2309993" y="2683746"/>
                </a:cubicBezTo>
                <a:cubicBezTo>
                  <a:pt x="2309993" y="2686340"/>
                  <a:pt x="2307399" y="2688937"/>
                  <a:pt x="2307399" y="2691531"/>
                </a:cubicBezTo>
                <a:cubicBezTo>
                  <a:pt x="2315184" y="2694127"/>
                  <a:pt x="2325567" y="2701913"/>
                  <a:pt x="2330758" y="2709701"/>
                </a:cubicBezTo>
                <a:cubicBezTo>
                  <a:pt x="2333354" y="2704510"/>
                  <a:pt x="2335948" y="2699319"/>
                  <a:pt x="2338545" y="2696723"/>
                </a:cubicBezTo>
                <a:cubicBezTo>
                  <a:pt x="2343736" y="2686340"/>
                  <a:pt x="2354119" y="2675958"/>
                  <a:pt x="2369691" y="2675958"/>
                </a:cubicBezTo>
                <a:cubicBezTo>
                  <a:pt x="2377476" y="2675958"/>
                  <a:pt x="2385264" y="2678555"/>
                  <a:pt x="2390455" y="2683746"/>
                </a:cubicBezTo>
                <a:cubicBezTo>
                  <a:pt x="2393049" y="2683746"/>
                  <a:pt x="2398240" y="2681149"/>
                  <a:pt x="2400837" y="2681149"/>
                </a:cubicBezTo>
                <a:cubicBezTo>
                  <a:pt x="2395646" y="2673364"/>
                  <a:pt x="2393049" y="2662981"/>
                  <a:pt x="2390455" y="2652600"/>
                </a:cubicBezTo>
                <a:cubicBezTo>
                  <a:pt x="2382668" y="2650003"/>
                  <a:pt x="2377476" y="2642218"/>
                  <a:pt x="2377476" y="2634430"/>
                </a:cubicBezTo>
                <a:cubicBezTo>
                  <a:pt x="2377476" y="2631836"/>
                  <a:pt x="2380074" y="2629239"/>
                  <a:pt x="2380074" y="2626645"/>
                </a:cubicBezTo>
                <a:cubicBezTo>
                  <a:pt x="2374883" y="2629239"/>
                  <a:pt x="2372285" y="2629239"/>
                  <a:pt x="2367094" y="2629239"/>
                </a:cubicBezTo>
                <a:cubicBezTo>
                  <a:pt x="2364500" y="2634430"/>
                  <a:pt x="2359309" y="2639621"/>
                  <a:pt x="2351521" y="2639621"/>
                </a:cubicBezTo>
                <a:cubicBezTo>
                  <a:pt x="2343736" y="2639621"/>
                  <a:pt x="2335948" y="2631836"/>
                  <a:pt x="2335948" y="2624048"/>
                </a:cubicBezTo>
                <a:lnTo>
                  <a:pt x="2335948" y="2618858"/>
                </a:lnTo>
                <a:cubicBezTo>
                  <a:pt x="2322973" y="2608475"/>
                  <a:pt x="2315184" y="2595499"/>
                  <a:pt x="2315184" y="2574735"/>
                </a:cubicBezTo>
                <a:lnTo>
                  <a:pt x="2315184" y="2564353"/>
                </a:lnTo>
                <a:lnTo>
                  <a:pt x="2312590" y="2561756"/>
                </a:lnTo>
                <a:lnTo>
                  <a:pt x="2309993" y="2561756"/>
                </a:lnTo>
                <a:cubicBezTo>
                  <a:pt x="2297018" y="2561756"/>
                  <a:pt x="2284038" y="2556565"/>
                  <a:pt x="2276253" y="2546183"/>
                </a:cubicBezTo>
                <a:cubicBezTo>
                  <a:pt x="2242511" y="2528015"/>
                  <a:pt x="2221747" y="2491679"/>
                  <a:pt x="2221747" y="2452745"/>
                </a:cubicBezTo>
                <a:cubicBezTo>
                  <a:pt x="2208771" y="2444959"/>
                  <a:pt x="2195792" y="2431981"/>
                  <a:pt x="2188007" y="2416408"/>
                </a:cubicBezTo>
                <a:close/>
                <a:moveTo>
                  <a:pt x="763076" y="2369692"/>
                </a:moveTo>
                <a:cubicBezTo>
                  <a:pt x="786437" y="2369692"/>
                  <a:pt x="807201" y="2390456"/>
                  <a:pt x="807201" y="2413814"/>
                </a:cubicBezTo>
                <a:cubicBezTo>
                  <a:pt x="807201" y="2437175"/>
                  <a:pt x="786437" y="2457939"/>
                  <a:pt x="763076" y="2457939"/>
                </a:cubicBezTo>
                <a:cubicBezTo>
                  <a:pt x="739718" y="2457939"/>
                  <a:pt x="721548" y="2437175"/>
                  <a:pt x="718954" y="2413814"/>
                </a:cubicBezTo>
                <a:cubicBezTo>
                  <a:pt x="718954" y="2390456"/>
                  <a:pt x="739718" y="2369692"/>
                  <a:pt x="763076" y="2369692"/>
                </a:cubicBezTo>
                <a:close/>
                <a:moveTo>
                  <a:pt x="555437" y="2364501"/>
                </a:moveTo>
                <a:cubicBezTo>
                  <a:pt x="597008" y="2364501"/>
                  <a:pt x="630708" y="2398200"/>
                  <a:pt x="630708" y="2439769"/>
                </a:cubicBezTo>
                <a:cubicBezTo>
                  <a:pt x="630708" y="2481341"/>
                  <a:pt x="597008" y="2515040"/>
                  <a:pt x="555437" y="2515040"/>
                </a:cubicBezTo>
                <a:cubicBezTo>
                  <a:pt x="513868" y="2515040"/>
                  <a:pt x="480169" y="2481341"/>
                  <a:pt x="480169" y="2439769"/>
                </a:cubicBezTo>
                <a:cubicBezTo>
                  <a:pt x="480169" y="2398200"/>
                  <a:pt x="513868" y="2364501"/>
                  <a:pt x="555437" y="2364501"/>
                </a:cubicBezTo>
                <a:close/>
                <a:moveTo>
                  <a:pt x="295887" y="2299611"/>
                </a:moveTo>
                <a:cubicBezTo>
                  <a:pt x="308863" y="2299611"/>
                  <a:pt x="321842" y="2312587"/>
                  <a:pt x="321842" y="2325566"/>
                </a:cubicBezTo>
                <a:cubicBezTo>
                  <a:pt x="321842" y="2338542"/>
                  <a:pt x="311460" y="2351521"/>
                  <a:pt x="295887" y="2351521"/>
                </a:cubicBezTo>
                <a:cubicBezTo>
                  <a:pt x="280314" y="2351521"/>
                  <a:pt x="269932" y="2338542"/>
                  <a:pt x="269932" y="2325566"/>
                </a:cubicBezTo>
                <a:cubicBezTo>
                  <a:pt x="269932" y="2312587"/>
                  <a:pt x="282908" y="2299611"/>
                  <a:pt x="295887" y="2299611"/>
                </a:cubicBezTo>
                <a:close/>
                <a:moveTo>
                  <a:pt x="1642949" y="2291826"/>
                </a:moveTo>
                <a:cubicBezTo>
                  <a:pt x="1650737" y="2291826"/>
                  <a:pt x="1658522" y="2294421"/>
                  <a:pt x="1663713" y="2297017"/>
                </a:cubicBezTo>
                <a:cubicBezTo>
                  <a:pt x="1668904" y="2294421"/>
                  <a:pt x="1674095" y="2291826"/>
                  <a:pt x="1679286" y="2291826"/>
                </a:cubicBezTo>
                <a:cubicBezTo>
                  <a:pt x="1694859" y="2291826"/>
                  <a:pt x="1707838" y="2304803"/>
                  <a:pt x="1707838" y="2320376"/>
                </a:cubicBezTo>
                <a:cubicBezTo>
                  <a:pt x="1707838" y="2335949"/>
                  <a:pt x="1697456" y="2346331"/>
                  <a:pt x="1681883" y="2348927"/>
                </a:cubicBezTo>
                <a:cubicBezTo>
                  <a:pt x="1676692" y="2364500"/>
                  <a:pt x="1661119" y="2374882"/>
                  <a:pt x="1642949" y="2374882"/>
                </a:cubicBezTo>
                <a:cubicBezTo>
                  <a:pt x="1616994" y="2374882"/>
                  <a:pt x="1598827" y="2354118"/>
                  <a:pt x="1598827" y="2330758"/>
                </a:cubicBezTo>
                <a:cubicBezTo>
                  <a:pt x="1598827" y="2304803"/>
                  <a:pt x="1619591" y="2286635"/>
                  <a:pt x="1642949" y="2291826"/>
                </a:cubicBezTo>
                <a:close/>
                <a:moveTo>
                  <a:pt x="2522825" y="2265869"/>
                </a:moveTo>
                <a:cubicBezTo>
                  <a:pt x="2517633" y="2271060"/>
                  <a:pt x="2509848" y="2276251"/>
                  <a:pt x="2504657" y="2276251"/>
                </a:cubicBezTo>
                <a:cubicBezTo>
                  <a:pt x="2507251" y="2281443"/>
                  <a:pt x="2507251" y="2284039"/>
                  <a:pt x="2507251" y="2289230"/>
                </a:cubicBezTo>
                <a:lnTo>
                  <a:pt x="2507251" y="2294421"/>
                </a:lnTo>
                <a:cubicBezTo>
                  <a:pt x="2517633" y="2294421"/>
                  <a:pt x="2525421" y="2291824"/>
                  <a:pt x="2535803" y="2291824"/>
                </a:cubicBezTo>
                <a:cubicBezTo>
                  <a:pt x="2540995" y="2291824"/>
                  <a:pt x="2546186" y="2294421"/>
                  <a:pt x="2551376" y="2294421"/>
                </a:cubicBezTo>
                <a:cubicBezTo>
                  <a:pt x="2551376" y="2291824"/>
                  <a:pt x="2553970" y="2291824"/>
                  <a:pt x="2553970" y="2289230"/>
                </a:cubicBezTo>
                <a:lnTo>
                  <a:pt x="2553970" y="2284039"/>
                </a:lnTo>
                <a:cubicBezTo>
                  <a:pt x="2540995" y="2281443"/>
                  <a:pt x="2530612" y="2276251"/>
                  <a:pt x="2522825" y="2265869"/>
                </a:cubicBezTo>
                <a:close/>
                <a:moveTo>
                  <a:pt x="1020033" y="2229535"/>
                </a:moveTo>
                <a:cubicBezTo>
                  <a:pt x="1048582" y="2229535"/>
                  <a:pt x="1069346" y="2252893"/>
                  <a:pt x="1071943" y="2278848"/>
                </a:cubicBezTo>
                <a:cubicBezTo>
                  <a:pt x="1077134" y="2276254"/>
                  <a:pt x="1079728" y="2276254"/>
                  <a:pt x="1082325" y="2276254"/>
                </a:cubicBezTo>
                <a:cubicBezTo>
                  <a:pt x="1095301" y="2276254"/>
                  <a:pt x="1108280" y="2289230"/>
                  <a:pt x="1108280" y="2302209"/>
                </a:cubicBezTo>
                <a:cubicBezTo>
                  <a:pt x="1108280" y="2315185"/>
                  <a:pt x="1097898" y="2328164"/>
                  <a:pt x="1082325" y="2328164"/>
                </a:cubicBezTo>
                <a:cubicBezTo>
                  <a:pt x="1071943" y="2328164"/>
                  <a:pt x="1064155" y="2322973"/>
                  <a:pt x="1056370" y="2325567"/>
                </a:cubicBezTo>
                <a:cubicBezTo>
                  <a:pt x="1056370" y="2325567"/>
                  <a:pt x="1053773" y="2328164"/>
                  <a:pt x="1053773" y="2328164"/>
                </a:cubicBezTo>
                <a:cubicBezTo>
                  <a:pt x="1058964" y="2335949"/>
                  <a:pt x="1061561" y="2346331"/>
                  <a:pt x="1061561" y="2356713"/>
                </a:cubicBezTo>
                <a:cubicBezTo>
                  <a:pt x="1061561" y="2369692"/>
                  <a:pt x="1056370" y="2382668"/>
                  <a:pt x="1048582" y="2393050"/>
                </a:cubicBezTo>
                <a:cubicBezTo>
                  <a:pt x="1064155" y="2395647"/>
                  <a:pt x="1077134" y="2408623"/>
                  <a:pt x="1077134" y="2424196"/>
                </a:cubicBezTo>
                <a:cubicBezTo>
                  <a:pt x="1077134" y="2426793"/>
                  <a:pt x="1077134" y="2426793"/>
                  <a:pt x="1077134" y="2429387"/>
                </a:cubicBezTo>
                <a:cubicBezTo>
                  <a:pt x="1079728" y="2426793"/>
                  <a:pt x="1082325" y="2426793"/>
                  <a:pt x="1084919" y="2426793"/>
                </a:cubicBezTo>
                <a:cubicBezTo>
                  <a:pt x="1103089" y="2426793"/>
                  <a:pt x="1118662" y="2442366"/>
                  <a:pt x="1118662" y="2460533"/>
                </a:cubicBezTo>
                <a:cubicBezTo>
                  <a:pt x="1118662" y="2476106"/>
                  <a:pt x="1105683" y="2491679"/>
                  <a:pt x="1087516" y="2491679"/>
                </a:cubicBezTo>
                <a:cubicBezTo>
                  <a:pt x="1090110" y="2494276"/>
                  <a:pt x="1090110" y="2496870"/>
                  <a:pt x="1090110" y="2499467"/>
                </a:cubicBezTo>
                <a:cubicBezTo>
                  <a:pt x="1090110" y="2509849"/>
                  <a:pt x="1079728" y="2520231"/>
                  <a:pt x="1069346" y="2520231"/>
                </a:cubicBezTo>
                <a:cubicBezTo>
                  <a:pt x="1058964" y="2520231"/>
                  <a:pt x="1048582" y="2509849"/>
                  <a:pt x="1048582" y="2499467"/>
                </a:cubicBezTo>
                <a:cubicBezTo>
                  <a:pt x="1048582" y="2491679"/>
                  <a:pt x="1053773" y="2483894"/>
                  <a:pt x="1061561" y="2481297"/>
                </a:cubicBezTo>
                <a:cubicBezTo>
                  <a:pt x="1056370" y="2473512"/>
                  <a:pt x="1053773" y="2465724"/>
                  <a:pt x="1053773" y="2457939"/>
                </a:cubicBezTo>
                <a:cubicBezTo>
                  <a:pt x="1053773" y="2455342"/>
                  <a:pt x="1053773" y="2455342"/>
                  <a:pt x="1053773" y="2452748"/>
                </a:cubicBezTo>
                <a:cubicBezTo>
                  <a:pt x="1051179" y="2455342"/>
                  <a:pt x="1048582" y="2455342"/>
                  <a:pt x="1045988" y="2455342"/>
                </a:cubicBezTo>
                <a:cubicBezTo>
                  <a:pt x="1027818" y="2455342"/>
                  <a:pt x="1012245" y="2439769"/>
                  <a:pt x="1012245" y="2421602"/>
                </a:cubicBezTo>
                <a:cubicBezTo>
                  <a:pt x="1012245" y="2419005"/>
                  <a:pt x="1014842" y="2416411"/>
                  <a:pt x="1014842" y="2413814"/>
                </a:cubicBezTo>
                <a:cubicBezTo>
                  <a:pt x="1012245" y="2416411"/>
                  <a:pt x="1007054" y="2416411"/>
                  <a:pt x="1001863" y="2416411"/>
                </a:cubicBezTo>
                <a:cubicBezTo>
                  <a:pt x="970717" y="2416411"/>
                  <a:pt x="944762" y="2395647"/>
                  <a:pt x="939571" y="2364501"/>
                </a:cubicBezTo>
                <a:cubicBezTo>
                  <a:pt x="931786" y="2385265"/>
                  <a:pt x="913616" y="2403432"/>
                  <a:pt x="887661" y="2403432"/>
                </a:cubicBezTo>
                <a:cubicBezTo>
                  <a:pt x="856515" y="2403432"/>
                  <a:pt x="833157" y="2380074"/>
                  <a:pt x="833157" y="2348928"/>
                </a:cubicBezTo>
                <a:cubicBezTo>
                  <a:pt x="833157" y="2317782"/>
                  <a:pt x="859112" y="2294421"/>
                  <a:pt x="887661" y="2294421"/>
                </a:cubicBezTo>
                <a:cubicBezTo>
                  <a:pt x="913616" y="2294421"/>
                  <a:pt x="934380" y="2312591"/>
                  <a:pt x="939571" y="2335949"/>
                </a:cubicBezTo>
                <a:cubicBezTo>
                  <a:pt x="944762" y="2317782"/>
                  <a:pt x="955144" y="2302209"/>
                  <a:pt x="970717" y="2294421"/>
                </a:cubicBezTo>
                <a:cubicBezTo>
                  <a:pt x="968123" y="2289230"/>
                  <a:pt x="968123" y="2286636"/>
                  <a:pt x="968123" y="2281445"/>
                </a:cubicBezTo>
                <a:cubicBezTo>
                  <a:pt x="968123" y="2252893"/>
                  <a:pt x="991481" y="2229535"/>
                  <a:pt x="1020033" y="2229535"/>
                </a:cubicBezTo>
                <a:close/>
                <a:moveTo>
                  <a:pt x="1645547" y="2221747"/>
                </a:moveTo>
                <a:cubicBezTo>
                  <a:pt x="1663714" y="2221747"/>
                  <a:pt x="1676693" y="2237320"/>
                  <a:pt x="1676693" y="2252893"/>
                </a:cubicBezTo>
                <a:cubicBezTo>
                  <a:pt x="1676693" y="2271060"/>
                  <a:pt x="1663714" y="2284039"/>
                  <a:pt x="1645547" y="2284039"/>
                </a:cubicBezTo>
                <a:cubicBezTo>
                  <a:pt x="1627377" y="2284039"/>
                  <a:pt x="1614401" y="2268466"/>
                  <a:pt x="1614401" y="2252893"/>
                </a:cubicBezTo>
                <a:cubicBezTo>
                  <a:pt x="1614401" y="2234723"/>
                  <a:pt x="1629974" y="2221747"/>
                  <a:pt x="1645547" y="2221747"/>
                </a:cubicBezTo>
                <a:close/>
                <a:moveTo>
                  <a:pt x="2252893" y="2213959"/>
                </a:moveTo>
                <a:cubicBezTo>
                  <a:pt x="2252893" y="2216556"/>
                  <a:pt x="2250298" y="2216556"/>
                  <a:pt x="2247702" y="2216556"/>
                </a:cubicBezTo>
                <a:cubicBezTo>
                  <a:pt x="2260680" y="2229533"/>
                  <a:pt x="2268465" y="2247702"/>
                  <a:pt x="2268465" y="2265869"/>
                </a:cubicBezTo>
                <a:cubicBezTo>
                  <a:pt x="2268465" y="2281443"/>
                  <a:pt x="2260680" y="2297015"/>
                  <a:pt x="2250298" y="2309994"/>
                </a:cubicBezTo>
                <a:lnTo>
                  <a:pt x="2255489" y="2309994"/>
                </a:lnTo>
                <a:cubicBezTo>
                  <a:pt x="2260680" y="2291824"/>
                  <a:pt x="2278848" y="2276251"/>
                  <a:pt x="2299612" y="2276251"/>
                </a:cubicBezTo>
                <a:lnTo>
                  <a:pt x="2307399" y="2276251"/>
                </a:lnTo>
                <a:cubicBezTo>
                  <a:pt x="2312590" y="2265869"/>
                  <a:pt x="2317781" y="2255488"/>
                  <a:pt x="2325567" y="2247702"/>
                </a:cubicBezTo>
                <a:cubicBezTo>
                  <a:pt x="2320375" y="2250296"/>
                  <a:pt x="2312590" y="2250296"/>
                  <a:pt x="2307399" y="2250296"/>
                </a:cubicBezTo>
                <a:cubicBezTo>
                  <a:pt x="2289229" y="2250296"/>
                  <a:pt x="2273657" y="2237320"/>
                  <a:pt x="2265871" y="2221747"/>
                </a:cubicBezTo>
                <a:cubicBezTo>
                  <a:pt x="2260680" y="2219150"/>
                  <a:pt x="2258083" y="2216556"/>
                  <a:pt x="2252893" y="2213959"/>
                </a:cubicBezTo>
                <a:close/>
                <a:moveTo>
                  <a:pt x="1497605" y="2190600"/>
                </a:moveTo>
                <a:cubicBezTo>
                  <a:pt x="1513178" y="2190600"/>
                  <a:pt x="1523560" y="2200982"/>
                  <a:pt x="1523560" y="2216555"/>
                </a:cubicBezTo>
                <a:cubicBezTo>
                  <a:pt x="1523560" y="2232128"/>
                  <a:pt x="1513178" y="2242510"/>
                  <a:pt x="1497605" y="2242510"/>
                </a:cubicBezTo>
                <a:cubicBezTo>
                  <a:pt x="1482032" y="2242510"/>
                  <a:pt x="1471650" y="2232128"/>
                  <a:pt x="1471650" y="2216555"/>
                </a:cubicBezTo>
                <a:cubicBezTo>
                  <a:pt x="1471650" y="2200982"/>
                  <a:pt x="1482032" y="2190600"/>
                  <a:pt x="1497605" y="2190600"/>
                </a:cubicBezTo>
                <a:close/>
                <a:moveTo>
                  <a:pt x="628111" y="2188006"/>
                </a:moveTo>
                <a:cubicBezTo>
                  <a:pt x="646278" y="2188006"/>
                  <a:pt x="659257" y="2200982"/>
                  <a:pt x="659257" y="2219152"/>
                </a:cubicBezTo>
                <a:cubicBezTo>
                  <a:pt x="659257" y="2237319"/>
                  <a:pt x="646278" y="2250298"/>
                  <a:pt x="628111" y="2250298"/>
                </a:cubicBezTo>
                <a:cubicBezTo>
                  <a:pt x="609941" y="2250298"/>
                  <a:pt x="596965" y="2237319"/>
                  <a:pt x="596965" y="2219152"/>
                </a:cubicBezTo>
                <a:cubicBezTo>
                  <a:pt x="596965" y="2200982"/>
                  <a:pt x="609941" y="2188006"/>
                  <a:pt x="628111" y="2188006"/>
                </a:cubicBezTo>
                <a:close/>
                <a:moveTo>
                  <a:pt x="2232128" y="2175028"/>
                </a:moveTo>
                <a:cubicBezTo>
                  <a:pt x="2229534" y="2175028"/>
                  <a:pt x="2229534" y="2177622"/>
                  <a:pt x="2226938" y="2177622"/>
                </a:cubicBezTo>
                <a:cubicBezTo>
                  <a:pt x="2219153" y="2185410"/>
                  <a:pt x="2211364" y="2193195"/>
                  <a:pt x="2200982" y="2195793"/>
                </a:cubicBezTo>
                <a:cubicBezTo>
                  <a:pt x="2208771" y="2195793"/>
                  <a:pt x="2216556" y="2198387"/>
                  <a:pt x="2224343" y="2200983"/>
                </a:cubicBezTo>
                <a:lnTo>
                  <a:pt x="2224343" y="2195793"/>
                </a:lnTo>
                <a:cubicBezTo>
                  <a:pt x="2224343" y="2188004"/>
                  <a:pt x="2226938" y="2182813"/>
                  <a:pt x="2232128" y="2177622"/>
                </a:cubicBezTo>
                <a:close/>
                <a:moveTo>
                  <a:pt x="2369691" y="2172432"/>
                </a:moveTo>
                <a:cubicBezTo>
                  <a:pt x="2367094" y="2185410"/>
                  <a:pt x="2361904" y="2195793"/>
                  <a:pt x="2354119" y="2206174"/>
                </a:cubicBezTo>
                <a:cubicBezTo>
                  <a:pt x="2354119" y="2216556"/>
                  <a:pt x="2351521" y="2226938"/>
                  <a:pt x="2343736" y="2237320"/>
                </a:cubicBezTo>
                <a:cubicBezTo>
                  <a:pt x="2354119" y="2229533"/>
                  <a:pt x="2367094" y="2226938"/>
                  <a:pt x="2380074" y="2226938"/>
                </a:cubicBezTo>
                <a:lnTo>
                  <a:pt x="2380074" y="2221747"/>
                </a:lnTo>
                <a:cubicBezTo>
                  <a:pt x="2380074" y="2211365"/>
                  <a:pt x="2385264" y="2203577"/>
                  <a:pt x="2393049" y="2198387"/>
                </a:cubicBezTo>
                <a:cubicBezTo>
                  <a:pt x="2393049" y="2193195"/>
                  <a:pt x="2393049" y="2188004"/>
                  <a:pt x="2395646" y="2182813"/>
                </a:cubicBezTo>
                <a:cubicBezTo>
                  <a:pt x="2387859" y="2180219"/>
                  <a:pt x="2380074" y="2177622"/>
                  <a:pt x="2374883" y="2172432"/>
                </a:cubicBezTo>
                <a:close/>
                <a:moveTo>
                  <a:pt x="892851" y="2167243"/>
                </a:moveTo>
                <a:cubicBezTo>
                  <a:pt x="911018" y="2167243"/>
                  <a:pt x="923997" y="2180219"/>
                  <a:pt x="923997" y="2198389"/>
                </a:cubicBezTo>
                <a:cubicBezTo>
                  <a:pt x="923997" y="2216556"/>
                  <a:pt x="911018" y="2229535"/>
                  <a:pt x="892851" y="2229535"/>
                </a:cubicBezTo>
                <a:cubicBezTo>
                  <a:pt x="874681" y="2229535"/>
                  <a:pt x="861705" y="2216556"/>
                  <a:pt x="861705" y="2198389"/>
                </a:cubicBezTo>
                <a:cubicBezTo>
                  <a:pt x="861705" y="2182816"/>
                  <a:pt x="877278" y="2167243"/>
                  <a:pt x="892851" y="2167243"/>
                </a:cubicBezTo>
                <a:close/>
                <a:moveTo>
                  <a:pt x="1559895" y="2149073"/>
                </a:moveTo>
                <a:cubicBezTo>
                  <a:pt x="1578062" y="2149073"/>
                  <a:pt x="1591041" y="2162049"/>
                  <a:pt x="1591041" y="2180219"/>
                </a:cubicBezTo>
                <a:cubicBezTo>
                  <a:pt x="1591041" y="2198386"/>
                  <a:pt x="1578062" y="2211365"/>
                  <a:pt x="1559895" y="2211365"/>
                </a:cubicBezTo>
                <a:cubicBezTo>
                  <a:pt x="1541725" y="2211365"/>
                  <a:pt x="1526152" y="2195792"/>
                  <a:pt x="1528749" y="2180219"/>
                </a:cubicBezTo>
                <a:cubicBezTo>
                  <a:pt x="1528749" y="2162049"/>
                  <a:pt x="1541725" y="2149073"/>
                  <a:pt x="1559895" y="2149073"/>
                </a:cubicBezTo>
                <a:close/>
                <a:moveTo>
                  <a:pt x="1004460" y="2141288"/>
                </a:moveTo>
                <a:cubicBezTo>
                  <a:pt x="1017436" y="2141288"/>
                  <a:pt x="1030415" y="2151670"/>
                  <a:pt x="1030415" y="2167243"/>
                </a:cubicBezTo>
                <a:cubicBezTo>
                  <a:pt x="1030415" y="2180219"/>
                  <a:pt x="1020033" y="2193198"/>
                  <a:pt x="1004460" y="2193198"/>
                </a:cubicBezTo>
                <a:cubicBezTo>
                  <a:pt x="991481" y="2193198"/>
                  <a:pt x="978505" y="2180219"/>
                  <a:pt x="978505" y="2167243"/>
                </a:cubicBezTo>
                <a:cubicBezTo>
                  <a:pt x="978505" y="2154264"/>
                  <a:pt x="988887" y="2141288"/>
                  <a:pt x="1004460" y="2141288"/>
                </a:cubicBezTo>
                <a:close/>
                <a:moveTo>
                  <a:pt x="604750" y="2107544"/>
                </a:moveTo>
                <a:cubicBezTo>
                  <a:pt x="620323" y="2107544"/>
                  <a:pt x="633302" y="2120520"/>
                  <a:pt x="633302" y="2136093"/>
                </a:cubicBezTo>
                <a:cubicBezTo>
                  <a:pt x="633302" y="2151666"/>
                  <a:pt x="620323" y="2164645"/>
                  <a:pt x="604750" y="2164645"/>
                </a:cubicBezTo>
                <a:cubicBezTo>
                  <a:pt x="589177" y="2164645"/>
                  <a:pt x="576201" y="2151666"/>
                  <a:pt x="576201" y="2136093"/>
                </a:cubicBezTo>
                <a:cubicBezTo>
                  <a:pt x="576201" y="2120520"/>
                  <a:pt x="589177" y="2107544"/>
                  <a:pt x="604750" y="2107544"/>
                </a:cubicBezTo>
                <a:close/>
                <a:moveTo>
                  <a:pt x="1090109" y="2097163"/>
                </a:moveTo>
                <a:cubicBezTo>
                  <a:pt x="1097894" y="2097163"/>
                  <a:pt x="1105682" y="2104948"/>
                  <a:pt x="1105682" y="2112736"/>
                </a:cubicBezTo>
                <a:cubicBezTo>
                  <a:pt x="1105682" y="2123118"/>
                  <a:pt x="1097894" y="2128309"/>
                  <a:pt x="1090109" y="2128309"/>
                </a:cubicBezTo>
                <a:cubicBezTo>
                  <a:pt x="1082321" y="2128309"/>
                  <a:pt x="1074536" y="2120521"/>
                  <a:pt x="1074536" y="2112736"/>
                </a:cubicBezTo>
                <a:cubicBezTo>
                  <a:pt x="1074536" y="2104948"/>
                  <a:pt x="1082321" y="2097163"/>
                  <a:pt x="1090109" y="2097163"/>
                </a:cubicBezTo>
                <a:close/>
                <a:moveTo>
                  <a:pt x="443831" y="2073804"/>
                </a:moveTo>
                <a:cubicBezTo>
                  <a:pt x="490550" y="2073804"/>
                  <a:pt x="526887" y="2110141"/>
                  <a:pt x="526887" y="2156860"/>
                </a:cubicBezTo>
                <a:cubicBezTo>
                  <a:pt x="526887" y="2203579"/>
                  <a:pt x="490550" y="2239916"/>
                  <a:pt x="443831" y="2239916"/>
                </a:cubicBezTo>
                <a:cubicBezTo>
                  <a:pt x="397112" y="2239916"/>
                  <a:pt x="360775" y="2203579"/>
                  <a:pt x="360775" y="2156860"/>
                </a:cubicBezTo>
                <a:cubicBezTo>
                  <a:pt x="360775" y="2110141"/>
                  <a:pt x="397112" y="2073804"/>
                  <a:pt x="443831" y="2073804"/>
                </a:cubicBezTo>
                <a:close/>
                <a:moveTo>
                  <a:pt x="114201" y="2071208"/>
                </a:moveTo>
                <a:cubicBezTo>
                  <a:pt x="176493" y="2071208"/>
                  <a:pt x="228403" y="2123118"/>
                  <a:pt x="228403" y="2185410"/>
                </a:cubicBezTo>
                <a:cubicBezTo>
                  <a:pt x="228403" y="2247702"/>
                  <a:pt x="176493" y="2299612"/>
                  <a:pt x="114201" y="2299612"/>
                </a:cubicBezTo>
                <a:cubicBezTo>
                  <a:pt x="49313" y="2299612"/>
                  <a:pt x="0" y="2250296"/>
                  <a:pt x="0" y="2185410"/>
                </a:cubicBezTo>
                <a:cubicBezTo>
                  <a:pt x="0" y="2123118"/>
                  <a:pt x="51909" y="2071208"/>
                  <a:pt x="114201" y="2071208"/>
                </a:cubicBezTo>
                <a:close/>
                <a:moveTo>
                  <a:pt x="321841" y="2055635"/>
                </a:moveTo>
                <a:cubicBezTo>
                  <a:pt x="332223" y="2055635"/>
                  <a:pt x="340011" y="2063420"/>
                  <a:pt x="340011" y="2073802"/>
                </a:cubicBezTo>
                <a:cubicBezTo>
                  <a:pt x="340011" y="2084184"/>
                  <a:pt x="332223" y="2091972"/>
                  <a:pt x="321841" y="2091972"/>
                </a:cubicBezTo>
                <a:cubicBezTo>
                  <a:pt x="311459" y="2091972"/>
                  <a:pt x="303674" y="2084184"/>
                  <a:pt x="303674" y="2073802"/>
                </a:cubicBezTo>
                <a:cubicBezTo>
                  <a:pt x="303674" y="2063420"/>
                  <a:pt x="311459" y="2055635"/>
                  <a:pt x="321841" y="2055635"/>
                </a:cubicBezTo>
                <a:close/>
                <a:moveTo>
                  <a:pt x="921404" y="2050444"/>
                </a:moveTo>
                <a:cubicBezTo>
                  <a:pt x="931786" y="2050444"/>
                  <a:pt x="942168" y="2060826"/>
                  <a:pt x="942168" y="2071208"/>
                </a:cubicBezTo>
                <a:cubicBezTo>
                  <a:pt x="942168" y="2081590"/>
                  <a:pt x="934380" y="2091972"/>
                  <a:pt x="921404" y="2091972"/>
                </a:cubicBezTo>
                <a:cubicBezTo>
                  <a:pt x="911022" y="2091972"/>
                  <a:pt x="900640" y="2084184"/>
                  <a:pt x="900640" y="2071208"/>
                </a:cubicBezTo>
                <a:cubicBezTo>
                  <a:pt x="900640" y="2058229"/>
                  <a:pt x="911022" y="2047847"/>
                  <a:pt x="921404" y="2050444"/>
                </a:cubicBezTo>
                <a:close/>
                <a:moveTo>
                  <a:pt x="1671501" y="2040062"/>
                </a:moveTo>
                <a:cubicBezTo>
                  <a:pt x="1681883" y="2040062"/>
                  <a:pt x="1689671" y="2047847"/>
                  <a:pt x="1689671" y="2058229"/>
                </a:cubicBezTo>
                <a:cubicBezTo>
                  <a:pt x="1689671" y="2066017"/>
                  <a:pt x="1681883" y="2073802"/>
                  <a:pt x="1671501" y="2076399"/>
                </a:cubicBezTo>
                <a:cubicBezTo>
                  <a:pt x="1661119" y="2076399"/>
                  <a:pt x="1653334" y="2068611"/>
                  <a:pt x="1653334" y="2058229"/>
                </a:cubicBezTo>
                <a:cubicBezTo>
                  <a:pt x="1653334" y="2047847"/>
                  <a:pt x="1661119" y="2040062"/>
                  <a:pt x="1671501" y="2040062"/>
                </a:cubicBezTo>
                <a:close/>
                <a:moveTo>
                  <a:pt x="1775321" y="2029681"/>
                </a:moveTo>
                <a:cubicBezTo>
                  <a:pt x="1777918" y="2034871"/>
                  <a:pt x="1780512" y="2040062"/>
                  <a:pt x="1780512" y="2047847"/>
                </a:cubicBezTo>
                <a:lnTo>
                  <a:pt x="1788299" y="2032275"/>
                </a:lnTo>
                <a:cubicBezTo>
                  <a:pt x="1785703" y="2032275"/>
                  <a:pt x="1780512" y="2032275"/>
                  <a:pt x="1775321" y="2029681"/>
                </a:cubicBezTo>
                <a:close/>
                <a:moveTo>
                  <a:pt x="2247702" y="2003726"/>
                </a:moveTo>
                <a:cubicBezTo>
                  <a:pt x="2245108" y="2027083"/>
                  <a:pt x="2226938" y="2045253"/>
                  <a:pt x="2203579" y="2045253"/>
                </a:cubicBezTo>
                <a:cubicBezTo>
                  <a:pt x="2180218" y="2045253"/>
                  <a:pt x="2162052" y="2029681"/>
                  <a:pt x="2159455" y="2006320"/>
                </a:cubicBezTo>
                <a:cubicBezTo>
                  <a:pt x="2151669" y="2032275"/>
                  <a:pt x="2128308" y="2050444"/>
                  <a:pt x="2099759" y="2050444"/>
                </a:cubicBezTo>
                <a:lnTo>
                  <a:pt x="2089377" y="2050444"/>
                </a:lnTo>
                <a:cubicBezTo>
                  <a:pt x="2084186" y="2094566"/>
                  <a:pt x="2047850" y="2128309"/>
                  <a:pt x="2001131" y="2128309"/>
                </a:cubicBezTo>
                <a:cubicBezTo>
                  <a:pt x="1993343" y="2128309"/>
                  <a:pt x="1988151" y="2128309"/>
                  <a:pt x="1980366" y="2125712"/>
                </a:cubicBezTo>
                <a:cubicBezTo>
                  <a:pt x="1969985" y="2138691"/>
                  <a:pt x="1951815" y="2149073"/>
                  <a:pt x="1931050" y="2149073"/>
                </a:cubicBezTo>
                <a:lnTo>
                  <a:pt x="1920669" y="2159455"/>
                </a:lnTo>
                <a:cubicBezTo>
                  <a:pt x="1923265" y="2156858"/>
                  <a:pt x="1925860" y="2156858"/>
                  <a:pt x="1928456" y="2156858"/>
                </a:cubicBezTo>
                <a:cubicBezTo>
                  <a:pt x="1946624" y="2156858"/>
                  <a:pt x="1962196" y="2172432"/>
                  <a:pt x="1962196" y="2190601"/>
                </a:cubicBezTo>
                <a:cubicBezTo>
                  <a:pt x="1962196" y="2208768"/>
                  <a:pt x="1946624" y="2224341"/>
                  <a:pt x="1928456" y="2224341"/>
                </a:cubicBezTo>
                <a:cubicBezTo>
                  <a:pt x="1910287" y="2224341"/>
                  <a:pt x="1894714" y="2208768"/>
                  <a:pt x="1894714" y="2190601"/>
                </a:cubicBezTo>
                <a:cubicBezTo>
                  <a:pt x="1894714" y="2182813"/>
                  <a:pt x="1897310" y="2175028"/>
                  <a:pt x="1902501" y="2169837"/>
                </a:cubicBezTo>
                <a:cubicBezTo>
                  <a:pt x="1889523" y="2177622"/>
                  <a:pt x="1876547" y="2180219"/>
                  <a:pt x="1860974" y="2180219"/>
                </a:cubicBezTo>
                <a:lnTo>
                  <a:pt x="1853185" y="2180219"/>
                </a:lnTo>
                <a:cubicBezTo>
                  <a:pt x="1853185" y="2203577"/>
                  <a:pt x="1840209" y="2221747"/>
                  <a:pt x="1819445" y="2232129"/>
                </a:cubicBezTo>
                <a:cubicBezTo>
                  <a:pt x="1827231" y="2239914"/>
                  <a:pt x="1832422" y="2250296"/>
                  <a:pt x="1835019" y="2263275"/>
                </a:cubicBezTo>
                <a:cubicBezTo>
                  <a:pt x="1840209" y="2265869"/>
                  <a:pt x="1845400" y="2271060"/>
                  <a:pt x="1847994" y="2276251"/>
                </a:cubicBezTo>
                <a:cubicBezTo>
                  <a:pt x="1860974" y="2260679"/>
                  <a:pt x="1876547" y="2250296"/>
                  <a:pt x="1897310" y="2245105"/>
                </a:cubicBezTo>
                <a:cubicBezTo>
                  <a:pt x="1905095" y="2239914"/>
                  <a:pt x="1912884" y="2237320"/>
                  <a:pt x="1920669" y="2237320"/>
                </a:cubicBezTo>
                <a:cubicBezTo>
                  <a:pt x="1931050" y="2237320"/>
                  <a:pt x="1938839" y="2242511"/>
                  <a:pt x="1946624" y="2247702"/>
                </a:cubicBezTo>
                <a:cubicBezTo>
                  <a:pt x="1967388" y="2252893"/>
                  <a:pt x="1985557" y="2268466"/>
                  <a:pt x="1998534" y="2286633"/>
                </a:cubicBezTo>
                <a:lnTo>
                  <a:pt x="2003725" y="2281443"/>
                </a:lnTo>
                <a:cubicBezTo>
                  <a:pt x="1993343" y="2271060"/>
                  <a:pt x="1988151" y="2258084"/>
                  <a:pt x="1988151" y="2242511"/>
                </a:cubicBezTo>
                <a:cubicBezTo>
                  <a:pt x="1988151" y="2211365"/>
                  <a:pt x="2011512" y="2188004"/>
                  <a:pt x="2040061" y="2185410"/>
                </a:cubicBezTo>
                <a:cubicBezTo>
                  <a:pt x="2047850" y="2175028"/>
                  <a:pt x="2058231" y="2167240"/>
                  <a:pt x="2071207" y="2162049"/>
                </a:cubicBezTo>
                <a:cubicBezTo>
                  <a:pt x="2060826" y="2156858"/>
                  <a:pt x="2053041" y="2149073"/>
                  <a:pt x="2053041" y="2136094"/>
                </a:cubicBezTo>
                <a:cubicBezTo>
                  <a:pt x="2053041" y="2123118"/>
                  <a:pt x="2066016" y="2110139"/>
                  <a:pt x="2081590" y="2110139"/>
                </a:cubicBezTo>
                <a:cubicBezTo>
                  <a:pt x="2097162" y="2110139"/>
                  <a:pt x="2107545" y="2123118"/>
                  <a:pt x="2104951" y="2136094"/>
                </a:cubicBezTo>
                <a:cubicBezTo>
                  <a:pt x="2104951" y="2146477"/>
                  <a:pt x="2099759" y="2154264"/>
                  <a:pt x="2091971" y="2159455"/>
                </a:cubicBezTo>
                <a:lnTo>
                  <a:pt x="2094568" y="2159455"/>
                </a:lnTo>
                <a:cubicBezTo>
                  <a:pt x="2102353" y="2146477"/>
                  <a:pt x="2112736" y="2138691"/>
                  <a:pt x="2128308" y="2133500"/>
                </a:cubicBezTo>
                <a:cubicBezTo>
                  <a:pt x="2120523" y="2125712"/>
                  <a:pt x="2112736" y="2117927"/>
                  <a:pt x="2112736" y="2104948"/>
                </a:cubicBezTo>
                <a:cubicBezTo>
                  <a:pt x="2112736" y="2086781"/>
                  <a:pt x="2128308" y="2071208"/>
                  <a:pt x="2146478" y="2071208"/>
                </a:cubicBezTo>
                <a:cubicBezTo>
                  <a:pt x="2164646" y="2071208"/>
                  <a:pt x="2180218" y="2086781"/>
                  <a:pt x="2180218" y="2104948"/>
                </a:cubicBezTo>
                <a:lnTo>
                  <a:pt x="2180218" y="2107545"/>
                </a:lnTo>
                <a:lnTo>
                  <a:pt x="2185409" y="2107545"/>
                </a:lnTo>
                <a:cubicBezTo>
                  <a:pt x="2195792" y="2107545"/>
                  <a:pt x="2203579" y="2110139"/>
                  <a:pt x="2211364" y="2115331"/>
                </a:cubicBezTo>
                <a:cubicBezTo>
                  <a:pt x="2221747" y="2115331"/>
                  <a:pt x="2229534" y="2120522"/>
                  <a:pt x="2234725" y="2128309"/>
                </a:cubicBezTo>
                <a:cubicBezTo>
                  <a:pt x="2237319" y="2120522"/>
                  <a:pt x="2242511" y="2115331"/>
                  <a:pt x="2247702" y="2110139"/>
                </a:cubicBezTo>
                <a:cubicBezTo>
                  <a:pt x="2237319" y="2102354"/>
                  <a:pt x="2232128" y="2089376"/>
                  <a:pt x="2232128" y="2073802"/>
                </a:cubicBezTo>
                <a:cubicBezTo>
                  <a:pt x="2232128" y="2060826"/>
                  <a:pt x="2237319" y="2050444"/>
                  <a:pt x="2245108" y="2040062"/>
                </a:cubicBezTo>
                <a:lnTo>
                  <a:pt x="2245108" y="2029681"/>
                </a:lnTo>
                <a:cubicBezTo>
                  <a:pt x="2245108" y="2021892"/>
                  <a:pt x="2247702" y="2011510"/>
                  <a:pt x="2250298" y="2003726"/>
                </a:cubicBezTo>
                <a:close/>
                <a:moveTo>
                  <a:pt x="1466455" y="1975176"/>
                </a:moveTo>
                <a:cubicBezTo>
                  <a:pt x="1484625" y="1975176"/>
                  <a:pt x="1500198" y="1990749"/>
                  <a:pt x="1500198" y="2008916"/>
                </a:cubicBezTo>
                <a:cubicBezTo>
                  <a:pt x="1500198" y="2027086"/>
                  <a:pt x="1484625" y="2042659"/>
                  <a:pt x="1466455" y="2042659"/>
                </a:cubicBezTo>
                <a:cubicBezTo>
                  <a:pt x="1448288" y="2042659"/>
                  <a:pt x="1432715" y="2027086"/>
                  <a:pt x="1432715" y="2008916"/>
                </a:cubicBezTo>
                <a:cubicBezTo>
                  <a:pt x="1432715" y="1990749"/>
                  <a:pt x="1448288" y="1975176"/>
                  <a:pt x="1466455" y="1975176"/>
                </a:cubicBezTo>
                <a:close/>
                <a:moveTo>
                  <a:pt x="2172433" y="1951815"/>
                </a:moveTo>
                <a:cubicBezTo>
                  <a:pt x="2172433" y="1962197"/>
                  <a:pt x="2172433" y="1967388"/>
                  <a:pt x="2169837" y="1975173"/>
                </a:cubicBezTo>
                <a:cubicBezTo>
                  <a:pt x="2172433" y="1969982"/>
                  <a:pt x="2177624" y="1967388"/>
                  <a:pt x="2180218" y="1964791"/>
                </a:cubicBezTo>
                <a:cubicBezTo>
                  <a:pt x="2177624" y="1959600"/>
                  <a:pt x="2175027" y="1957006"/>
                  <a:pt x="2172433" y="1951815"/>
                </a:cubicBezTo>
                <a:close/>
                <a:moveTo>
                  <a:pt x="2387859" y="1915478"/>
                </a:moveTo>
                <a:cubicBezTo>
                  <a:pt x="2377476" y="1928455"/>
                  <a:pt x="2367094" y="1936242"/>
                  <a:pt x="2351521" y="1938836"/>
                </a:cubicBezTo>
                <a:lnTo>
                  <a:pt x="2351521" y="1944027"/>
                </a:lnTo>
                <a:cubicBezTo>
                  <a:pt x="2364500" y="1944027"/>
                  <a:pt x="2374883" y="1949219"/>
                  <a:pt x="2385264" y="1954410"/>
                </a:cubicBezTo>
                <a:cubicBezTo>
                  <a:pt x="2385264" y="1951815"/>
                  <a:pt x="2387859" y="1951815"/>
                  <a:pt x="2390455" y="1951815"/>
                </a:cubicBezTo>
                <a:lnTo>
                  <a:pt x="2390455" y="1941433"/>
                </a:lnTo>
                <a:cubicBezTo>
                  <a:pt x="2390455" y="1933645"/>
                  <a:pt x="2390455" y="1925860"/>
                  <a:pt x="2393049" y="1918072"/>
                </a:cubicBezTo>
                <a:cubicBezTo>
                  <a:pt x="2390455" y="1915478"/>
                  <a:pt x="2390455" y="1915478"/>
                  <a:pt x="2387859" y="1915478"/>
                </a:cubicBezTo>
                <a:close/>
                <a:moveTo>
                  <a:pt x="942168" y="1915477"/>
                </a:moveTo>
                <a:cubicBezTo>
                  <a:pt x="955144" y="1915477"/>
                  <a:pt x="968123" y="1925859"/>
                  <a:pt x="968123" y="1941432"/>
                </a:cubicBezTo>
                <a:cubicBezTo>
                  <a:pt x="968123" y="1954408"/>
                  <a:pt x="957741" y="1967387"/>
                  <a:pt x="942168" y="1967387"/>
                </a:cubicBezTo>
                <a:cubicBezTo>
                  <a:pt x="929189" y="1967387"/>
                  <a:pt x="916213" y="1957005"/>
                  <a:pt x="916213" y="1941432"/>
                </a:cubicBezTo>
                <a:cubicBezTo>
                  <a:pt x="916213" y="1928453"/>
                  <a:pt x="926595" y="1915477"/>
                  <a:pt x="942168" y="1915477"/>
                </a:cubicBezTo>
                <a:close/>
                <a:moveTo>
                  <a:pt x="617729" y="1915477"/>
                </a:moveTo>
                <a:cubicBezTo>
                  <a:pt x="641087" y="1915477"/>
                  <a:pt x="659257" y="1933644"/>
                  <a:pt x="659257" y="1957005"/>
                </a:cubicBezTo>
                <a:cubicBezTo>
                  <a:pt x="659257" y="1980363"/>
                  <a:pt x="641087" y="1998533"/>
                  <a:pt x="617729" y="1998533"/>
                </a:cubicBezTo>
                <a:cubicBezTo>
                  <a:pt x="594368" y="1998533"/>
                  <a:pt x="576201" y="1980363"/>
                  <a:pt x="576201" y="1957005"/>
                </a:cubicBezTo>
                <a:cubicBezTo>
                  <a:pt x="576201" y="1933644"/>
                  <a:pt x="594368" y="1915477"/>
                  <a:pt x="617729" y="1915477"/>
                </a:cubicBezTo>
                <a:close/>
                <a:moveTo>
                  <a:pt x="1539130" y="1912884"/>
                </a:moveTo>
                <a:cubicBezTo>
                  <a:pt x="1559894" y="1912884"/>
                  <a:pt x="1578064" y="1931051"/>
                  <a:pt x="1578064" y="1951815"/>
                </a:cubicBezTo>
                <a:cubicBezTo>
                  <a:pt x="1578064" y="1972579"/>
                  <a:pt x="1559894" y="1990749"/>
                  <a:pt x="1539130" y="1990749"/>
                </a:cubicBezTo>
                <a:cubicBezTo>
                  <a:pt x="1518366" y="1990749"/>
                  <a:pt x="1500199" y="1972579"/>
                  <a:pt x="1500199" y="1951815"/>
                </a:cubicBezTo>
                <a:cubicBezTo>
                  <a:pt x="1500199" y="1931051"/>
                  <a:pt x="1518366" y="1912884"/>
                  <a:pt x="1539130" y="1912884"/>
                </a:cubicBezTo>
                <a:close/>
                <a:moveTo>
                  <a:pt x="1889523" y="1873950"/>
                </a:moveTo>
                <a:cubicBezTo>
                  <a:pt x="1886929" y="1873950"/>
                  <a:pt x="1884332" y="1876544"/>
                  <a:pt x="1881738" y="1876544"/>
                </a:cubicBezTo>
                <a:cubicBezTo>
                  <a:pt x="1873949" y="1897309"/>
                  <a:pt x="1855783" y="1910287"/>
                  <a:pt x="1832422" y="1910287"/>
                </a:cubicBezTo>
                <a:lnTo>
                  <a:pt x="1827231" y="1910287"/>
                </a:lnTo>
                <a:cubicBezTo>
                  <a:pt x="1842804" y="1920670"/>
                  <a:pt x="1855783" y="1938836"/>
                  <a:pt x="1858377" y="1959600"/>
                </a:cubicBezTo>
                <a:cubicBezTo>
                  <a:pt x="1871355" y="1933645"/>
                  <a:pt x="1889523" y="1915478"/>
                  <a:pt x="1915478" y="1902499"/>
                </a:cubicBezTo>
                <a:cubicBezTo>
                  <a:pt x="1905095" y="1894714"/>
                  <a:pt x="1894714" y="1886926"/>
                  <a:pt x="1889523" y="1873950"/>
                </a:cubicBezTo>
                <a:close/>
                <a:moveTo>
                  <a:pt x="1383402" y="1816849"/>
                </a:moveTo>
                <a:cubicBezTo>
                  <a:pt x="1404166" y="1816849"/>
                  <a:pt x="1424930" y="1824634"/>
                  <a:pt x="1437906" y="1840207"/>
                </a:cubicBezTo>
                <a:cubicBezTo>
                  <a:pt x="1466458" y="1847995"/>
                  <a:pt x="1487222" y="1873950"/>
                  <a:pt x="1487222" y="1905096"/>
                </a:cubicBezTo>
                <a:cubicBezTo>
                  <a:pt x="1487222" y="1944027"/>
                  <a:pt x="1456076" y="1972579"/>
                  <a:pt x="1419739" y="1972579"/>
                </a:cubicBezTo>
                <a:cubicBezTo>
                  <a:pt x="1411951" y="1972579"/>
                  <a:pt x="1404166" y="1969982"/>
                  <a:pt x="1396378" y="1967388"/>
                </a:cubicBezTo>
                <a:cubicBezTo>
                  <a:pt x="1391187" y="1967388"/>
                  <a:pt x="1388593" y="1967388"/>
                  <a:pt x="1385996" y="1967388"/>
                </a:cubicBezTo>
                <a:cubicBezTo>
                  <a:pt x="1388593" y="1969982"/>
                  <a:pt x="1388593" y="1975173"/>
                  <a:pt x="1388593" y="1980364"/>
                </a:cubicBezTo>
                <a:cubicBezTo>
                  <a:pt x="1388593" y="2003725"/>
                  <a:pt x="1370423" y="2021892"/>
                  <a:pt x="1347065" y="2021892"/>
                </a:cubicBezTo>
                <a:cubicBezTo>
                  <a:pt x="1323705" y="2021892"/>
                  <a:pt x="1305538" y="2003725"/>
                  <a:pt x="1305538" y="1980364"/>
                </a:cubicBezTo>
                <a:cubicBezTo>
                  <a:pt x="1305538" y="1964791"/>
                  <a:pt x="1315920" y="1951815"/>
                  <a:pt x="1328896" y="1944027"/>
                </a:cubicBezTo>
                <a:cubicBezTo>
                  <a:pt x="1315920" y="1931051"/>
                  <a:pt x="1308132" y="1912881"/>
                  <a:pt x="1308132" y="1892117"/>
                </a:cubicBezTo>
                <a:cubicBezTo>
                  <a:pt x="1308132" y="1850589"/>
                  <a:pt x="1341874" y="1816849"/>
                  <a:pt x="1383402" y="1816849"/>
                </a:cubicBezTo>
                <a:close/>
                <a:moveTo>
                  <a:pt x="1121255" y="1811658"/>
                </a:moveTo>
                <a:cubicBezTo>
                  <a:pt x="1162783" y="1811658"/>
                  <a:pt x="1196526" y="1845398"/>
                  <a:pt x="1196526" y="1886926"/>
                </a:cubicBezTo>
                <a:cubicBezTo>
                  <a:pt x="1196526" y="1928454"/>
                  <a:pt x="1162783" y="1962196"/>
                  <a:pt x="1121255" y="1962196"/>
                </a:cubicBezTo>
                <a:cubicBezTo>
                  <a:pt x="1118661" y="1962196"/>
                  <a:pt x="1113470" y="1962196"/>
                  <a:pt x="1110873" y="1962196"/>
                </a:cubicBezTo>
                <a:cubicBezTo>
                  <a:pt x="1110873" y="1964790"/>
                  <a:pt x="1113470" y="1969981"/>
                  <a:pt x="1113470" y="1975172"/>
                </a:cubicBezTo>
                <a:cubicBezTo>
                  <a:pt x="1113470" y="1990745"/>
                  <a:pt x="1100491" y="2003724"/>
                  <a:pt x="1084918" y="2003724"/>
                </a:cubicBezTo>
                <a:cubicBezTo>
                  <a:pt x="1069345" y="2003724"/>
                  <a:pt x="1056369" y="1990745"/>
                  <a:pt x="1056369" y="1975172"/>
                </a:cubicBezTo>
                <a:cubicBezTo>
                  <a:pt x="1056369" y="1962196"/>
                  <a:pt x="1064154" y="1949217"/>
                  <a:pt x="1077133" y="1946623"/>
                </a:cubicBezTo>
                <a:cubicBezTo>
                  <a:pt x="1058963" y="1933645"/>
                  <a:pt x="1045987" y="1912881"/>
                  <a:pt x="1045987" y="1886926"/>
                </a:cubicBezTo>
                <a:cubicBezTo>
                  <a:pt x="1045987" y="1845398"/>
                  <a:pt x="1079727" y="1811658"/>
                  <a:pt x="1121255" y="1811658"/>
                </a:cubicBezTo>
                <a:close/>
                <a:moveTo>
                  <a:pt x="238786" y="1806467"/>
                </a:moveTo>
                <a:cubicBezTo>
                  <a:pt x="256953" y="1806467"/>
                  <a:pt x="269932" y="1822040"/>
                  <a:pt x="269932" y="1837613"/>
                </a:cubicBezTo>
                <a:cubicBezTo>
                  <a:pt x="269932" y="1855780"/>
                  <a:pt x="254359" y="1868759"/>
                  <a:pt x="238786" y="1868759"/>
                </a:cubicBezTo>
                <a:cubicBezTo>
                  <a:pt x="223213" y="1868759"/>
                  <a:pt x="210234" y="1855780"/>
                  <a:pt x="207640" y="1837613"/>
                </a:cubicBezTo>
                <a:cubicBezTo>
                  <a:pt x="207640" y="1819443"/>
                  <a:pt x="223213" y="1806467"/>
                  <a:pt x="238786" y="1806467"/>
                </a:cubicBezTo>
                <a:close/>
                <a:moveTo>
                  <a:pt x="2053041" y="1790894"/>
                </a:moveTo>
                <a:cubicBezTo>
                  <a:pt x="2060826" y="1790894"/>
                  <a:pt x="2068614" y="1796085"/>
                  <a:pt x="2068614" y="1803870"/>
                </a:cubicBezTo>
                <a:cubicBezTo>
                  <a:pt x="2068614" y="1811658"/>
                  <a:pt x="2063423" y="1816849"/>
                  <a:pt x="2055635" y="1816849"/>
                </a:cubicBezTo>
                <a:cubicBezTo>
                  <a:pt x="2047850" y="1816849"/>
                  <a:pt x="2042659" y="1811658"/>
                  <a:pt x="2042659" y="1803870"/>
                </a:cubicBezTo>
                <a:cubicBezTo>
                  <a:pt x="2042659" y="1796085"/>
                  <a:pt x="2047850" y="1790894"/>
                  <a:pt x="2053041" y="1790894"/>
                </a:cubicBezTo>
                <a:close/>
                <a:moveTo>
                  <a:pt x="1578063" y="1720817"/>
                </a:moveTo>
                <a:cubicBezTo>
                  <a:pt x="1585851" y="1720817"/>
                  <a:pt x="1593636" y="1728602"/>
                  <a:pt x="1596233" y="1738984"/>
                </a:cubicBezTo>
                <a:cubicBezTo>
                  <a:pt x="1596233" y="1749366"/>
                  <a:pt x="1588445" y="1757154"/>
                  <a:pt x="1578063" y="1757154"/>
                </a:cubicBezTo>
                <a:cubicBezTo>
                  <a:pt x="1567681" y="1757154"/>
                  <a:pt x="1559896" y="1749366"/>
                  <a:pt x="1559896" y="1738984"/>
                </a:cubicBezTo>
                <a:cubicBezTo>
                  <a:pt x="1559896" y="1728602"/>
                  <a:pt x="1567681" y="1720817"/>
                  <a:pt x="1578063" y="1720817"/>
                </a:cubicBezTo>
                <a:close/>
                <a:moveTo>
                  <a:pt x="1160186" y="1645546"/>
                </a:moveTo>
                <a:cubicBezTo>
                  <a:pt x="1175955" y="1645546"/>
                  <a:pt x="1188738" y="1658329"/>
                  <a:pt x="1188738" y="1674095"/>
                </a:cubicBezTo>
                <a:cubicBezTo>
                  <a:pt x="1188738" y="1689864"/>
                  <a:pt x="1175955" y="1702647"/>
                  <a:pt x="1160186" y="1702647"/>
                </a:cubicBezTo>
                <a:cubicBezTo>
                  <a:pt x="1144419" y="1702647"/>
                  <a:pt x="1131637" y="1689864"/>
                  <a:pt x="1131637" y="1674095"/>
                </a:cubicBezTo>
                <a:cubicBezTo>
                  <a:pt x="1131637" y="1658329"/>
                  <a:pt x="1144419" y="1645546"/>
                  <a:pt x="1160186" y="1645546"/>
                </a:cubicBezTo>
                <a:close/>
                <a:moveTo>
                  <a:pt x="892850" y="1611806"/>
                </a:moveTo>
                <a:cubicBezTo>
                  <a:pt x="931784" y="1611806"/>
                  <a:pt x="965524" y="1642952"/>
                  <a:pt x="965524" y="1684480"/>
                </a:cubicBezTo>
                <a:cubicBezTo>
                  <a:pt x="965524" y="1692265"/>
                  <a:pt x="965524" y="1697456"/>
                  <a:pt x="962930" y="1702647"/>
                </a:cubicBezTo>
                <a:cubicBezTo>
                  <a:pt x="1007052" y="1710435"/>
                  <a:pt x="1040795" y="1746772"/>
                  <a:pt x="1040795" y="1793491"/>
                </a:cubicBezTo>
                <a:cubicBezTo>
                  <a:pt x="1040795" y="1845401"/>
                  <a:pt x="999267" y="1886929"/>
                  <a:pt x="947357" y="1886929"/>
                </a:cubicBezTo>
                <a:cubicBezTo>
                  <a:pt x="911020" y="1886929"/>
                  <a:pt x="879874" y="1866165"/>
                  <a:pt x="864301" y="1835019"/>
                </a:cubicBezTo>
                <a:cubicBezTo>
                  <a:pt x="859110" y="1837613"/>
                  <a:pt x="851322" y="1840210"/>
                  <a:pt x="846132" y="1840210"/>
                </a:cubicBezTo>
                <a:cubicBezTo>
                  <a:pt x="822773" y="1840210"/>
                  <a:pt x="804604" y="1822040"/>
                  <a:pt x="809795" y="1798682"/>
                </a:cubicBezTo>
                <a:cubicBezTo>
                  <a:pt x="809795" y="1775321"/>
                  <a:pt x="827964" y="1757154"/>
                  <a:pt x="851322" y="1757154"/>
                </a:cubicBezTo>
                <a:cubicBezTo>
                  <a:pt x="856513" y="1757154"/>
                  <a:pt x="859110" y="1757154"/>
                  <a:pt x="864301" y="1759748"/>
                </a:cubicBezTo>
                <a:cubicBezTo>
                  <a:pt x="864301" y="1757154"/>
                  <a:pt x="866895" y="1754557"/>
                  <a:pt x="866895" y="1751963"/>
                </a:cubicBezTo>
                <a:cubicBezTo>
                  <a:pt x="838346" y="1741581"/>
                  <a:pt x="820177" y="1715626"/>
                  <a:pt x="820177" y="1684480"/>
                </a:cubicBezTo>
                <a:cubicBezTo>
                  <a:pt x="820177" y="1645546"/>
                  <a:pt x="851322" y="1611806"/>
                  <a:pt x="892850" y="1611806"/>
                </a:cubicBezTo>
                <a:close/>
                <a:moveTo>
                  <a:pt x="1988152" y="1601424"/>
                </a:moveTo>
                <a:cubicBezTo>
                  <a:pt x="2008916" y="1601424"/>
                  <a:pt x="2024489" y="1616997"/>
                  <a:pt x="2024489" y="1637761"/>
                </a:cubicBezTo>
                <a:cubicBezTo>
                  <a:pt x="2024489" y="1658525"/>
                  <a:pt x="2008916" y="1674098"/>
                  <a:pt x="1988152" y="1674098"/>
                </a:cubicBezTo>
                <a:cubicBezTo>
                  <a:pt x="1967388" y="1674098"/>
                  <a:pt x="1951815" y="1658525"/>
                  <a:pt x="1951815" y="1637761"/>
                </a:cubicBezTo>
                <a:cubicBezTo>
                  <a:pt x="1951815" y="1619591"/>
                  <a:pt x="1969982" y="1601424"/>
                  <a:pt x="1988152" y="1601424"/>
                </a:cubicBezTo>
                <a:close/>
                <a:moveTo>
                  <a:pt x="2642217" y="1541726"/>
                </a:moveTo>
                <a:cubicBezTo>
                  <a:pt x="2642217" y="1544320"/>
                  <a:pt x="2639623" y="1546917"/>
                  <a:pt x="2637026" y="1546917"/>
                </a:cubicBezTo>
                <a:cubicBezTo>
                  <a:pt x="2639623" y="1549511"/>
                  <a:pt x="2639623" y="1549511"/>
                  <a:pt x="2642217" y="1549511"/>
                </a:cubicBezTo>
                <a:close/>
                <a:moveTo>
                  <a:pt x="1526153" y="1518368"/>
                </a:moveTo>
                <a:cubicBezTo>
                  <a:pt x="1559893" y="1518368"/>
                  <a:pt x="1588445" y="1544323"/>
                  <a:pt x="1588445" y="1580660"/>
                </a:cubicBezTo>
                <a:cubicBezTo>
                  <a:pt x="1588445" y="1614400"/>
                  <a:pt x="1562490" y="1642952"/>
                  <a:pt x="1526153" y="1642952"/>
                </a:cubicBezTo>
                <a:cubicBezTo>
                  <a:pt x="1492410" y="1642952"/>
                  <a:pt x="1463861" y="1616997"/>
                  <a:pt x="1463861" y="1580660"/>
                </a:cubicBezTo>
                <a:cubicBezTo>
                  <a:pt x="1463861" y="1546917"/>
                  <a:pt x="1492410" y="1518368"/>
                  <a:pt x="1526153" y="1518368"/>
                </a:cubicBezTo>
                <a:close/>
                <a:moveTo>
                  <a:pt x="1370423" y="1497604"/>
                </a:moveTo>
                <a:cubicBezTo>
                  <a:pt x="1393781" y="1497604"/>
                  <a:pt x="1411951" y="1515771"/>
                  <a:pt x="1411951" y="1539132"/>
                </a:cubicBezTo>
                <a:cubicBezTo>
                  <a:pt x="1411951" y="1562490"/>
                  <a:pt x="1393781" y="1580660"/>
                  <a:pt x="1370423" y="1580660"/>
                </a:cubicBezTo>
                <a:cubicBezTo>
                  <a:pt x="1357444" y="1580660"/>
                  <a:pt x="1344468" y="1572872"/>
                  <a:pt x="1336680" y="1562490"/>
                </a:cubicBezTo>
                <a:cubicBezTo>
                  <a:pt x="1331489" y="1565087"/>
                  <a:pt x="1326298" y="1567681"/>
                  <a:pt x="1321107" y="1567681"/>
                </a:cubicBezTo>
                <a:cubicBezTo>
                  <a:pt x="1308131" y="1567681"/>
                  <a:pt x="1297749" y="1557299"/>
                  <a:pt x="1297749" y="1544323"/>
                </a:cubicBezTo>
                <a:cubicBezTo>
                  <a:pt x="1297749" y="1531344"/>
                  <a:pt x="1308131" y="1520962"/>
                  <a:pt x="1321107" y="1520962"/>
                </a:cubicBezTo>
                <a:cubicBezTo>
                  <a:pt x="1323704" y="1520962"/>
                  <a:pt x="1326298" y="1520962"/>
                  <a:pt x="1328895" y="1526153"/>
                </a:cubicBezTo>
                <a:cubicBezTo>
                  <a:pt x="1336680" y="1510580"/>
                  <a:pt x="1352253" y="1497604"/>
                  <a:pt x="1370423" y="1497604"/>
                </a:cubicBezTo>
                <a:close/>
                <a:moveTo>
                  <a:pt x="1941433" y="1497603"/>
                </a:moveTo>
                <a:cubicBezTo>
                  <a:pt x="1941433" y="1500197"/>
                  <a:pt x="1941433" y="1502794"/>
                  <a:pt x="1941433" y="1505388"/>
                </a:cubicBezTo>
                <a:cubicBezTo>
                  <a:pt x="1941433" y="1502794"/>
                  <a:pt x="1944030" y="1497603"/>
                  <a:pt x="1944030" y="1497603"/>
                </a:cubicBezTo>
                <a:cubicBezTo>
                  <a:pt x="1941433" y="1497603"/>
                  <a:pt x="1941433" y="1497603"/>
                  <a:pt x="1941433" y="1497603"/>
                </a:cubicBezTo>
                <a:close/>
                <a:moveTo>
                  <a:pt x="1227670" y="1489816"/>
                </a:moveTo>
                <a:cubicBezTo>
                  <a:pt x="1240572" y="1489816"/>
                  <a:pt x="1251031" y="1500274"/>
                  <a:pt x="1251031" y="1513174"/>
                </a:cubicBezTo>
                <a:cubicBezTo>
                  <a:pt x="1251031" y="1526077"/>
                  <a:pt x="1240572" y="1536535"/>
                  <a:pt x="1227670" y="1536535"/>
                </a:cubicBezTo>
                <a:cubicBezTo>
                  <a:pt x="1214770" y="1536535"/>
                  <a:pt x="1204312" y="1526077"/>
                  <a:pt x="1204312" y="1513174"/>
                </a:cubicBezTo>
                <a:cubicBezTo>
                  <a:pt x="1204312" y="1500274"/>
                  <a:pt x="1214770" y="1489816"/>
                  <a:pt x="1227670" y="1489816"/>
                </a:cubicBezTo>
                <a:close/>
                <a:moveTo>
                  <a:pt x="1629973" y="1432715"/>
                </a:moveTo>
                <a:cubicBezTo>
                  <a:pt x="1642952" y="1432715"/>
                  <a:pt x="1653334" y="1443097"/>
                  <a:pt x="1653334" y="1456073"/>
                </a:cubicBezTo>
                <a:cubicBezTo>
                  <a:pt x="1653334" y="1469052"/>
                  <a:pt x="1642952" y="1479434"/>
                  <a:pt x="1629973" y="1479434"/>
                </a:cubicBezTo>
                <a:cubicBezTo>
                  <a:pt x="1619591" y="1479434"/>
                  <a:pt x="1609209" y="1469052"/>
                  <a:pt x="1606615" y="1456073"/>
                </a:cubicBezTo>
                <a:cubicBezTo>
                  <a:pt x="1606615" y="1443097"/>
                  <a:pt x="1616997" y="1432715"/>
                  <a:pt x="1629973" y="1432715"/>
                </a:cubicBezTo>
                <a:close/>
                <a:moveTo>
                  <a:pt x="1832422" y="1383401"/>
                </a:moveTo>
                <a:cubicBezTo>
                  <a:pt x="1845401" y="1383401"/>
                  <a:pt x="1855783" y="1393783"/>
                  <a:pt x="1855783" y="1406759"/>
                </a:cubicBezTo>
                <a:cubicBezTo>
                  <a:pt x="1855783" y="1419738"/>
                  <a:pt x="1845401" y="1430120"/>
                  <a:pt x="1832422" y="1430120"/>
                </a:cubicBezTo>
                <a:cubicBezTo>
                  <a:pt x="1819446" y="1430120"/>
                  <a:pt x="1809064" y="1419738"/>
                  <a:pt x="1809064" y="1406759"/>
                </a:cubicBezTo>
                <a:cubicBezTo>
                  <a:pt x="1809064" y="1396377"/>
                  <a:pt x="1816849" y="1385995"/>
                  <a:pt x="1832422" y="1383401"/>
                </a:cubicBezTo>
                <a:close/>
                <a:moveTo>
                  <a:pt x="2665578" y="1367827"/>
                </a:moveTo>
                <a:cubicBezTo>
                  <a:pt x="2662981" y="1370424"/>
                  <a:pt x="2662981" y="1373018"/>
                  <a:pt x="2660387" y="1375614"/>
                </a:cubicBezTo>
                <a:lnTo>
                  <a:pt x="2665578" y="1375614"/>
                </a:lnTo>
                <a:close/>
                <a:moveTo>
                  <a:pt x="2473511" y="1352253"/>
                </a:moveTo>
                <a:cubicBezTo>
                  <a:pt x="2463130" y="1357444"/>
                  <a:pt x="2455341" y="1362635"/>
                  <a:pt x="2444959" y="1365233"/>
                </a:cubicBezTo>
                <a:cubicBezTo>
                  <a:pt x="2447556" y="1367827"/>
                  <a:pt x="2450150" y="1367827"/>
                  <a:pt x="2452747" y="1370424"/>
                </a:cubicBezTo>
                <a:lnTo>
                  <a:pt x="2457939" y="1370424"/>
                </a:lnTo>
                <a:cubicBezTo>
                  <a:pt x="2460532" y="1370424"/>
                  <a:pt x="2463130" y="1373018"/>
                  <a:pt x="2465724" y="1373018"/>
                </a:cubicBezTo>
                <a:cubicBezTo>
                  <a:pt x="2465724" y="1367827"/>
                  <a:pt x="2468320" y="1362635"/>
                  <a:pt x="2476105" y="1357444"/>
                </a:cubicBezTo>
                <a:cubicBezTo>
                  <a:pt x="2473511" y="1357444"/>
                  <a:pt x="2473511" y="1354850"/>
                  <a:pt x="2473511" y="1352253"/>
                </a:cubicBezTo>
                <a:close/>
                <a:moveTo>
                  <a:pt x="955144" y="1282176"/>
                </a:moveTo>
                <a:cubicBezTo>
                  <a:pt x="999266" y="1282176"/>
                  <a:pt x="1033009" y="1315916"/>
                  <a:pt x="1033009" y="1360041"/>
                </a:cubicBezTo>
                <a:cubicBezTo>
                  <a:pt x="1033009" y="1404163"/>
                  <a:pt x="996672" y="1437906"/>
                  <a:pt x="955144" y="1437906"/>
                </a:cubicBezTo>
                <a:cubicBezTo>
                  <a:pt x="911019" y="1437906"/>
                  <a:pt x="877279" y="1404163"/>
                  <a:pt x="877279" y="1360041"/>
                </a:cubicBezTo>
                <a:cubicBezTo>
                  <a:pt x="877279" y="1315916"/>
                  <a:pt x="913616" y="1282176"/>
                  <a:pt x="955144" y="1282176"/>
                </a:cubicBezTo>
                <a:close/>
                <a:moveTo>
                  <a:pt x="1998534" y="1274390"/>
                </a:moveTo>
                <a:cubicBezTo>
                  <a:pt x="2019298" y="1274390"/>
                  <a:pt x="2037468" y="1292557"/>
                  <a:pt x="2037468" y="1313321"/>
                </a:cubicBezTo>
                <a:cubicBezTo>
                  <a:pt x="2037468" y="1323703"/>
                  <a:pt x="2034871" y="1331491"/>
                  <a:pt x="2029680" y="1336682"/>
                </a:cubicBezTo>
                <a:cubicBezTo>
                  <a:pt x="2053041" y="1354849"/>
                  <a:pt x="2068614" y="1380804"/>
                  <a:pt x="2066017" y="1414547"/>
                </a:cubicBezTo>
                <a:cubicBezTo>
                  <a:pt x="2066017" y="1414547"/>
                  <a:pt x="2066017" y="1417141"/>
                  <a:pt x="2066017" y="1417141"/>
                </a:cubicBezTo>
                <a:cubicBezTo>
                  <a:pt x="2084187" y="1422332"/>
                  <a:pt x="2099760" y="1432714"/>
                  <a:pt x="2112736" y="1445693"/>
                </a:cubicBezTo>
                <a:cubicBezTo>
                  <a:pt x="2107545" y="1435311"/>
                  <a:pt x="2104951" y="1424929"/>
                  <a:pt x="2104951" y="1414547"/>
                </a:cubicBezTo>
                <a:cubicBezTo>
                  <a:pt x="2104951" y="1380804"/>
                  <a:pt x="2130906" y="1354849"/>
                  <a:pt x="2164646" y="1354849"/>
                </a:cubicBezTo>
                <a:cubicBezTo>
                  <a:pt x="2185410" y="1354849"/>
                  <a:pt x="2203580" y="1365231"/>
                  <a:pt x="2213962" y="1380804"/>
                </a:cubicBezTo>
                <a:cubicBezTo>
                  <a:pt x="2219153" y="1370422"/>
                  <a:pt x="2229535" y="1365231"/>
                  <a:pt x="2239917" y="1365231"/>
                </a:cubicBezTo>
                <a:cubicBezTo>
                  <a:pt x="2258084" y="1365231"/>
                  <a:pt x="2271063" y="1378210"/>
                  <a:pt x="2271063" y="1396377"/>
                </a:cubicBezTo>
                <a:cubicBezTo>
                  <a:pt x="2271063" y="1414547"/>
                  <a:pt x="2258084" y="1427523"/>
                  <a:pt x="2239917" y="1427523"/>
                </a:cubicBezTo>
                <a:cubicBezTo>
                  <a:pt x="2234726" y="1427523"/>
                  <a:pt x="2229535" y="1424929"/>
                  <a:pt x="2224344" y="1422332"/>
                </a:cubicBezTo>
                <a:cubicBezTo>
                  <a:pt x="2219153" y="1450884"/>
                  <a:pt x="2195792" y="1474242"/>
                  <a:pt x="2164646" y="1474242"/>
                </a:cubicBezTo>
                <a:cubicBezTo>
                  <a:pt x="2149073" y="1474242"/>
                  <a:pt x="2133500" y="1466457"/>
                  <a:pt x="2123118" y="1456075"/>
                </a:cubicBezTo>
                <a:cubicBezTo>
                  <a:pt x="2133500" y="1471648"/>
                  <a:pt x="2138691" y="1489815"/>
                  <a:pt x="2138691" y="1510579"/>
                </a:cubicBezTo>
                <a:cubicBezTo>
                  <a:pt x="2138691" y="1565086"/>
                  <a:pt x="2094569" y="1609208"/>
                  <a:pt x="2040062" y="1609208"/>
                </a:cubicBezTo>
                <a:cubicBezTo>
                  <a:pt x="1985558" y="1609208"/>
                  <a:pt x="1941433" y="1565086"/>
                  <a:pt x="1941433" y="1510579"/>
                </a:cubicBezTo>
                <a:cubicBezTo>
                  <a:pt x="1938839" y="1533940"/>
                  <a:pt x="1918075" y="1552107"/>
                  <a:pt x="1894714" y="1552107"/>
                </a:cubicBezTo>
                <a:cubicBezTo>
                  <a:pt x="1866165" y="1552107"/>
                  <a:pt x="1845401" y="1531343"/>
                  <a:pt x="1845401" y="1502794"/>
                </a:cubicBezTo>
                <a:cubicBezTo>
                  <a:pt x="1845401" y="1474242"/>
                  <a:pt x="1868759" y="1453478"/>
                  <a:pt x="1894714" y="1453478"/>
                </a:cubicBezTo>
                <a:cubicBezTo>
                  <a:pt x="1897311" y="1453478"/>
                  <a:pt x="1897311" y="1453478"/>
                  <a:pt x="1899905" y="1453478"/>
                </a:cubicBezTo>
                <a:cubicBezTo>
                  <a:pt x="1892120" y="1440502"/>
                  <a:pt x="1886929" y="1424929"/>
                  <a:pt x="1886929" y="1409356"/>
                </a:cubicBezTo>
                <a:cubicBezTo>
                  <a:pt x="1886929" y="1365231"/>
                  <a:pt x="1918075" y="1328894"/>
                  <a:pt x="1959603" y="1321109"/>
                </a:cubicBezTo>
                <a:cubicBezTo>
                  <a:pt x="1959603" y="1318512"/>
                  <a:pt x="1959603" y="1315918"/>
                  <a:pt x="1959603" y="1313321"/>
                </a:cubicBezTo>
                <a:cubicBezTo>
                  <a:pt x="1959603" y="1292557"/>
                  <a:pt x="1977770" y="1274390"/>
                  <a:pt x="1998534" y="1274390"/>
                </a:cubicBezTo>
                <a:close/>
                <a:moveTo>
                  <a:pt x="1305537" y="1232863"/>
                </a:moveTo>
                <a:cubicBezTo>
                  <a:pt x="1313322" y="1232863"/>
                  <a:pt x="1321110" y="1240648"/>
                  <a:pt x="1321110" y="1248436"/>
                </a:cubicBezTo>
                <a:cubicBezTo>
                  <a:pt x="1321110" y="1256221"/>
                  <a:pt x="1313322" y="1264009"/>
                  <a:pt x="1305537" y="1264009"/>
                </a:cubicBezTo>
                <a:cubicBezTo>
                  <a:pt x="1295155" y="1264009"/>
                  <a:pt x="1289964" y="1258818"/>
                  <a:pt x="1289964" y="1248436"/>
                </a:cubicBezTo>
                <a:cubicBezTo>
                  <a:pt x="1289964" y="1240648"/>
                  <a:pt x="1297749" y="1232863"/>
                  <a:pt x="1305537" y="1232863"/>
                </a:cubicBezTo>
                <a:close/>
                <a:moveTo>
                  <a:pt x="1881735" y="1212099"/>
                </a:moveTo>
                <a:cubicBezTo>
                  <a:pt x="1905096" y="1212099"/>
                  <a:pt x="1923263" y="1230266"/>
                  <a:pt x="1920669" y="1251030"/>
                </a:cubicBezTo>
                <a:cubicBezTo>
                  <a:pt x="1920669" y="1271794"/>
                  <a:pt x="1902499" y="1289964"/>
                  <a:pt x="1881735" y="1289964"/>
                </a:cubicBezTo>
                <a:cubicBezTo>
                  <a:pt x="1860971" y="1289964"/>
                  <a:pt x="1842804" y="1271794"/>
                  <a:pt x="1842804" y="1251030"/>
                </a:cubicBezTo>
                <a:cubicBezTo>
                  <a:pt x="1842804" y="1230266"/>
                  <a:pt x="1860971" y="1212099"/>
                  <a:pt x="1881735" y="1212099"/>
                </a:cubicBezTo>
                <a:close/>
                <a:moveTo>
                  <a:pt x="1746768" y="1206908"/>
                </a:moveTo>
                <a:cubicBezTo>
                  <a:pt x="1790893" y="1206908"/>
                  <a:pt x="1829824" y="1243245"/>
                  <a:pt x="1829824" y="1289964"/>
                </a:cubicBezTo>
                <a:cubicBezTo>
                  <a:pt x="1829824" y="1321110"/>
                  <a:pt x="1811657" y="1347065"/>
                  <a:pt x="1785702" y="1362638"/>
                </a:cubicBezTo>
                <a:cubicBezTo>
                  <a:pt x="1777914" y="1393784"/>
                  <a:pt x="1751959" y="1417142"/>
                  <a:pt x="1718219" y="1417142"/>
                </a:cubicBezTo>
                <a:cubicBezTo>
                  <a:pt x="1713029" y="1419739"/>
                  <a:pt x="1707838" y="1422333"/>
                  <a:pt x="1702647" y="1422333"/>
                </a:cubicBezTo>
                <a:cubicBezTo>
                  <a:pt x="1687074" y="1422333"/>
                  <a:pt x="1674095" y="1411951"/>
                  <a:pt x="1668904" y="1398975"/>
                </a:cubicBezTo>
                <a:cubicBezTo>
                  <a:pt x="1655928" y="1383402"/>
                  <a:pt x="1645546" y="1365232"/>
                  <a:pt x="1645546" y="1344468"/>
                </a:cubicBezTo>
                <a:cubicBezTo>
                  <a:pt x="1645546" y="1326301"/>
                  <a:pt x="1653331" y="1310728"/>
                  <a:pt x="1663713" y="1297749"/>
                </a:cubicBezTo>
                <a:cubicBezTo>
                  <a:pt x="1663713" y="1295155"/>
                  <a:pt x="1663713" y="1292558"/>
                  <a:pt x="1663713" y="1289964"/>
                </a:cubicBezTo>
                <a:cubicBezTo>
                  <a:pt x="1663713" y="1243245"/>
                  <a:pt x="1702647" y="1206908"/>
                  <a:pt x="1746768" y="1206908"/>
                </a:cubicBezTo>
                <a:close/>
                <a:moveTo>
                  <a:pt x="2190601" y="1196527"/>
                </a:moveTo>
                <a:cubicBezTo>
                  <a:pt x="2203577" y="1196527"/>
                  <a:pt x="2213959" y="1201719"/>
                  <a:pt x="2221747" y="1209501"/>
                </a:cubicBezTo>
                <a:cubicBezTo>
                  <a:pt x="2226938" y="1206907"/>
                  <a:pt x="2232129" y="1206907"/>
                  <a:pt x="2237320" y="1206907"/>
                </a:cubicBezTo>
                <a:cubicBezTo>
                  <a:pt x="2273657" y="1206907"/>
                  <a:pt x="2302206" y="1235456"/>
                  <a:pt x="2302206" y="1271793"/>
                </a:cubicBezTo>
                <a:cubicBezTo>
                  <a:pt x="2302206" y="1308130"/>
                  <a:pt x="2273657" y="1336682"/>
                  <a:pt x="2237320" y="1336682"/>
                </a:cubicBezTo>
                <a:cubicBezTo>
                  <a:pt x="2203577" y="1336682"/>
                  <a:pt x="2175028" y="1308130"/>
                  <a:pt x="2172431" y="1274387"/>
                </a:cubicBezTo>
                <a:cubicBezTo>
                  <a:pt x="2159455" y="1266602"/>
                  <a:pt x="2149073" y="1253623"/>
                  <a:pt x="2149073" y="1235456"/>
                </a:cubicBezTo>
                <a:cubicBezTo>
                  <a:pt x="2149073" y="1212098"/>
                  <a:pt x="2169837" y="1193934"/>
                  <a:pt x="2190601" y="1196527"/>
                </a:cubicBezTo>
                <a:close/>
                <a:moveTo>
                  <a:pt x="2551376" y="1180952"/>
                </a:moveTo>
                <a:cubicBezTo>
                  <a:pt x="2546186" y="1191333"/>
                  <a:pt x="2533206" y="1199122"/>
                  <a:pt x="2520230" y="1199122"/>
                </a:cubicBezTo>
                <a:cubicBezTo>
                  <a:pt x="2509848" y="1199122"/>
                  <a:pt x="2502060" y="1196524"/>
                  <a:pt x="2496870" y="1191333"/>
                </a:cubicBezTo>
                <a:cubicBezTo>
                  <a:pt x="2491679" y="1209502"/>
                  <a:pt x="2481296" y="1225076"/>
                  <a:pt x="2463130" y="1232861"/>
                </a:cubicBezTo>
                <a:cubicBezTo>
                  <a:pt x="2486487" y="1245839"/>
                  <a:pt x="2502060" y="1269197"/>
                  <a:pt x="2502060" y="1297749"/>
                </a:cubicBezTo>
                <a:lnTo>
                  <a:pt x="2502060" y="1302940"/>
                </a:lnTo>
                <a:lnTo>
                  <a:pt x="2504657" y="1300343"/>
                </a:lnTo>
                <a:cubicBezTo>
                  <a:pt x="2502060" y="1295153"/>
                  <a:pt x="2502060" y="1292558"/>
                  <a:pt x="2502060" y="1287368"/>
                </a:cubicBezTo>
                <a:cubicBezTo>
                  <a:pt x="2502060" y="1261412"/>
                  <a:pt x="2522825" y="1238052"/>
                  <a:pt x="2551376" y="1238052"/>
                </a:cubicBezTo>
                <a:lnTo>
                  <a:pt x="2553970" y="1238052"/>
                </a:lnTo>
                <a:cubicBezTo>
                  <a:pt x="2556567" y="1222478"/>
                  <a:pt x="2561758" y="1209502"/>
                  <a:pt x="2572141" y="1199122"/>
                </a:cubicBezTo>
                <a:lnTo>
                  <a:pt x="2579926" y="1191333"/>
                </a:lnTo>
                <a:cubicBezTo>
                  <a:pt x="2574735" y="1188739"/>
                  <a:pt x="2569543" y="1186142"/>
                  <a:pt x="2566949" y="1180952"/>
                </a:cubicBezTo>
                <a:lnTo>
                  <a:pt x="2561758" y="1180952"/>
                </a:lnTo>
                <a:close/>
                <a:moveTo>
                  <a:pt x="498335" y="1178366"/>
                </a:moveTo>
                <a:cubicBezTo>
                  <a:pt x="513908" y="1178366"/>
                  <a:pt x="526887" y="1191343"/>
                  <a:pt x="526887" y="1206905"/>
                </a:cubicBezTo>
                <a:cubicBezTo>
                  <a:pt x="526887" y="1222478"/>
                  <a:pt x="513908" y="1235457"/>
                  <a:pt x="498335" y="1235457"/>
                </a:cubicBezTo>
                <a:cubicBezTo>
                  <a:pt x="482762" y="1235457"/>
                  <a:pt x="469786" y="1222478"/>
                  <a:pt x="469786" y="1206905"/>
                </a:cubicBezTo>
                <a:cubicBezTo>
                  <a:pt x="469786" y="1191343"/>
                  <a:pt x="482762" y="1178366"/>
                  <a:pt x="498335" y="1178366"/>
                </a:cubicBezTo>
                <a:close/>
                <a:moveTo>
                  <a:pt x="1801276" y="1175771"/>
                </a:moveTo>
                <a:cubicBezTo>
                  <a:pt x="1811658" y="1175771"/>
                  <a:pt x="1816849" y="1183557"/>
                  <a:pt x="1816849" y="1191345"/>
                </a:cubicBezTo>
                <a:cubicBezTo>
                  <a:pt x="1816849" y="1201727"/>
                  <a:pt x="1809061" y="1206908"/>
                  <a:pt x="1801276" y="1206908"/>
                </a:cubicBezTo>
                <a:cubicBezTo>
                  <a:pt x="1790894" y="1206908"/>
                  <a:pt x="1785703" y="1199130"/>
                  <a:pt x="1785703" y="1191345"/>
                </a:cubicBezTo>
                <a:cubicBezTo>
                  <a:pt x="1785703" y="1183557"/>
                  <a:pt x="1790894" y="1178366"/>
                  <a:pt x="1801276" y="1175771"/>
                </a:cubicBezTo>
                <a:close/>
                <a:moveTo>
                  <a:pt x="1648141" y="1162795"/>
                </a:moveTo>
                <a:cubicBezTo>
                  <a:pt x="1666311" y="1162795"/>
                  <a:pt x="1681884" y="1178367"/>
                  <a:pt x="1681884" y="1196534"/>
                </a:cubicBezTo>
                <a:cubicBezTo>
                  <a:pt x="1681884" y="1214693"/>
                  <a:pt x="1666311" y="1230266"/>
                  <a:pt x="1648141" y="1230266"/>
                </a:cubicBezTo>
                <a:cubicBezTo>
                  <a:pt x="1627377" y="1230266"/>
                  <a:pt x="1614401" y="1214693"/>
                  <a:pt x="1614401" y="1196534"/>
                </a:cubicBezTo>
                <a:cubicBezTo>
                  <a:pt x="1614401" y="1178367"/>
                  <a:pt x="1629974" y="1162795"/>
                  <a:pt x="1648141" y="1162795"/>
                </a:cubicBezTo>
                <a:close/>
                <a:moveTo>
                  <a:pt x="2504657" y="1095302"/>
                </a:moveTo>
                <a:cubicBezTo>
                  <a:pt x="2491679" y="1108277"/>
                  <a:pt x="2476105" y="1116066"/>
                  <a:pt x="2457939" y="1118660"/>
                </a:cubicBezTo>
                <a:cubicBezTo>
                  <a:pt x="2457939" y="1121257"/>
                  <a:pt x="2457939" y="1123851"/>
                  <a:pt x="2455341" y="1126447"/>
                </a:cubicBezTo>
                <a:cubicBezTo>
                  <a:pt x="2463130" y="1129042"/>
                  <a:pt x="2470915" y="1134232"/>
                  <a:pt x="2476105" y="1142021"/>
                </a:cubicBezTo>
                <a:cubicBezTo>
                  <a:pt x="2481296" y="1131638"/>
                  <a:pt x="2489085" y="1123851"/>
                  <a:pt x="2496870" y="1121257"/>
                </a:cubicBezTo>
                <a:cubicBezTo>
                  <a:pt x="2496870" y="1113468"/>
                  <a:pt x="2499466" y="1103087"/>
                  <a:pt x="2504657" y="1095302"/>
                </a:cubicBezTo>
                <a:close/>
                <a:moveTo>
                  <a:pt x="2120521" y="1082333"/>
                </a:moveTo>
                <a:cubicBezTo>
                  <a:pt x="2146476" y="1082333"/>
                  <a:pt x="2164646" y="1103096"/>
                  <a:pt x="2164646" y="1126456"/>
                </a:cubicBezTo>
                <a:cubicBezTo>
                  <a:pt x="2164646" y="1149816"/>
                  <a:pt x="2143882" y="1170579"/>
                  <a:pt x="2120521" y="1170579"/>
                </a:cubicBezTo>
                <a:cubicBezTo>
                  <a:pt x="2097163" y="1170579"/>
                  <a:pt x="2078993" y="1149816"/>
                  <a:pt x="2076399" y="1126456"/>
                </a:cubicBezTo>
                <a:cubicBezTo>
                  <a:pt x="2076399" y="1100500"/>
                  <a:pt x="2097163" y="1082333"/>
                  <a:pt x="2120521" y="1082333"/>
                </a:cubicBezTo>
                <a:close/>
                <a:moveTo>
                  <a:pt x="2356713" y="1071941"/>
                </a:moveTo>
                <a:cubicBezTo>
                  <a:pt x="2359309" y="1077131"/>
                  <a:pt x="2359309" y="1079728"/>
                  <a:pt x="2359309" y="1084920"/>
                </a:cubicBezTo>
                <a:lnTo>
                  <a:pt x="2359309" y="1090111"/>
                </a:lnTo>
                <a:lnTo>
                  <a:pt x="2364500" y="1090111"/>
                </a:lnTo>
                <a:lnTo>
                  <a:pt x="2369691" y="1090111"/>
                </a:lnTo>
                <a:cubicBezTo>
                  <a:pt x="2364500" y="1084920"/>
                  <a:pt x="2359309" y="1079728"/>
                  <a:pt x="2356713" y="1071941"/>
                </a:cubicBezTo>
                <a:close/>
                <a:moveTo>
                  <a:pt x="1448289" y="1048590"/>
                </a:moveTo>
                <a:cubicBezTo>
                  <a:pt x="1482032" y="1048590"/>
                  <a:pt x="1507987" y="1074544"/>
                  <a:pt x="1507987" y="1108285"/>
                </a:cubicBezTo>
                <a:cubicBezTo>
                  <a:pt x="1507987" y="1142028"/>
                  <a:pt x="1482032" y="1167984"/>
                  <a:pt x="1448289" y="1167984"/>
                </a:cubicBezTo>
                <a:cubicBezTo>
                  <a:pt x="1414549" y="1167984"/>
                  <a:pt x="1388594" y="1142028"/>
                  <a:pt x="1388594" y="1108285"/>
                </a:cubicBezTo>
                <a:cubicBezTo>
                  <a:pt x="1388594" y="1074544"/>
                  <a:pt x="1414549" y="1048590"/>
                  <a:pt x="1448289" y="1048590"/>
                </a:cubicBezTo>
                <a:close/>
                <a:moveTo>
                  <a:pt x="2143882" y="1017444"/>
                </a:moveTo>
                <a:cubicBezTo>
                  <a:pt x="2162049" y="1017444"/>
                  <a:pt x="2175028" y="1033017"/>
                  <a:pt x="2175028" y="1048590"/>
                </a:cubicBezTo>
                <a:cubicBezTo>
                  <a:pt x="2175028" y="1066757"/>
                  <a:pt x="2162049" y="1079736"/>
                  <a:pt x="2143882" y="1079736"/>
                </a:cubicBezTo>
                <a:cubicBezTo>
                  <a:pt x="2125712" y="1079736"/>
                  <a:pt x="2112736" y="1066757"/>
                  <a:pt x="2112736" y="1048590"/>
                </a:cubicBezTo>
                <a:cubicBezTo>
                  <a:pt x="2112736" y="1030420"/>
                  <a:pt x="2125712" y="1017444"/>
                  <a:pt x="2143882" y="1017444"/>
                </a:cubicBezTo>
                <a:close/>
                <a:moveTo>
                  <a:pt x="2564352" y="999266"/>
                </a:moveTo>
                <a:cubicBezTo>
                  <a:pt x="2559161" y="1001863"/>
                  <a:pt x="2553970" y="1004458"/>
                  <a:pt x="2548780" y="1004458"/>
                </a:cubicBezTo>
                <a:cubicBezTo>
                  <a:pt x="2543588" y="1004458"/>
                  <a:pt x="2538397" y="1004458"/>
                  <a:pt x="2533206" y="1001863"/>
                </a:cubicBezTo>
                <a:cubicBezTo>
                  <a:pt x="2533206" y="1007055"/>
                  <a:pt x="2535803" y="1014840"/>
                  <a:pt x="2535803" y="1022627"/>
                </a:cubicBezTo>
                <a:cubicBezTo>
                  <a:pt x="2543588" y="1022627"/>
                  <a:pt x="2551376" y="1030412"/>
                  <a:pt x="2551376" y="1038201"/>
                </a:cubicBezTo>
                <a:cubicBezTo>
                  <a:pt x="2551376" y="1040795"/>
                  <a:pt x="2548780" y="1043391"/>
                  <a:pt x="2548780" y="1045986"/>
                </a:cubicBezTo>
                <a:cubicBezTo>
                  <a:pt x="2556567" y="1051176"/>
                  <a:pt x="2564352" y="1058964"/>
                  <a:pt x="2564352" y="1069346"/>
                </a:cubicBezTo>
                <a:cubicBezTo>
                  <a:pt x="2574735" y="1069346"/>
                  <a:pt x="2579926" y="1071941"/>
                  <a:pt x="2587713" y="1077131"/>
                </a:cubicBezTo>
                <a:cubicBezTo>
                  <a:pt x="2592904" y="1069346"/>
                  <a:pt x="2598095" y="1061558"/>
                  <a:pt x="2608477" y="1056367"/>
                </a:cubicBezTo>
                <a:cubicBezTo>
                  <a:pt x="2600689" y="1043391"/>
                  <a:pt x="2595498" y="1030412"/>
                  <a:pt x="2595498" y="1017436"/>
                </a:cubicBezTo>
                <a:cubicBezTo>
                  <a:pt x="2582522" y="1017436"/>
                  <a:pt x="2569543" y="1009649"/>
                  <a:pt x="2564352" y="999266"/>
                </a:cubicBezTo>
                <a:close/>
                <a:moveTo>
                  <a:pt x="1876544" y="983701"/>
                </a:moveTo>
                <a:cubicBezTo>
                  <a:pt x="1905096" y="983701"/>
                  <a:pt x="1931050" y="1009656"/>
                  <a:pt x="1931050" y="1033014"/>
                </a:cubicBezTo>
                <a:cubicBezTo>
                  <a:pt x="1931050" y="1043397"/>
                  <a:pt x="1931050" y="1051184"/>
                  <a:pt x="1925859" y="1058970"/>
                </a:cubicBezTo>
                <a:cubicBezTo>
                  <a:pt x="1928454" y="1064160"/>
                  <a:pt x="1933645" y="1069352"/>
                  <a:pt x="1936241" y="1077140"/>
                </a:cubicBezTo>
                <a:cubicBezTo>
                  <a:pt x="1949217" y="1066758"/>
                  <a:pt x="1964790" y="1058970"/>
                  <a:pt x="1982960" y="1058970"/>
                </a:cubicBezTo>
                <a:cubicBezTo>
                  <a:pt x="2021891" y="1058970"/>
                  <a:pt x="2050443" y="1090116"/>
                  <a:pt x="2050443" y="1126453"/>
                </a:cubicBezTo>
                <a:cubicBezTo>
                  <a:pt x="2050443" y="1162790"/>
                  <a:pt x="2019297" y="1193936"/>
                  <a:pt x="1982960" y="1193936"/>
                </a:cubicBezTo>
                <a:cubicBezTo>
                  <a:pt x="1949217" y="1193936"/>
                  <a:pt x="1923263" y="1167980"/>
                  <a:pt x="1918072" y="1136835"/>
                </a:cubicBezTo>
                <a:cubicBezTo>
                  <a:pt x="1910287" y="1142026"/>
                  <a:pt x="1902499" y="1144623"/>
                  <a:pt x="1892117" y="1144623"/>
                </a:cubicBezTo>
                <a:cubicBezTo>
                  <a:pt x="1866162" y="1144623"/>
                  <a:pt x="1845398" y="1123859"/>
                  <a:pt x="1845398" y="1097903"/>
                </a:cubicBezTo>
                <a:cubicBezTo>
                  <a:pt x="1845398" y="1092713"/>
                  <a:pt x="1845398" y="1090116"/>
                  <a:pt x="1847995" y="1084925"/>
                </a:cubicBezTo>
                <a:cubicBezTo>
                  <a:pt x="1832422" y="1074543"/>
                  <a:pt x="1822040" y="1056376"/>
                  <a:pt x="1822040" y="1038206"/>
                </a:cubicBezTo>
                <a:cubicBezTo>
                  <a:pt x="1822040" y="1007060"/>
                  <a:pt x="1845398" y="983701"/>
                  <a:pt x="1876544" y="983701"/>
                </a:cubicBezTo>
                <a:close/>
                <a:moveTo>
                  <a:pt x="2146479" y="869498"/>
                </a:moveTo>
                <a:cubicBezTo>
                  <a:pt x="2167243" y="869498"/>
                  <a:pt x="2182816" y="885071"/>
                  <a:pt x="2182816" y="905835"/>
                </a:cubicBezTo>
                <a:cubicBezTo>
                  <a:pt x="2182816" y="924002"/>
                  <a:pt x="2167243" y="942172"/>
                  <a:pt x="2146479" y="942172"/>
                </a:cubicBezTo>
                <a:cubicBezTo>
                  <a:pt x="2125715" y="942172"/>
                  <a:pt x="2110142" y="926599"/>
                  <a:pt x="2110142" y="905835"/>
                </a:cubicBezTo>
                <a:cubicBezTo>
                  <a:pt x="2110142" y="885071"/>
                  <a:pt x="2125715" y="869498"/>
                  <a:pt x="2146479" y="869498"/>
                </a:cubicBezTo>
                <a:close/>
                <a:moveTo>
                  <a:pt x="1629973" y="864308"/>
                </a:moveTo>
                <a:cubicBezTo>
                  <a:pt x="1663716" y="864308"/>
                  <a:pt x="1689671" y="890263"/>
                  <a:pt x="1689671" y="924003"/>
                </a:cubicBezTo>
                <a:cubicBezTo>
                  <a:pt x="1689671" y="957746"/>
                  <a:pt x="1661119" y="983701"/>
                  <a:pt x="1629973" y="983701"/>
                </a:cubicBezTo>
                <a:cubicBezTo>
                  <a:pt x="1598827" y="983701"/>
                  <a:pt x="1570278" y="957746"/>
                  <a:pt x="1570278" y="924003"/>
                </a:cubicBezTo>
                <a:cubicBezTo>
                  <a:pt x="1570278" y="890263"/>
                  <a:pt x="1598827" y="864308"/>
                  <a:pt x="1629973" y="864308"/>
                </a:cubicBezTo>
                <a:close/>
                <a:moveTo>
                  <a:pt x="2297015" y="853923"/>
                </a:moveTo>
                <a:cubicBezTo>
                  <a:pt x="2315185" y="853923"/>
                  <a:pt x="2330758" y="869497"/>
                  <a:pt x="2330758" y="887664"/>
                </a:cubicBezTo>
                <a:cubicBezTo>
                  <a:pt x="2330758" y="905833"/>
                  <a:pt x="2315185" y="921406"/>
                  <a:pt x="2297015" y="921406"/>
                </a:cubicBezTo>
                <a:cubicBezTo>
                  <a:pt x="2278848" y="921406"/>
                  <a:pt x="2263275" y="905833"/>
                  <a:pt x="2263275" y="887664"/>
                </a:cubicBezTo>
                <a:cubicBezTo>
                  <a:pt x="2263275" y="869497"/>
                  <a:pt x="2278848" y="853923"/>
                  <a:pt x="2297015" y="853923"/>
                </a:cubicBezTo>
                <a:close/>
                <a:moveTo>
                  <a:pt x="2421598" y="827975"/>
                </a:moveTo>
                <a:cubicBezTo>
                  <a:pt x="2439768" y="827975"/>
                  <a:pt x="2455341" y="843549"/>
                  <a:pt x="2455341" y="861715"/>
                </a:cubicBezTo>
                <a:cubicBezTo>
                  <a:pt x="2455341" y="879885"/>
                  <a:pt x="2439768" y="895459"/>
                  <a:pt x="2421598" y="895459"/>
                </a:cubicBezTo>
                <a:cubicBezTo>
                  <a:pt x="2403431" y="895459"/>
                  <a:pt x="2387858" y="879885"/>
                  <a:pt x="2387858" y="861715"/>
                </a:cubicBezTo>
                <a:cubicBezTo>
                  <a:pt x="2387858" y="843549"/>
                  <a:pt x="2403431" y="827975"/>
                  <a:pt x="2421598" y="827975"/>
                </a:cubicBezTo>
                <a:close/>
                <a:moveTo>
                  <a:pt x="1954408" y="814987"/>
                </a:moveTo>
                <a:cubicBezTo>
                  <a:pt x="1990745" y="814987"/>
                  <a:pt x="2019297" y="843539"/>
                  <a:pt x="2019297" y="879876"/>
                </a:cubicBezTo>
                <a:cubicBezTo>
                  <a:pt x="2019297" y="916213"/>
                  <a:pt x="1990745" y="944762"/>
                  <a:pt x="1954408" y="944762"/>
                </a:cubicBezTo>
                <a:cubicBezTo>
                  <a:pt x="1918071" y="944762"/>
                  <a:pt x="1889522" y="916213"/>
                  <a:pt x="1889522" y="879876"/>
                </a:cubicBezTo>
                <a:cubicBezTo>
                  <a:pt x="1889522" y="843539"/>
                  <a:pt x="1918071" y="812393"/>
                  <a:pt x="1954408" y="814987"/>
                </a:cubicBezTo>
                <a:close/>
                <a:moveTo>
                  <a:pt x="2582522" y="812390"/>
                </a:moveTo>
                <a:cubicBezTo>
                  <a:pt x="2582522" y="812390"/>
                  <a:pt x="2579926" y="812390"/>
                  <a:pt x="2579926" y="814988"/>
                </a:cubicBezTo>
                <a:cubicBezTo>
                  <a:pt x="2582522" y="817581"/>
                  <a:pt x="2582522" y="820179"/>
                  <a:pt x="2585116" y="825370"/>
                </a:cubicBezTo>
                <a:cubicBezTo>
                  <a:pt x="2587713" y="825370"/>
                  <a:pt x="2590307" y="822773"/>
                  <a:pt x="2592904" y="822773"/>
                </a:cubicBezTo>
                <a:cubicBezTo>
                  <a:pt x="2590307" y="820179"/>
                  <a:pt x="2585116" y="817581"/>
                  <a:pt x="2582522" y="812390"/>
                </a:cubicBezTo>
                <a:close/>
                <a:moveTo>
                  <a:pt x="1321107" y="716367"/>
                </a:moveTo>
                <a:cubicBezTo>
                  <a:pt x="1331489" y="716367"/>
                  <a:pt x="1339277" y="724153"/>
                  <a:pt x="1339277" y="734536"/>
                </a:cubicBezTo>
                <a:cubicBezTo>
                  <a:pt x="1339277" y="744916"/>
                  <a:pt x="1331489" y="752704"/>
                  <a:pt x="1321107" y="752704"/>
                </a:cubicBezTo>
                <a:cubicBezTo>
                  <a:pt x="1310725" y="752704"/>
                  <a:pt x="1302940" y="744916"/>
                  <a:pt x="1302940" y="734536"/>
                </a:cubicBezTo>
                <a:cubicBezTo>
                  <a:pt x="1302940" y="724153"/>
                  <a:pt x="1310725" y="716367"/>
                  <a:pt x="1321107" y="716367"/>
                </a:cubicBezTo>
                <a:close/>
                <a:moveTo>
                  <a:pt x="2042658" y="690413"/>
                </a:moveTo>
                <a:cubicBezTo>
                  <a:pt x="2053040" y="690413"/>
                  <a:pt x="2063422" y="700796"/>
                  <a:pt x="2063422" y="711178"/>
                </a:cubicBezTo>
                <a:cubicBezTo>
                  <a:pt x="2063422" y="721560"/>
                  <a:pt x="2053040" y="731942"/>
                  <a:pt x="2042658" y="731942"/>
                </a:cubicBezTo>
                <a:cubicBezTo>
                  <a:pt x="2032276" y="731942"/>
                  <a:pt x="2021894" y="724153"/>
                  <a:pt x="2021894" y="711178"/>
                </a:cubicBezTo>
                <a:cubicBezTo>
                  <a:pt x="2021894" y="700796"/>
                  <a:pt x="2032276" y="690413"/>
                  <a:pt x="2042658" y="690413"/>
                </a:cubicBezTo>
                <a:close/>
                <a:moveTo>
                  <a:pt x="2486487" y="648876"/>
                </a:moveTo>
                <a:cubicBezTo>
                  <a:pt x="2489085" y="654067"/>
                  <a:pt x="2494275" y="656661"/>
                  <a:pt x="2496870" y="661852"/>
                </a:cubicBezTo>
                <a:cubicBezTo>
                  <a:pt x="2499466" y="656661"/>
                  <a:pt x="2499466" y="654067"/>
                  <a:pt x="2504657" y="648876"/>
                </a:cubicBezTo>
                <a:lnTo>
                  <a:pt x="2494275" y="648876"/>
                </a:lnTo>
                <a:close/>
                <a:moveTo>
                  <a:pt x="2439769" y="620323"/>
                </a:moveTo>
                <a:cubicBezTo>
                  <a:pt x="2426792" y="630706"/>
                  <a:pt x="2413814" y="638493"/>
                  <a:pt x="2398240" y="643684"/>
                </a:cubicBezTo>
                <a:lnTo>
                  <a:pt x="2398240" y="651469"/>
                </a:lnTo>
                <a:lnTo>
                  <a:pt x="2398240" y="659257"/>
                </a:lnTo>
                <a:cubicBezTo>
                  <a:pt x="2400837" y="659257"/>
                  <a:pt x="2400837" y="661852"/>
                  <a:pt x="2403431" y="661852"/>
                </a:cubicBezTo>
                <a:lnTo>
                  <a:pt x="2406029" y="661852"/>
                </a:lnTo>
                <a:cubicBezTo>
                  <a:pt x="2413814" y="661852"/>
                  <a:pt x="2421601" y="664448"/>
                  <a:pt x="2429386" y="669639"/>
                </a:cubicBezTo>
                <a:cubicBezTo>
                  <a:pt x="2431983" y="667042"/>
                  <a:pt x="2434577" y="667042"/>
                  <a:pt x="2437175" y="664448"/>
                </a:cubicBezTo>
                <a:cubicBezTo>
                  <a:pt x="2442365" y="654067"/>
                  <a:pt x="2452747" y="646278"/>
                  <a:pt x="2468320" y="646278"/>
                </a:cubicBezTo>
                <a:cubicBezTo>
                  <a:pt x="2455341" y="641087"/>
                  <a:pt x="2444959" y="630706"/>
                  <a:pt x="2439769" y="620323"/>
                </a:cubicBezTo>
                <a:close/>
                <a:moveTo>
                  <a:pt x="2470915" y="521695"/>
                </a:moveTo>
                <a:lnTo>
                  <a:pt x="2470915" y="529482"/>
                </a:lnTo>
                <a:lnTo>
                  <a:pt x="2476105" y="524291"/>
                </a:lnTo>
                <a:cubicBezTo>
                  <a:pt x="2476105" y="524291"/>
                  <a:pt x="2473511" y="521695"/>
                  <a:pt x="2470915" y="521695"/>
                </a:cubicBezTo>
                <a:close/>
                <a:moveTo>
                  <a:pt x="2138690" y="480177"/>
                </a:moveTo>
                <a:cubicBezTo>
                  <a:pt x="2169836" y="480177"/>
                  <a:pt x="2195791" y="506132"/>
                  <a:pt x="2195791" y="537278"/>
                </a:cubicBezTo>
                <a:cubicBezTo>
                  <a:pt x="2195791" y="568425"/>
                  <a:pt x="2169836" y="594379"/>
                  <a:pt x="2138690" y="594379"/>
                </a:cubicBezTo>
                <a:cubicBezTo>
                  <a:pt x="2107544" y="594379"/>
                  <a:pt x="2081589" y="568425"/>
                  <a:pt x="2081589" y="537278"/>
                </a:cubicBezTo>
                <a:cubicBezTo>
                  <a:pt x="2081589" y="506132"/>
                  <a:pt x="2107544" y="480177"/>
                  <a:pt x="2138690" y="480177"/>
                </a:cubicBezTo>
                <a:close/>
                <a:moveTo>
                  <a:pt x="1858377" y="462004"/>
                </a:moveTo>
                <a:cubicBezTo>
                  <a:pt x="1912883" y="462004"/>
                  <a:pt x="1954411" y="506126"/>
                  <a:pt x="1954411" y="558036"/>
                </a:cubicBezTo>
                <a:cubicBezTo>
                  <a:pt x="1954411" y="612543"/>
                  <a:pt x="1910286" y="654070"/>
                  <a:pt x="1858377" y="654070"/>
                </a:cubicBezTo>
                <a:cubicBezTo>
                  <a:pt x="1806467" y="654070"/>
                  <a:pt x="1762345" y="612543"/>
                  <a:pt x="1762345" y="558036"/>
                </a:cubicBezTo>
                <a:cubicBezTo>
                  <a:pt x="1762345" y="503532"/>
                  <a:pt x="1806467" y="462004"/>
                  <a:pt x="1858377" y="462004"/>
                </a:cubicBezTo>
                <a:close/>
                <a:moveTo>
                  <a:pt x="3410634" y="304663"/>
                </a:moveTo>
                <a:cubicBezTo>
                  <a:pt x="3404887" y="309915"/>
                  <a:pt x="3401055" y="313417"/>
                  <a:pt x="3395471" y="315002"/>
                </a:cubicBezTo>
                <a:lnTo>
                  <a:pt x="3398505" y="317498"/>
                </a:lnTo>
                <a:lnTo>
                  <a:pt x="3413055" y="310104"/>
                </a:lnTo>
                <a:close/>
                <a:moveTo>
                  <a:pt x="3437191" y="245232"/>
                </a:moveTo>
                <a:cubicBezTo>
                  <a:pt x="3436695" y="256232"/>
                  <a:pt x="3436202" y="267232"/>
                  <a:pt x="3432039" y="278068"/>
                </a:cubicBezTo>
                <a:cubicBezTo>
                  <a:pt x="3441288" y="276648"/>
                  <a:pt x="3450372" y="278893"/>
                  <a:pt x="3455626" y="284642"/>
                </a:cubicBezTo>
                <a:lnTo>
                  <a:pt x="3457544" y="289474"/>
                </a:lnTo>
                <a:lnTo>
                  <a:pt x="3483311" y="278673"/>
                </a:lnTo>
                <a:lnTo>
                  <a:pt x="3447530" y="260393"/>
                </a:lnTo>
                <a:cubicBezTo>
                  <a:pt x="3444029" y="256562"/>
                  <a:pt x="3438777" y="250815"/>
                  <a:pt x="3437191" y="245232"/>
                </a:cubicBezTo>
                <a:close/>
                <a:moveTo>
                  <a:pt x="2354116" y="23367"/>
                </a:moveTo>
                <a:cubicBezTo>
                  <a:pt x="2364498" y="23367"/>
                  <a:pt x="2372286" y="31153"/>
                  <a:pt x="2372286" y="41534"/>
                </a:cubicBezTo>
                <a:cubicBezTo>
                  <a:pt x="2372286" y="51916"/>
                  <a:pt x="2364498" y="59705"/>
                  <a:pt x="2354116" y="59705"/>
                </a:cubicBezTo>
                <a:cubicBezTo>
                  <a:pt x="2343734" y="59705"/>
                  <a:pt x="2335949" y="51916"/>
                  <a:pt x="2335949" y="41534"/>
                </a:cubicBezTo>
                <a:cubicBezTo>
                  <a:pt x="2335949" y="31153"/>
                  <a:pt x="2343734" y="23367"/>
                  <a:pt x="2354116" y="23367"/>
                </a:cubicBezTo>
                <a:close/>
                <a:moveTo>
                  <a:pt x="2465724" y="12985"/>
                </a:moveTo>
                <a:cubicBezTo>
                  <a:pt x="2476106" y="12985"/>
                  <a:pt x="2486488" y="20771"/>
                  <a:pt x="2486488" y="33750"/>
                </a:cubicBezTo>
                <a:cubicBezTo>
                  <a:pt x="2486488" y="44131"/>
                  <a:pt x="2478700" y="54514"/>
                  <a:pt x="2465724" y="54514"/>
                </a:cubicBezTo>
                <a:cubicBezTo>
                  <a:pt x="2452745" y="54514"/>
                  <a:pt x="2444960" y="44131"/>
                  <a:pt x="2444960" y="33750"/>
                </a:cubicBezTo>
                <a:cubicBezTo>
                  <a:pt x="2444960" y="23367"/>
                  <a:pt x="2455342" y="12985"/>
                  <a:pt x="2465724" y="12985"/>
                </a:cubicBezTo>
                <a:close/>
                <a:moveTo>
                  <a:pt x="2624051" y="0"/>
                </a:moveTo>
                <a:cubicBezTo>
                  <a:pt x="2642217" y="0"/>
                  <a:pt x="2657791" y="10382"/>
                  <a:pt x="2662981" y="25955"/>
                </a:cubicBezTo>
                <a:cubicBezTo>
                  <a:pt x="2678554" y="25955"/>
                  <a:pt x="2688937" y="36337"/>
                  <a:pt x="2696724" y="49313"/>
                </a:cubicBezTo>
                <a:cubicBezTo>
                  <a:pt x="2701915" y="44122"/>
                  <a:pt x="2712297" y="41529"/>
                  <a:pt x="2720082" y="41529"/>
                </a:cubicBezTo>
                <a:cubicBezTo>
                  <a:pt x="2743443" y="41529"/>
                  <a:pt x="2761610" y="59695"/>
                  <a:pt x="2761610" y="83056"/>
                </a:cubicBezTo>
                <a:cubicBezTo>
                  <a:pt x="2761610" y="93438"/>
                  <a:pt x="2756419" y="103820"/>
                  <a:pt x="2748634" y="111606"/>
                </a:cubicBezTo>
                <a:cubicBezTo>
                  <a:pt x="2753825" y="116796"/>
                  <a:pt x="2761610" y="124584"/>
                  <a:pt x="2764206" y="132370"/>
                </a:cubicBezTo>
                <a:lnTo>
                  <a:pt x="2774589" y="132370"/>
                </a:lnTo>
                <a:cubicBezTo>
                  <a:pt x="2787565" y="132370"/>
                  <a:pt x="2795353" y="134966"/>
                  <a:pt x="2805735" y="140157"/>
                </a:cubicBezTo>
                <a:cubicBezTo>
                  <a:pt x="2823903" y="111606"/>
                  <a:pt x="2855048" y="90841"/>
                  <a:pt x="2891385" y="90841"/>
                </a:cubicBezTo>
                <a:cubicBezTo>
                  <a:pt x="2932913" y="90841"/>
                  <a:pt x="2969250" y="116796"/>
                  <a:pt x="2982228" y="153134"/>
                </a:cubicBezTo>
                <a:cubicBezTo>
                  <a:pt x="3005587" y="160921"/>
                  <a:pt x="3023757" y="179088"/>
                  <a:pt x="3034139" y="199852"/>
                </a:cubicBezTo>
                <a:cubicBezTo>
                  <a:pt x="3060094" y="207640"/>
                  <a:pt x="3080858" y="233595"/>
                  <a:pt x="3083452" y="262144"/>
                </a:cubicBezTo>
                <a:lnTo>
                  <a:pt x="3085039" y="261711"/>
                </a:lnTo>
                <a:lnTo>
                  <a:pt x="3077717" y="241917"/>
                </a:lnTo>
                <a:cubicBezTo>
                  <a:pt x="3078191" y="231374"/>
                  <a:pt x="3082791" y="221017"/>
                  <a:pt x="3091413" y="213137"/>
                </a:cubicBezTo>
                <a:cubicBezTo>
                  <a:pt x="3108655" y="197380"/>
                  <a:pt x="3134326" y="198536"/>
                  <a:pt x="3150083" y="215778"/>
                </a:cubicBezTo>
                <a:cubicBezTo>
                  <a:pt x="3155335" y="221526"/>
                  <a:pt x="3158235" y="228546"/>
                  <a:pt x="3159280" y="235941"/>
                </a:cubicBezTo>
                <a:lnTo>
                  <a:pt x="3158084" y="249853"/>
                </a:lnTo>
                <a:lnTo>
                  <a:pt x="3184758" y="254845"/>
                </a:lnTo>
                <a:lnTo>
                  <a:pt x="3201437" y="265183"/>
                </a:lnTo>
                <a:lnTo>
                  <a:pt x="3205472" y="265807"/>
                </a:lnTo>
                <a:cubicBezTo>
                  <a:pt x="3220590" y="271769"/>
                  <a:pt x="3234408" y="281117"/>
                  <a:pt x="3245789" y="293572"/>
                </a:cubicBezTo>
                <a:cubicBezTo>
                  <a:pt x="3259796" y="308899"/>
                  <a:pt x="3268220" y="325812"/>
                  <a:pt x="3271062" y="344310"/>
                </a:cubicBezTo>
                <a:cubicBezTo>
                  <a:pt x="3273144" y="338894"/>
                  <a:pt x="3276976" y="335392"/>
                  <a:pt x="3280808" y="331890"/>
                </a:cubicBezTo>
                <a:cubicBezTo>
                  <a:pt x="3292303" y="321385"/>
                  <a:pt x="3309217" y="312959"/>
                  <a:pt x="3324048" y="309952"/>
                </a:cubicBezTo>
                <a:lnTo>
                  <a:pt x="3318796" y="304206"/>
                </a:lnTo>
                <a:cubicBezTo>
                  <a:pt x="3301287" y="285046"/>
                  <a:pt x="3297023" y="257295"/>
                  <a:pt x="3305347" y="235625"/>
                </a:cubicBezTo>
                <a:cubicBezTo>
                  <a:pt x="3290679" y="234964"/>
                  <a:pt x="3274426" y="228721"/>
                  <a:pt x="3263921" y="217225"/>
                </a:cubicBezTo>
                <a:cubicBezTo>
                  <a:pt x="3241160" y="192319"/>
                  <a:pt x="3242810" y="155651"/>
                  <a:pt x="3267716" y="132889"/>
                </a:cubicBezTo>
                <a:cubicBezTo>
                  <a:pt x="3292624" y="110126"/>
                  <a:pt x="3331043" y="113690"/>
                  <a:pt x="3352054" y="136682"/>
                </a:cubicBezTo>
                <a:cubicBezTo>
                  <a:pt x="3366062" y="152009"/>
                  <a:pt x="3370655" y="172425"/>
                  <a:pt x="3364247" y="192347"/>
                </a:cubicBezTo>
                <a:cubicBezTo>
                  <a:pt x="3380832" y="191255"/>
                  <a:pt x="3400751" y="197662"/>
                  <a:pt x="3414758" y="212989"/>
                </a:cubicBezTo>
                <a:cubicBezTo>
                  <a:pt x="3418260" y="216821"/>
                  <a:pt x="3418095" y="220490"/>
                  <a:pt x="3421597" y="224322"/>
                </a:cubicBezTo>
                <a:cubicBezTo>
                  <a:pt x="3417170" y="200238"/>
                  <a:pt x="3425657" y="174900"/>
                  <a:pt x="3444816" y="157391"/>
                </a:cubicBezTo>
                <a:cubicBezTo>
                  <a:pt x="3450565" y="152137"/>
                  <a:pt x="3456312" y="146885"/>
                  <a:pt x="3463813" y="143549"/>
                </a:cubicBezTo>
                <a:cubicBezTo>
                  <a:pt x="3451060" y="141138"/>
                  <a:pt x="3438473" y="135060"/>
                  <a:pt x="3429719" y="125481"/>
                </a:cubicBezTo>
                <a:cubicBezTo>
                  <a:pt x="3408707" y="102489"/>
                  <a:pt x="3410357" y="65821"/>
                  <a:pt x="3433349" y="44809"/>
                </a:cubicBezTo>
                <a:cubicBezTo>
                  <a:pt x="3456340" y="23798"/>
                  <a:pt x="3493009" y="25448"/>
                  <a:pt x="3514020" y="48439"/>
                </a:cubicBezTo>
                <a:cubicBezTo>
                  <a:pt x="3535032" y="71430"/>
                  <a:pt x="3533382" y="108099"/>
                  <a:pt x="3510390" y="129111"/>
                </a:cubicBezTo>
                <a:lnTo>
                  <a:pt x="3502726" y="136115"/>
                </a:lnTo>
                <a:cubicBezTo>
                  <a:pt x="3524728" y="137105"/>
                  <a:pt x="3542732" y="145261"/>
                  <a:pt x="3556739" y="160589"/>
                </a:cubicBezTo>
                <a:cubicBezTo>
                  <a:pt x="3572499" y="177833"/>
                  <a:pt x="3580593" y="202080"/>
                  <a:pt x="3575936" y="223918"/>
                </a:cubicBezTo>
                <a:cubicBezTo>
                  <a:pt x="3581519" y="222332"/>
                  <a:pt x="3587019" y="222579"/>
                  <a:pt x="3592218" y="224420"/>
                </a:cubicBezTo>
                <a:lnTo>
                  <a:pt x="3605253" y="233486"/>
                </a:lnTo>
                <a:lnTo>
                  <a:pt x="3638818" y="222467"/>
                </a:lnTo>
                <a:lnTo>
                  <a:pt x="3679222" y="213284"/>
                </a:lnTo>
                <a:lnTo>
                  <a:pt x="3678059" y="210140"/>
                </a:lnTo>
                <a:cubicBezTo>
                  <a:pt x="3678533" y="199598"/>
                  <a:pt x="3683133" y="189241"/>
                  <a:pt x="3691754" y="181363"/>
                </a:cubicBezTo>
                <a:cubicBezTo>
                  <a:pt x="3708998" y="165603"/>
                  <a:pt x="3734665" y="166758"/>
                  <a:pt x="3750425" y="184003"/>
                </a:cubicBezTo>
                <a:lnTo>
                  <a:pt x="3757751" y="198974"/>
                </a:lnTo>
                <a:lnTo>
                  <a:pt x="3808565" y="193717"/>
                </a:lnTo>
                <a:cubicBezTo>
                  <a:pt x="3881623" y="191809"/>
                  <a:pt x="3934432" y="209030"/>
                  <a:pt x="3955620" y="247305"/>
                </a:cubicBezTo>
                <a:cubicBezTo>
                  <a:pt x="4012123" y="349375"/>
                  <a:pt x="3822368" y="562517"/>
                  <a:pt x="3531793" y="723370"/>
                </a:cubicBezTo>
                <a:cubicBezTo>
                  <a:pt x="3459149" y="763584"/>
                  <a:pt x="3387080" y="796722"/>
                  <a:pt x="3318958" y="822215"/>
                </a:cubicBezTo>
                <a:lnTo>
                  <a:pt x="3240086" y="848106"/>
                </a:lnTo>
                <a:lnTo>
                  <a:pt x="2599862" y="4372410"/>
                </a:lnTo>
                <a:lnTo>
                  <a:pt x="2694314" y="4443373"/>
                </a:lnTo>
                <a:lnTo>
                  <a:pt x="2698789" y="4444290"/>
                </a:lnTo>
                <a:cubicBezTo>
                  <a:pt x="2708969" y="4448629"/>
                  <a:pt x="2718134" y="4454874"/>
                  <a:pt x="2725758" y="4462498"/>
                </a:cubicBezTo>
                <a:lnTo>
                  <a:pt x="2731814" y="4471546"/>
                </a:lnTo>
                <a:lnTo>
                  <a:pt x="2778431" y="4506570"/>
                </a:lnTo>
                <a:lnTo>
                  <a:pt x="2758077" y="4510299"/>
                </a:lnTo>
                <a:lnTo>
                  <a:pt x="2745838" y="4503002"/>
                </a:lnTo>
                <a:lnTo>
                  <a:pt x="2748793" y="4520573"/>
                </a:lnTo>
                <a:lnTo>
                  <a:pt x="2743215" y="4547932"/>
                </a:lnTo>
                <a:lnTo>
                  <a:pt x="2743757" y="4547308"/>
                </a:lnTo>
                <a:cubicBezTo>
                  <a:pt x="2756676" y="4538309"/>
                  <a:pt x="2771766" y="4532401"/>
                  <a:pt x="2787590" y="4530391"/>
                </a:cubicBezTo>
                <a:lnTo>
                  <a:pt x="2811538" y="4531444"/>
                </a:lnTo>
                <a:lnTo>
                  <a:pt x="2905023" y="4601679"/>
                </a:lnTo>
                <a:lnTo>
                  <a:pt x="2895177" y="4612115"/>
                </a:lnTo>
                <a:cubicBezTo>
                  <a:pt x="2896043" y="4620275"/>
                  <a:pt x="2896911" y="4628439"/>
                  <a:pt x="2894687" y="4638579"/>
                </a:cubicBezTo>
                <a:cubicBezTo>
                  <a:pt x="2901982" y="4629550"/>
                  <a:pt x="2910760" y="4622840"/>
                  <a:pt x="2920320" y="4618626"/>
                </a:cubicBezTo>
                <a:lnTo>
                  <a:pt x="2926277" y="4617649"/>
                </a:lnTo>
                <a:lnTo>
                  <a:pt x="3121844" y="4764578"/>
                </a:lnTo>
                <a:lnTo>
                  <a:pt x="3116317" y="4766906"/>
                </a:lnTo>
                <a:lnTo>
                  <a:pt x="3115761" y="4769439"/>
                </a:lnTo>
                <a:cubicBezTo>
                  <a:pt x="3115205" y="4771976"/>
                  <a:pt x="3117739" y="4772532"/>
                  <a:pt x="3117183" y="4775066"/>
                </a:cubicBezTo>
                <a:cubicBezTo>
                  <a:pt x="3133539" y="4785297"/>
                  <a:pt x="3146110" y="4800677"/>
                  <a:pt x="3153479" y="4818568"/>
                </a:cubicBezTo>
                <a:lnTo>
                  <a:pt x="3155388" y="4826339"/>
                </a:lnTo>
                <a:lnTo>
                  <a:pt x="3214056" y="4837569"/>
                </a:lnTo>
                <a:lnTo>
                  <a:pt x="3213817" y="4806410"/>
                </a:lnTo>
                <a:cubicBezTo>
                  <a:pt x="3220529" y="4789529"/>
                  <a:pt x="3235931" y="4778894"/>
                  <a:pt x="3252320" y="4779826"/>
                </a:cubicBezTo>
                <a:cubicBezTo>
                  <a:pt x="3258074" y="4765354"/>
                  <a:pt x="3271558" y="4759543"/>
                  <a:pt x="3286494" y="4757101"/>
                </a:cubicBezTo>
                <a:cubicBezTo>
                  <a:pt x="3283588" y="4750359"/>
                  <a:pt x="3285014" y="4739754"/>
                  <a:pt x="3287890" y="4732520"/>
                </a:cubicBezTo>
                <a:cubicBezTo>
                  <a:pt x="3296522" y="4710813"/>
                  <a:pt x="3320116" y="4700643"/>
                  <a:pt x="3341824" y="4709275"/>
                </a:cubicBezTo>
                <a:lnTo>
                  <a:pt x="3355425" y="4723422"/>
                </a:lnTo>
                <a:lnTo>
                  <a:pt x="3356251" y="4722506"/>
                </a:lnTo>
                <a:cubicBezTo>
                  <a:pt x="3363299" y="4718337"/>
                  <a:pt x="3371397" y="4716474"/>
                  <a:pt x="3379538" y="4717513"/>
                </a:cubicBezTo>
                <a:cubicBezTo>
                  <a:pt x="3386293" y="4703481"/>
                  <a:pt x="3400151" y="4698629"/>
                  <a:pt x="3415221" y="4697240"/>
                </a:cubicBezTo>
                <a:cubicBezTo>
                  <a:pt x="3412795" y="4690311"/>
                  <a:pt x="3414961" y="4679832"/>
                  <a:pt x="3418337" y="4672817"/>
                </a:cubicBezTo>
                <a:cubicBezTo>
                  <a:pt x="3428470" y="4651768"/>
                  <a:pt x="3452718" y="4643278"/>
                  <a:pt x="3473767" y="4653410"/>
                </a:cubicBezTo>
                <a:cubicBezTo>
                  <a:pt x="3483123" y="4657913"/>
                  <a:pt x="3490225" y="4667093"/>
                  <a:pt x="3493864" y="4677485"/>
                </a:cubicBezTo>
                <a:lnTo>
                  <a:pt x="3497776" y="4676714"/>
                </a:lnTo>
                <a:lnTo>
                  <a:pt x="3582551" y="4778649"/>
                </a:lnTo>
                <a:lnTo>
                  <a:pt x="3593256" y="4765034"/>
                </a:lnTo>
                <a:cubicBezTo>
                  <a:pt x="3602144" y="4757790"/>
                  <a:pt x="3612516" y="4752700"/>
                  <a:pt x="3623517" y="4750794"/>
                </a:cubicBezTo>
                <a:cubicBezTo>
                  <a:pt x="3616413" y="4741613"/>
                  <a:pt x="3616238" y="4730008"/>
                  <a:pt x="3621867" y="4718315"/>
                </a:cubicBezTo>
                <a:cubicBezTo>
                  <a:pt x="3630872" y="4699606"/>
                  <a:pt x="3651660" y="4692329"/>
                  <a:pt x="3670369" y="4701335"/>
                </a:cubicBezTo>
                <a:cubicBezTo>
                  <a:pt x="3689078" y="4710340"/>
                  <a:pt x="3696355" y="4731128"/>
                  <a:pt x="3687350" y="4749837"/>
                </a:cubicBezTo>
                <a:cubicBezTo>
                  <a:pt x="3685098" y="4754514"/>
                  <a:pt x="3683973" y="4756851"/>
                  <a:pt x="3679381" y="4760402"/>
                </a:cubicBezTo>
                <a:cubicBezTo>
                  <a:pt x="3709872" y="4780839"/>
                  <a:pt x="3722088" y="4821287"/>
                  <a:pt x="3705201" y="4856369"/>
                </a:cubicBezTo>
                <a:cubicBezTo>
                  <a:pt x="3702950" y="4861045"/>
                  <a:pt x="3699574" y="4868060"/>
                  <a:pt x="3694983" y="4871611"/>
                </a:cubicBezTo>
                <a:cubicBezTo>
                  <a:pt x="3705376" y="4867974"/>
                  <a:pt x="3715768" y="4864334"/>
                  <a:pt x="3727375" y="4864160"/>
                </a:cubicBezTo>
                <a:cubicBezTo>
                  <a:pt x="3722612" y="4856106"/>
                  <a:pt x="3721311" y="4846839"/>
                  <a:pt x="3724689" y="4839823"/>
                </a:cubicBezTo>
                <a:cubicBezTo>
                  <a:pt x="3731443" y="4825790"/>
                  <a:pt x="3745301" y="4820939"/>
                  <a:pt x="3759333" y="4827693"/>
                </a:cubicBezTo>
                <a:cubicBezTo>
                  <a:pt x="3773364" y="4834448"/>
                  <a:pt x="3777090" y="4850645"/>
                  <a:pt x="3771462" y="4862337"/>
                </a:cubicBezTo>
                <a:cubicBezTo>
                  <a:pt x="3769210" y="4867015"/>
                  <a:pt x="3764619" y="4870565"/>
                  <a:pt x="3760030" y="4874117"/>
                </a:cubicBezTo>
                <a:cubicBezTo>
                  <a:pt x="3767045" y="4877494"/>
                  <a:pt x="3771722" y="4879746"/>
                  <a:pt x="3775273" y="4884337"/>
                </a:cubicBezTo>
                <a:cubicBezTo>
                  <a:pt x="3777525" y="4879660"/>
                  <a:pt x="3778565" y="4871518"/>
                  <a:pt x="3780817" y="4866841"/>
                </a:cubicBezTo>
                <a:cubicBezTo>
                  <a:pt x="3780728" y="4861036"/>
                  <a:pt x="3780642" y="4855234"/>
                  <a:pt x="3782894" y="4850556"/>
                </a:cubicBezTo>
                <a:cubicBezTo>
                  <a:pt x="3786271" y="4843542"/>
                  <a:pt x="3790859" y="4839990"/>
                  <a:pt x="3797788" y="4837564"/>
                </a:cubicBezTo>
                <a:cubicBezTo>
                  <a:pt x="3818313" y="4812877"/>
                  <a:pt x="3850777" y="4800419"/>
                  <a:pt x="3882497" y="4803805"/>
                </a:cubicBezTo>
                <a:lnTo>
                  <a:pt x="3905557" y="4810352"/>
                </a:lnTo>
                <a:lnTo>
                  <a:pt x="3980324" y="4900254"/>
                </a:lnTo>
                <a:lnTo>
                  <a:pt x="3968337" y="4908138"/>
                </a:lnTo>
                <a:cubicBezTo>
                  <a:pt x="3967298" y="4916278"/>
                  <a:pt x="3966260" y="4924422"/>
                  <a:pt x="3961757" y="4933776"/>
                </a:cubicBezTo>
                <a:cubicBezTo>
                  <a:pt x="3970938" y="4926672"/>
                  <a:pt x="3981027" y="4922168"/>
                  <a:pt x="3991300" y="4920272"/>
                </a:cubicBezTo>
                <a:lnTo>
                  <a:pt x="3997323" y="4920695"/>
                </a:lnTo>
                <a:lnTo>
                  <a:pt x="4153733" y="5108764"/>
                </a:lnTo>
                <a:lnTo>
                  <a:pt x="4147819" y="5109755"/>
                </a:lnTo>
                <a:lnTo>
                  <a:pt x="4146694" y="5112092"/>
                </a:lnTo>
                <a:cubicBezTo>
                  <a:pt x="4145567" y="5114433"/>
                  <a:pt x="4147904" y="5115558"/>
                  <a:pt x="4146779" y="5117895"/>
                </a:cubicBezTo>
                <a:cubicBezTo>
                  <a:pt x="4173891" y="5145351"/>
                  <a:pt x="4181518" y="5189349"/>
                  <a:pt x="4163506" y="5226768"/>
                </a:cubicBezTo>
                <a:cubicBezTo>
                  <a:pt x="4160129" y="5233783"/>
                  <a:pt x="4156751" y="5240799"/>
                  <a:pt x="4151037" y="5246689"/>
                </a:cubicBezTo>
                <a:cubicBezTo>
                  <a:pt x="4149997" y="5254832"/>
                  <a:pt x="4148959" y="5262973"/>
                  <a:pt x="4144456" y="5272327"/>
                </a:cubicBezTo>
                <a:cubicBezTo>
                  <a:pt x="4126444" y="5309746"/>
                  <a:pt x="4081406" y="5325514"/>
                  <a:pt x="4043987" y="5307502"/>
                </a:cubicBezTo>
                <a:cubicBezTo>
                  <a:pt x="4022941" y="5297371"/>
                  <a:pt x="4007521" y="5275544"/>
                  <a:pt x="4003708" y="5253546"/>
                </a:cubicBezTo>
                <a:cubicBezTo>
                  <a:pt x="3986037" y="5236397"/>
                  <a:pt x="3978760" y="5215610"/>
                  <a:pt x="3974947" y="5193613"/>
                </a:cubicBezTo>
                <a:lnTo>
                  <a:pt x="3970269" y="5191362"/>
                </a:lnTo>
                <a:cubicBezTo>
                  <a:pt x="3963252" y="5187984"/>
                  <a:pt x="3955024" y="5181141"/>
                  <a:pt x="3950261" y="5173087"/>
                </a:cubicBezTo>
                <a:lnTo>
                  <a:pt x="3917264" y="5181115"/>
                </a:lnTo>
                <a:lnTo>
                  <a:pt x="3971528" y="5246363"/>
                </a:lnTo>
                <a:lnTo>
                  <a:pt x="3965614" y="5247354"/>
                </a:lnTo>
                <a:lnTo>
                  <a:pt x="3964489" y="5249691"/>
                </a:lnTo>
                <a:cubicBezTo>
                  <a:pt x="3963362" y="5252032"/>
                  <a:pt x="3965699" y="5253157"/>
                  <a:pt x="3964574" y="5255494"/>
                </a:cubicBezTo>
                <a:cubicBezTo>
                  <a:pt x="3991686" y="5282950"/>
                  <a:pt x="3999313" y="5326948"/>
                  <a:pt x="3981301" y="5364367"/>
                </a:cubicBezTo>
                <a:cubicBezTo>
                  <a:pt x="3977924" y="5371382"/>
                  <a:pt x="3974546" y="5378398"/>
                  <a:pt x="3968832" y="5384288"/>
                </a:cubicBezTo>
                <a:cubicBezTo>
                  <a:pt x="3967792" y="5392431"/>
                  <a:pt x="3966754" y="5400572"/>
                  <a:pt x="3962251" y="5409926"/>
                </a:cubicBezTo>
                <a:cubicBezTo>
                  <a:pt x="3948742" y="5437990"/>
                  <a:pt x="3920031" y="5453876"/>
                  <a:pt x="3890733" y="5452466"/>
                </a:cubicBezTo>
                <a:lnTo>
                  <a:pt x="3870615" y="5447348"/>
                </a:lnTo>
                <a:lnTo>
                  <a:pt x="3865810" y="5454712"/>
                </a:lnTo>
                <a:cubicBezTo>
                  <a:pt x="3845203" y="5475585"/>
                  <a:pt x="3813317" y="5483331"/>
                  <a:pt x="3784375" y="5471822"/>
                </a:cubicBezTo>
                <a:cubicBezTo>
                  <a:pt x="3762670" y="5463192"/>
                  <a:pt x="3745758" y="5442499"/>
                  <a:pt x="3740413" y="5420823"/>
                </a:cubicBezTo>
                <a:cubicBezTo>
                  <a:pt x="3721583" y="5404955"/>
                  <a:pt x="3712867" y="5384729"/>
                  <a:pt x="3707522" y="5363053"/>
                </a:cubicBezTo>
                <a:lnTo>
                  <a:pt x="3702698" y="5361135"/>
                </a:lnTo>
                <a:cubicBezTo>
                  <a:pt x="3695462" y="5358258"/>
                  <a:pt x="3686774" y="5352008"/>
                  <a:pt x="3681458" y="5344307"/>
                </a:cubicBezTo>
                <a:cubicBezTo>
                  <a:pt x="3655942" y="5359301"/>
                  <a:pt x="3623659" y="5363224"/>
                  <a:pt x="3592304" y="5350755"/>
                </a:cubicBezTo>
                <a:lnTo>
                  <a:pt x="3585071" y="5347879"/>
                </a:lnTo>
                <a:cubicBezTo>
                  <a:pt x="3585563" y="5353660"/>
                  <a:pt x="3583645" y="5358484"/>
                  <a:pt x="3581727" y="5363308"/>
                </a:cubicBezTo>
                <a:cubicBezTo>
                  <a:pt x="3573096" y="5385012"/>
                  <a:pt x="3549500" y="5395184"/>
                  <a:pt x="3527792" y="5386552"/>
                </a:cubicBezTo>
                <a:cubicBezTo>
                  <a:pt x="3506088" y="5377921"/>
                  <a:pt x="3495918" y="5354323"/>
                  <a:pt x="3504549" y="5332618"/>
                </a:cubicBezTo>
                <a:cubicBezTo>
                  <a:pt x="3510303" y="5318148"/>
                  <a:pt x="3524746" y="5309922"/>
                  <a:pt x="3539683" y="5307484"/>
                </a:cubicBezTo>
                <a:cubicBezTo>
                  <a:pt x="3523237" y="5278599"/>
                  <a:pt x="3520275" y="5243903"/>
                  <a:pt x="3532743" y="5212549"/>
                </a:cubicBezTo>
                <a:cubicBezTo>
                  <a:pt x="3540415" y="5193255"/>
                  <a:pt x="3551952" y="5178291"/>
                  <a:pt x="3567353" y="5167657"/>
                </a:cubicBezTo>
                <a:lnTo>
                  <a:pt x="3554864" y="5164950"/>
                </a:lnTo>
                <a:lnTo>
                  <a:pt x="3551336" y="5180442"/>
                </a:lnTo>
                <a:cubicBezTo>
                  <a:pt x="3536702" y="5210843"/>
                  <a:pt x="3502058" y="5222972"/>
                  <a:pt x="3471657" y="5208338"/>
                </a:cubicBezTo>
                <a:lnTo>
                  <a:pt x="3457652" y="5197568"/>
                </a:lnTo>
                <a:lnTo>
                  <a:pt x="3459711" y="5206553"/>
                </a:lnTo>
                <a:cubicBezTo>
                  <a:pt x="3460088" y="5214384"/>
                  <a:pt x="3459019" y="5222339"/>
                  <a:pt x="3456142" y="5229574"/>
                </a:cubicBezTo>
                <a:cubicBezTo>
                  <a:pt x="3443675" y="5260926"/>
                  <a:pt x="3409967" y="5275454"/>
                  <a:pt x="3378614" y="5262987"/>
                </a:cubicBezTo>
                <a:cubicBezTo>
                  <a:pt x="3347259" y="5250518"/>
                  <a:pt x="3333690" y="5214399"/>
                  <a:pt x="3345199" y="5185457"/>
                </a:cubicBezTo>
                <a:cubicBezTo>
                  <a:pt x="3352871" y="5166163"/>
                  <a:pt x="3369232" y="5153116"/>
                  <a:pt x="3389953" y="5150182"/>
                </a:cubicBezTo>
                <a:cubicBezTo>
                  <a:pt x="3385841" y="5142960"/>
                  <a:pt x="3383051" y="5134170"/>
                  <a:pt x="3382248" y="5124774"/>
                </a:cubicBezTo>
                <a:lnTo>
                  <a:pt x="3384800" y="5107200"/>
                </a:lnTo>
                <a:lnTo>
                  <a:pt x="3381584" y="5111482"/>
                </a:lnTo>
                <a:cubicBezTo>
                  <a:pt x="3369960" y="5121331"/>
                  <a:pt x="3355754" y="5128805"/>
                  <a:pt x="3339363" y="5132804"/>
                </a:cubicBezTo>
                <a:lnTo>
                  <a:pt x="3331801" y="5134649"/>
                </a:lnTo>
                <a:cubicBezTo>
                  <a:pt x="3335551" y="5139076"/>
                  <a:pt x="3336781" y="5144119"/>
                  <a:pt x="3338012" y="5149163"/>
                </a:cubicBezTo>
                <a:cubicBezTo>
                  <a:pt x="3343548" y="5171855"/>
                  <a:pt x="3330205" y="5193814"/>
                  <a:pt x="3307510" y="5199351"/>
                </a:cubicBezTo>
                <a:cubicBezTo>
                  <a:pt x="3284817" y="5204887"/>
                  <a:pt x="3262859" y="5191540"/>
                  <a:pt x="3257322" y="5168848"/>
                </a:cubicBezTo>
                <a:lnTo>
                  <a:pt x="3258569" y="5151854"/>
                </a:lnTo>
                <a:lnTo>
                  <a:pt x="3227050" y="5152440"/>
                </a:lnTo>
                <a:cubicBezTo>
                  <a:pt x="3198108" y="5140932"/>
                  <a:pt x="3183580" y="5107223"/>
                  <a:pt x="3195089" y="5078281"/>
                </a:cubicBezTo>
                <a:cubicBezTo>
                  <a:pt x="3197966" y="5071046"/>
                  <a:pt x="3202231" y="5064711"/>
                  <a:pt x="3207462" y="5059459"/>
                </a:cubicBezTo>
                <a:lnTo>
                  <a:pt x="3211728" y="5056565"/>
                </a:lnTo>
                <a:lnTo>
                  <a:pt x="3210759" y="5054641"/>
                </a:lnTo>
                <a:cubicBezTo>
                  <a:pt x="3205838" y="5034469"/>
                  <a:pt x="3206575" y="5015588"/>
                  <a:pt x="3212970" y="4997999"/>
                </a:cubicBezTo>
                <a:cubicBezTo>
                  <a:pt x="3208542" y="5001749"/>
                  <a:pt x="3203499" y="5002980"/>
                  <a:pt x="3198456" y="5004210"/>
                </a:cubicBezTo>
                <a:cubicBezTo>
                  <a:pt x="3183327" y="5007901"/>
                  <a:pt x="3164444" y="5007164"/>
                  <a:pt x="3149993" y="5002677"/>
                </a:cubicBezTo>
                <a:lnTo>
                  <a:pt x="3151838" y="5010240"/>
                </a:lnTo>
                <a:cubicBezTo>
                  <a:pt x="3157990" y="5035455"/>
                  <a:pt x="3148397" y="5061842"/>
                  <a:pt x="3130685" y="5076849"/>
                </a:cubicBezTo>
                <a:cubicBezTo>
                  <a:pt x="3143232" y="5084474"/>
                  <a:pt x="3154487" y="5097759"/>
                  <a:pt x="3158178" y="5112888"/>
                </a:cubicBezTo>
                <a:cubicBezTo>
                  <a:pt x="3160177" y="5121082"/>
                  <a:pt x="3160485" y="5129189"/>
                  <a:pt x="3159310" y="5136864"/>
                </a:cubicBezTo>
                <a:lnTo>
                  <a:pt x="3158743" y="5138428"/>
                </a:lnTo>
                <a:lnTo>
                  <a:pt x="3175530" y="5134831"/>
                </a:lnTo>
                <a:cubicBezTo>
                  <a:pt x="3222249" y="5134831"/>
                  <a:pt x="3261183" y="5173762"/>
                  <a:pt x="3258586" y="5217887"/>
                </a:cubicBezTo>
                <a:cubicBezTo>
                  <a:pt x="3258586" y="5262009"/>
                  <a:pt x="3222249" y="5298346"/>
                  <a:pt x="3178127" y="5300943"/>
                </a:cubicBezTo>
                <a:cubicBezTo>
                  <a:pt x="3193700" y="5308728"/>
                  <a:pt x="3204082" y="5326898"/>
                  <a:pt x="3204082" y="5345065"/>
                </a:cubicBezTo>
                <a:cubicBezTo>
                  <a:pt x="3204082" y="5376211"/>
                  <a:pt x="3178127" y="5399572"/>
                  <a:pt x="3149575" y="5399572"/>
                </a:cubicBezTo>
                <a:cubicBezTo>
                  <a:pt x="3123620" y="5399572"/>
                  <a:pt x="3102856" y="5383999"/>
                  <a:pt x="3097665" y="5360638"/>
                </a:cubicBezTo>
                <a:cubicBezTo>
                  <a:pt x="3097665" y="5355447"/>
                  <a:pt x="3095071" y="5352853"/>
                  <a:pt x="3095071" y="5347662"/>
                </a:cubicBezTo>
                <a:cubicBezTo>
                  <a:pt x="3095071" y="5342471"/>
                  <a:pt x="3095071" y="5339874"/>
                  <a:pt x="3097665" y="5337280"/>
                </a:cubicBezTo>
                <a:cubicBezTo>
                  <a:pt x="3097665" y="5332089"/>
                  <a:pt x="3100262" y="5326898"/>
                  <a:pt x="3102856" y="5321707"/>
                </a:cubicBezTo>
                <a:cubicBezTo>
                  <a:pt x="3102856" y="5321707"/>
                  <a:pt x="3100262" y="5321707"/>
                  <a:pt x="3100262" y="5321707"/>
                </a:cubicBezTo>
                <a:cubicBezTo>
                  <a:pt x="3095071" y="5350256"/>
                  <a:pt x="3069116" y="5373617"/>
                  <a:pt x="3037970" y="5373617"/>
                </a:cubicBezTo>
                <a:cubicBezTo>
                  <a:pt x="3001633" y="5373617"/>
                  <a:pt x="2973081" y="5345065"/>
                  <a:pt x="2973081" y="5308728"/>
                </a:cubicBezTo>
                <a:cubicBezTo>
                  <a:pt x="2973081" y="5306134"/>
                  <a:pt x="2973081" y="5303537"/>
                  <a:pt x="2973081" y="5300943"/>
                </a:cubicBezTo>
                <a:cubicBezTo>
                  <a:pt x="2960105" y="5295752"/>
                  <a:pt x="2952317" y="5285370"/>
                  <a:pt x="2947126" y="5272391"/>
                </a:cubicBezTo>
                <a:cubicBezTo>
                  <a:pt x="2918577" y="5269797"/>
                  <a:pt x="2897813" y="5243842"/>
                  <a:pt x="2897813" y="5215290"/>
                </a:cubicBezTo>
                <a:lnTo>
                  <a:pt x="2908943" y="5181607"/>
                </a:lnTo>
                <a:lnTo>
                  <a:pt x="2893565" y="5180658"/>
                </a:lnTo>
                <a:cubicBezTo>
                  <a:pt x="2883230" y="5176792"/>
                  <a:pt x="2874062" y="5170012"/>
                  <a:pt x="2867385" y="5161122"/>
                </a:cubicBezTo>
                <a:lnTo>
                  <a:pt x="2858674" y="5142730"/>
                </a:lnTo>
                <a:lnTo>
                  <a:pt x="2852411" y="5158419"/>
                </a:lnTo>
                <a:cubicBezTo>
                  <a:pt x="2860819" y="5172516"/>
                  <a:pt x="2858517" y="5191091"/>
                  <a:pt x="2846657" y="5204852"/>
                </a:cubicBezTo>
                <a:cubicBezTo>
                  <a:pt x="2831406" y="5222548"/>
                  <a:pt x="2805784" y="5224450"/>
                  <a:pt x="2788088" y="5209199"/>
                </a:cubicBezTo>
                <a:cubicBezTo>
                  <a:pt x="2770394" y="5193950"/>
                  <a:pt x="2768491" y="5168326"/>
                  <a:pt x="2783742" y="5150630"/>
                </a:cubicBezTo>
                <a:cubicBezTo>
                  <a:pt x="2787131" y="5146699"/>
                  <a:pt x="2790520" y="5142766"/>
                  <a:pt x="2795875" y="5140529"/>
                </a:cubicBezTo>
                <a:cubicBezTo>
                  <a:pt x="2795333" y="5133208"/>
                  <a:pt x="2796483" y="5123922"/>
                  <a:pt x="2803260" y="5116058"/>
                </a:cubicBezTo>
                <a:cubicBezTo>
                  <a:pt x="2806649" y="5112126"/>
                  <a:pt x="2808345" y="5110159"/>
                  <a:pt x="2813699" y="5107920"/>
                </a:cubicBezTo>
                <a:cubicBezTo>
                  <a:pt x="2809767" y="5104531"/>
                  <a:pt x="2807528" y="5099177"/>
                  <a:pt x="2805292" y="5093821"/>
                </a:cubicBezTo>
                <a:cubicBezTo>
                  <a:pt x="2798241" y="5098027"/>
                  <a:pt x="2790920" y="5098570"/>
                  <a:pt x="2783600" y="5099114"/>
                </a:cubicBezTo>
                <a:cubicBezTo>
                  <a:pt x="2775838" y="5106130"/>
                  <a:pt x="2765552" y="5110114"/>
                  <a:pt x="2755240" y="5110648"/>
                </a:cubicBezTo>
                <a:lnTo>
                  <a:pt x="2754207" y="5110316"/>
                </a:lnTo>
                <a:lnTo>
                  <a:pt x="2753966" y="5114164"/>
                </a:lnTo>
                <a:cubicBezTo>
                  <a:pt x="2752298" y="5121769"/>
                  <a:pt x="2750629" y="5129375"/>
                  <a:pt x="2746428" y="5136424"/>
                </a:cubicBezTo>
                <a:cubicBezTo>
                  <a:pt x="2747293" y="5144587"/>
                  <a:pt x="2748161" y="5152748"/>
                  <a:pt x="2745937" y="5162888"/>
                </a:cubicBezTo>
                <a:cubicBezTo>
                  <a:pt x="2739264" y="5193311"/>
                  <a:pt x="2714990" y="5215390"/>
                  <a:pt x="2686157" y="5220775"/>
                </a:cubicBezTo>
                <a:lnTo>
                  <a:pt x="2661016" y="5220363"/>
                </a:lnTo>
                <a:lnTo>
                  <a:pt x="2653735" y="5233893"/>
                </a:lnTo>
                <a:cubicBezTo>
                  <a:pt x="2640180" y="5249622"/>
                  <a:pt x="2622421" y="5258299"/>
                  <a:pt x="2600457" y="5259929"/>
                </a:cubicBezTo>
                <a:lnTo>
                  <a:pt x="2608322" y="5266707"/>
                </a:lnTo>
                <a:cubicBezTo>
                  <a:pt x="2631915" y="5287040"/>
                  <a:pt x="2634631" y="5323645"/>
                  <a:pt x="2614298" y="5347239"/>
                </a:cubicBezTo>
                <a:cubicBezTo>
                  <a:pt x="2593964" y="5370832"/>
                  <a:pt x="2557359" y="5373548"/>
                  <a:pt x="2533766" y="5353215"/>
                </a:cubicBezTo>
                <a:cubicBezTo>
                  <a:pt x="2510173" y="5332881"/>
                  <a:pt x="2507457" y="5296276"/>
                  <a:pt x="2527790" y="5272683"/>
                </a:cubicBezTo>
                <a:cubicBezTo>
                  <a:pt x="2536261" y="5262853"/>
                  <a:pt x="2548667" y="5256411"/>
                  <a:pt x="2561344" y="5253630"/>
                </a:cubicBezTo>
                <a:cubicBezTo>
                  <a:pt x="2553749" y="5250514"/>
                  <a:pt x="2547852" y="5245431"/>
                  <a:pt x="2541952" y="5240347"/>
                </a:cubicBezTo>
                <a:cubicBezTo>
                  <a:pt x="2522291" y="5223402"/>
                  <a:pt x="2513071" y="5198322"/>
                  <a:pt x="2516795" y="5174119"/>
                </a:cubicBezTo>
                <a:cubicBezTo>
                  <a:pt x="2513406" y="5178052"/>
                  <a:pt x="2513678" y="5181715"/>
                  <a:pt x="2510289" y="5185647"/>
                </a:cubicBezTo>
                <a:cubicBezTo>
                  <a:pt x="2496733" y="5201376"/>
                  <a:pt x="2477010" y="5208359"/>
                  <a:pt x="2460400" y="5207750"/>
                </a:cubicBezTo>
                <a:cubicBezTo>
                  <a:pt x="2467385" y="5227477"/>
                  <a:pt x="2463388" y="5248018"/>
                  <a:pt x="2449833" y="5263747"/>
                </a:cubicBezTo>
                <a:cubicBezTo>
                  <a:pt x="2429499" y="5287340"/>
                  <a:pt x="2391200" y="5292021"/>
                  <a:pt x="2365640" y="5269992"/>
                </a:cubicBezTo>
                <a:cubicBezTo>
                  <a:pt x="2340082" y="5247965"/>
                  <a:pt x="2337366" y="5211360"/>
                  <a:pt x="2359392" y="5185802"/>
                </a:cubicBezTo>
                <a:cubicBezTo>
                  <a:pt x="2364476" y="5179904"/>
                  <a:pt x="2371033" y="5175276"/>
                  <a:pt x="2378150" y="5171987"/>
                </a:cubicBezTo>
                <a:lnTo>
                  <a:pt x="2380231" y="5171443"/>
                </a:lnTo>
                <a:lnTo>
                  <a:pt x="2363021" y="5159616"/>
                </a:lnTo>
                <a:cubicBezTo>
                  <a:pt x="2357331" y="5150728"/>
                  <a:pt x="2355118" y="5139614"/>
                  <a:pt x="2357621" y="5128206"/>
                </a:cubicBezTo>
                <a:cubicBezTo>
                  <a:pt x="2360957" y="5112995"/>
                  <a:pt x="2373878" y="5102541"/>
                  <a:pt x="2388224" y="5097717"/>
                </a:cubicBezTo>
                <a:lnTo>
                  <a:pt x="2375666" y="5072429"/>
                </a:lnTo>
                <a:lnTo>
                  <a:pt x="2372935" y="5070695"/>
                </a:lnTo>
                <a:cubicBezTo>
                  <a:pt x="2369003" y="5067306"/>
                  <a:pt x="2365070" y="5063917"/>
                  <a:pt x="2362832" y="5058563"/>
                </a:cubicBezTo>
                <a:cubicBezTo>
                  <a:pt x="2360530" y="5077137"/>
                  <a:pt x="2352601" y="5094288"/>
                  <a:pt x="2339046" y="5110016"/>
                </a:cubicBezTo>
                <a:cubicBezTo>
                  <a:pt x="2317018" y="5135576"/>
                  <a:pt x="2284888" y="5149002"/>
                  <a:pt x="2251671" y="5147786"/>
                </a:cubicBezTo>
                <a:cubicBezTo>
                  <a:pt x="2256421" y="5162157"/>
                  <a:pt x="2255811" y="5178766"/>
                  <a:pt x="2245645" y="5190562"/>
                </a:cubicBezTo>
                <a:cubicBezTo>
                  <a:pt x="2230396" y="5208255"/>
                  <a:pt x="2204770" y="5210158"/>
                  <a:pt x="2187076" y="5194909"/>
                </a:cubicBezTo>
                <a:cubicBezTo>
                  <a:pt x="2169380" y="5179658"/>
                  <a:pt x="2167481" y="5154033"/>
                  <a:pt x="2182730" y="5136340"/>
                </a:cubicBezTo>
                <a:cubicBezTo>
                  <a:pt x="2186119" y="5132408"/>
                  <a:pt x="2189508" y="5128475"/>
                  <a:pt x="2194861" y="5126237"/>
                </a:cubicBezTo>
                <a:lnTo>
                  <a:pt x="2188965" y="5121155"/>
                </a:lnTo>
                <a:cubicBezTo>
                  <a:pt x="2163404" y="5099126"/>
                  <a:pt x="2151946" y="5068692"/>
                  <a:pt x="2153433" y="5039134"/>
                </a:cubicBezTo>
                <a:cubicBezTo>
                  <a:pt x="2144147" y="5037984"/>
                  <a:pt x="2134587" y="5033173"/>
                  <a:pt x="2128688" y="5028089"/>
                </a:cubicBezTo>
                <a:lnTo>
                  <a:pt x="2124756" y="5024700"/>
                </a:lnTo>
                <a:cubicBezTo>
                  <a:pt x="2103066" y="5029990"/>
                  <a:pt x="2081103" y="5031620"/>
                  <a:pt x="2058323" y="5022268"/>
                </a:cubicBezTo>
                <a:cubicBezTo>
                  <a:pt x="2036633" y="5027558"/>
                  <a:pt x="2010464" y="5022139"/>
                  <a:pt x="1992771" y="5006890"/>
                </a:cubicBezTo>
                <a:cubicBezTo>
                  <a:pt x="1977042" y="4993334"/>
                  <a:pt x="1968295" y="4974659"/>
                  <a:pt x="1966869" y="4955441"/>
                </a:cubicBezTo>
                <a:lnTo>
                  <a:pt x="1968335" y="4943061"/>
                </a:lnTo>
                <a:lnTo>
                  <a:pt x="1936241" y="4949616"/>
                </a:lnTo>
                <a:cubicBezTo>
                  <a:pt x="1915478" y="4949616"/>
                  <a:pt x="1897310" y="4944425"/>
                  <a:pt x="1881738" y="4934042"/>
                </a:cubicBezTo>
                <a:cubicBezTo>
                  <a:pt x="1871355" y="4936640"/>
                  <a:pt x="1858377" y="4939234"/>
                  <a:pt x="1847994" y="4939234"/>
                </a:cubicBezTo>
                <a:cubicBezTo>
                  <a:pt x="1837613" y="4939234"/>
                  <a:pt x="1827231" y="4936640"/>
                  <a:pt x="1816849" y="4934042"/>
                </a:cubicBezTo>
                <a:cubicBezTo>
                  <a:pt x="1803873" y="4952212"/>
                  <a:pt x="1785703" y="4962595"/>
                  <a:pt x="1764938" y="4962595"/>
                </a:cubicBezTo>
                <a:lnTo>
                  <a:pt x="1757153" y="4962595"/>
                </a:lnTo>
                <a:lnTo>
                  <a:pt x="1741581" y="4978167"/>
                </a:lnTo>
                <a:cubicBezTo>
                  <a:pt x="1736389" y="5004122"/>
                  <a:pt x="1715626" y="5024887"/>
                  <a:pt x="1689671" y="5027481"/>
                </a:cubicBezTo>
                <a:cubicBezTo>
                  <a:pt x="1681883" y="5030078"/>
                  <a:pt x="1674098" y="5032672"/>
                  <a:pt x="1663716" y="5032672"/>
                </a:cubicBezTo>
                <a:cubicBezTo>
                  <a:pt x="1650737" y="5032672"/>
                  <a:pt x="1640355" y="5027481"/>
                  <a:pt x="1629972" y="5022290"/>
                </a:cubicBezTo>
                <a:cubicBezTo>
                  <a:pt x="1624782" y="5032672"/>
                  <a:pt x="1616997" y="5037863"/>
                  <a:pt x="1606615" y="5037863"/>
                </a:cubicBezTo>
                <a:cubicBezTo>
                  <a:pt x="1596232" y="5037863"/>
                  <a:pt x="1588445" y="5030078"/>
                  <a:pt x="1583254" y="5022290"/>
                </a:cubicBezTo>
                <a:cubicBezTo>
                  <a:pt x="1580660" y="5022290"/>
                  <a:pt x="1575468" y="5019696"/>
                  <a:pt x="1572872" y="5017098"/>
                </a:cubicBezTo>
                <a:cubicBezTo>
                  <a:pt x="1570277" y="5019696"/>
                  <a:pt x="1567681" y="5022290"/>
                  <a:pt x="1562490" y="5022290"/>
                </a:cubicBezTo>
                <a:cubicBezTo>
                  <a:pt x="1554705" y="5022290"/>
                  <a:pt x="1546916" y="5014504"/>
                  <a:pt x="1546916" y="5006717"/>
                </a:cubicBezTo>
                <a:cubicBezTo>
                  <a:pt x="1546916" y="5001526"/>
                  <a:pt x="1552107" y="4996335"/>
                  <a:pt x="1557299" y="4993741"/>
                </a:cubicBezTo>
                <a:cubicBezTo>
                  <a:pt x="1554705" y="4988550"/>
                  <a:pt x="1554705" y="4985952"/>
                  <a:pt x="1554705" y="4980762"/>
                </a:cubicBezTo>
                <a:lnTo>
                  <a:pt x="1554705" y="4972977"/>
                </a:lnTo>
                <a:cubicBezTo>
                  <a:pt x="1536535" y="4998932"/>
                  <a:pt x="1505389" y="5017098"/>
                  <a:pt x="1471649" y="5014504"/>
                </a:cubicBezTo>
                <a:cubicBezTo>
                  <a:pt x="1417142" y="5011907"/>
                  <a:pt x="1375614" y="4967786"/>
                  <a:pt x="1378210" y="4913279"/>
                </a:cubicBezTo>
                <a:cubicBezTo>
                  <a:pt x="1380805" y="4884730"/>
                  <a:pt x="1393784" y="4861369"/>
                  <a:pt x="1411950" y="4843201"/>
                </a:cubicBezTo>
                <a:cubicBezTo>
                  <a:pt x="1409356" y="4840605"/>
                  <a:pt x="1409356" y="4838011"/>
                  <a:pt x="1409356" y="4835414"/>
                </a:cubicBezTo>
                <a:cubicBezTo>
                  <a:pt x="1409356" y="4825031"/>
                  <a:pt x="1417142" y="4814650"/>
                  <a:pt x="1430121" y="4812055"/>
                </a:cubicBezTo>
                <a:cubicBezTo>
                  <a:pt x="1427524" y="4806865"/>
                  <a:pt x="1424930" y="4799077"/>
                  <a:pt x="1424930" y="4791291"/>
                </a:cubicBezTo>
                <a:lnTo>
                  <a:pt x="1424930" y="4788695"/>
                </a:lnTo>
                <a:cubicBezTo>
                  <a:pt x="1422333" y="4783504"/>
                  <a:pt x="1422333" y="4778313"/>
                  <a:pt x="1422333" y="4773122"/>
                </a:cubicBezTo>
                <a:cubicBezTo>
                  <a:pt x="1422333" y="4734190"/>
                  <a:pt x="1456076" y="4700448"/>
                  <a:pt x="1495006" y="4700448"/>
                </a:cubicBezTo>
                <a:cubicBezTo>
                  <a:pt x="1533941" y="4700448"/>
                  <a:pt x="1567681" y="4734190"/>
                  <a:pt x="1567681" y="4773122"/>
                </a:cubicBezTo>
                <a:cubicBezTo>
                  <a:pt x="1567681" y="4780910"/>
                  <a:pt x="1565087" y="4788695"/>
                  <a:pt x="1562490" y="4796483"/>
                </a:cubicBezTo>
                <a:cubicBezTo>
                  <a:pt x="1565087" y="4796483"/>
                  <a:pt x="1570277" y="4793885"/>
                  <a:pt x="1575468" y="4793885"/>
                </a:cubicBezTo>
                <a:cubicBezTo>
                  <a:pt x="1578062" y="4749764"/>
                  <a:pt x="1614400" y="4713427"/>
                  <a:pt x="1658525" y="4713427"/>
                </a:cubicBezTo>
                <a:cubicBezTo>
                  <a:pt x="1687073" y="4713427"/>
                  <a:pt x="1713028" y="4728999"/>
                  <a:pt x="1728602" y="4752358"/>
                </a:cubicBezTo>
                <a:cubicBezTo>
                  <a:pt x="1736389" y="4747167"/>
                  <a:pt x="1744175" y="4741975"/>
                  <a:pt x="1754557" y="4741975"/>
                </a:cubicBezTo>
                <a:cubicBezTo>
                  <a:pt x="1775321" y="4741975"/>
                  <a:pt x="1793491" y="4760145"/>
                  <a:pt x="1793491" y="4780910"/>
                </a:cubicBezTo>
                <a:cubicBezTo>
                  <a:pt x="1793491" y="4786100"/>
                  <a:pt x="1793491" y="4791291"/>
                  <a:pt x="1790894" y="4796483"/>
                </a:cubicBezTo>
                <a:lnTo>
                  <a:pt x="1793491" y="4793885"/>
                </a:lnTo>
                <a:cubicBezTo>
                  <a:pt x="1798682" y="4770528"/>
                  <a:pt x="1819445" y="4752358"/>
                  <a:pt x="1845400" y="4752358"/>
                </a:cubicBezTo>
                <a:cubicBezTo>
                  <a:pt x="1858377" y="4752358"/>
                  <a:pt x="1871355" y="4760145"/>
                  <a:pt x="1881738" y="4767930"/>
                </a:cubicBezTo>
                <a:cubicBezTo>
                  <a:pt x="1894714" y="4760145"/>
                  <a:pt x="1907693" y="4757549"/>
                  <a:pt x="1920669" y="4754955"/>
                </a:cubicBezTo>
                <a:cubicBezTo>
                  <a:pt x="1918075" y="4747167"/>
                  <a:pt x="1915478" y="4739382"/>
                  <a:pt x="1915478" y="4731594"/>
                </a:cubicBezTo>
                <a:cubicBezTo>
                  <a:pt x="1915478" y="4716021"/>
                  <a:pt x="1925860" y="4700448"/>
                  <a:pt x="1938839" y="4692663"/>
                </a:cubicBezTo>
                <a:cubicBezTo>
                  <a:pt x="1936241" y="4690066"/>
                  <a:pt x="1936241" y="4684874"/>
                  <a:pt x="1936241" y="4679684"/>
                </a:cubicBezTo>
                <a:lnTo>
                  <a:pt x="1936241" y="4669302"/>
                </a:lnTo>
                <a:lnTo>
                  <a:pt x="1933647" y="4669302"/>
                </a:lnTo>
                <a:cubicBezTo>
                  <a:pt x="1923265" y="4669302"/>
                  <a:pt x="1912884" y="4661517"/>
                  <a:pt x="1912884" y="4648538"/>
                </a:cubicBezTo>
                <a:cubicBezTo>
                  <a:pt x="1912884" y="4638156"/>
                  <a:pt x="1920669" y="4627773"/>
                  <a:pt x="1933647" y="4627773"/>
                </a:cubicBezTo>
                <a:cubicBezTo>
                  <a:pt x="1944030" y="4627773"/>
                  <a:pt x="1951815" y="4632965"/>
                  <a:pt x="1954411" y="4643347"/>
                </a:cubicBezTo>
                <a:cubicBezTo>
                  <a:pt x="1957005" y="4643347"/>
                  <a:pt x="1957005" y="4640753"/>
                  <a:pt x="1959603" y="4640753"/>
                </a:cubicBezTo>
                <a:lnTo>
                  <a:pt x="1959603" y="4635562"/>
                </a:lnTo>
                <a:cubicBezTo>
                  <a:pt x="1959603" y="4627773"/>
                  <a:pt x="1967388" y="4619988"/>
                  <a:pt x="1975175" y="4619988"/>
                </a:cubicBezTo>
                <a:lnTo>
                  <a:pt x="1977770" y="4619988"/>
                </a:lnTo>
                <a:cubicBezTo>
                  <a:pt x="1988151" y="4596628"/>
                  <a:pt x="2008916" y="4581055"/>
                  <a:pt x="2034871" y="4575863"/>
                </a:cubicBezTo>
                <a:cubicBezTo>
                  <a:pt x="2032276" y="4570673"/>
                  <a:pt x="2029680" y="4562887"/>
                  <a:pt x="2027086" y="4557697"/>
                </a:cubicBezTo>
                <a:cubicBezTo>
                  <a:pt x="2014106" y="4555100"/>
                  <a:pt x="2001131" y="4552506"/>
                  <a:pt x="1990749" y="4547315"/>
                </a:cubicBezTo>
                <a:lnTo>
                  <a:pt x="1990749" y="4555100"/>
                </a:lnTo>
                <a:cubicBezTo>
                  <a:pt x="1993343" y="4557697"/>
                  <a:pt x="1993343" y="4560291"/>
                  <a:pt x="1993343" y="4562887"/>
                </a:cubicBezTo>
                <a:cubicBezTo>
                  <a:pt x="1993343" y="4573270"/>
                  <a:pt x="1988151" y="4578461"/>
                  <a:pt x="1980366" y="4581055"/>
                </a:cubicBezTo>
                <a:cubicBezTo>
                  <a:pt x="1964794" y="4609607"/>
                  <a:pt x="1933647" y="4630371"/>
                  <a:pt x="1897310" y="4630371"/>
                </a:cubicBezTo>
                <a:lnTo>
                  <a:pt x="1894714" y="4630371"/>
                </a:lnTo>
                <a:cubicBezTo>
                  <a:pt x="1892120" y="4632965"/>
                  <a:pt x="1886929" y="4632965"/>
                  <a:pt x="1884332" y="4632965"/>
                </a:cubicBezTo>
                <a:cubicBezTo>
                  <a:pt x="1876547" y="4632965"/>
                  <a:pt x="1871355" y="4630371"/>
                  <a:pt x="1866164" y="4625179"/>
                </a:cubicBezTo>
                <a:cubicBezTo>
                  <a:pt x="1858377" y="4625179"/>
                  <a:pt x="1850592" y="4619988"/>
                  <a:pt x="1845400" y="4617392"/>
                </a:cubicBezTo>
                <a:cubicBezTo>
                  <a:pt x="1847994" y="4619988"/>
                  <a:pt x="1847994" y="4625179"/>
                  <a:pt x="1847994" y="4627773"/>
                </a:cubicBezTo>
                <a:cubicBezTo>
                  <a:pt x="1847994" y="4638156"/>
                  <a:pt x="1842804" y="4645944"/>
                  <a:pt x="1835019" y="4651134"/>
                </a:cubicBezTo>
                <a:lnTo>
                  <a:pt x="1858678" y="4666044"/>
                </a:lnTo>
                <a:lnTo>
                  <a:pt x="1863243" y="4656000"/>
                </a:lnTo>
                <a:cubicBezTo>
                  <a:pt x="1866163" y="4653080"/>
                  <a:pt x="1870056" y="4651134"/>
                  <a:pt x="1873950" y="4651134"/>
                </a:cubicBezTo>
                <a:cubicBezTo>
                  <a:pt x="1881735" y="4651134"/>
                  <a:pt x="1889523" y="4658919"/>
                  <a:pt x="1889523" y="4666707"/>
                </a:cubicBezTo>
                <a:cubicBezTo>
                  <a:pt x="1889523" y="4674492"/>
                  <a:pt x="1884332" y="4682280"/>
                  <a:pt x="1873950" y="4682280"/>
                </a:cubicBezTo>
                <a:cubicBezTo>
                  <a:pt x="1870056" y="4682280"/>
                  <a:pt x="1866163" y="4680333"/>
                  <a:pt x="1863243" y="4677413"/>
                </a:cubicBezTo>
                <a:lnTo>
                  <a:pt x="1861761" y="4674153"/>
                </a:lnTo>
                <a:lnTo>
                  <a:pt x="1868759" y="4692663"/>
                </a:lnTo>
                <a:lnTo>
                  <a:pt x="1858651" y="4717524"/>
                </a:lnTo>
                <a:lnTo>
                  <a:pt x="1866165" y="4713426"/>
                </a:lnTo>
                <a:cubicBezTo>
                  <a:pt x="1873950" y="4713426"/>
                  <a:pt x="1881738" y="4721211"/>
                  <a:pt x="1881738" y="4728999"/>
                </a:cubicBezTo>
                <a:cubicBezTo>
                  <a:pt x="1881738" y="4736784"/>
                  <a:pt x="1873950" y="4744572"/>
                  <a:pt x="1866165" y="4744572"/>
                </a:cubicBezTo>
                <a:cubicBezTo>
                  <a:pt x="1858377" y="4744572"/>
                  <a:pt x="1850592" y="4736784"/>
                  <a:pt x="1850592" y="4728999"/>
                </a:cubicBezTo>
                <a:lnTo>
                  <a:pt x="1853295" y="4723593"/>
                </a:lnTo>
                <a:lnTo>
                  <a:pt x="1827231" y="4734190"/>
                </a:lnTo>
                <a:cubicBezTo>
                  <a:pt x="1803873" y="4734190"/>
                  <a:pt x="1785703" y="4716021"/>
                  <a:pt x="1785703" y="4692663"/>
                </a:cubicBezTo>
                <a:cubicBezTo>
                  <a:pt x="1785703" y="4674493"/>
                  <a:pt x="1796084" y="4658919"/>
                  <a:pt x="1811658" y="4653728"/>
                </a:cubicBezTo>
                <a:cubicBezTo>
                  <a:pt x="1801276" y="4648538"/>
                  <a:pt x="1793491" y="4640753"/>
                  <a:pt x="1793491" y="4627773"/>
                </a:cubicBezTo>
                <a:cubicBezTo>
                  <a:pt x="1793491" y="4612201"/>
                  <a:pt x="1806467" y="4599224"/>
                  <a:pt x="1822039" y="4599224"/>
                </a:cubicBezTo>
                <a:lnTo>
                  <a:pt x="1827231" y="4599224"/>
                </a:lnTo>
                <a:cubicBezTo>
                  <a:pt x="1816849" y="4588843"/>
                  <a:pt x="1809064" y="4573270"/>
                  <a:pt x="1803873" y="4557697"/>
                </a:cubicBezTo>
                <a:cubicBezTo>
                  <a:pt x="1796084" y="4562887"/>
                  <a:pt x="1788299" y="4568078"/>
                  <a:pt x="1777918" y="4568078"/>
                </a:cubicBezTo>
                <a:cubicBezTo>
                  <a:pt x="1762344" y="4568078"/>
                  <a:pt x="1749366" y="4560291"/>
                  <a:pt x="1744175" y="4547315"/>
                </a:cubicBezTo>
                <a:cubicBezTo>
                  <a:pt x="1738983" y="4547315"/>
                  <a:pt x="1733793" y="4549909"/>
                  <a:pt x="1728602" y="4549909"/>
                </a:cubicBezTo>
                <a:cubicBezTo>
                  <a:pt x="1710435" y="4549909"/>
                  <a:pt x="1694862" y="4534336"/>
                  <a:pt x="1694862" y="4516168"/>
                </a:cubicBezTo>
                <a:cubicBezTo>
                  <a:pt x="1694862" y="4513571"/>
                  <a:pt x="1697456" y="4508381"/>
                  <a:pt x="1697456" y="4505786"/>
                </a:cubicBezTo>
                <a:cubicBezTo>
                  <a:pt x="1692265" y="4510977"/>
                  <a:pt x="1681883" y="4516168"/>
                  <a:pt x="1671501" y="4516168"/>
                </a:cubicBezTo>
                <a:cubicBezTo>
                  <a:pt x="1650737" y="4516168"/>
                  <a:pt x="1635164" y="4500596"/>
                  <a:pt x="1635164" y="4479831"/>
                </a:cubicBezTo>
                <a:cubicBezTo>
                  <a:pt x="1635164" y="4472044"/>
                  <a:pt x="1637761" y="4466853"/>
                  <a:pt x="1640355" y="4461661"/>
                </a:cubicBezTo>
                <a:cubicBezTo>
                  <a:pt x="1629972" y="4453876"/>
                  <a:pt x="1619591" y="4446089"/>
                  <a:pt x="1611806" y="4435706"/>
                </a:cubicBezTo>
                <a:cubicBezTo>
                  <a:pt x="1601423" y="4440898"/>
                  <a:pt x="1591042" y="4443495"/>
                  <a:pt x="1580660" y="4443495"/>
                </a:cubicBezTo>
                <a:lnTo>
                  <a:pt x="1575468" y="4443495"/>
                </a:lnTo>
                <a:cubicBezTo>
                  <a:pt x="1580660" y="4451280"/>
                  <a:pt x="1583254" y="4456471"/>
                  <a:pt x="1583254" y="4464259"/>
                </a:cubicBezTo>
                <a:cubicBezTo>
                  <a:pt x="1583254" y="4482426"/>
                  <a:pt x="1567681" y="4497999"/>
                  <a:pt x="1549513" y="4497999"/>
                </a:cubicBezTo>
                <a:cubicBezTo>
                  <a:pt x="1531344" y="4497999"/>
                  <a:pt x="1515771" y="4485022"/>
                  <a:pt x="1515771" y="4466853"/>
                </a:cubicBezTo>
                <a:cubicBezTo>
                  <a:pt x="1497604" y="4464259"/>
                  <a:pt x="1482031" y="4448686"/>
                  <a:pt x="1482031" y="4430515"/>
                </a:cubicBezTo>
                <a:cubicBezTo>
                  <a:pt x="1482031" y="4409751"/>
                  <a:pt x="1497604" y="4394179"/>
                  <a:pt x="1518367" y="4394179"/>
                </a:cubicBezTo>
                <a:lnTo>
                  <a:pt x="1520961" y="4394179"/>
                </a:lnTo>
                <a:cubicBezTo>
                  <a:pt x="1518367" y="4388988"/>
                  <a:pt x="1518367" y="4383797"/>
                  <a:pt x="1518367" y="4378605"/>
                </a:cubicBezTo>
                <a:cubicBezTo>
                  <a:pt x="1518367" y="4370820"/>
                  <a:pt x="1520961" y="4360439"/>
                  <a:pt x="1523559" y="4352650"/>
                </a:cubicBezTo>
                <a:cubicBezTo>
                  <a:pt x="1510580" y="4352650"/>
                  <a:pt x="1500198" y="4347459"/>
                  <a:pt x="1489816" y="4342269"/>
                </a:cubicBezTo>
                <a:cubicBezTo>
                  <a:pt x="1484625" y="4378605"/>
                  <a:pt x="1453479" y="4407158"/>
                  <a:pt x="1417142" y="4407158"/>
                </a:cubicBezTo>
                <a:lnTo>
                  <a:pt x="1406760" y="4407158"/>
                </a:lnTo>
                <a:cubicBezTo>
                  <a:pt x="1401569" y="4409751"/>
                  <a:pt x="1398975" y="4412349"/>
                  <a:pt x="1393784" y="4412349"/>
                </a:cubicBezTo>
                <a:cubicBezTo>
                  <a:pt x="1385995" y="4412349"/>
                  <a:pt x="1378210" y="4404560"/>
                  <a:pt x="1378210" y="4396775"/>
                </a:cubicBezTo>
                <a:cubicBezTo>
                  <a:pt x="1357447" y="4383797"/>
                  <a:pt x="1344468" y="4360439"/>
                  <a:pt x="1344468" y="4334484"/>
                </a:cubicBezTo>
                <a:cubicBezTo>
                  <a:pt x="1344468" y="4326695"/>
                  <a:pt x="1344468" y="4318910"/>
                  <a:pt x="1347065" y="4311123"/>
                </a:cubicBezTo>
                <a:cubicBezTo>
                  <a:pt x="1344468" y="4308529"/>
                  <a:pt x="1344468" y="4305932"/>
                  <a:pt x="1341874" y="4303338"/>
                </a:cubicBezTo>
                <a:cubicBezTo>
                  <a:pt x="1331492" y="4308529"/>
                  <a:pt x="1321110" y="4311123"/>
                  <a:pt x="1310728" y="4311123"/>
                </a:cubicBezTo>
                <a:lnTo>
                  <a:pt x="1300345" y="4311123"/>
                </a:lnTo>
                <a:cubicBezTo>
                  <a:pt x="1302939" y="4313719"/>
                  <a:pt x="1302939" y="4318910"/>
                  <a:pt x="1302939" y="4321504"/>
                </a:cubicBezTo>
                <a:cubicBezTo>
                  <a:pt x="1302939" y="4339675"/>
                  <a:pt x="1287367" y="4355248"/>
                  <a:pt x="1269199" y="4355248"/>
                </a:cubicBezTo>
                <a:cubicBezTo>
                  <a:pt x="1251030" y="4355248"/>
                  <a:pt x="1235457" y="4339675"/>
                  <a:pt x="1235457" y="4321504"/>
                </a:cubicBezTo>
                <a:cubicBezTo>
                  <a:pt x="1235457" y="4303338"/>
                  <a:pt x="1248436" y="4290359"/>
                  <a:pt x="1264009" y="4287764"/>
                </a:cubicBezTo>
                <a:cubicBezTo>
                  <a:pt x="1256221" y="4277383"/>
                  <a:pt x="1251030" y="4264404"/>
                  <a:pt x="1251030" y="4248831"/>
                </a:cubicBezTo>
                <a:cubicBezTo>
                  <a:pt x="1251030" y="4238448"/>
                  <a:pt x="1253627" y="4230663"/>
                  <a:pt x="1256221" y="4222876"/>
                </a:cubicBezTo>
                <a:cubicBezTo>
                  <a:pt x="1243244" y="4220282"/>
                  <a:pt x="1235457" y="4209899"/>
                  <a:pt x="1235457" y="4196921"/>
                </a:cubicBezTo>
                <a:cubicBezTo>
                  <a:pt x="1235457" y="4183944"/>
                  <a:pt x="1245839" y="4170966"/>
                  <a:pt x="1261412" y="4170966"/>
                </a:cubicBezTo>
                <a:cubicBezTo>
                  <a:pt x="1274391" y="4170966"/>
                  <a:pt x="1284773" y="4181348"/>
                  <a:pt x="1287367" y="4191729"/>
                </a:cubicBezTo>
                <a:cubicBezTo>
                  <a:pt x="1295154" y="4189136"/>
                  <a:pt x="1302939" y="4186538"/>
                  <a:pt x="1310728" y="4186538"/>
                </a:cubicBezTo>
                <a:cubicBezTo>
                  <a:pt x="1331492" y="4186538"/>
                  <a:pt x="1349659" y="4196921"/>
                  <a:pt x="1360041" y="4212493"/>
                </a:cubicBezTo>
                <a:cubicBezTo>
                  <a:pt x="1375614" y="4196921"/>
                  <a:pt x="1396378" y="4189136"/>
                  <a:pt x="1417142" y="4189136"/>
                </a:cubicBezTo>
                <a:cubicBezTo>
                  <a:pt x="1432715" y="4189136"/>
                  <a:pt x="1445694" y="4191729"/>
                  <a:pt x="1458670" y="4199518"/>
                </a:cubicBezTo>
                <a:cubicBezTo>
                  <a:pt x="1469051" y="4191729"/>
                  <a:pt x="1482031" y="4186538"/>
                  <a:pt x="1497604" y="4186538"/>
                </a:cubicBezTo>
                <a:lnTo>
                  <a:pt x="1505389" y="4186538"/>
                </a:lnTo>
                <a:cubicBezTo>
                  <a:pt x="1505389" y="4183944"/>
                  <a:pt x="1507986" y="4183944"/>
                  <a:pt x="1507986" y="4181348"/>
                </a:cubicBezTo>
                <a:cubicBezTo>
                  <a:pt x="1489816" y="4173563"/>
                  <a:pt x="1476840" y="4155392"/>
                  <a:pt x="1476840" y="4134628"/>
                </a:cubicBezTo>
                <a:cubicBezTo>
                  <a:pt x="1476840" y="4108673"/>
                  <a:pt x="1497604" y="4085316"/>
                  <a:pt x="1526153" y="4085316"/>
                </a:cubicBezTo>
                <a:cubicBezTo>
                  <a:pt x="1533941" y="4085316"/>
                  <a:pt x="1541726" y="4087910"/>
                  <a:pt x="1549513" y="4090507"/>
                </a:cubicBezTo>
                <a:cubicBezTo>
                  <a:pt x="1554705" y="4082719"/>
                  <a:pt x="1559896" y="4074933"/>
                  <a:pt x="1567681" y="4069742"/>
                </a:cubicBezTo>
                <a:cubicBezTo>
                  <a:pt x="1572872" y="4054170"/>
                  <a:pt x="1588445" y="4043787"/>
                  <a:pt x="1606615" y="4043787"/>
                </a:cubicBezTo>
                <a:cubicBezTo>
                  <a:pt x="1609209" y="4043787"/>
                  <a:pt x="1614400" y="4046381"/>
                  <a:pt x="1616997" y="4046381"/>
                </a:cubicBezTo>
                <a:cubicBezTo>
                  <a:pt x="1629972" y="4023024"/>
                  <a:pt x="1655927" y="4007451"/>
                  <a:pt x="1684480" y="4007451"/>
                </a:cubicBezTo>
                <a:cubicBezTo>
                  <a:pt x="1697456" y="4007451"/>
                  <a:pt x="1707838" y="4010045"/>
                  <a:pt x="1718220" y="4015236"/>
                </a:cubicBezTo>
                <a:cubicBezTo>
                  <a:pt x="1720817" y="4012641"/>
                  <a:pt x="1726008" y="4012641"/>
                  <a:pt x="1728602" y="4012641"/>
                </a:cubicBezTo>
                <a:cubicBezTo>
                  <a:pt x="1741581" y="4012641"/>
                  <a:pt x="1751963" y="4023024"/>
                  <a:pt x="1751963" y="4036000"/>
                </a:cubicBezTo>
                <a:cubicBezTo>
                  <a:pt x="1751963" y="4041191"/>
                  <a:pt x="1749366" y="4043787"/>
                  <a:pt x="1749366" y="4046381"/>
                </a:cubicBezTo>
                <a:cubicBezTo>
                  <a:pt x="1757153" y="4056764"/>
                  <a:pt x="1759748" y="4069742"/>
                  <a:pt x="1759748" y="4082719"/>
                </a:cubicBezTo>
                <a:cubicBezTo>
                  <a:pt x="1759748" y="4119056"/>
                  <a:pt x="1733793" y="4150202"/>
                  <a:pt x="1697456" y="4157989"/>
                </a:cubicBezTo>
                <a:cubicBezTo>
                  <a:pt x="1700053" y="4157989"/>
                  <a:pt x="1700053" y="4160583"/>
                  <a:pt x="1700053" y="4163181"/>
                </a:cubicBezTo>
                <a:cubicBezTo>
                  <a:pt x="1702647" y="4160583"/>
                  <a:pt x="1705243" y="4160583"/>
                  <a:pt x="1707838" y="4160583"/>
                </a:cubicBezTo>
                <a:cubicBezTo>
                  <a:pt x="1723411" y="4160583"/>
                  <a:pt x="1736389" y="4173563"/>
                  <a:pt x="1736389" y="4189136"/>
                </a:cubicBezTo>
                <a:cubicBezTo>
                  <a:pt x="1736389" y="4191729"/>
                  <a:pt x="1733793" y="4196921"/>
                  <a:pt x="1733793" y="4199518"/>
                </a:cubicBezTo>
                <a:lnTo>
                  <a:pt x="1736389" y="4199518"/>
                </a:lnTo>
                <a:cubicBezTo>
                  <a:pt x="1751963" y="4199518"/>
                  <a:pt x="1764938" y="4212493"/>
                  <a:pt x="1764938" y="4228067"/>
                </a:cubicBezTo>
                <a:cubicBezTo>
                  <a:pt x="1764938" y="4243639"/>
                  <a:pt x="1751963" y="4256619"/>
                  <a:pt x="1736389" y="4256619"/>
                </a:cubicBezTo>
                <a:cubicBezTo>
                  <a:pt x="1720817" y="4256619"/>
                  <a:pt x="1707838" y="4243639"/>
                  <a:pt x="1707838" y="4228067"/>
                </a:cubicBezTo>
                <a:cubicBezTo>
                  <a:pt x="1707838" y="4225473"/>
                  <a:pt x="1707838" y="4220282"/>
                  <a:pt x="1710435" y="4217685"/>
                </a:cubicBezTo>
                <a:lnTo>
                  <a:pt x="1707838" y="4217685"/>
                </a:lnTo>
                <a:cubicBezTo>
                  <a:pt x="1697456" y="4217685"/>
                  <a:pt x="1689671" y="4212493"/>
                  <a:pt x="1684480" y="4204708"/>
                </a:cubicBezTo>
                <a:cubicBezTo>
                  <a:pt x="1681883" y="4207303"/>
                  <a:pt x="1679288" y="4207303"/>
                  <a:pt x="1676692" y="4209899"/>
                </a:cubicBezTo>
                <a:cubicBezTo>
                  <a:pt x="1679288" y="4215091"/>
                  <a:pt x="1679288" y="4222876"/>
                  <a:pt x="1679288" y="4228067"/>
                </a:cubicBezTo>
                <a:lnTo>
                  <a:pt x="1679288" y="4238448"/>
                </a:lnTo>
                <a:lnTo>
                  <a:pt x="1687073" y="4238448"/>
                </a:lnTo>
                <a:cubicBezTo>
                  <a:pt x="1707838" y="4238448"/>
                  <a:pt x="1723411" y="4256619"/>
                  <a:pt x="1723411" y="4274786"/>
                </a:cubicBezTo>
                <a:cubicBezTo>
                  <a:pt x="1723411" y="4279977"/>
                  <a:pt x="1720817" y="4282574"/>
                  <a:pt x="1720817" y="4285168"/>
                </a:cubicBezTo>
                <a:cubicBezTo>
                  <a:pt x="1723411" y="4292955"/>
                  <a:pt x="1726008" y="4303338"/>
                  <a:pt x="1728602" y="4311123"/>
                </a:cubicBezTo>
                <a:cubicBezTo>
                  <a:pt x="1754557" y="4324102"/>
                  <a:pt x="1772727" y="4350056"/>
                  <a:pt x="1775321" y="4381203"/>
                </a:cubicBezTo>
                <a:cubicBezTo>
                  <a:pt x="1801276" y="4388988"/>
                  <a:pt x="1822039" y="4414943"/>
                  <a:pt x="1822039" y="4443495"/>
                </a:cubicBezTo>
                <a:cubicBezTo>
                  <a:pt x="1822039" y="4466853"/>
                  <a:pt x="1809064" y="4487616"/>
                  <a:pt x="1790894" y="4497999"/>
                </a:cubicBezTo>
                <a:cubicBezTo>
                  <a:pt x="1801276" y="4500596"/>
                  <a:pt x="1809064" y="4505786"/>
                  <a:pt x="1814254" y="4510977"/>
                </a:cubicBezTo>
                <a:cubicBezTo>
                  <a:pt x="1822039" y="4485022"/>
                  <a:pt x="1845400" y="4461661"/>
                  <a:pt x="1871355" y="4451280"/>
                </a:cubicBezTo>
                <a:cubicBezTo>
                  <a:pt x="1871355" y="4448686"/>
                  <a:pt x="1868759" y="4446089"/>
                  <a:pt x="1868759" y="4443495"/>
                </a:cubicBezTo>
                <a:cubicBezTo>
                  <a:pt x="1850592" y="4433112"/>
                  <a:pt x="1837613" y="4417540"/>
                  <a:pt x="1829828" y="4396775"/>
                </a:cubicBezTo>
                <a:cubicBezTo>
                  <a:pt x="1824637" y="4394179"/>
                  <a:pt x="1822039" y="4388988"/>
                  <a:pt x="1819445" y="4383797"/>
                </a:cubicBezTo>
                <a:cubicBezTo>
                  <a:pt x="1790894" y="4381203"/>
                  <a:pt x="1767536" y="4355248"/>
                  <a:pt x="1767536" y="4326695"/>
                </a:cubicBezTo>
                <a:cubicBezTo>
                  <a:pt x="1767536" y="4308529"/>
                  <a:pt x="1775321" y="4292955"/>
                  <a:pt x="1788299" y="4282574"/>
                </a:cubicBezTo>
                <a:cubicBezTo>
                  <a:pt x="1785703" y="4279977"/>
                  <a:pt x="1783109" y="4274786"/>
                  <a:pt x="1783109" y="4269594"/>
                </a:cubicBezTo>
                <a:cubicBezTo>
                  <a:pt x="1783109" y="4256619"/>
                  <a:pt x="1793491" y="4246237"/>
                  <a:pt x="1806467" y="4246237"/>
                </a:cubicBezTo>
                <a:cubicBezTo>
                  <a:pt x="1814254" y="4246237"/>
                  <a:pt x="1819445" y="4248831"/>
                  <a:pt x="1824637" y="4254022"/>
                </a:cubicBezTo>
                <a:cubicBezTo>
                  <a:pt x="1824637" y="4248831"/>
                  <a:pt x="1827231" y="4246237"/>
                  <a:pt x="1829828" y="4241046"/>
                </a:cubicBezTo>
                <a:cubicBezTo>
                  <a:pt x="1811658" y="4233258"/>
                  <a:pt x="1798682" y="4217685"/>
                  <a:pt x="1798682" y="4196921"/>
                </a:cubicBezTo>
                <a:cubicBezTo>
                  <a:pt x="1798682" y="4170966"/>
                  <a:pt x="1819445" y="4150202"/>
                  <a:pt x="1845400" y="4150202"/>
                </a:cubicBezTo>
                <a:cubicBezTo>
                  <a:pt x="1868759" y="4150202"/>
                  <a:pt x="1889523" y="4168372"/>
                  <a:pt x="1892120" y="4191729"/>
                </a:cubicBezTo>
                <a:cubicBezTo>
                  <a:pt x="1897310" y="4189136"/>
                  <a:pt x="1899904" y="4189136"/>
                  <a:pt x="1905095" y="4189136"/>
                </a:cubicBezTo>
                <a:cubicBezTo>
                  <a:pt x="1902501" y="4181348"/>
                  <a:pt x="1899904" y="4173563"/>
                  <a:pt x="1899904" y="4165775"/>
                </a:cubicBezTo>
                <a:cubicBezTo>
                  <a:pt x="1899904" y="4145011"/>
                  <a:pt x="1915478" y="4126843"/>
                  <a:pt x="1933647" y="4121652"/>
                </a:cubicBezTo>
                <a:cubicBezTo>
                  <a:pt x="1923265" y="4116462"/>
                  <a:pt x="1918075" y="4108673"/>
                  <a:pt x="1918075" y="4098292"/>
                </a:cubicBezTo>
                <a:cubicBezTo>
                  <a:pt x="1918075" y="4082719"/>
                  <a:pt x="1931050" y="4069742"/>
                  <a:pt x="1946624" y="4069742"/>
                </a:cubicBezTo>
                <a:cubicBezTo>
                  <a:pt x="1954411" y="4069742"/>
                  <a:pt x="1959603" y="4072336"/>
                  <a:pt x="1964794" y="4074933"/>
                </a:cubicBezTo>
                <a:cubicBezTo>
                  <a:pt x="1964794" y="4069742"/>
                  <a:pt x="1964794" y="4067146"/>
                  <a:pt x="1967388" y="4064552"/>
                </a:cubicBezTo>
                <a:cubicBezTo>
                  <a:pt x="1962196" y="4059361"/>
                  <a:pt x="1957005" y="4048978"/>
                  <a:pt x="1957005" y="4041191"/>
                </a:cubicBezTo>
                <a:cubicBezTo>
                  <a:pt x="1957005" y="4023024"/>
                  <a:pt x="1972579" y="4010045"/>
                  <a:pt x="1988151" y="4010045"/>
                </a:cubicBezTo>
                <a:cubicBezTo>
                  <a:pt x="1985557" y="4004854"/>
                  <a:pt x="1982960" y="3997069"/>
                  <a:pt x="1982960" y="3989281"/>
                </a:cubicBezTo>
                <a:cubicBezTo>
                  <a:pt x="1982960" y="3968516"/>
                  <a:pt x="1993343" y="3952944"/>
                  <a:pt x="2008916" y="3945159"/>
                </a:cubicBezTo>
                <a:cubicBezTo>
                  <a:pt x="1998534" y="3934776"/>
                  <a:pt x="1990749" y="3921798"/>
                  <a:pt x="1990749" y="3906225"/>
                </a:cubicBezTo>
                <a:cubicBezTo>
                  <a:pt x="1990749" y="3898440"/>
                  <a:pt x="1993343" y="3890652"/>
                  <a:pt x="1995940" y="3885460"/>
                </a:cubicBezTo>
                <a:cubicBezTo>
                  <a:pt x="1990749" y="3885460"/>
                  <a:pt x="1985557" y="3882866"/>
                  <a:pt x="1980366" y="3882866"/>
                </a:cubicBezTo>
                <a:cubicBezTo>
                  <a:pt x="1977770" y="3898440"/>
                  <a:pt x="1967388" y="3908821"/>
                  <a:pt x="1951815" y="3908821"/>
                </a:cubicBezTo>
                <a:cubicBezTo>
                  <a:pt x="1944028" y="3908821"/>
                  <a:pt x="1936891" y="3905577"/>
                  <a:pt x="1931700" y="3900386"/>
                </a:cubicBezTo>
                <a:lnTo>
                  <a:pt x="1927834" y="3891166"/>
                </a:lnTo>
                <a:cubicBezTo>
                  <a:pt x="1928042" y="3890130"/>
                  <a:pt x="1928249" y="3889093"/>
                  <a:pt x="1928456" y="3888058"/>
                </a:cubicBezTo>
                <a:lnTo>
                  <a:pt x="1925661" y="3875478"/>
                </a:lnTo>
                <a:lnTo>
                  <a:pt x="1933647" y="3859505"/>
                </a:lnTo>
                <a:lnTo>
                  <a:pt x="1925860" y="3851720"/>
                </a:lnTo>
                <a:cubicBezTo>
                  <a:pt x="1925860" y="3856912"/>
                  <a:pt x="1925860" y="3862103"/>
                  <a:pt x="1923265" y="3864697"/>
                </a:cubicBezTo>
                <a:lnTo>
                  <a:pt x="1925661" y="3875478"/>
                </a:lnTo>
                <a:lnTo>
                  <a:pt x="1923265" y="3880269"/>
                </a:lnTo>
                <a:lnTo>
                  <a:pt x="1927834" y="3891166"/>
                </a:lnTo>
                <a:lnTo>
                  <a:pt x="1925860" y="3901034"/>
                </a:lnTo>
                <a:lnTo>
                  <a:pt x="1940133" y="3916963"/>
                </a:lnTo>
                <a:lnTo>
                  <a:pt x="1946623" y="3914013"/>
                </a:lnTo>
                <a:cubicBezTo>
                  <a:pt x="1954411" y="3914013"/>
                  <a:pt x="1962196" y="3921798"/>
                  <a:pt x="1962196" y="3929586"/>
                </a:cubicBezTo>
                <a:cubicBezTo>
                  <a:pt x="1962196" y="3933479"/>
                  <a:pt x="1960250" y="3937372"/>
                  <a:pt x="1957330" y="3940292"/>
                </a:cubicBezTo>
                <a:lnTo>
                  <a:pt x="1952412" y="3942528"/>
                </a:lnTo>
                <a:lnTo>
                  <a:pt x="1957005" y="3960731"/>
                </a:lnTo>
                <a:cubicBezTo>
                  <a:pt x="1957005" y="3981496"/>
                  <a:pt x="1949220" y="3997069"/>
                  <a:pt x="1936241" y="4010045"/>
                </a:cubicBezTo>
                <a:lnTo>
                  <a:pt x="1936241" y="4012641"/>
                </a:lnTo>
                <a:cubicBezTo>
                  <a:pt x="1936241" y="4030809"/>
                  <a:pt x="1920669" y="4046381"/>
                  <a:pt x="1902501" y="4046381"/>
                </a:cubicBezTo>
                <a:cubicBezTo>
                  <a:pt x="1889523" y="4046381"/>
                  <a:pt x="1879140" y="4041191"/>
                  <a:pt x="1873949" y="4030809"/>
                </a:cubicBezTo>
                <a:cubicBezTo>
                  <a:pt x="1853185" y="4025617"/>
                  <a:pt x="1835019" y="4015236"/>
                  <a:pt x="1824637" y="3997069"/>
                </a:cubicBezTo>
                <a:cubicBezTo>
                  <a:pt x="1816849" y="4002260"/>
                  <a:pt x="1809064" y="4004854"/>
                  <a:pt x="1798682" y="4004854"/>
                </a:cubicBezTo>
                <a:cubicBezTo>
                  <a:pt x="1775321" y="4004854"/>
                  <a:pt x="1757153" y="3986686"/>
                  <a:pt x="1757153" y="3963325"/>
                </a:cubicBezTo>
                <a:cubicBezTo>
                  <a:pt x="1757153" y="3942561"/>
                  <a:pt x="1770129" y="3924395"/>
                  <a:pt x="1790894" y="3921798"/>
                </a:cubicBezTo>
                <a:cubicBezTo>
                  <a:pt x="1783109" y="3911415"/>
                  <a:pt x="1780512" y="3898440"/>
                  <a:pt x="1780512" y="3885460"/>
                </a:cubicBezTo>
                <a:cubicBezTo>
                  <a:pt x="1780512" y="3872485"/>
                  <a:pt x="1785703" y="3862103"/>
                  <a:pt x="1790894" y="3851720"/>
                </a:cubicBezTo>
                <a:cubicBezTo>
                  <a:pt x="1788299" y="3849124"/>
                  <a:pt x="1788299" y="3846529"/>
                  <a:pt x="1788299" y="3843933"/>
                </a:cubicBezTo>
                <a:cubicBezTo>
                  <a:pt x="1788299" y="3838742"/>
                  <a:pt x="1790894" y="3836148"/>
                  <a:pt x="1790894" y="3833551"/>
                </a:cubicBezTo>
                <a:cubicBezTo>
                  <a:pt x="1762344" y="3825765"/>
                  <a:pt x="1741581" y="3799810"/>
                  <a:pt x="1741581" y="3768664"/>
                </a:cubicBezTo>
                <a:lnTo>
                  <a:pt x="1741581" y="3766068"/>
                </a:lnTo>
                <a:cubicBezTo>
                  <a:pt x="1738983" y="3766068"/>
                  <a:pt x="1733793" y="3763473"/>
                  <a:pt x="1731198" y="3763473"/>
                </a:cubicBezTo>
                <a:cubicBezTo>
                  <a:pt x="1728602" y="3766068"/>
                  <a:pt x="1723411" y="3768664"/>
                  <a:pt x="1718220" y="3768664"/>
                </a:cubicBezTo>
                <a:cubicBezTo>
                  <a:pt x="1715626" y="3786832"/>
                  <a:pt x="1702647" y="3799810"/>
                  <a:pt x="1684480" y="3799810"/>
                </a:cubicBezTo>
                <a:cubicBezTo>
                  <a:pt x="1666310" y="3799810"/>
                  <a:pt x="1650737" y="3784238"/>
                  <a:pt x="1650737" y="3766068"/>
                </a:cubicBezTo>
                <a:cubicBezTo>
                  <a:pt x="1650737" y="3747901"/>
                  <a:pt x="1666310" y="3732328"/>
                  <a:pt x="1684480" y="3732328"/>
                </a:cubicBezTo>
                <a:cubicBezTo>
                  <a:pt x="1689671" y="3732328"/>
                  <a:pt x="1694862" y="3732328"/>
                  <a:pt x="1700053" y="3734922"/>
                </a:cubicBezTo>
                <a:cubicBezTo>
                  <a:pt x="1702647" y="3729731"/>
                  <a:pt x="1707838" y="3727137"/>
                  <a:pt x="1713028" y="3724540"/>
                </a:cubicBezTo>
                <a:cubicBezTo>
                  <a:pt x="1718220" y="3711563"/>
                  <a:pt x="1728602" y="3701182"/>
                  <a:pt x="1744175" y="3701182"/>
                </a:cubicBezTo>
                <a:cubicBezTo>
                  <a:pt x="1754557" y="3701182"/>
                  <a:pt x="1764938" y="3706373"/>
                  <a:pt x="1770129" y="3714158"/>
                </a:cubicBezTo>
                <a:cubicBezTo>
                  <a:pt x="1780512" y="3703776"/>
                  <a:pt x="1796084" y="3698585"/>
                  <a:pt x="1811658" y="3698585"/>
                </a:cubicBezTo>
                <a:cubicBezTo>
                  <a:pt x="1816849" y="3698585"/>
                  <a:pt x="1822039" y="3698585"/>
                  <a:pt x="1827231" y="3701182"/>
                </a:cubicBezTo>
                <a:cubicBezTo>
                  <a:pt x="1835019" y="3690800"/>
                  <a:pt x="1845400" y="3685608"/>
                  <a:pt x="1858377" y="3685608"/>
                </a:cubicBezTo>
                <a:cubicBezTo>
                  <a:pt x="1879140" y="3685608"/>
                  <a:pt x="1897310" y="3703776"/>
                  <a:pt x="1897310" y="3724540"/>
                </a:cubicBezTo>
                <a:cubicBezTo>
                  <a:pt x="1897310" y="3740113"/>
                  <a:pt x="1889523" y="3750495"/>
                  <a:pt x="1879140" y="3758283"/>
                </a:cubicBezTo>
                <a:lnTo>
                  <a:pt x="1879140" y="3766068"/>
                </a:lnTo>
                <a:cubicBezTo>
                  <a:pt x="1879140" y="3771258"/>
                  <a:pt x="1876547" y="3776449"/>
                  <a:pt x="1876547" y="3781641"/>
                </a:cubicBezTo>
                <a:lnTo>
                  <a:pt x="1879140" y="3781641"/>
                </a:lnTo>
                <a:cubicBezTo>
                  <a:pt x="1881738" y="3773856"/>
                  <a:pt x="1886929" y="3766068"/>
                  <a:pt x="1892120" y="3760877"/>
                </a:cubicBezTo>
                <a:cubicBezTo>
                  <a:pt x="1894714" y="3753092"/>
                  <a:pt x="1894714" y="3747901"/>
                  <a:pt x="1897310" y="3740113"/>
                </a:cubicBezTo>
                <a:lnTo>
                  <a:pt x="1897310" y="3729731"/>
                </a:lnTo>
                <a:cubicBezTo>
                  <a:pt x="1897310" y="3703776"/>
                  <a:pt x="1915478" y="3683012"/>
                  <a:pt x="1938839" y="3675227"/>
                </a:cubicBezTo>
                <a:cubicBezTo>
                  <a:pt x="1931050" y="3670036"/>
                  <a:pt x="1923265" y="3659653"/>
                  <a:pt x="1923265" y="3646675"/>
                </a:cubicBezTo>
                <a:cubicBezTo>
                  <a:pt x="1923265" y="3628507"/>
                  <a:pt x="1938839" y="3612935"/>
                  <a:pt x="1957005" y="3612935"/>
                </a:cubicBezTo>
                <a:cubicBezTo>
                  <a:pt x="1967388" y="3612935"/>
                  <a:pt x="1977770" y="3618126"/>
                  <a:pt x="1982960" y="3625911"/>
                </a:cubicBezTo>
                <a:cubicBezTo>
                  <a:pt x="1993343" y="3618126"/>
                  <a:pt x="2003725" y="3612935"/>
                  <a:pt x="2016703" y="3612935"/>
                </a:cubicBezTo>
                <a:cubicBezTo>
                  <a:pt x="2040061" y="3612935"/>
                  <a:pt x="2060826" y="3631102"/>
                  <a:pt x="2060826" y="3657057"/>
                </a:cubicBezTo>
                <a:cubicBezTo>
                  <a:pt x="2060826" y="3664845"/>
                  <a:pt x="2058231" y="3672630"/>
                  <a:pt x="2055635" y="3677821"/>
                </a:cubicBezTo>
                <a:cubicBezTo>
                  <a:pt x="2063422" y="3680417"/>
                  <a:pt x="2071207" y="3685608"/>
                  <a:pt x="2076399" y="3690800"/>
                </a:cubicBezTo>
                <a:cubicBezTo>
                  <a:pt x="2089377" y="3664845"/>
                  <a:pt x="2112736" y="3644081"/>
                  <a:pt x="2141287" y="3636292"/>
                </a:cubicBezTo>
                <a:cubicBezTo>
                  <a:pt x="2136097" y="3638890"/>
                  <a:pt x="2133500" y="3638890"/>
                  <a:pt x="2128308" y="3638890"/>
                </a:cubicBezTo>
                <a:cubicBezTo>
                  <a:pt x="2107545" y="3638890"/>
                  <a:pt x="2091971" y="3623317"/>
                  <a:pt x="2091971" y="3602552"/>
                </a:cubicBezTo>
                <a:cubicBezTo>
                  <a:pt x="2091971" y="3581789"/>
                  <a:pt x="2107545" y="3566216"/>
                  <a:pt x="2128308" y="3566216"/>
                </a:cubicBezTo>
                <a:cubicBezTo>
                  <a:pt x="2136097" y="3566216"/>
                  <a:pt x="2141287" y="3568810"/>
                  <a:pt x="2146478" y="3571406"/>
                </a:cubicBezTo>
                <a:cubicBezTo>
                  <a:pt x="2149072" y="3566216"/>
                  <a:pt x="2156861" y="3563619"/>
                  <a:pt x="2162052" y="3561025"/>
                </a:cubicBezTo>
                <a:cubicBezTo>
                  <a:pt x="2162052" y="3542855"/>
                  <a:pt x="2169837" y="3527281"/>
                  <a:pt x="2182815" y="3516900"/>
                </a:cubicBezTo>
                <a:cubicBezTo>
                  <a:pt x="2182815" y="3503924"/>
                  <a:pt x="2193197" y="3490945"/>
                  <a:pt x="2203579" y="3485754"/>
                </a:cubicBezTo>
                <a:lnTo>
                  <a:pt x="2208771" y="3480563"/>
                </a:lnTo>
                <a:lnTo>
                  <a:pt x="2206173" y="3477969"/>
                </a:lnTo>
                <a:cubicBezTo>
                  <a:pt x="2198388" y="3490945"/>
                  <a:pt x="2182815" y="3498733"/>
                  <a:pt x="2167242" y="3498733"/>
                </a:cubicBezTo>
                <a:cubicBezTo>
                  <a:pt x="2151669" y="3498733"/>
                  <a:pt x="2136097" y="3490945"/>
                  <a:pt x="2128308" y="3480563"/>
                </a:cubicBezTo>
                <a:cubicBezTo>
                  <a:pt x="2112736" y="3475372"/>
                  <a:pt x="2099759" y="3467586"/>
                  <a:pt x="2089377" y="3459799"/>
                </a:cubicBezTo>
                <a:lnTo>
                  <a:pt x="2089377" y="3462395"/>
                </a:lnTo>
                <a:cubicBezTo>
                  <a:pt x="2089377" y="3490945"/>
                  <a:pt x="2066016" y="3514306"/>
                  <a:pt x="2037467" y="3514306"/>
                </a:cubicBezTo>
                <a:cubicBezTo>
                  <a:pt x="2019297" y="3514306"/>
                  <a:pt x="2001131" y="3506518"/>
                  <a:pt x="1993343" y="3490945"/>
                </a:cubicBezTo>
                <a:cubicBezTo>
                  <a:pt x="1977770" y="3488350"/>
                  <a:pt x="1967388" y="3477969"/>
                  <a:pt x="1957005" y="3467586"/>
                </a:cubicBezTo>
                <a:cubicBezTo>
                  <a:pt x="1954411" y="3470180"/>
                  <a:pt x="1949220" y="3470180"/>
                  <a:pt x="1946624" y="3470180"/>
                </a:cubicBezTo>
                <a:cubicBezTo>
                  <a:pt x="1938839" y="3470180"/>
                  <a:pt x="1933647" y="3467586"/>
                  <a:pt x="1928456" y="3464990"/>
                </a:cubicBezTo>
                <a:cubicBezTo>
                  <a:pt x="1941433" y="3472778"/>
                  <a:pt x="1951815" y="3488350"/>
                  <a:pt x="1951815" y="3506518"/>
                </a:cubicBezTo>
                <a:cubicBezTo>
                  <a:pt x="1951815" y="3524687"/>
                  <a:pt x="1941433" y="3540261"/>
                  <a:pt x="1925860" y="3548046"/>
                </a:cubicBezTo>
                <a:lnTo>
                  <a:pt x="1925860" y="3553236"/>
                </a:lnTo>
                <a:cubicBezTo>
                  <a:pt x="1925860" y="3571406"/>
                  <a:pt x="1910287" y="3586980"/>
                  <a:pt x="1892120" y="3586980"/>
                </a:cubicBezTo>
                <a:cubicBezTo>
                  <a:pt x="1884332" y="3586980"/>
                  <a:pt x="1876547" y="3584383"/>
                  <a:pt x="1871355" y="3579191"/>
                </a:cubicBezTo>
                <a:cubicBezTo>
                  <a:pt x="1863568" y="3581789"/>
                  <a:pt x="1858377" y="3584383"/>
                  <a:pt x="1850592" y="3584383"/>
                </a:cubicBezTo>
                <a:cubicBezTo>
                  <a:pt x="1827231" y="3584383"/>
                  <a:pt x="1809064" y="3566216"/>
                  <a:pt x="1809064" y="3542855"/>
                </a:cubicBezTo>
                <a:lnTo>
                  <a:pt x="1809064" y="3540261"/>
                </a:lnTo>
                <a:lnTo>
                  <a:pt x="1782744" y="3549831"/>
                </a:lnTo>
                <a:lnTo>
                  <a:pt x="1785378" y="3550968"/>
                </a:lnTo>
                <a:cubicBezTo>
                  <a:pt x="1793489" y="3559079"/>
                  <a:pt x="1798680" y="3570109"/>
                  <a:pt x="1798680" y="3581788"/>
                </a:cubicBezTo>
                <a:cubicBezTo>
                  <a:pt x="1798680" y="3594767"/>
                  <a:pt x="1793489" y="3605149"/>
                  <a:pt x="1785704" y="3612934"/>
                </a:cubicBezTo>
                <a:cubicBezTo>
                  <a:pt x="1780513" y="3641486"/>
                  <a:pt x="1757152" y="3664844"/>
                  <a:pt x="1726006" y="3664844"/>
                </a:cubicBezTo>
                <a:cubicBezTo>
                  <a:pt x="1694860" y="3664844"/>
                  <a:pt x="1666311" y="3638889"/>
                  <a:pt x="1666311" y="3605149"/>
                </a:cubicBezTo>
                <a:cubicBezTo>
                  <a:pt x="1666311" y="3596714"/>
                  <a:pt x="1667933" y="3588765"/>
                  <a:pt x="1670894" y="3581586"/>
                </a:cubicBezTo>
                <a:lnTo>
                  <a:pt x="1680534" y="3567109"/>
                </a:lnTo>
                <a:lnTo>
                  <a:pt x="1665663" y="3560700"/>
                </a:lnTo>
                <a:cubicBezTo>
                  <a:pt x="1661121" y="3555833"/>
                  <a:pt x="1658525" y="3549344"/>
                  <a:pt x="1658525" y="3542855"/>
                </a:cubicBezTo>
                <a:cubicBezTo>
                  <a:pt x="1650737" y="3535070"/>
                  <a:pt x="1648142" y="3524687"/>
                  <a:pt x="1648142" y="3514306"/>
                </a:cubicBezTo>
                <a:cubicBezTo>
                  <a:pt x="1648142" y="3501327"/>
                  <a:pt x="1653333" y="3488350"/>
                  <a:pt x="1661119" y="3480563"/>
                </a:cubicBezTo>
                <a:cubicBezTo>
                  <a:pt x="1658525" y="3475372"/>
                  <a:pt x="1655927" y="3472778"/>
                  <a:pt x="1655927" y="3467586"/>
                </a:cubicBezTo>
                <a:cubicBezTo>
                  <a:pt x="1655927" y="3457205"/>
                  <a:pt x="1663716" y="3449417"/>
                  <a:pt x="1674098" y="3449417"/>
                </a:cubicBezTo>
                <a:cubicBezTo>
                  <a:pt x="1684480" y="3449417"/>
                  <a:pt x="1692265" y="3457205"/>
                  <a:pt x="1692265" y="3467586"/>
                </a:cubicBezTo>
                <a:cubicBezTo>
                  <a:pt x="1705243" y="3470180"/>
                  <a:pt x="1715626" y="3475372"/>
                  <a:pt x="1723411" y="3483160"/>
                </a:cubicBezTo>
                <a:cubicBezTo>
                  <a:pt x="1726008" y="3472778"/>
                  <a:pt x="1731198" y="3464990"/>
                  <a:pt x="1738983" y="3457205"/>
                </a:cubicBezTo>
                <a:cubicBezTo>
                  <a:pt x="1736389" y="3446823"/>
                  <a:pt x="1733793" y="3436440"/>
                  <a:pt x="1733793" y="3426059"/>
                </a:cubicBezTo>
                <a:lnTo>
                  <a:pt x="1733793" y="3423462"/>
                </a:lnTo>
                <a:cubicBezTo>
                  <a:pt x="1726008" y="3413079"/>
                  <a:pt x="1720817" y="3400104"/>
                  <a:pt x="1720817" y="3384530"/>
                </a:cubicBezTo>
                <a:cubicBezTo>
                  <a:pt x="1718220" y="3389722"/>
                  <a:pt x="1713028" y="3394913"/>
                  <a:pt x="1707838" y="3397507"/>
                </a:cubicBezTo>
                <a:cubicBezTo>
                  <a:pt x="1694862" y="3418271"/>
                  <a:pt x="1671501" y="3431250"/>
                  <a:pt x="1645546" y="3431250"/>
                </a:cubicBezTo>
                <a:cubicBezTo>
                  <a:pt x="1637761" y="3431250"/>
                  <a:pt x="1629972" y="3428653"/>
                  <a:pt x="1622187" y="3426059"/>
                </a:cubicBezTo>
                <a:cubicBezTo>
                  <a:pt x="1606615" y="3452014"/>
                  <a:pt x="1580660" y="3467586"/>
                  <a:pt x="1549513" y="3467586"/>
                </a:cubicBezTo>
                <a:cubicBezTo>
                  <a:pt x="1502795" y="3467586"/>
                  <a:pt x="1463861" y="3428653"/>
                  <a:pt x="1463861" y="3381934"/>
                </a:cubicBezTo>
                <a:cubicBezTo>
                  <a:pt x="1463861" y="3335215"/>
                  <a:pt x="1502795" y="3296283"/>
                  <a:pt x="1549513" y="3296283"/>
                </a:cubicBezTo>
                <a:cubicBezTo>
                  <a:pt x="1559896" y="3296283"/>
                  <a:pt x="1567681" y="3298878"/>
                  <a:pt x="1578062" y="3301474"/>
                </a:cubicBezTo>
                <a:cubicBezTo>
                  <a:pt x="1572872" y="3296283"/>
                  <a:pt x="1570277" y="3285902"/>
                  <a:pt x="1570277" y="3278113"/>
                </a:cubicBezTo>
                <a:cubicBezTo>
                  <a:pt x="1570277" y="3254756"/>
                  <a:pt x="1588445" y="3236586"/>
                  <a:pt x="1609209" y="3233992"/>
                </a:cubicBezTo>
                <a:cubicBezTo>
                  <a:pt x="1609209" y="3215822"/>
                  <a:pt x="1616997" y="3195057"/>
                  <a:pt x="1629972" y="3182082"/>
                </a:cubicBezTo>
                <a:lnTo>
                  <a:pt x="1622187" y="3166509"/>
                </a:lnTo>
                <a:cubicBezTo>
                  <a:pt x="1598827" y="3150936"/>
                  <a:pt x="1583254" y="3124981"/>
                  <a:pt x="1583254" y="3093835"/>
                </a:cubicBezTo>
                <a:cubicBezTo>
                  <a:pt x="1583254" y="3044519"/>
                  <a:pt x="1622187" y="3005588"/>
                  <a:pt x="1671501" y="3005588"/>
                </a:cubicBezTo>
                <a:lnTo>
                  <a:pt x="1674098" y="3005588"/>
                </a:lnTo>
                <a:cubicBezTo>
                  <a:pt x="1666310" y="2997800"/>
                  <a:pt x="1663716" y="2990015"/>
                  <a:pt x="1663716" y="2979633"/>
                </a:cubicBezTo>
                <a:cubicBezTo>
                  <a:pt x="1663716" y="2971845"/>
                  <a:pt x="1666310" y="2964060"/>
                  <a:pt x="1671501" y="2958869"/>
                </a:cubicBezTo>
                <a:cubicBezTo>
                  <a:pt x="1663716" y="2961463"/>
                  <a:pt x="1658525" y="2964060"/>
                  <a:pt x="1650737" y="2964060"/>
                </a:cubicBezTo>
                <a:cubicBezTo>
                  <a:pt x="1622187" y="2964060"/>
                  <a:pt x="1601423" y="2940699"/>
                  <a:pt x="1601423" y="2914744"/>
                </a:cubicBezTo>
                <a:lnTo>
                  <a:pt x="1601423" y="2912149"/>
                </a:lnTo>
                <a:cubicBezTo>
                  <a:pt x="1585851" y="2909553"/>
                  <a:pt x="1575468" y="2896577"/>
                  <a:pt x="1575468" y="2881004"/>
                </a:cubicBezTo>
                <a:cubicBezTo>
                  <a:pt x="1575468" y="2862835"/>
                  <a:pt x="1591042" y="2847261"/>
                  <a:pt x="1609209" y="2847261"/>
                </a:cubicBezTo>
                <a:cubicBezTo>
                  <a:pt x="1611806" y="2847261"/>
                  <a:pt x="1616997" y="2847261"/>
                  <a:pt x="1619591" y="2849858"/>
                </a:cubicBezTo>
                <a:lnTo>
                  <a:pt x="1619591" y="2844667"/>
                </a:lnTo>
                <a:cubicBezTo>
                  <a:pt x="1619591" y="2816115"/>
                  <a:pt x="1635164" y="2792757"/>
                  <a:pt x="1655927" y="2777183"/>
                </a:cubicBezTo>
                <a:cubicBezTo>
                  <a:pt x="1650737" y="2769396"/>
                  <a:pt x="1645546" y="2759014"/>
                  <a:pt x="1645546" y="2748632"/>
                </a:cubicBezTo>
                <a:cubicBezTo>
                  <a:pt x="1645546" y="2740847"/>
                  <a:pt x="1645546" y="2735656"/>
                  <a:pt x="1648142" y="2730465"/>
                </a:cubicBezTo>
                <a:lnTo>
                  <a:pt x="1648142" y="2722677"/>
                </a:lnTo>
                <a:cubicBezTo>
                  <a:pt x="1648142" y="2717486"/>
                  <a:pt x="1648142" y="2712295"/>
                  <a:pt x="1650737" y="2707104"/>
                </a:cubicBezTo>
                <a:cubicBezTo>
                  <a:pt x="1642952" y="2725274"/>
                  <a:pt x="1627379" y="2740847"/>
                  <a:pt x="1606615" y="2743441"/>
                </a:cubicBezTo>
                <a:cubicBezTo>
                  <a:pt x="1611806" y="2751229"/>
                  <a:pt x="1614400" y="2761611"/>
                  <a:pt x="1614400" y="2771993"/>
                </a:cubicBezTo>
                <a:cubicBezTo>
                  <a:pt x="1614400" y="2800542"/>
                  <a:pt x="1591042" y="2823903"/>
                  <a:pt x="1562490" y="2823903"/>
                </a:cubicBezTo>
                <a:cubicBezTo>
                  <a:pt x="1557299" y="2823903"/>
                  <a:pt x="1552107" y="2823903"/>
                  <a:pt x="1546916" y="2821306"/>
                </a:cubicBezTo>
                <a:cubicBezTo>
                  <a:pt x="1531344" y="2834286"/>
                  <a:pt x="1513176" y="2842070"/>
                  <a:pt x="1489816" y="2842070"/>
                </a:cubicBezTo>
                <a:cubicBezTo>
                  <a:pt x="1479434" y="2842070"/>
                  <a:pt x="1471649" y="2839476"/>
                  <a:pt x="1463861" y="2836879"/>
                </a:cubicBezTo>
                <a:cubicBezTo>
                  <a:pt x="1466457" y="2839476"/>
                  <a:pt x="1466457" y="2844667"/>
                  <a:pt x="1466457" y="2849858"/>
                </a:cubicBezTo>
                <a:cubicBezTo>
                  <a:pt x="1466457" y="2886194"/>
                  <a:pt x="1443097" y="2917341"/>
                  <a:pt x="1409356" y="2927723"/>
                </a:cubicBezTo>
                <a:cubicBezTo>
                  <a:pt x="1404165" y="2945889"/>
                  <a:pt x="1391187" y="2961463"/>
                  <a:pt x="1373020" y="2969250"/>
                </a:cubicBezTo>
                <a:cubicBezTo>
                  <a:pt x="1375614" y="2971845"/>
                  <a:pt x="1378210" y="2974442"/>
                  <a:pt x="1380805" y="2979633"/>
                </a:cubicBezTo>
                <a:cubicBezTo>
                  <a:pt x="1383401" y="2977036"/>
                  <a:pt x="1385995" y="2977036"/>
                  <a:pt x="1388593" y="2977036"/>
                </a:cubicBezTo>
                <a:cubicBezTo>
                  <a:pt x="1396378" y="2977036"/>
                  <a:pt x="1404165" y="2984824"/>
                  <a:pt x="1404165" y="2992609"/>
                </a:cubicBezTo>
                <a:cubicBezTo>
                  <a:pt x="1404165" y="3000397"/>
                  <a:pt x="1398975" y="3008182"/>
                  <a:pt x="1391187" y="3008182"/>
                </a:cubicBezTo>
                <a:cubicBezTo>
                  <a:pt x="1393784" y="3015970"/>
                  <a:pt x="1393784" y="3021160"/>
                  <a:pt x="1393784" y="3028945"/>
                </a:cubicBezTo>
                <a:cubicBezTo>
                  <a:pt x="1393784" y="3054900"/>
                  <a:pt x="1380805" y="3078261"/>
                  <a:pt x="1365232" y="3096429"/>
                </a:cubicBezTo>
                <a:cubicBezTo>
                  <a:pt x="1373020" y="3091238"/>
                  <a:pt x="1383401" y="3088644"/>
                  <a:pt x="1393784" y="3088644"/>
                </a:cubicBezTo>
                <a:cubicBezTo>
                  <a:pt x="1427524" y="3088644"/>
                  <a:pt x="1453479" y="3114599"/>
                  <a:pt x="1453479" y="3148339"/>
                </a:cubicBezTo>
                <a:lnTo>
                  <a:pt x="1453479" y="3156127"/>
                </a:lnTo>
                <a:cubicBezTo>
                  <a:pt x="1476840" y="3163912"/>
                  <a:pt x="1492412" y="3179485"/>
                  <a:pt x="1502795" y="3200249"/>
                </a:cubicBezTo>
                <a:cubicBezTo>
                  <a:pt x="1505389" y="3197655"/>
                  <a:pt x="1507986" y="3197655"/>
                  <a:pt x="1510580" y="3197655"/>
                </a:cubicBezTo>
                <a:cubicBezTo>
                  <a:pt x="1502795" y="3192463"/>
                  <a:pt x="1497604" y="3184676"/>
                  <a:pt x="1497604" y="3174294"/>
                </a:cubicBezTo>
                <a:cubicBezTo>
                  <a:pt x="1497604" y="3171700"/>
                  <a:pt x="1500198" y="3169103"/>
                  <a:pt x="1500198" y="3166509"/>
                </a:cubicBezTo>
                <a:lnTo>
                  <a:pt x="1497604" y="3166509"/>
                </a:lnTo>
                <a:cubicBezTo>
                  <a:pt x="1471649" y="3166509"/>
                  <a:pt x="1453479" y="3145745"/>
                  <a:pt x="1453479" y="3122384"/>
                </a:cubicBezTo>
                <a:cubicBezTo>
                  <a:pt x="1453479" y="3096429"/>
                  <a:pt x="1474243" y="3078261"/>
                  <a:pt x="1497604" y="3078261"/>
                </a:cubicBezTo>
                <a:cubicBezTo>
                  <a:pt x="1523559" y="3078261"/>
                  <a:pt x="1541726" y="3099026"/>
                  <a:pt x="1541726" y="3122384"/>
                </a:cubicBezTo>
                <a:cubicBezTo>
                  <a:pt x="1541726" y="3132766"/>
                  <a:pt x="1539132" y="3140554"/>
                  <a:pt x="1533941" y="3148339"/>
                </a:cubicBezTo>
                <a:cubicBezTo>
                  <a:pt x="1544322" y="3153530"/>
                  <a:pt x="1552107" y="3161317"/>
                  <a:pt x="1552107" y="3174294"/>
                </a:cubicBezTo>
                <a:cubicBezTo>
                  <a:pt x="1552107" y="3187272"/>
                  <a:pt x="1541726" y="3197655"/>
                  <a:pt x="1528750" y="3200249"/>
                </a:cubicBezTo>
                <a:cubicBezTo>
                  <a:pt x="1533941" y="3205440"/>
                  <a:pt x="1539132" y="3210631"/>
                  <a:pt x="1539132" y="3218418"/>
                </a:cubicBezTo>
                <a:cubicBezTo>
                  <a:pt x="1539132" y="3231395"/>
                  <a:pt x="1528750" y="3241777"/>
                  <a:pt x="1515771" y="3241777"/>
                </a:cubicBezTo>
                <a:lnTo>
                  <a:pt x="1510580" y="3241777"/>
                </a:lnTo>
                <a:cubicBezTo>
                  <a:pt x="1507986" y="3254756"/>
                  <a:pt x="1505389" y="3265138"/>
                  <a:pt x="1497604" y="3275519"/>
                </a:cubicBezTo>
                <a:lnTo>
                  <a:pt x="1497604" y="3278113"/>
                </a:lnTo>
                <a:cubicBezTo>
                  <a:pt x="1497604" y="3298878"/>
                  <a:pt x="1482031" y="3314451"/>
                  <a:pt x="1461266" y="3314451"/>
                </a:cubicBezTo>
                <a:cubicBezTo>
                  <a:pt x="1453479" y="3314451"/>
                  <a:pt x="1448288" y="3311857"/>
                  <a:pt x="1443097" y="3309260"/>
                </a:cubicBezTo>
                <a:lnTo>
                  <a:pt x="1437905" y="3309260"/>
                </a:lnTo>
                <a:cubicBezTo>
                  <a:pt x="1445694" y="3311857"/>
                  <a:pt x="1450885" y="3319642"/>
                  <a:pt x="1450885" y="3330023"/>
                </a:cubicBezTo>
                <a:cubicBezTo>
                  <a:pt x="1450885" y="3343003"/>
                  <a:pt x="1440503" y="3353384"/>
                  <a:pt x="1427524" y="3353384"/>
                </a:cubicBezTo>
                <a:cubicBezTo>
                  <a:pt x="1414548" y="3353384"/>
                  <a:pt x="1404165" y="3343003"/>
                  <a:pt x="1404165" y="3330023"/>
                </a:cubicBezTo>
                <a:cubicBezTo>
                  <a:pt x="1404165" y="3322239"/>
                  <a:pt x="1409356" y="3311857"/>
                  <a:pt x="1417142" y="3309260"/>
                </a:cubicBezTo>
                <a:cubicBezTo>
                  <a:pt x="1378210" y="3304068"/>
                  <a:pt x="1349659" y="3270328"/>
                  <a:pt x="1349659" y="3231395"/>
                </a:cubicBezTo>
                <a:cubicBezTo>
                  <a:pt x="1349659" y="3218418"/>
                  <a:pt x="1352255" y="3208037"/>
                  <a:pt x="1357447" y="3197655"/>
                </a:cubicBezTo>
                <a:cubicBezTo>
                  <a:pt x="1341874" y="3187272"/>
                  <a:pt x="1331492" y="3169103"/>
                  <a:pt x="1331492" y="3148339"/>
                </a:cubicBezTo>
                <a:lnTo>
                  <a:pt x="1331492" y="3145745"/>
                </a:lnTo>
                <a:lnTo>
                  <a:pt x="1328894" y="3145745"/>
                </a:lnTo>
                <a:cubicBezTo>
                  <a:pt x="1315919" y="3145745"/>
                  <a:pt x="1305537" y="3135362"/>
                  <a:pt x="1305537" y="3122384"/>
                </a:cubicBezTo>
                <a:lnTo>
                  <a:pt x="1295154" y="3122384"/>
                </a:lnTo>
                <a:cubicBezTo>
                  <a:pt x="1287367" y="3122384"/>
                  <a:pt x="1282176" y="3119790"/>
                  <a:pt x="1276985" y="3119790"/>
                </a:cubicBezTo>
                <a:cubicBezTo>
                  <a:pt x="1310728" y="3130171"/>
                  <a:pt x="1336683" y="3161317"/>
                  <a:pt x="1336683" y="3200249"/>
                </a:cubicBezTo>
                <a:cubicBezTo>
                  <a:pt x="1336683" y="3223610"/>
                  <a:pt x="1326300" y="3246968"/>
                  <a:pt x="1308131" y="3262541"/>
                </a:cubicBezTo>
                <a:cubicBezTo>
                  <a:pt x="1318513" y="3267732"/>
                  <a:pt x="1326300" y="3275519"/>
                  <a:pt x="1326300" y="3288496"/>
                </a:cubicBezTo>
                <a:cubicBezTo>
                  <a:pt x="1326300" y="3304068"/>
                  <a:pt x="1315919" y="3314451"/>
                  <a:pt x="1302939" y="3317048"/>
                </a:cubicBezTo>
                <a:cubicBezTo>
                  <a:pt x="1305537" y="3324833"/>
                  <a:pt x="1308131" y="3332621"/>
                  <a:pt x="1308131" y="3340406"/>
                </a:cubicBezTo>
                <a:cubicBezTo>
                  <a:pt x="1308131" y="3361169"/>
                  <a:pt x="1292558" y="3379339"/>
                  <a:pt x="1271794" y="3384530"/>
                </a:cubicBezTo>
                <a:cubicBezTo>
                  <a:pt x="1269199" y="3389722"/>
                  <a:pt x="1266603" y="3392316"/>
                  <a:pt x="1261412" y="3394913"/>
                </a:cubicBezTo>
                <a:cubicBezTo>
                  <a:pt x="1264009" y="3394913"/>
                  <a:pt x="1264009" y="3397507"/>
                  <a:pt x="1264009" y="3400104"/>
                </a:cubicBezTo>
                <a:cubicBezTo>
                  <a:pt x="1300345" y="3402698"/>
                  <a:pt x="1326300" y="3431250"/>
                  <a:pt x="1326300" y="3464990"/>
                </a:cubicBezTo>
                <a:cubicBezTo>
                  <a:pt x="1326300" y="3484457"/>
                  <a:pt x="1318514" y="3501328"/>
                  <a:pt x="1306185" y="3513332"/>
                </a:cubicBezTo>
                <a:lnTo>
                  <a:pt x="1291115" y="3523198"/>
                </a:lnTo>
                <a:lnTo>
                  <a:pt x="1296859" y="3525577"/>
                </a:lnTo>
                <a:cubicBezTo>
                  <a:pt x="1300616" y="3529334"/>
                  <a:pt x="1302941" y="3534525"/>
                  <a:pt x="1302941" y="3540260"/>
                </a:cubicBezTo>
                <a:cubicBezTo>
                  <a:pt x="1302941" y="3551727"/>
                  <a:pt x="1293643" y="3561024"/>
                  <a:pt x="1282177" y="3561024"/>
                </a:cubicBezTo>
                <a:cubicBezTo>
                  <a:pt x="1270707" y="3561024"/>
                  <a:pt x="1261413" y="3551727"/>
                  <a:pt x="1261413" y="3540260"/>
                </a:cubicBezTo>
                <a:lnTo>
                  <a:pt x="1265152" y="3531232"/>
                </a:lnTo>
                <a:lnTo>
                  <a:pt x="1258818" y="3532473"/>
                </a:lnTo>
                <a:lnTo>
                  <a:pt x="1253627" y="3532473"/>
                </a:lnTo>
                <a:cubicBezTo>
                  <a:pt x="1256221" y="3537664"/>
                  <a:pt x="1256221" y="3540261"/>
                  <a:pt x="1256221" y="3545451"/>
                </a:cubicBezTo>
                <a:cubicBezTo>
                  <a:pt x="1256221" y="3576597"/>
                  <a:pt x="1245839" y="3602552"/>
                  <a:pt x="1225075" y="3623317"/>
                </a:cubicBezTo>
                <a:cubicBezTo>
                  <a:pt x="1230266" y="3618126"/>
                  <a:pt x="1238054" y="3615529"/>
                  <a:pt x="1245839" y="3615529"/>
                </a:cubicBezTo>
                <a:cubicBezTo>
                  <a:pt x="1248436" y="3615529"/>
                  <a:pt x="1251030" y="3618126"/>
                  <a:pt x="1253627" y="3618126"/>
                </a:cubicBezTo>
                <a:cubicBezTo>
                  <a:pt x="1266603" y="3607743"/>
                  <a:pt x="1279582" y="3602552"/>
                  <a:pt x="1295154" y="3602552"/>
                </a:cubicBezTo>
                <a:cubicBezTo>
                  <a:pt x="1305537" y="3602552"/>
                  <a:pt x="1315919" y="3607743"/>
                  <a:pt x="1326300" y="3612935"/>
                </a:cubicBezTo>
                <a:lnTo>
                  <a:pt x="1326300" y="3610337"/>
                </a:lnTo>
                <a:cubicBezTo>
                  <a:pt x="1326300" y="3592171"/>
                  <a:pt x="1339277" y="3579191"/>
                  <a:pt x="1357447" y="3579191"/>
                </a:cubicBezTo>
                <a:cubicBezTo>
                  <a:pt x="1375614" y="3579191"/>
                  <a:pt x="1388593" y="3592171"/>
                  <a:pt x="1388593" y="3607743"/>
                </a:cubicBezTo>
                <a:cubicBezTo>
                  <a:pt x="1393784" y="3607743"/>
                  <a:pt x="1401569" y="3607743"/>
                  <a:pt x="1406760" y="3610337"/>
                </a:cubicBezTo>
                <a:cubicBezTo>
                  <a:pt x="1411950" y="3607743"/>
                  <a:pt x="1419739" y="3607743"/>
                  <a:pt x="1424930" y="3607743"/>
                </a:cubicBezTo>
                <a:cubicBezTo>
                  <a:pt x="1484625" y="3607743"/>
                  <a:pt x="1531344" y="3654462"/>
                  <a:pt x="1531344" y="3714158"/>
                </a:cubicBezTo>
                <a:cubicBezTo>
                  <a:pt x="1531344" y="3721946"/>
                  <a:pt x="1531344" y="3727137"/>
                  <a:pt x="1528750" y="3734922"/>
                </a:cubicBezTo>
                <a:cubicBezTo>
                  <a:pt x="1533941" y="3737518"/>
                  <a:pt x="1536535" y="3742709"/>
                  <a:pt x="1536535" y="3750495"/>
                </a:cubicBezTo>
                <a:cubicBezTo>
                  <a:pt x="1536535" y="3763473"/>
                  <a:pt x="1528750" y="3771258"/>
                  <a:pt x="1518367" y="3771258"/>
                </a:cubicBezTo>
                <a:lnTo>
                  <a:pt x="1515771" y="3771258"/>
                </a:lnTo>
                <a:cubicBezTo>
                  <a:pt x="1497604" y="3802404"/>
                  <a:pt x="1463861" y="3823169"/>
                  <a:pt x="1424930" y="3823169"/>
                </a:cubicBezTo>
                <a:cubicBezTo>
                  <a:pt x="1383401" y="3823169"/>
                  <a:pt x="1347065" y="3799810"/>
                  <a:pt x="1328894" y="3763473"/>
                </a:cubicBezTo>
                <a:lnTo>
                  <a:pt x="1326300" y="3763473"/>
                </a:lnTo>
                <a:lnTo>
                  <a:pt x="1318513" y="3763473"/>
                </a:lnTo>
                <a:cubicBezTo>
                  <a:pt x="1305537" y="3792023"/>
                  <a:pt x="1276985" y="3810193"/>
                  <a:pt x="1243244" y="3810193"/>
                </a:cubicBezTo>
                <a:cubicBezTo>
                  <a:pt x="1222481" y="3810193"/>
                  <a:pt x="1204311" y="3802404"/>
                  <a:pt x="1188738" y="3789429"/>
                </a:cubicBezTo>
                <a:cubicBezTo>
                  <a:pt x="1193929" y="3794619"/>
                  <a:pt x="1196526" y="3805002"/>
                  <a:pt x="1196526" y="3812787"/>
                </a:cubicBezTo>
                <a:cubicBezTo>
                  <a:pt x="1196526" y="3836148"/>
                  <a:pt x="1178356" y="3856912"/>
                  <a:pt x="1152401" y="3856912"/>
                </a:cubicBezTo>
                <a:lnTo>
                  <a:pt x="1147210" y="3856912"/>
                </a:lnTo>
                <a:cubicBezTo>
                  <a:pt x="1139425" y="3867294"/>
                  <a:pt x="1126446" y="3875079"/>
                  <a:pt x="1113470" y="3875079"/>
                </a:cubicBezTo>
                <a:cubicBezTo>
                  <a:pt x="1108279" y="3926989"/>
                  <a:pt x="1061560" y="3968516"/>
                  <a:pt x="1007053" y="3968516"/>
                </a:cubicBezTo>
                <a:cubicBezTo>
                  <a:pt x="981098" y="3968516"/>
                  <a:pt x="957740" y="3960731"/>
                  <a:pt x="939570" y="3945159"/>
                </a:cubicBezTo>
                <a:cubicBezTo>
                  <a:pt x="931785" y="3947753"/>
                  <a:pt x="923997" y="3950350"/>
                  <a:pt x="916212" y="3950350"/>
                </a:cubicBezTo>
                <a:cubicBezTo>
                  <a:pt x="887661" y="3950350"/>
                  <a:pt x="864302" y="3926989"/>
                  <a:pt x="864302" y="3898440"/>
                </a:cubicBezTo>
                <a:cubicBezTo>
                  <a:pt x="864302" y="3877675"/>
                  <a:pt x="877278" y="3859505"/>
                  <a:pt x="898042" y="3851720"/>
                </a:cubicBezTo>
                <a:cubicBezTo>
                  <a:pt x="900639" y="3830957"/>
                  <a:pt x="908424" y="3812787"/>
                  <a:pt x="918807" y="3797213"/>
                </a:cubicBezTo>
                <a:lnTo>
                  <a:pt x="918807" y="3794619"/>
                </a:lnTo>
                <a:cubicBezTo>
                  <a:pt x="918807" y="3786832"/>
                  <a:pt x="926594" y="3779047"/>
                  <a:pt x="934379" y="3779047"/>
                </a:cubicBezTo>
                <a:lnTo>
                  <a:pt x="936976" y="3779047"/>
                </a:lnTo>
                <a:cubicBezTo>
                  <a:pt x="955143" y="3763473"/>
                  <a:pt x="981098" y="3753092"/>
                  <a:pt x="1007053" y="3753092"/>
                </a:cubicBezTo>
                <a:cubicBezTo>
                  <a:pt x="1040796" y="3753092"/>
                  <a:pt x="1071942" y="3771258"/>
                  <a:pt x="1092706" y="3797213"/>
                </a:cubicBezTo>
                <a:cubicBezTo>
                  <a:pt x="1097897" y="3794619"/>
                  <a:pt x="1105682" y="3792023"/>
                  <a:pt x="1113470" y="3792023"/>
                </a:cubicBezTo>
                <a:lnTo>
                  <a:pt x="1116064" y="3792023"/>
                </a:lnTo>
                <a:cubicBezTo>
                  <a:pt x="1123852" y="3779047"/>
                  <a:pt x="1139425" y="3768664"/>
                  <a:pt x="1154998" y="3768664"/>
                </a:cubicBezTo>
                <a:cubicBezTo>
                  <a:pt x="1165380" y="3768664"/>
                  <a:pt x="1173165" y="3771258"/>
                  <a:pt x="1180953" y="3776449"/>
                </a:cubicBezTo>
                <a:cubicBezTo>
                  <a:pt x="1170571" y="3760877"/>
                  <a:pt x="1162783" y="3742709"/>
                  <a:pt x="1162783" y="3724540"/>
                </a:cubicBezTo>
                <a:cubicBezTo>
                  <a:pt x="1162783" y="3688202"/>
                  <a:pt x="1186143" y="3659653"/>
                  <a:pt x="1217289" y="3646675"/>
                </a:cubicBezTo>
                <a:cubicBezTo>
                  <a:pt x="1217289" y="3638890"/>
                  <a:pt x="1219883" y="3631102"/>
                  <a:pt x="1225075" y="3625911"/>
                </a:cubicBezTo>
                <a:cubicBezTo>
                  <a:pt x="1204311" y="3644081"/>
                  <a:pt x="1178356" y="3654462"/>
                  <a:pt x="1149807" y="3654462"/>
                </a:cubicBezTo>
                <a:cubicBezTo>
                  <a:pt x="1103088" y="3654462"/>
                  <a:pt x="1061560" y="3625911"/>
                  <a:pt x="1045987" y="3584383"/>
                </a:cubicBezTo>
                <a:cubicBezTo>
                  <a:pt x="1035605" y="3594765"/>
                  <a:pt x="1022626" y="3599956"/>
                  <a:pt x="1007053" y="3599956"/>
                </a:cubicBezTo>
                <a:cubicBezTo>
                  <a:pt x="978504" y="3599956"/>
                  <a:pt x="955143" y="3576597"/>
                  <a:pt x="955143" y="3548046"/>
                </a:cubicBezTo>
                <a:cubicBezTo>
                  <a:pt x="955143" y="3519496"/>
                  <a:pt x="978504" y="3496135"/>
                  <a:pt x="1007053" y="3496135"/>
                </a:cubicBezTo>
                <a:cubicBezTo>
                  <a:pt x="1012244" y="3496135"/>
                  <a:pt x="1014841" y="3498733"/>
                  <a:pt x="1020032" y="3498733"/>
                </a:cubicBezTo>
                <a:lnTo>
                  <a:pt x="1020032" y="3496135"/>
                </a:lnTo>
                <a:lnTo>
                  <a:pt x="1020032" y="3488350"/>
                </a:lnTo>
                <a:cubicBezTo>
                  <a:pt x="1020032" y="3467586"/>
                  <a:pt x="1035605" y="3452014"/>
                  <a:pt x="1056369" y="3452014"/>
                </a:cubicBezTo>
                <a:cubicBezTo>
                  <a:pt x="1064154" y="3452014"/>
                  <a:pt x="1071942" y="3454608"/>
                  <a:pt x="1077132" y="3459799"/>
                </a:cubicBezTo>
                <a:cubicBezTo>
                  <a:pt x="1095300" y="3444225"/>
                  <a:pt x="1121255" y="3433844"/>
                  <a:pt x="1147210" y="3433844"/>
                </a:cubicBezTo>
                <a:cubicBezTo>
                  <a:pt x="1165380" y="3433844"/>
                  <a:pt x="1183547" y="3439035"/>
                  <a:pt x="1199120" y="3446823"/>
                </a:cubicBezTo>
                <a:cubicBezTo>
                  <a:pt x="1204311" y="3431250"/>
                  <a:pt x="1214693" y="3415677"/>
                  <a:pt x="1227672" y="3407889"/>
                </a:cubicBezTo>
                <a:lnTo>
                  <a:pt x="1227672" y="3405294"/>
                </a:lnTo>
                <a:lnTo>
                  <a:pt x="1225075" y="3405294"/>
                </a:lnTo>
                <a:cubicBezTo>
                  <a:pt x="1196526" y="3405294"/>
                  <a:pt x="1170571" y="3387124"/>
                  <a:pt x="1160188" y="3363767"/>
                </a:cubicBezTo>
                <a:cubicBezTo>
                  <a:pt x="1154998" y="3381934"/>
                  <a:pt x="1139425" y="3397507"/>
                  <a:pt x="1118661" y="3397507"/>
                </a:cubicBezTo>
                <a:cubicBezTo>
                  <a:pt x="1092706" y="3397507"/>
                  <a:pt x="1074536" y="3376743"/>
                  <a:pt x="1074536" y="3353384"/>
                </a:cubicBezTo>
                <a:cubicBezTo>
                  <a:pt x="1074536" y="3332621"/>
                  <a:pt x="1090109" y="3317048"/>
                  <a:pt x="1108279" y="3311857"/>
                </a:cubicBezTo>
                <a:cubicBezTo>
                  <a:pt x="1090109" y="3309260"/>
                  <a:pt x="1077132" y="3296283"/>
                  <a:pt x="1077132" y="3278113"/>
                </a:cubicBezTo>
                <a:lnTo>
                  <a:pt x="1077132" y="3275519"/>
                </a:lnTo>
                <a:cubicBezTo>
                  <a:pt x="1058963" y="3262541"/>
                  <a:pt x="1045987" y="3239183"/>
                  <a:pt x="1045987" y="3213227"/>
                </a:cubicBezTo>
                <a:cubicBezTo>
                  <a:pt x="1045987" y="3169103"/>
                  <a:pt x="1079727" y="3135362"/>
                  <a:pt x="1123852" y="3135362"/>
                </a:cubicBezTo>
                <a:cubicBezTo>
                  <a:pt x="1147210" y="3135362"/>
                  <a:pt x="1167974" y="3143148"/>
                  <a:pt x="1180953" y="3158721"/>
                </a:cubicBezTo>
                <a:cubicBezTo>
                  <a:pt x="1193929" y="3130171"/>
                  <a:pt x="1225075" y="3109407"/>
                  <a:pt x="1258818" y="3109407"/>
                </a:cubicBezTo>
                <a:cubicBezTo>
                  <a:pt x="1264009" y="3109407"/>
                  <a:pt x="1269199" y="3112001"/>
                  <a:pt x="1274391" y="3112001"/>
                </a:cubicBezTo>
                <a:cubicBezTo>
                  <a:pt x="1235457" y="3099026"/>
                  <a:pt x="1206908" y="3065283"/>
                  <a:pt x="1206908" y="3021160"/>
                </a:cubicBezTo>
                <a:cubicBezTo>
                  <a:pt x="1206908" y="3010779"/>
                  <a:pt x="1209502" y="2997800"/>
                  <a:pt x="1214693" y="2987418"/>
                </a:cubicBezTo>
                <a:cubicBezTo>
                  <a:pt x="1186143" y="2982227"/>
                  <a:pt x="1162783" y="2956272"/>
                  <a:pt x="1162783" y="2925126"/>
                </a:cubicBezTo>
                <a:cubicBezTo>
                  <a:pt x="1162783" y="2891386"/>
                  <a:pt x="1188738" y="2865431"/>
                  <a:pt x="1219883" y="2862835"/>
                </a:cubicBezTo>
                <a:cubicBezTo>
                  <a:pt x="1227672" y="2857643"/>
                  <a:pt x="1235457" y="2855048"/>
                  <a:pt x="1245839" y="2855048"/>
                </a:cubicBezTo>
                <a:cubicBezTo>
                  <a:pt x="1269199" y="2855048"/>
                  <a:pt x="1287367" y="2873216"/>
                  <a:pt x="1287367" y="2896577"/>
                </a:cubicBezTo>
                <a:cubicBezTo>
                  <a:pt x="1287367" y="2901768"/>
                  <a:pt x="1284773" y="2904362"/>
                  <a:pt x="1284773" y="2909553"/>
                </a:cubicBezTo>
                <a:cubicBezTo>
                  <a:pt x="1287367" y="2914744"/>
                  <a:pt x="1287367" y="2919935"/>
                  <a:pt x="1287367" y="2925126"/>
                </a:cubicBezTo>
                <a:lnTo>
                  <a:pt x="1287367" y="2927723"/>
                </a:lnTo>
                <a:lnTo>
                  <a:pt x="1297749" y="2927723"/>
                </a:lnTo>
                <a:cubicBezTo>
                  <a:pt x="1295154" y="2922532"/>
                  <a:pt x="1292558" y="2914744"/>
                  <a:pt x="1292558" y="2906959"/>
                </a:cubicBezTo>
                <a:cubicBezTo>
                  <a:pt x="1292558" y="2888789"/>
                  <a:pt x="1300345" y="2873216"/>
                  <a:pt x="1310728" y="2862835"/>
                </a:cubicBezTo>
                <a:cubicBezTo>
                  <a:pt x="1308131" y="2857643"/>
                  <a:pt x="1308131" y="2849858"/>
                  <a:pt x="1308131" y="2844667"/>
                </a:cubicBezTo>
                <a:cubicBezTo>
                  <a:pt x="1308131" y="2839476"/>
                  <a:pt x="1310728" y="2834286"/>
                  <a:pt x="1310728" y="2829093"/>
                </a:cubicBezTo>
                <a:cubicBezTo>
                  <a:pt x="1300345" y="2821306"/>
                  <a:pt x="1295154" y="2808330"/>
                  <a:pt x="1295154" y="2795351"/>
                </a:cubicBezTo>
                <a:cubicBezTo>
                  <a:pt x="1295154" y="2769396"/>
                  <a:pt x="1315919" y="2748632"/>
                  <a:pt x="1341874" y="2748632"/>
                </a:cubicBezTo>
                <a:cubicBezTo>
                  <a:pt x="1357447" y="2748632"/>
                  <a:pt x="1370423" y="2756420"/>
                  <a:pt x="1378210" y="2766802"/>
                </a:cubicBezTo>
                <a:cubicBezTo>
                  <a:pt x="1383401" y="2764205"/>
                  <a:pt x="1385995" y="2764205"/>
                  <a:pt x="1391187" y="2764205"/>
                </a:cubicBezTo>
                <a:cubicBezTo>
                  <a:pt x="1398975" y="2764205"/>
                  <a:pt x="1404165" y="2766802"/>
                  <a:pt x="1409356" y="2766802"/>
                </a:cubicBezTo>
                <a:cubicBezTo>
                  <a:pt x="1406760" y="2761611"/>
                  <a:pt x="1406760" y="2753824"/>
                  <a:pt x="1406760" y="2746038"/>
                </a:cubicBezTo>
                <a:cubicBezTo>
                  <a:pt x="1406760" y="2722677"/>
                  <a:pt x="1417142" y="2699319"/>
                  <a:pt x="1432715" y="2683746"/>
                </a:cubicBezTo>
                <a:cubicBezTo>
                  <a:pt x="1427524" y="2675958"/>
                  <a:pt x="1424930" y="2668173"/>
                  <a:pt x="1424930" y="2660385"/>
                </a:cubicBezTo>
                <a:cubicBezTo>
                  <a:pt x="1424930" y="2634430"/>
                  <a:pt x="1445694" y="2613667"/>
                  <a:pt x="1471649" y="2613667"/>
                </a:cubicBezTo>
                <a:cubicBezTo>
                  <a:pt x="1497604" y="2613667"/>
                  <a:pt x="1515771" y="2631836"/>
                  <a:pt x="1518367" y="2657791"/>
                </a:cubicBezTo>
                <a:cubicBezTo>
                  <a:pt x="1528750" y="2657791"/>
                  <a:pt x="1539132" y="2662981"/>
                  <a:pt x="1546916" y="2668173"/>
                </a:cubicBezTo>
                <a:cubicBezTo>
                  <a:pt x="1549513" y="2660385"/>
                  <a:pt x="1552107" y="2655194"/>
                  <a:pt x="1554705" y="2650003"/>
                </a:cubicBezTo>
                <a:cubicBezTo>
                  <a:pt x="1544322" y="2644812"/>
                  <a:pt x="1539132" y="2634430"/>
                  <a:pt x="1539132" y="2624048"/>
                </a:cubicBezTo>
                <a:cubicBezTo>
                  <a:pt x="1539132" y="2608475"/>
                  <a:pt x="1552107" y="2595499"/>
                  <a:pt x="1567681" y="2595499"/>
                </a:cubicBezTo>
                <a:cubicBezTo>
                  <a:pt x="1583254" y="2595499"/>
                  <a:pt x="1596232" y="2608475"/>
                  <a:pt x="1596232" y="2624048"/>
                </a:cubicBezTo>
                <a:lnTo>
                  <a:pt x="1601423" y="2624048"/>
                </a:lnTo>
                <a:lnTo>
                  <a:pt x="1611806" y="2624048"/>
                </a:lnTo>
                <a:cubicBezTo>
                  <a:pt x="1598827" y="2611073"/>
                  <a:pt x="1591042" y="2595499"/>
                  <a:pt x="1588445" y="2577329"/>
                </a:cubicBezTo>
                <a:cubicBezTo>
                  <a:pt x="1585851" y="2579925"/>
                  <a:pt x="1580660" y="2579925"/>
                  <a:pt x="1578062" y="2579925"/>
                </a:cubicBezTo>
                <a:lnTo>
                  <a:pt x="1572872" y="2579925"/>
                </a:lnTo>
                <a:cubicBezTo>
                  <a:pt x="1562490" y="2587710"/>
                  <a:pt x="1552107" y="2590308"/>
                  <a:pt x="1539132" y="2590308"/>
                </a:cubicBezTo>
                <a:cubicBezTo>
                  <a:pt x="1523559" y="2590308"/>
                  <a:pt x="1513176" y="2587710"/>
                  <a:pt x="1502795" y="2579925"/>
                </a:cubicBezTo>
                <a:cubicBezTo>
                  <a:pt x="1500198" y="2582520"/>
                  <a:pt x="1497604" y="2582520"/>
                  <a:pt x="1492412" y="2582520"/>
                </a:cubicBezTo>
                <a:cubicBezTo>
                  <a:pt x="1482031" y="2582520"/>
                  <a:pt x="1471649" y="2574735"/>
                  <a:pt x="1466457" y="2564353"/>
                </a:cubicBezTo>
                <a:cubicBezTo>
                  <a:pt x="1456076" y="2574735"/>
                  <a:pt x="1440503" y="2582520"/>
                  <a:pt x="1422333" y="2582520"/>
                </a:cubicBezTo>
                <a:cubicBezTo>
                  <a:pt x="1411950" y="2585117"/>
                  <a:pt x="1401569" y="2587710"/>
                  <a:pt x="1388593" y="2587710"/>
                </a:cubicBezTo>
                <a:cubicBezTo>
                  <a:pt x="1380805" y="2587710"/>
                  <a:pt x="1375614" y="2585117"/>
                  <a:pt x="1370423" y="2585117"/>
                </a:cubicBezTo>
                <a:cubicBezTo>
                  <a:pt x="1367829" y="2587710"/>
                  <a:pt x="1362638" y="2590308"/>
                  <a:pt x="1357447" y="2590308"/>
                </a:cubicBezTo>
                <a:lnTo>
                  <a:pt x="1354850" y="2590308"/>
                </a:lnTo>
                <a:lnTo>
                  <a:pt x="1349517" y="2600490"/>
                </a:lnTo>
                <a:lnTo>
                  <a:pt x="1367827" y="2592905"/>
                </a:lnTo>
                <a:cubicBezTo>
                  <a:pt x="1383596" y="2592905"/>
                  <a:pt x="1396379" y="2605688"/>
                  <a:pt x="1396379" y="2621454"/>
                </a:cubicBezTo>
                <a:cubicBezTo>
                  <a:pt x="1396379" y="2637223"/>
                  <a:pt x="1383596" y="2650006"/>
                  <a:pt x="1367827" y="2650006"/>
                </a:cubicBezTo>
                <a:cubicBezTo>
                  <a:pt x="1352060" y="2650006"/>
                  <a:pt x="1339278" y="2637223"/>
                  <a:pt x="1339278" y="2621454"/>
                </a:cubicBezTo>
                <a:lnTo>
                  <a:pt x="1342084" y="2614680"/>
                </a:lnTo>
                <a:lnTo>
                  <a:pt x="1340575" y="2617560"/>
                </a:lnTo>
                <a:cubicBezTo>
                  <a:pt x="1332789" y="2624698"/>
                  <a:pt x="1322407" y="2629239"/>
                  <a:pt x="1310728" y="2629239"/>
                </a:cubicBezTo>
                <a:cubicBezTo>
                  <a:pt x="1284773" y="2629239"/>
                  <a:pt x="1266603" y="2608475"/>
                  <a:pt x="1266603" y="2585117"/>
                </a:cubicBezTo>
                <a:cubicBezTo>
                  <a:pt x="1266603" y="2564353"/>
                  <a:pt x="1279582" y="2548780"/>
                  <a:pt x="1295154" y="2543589"/>
                </a:cubicBezTo>
                <a:cubicBezTo>
                  <a:pt x="1276985" y="2522825"/>
                  <a:pt x="1264009" y="2494273"/>
                  <a:pt x="1264009" y="2463127"/>
                </a:cubicBezTo>
                <a:cubicBezTo>
                  <a:pt x="1264009" y="2437172"/>
                  <a:pt x="1271794" y="2413814"/>
                  <a:pt x="1284773" y="2393050"/>
                </a:cubicBezTo>
                <a:cubicBezTo>
                  <a:pt x="1253627" y="2382668"/>
                  <a:pt x="1230266" y="2354116"/>
                  <a:pt x="1230266" y="2320376"/>
                </a:cubicBezTo>
                <a:cubicBezTo>
                  <a:pt x="1230266" y="2302206"/>
                  <a:pt x="1238054" y="2284039"/>
                  <a:pt x="1248436" y="2271060"/>
                </a:cubicBezTo>
                <a:cubicBezTo>
                  <a:pt x="1243244" y="2273657"/>
                  <a:pt x="1235457" y="2276251"/>
                  <a:pt x="1227672" y="2276251"/>
                </a:cubicBezTo>
                <a:cubicBezTo>
                  <a:pt x="1212099" y="2276251"/>
                  <a:pt x="1199120" y="2271060"/>
                  <a:pt x="1188738" y="2260679"/>
                </a:cubicBezTo>
                <a:cubicBezTo>
                  <a:pt x="1183547" y="2263275"/>
                  <a:pt x="1175762" y="2265869"/>
                  <a:pt x="1167974" y="2265869"/>
                </a:cubicBezTo>
                <a:cubicBezTo>
                  <a:pt x="1136829" y="2265869"/>
                  <a:pt x="1113470" y="2239914"/>
                  <a:pt x="1113470" y="2211365"/>
                </a:cubicBezTo>
                <a:cubicBezTo>
                  <a:pt x="1113470" y="2190601"/>
                  <a:pt x="1126446" y="2169837"/>
                  <a:pt x="1147210" y="2162049"/>
                </a:cubicBezTo>
                <a:cubicBezTo>
                  <a:pt x="1152401" y="2154264"/>
                  <a:pt x="1162783" y="2146477"/>
                  <a:pt x="1173165" y="2146477"/>
                </a:cubicBezTo>
                <a:cubicBezTo>
                  <a:pt x="1188738" y="2146477"/>
                  <a:pt x="1199120" y="2156858"/>
                  <a:pt x="1201717" y="2172432"/>
                </a:cubicBezTo>
                <a:cubicBezTo>
                  <a:pt x="1209502" y="2169837"/>
                  <a:pt x="1217289" y="2167240"/>
                  <a:pt x="1227672" y="2167240"/>
                </a:cubicBezTo>
                <a:cubicBezTo>
                  <a:pt x="1245839" y="2167240"/>
                  <a:pt x="1264009" y="2177622"/>
                  <a:pt x="1274391" y="2193195"/>
                </a:cubicBezTo>
                <a:cubicBezTo>
                  <a:pt x="1287367" y="2177622"/>
                  <a:pt x="1308131" y="2167240"/>
                  <a:pt x="1328894" y="2167240"/>
                </a:cubicBezTo>
                <a:cubicBezTo>
                  <a:pt x="1336683" y="2167240"/>
                  <a:pt x="1344468" y="2167240"/>
                  <a:pt x="1352255" y="2169837"/>
                </a:cubicBezTo>
                <a:cubicBezTo>
                  <a:pt x="1349659" y="2164646"/>
                  <a:pt x="1347065" y="2156858"/>
                  <a:pt x="1347065" y="2149073"/>
                </a:cubicBezTo>
                <a:cubicBezTo>
                  <a:pt x="1347065" y="2117927"/>
                  <a:pt x="1373020" y="2091972"/>
                  <a:pt x="1404165" y="2091972"/>
                </a:cubicBezTo>
                <a:cubicBezTo>
                  <a:pt x="1435311" y="2091972"/>
                  <a:pt x="1461266" y="2117927"/>
                  <a:pt x="1461266" y="2149073"/>
                </a:cubicBezTo>
                <a:cubicBezTo>
                  <a:pt x="1461266" y="2180219"/>
                  <a:pt x="1435311" y="2206174"/>
                  <a:pt x="1404165" y="2206174"/>
                </a:cubicBezTo>
                <a:cubicBezTo>
                  <a:pt x="1398975" y="2206174"/>
                  <a:pt x="1396378" y="2203577"/>
                  <a:pt x="1391187" y="2203577"/>
                </a:cubicBezTo>
                <a:cubicBezTo>
                  <a:pt x="1396378" y="2213959"/>
                  <a:pt x="1398975" y="2224341"/>
                  <a:pt x="1398975" y="2234723"/>
                </a:cubicBezTo>
                <a:cubicBezTo>
                  <a:pt x="1398975" y="2250296"/>
                  <a:pt x="1393784" y="2265869"/>
                  <a:pt x="1385995" y="2276251"/>
                </a:cubicBezTo>
                <a:cubicBezTo>
                  <a:pt x="1383401" y="2284039"/>
                  <a:pt x="1380805" y="2289230"/>
                  <a:pt x="1375614" y="2294421"/>
                </a:cubicBezTo>
                <a:cubicBezTo>
                  <a:pt x="1378210" y="2304802"/>
                  <a:pt x="1380805" y="2315185"/>
                  <a:pt x="1380805" y="2325567"/>
                </a:cubicBezTo>
                <a:cubicBezTo>
                  <a:pt x="1383401" y="2322970"/>
                  <a:pt x="1388593" y="2322970"/>
                  <a:pt x="1391187" y="2322970"/>
                </a:cubicBezTo>
                <a:cubicBezTo>
                  <a:pt x="1409356" y="2322970"/>
                  <a:pt x="1422333" y="2335949"/>
                  <a:pt x="1427524" y="2351522"/>
                </a:cubicBezTo>
                <a:cubicBezTo>
                  <a:pt x="1430121" y="2354116"/>
                  <a:pt x="1432715" y="2354116"/>
                  <a:pt x="1435311" y="2356713"/>
                </a:cubicBezTo>
                <a:cubicBezTo>
                  <a:pt x="1440503" y="2354116"/>
                  <a:pt x="1448288" y="2354116"/>
                  <a:pt x="1453479" y="2354116"/>
                </a:cubicBezTo>
                <a:lnTo>
                  <a:pt x="1463861" y="2354116"/>
                </a:lnTo>
                <a:cubicBezTo>
                  <a:pt x="1450885" y="2346331"/>
                  <a:pt x="1440503" y="2330758"/>
                  <a:pt x="1440503" y="2315185"/>
                </a:cubicBezTo>
                <a:cubicBezTo>
                  <a:pt x="1440503" y="2291824"/>
                  <a:pt x="1461266" y="2271060"/>
                  <a:pt x="1484625" y="2271060"/>
                </a:cubicBezTo>
                <a:cubicBezTo>
                  <a:pt x="1507986" y="2271060"/>
                  <a:pt x="1528750" y="2289230"/>
                  <a:pt x="1528750" y="2315185"/>
                </a:cubicBezTo>
                <a:cubicBezTo>
                  <a:pt x="1528750" y="2338544"/>
                  <a:pt x="1510580" y="2359307"/>
                  <a:pt x="1484625" y="2359307"/>
                </a:cubicBezTo>
                <a:cubicBezTo>
                  <a:pt x="1510580" y="2372286"/>
                  <a:pt x="1528750" y="2395645"/>
                  <a:pt x="1531344" y="2424196"/>
                </a:cubicBezTo>
                <a:cubicBezTo>
                  <a:pt x="1533941" y="2421600"/>
                  <a:pt x="1539132" y="2421600"/>
                  <a:pt x="1544322" y="2421600"/>
                </a:cubicBezTo>
                <a:cubicBezTo>
                  <a:pt x="1580660" y="2421600"/>
                  <a:pt x="1611806" y="2452745"/>
                  <a:pt x="1611806" y="2489082"/>
                </a:cubicBezTo>
                <a:lnTo>
                  <a:pt x="1611806" y="2491679"/>
                </a:lnTo>
                <a:cubicBezTo>
                  <a:pt x="1627379" y="2478700"/>
                  <a:pt x="1650737" y="2468318"/>
                  <a:pt x="1674098" y="2468318"/>
                </a:cubicBezTo>
                <a:cubicBezTo>
                  <a:pt x="1692265" y="2468318"/>
                  <a:pt x="1710435" y="2473509"/>
                  <a:pt x="1726008" y="2483891"/>
                </a:cubicBezTo>
                <a:cubicBezTo>
                  <a:pt x="1728602" y="2470914"/>
                  <a:pt x="1736389" y="2460533"/>
                  <a:pt x="1749366" y="2455342"/>
                </a:cubicBezTo>
                <a:cubicBezTo>
                  <a:pt x="1746772" y="2450151"/>
                  <a:pt x="1746772" y="2447555"/>
                  <a:pt x="1746772" y="2442363"/>
                </a:cubicBezTo>
                <a:cubicBezTo>
                  <a:pt x="1746772" y="2421600"/>
                  <a:pt x="1762344" y="2406026"/>
                  <a:pt x="1783109" y="2406026"/>
                </a:cubicBezTo>
                <a:cubicBezTo>
                  <a:pt x="1803873" y="2406026"/>
                  <a:pt x="1819445" y="2421600"/>
                  <a:pt x="1819445" y="2442363"/>
                </a:cubicBezTo>
                <a:cubicBezTo>
                  <a:pt x="1819445" y="2457936"/>
                  <a:pt x="1811658" y="2470914"/>
                  <a:pt x="1798682" y="2476107"/>
                </a:cubicBezTo>
                <a:cubicBezTo>
                  <a:pt x="1798682" y="2478700"/>
                  <a:pt x="1801276" y="2481297"/>
                  <a:pt x="1801276" y="2483891"/>
                </a:cubicBezTo>
                <a:cubicBezTo>
                  <a:pt x="1837613" y="2491679"/>
                  <a:pt x="1866164" y="2522825"/>
                  <a:pt x="1866164" y="2561756"/>
                </a:cubicBezTo>
                <a:cubicBezTo>
                  <a:pt x="1866164" y="2605881"/>
                  <a:pt x="1829828" y="2642218"/>
                  <a:pt x="1785703" y="2642218"/>
                </a:cubicBezTo>
                <a:cubicBezTo>
                  <a:pt x="1767536" y="2642218"/>
                  <a:pt x="1751963" y="2637026"/>
                  <a:pt x="1738983" y="2626645"/>
                </a:cubicBezTo>
                <a:cubicBezTo>
                  <a:pt x="1731198" y="2634430"/>
                  <a:pt x="1720817" y="2642218"/>
                  <a:pt x="1710435" y="2647409"/>
                </a:cubicBezTo>
                <a:cubicBezTo>
                  <a:pt x="1707838" y="2657791"/>
                  <a:pt x="1702647" y="2665576"/>
                  <a:pt x="1697456" y="2670766"/>
                </a:cubicBezTo>
                <a:cubicBezTo>
                  <a:pt x="1723411" y="2673364"/>
                  <a:pt x="1744175" y="2694127"/>
                  <a:pt x="1744175" y="2720082"/>
                </a:cubicBezTo>
                <a:cubicBezTo>
                  <a:pt x="1744175" y="2738250"/>
                  <a:pt x="1736389" y="2751229"/>
                  <a:pt x="1723411" y="2761611"/>
                </a:cubicBezTo>
                <a:lnTo>
                  <a:pt x="1723411" y="2764205"/>
                </a:lnTo>
                <a:cubicBezTo>
                  <a:pt x="1728602" y="2764205"/>
                  <a:pt x="1731198" y="2766802"/>
                  <a:pt x="1736389" y="2769396"/>
                </a:cubicBezTo>
                <a:cubicBezTo>
                  <a:pt x="1744175" y="2761611"/>
                  <a:pt x="1754557" y="2756420"/>
                  <a:pt x="1764938" y="2756420"/>
                </a:cubicBezTo>
                <a:cubicBezTo>
                  <a:pt x="1785703" y="2756420"/>
                  <a:pt x="1801276" y="2771993"/>
                  <a:pt x="1801276" y="2792757"/>
                </a:cubicBezTo>
                <a:cubicBezTo>
                  <a:pt x="1801276" y="2808330"/>
                  <a:pt x="1790894" y="2821306"/>
                  <a:pt x="1777918" y="2826497"/>
                </a:cubicBezTo>
                <a:cubicBezTo>
                  <a:pt x="1780512" y="2831688"/>
                  <a:pt x="1780512" y="2836879"/>
                  <a:pt x="1780512" y="2842070"/>
                </a:cubicBezTo>
                <a:cubicBezTo>
                  <a:pt x="1780512" y="2888789"/>
                  <a:pt x="1744175" y="2925126"/>
                  <a:pt x="1697456" y="2925126"/>
                </a:cubicBezTo>
                <a:lnTo>
                  <a:pt x="1692265" y="2925126"/>
                </a:lnTo>
                <a:cubicBezTo>
                  <a:pt x="1689671" y="2932914"/>
                  <a:pt x="1687073" y="2938104"/>
                  <a:pt x="1681883" y="2943295"/>
                </a:cubicBezTo>
                <a:cubicBezTo>
                  <a:pt x="1684480" y="2940699"/>
                  <a:pt x="1689671" y="2940699"/>
                  <a:pt x="1694862" y="2940699"/>
                </a:cubicBezTo>
                <a:cubicBezTo>
                  <a:pt x="1715626" y="2940699"/>
                  <a:pt x="1733793" y="2958869"/>
                  <a:pt x="1733793" y="2979633"/>
                </a:cubicBezTo>
                <a:cubicBezTo>
                  <a:pt x="1733793" y="2987418"/>
                  <a:pt x="1731198" y="2995205"/>
                  <a:pt x="1726008" y="3000397"/>
                </a:cubicBezTo>
                <a:lnTo>
                  <a:pt x="1728602" y="3000397"/>
                </a:lnTo>
                <a:cubicBezTo>
                  <a:pt x="1731198" y="2997800"/>
                  <a:pt x="1736389" y="2997800"/>
                  <a:pt x="1738983" y="2997800"/>
                </a:cubicBezTo>
                <a:cubicBezTo>
                  <a:pt x="1736389" y="2995205"/>
                  <a:pt x="1736389" y="2992609"/>
                  <a:pt x="1736389" y="2990015"/>
                </a:cubicBezTo>
                <a:cubicBezTo>
                  <a:pt x="1736389" y="2977036"/>
                  <a:pt x="1746772" y="2964060"/>
                  <a:pt x="1762344" y="2964060"/>
                </a:cubicBezTo>
                <a:lnTo>
                  <a:pt x="1767536" y="2964060"/>
                </a:lnTo>
                <a:cubicBezTo>
                  <a:pt x="1759748" y="2953678"/>
                  <a:pt x="1754557" y="2943295"/>
                  <a:pt x="1754557" y="2930317"/>
                </a:cubicBezTo>
                <a:cubicBezTo>
                  <a:pt x="1754557" y="2901768"/>
                  <a:pt x="1777918" y="2875813"/>
                  <a:pt x="1809064" y="2875813"/>
                </a:cubicBezTo>
                <a:cubicBezTo>
                  <a:pt x="1819445" y="2875813"/>
                  <a:pt x="1827231" y="2878407"/>
                  <a:pt x="1835019" y="2883598"/>
                </a:cubicBezTo>
                <a:cubicBezTo>
                  <a:pt x="1832422" y="2878407"/>
                  <a:pt x="1832422" y="2875813"/>
                  <a:pt x="1832422" y="2870622"/>
                </a:cubicBezTo>
                <a:cubicBezTo>
                  <a:pt x="1832422" y="2852452"/>
                  <a:pt x="1847994" y="2836879"/>
                  <a:pt x="1866164" y="2836879"/>
                </a:cubicBezTo>
                <a:lnTo>
                  <a:pt x="1868759" y="2836879"/>
                </a:lnTo>
                <a:cubicBezTo>
                  <a:pt x="1873949" y="2834286"/>
                  <a:pt x="1879140" y="2831688"/>
                  <a:pt x="1884332" y="2831688"/>
                </a:cubicBezTo>
                <a:cubicBezTo>
                  <a:pt x="1897310" y="2831688"/>
                  <a:pt x="1907693" y="2842070"/>
                  <a:pt x="1907693" y="2855048"/>
                </a:cubicBezTo>
                <a:cubicBezTo>
                  <a:pt x="1907693" y="2860239"/>
                  <a:pt x="1905095" y="2865431"/>
                  <a:pt x="1902501" y="2870622"/>
                </a:cubicBezTo>
                <a:cubicBezTo>
                  <a:pt x="1902501" y="2888789"/>
                  <a:pt x="1886929" y="2904362"/>
                  <a:pt x="1868759" y="2904362"/>
                </a:cubicBezTo>
                <a:cubicBezTo>
                  <a:pt x="1866164" y="2904362"/>
                  <a:pt x="1860974" y="2901768"/>
                  <a:pt x="1858377" y="2901768"/>
                </a:cubicBezTo>
                <a:cubicBezTo>
                  <a:pt x="1863568" y="2909553"/>
                  <a:pt x="1866164" y="2919935"/>
                  <a:pt x="1866164" y="2930317"/>
                </a:cubicBezTo>
                <a:cubicBezTo>
                  <a:pt x="1866164" y="2940699"/>
                  <a:pt x="1863568" y="2951081"/>
                  <a:pt x="1858377" y="2958869"/>
                </a:cubicBezTo>
                <a:cubicBezTo>
                  <a:pt x="1863568" y="2956272"/>
                  <a:pt x="1868759" y="2953678"/>
                  <a:pt x="1873949" y="2953678"/>
                </a:cubicBezTo>
                <a:cubicBezTo>
                  <a:pt x="1886929" y="2953678"/>
                  <a:pt x="1899904" y="2961463"/>
                  <a:pt x="1905095" y="2974442"/>
                </a:cubicBezTo>
                <a:lnTo>
                  <a:pt x="1905095" y="2969250"/>
                </a:lnTo>
                <a:cubicBezTo>
                  <a:pt x="1905095" y="2932914"/>
                  <a:pt x="1933647" y="2904362"/>
                  <a:pt x="1969985" y="2904362"/>
                </a:cubicBezTo>
                <a:cubicBezTo>
                  <a:pt x="1980366" y="2904362"/>
                  <a:pt x="1993343" y="2906959"/>
                  <a:pt x="2003725" y="2914744"/>
                </a:cubicBezTo>
                <a:cubicBezTo>
                  <a:pt x="2001131" y="2909553"/>
                  <a:pt x="2001131" y="2904362"/>
                  <a:pt x="2001131" y="2899171"/>
                </a:cubicBezTo>
                <a:cubicBezTo>
                  <a:pt x="2001131" y="2865431"/>
                  <a:pt x="2029680" y="2836879"/>
                  <a:pt x="2063422" y="2836879"/>
                </a:cubicBezTo>
                <a:lnTo>
                  <a:pt x="2078996" y="2821306"/>
                </a:lnTo>
                <a:lnTo>
                  <a:pt x="2063422" y="2805733"/>
                </a:lnTo>
                <a:cubicBezTo>
                  <a:pt x="2060826" y="2805733"/>
                  <a:pt x="2055635" y="2808330"/>
                  <a:pt x="2050444" y="2808330"/>
                </a:cubicBezTo>
                <a:cubicBezTo>
                  <a:pt x="2053041" y="2810924"/>
                  <a:pt x="2055635" y="2816115"/>
                  <a:pt x="2055635" y="2821306"/>
                </a:cubicBezTo>
                <a:cubicBezTo>
                  <a:pt x="2055635" y="2834286"/>
                  <a:pt x="2045252" y="2842070"/>
                  <a:pt x="2034871" y="2842070"/>
                </a:cubicBezTo>
                <a:cubicBezTo>
                  <a:pt x="2021895" y="2842070"/>
                  <a:pt x="2014106" y="2831688"/>
                  <a:pt x="2014106" y="2821306"/>
                </a:cubicBezTo>
                <a:cubicBezTo>
                  <a:pt x="2014106" y="2813521"/>
                  <a:pt x="2019297" y="2805733"/>
                  <a:pt x="2024489" y="2803138"/>
                </a:cubicBezTo>
                <a:cubicBezTo>
                  <a:pt x="2014106" y="2797948"/>
                  <a:pt x="2006321" y="2787566"/>
                  <a:pt x="2001131" y="2777183"/>
                </a:cubicBezTo>
                <a:cubicBezTo>
                  <a:pt x="1998534" y="2774587"/>
                  <a:pt x="1995940" y="2774587"/>
                  <a:pt x="1993343" y="2771993"/>
                </a:cubicBezTo>
                <a:cubicBezTo>
                  <a:pt x="1990749" y="2774587"/>
                  <a:pt x="1988151" y="2779777"/>
                  <a:pt x="1985557" y="2782375"/>
                </a:cubicBezTo>
                <a:lnTo>
                  <a:pt x="1985557" y="2784969"/>
                </a:lnTo>
                <a:cubicBezTo>
                  <a:pt x="1985557" y="2800542"/>
                  <a:pt x="1975175" y="2810924"/>
                  <a:pt x="1959603" y="2810924"/>
                </a:cubicBezTo>
                <a:cubicBezTo>
                  <a:pt x="1954411" y="2810924"/>
                  <a:pt x="1949220" y="2810924"/>
                  <a:pt x="1946624" y="2808330"/>
                </a:cubicBezTo>
                <a:cubicBezTo>
                  <a:pt x="1936241" y="2810924"/>
                  <a:pt x="1925860" y="2813521"/>
                  <a:pt x="1915478" y="2813521"/>
                </a:cubicBezTo>
                <a:cubicBezTo>
                  <a:pt x="1866164" y="2813521"/>
                  <a:pt x="1824637" y="2771993"/>
                  <a:pt x="1824637" y="2722677"/>
                </a:cubicBezTo>
                <a:cubicBezTo>
                  <a:pt x="1824637" y="2673364"/>
                  <a:pt x="1866164" y="2631836"/>
                  <a:pt x="1915478" y="2631836"/>
                </a:cubicBezTo>
                <a:cubicBezTo>
                  <a:pt x="1923265" y="2631836"/>
                  <a:pt x="1928456" y="2634430"/>
                  <a:pt x="1933647" y="2634430"/>
                </a:cubicBezTo>
                <a:cubicBezTo>
                  <a:pt x="1933647" y="2613667"/>
                  <a:pt x="1938839" y="2595499"/>
                  <a:pt x="1949220" y="2579925"/>
                </a:cubicBezTo>
                <a:lnTo>
                  <a:pt x="1938839" y="2579925"/>
                </a:lnTo>
                <a:cubicBezTo>
                  <a:pt x="1918075" y="2579925"/>
                  <a:pt x="1899904" y="2561756"/>
                  <a:pt x="1899904" y="2540992"/>
                </a:cubicBezTo>
                <a:cubicBezTo>
                  <a:pt x="1899904" y="2520228"/>
                  <a:pt x="1918075" y="2502061"/>
                  <a:pt x="1938839" y="2502061"/>
                </a:cubicBezTo>
                <a:cubicBezTo>
                  <a:pt x="1962196" y="2502061"/>
                  <a:pt x="1977770" y="2520228"/>
                  <a:pt x="1977770" y="2540992"/>
                </a:cubicBezTo>
                <a:lnTo>
                  <a:pt x="1977770" y="2548780"/>
                </a:lnTo>
                <a:cubicBezTo>
                  <a:pt x="1995940" y="2535801"/>
                  <a:pt x="2016703" y="2528015"/>
                  <a:pt x="2040061" y="2528015"/>
                </a:cubicBezTo>
                <a:cubicBezTo>
                  <a:pt x="2050444" y="2528015"/>
                  <a:pt x="2060826" y="2530611"/>
                  <a:pt x="2068613" y="2533207"/>
                </a:cubicBezTo>
                <a:cubicBezTo>
                  <a:pt x="2073805" y="2530611"/>
                  <a:pt x="2078996" y="2530611"/>
                  <a:pt x="2084186" y="2530611"/>
                </a:cubicBezTo>
                <a:cubicBezTo>
                  <a:pt x="2073805" y="2522825"/>
                  <a:pt x="2068613" y="2509846"/>
                  <a:pt x="2068613" y="2494273"/>
                </a:cubicBezTo>
                <a:cubicBezTo>
                  <a:pt x="2068613" y="2489082"/>
                  <a:pt x="2071207" y="2483891"/>
                  <a:pt x="2071207" y="2481297"/>
                </a:cubicBezTo>
                <a:cubicBezTo>
                  <a:pt x="2068613" y="2481297"/>
                  <a:pt x="2066016" y="2478700"/>
                  <a:pt x="2063422" y="2478700"/>
                </a:cubicBezTo>
                <a:cubicBezTo>
                  <a:pt x="2058231" y="2491679"/>
                  <a:pt x="2045252" y="2499464"/>
                  <a:pt x="2032276" y="2499464"/>
                </a:cubicBezTo>
                <a:cubicBezTo>
                  <a:pt x="2027086" y="2499464"/>
                  <a:pt x="2024489" y="2499464"/>
                  <a:pt x="2019297" y="2496870"/>
                </a:cubicBezTo>
                <a:cubicBezTo>
                  <a:pt x="2016703" y="2502061"/>
                  <a:pt x="2011512" y="2504654"/>
                  <a:pt x="2003725" y="2504654"/>
                </a:cubicBezTo>
                <a:cubicBezTo>
                  <a:pt x="1993343" y="2504654"/>
                  <a:pt x="1985557" y="2496870"/>
                  <a:pt x="1982960" y="2489082"/>
                </a:cubicBezTo>
                <a:cubicBezTo>
                  <a:pt x="1946624" y="2489082"/>
                  <a:pt x="1912884" y="2465724"/>
                  <a:pt x="1897310" y="2431981"/>
                </a:cubicBezTo>
                <a:cubicBezTo>
                  <a:pt x="1884332" y="2431981"/>
                  <a:pt x="1871355" y="2424196"/>
                  <a:pt x="1863568" y="2413814"/>
                </a:cubicBezTo>
                <a:cubicBezTo>
                  <a:pt x="1866164" y="2419005"/>
                  <a:pt x="1868759" y="2424196"/>
                  <a:pt x="1868759" y="2429387"/>
                </a:cubicBezTo>
                <a:cubicBezTo>
                  <a:pt x="1868759" y="2442363"/>
                  <a:pt x="1858377" y="2452745"/>
                  <a:pt x="1845400" y="2452745"/>
                </a:cubicBezTo>
                <a:cubicBezTo>
                  <a:pt x="1832422" y="2452745"/>
                  <a:pt x="1822039" y="2442363"/>
                  <a:pt x="1822039" y="2429387"/>
                </a:cubicBezTo>
                <a:cubicBezTo>
                  <a:pt x="1822039" y="2416408"/>
                  <a:pt x="1832422" y="2406026"/>
                  <a:pt x="1845400" y="2406026"/>
                </a:cubicBezTo>
                <a:cubicBezTo>
                  <a:pt x="1850592" y="2406026"/>
                  <a:pt x="1855783" y="2408623"/>
                  <a:pt x="1860974" y="2411217"/>
                </a:cubicBezTo>
                <a:cubicBezTo>
                  <a:pt x="1860974" y="2408623"/>
                  <a:pt x="1858377" y="2408623"/>
                  <a:pt x="1858377" y="2406026"/>
                </a:cubicBezTo>
                <a:cubicBezTo>
                  <a:pt x="1853185" y="2400835"/>
                  <a:pt x="1850592" y="2398241"/>
                  <a:pt x="1847994" y="2393050"/>
                </a:cubicBezTo>
                <a:lnTo>
                  <a:pt x="1845400" y="2393050"/>
                </a:lnTo>
                <a:cubicBezTo>
                  <a:pt x="1824637" y="2393050"/>
                  <a:pt x="1806467" y="2374880"/>
                  <a:pt x="1806467" y="2354116"/>
                </a:cubicBezTo>
                <a:cubicBezTo>
                  <a:pt x="1806467" y="2351522"/>
                  <a:pt x="1809064" y="2346331"/>
                  <a:pt x="1809064" y="2343734"/>
                </a:cubicBezTo>
                <a:lnTo>
                  <a:pt x="1803873" y="2343734"/>
                </a:lnTo>
                <a:cubicBezTo>
                  <a:pt x="1793491" y="2348925"/>
                  <a:pt x="1783109" y="2351522"/>
                  <a:pt x="1772727" y="2351522"/>
                </a:cubicBezTo>
                <a:cubicBezTo>
                  <a:pt x="1733793" y="2351522"/>
                  <a:pt x="1702647" y="2320376"/>
                  <a:pt x="1702647" y="2281443"/>
                </a:cubicBezTo>
                <a:cubicBezTo>
                  <a:pt x="1702647" y="2250296"/>
                  <a:pt x="1720817" y="2226938"/>
                  <a:pt x="1749366" y="2216556"/>
                </a:cubicBezTo>
                <a:cubicBezTo>
                  <a:pt x="1744175" y="2206174"/>
                  <a:pt x="1738983" y="2195793"/>
                  <a:pt x="1738983" y="2182813"/>
                </a:cubicBezTo>
                <a:lnTo>
                  <a:pt x="1738983" y="2177622"/>
                </a:lnTo>
                <a:cubicBezTo>
                  <a:pt x="1728602" y="2188004"/>
                  <a:pt x="1713028" y="2195793"/>
                  <a:pt x="1697456" y="2195793"/>
                </a:cubicBezTo>
                <a:cubicBezTo>
                  <a:pt x="1668907" y="2195793"/>
                  <a:pt x="1642952" y="2172432"/>
                  <a:pt x="1642952" y="2141285"/>
                </a:cubicBezTo>
                <a:cubicBezTo>
                  <a:pt x="1642952" y="2125712"/>
                  <a:pt x="1648142" y="2110139"/>
                  <a:pt x="1661119" y="2099757"/>
                </a:cubicBezTo>
                <a:cubicBezTo>
                  <a:pt x="1666310" y="2091972"/>
                  <a:pt x="1676692" y="2084184"/>
                  <a:pt x="1687073" y="2084184"/>
                </a:cubicBezTo>
                <a:cubicBezTo>
                  <a:pt x="1692265" y="2084184"/>
                  <a:pt x="1697456" y="2084184"/>
                  <a:pt x="1700053" y="2086781"/>
                </a:cubicBezTo>
                <a:cubicBezTo>
                  <a:pt x="1728602" y="2086781"/>
                  <a:pt x="1751963" y="2112737"/>
                  <a:pt x="1751963" y="2141285"/>
                </a:cubicBezTo>
                <a:lnTo>
                  <a:pt x="1751963" y="2146477"/>
                </a:lnTo>
                <a:cubicBezTo>
                  <a:pt x="1757153" y="2138691"/>
                  <a:pt x="1767536" y="2130903"/>
                  <a:pt x="1777918" y="2128309"/>
                </a:cubicBezTo>
                <a:cubicBezTo>
                  <a:pt x="1772727" y="2115331"/>
                  <a:pt x="1770129" y="2104948"/>
                  <a:pt x="1770129" y="2091972"/>
                </a:cubicBezTo>
                <a:cubicBezTo>
                  <a:pt x="1770129" y="2084184"/>
                  <a:pt x="1772727" y="2073802"/>
                  <a:pt x="1775321" y="2066017"/>
                </a:cubicBezTo>
                <a:cubicBezTo>
                  <a:pt x="1770129" y="2071208"/>
                  <a:pt x="1762344" y="2076399"/>
                  <a:pt x="1754557" y="2076399"/>
                </a:cubicBezTo>
                <a:cubicBezTo>
                  <a:pt x="1741581" y="2076399"/>
                  <a:pt x="1728602" y="2063421"/>
                  <a:pt x="1728602" y="2050444"/>
                </a:cubicBezTo>
                <a:cubicBezTo>
                  <a:pt x="1728602" y="2037466"/>
                  <a:pt x="1738983" y="2024489"/>
                  <a:pt x="1754557" y="2024489"/>
                </a:cubicBezTo>
                <a:cubicBezTo>
                  <a:pt x="1749366" y="2019298"/>
                  <a:pt x="1744175" y="2014107"/>
                  <a:pt x="1738983" y="2006320"/>
                </a:cubicBezTo>
                <a:cubicBezTo>
                  <a:pt x="1731198" y="2014107"/>
                  <a:pt x="1720817" y="2019298"/>
                  <a:pt x="1707838" y="2019298"/>
                </a:cubicBezTo>
                <a:cubicBezTo>
                  <a:pt x="1681883" y="2019298"/>
                  <a:pt x="1663716" y="1998534"/>
                  <a:pt x="1663716" y="1975173"/>
                </a:cubicBezTo>
                <a:cubicBezTo>
                  <a:pt x="1663716" y="1949219"/>
                  <a:pt x="1684480" y="1931051"/>
                  <a:pt x="1707838" y="1931051"/>
                </a:cubicBezTo>
                <a:cubicBezTo>
                  <a:pt x="1718220" y="1931051"/>
                  <a:pt x="1728602" y="1933645"/>
                  <a:pt x="1736389" y="1941433"/>
                </a:cubicBezTo>
                <a:cubicBezTo>
                  <a:pt x="1738983" y="1936242"/>
                  <a:pt x="1738983" y="1933645"/>
                  <a:pt x="1741581" y="1931051"/>
                </a:cubicBezTo>
                <a:lnTo>
                  <a:pt x="1741581" y="1925860"/>
                </a:lnTo>
                <a:cubicBezTo>
                  <a:pt x="1741581" y="1902499"/>
                  <a:pt x="1759748" y="1884332"/>
                  <a:pt x="1783109" y="1884332"/>
                </a:cubicBezTo>
                <a:lnTo>
                  <a:pt x="1785703" y="1884332"/>
                </a:lnTo>
                <a:cubicBezTo>
                  <a:pt x="1780512" y="1876544"/>
                  <a:pt x="1777918" y="1868759"/>
                  <a:pt x="1777918" y="1860971"/>
                </a:cubicBezTo>
                <a:cubicBezTo>
                  <a:pt x="1772727" y="1855780"/>
                  <a:pt x="1767536" y="1847995"/>
                  <a:pt x="1764938" y="1840208"/>
                </a:cubicBezTo>
                <a:cubicBezTo>
                  <a:pt x="1754557" y="1837614"/>
                  <a:pt x="1746772" y="1835016"/>
                  <a:pt x="1738983" y="1832422"/>
                </a:cubicBezTo>
                <a:cubicBezTo>
                  <a:pt x="1741581" y="1837614"/>
                  <a:pt x="1741581" y="1842804"/>
                  <a:pt x="1741581" y="1847995"/>
                </a:cubicBezTo>
                <a:cubicBezTo>
                  <a:pt x="1741581" y="1879141"/>
                  <a:pt x="1718220" y="1902499"/>
                  <a:pt x="1687073" y="1902499"/>
                </a:cubicBezTo>
                <a:cubicBezTo>
                  <a:pt x="1655927" y="1902499"/>
                  <a:pt x="1632570" y="1879141"/>
                  <a:pt x="1632570" y="1847995"/>
                </a:cubicBezTo>
                <a:cubicBezTo>
                  <a:pt x="1632570" y="1842804"/>
                  <a:pt x="1632570" y="1835016"/>
                  <a:pt x="1635164" y="1829825"/>
                </a:cubicBezTo>
                <a:cubicBezTo>
                  <a:pt x="1614400" y="1829825"/>
                  <a:pt x="1596232" y="1811658"/>
                  <a:pt x="1596232" y="1790894"/>
                </a:cubicBezTo>
                <a:cubicBezTo>
                  <a:pt x="1596232" y="1770130"/>
                  <a:pt x="1614400" y="1751960"/>
                  <a:pt x="1635164" y="1751960"/>
                </a:cubicBezTo>
                <a:cubicBezTo>
                  <a:pt x="1655927" y="1751960"/>
                  <a:pt x="1674098" y="1770130"/>
                  <a:pt x="1674098" y="1790894"/>
                </a:cubicBezTo>
                <a:lnTo>
                  <a:pt x="1674098" y="1796085"/>
                </a:lnTo>
                <a:cubicBezTo>
                  <a:pt x="1676692" y="1793489"/>
                  <a:pt x="1679288" y="1793489"/>
                  <a:pt x="1684480" y="1793489"/>
                </a:cubicBezTo>
                <a:cubicBezTo>
                  <a:pt x="1689671" y="1793489"/>
                  <a:pt x="1692265" y="1796085"/>
                  <a:pt x="1697456" y="1796085"/>
                </a:cubicBezTo>
                <a:cubicBezTo>
                  <a:pt x="1692265" y="1785704"/>
                  <a:pt x="1689671" y="1772724"/>
                  <a:pt x="1689671" y="1759748"/>
                </a:cubicBezTo>
                <a:cubicBezTo>
                  <a:pt x="1689671" y="1751960"/>
                  <a:pt x="1689671" y="1746769"/>
                  <a:pt x="1692265" y="1738984"/>
                </a:cubicBezTo>
                <a:lnTo>
                  <a:pt x="1689671" y="1738984"/>
                </a:lnTo>
                <a:cubicBezTo>
                  <a:pt x="1679288" y="1746769"/>
                  <a:pt x="1668907" y="1751960"/>
                  <a:pt x="1655927" y="1751960"/>
                </a:cubicBezTo>
                <a:cubicBezTo>
                  <a:pt x="1627379" y="1751960"/>
                  <a:pt x="1604017" y="1728603"/>
                  <a:pt x="1604017" y="1700051"/>
                </a:cubicBezTo>
                <a:cubicBezTo>
                  <a:pt x="1604017" y="1692265"/>
                  <a:pt x="1606615" y="1684477"/>
                  <a:pt x="1609209" y="1679287"/>
                </a:cubicBezTo>
                <a:cubicBezTo>
                  <a:pt x="1609209" y="1674096"/>
                  <a:pt x="1606615" y="1668904"/>
                  <a:pt x="1606615" y="1663713"/>
                </a:cubicBezTo>
                <a:cubicBezTo>
                  <a:pt x="1606615" y="1640356"/>
                  <a:pt x="1624782" y="1622186"/>
                  <a:pt x="1648142" y="1622186"/>
                </a:cubicBezTo>
                <a:cubicBezTo>
                  <a:pt x="1671501" y="1622186"/>
                  <a:pt x="1689671" y="1640356"/>
                  <a:pt x="1689671" y="1661119"/>
                </a:cubicBezTo>
                <a:cubicBezTo>
                  <a:pt x="1700053" y="1671502"/>
                  <a:pt x="1707838" y="1684477"/>
                  <a:pt x="1707838" y="1700051"/>
                </a:cubicBezTo>
                <a:lnTo>
                  <a:pt x="1707838" y="1707838"/>
                </a:lnTo>
                <a:cubicBezTo>
                  <a:pt x="1713028" y="1700051"/>
                  <a:pt x="1720817" y="1694859"/>
                  <a:pt x="1728602" y="1689668"/>
                </a:cubicBezTo>
                <a:lnTo>
                  <a:pt x="1728602" y="1684477"/>
                </a:lnTo>
                <a:cubicBezTo>
                  <a:pt x="1728602" y="1645547"/>
                  <a:pt x="1749366" y="1609209"/>
                  <a:pt x="1793491" y="1614401"/>
                </a:cubicBezTo>
                <a:cubicBezTo>
                  <a:pt x="1788299" y="1611803"/>
                  <a:pt x="1785703" y="1611803"/>
                  <a:pt x="1783109" y="1609209"/>
                </a:cubicBezTo>
                <a:cubicBezTo>
                  <a:pt x="1777918" y="1614401"/>
                  <a:pt x="1770129" y="1619591"/>
                  <a:pt x="1759748" y="1619591"/>
                </a:cubicBezTo>
                <a:cubicBezTo>
                  <a:pt x="1741581" y="1619591"/>
                  <a:pt x="1728602" y="1606612"/>
                  <a:pt x="1728602" y="1588446"/>
                </a:cubicBezTo>
                <a:cubicBezTo>
                  <a:pt x="1728602" y="1570276"/>
                  <a:pt x="1741581" y="1557300"/>
                  <a:pt x="1759748" y="1557300"/>
                </a:cubicBezTo>
                <a:cubicBezTo>
                  <a:pt x="1767536" y="1557300"/>
                  <a:pt x="1772727" y="1559893"/>
                  <a:pt x="1777918" y="1562491"/>
                </a:cubicBezTo>
                <a:cubicBezTo>
                  <a:pt x="1783109" y="1557300"/>
                  <a:pt x="1790894" y="1552108"/>
                  <a:pt x="1801276" y="1552108"/>
                </a:cubicBezTo>
                <a:cubicBezTo>
                  <a:pt x="1816849" y="1552108"/>
                  <a:pt x="1832422" y="1565085"/>
                  <a:pt x="1832422" y="1583254"/>
                </a:cubicBezTo>
                <a:cubicBezTo>
                  <a:pt x="1832422" y="1588446"/>
                  <a:pt x="1829828" y="1593636"/>
                  <a:pt x="1827231" y="1598827"/>
                </a:cubicBezTo>
                <a:cubicBezTo>
                  <a:pt x="1835019" y="1598827"/>
                  <a:pt x="1842804" y="1596231"/>
                  <a:pt x="1853185" y="1596231"/>
                </a:cubicBezTo>
                <a:cubicBezTo>
                  <a:pt x="1915478" y="1596231"/>
                  <a:pt x="1967388" y="1648141"/>
                  <a:pt x="1967388" y="1710432"/>
                </a:cubicBezTo>
                <a:cubicBezTo>
                  <a:pt x="1967388" y="1720814"/>
                  <a:pt x="1964794" y="1733793"/>
                  <a:pt x="1962196" y="1744175"/>
                </a:cubicBezTo>
                <a:cubicBezTo>
                  <a:pt x="1962196" y="1746769"/>
                  <a:pt x="1962196" y="1749366"/>
                  <a:pt x="1959603" y="1751960"/>
                </a:cubicBezTo>
                <a:cubicBezTo>
                  <a:pt x="1954411" y="1762343"/>
                  <a:pt x="1946624" y="1772724"/>
                  <a:pt x="1938839" y="1783107"/>
                </a:cubicBezTo>
                <a:cubicBezTo>
                  <a:pt x="1941433" y="1788298"/>
                  <a:pt x="1944030" y="1796085"/>
                  <a:pt x="1946624" y="1803870"/>
                </a:cubicBezTo>
                <a:cubicBezTo>
                  <a:pt x="1951815" y="1801276"/>
                  <a:pt x="1957005" y="1801276"/>
                  <a:pt x="1962196" y="1801276"/>
                </a:cubicBezTo>
                <a:cubicBezTo>
                  <a:pt x="1985557" y="1801276"/>
                  <a:pt x="2006321" y="1814253"/>
                  <a:pt x="2019297" y="1832422"/>
                </a:cubicBezTo>
                <a:cubicBezTo>
                  <a:pt x="2029680" y="1837614"/>
                  <a:pt x="2037467" y="1850589"/>
                  <a:pt x="2037467" y="1863569"/>
                </a:cubicBezTo>
                <a:cubicBezTo>
                  <a:pt x="2037467" y="1876544"/>
                  <a:pt x="2032276" y="1884332"/>
                  <a:pt x="2024489" y="1892117"/>
                </a:cubicBezTo>
                <a:cubicBezTo>
                  <a:pt x="2019297" y="1902499"/>
                  <a:pt x="2014106" y="1910287"/>
                  <a:pt x="2006321" y="1918072"/>
                </a:cubicBezTo>
                <a:cubicBezTo>
                  <a:pt x="2014106" y="1920670"/>
                  <a:pt x="2024489" y="1923264"/>
                  <a:pt x="2032276" y="1928455"/>
                </a:cubicBezTo>
                <a:cubicBezTo>
                  <a:pt x="2047850" y="1905096"/>
                  <a:pt x="2071207" y="1892117"/>
                  <a:pt x="2099759" y="1892117"/>
                </a:cubicBezTo>
                <a:cubicBezTo>
                  <a:pt x="2128308" y="1892117"/>
                  <a:pt x="2154263" y="1907690"/>
                  <a:pt x="2169837" y="1931051"/>
                </a:cubicBezTo>
                <a:lnTo>
                  <a:pt x="2169837" y="1923264"/>
                </a:lnTo>
                <a:cubicBezTo>
                  <a:pt x="2169837" y="1910287"/>
                  <a:pt x="2172433" y="1899905"/>
                  <a:pt x="2175027" y="1889524"/>
                </a:cubicBezTo>
                <a:cubicBezTo>
                  <a:pt x="2169837" y="1884332"/>
                  <a:pt x="2167242" y="1881735"/>
                  <a:pt x="2164646" y="1876544"/>
                </a:cubicBezTo>
                <a:cubicBezTo>
                  <a:pt x="2162052" y="1879141"/>
                  <a:pt x="2159455" y="1879141"/>
                  <a:pt x="2156861" y="1879141"/>
                </a:cubicBezTo>
                <a:cubicBezTo>
                  <a:pt x="2138691" y="1879141"/>
                  <a:pt x="2125715" y="1866163"/>
                  <a:pt x="2125715" y="1847995"/>
                </a:cubicBezTo>
                <a:cubicBezTo>
                  <a:pt x="2125715" y="1829825"/>
                  <a:pt x="2138691" y="1816849"/>
                  <a:pt x="2156861" y="1816849"/>
                </a:cubicBezTo>
                <a:cubicBezTo>
                  <a:pt x="2162052" y="1816849"/>
                  <a:pt x="2167242" y="1819443"/>
                  <a:pt x="2172433" y="1822040"/>
                </a:cubicBezTo>
                <a:cubicBezTo>
                  <a:pt x="2180218" y="1814253"/>
                  <a:pt x="2190601" y="1809061"/>
                  <a:pt x="2203579" y="1809061"/>
                </a:cubicBezTo>
                <a:cubicBezTo>
                  <a:pt x="2219153" y="1809061"/>
                  <a:pt x="2232128" y="1816849"/>
                  <a:pt x="2239917" y="1829825"/>
                </a:cubicBezTo>
                <a:cubicBezTo>
                  <a:pt x="2242511" y="1827231"/>
                  <a:pt x="2242511" y="1827231"/>
                  <a:pt x="2245108" y="1827231"/>
                </a:cubicBezTo>
                <a:cubicBezTo>
                  <a:pt x="2242511" y="1819443"/>
                  <a:pt x="2239917" y="1811658"/>
                  <a:pt x="2239917" y="1801276"/>
                </a:cubicBezTo>
                <a:lnTo>
                  <a:pt x="2239917" y="1798679"/>
                </a:lnTo>
                <a:cubicBezTo>
                  <a:pt x="2239917" y="1796085"/>
                  <a:pt x="2237319" y="1793489"/>
                  <a:pt x="2237319" y="1790894"/>
                </a:cubicBezTo>
                <a:cubicBezTo>
                  <a:pt x="2229534" y="1788298"/>
                  <a:pt x="2221747" y="1788298"/>
                  <a:pt x="2216556" y="1785704"/>
                </a:cubicBezTo>
                <a:cubicBezTo>
                  <a:pt x="2211364" y="1788298"/>
                  <a:pt x="2208771" y="1788298"/>
                  <a:pt x="2203579" y="1788298"/>
                </a:cubicBezTo>
                <a:cubicBezTo>
                  <a:pt x="2193197" y="1796085"/>
                  <a:pt x="2180218" y="1801276"/>
                  <a:pt x="2164646" y="1801276"/>
                </a:cubicBezTo>
                <a:cubicBezTo>
                  <a:pt x="2128308" y="1801276"/>
                  <a:pt x="2097162" y="1770130"/>
                  <a:pt x="2097162" y="1733793"/>
                </a:cubicBezTo>
                <a:cubicBezTo>
                  <a:pt x="2081590" y="1733793"/>
                  <a:pt x="2071207" y="1720814"/>
                  <a:pt x="2071207" y="1707838"/>
                </a:cubicBezTo>
                <a:cubicBezTo>
                  <a:pt x="2071207" y="1697457"/>
                  <a:pt x="2078996" y="1687074"/>
                  <a:pt x="2086781" y="1684477"/>
                </a:cubicBezTo>
                <a:cubicBezTo>
                  <a:pt x="2084186" y="1681883"/>
                  <a:pt x="2084186" y="1676692"/>
                  <a:pt x="2084186" y="1671502"/>
                </a:cubicBezTo>
                <a:cubicBezTo>
                  <a:pt x="2084186" y="1640356"/>
                  <a:pt x="2110142" y="1614401"/>
                  <a:pt x="2141287" y="1614401"/>
                </a:cubicBezTo>
                <a:cubicBezTo>
                  <a:pt x="2151669" y="1614401"/>
                  <a:pt x="2162052" y="1619591"/>
                  <a:pt x="2172433" y="1624782"/>
                </a:cubicBezTo>
                <a:cubicBezTo>
                  <a:pt x="2172433" y="1622186"/>
                  <a:pt x="2175027" y="1622186"/>
                  <a:pt x="2177624" y="1622186"/>
                </a:cubicBezTo>
                <a:cubicBezTo>
                  <a:pt x="2180218" y="1609209"/>
                  <a:pt x="2188007" y="1601421"/>
                  <a:pt x="2200982" y="1601421"/>
                </a:cubicBezTo>
                <a:cubicBezTo>
                  <a:pt x="2211364" y="1601421"/>
                  <a:pt x="2219153" y="1606612"/>
                  <a:pt x="2224343" y="1616995"/>
                </a:cubicBezTo>
                <a:cubicBezTo>
                  <a:pt x="2229534" y="1614401"/>
                  <a:pt x="2234725" y="1614401"/>
                  <a:pt x="2239917" y="1614401"/>
                </a:cubicBezTo>
                <a:lnTo>
                  <a:pt x="2250298" y="1614401"/>
                </a:lnTo>
                <a:cubicBezTo>
                  <a:pt x="2245108" y="1604018"/>
                  <a:pt x="2242511" y="1593636"/>
                  <a:pt x="2242511" y="1583254"/>
                </a:cubicBezTo>
                <a:cubicBezTo>
                  <a:pt x="2242511" y="1580657"/>
                  <a:pt x="2245108" y="1575466"/>
                  <a:pt x="2245108" y="1570276"/>
                </a:cubicBezTo>
                <a:cubicBezTo>
                  <a:pt x="2239917" y="1572872"/>
                  <a:pt x="2234725" y="1572872"/>
                  <a:pt x="2229534" y="1572872"/>
                </a:cubicBezTo>
                <a:cubicBezTo>
                  <a:pt x="2200982" y="1572872"/>
                  <a:pt x="2180218" y="1549511"/>
                  <a:pt x="2180218" y="1523556"/>
                </a:cubicBezTo>
                <a:cubicBezTo>
                  <a:pt x="2180218" y="1495007"/>
                  <a:pt x="2203579" y="1474244"/>
                  <a:pt x="2229534" y="1474244"/>
                </a:cubicBezTo>
                <a:cubicBezTo>
                  <a:pt x="2258083" y="1474244"/>
                  <a:pt x="2278848" y="1497601"/>
                  <a:pt x="2278848" y="1523556"/>
                </a:cubicBezTo>
                <a:lnTo>
                  <a:pt x="2278848" y="1528747"/>
                </a:lnTo>
                <a:cubicBezTo>
                  <a:pt x="2281444" y="1528747"/>
                  <a:pt x="2281444" y="1526153"/>
                  <a:pt x="2284038" y="1526153"/>
                </a:cubicBezTo>
                <a:cubicBezTo>
                  <a:pt x="2294420" y="1515771"/>
                  <a:pt x="2309993" y="1507984"/>
                  <a:pt x="2325567" y="1507984"/>
                </a:cubicBezTo>
                <a:lnTo>
                  <a:pt x="2335948" y="1507984"/>
                </a:lnTo>
                <a:lnTo>
                  <a:pt x="2335948" y="1502792"/>
                </a:lnTo>
                <a:cubicBezTo>
                  <a:pt x="2335948" y="1476837"/>
                  <a:pt x="2356713" y="1456074"/>
                  <a:pt x="2382668" y="1456074"/>
                </a:cubicBezTo>
                <a:cubicBezTo>
                  <a:pt x="2408623" y="1456074"/>
                  <a:pt x="2429386" y="1476837"/>
                  <a:pt x="2429386" y="1502792"/>
                </a:cubicBezTo>
                <a:cubicBezTo>
                  <a:pt x="2429386" y="1510580"/>
                  <a:pt x="2426792" y="1518365"/>
                  <a:pt x="2424195" y="1526153"/>
                </a:cubicBezTo>
                <a:cubicBezTo>
                  <a:pt x="2431983" y="1518365"/>
                  <a:pt x="2442365" y="1515771"/>
                  <a:pt x="2455341" y="1515771"/>
                </a:cubicBezTo>
                <a:cubicBezTo>
                  <a:pt x="2489085" y="1515771"/>
                  <a:pt x="2515039" y="1541726"/>
                  <a:pt x="2515039" y="1575466"/>
                </a:cubicBezTo>
                <a:lnTo>
                  <a:pt x="2511342" y="1594473"/>
                </a:lnTo>
                <a:lnTo>
                  <a:pt x="2518931" y="1576766"/>
                </a:lnTo>
                <a:cubicBezTo>
                  <a:pt x="2526068" y="1569629"/>
                  <a:pt x="2535801" y="1565087"/>
                  <a:pt x="2546183" y="1565087"/>
                </a:cubicBezTo>
                <a:cubicBezTo>
                  <a:pt x="2566947" y="1565087"/>
                  <a:pt x="2585117" y="1583254"/>
                  <a:pt x="2585117" y="1604018"/>
                </a:cubicBezTo>
                <a:cubicBezTo>
                  <a:pt x="2585117" y="1624782"/>
                  <a:pt x="2566947" y="1642952"/>
                  <a:pt x="2546183" y="1642952"/>
                </a:cubicBezTo>
                <a:cubicBezTo>
                  <a:pt x="2522825" y="1642952"/>
                  <a:pt x="2507252" y="1624782"/>
                  <a:pt x="2507252" y="1604018"/>
                </a:cubicBezTo>
                <a:lnTo>
                  <a:pt x="2507465" y="1603522"/>
                </a:lnTo>
                <a:lnTo>
                  <a:pt x="2497844" y="1617969"/>
                </a:lnTo>
                <a:cubicBezTo>
                  <a:pt x="2487138" y="1628676"/>
                  <a:pt x="2472213" y="1635164"/>
                  <a:pt x="2455341" y="1635164"/>
                </a:cubicBezTo>
                <a:cubicBezTo>
                  <a:pt x="2421601" y="1635164"/>
                  <a:pt x="2395646" y="1609209"/>
                  <a:pt x="2395646" y="1575466"/>
                </a:cubicBezTo>
                <a:cubicBezTo>
                  <a:pt x="2395646" y="1565085"/>
                  <a:pt x="2400837" y="1554702"/>
                  <a:pt x="2406029" y="1544320"/>
                </a:cubicBezTo>
                <a:cubicBezTo>
                  <a:pt x="2398240" y="1546917"/>
                  <a:pt x="2390455" y="1549511"/>
                  <a:pt x="2382668" y="1549511"/>
                </a:cubicBezTo>
                <a:lnTo>
                  <a:pt x="2380074" y="1549511"/>
                </a:lnTo>
                <a:lnTo>
                  <a:pt x="2380074" y="1559893"/>
                </a:lnTo>
                <a:cubicBezTo>
                  <a:pt x="2380074" y="1575466"/>
                  <a:pt x="2372285" y="1588446"/>
                  <a:pt x="2361904" y="1598827"/>
                </a:cubicBezTo>
                <a:cubicBezTo>
                  <a:pt x="2354119" y="1622186"/>
                  <a:pt x="2333354" y="1637758"/>
                  <a:pt x="2307399" y="1640356"/>
                </a:cubicBezTo>
                <a:cubicBezTo>
                  <a:pt x="2309993" y="1645547"/>
                  <a:pt x="2315184" y="1653332"/>
                  <a:pt x="2317781" y="1658522"/>
                </a:cubicBezTo>
                <a:cubicBezTo>
                  <a:pt x="2320375" y="1661119"/>
                  <a:pt x="2320375" y="1661119"/>
                  <a:pt x="2322973" y="1661119"/>
                </a:cubicBezTo>
                <a:cubicBezTo>
                  <a:pt x="2335948" y="1642949"/>
                  <a:pt x="2356713" y="1629973"/>
                  <a:pt x="2382668" y="1629973"/>
                </a:cubicBezTo>
                <a:cubicBezTo>
                  <a:pt x="2408623" y="1629973"/>
                  <a:pt x="2431983" y="1642949"/>
                  <a:pt x="2444959" y="1663713"/>
                </a:cubicBezTo>
                <a:cubicBezTo>
                  <a:pt x="2450150" y="1653332"/>
                  <a:pt x="2460532" y="1648141"/>
                  <a:pt x="2470915" y="1648141"/>
                </a:cubicBezTo>
                <a:cubicBezTo>
                  <a:pt x="2489085" y="1648141"/>
                  <a:pt x="2504657" y="1663713"/>
                  <a:pt x="2504657" y="1681883"/>
                </a:cubicBezTo>
                <a:cubicBezTo>
                  <a:pt x="2507251" y="1679287"/>
                  <a:pt x="2512442" y="1679287"/>
                  <a:pt x="2517633" y="1679287"/>
                </a:cubicBezTo>
                <a:lnTo>
                  <a:pt x="2520230" y="1679287"/>
                </a:lnTo>
                <a:cubicBezTo>
                  <a:pt x="2535803" y="1668904"/>
                  <a:pt x="2553970" y="1663713"/>
                  <a:pt x="2574735" y="1663713"/>
                </a:cubicBezTo>
                <a:lnTo>
                  <a:pt x="2579926" y="1663713"/>
                </a:lnTo>
                <a:cubicBezTo>
                  <a:pt x="2577331" y="1661119"/>
                  <a:pt x="2577331" y="1658522"/>
                  <a:pt x="2577331" y="1655928"/>
                </a:cubicBezTo>
                <a:cubicBezTo>
                  <a:pt x="2577331" y="1640356"/>
                  <a:pt x="2590307" y="1624782"/>
                  <a:pt x="2608477" y="1624782"/>
                </a:cubicBezTo>
                <a:cubicBezTo>
                  <a:pt x="2618859" y="1624782"/>
                  <a:pt x="2629241" y="1629973"/>
                  <a:pt x="2634432" y="1637758"/>
                </a:cubicBezTo>
                <a:lnTo>
                  <a:pt x="2634432" y="1629973"/>
                </a:lnTo>
                <a:cubicBezTo>
                  <a:pt x="2621453" y="1627376"/>
                  <a:pt x="2613668" y="1619591"/>
                  <a:pt x="2611071" y="1609209"/>
                </a:cubicBezTo>
                <a:cubicBezTo>
                  <a:pt x="2600689" y="1604018"/>
                  <a:pt x="2595498" y="1596231"/>
                  <a:pt x="2595498" y="1585848"/>
                </a:cubicBezTo>
                <a:cubicBezTo>
                  <a:pt x="2595498" y="1572872"/>
                  <a:pt x="2605881" y="1562491"/>
                  <a:pt x="2616262" y="1559893"/>
                </a:cubicBezTo>
                <a:cubicBezTo>
                  <a:pt x="2611071" y="1554702"/>
                  <a:pt x="2608477" y="1549511"/>
                  <a:pt x="2608477" y="1544320"/>
                </a:cubicBezTo>
                <a:cubicBezTo>
                  <a:pt x="2608477" y="1539130"/>
                  <a:pt x="2608477" y="1536535"/>
                  <a:pt x="2611071" y="1533939"/>
                </a:cubicBezTo>
                <a:lnTo>
                  <a:pt x="2605881" y="1528747"/>
                </a:lnTo>
                <a:cubicBezTo>
                  <a:pt x="2600689" y="1528747"/>
                  <a:pt x="2595498" y="1531345"/>
                  <a:pt x="2590307" y="1531345"/>
                </a:cubicBezTo>
                <a:lnTo>
                  <a:pt x="2587713" y="1531345"/>
                </a:lnTo>
                <a:lnTo>
                  <a:pt x="2587713" y="1536535"/>
                </a:lnTo>
                <a:cubicBezTo>
                  <a:pt x="2587713" y="1544320"/>
                  <a:pt x="2579926" y="1552108"/>
                  <a:pt x="2572141" y="1552108"/>
                </a:cubicBezTo>
                <a:cubicBezTo>
                  <a:pt x="2564352" y="1552108"/>
                  <a:pt x="2556567" y="1544320"/>
                  <a:pt x="2556567" y="1536535"/>
                </a:cubicBezTo>
                <a:cubicBezTo>
                  <a:pt x="2556567" y="1531345"/>
                  <a:pt x="2559161" y="1526153"/>
                  <a:pt x="2564352" y="1523556"/>
                </a:cubicBezTo>
                <a:cubicBezTo>
                  <a:pt x="2559161" y="1518365"/>
                  <a:pt x="2556567" y="1513175"/>
                  <a:pt x="2553970" y="1507984"/>
                </a:cubicBezTo>
                <a:cubicBezTo>
                  <a:pt x="2553970" y="1526153"/>
                  <a:pt x="2538397" y="1541726"/>
                  <a:pt x="2520230" y="1541726"/>
                </a:cubicBezTo>
                <a:cubicBezTo>
                  <a:pt x="2502060" y="1541726"/>
                  <a:pt x="2486487" y="1526153"/>
                  <a:pt x="2486487" y="1507984"/>
                </a:cubicBezTo>
                <a:cubicBezTo>
                  <a:pt x="2486487" y="1489816"/>
                  <a:pt x="2502060" y="1474244"/>
                  <a:pt x="2520230" y="1474244"/>
                </a:cubicBezTo>
                <a:cubicBezTo>
                  <a:pt x="2533206" y="1474244"/>
                  <a:pt x="2546186" y="1482029"/>
                  <a:pt x="2551376" y="1495007"/>
                </a:cubicBezTo>
                <a:lnTo>
                  <a:pt x="2551376" y="1492410"/>
                </a:lnTo>
                <a:cubicBezTo>
                  <a:pt x="2551376" y="1476837"/>
                  <a:pt x="2559161" y="1463861"/>
                  <a:pt x="2572141" y="1458670"/>
                </a:cubicBezTo>
                <a:cubicBezTo>
                  <a:pt x="2569543" y="1456074"/>
                  <a:pt x="2569543" y="1450883"/>
                  <a:pt x="2569543" y="1448289"/>
                </a:cubicBezTo>
                <a:cubicBezTo>
                  <a:pt x="2569543" y="1430119"/>
                  <a:pt x="2579926" y="1414545"/>
                  <a:pt x="2598095" y="1411951"/>
                </a:cubicBezTo>
                <a:cubicBezTo>
                  <a:pt x="2587713" y="1411951"/>
                  <a:pt x="2577331" y="1409354"/>
                  <a:pt x="2566949" y="1404164"/>
                </a:cubicBezTo>
                <a:cubicBezTo>
                  <a:pt x="2566949" y="1435310"/>
                  <a:pt x="2540995" y="1458670"/>
                  <a:pt x="2512442" y="1458670"/>
                </a:cubicBezTo>
                <a:cubicBezTo>
                  <a:pt x="2499466" y="1458670"/>
                  <a:pt x="2486487" y="1453480"/>
                  <a:pt x="2476105" y="1443097"/>
                </a:cubicBezTo>
                <a:cubicBezTo>
                  <a:pt x="2473511" y="1443097"/>
                  <a:pt x="2473511" y="1445691"/>
                  <a:pt x="2470915" y="1445691"/>
                </a:cubicBezTo>
                <a:cubicBezTo>
                  <a:pt x="2465724" y="1456074"/>
                  <a:pt x="2455341" y="1463861"/>
                  <a:pt x="2442365" y="1463861"/>
                </a:cubicBezTo>
                <a:cubicBezTo>
                  <a:pt x="2426792" y="1463861"/>
                  <a:pt x="2411219" y="1450883"/>
                  <a:pt x="2411219" y="1432715"/>
                </a:cubicBezTo>
                <a:lnTo>
                  <a:pt x="2411219" y="1430119"/>
                </a:lnTo>
                <a:cubicBezTo>
                  <a:pt x="2406029" y="1424928"/>
                  <a:pt x="2400837" y="1417142"/>
                  <a:pt x="2400837" y="1406760"/>
                </a:cubicBezTo>
                <a:cubicBezTo>
                  <a:pt x="2400837" y="1398973"/>
                  <a:pt x="2403431" y="1391188"/>
                  <a:pt x="2408623" y="1385996"/>
                </a:cubicBezTo>
                <a:cubicBezTo>
                  <a:pt x="2403431" y="1388590"/>
                  <a:pt x="2395646" y="1391188"/>
                  <a:pt x="2387859" y="1391188"/>
                </a:cubicBezTo>
                <a:cubicBezTo>
                  <a:pt x="2359309" y="1391188"/>
                  <a:pt x="2338545" y="1367827"/>
                  <a:pt x="2338545" y="1341872"/>
                </a:cubicBezTo>
                <a:cubicBezTo>
                  <a:pt x="2338545" y="1328895"/>
                  <a:pt x="2341139" y="1318514"/>
                  <a:pt x="2348927" y="1310725"/>
                </a:cubicBezTo>
                <a:lnTo>
                  <a:pt x="2348927" y="1308132"/>
                </a:lnTo>
                <a:cubicBezTo>
                  <a:pt x="2348927" y="1284771"/>
                  <a:pt x="2359309" y="1266603"/>
                  <a:pt x="2372285" y="1253624"/>
                </a:cubicBezTo>
                <a:lnTo>
                  <a:pt x="2372285" y="1245839"/>
                </a:lnTo>
                <a:cubicBezTo>
                  <a:pt x="2372285" y="1235457"/>
                  <a:pt x="2377476" y="1225076"/>
                  <a:pt x="2385264" y="1219884"/>
                </a:cubicBezTo>
                <a:cubicBezTo>
                  <a:pt x="2382668" y="1217287"/>
                  <a:pt x="2380074" y="1214693"/>
                  <a:pt x="2380074" y="1212097"/>
                </a:cubicBezTo>
                <a:cubicBezTo>
                  <a:pt x="2374883" y="1214693"/>
                  <a:pt x="2369691" y="1214693"/>
                  <a:pt x="2364500" y="1214693"/>
                </a:cubicBezTo>
                <a:cubicBezTo>
                  <a:pt x="2356713" y="1214693"/>
                  <a:pt x="2348927" y="1212097"/>
                  <a:pt x="2341139" y="1209502"/>
                </a:cubicBezTo>
                <a:cubicBezTo>
                  <a:pt x="2341139" y="1219884"/>
                  <a:pt x="2330758" y="1230267"/>
                  <a:pt x="2317781" y="1230267"/>
                </a:cubicBezTo>
                <a:cubicBezTo>
                  <a:pt x="2304803" y="1230267"/>
                  <a:pt x="2294420" y="1219884"/>
                  <a:pt x="2294420" y="1206906"/>
                </a:cubicBezTo>
                <a:cubicBezTo>
                  <a:pt x="2294420" y="1193930"/>
                  <a:pt x="2304803" y="1186142"/>
                  <a:pt x="2315184" y="1183548"/>
                </a:cubicBezTo>
                <a:cubicBezTo>
                  <a:pt x="2312590" y="1178358"/>
                  <a:pt x="2309993" y="1170569"/>
                  <a:pt x="2309993" y="1162784"/>
                </a:cubicBezTo>
                <a:cubicBezTo>
                  <a:pt x="2304803" y="1178358"/>
                  <a:pt x="2289229" y="1188739"/>
                  <a:pt x="2273657" y="1188739"/>
                </a:cubicBezTo>
                <a:cubicBezTo>
                  <a:pt x="2252893" y="1188739"/>
                  <a:pt x="2237319" y="1173167"/>
                  <a:pt x="2237319" y="1152402"/>
                </a:cubicBezTo>
                <a:cubicBezTo>
                  <a:pt x="2237319" y="1147212"/>
                  <a:pt x="2237319" y="1144614"/>
                  <a:pt x="2239917" y="1139423"/>
                </a:cubicBezTo>
                <a:cubicBezTo>
                  <a:pt x="2229534" y="1126447"/>
                  <a:pt x="2224343" y="1110874"/>
                  <a:pt x="2224343" y="1095302"/>
                </a:cubicBezTo>
                <a:cubicBezTo>
                  <a:pt x="2224343" y="1077131"/>
                  <a:pt x="2229534" y="1064156"/>
                  <a:pt x="2239917" y="1051176"/>
                </a:cubicBezTo>
                <a:lnTo>
                  <a:pt x="2239917" y="1045986"/>
                </a:lnTo>
                <a:cubicBezTo>
                  <a:pt x="2239917" y="1022627"/>
                  <a:pt x="2258083" y="1004458"/>
                  <a:pt x="2281444" y="1004458"/>
                </a:cubicBezTo>
                <a:cubicBezTo>
                  <a:pt x="2299612" y="1004458"/>
                  <a:pt x="2315184" y="1014840"/>
                  <a:pt x="2320375" y="1030412"/>
                </a:cubicBezTo>
                <a:cubicBezTo>
                  <a:pt x="2333354" y="1035603"/>
                  <a:pt x="2343736" y="1045986"/>
                  <a:pt x="2351521" y="1058964"/>
                </a:cubicBezTo>
                <a:cubicBezTo>
                  <a:pt x="2348927" y="1051176"/>
                  <a:pt x="2348927" y="1043391"/>
                  <a:pt x="2348927" y="1035603"/>
                </a:cubicBezTo>
                <a:cubicBezTo>
                  <a:pt x="2348927" y="983694"/>
                  <a:pt x="2390455" y="942165"/>
                  <a:pt x="2442365" y="942165"/>
                </a:cubicBezTo>
                <a:cubicBezTo>
                  <a:pt x="2468320" y="942165"/>
                  <a:pt x="2491679" y="952547"/>
                  <a:pt x="2509848" y="970717"/>
                </a:cubicBezTo>
                <a:cubicBezTo>
                  <a:pt x="2509848" y="960336"/>
                  <a:pt x="2515039" y="952547"/>
                  <a:pt x="2520230" y="947356"/>
                </a:cubicBezTo>
                <a:cubicBezTo>
                  <a:pt x="2502060" y="942165"/>
                  <a:pt x="2489085" y="926592"/>
                  <a:pt x="2489085" y="905829"/>
                </a:cubicBezTo>
                <a:lnTo>
                  <a:pt x="2489085" y="900638"/>
                </a:lnTo>
                <a:cubicBezTo>
                  <a:pt x="2476105" y="890255"/>
                  <a:pt x="2468320" y="874683"/>
                  <a:pt x="2468320" y="856515"/>
                </a:cubicBezTo>
                <a:cubicBezTo>
                  <a:pt x="2468320" y="848728"/>
                  <a:pt x="2468320" y="840943"/>
                  <a:pt x="2470915" y="835752"/>
                </a:cubicBezTo>
                <a:lnTo>
                  <a:pt x="2470915" y="830560"/>
                </a:lnTo>
                <a:lnTo>
                  <a:pt x="2470915" y="827963"/>
                </a:lnTo>
                <a:cubicBezTo>
                  <a:pt x="2455341" y="814988"/>
                  <a:pt x="2444959" y="802008"/>
                  <a:pt x="2439769" y="783842"/>
                </a:cubicBezTo>
                <a:lnTo>
                  <a:pt x="2437175" y="783842"/>
                </a:lnTo>
                <a:cubicBezTo>
                  <a:pt x="2434577" y="783842"/>
                  <a:pt x="2434577" y="786435"/>
                  <a:pt x="2431983" y="786435"/>
                </a:cubicBezTo>
                <a:cubicBezTo>
                  <a:pt x="2419004" y="822773"/>
                  <a:pt x="2382668" y="848728"/>
                  <a:pt x="2341139" y="848728"/>
                </a:cubicBezTo>
                <a:cubicBezTo>
                  <a:pt x="2333354" y="848728"/>
                  <a:pt x="2325567" y="848728"/>
                  <a:pt x="2317781" y="846134"/>
                </a:cubicBezTo>
                <a:cubicBezTo>
                  <a:pt x="2309993" y="848728"/>
                  <a:pt x="2302208" y="851324"/>
                  <a:pt x="2291827" y="851324"/>
                </a:cubicBezTo>
                <a:cubicBezTo>
                  <a:pt x="2250298" y="851324"/>
                  <a:pt x="2216556" y="817581"/>
                  <a:pt x="2216556" y="776053"/>
                </a:cubicBezTo>
                <a:cubicBezTo>
                  <a:pt x="2216556" y="752696"/>
                  <a:pt x="2229534" y="729334"/>
                  <a:pt x="2247702" y="716358"/>
                </a:cubicBezTo>
                <a:cubicBezTo>
                  <a:pt x="2255489" y="692997"/>
                  <a:pt x="2271063" y="677425"/>
                  <a:pt x="2289229" y="664448"/>
                </a:cubicBezTo>
                <a:lnTo>
                  <a:pt x="2289229" y="659257"/>
                </a:lnTo>
                <a:cubicBezTo>
                  <a:pt x="2289229" y="651469"/>
                  <a:pt x="2291827" y="641087"/>
                  <a:pt x="2297018" y="633302"/>
                </a:cubicBezTo>
                <a:cubicBezTo>
                  <a:pt x="2273657" y="615132"/>
                  <a:pt x="2258083" y="586583"/>
                  <a:pt x="2258083" y="552840"/>
                </a:cubicBezTo>
                <a:lnTo>
                  <a:pt x="2258083" y="545056"/>
                </a:lnTo>
                <a:cubicBezTo>
                  <a:pt x="2252893" y="547650"/>
                  <a:pt x="2247702" y="547650"/>
                  <a:pt x="2242511" y="547650"/>
                </a:cubicBezTo>
                <a:cubicBezTo>
                  <a:pt x="2219153" y="547650"/>
                  <a:pt x="2200982" y="529482"/>
                  <a:pt x="2200982" y="506121"/>
                </a:cubicBezTo>
                <a:cubicBezTo>
                  <a:pt x="2200982" y="482763"/>
                  <a:pt x="2219153" y="464594"/>
                  <a:pt x="2242511" y="464594"/>
                </a:cubicBezTo>
                <a:cubicBezTo>
                  <a:pt x="2258083" y="464594"/>
                  <a:pt x="2271063" y="474975"/>
                  <a:pt x="2278848" y="487955"/>
                </a:cubicBezTo>
                <a:cubicBezTo>
                  <a:pt x="2299612" y="461999"/>
                  <a:pt x="2330758" y="446426"/>
                  <a:pt x="2364500" y="446426"/>
                </a:cubicBezTo>
                <a:cubicBezTo>
                  <a:pt x="2385264" y="446426"/>
                  <a:pt x="2403431" y="451617"/>
                  <a:pt x="2419004" y="461999"/>
                </a:cubicBezTo>
                <a:cubicBezTo>
                  <a:pt x="2416410" y="456809"/>
                  <a:pt x="2416410" y="451617"/>
                  <a:pt x="2416410" y="446426"/>
                </a:cubicBezTo>
                <a:cubicBezTo>
                  <a:pt x="2416410" y="430853"/>
                  <a:pt x="2421601" y="412684"/>
                  <a:pt x="2429386" y="399707"/>
                </a:cubicBezTo>
                <a:lnTo>
                  <a:pt x="2421601" y="399707"/>
                </a:lnTo>
                <a:cubicBezTo>
                  <a:pt x="2395646" y="399707"/>
                  <a:pt x="2372285" y="384134"/>
                  <a:pt x="2361904" y="363370"/>
                </a:cubicBezTo>
                <a:cubicBezTo>
                  <a:pt x="2351521" y="373752"/>
                  <a:pt x="2335948" y="381538"/>
                  <a:pt x="2320375" y="381538"/>
                </a:cubicBezTo>
                <a:cubicBezTo>
                  <a:pt x="2286635" y="381538"/>
                  <a:pt x="2260680" y="355583"/>
                  <a:pt x="2260680" y="321843"/>
                </a:cubicBezTo>
                <a:cubicBezTo>
                  <a:pt x="2260680" y="288099"/>
                  <a:pt x="2289229" y="262144"/>
                  <a:pt x="2320375" y="262144"/>
                </a:cubicBezTo>
                <a:cubicBezTo>
                  <a:pt x="2341139" y="262144"/>
                  <a:pt x="2359309" y="272527"/>
                  <a:pt x="2369691" y="290697"/>
                </a:cubicBezTo>
                <a:cubicBezTo>
                  <a:pt x="2380074" y="277717"/>
                  <a:pt x="2398240" y="267335"/>
                  <a:pt x="2419004" y="267335"/>
                </a:cubicBezTo>
                <a:cubicBezTo>
                  <a:pt x="2424195" y="267335"/>
                  <a:pt x="2426792" y="269933"/>
                  <a:pt x="2431983" y="269933"/>
                </a:cubicBezTo>
                <a:cubicBezTo>
                  <a:pt x="2411219" y="256953"/>
                  <a:pt x="2398240" y="233595"/>
                  <a:pt x="2398240" y="207640"/>
                </a:cubicBezTo>
                <a:cubicBezTo>
                  <a:pt x="2398240" y="199852"/>
                  <a:pt x="2398240" y="192067"/>
                  <a:pt x="2400837" y="184279"/>
                </a:cubicBezTo>
                <a:cubicBezTo>
                  <a:pt x="2390455" y="192067"/>
                  <a:pt x="2377476" y="197258"/>
                  <a:pt x="2364500" y="197258"/>
                </a:cubicBezTo>
                <a:cubicBezTo>
                  <a:pt x="2333354" y="197258"/>
                  <a:pt x="2307399" y="171303"/>
                  <a:pt x="2307399" y="140157"/>
                </a:cubicBezTo>
                <a:cubicBezTo>
                  <a:pt x="2307399" y="109011"/>
                  <a:pt x="2333354" y="83056"/>
                  <a:pt x="2364500" y="83056"/>
                </a:cubicBezTo>
                <a:cubicBezTo>
                  <a:pt x="2395646" y="83056"/>
                  <a:pt x="2421601" y="109011"/>
                  <a:pt x="2421601" y="140157"/>
                </a:cubicBezTo>
                <a:lnTo>
                  <a:pt x="2421601" y="150539"/>
                </a:lnTo>
                <a:cubicBezTo>
                  <a:pt x="2437175" y="134966"/>
                  <a:pt x="2455341" y="127178"/>
                  <a:pt x="2476105" y="127178"/>
                </a:cubicBezTo>
                <a:cubicBezTo>
                  <a:pt x="2499466" y="127178"/>
                  <a:pt x="2522825" y="137561"/>
                  <a:pt x="2535803" y="155731"/>
                </a:cubicBezTo>
                <a:cubicBezTo>
                  <a:pt x="2540995" y="145348"/>
                  <a:pt x="2551376" y="140157"/>
                  <a:pt x="2564352" y="140157"/>
                </a:cubicBezTo>
                <a:cubicBezTo>
                  <a:pt x="2585116" y="140157"/>
                  <a:pt x="2600689" y="155731"/>
                  <a:pt x="2600689" y="176494"/>
                </a:cubicBezTo>
                <a:cubicBezTo>
                  <a:pt x="2600689" y="197258"/>
                  <a:pt x="2585116" y="212832"/>
                  <a:pt x="2564352" y="212832"/>
                </a:cubicBezTo>
                <a:cubicBezTo>
                  <a:pt x="2559161" y="212832"/>
                  <a:pt x="2556567" y="212832"/>
                  <a:pt x="2551376" y="210234"/>
                </a:cubicBezTo>
                <a:cubicBezTo>
                  <a:pt x="2546186" y="246572"/>
                  <a:pt x="2515039" y="275123"/>
                  <a:pt x="2476105" y="275123"/>
                </a:cubicBezTo>
                <a:cubicBezTo>
                  <a:pt x="2470915" y="275123"/>
                  <a:pt x="2463130" y="275123"/>
                  <a:pt x="2457939" y="272527"/>
                </a:cubicBezTo>
                <a:cubicBezTo>
                  <a:pt x="2465724" y="280314"/>
                  <a:pt x="2473511" y="288099"/>
                  <a:pt x="2478702" y="298481"/>
                </a:cubicBezTo>
                <a:cubicBezTo>
                  <a:pt x="2483893" y="290697"/>
                  <a:pt x="2491679" y="285505"/>
                  <a:pt x="2499466" y="285505"/>
                </a:cubicBezTo>
                <a:cubicBezTo>
                  <a:pt x="2515039" y="285505"/>
                  <a:pt x="2525421" y="295887"/>
                  <a:pt x="2525421" y="311460"/>
                </a:cubicBezTo>
                <a:cubicBezTo>
                  <a:pt x="2525421" y="327032"/>
                  <a:pt x="2512442" y="337415"/>
                  <a:pt x="2499466" y="337415"/>
                </a:cubicBezTo>
                <a:cubicBezTo>
                  <a:pt x="2494275" y="337415"/>
                  <a:pt x="2489085" y="334818"/>
                  <a:pt x="2483893" y="332224"/>
                </a:cubicBezTo>
                <a:cubicBezTo>
                  <a:pt x="2483893" y="340009"/>
                  <a:pt x="2483893" y="345200"/>
                  <a:pt x="2481296" y="350392"/>
                </a:cubicBezTo>
                <a:cubicBezTo>
                  <a:pt x="2486487" y="350392"/>
                  <a:pt x="2494275" y="347797"/>
                  <a:pt x="2499466" y="347797"/>
                </a:cubicBezTo>
                <a:cubicBezTo>
                  <a:pt x="2504657" y="345200"/>
                  <a:pt x="2509848" y="342606"/>
                  <a:pt x="2515039" y="342606"/>
                </a:cubicBezTo>
                <a:cubicBezTo>
                  <a:pt x="2522825" y="342606"/>
                  <a:pt x="2528015" y="345200"/>
                  <a:pt x="2533206" y="350392"/>
                </a:cubicBezTo>
                <a:cubicBezTo>
                  <a:pt x="2574735" y="360773"/>
                  <a:pt x="2605881" y="399707"/>
                  <a:pt x="2605881" y="443829"/>
                </a:cubicBezTo>
                <a:cubicBezTo>
                  <a:pt x="2605881" y="461999"/>
                  <a:pt x="2600689" y="480166"/>
                  <a:pt x="2590307" y="495740"/>
                </a:cubicBezTo>
                <a:cubicBezTo>
                  <a:pt x="2598095" y="503527"/>
                  <a:pt x="2600689" y="511313"/>
                  <a:pt x="2600689" y="519100"/>
                </a:cubicBezTo>
                <a:cubicBezTo>
                  <a:pt x="2600689" y="537267"/>
                  <a:pt x="2587713" y="550246"/>
                  <a:pt x="2569543" y="550246"/>
                </a:cubicBezTo>
                <a:cubicBezTo>
                  <a:pt x="2559161" y="550246"/>
                  <a:pt x="2548780" y="542458"/>
                  <a:pt x="2543588" y="534673"/>
                </a:cubicBezTo>
                <a:cubicBezTo>
                  <a:pt x="2535803" y="537267"/>
                  <a:pt x="2528015" y="539864"/>
                  <a:pt x="2517633" y="539864"/>
                </a:cubicBezTo>
                <a:cubicBezTo>
                  <a:pt x="2538397" y="550246"/>
                  <a:pt x="2551376" y="568414"/>
                  <a:pt x="2553970" y="589177"/>
                </a:cubicBezTo>
                <a:cubicBezTo>
                  <a:pt x="2561758" y="589177"/>
                  <a:pt x="2569543" y="591774"/>
                  <a:pt x="2574735" y="596966"/>
                </a:cubicBezTo>
                <a:cubicBezTo>
                  <a:pt x="2577331" y="586583"/>
                  <a:pt x="2582522" y="578795"/>
                  <a:pt x="2590307" y="573605"/>
                </a:cubicBezTo>
                <a:cubicBezTo>
                  <a:pt x="2590307" y="571011"/>
                  <a:pt x="2587713" y="568414"/>
                  <a:pt x="2587713" y="563222"/>
                </a:cubicBezTo>
                <a:cubicBezTo>
                  <a:pt x="2587713" y="550246"/>
                  <a:pt x="2598095" y="539864"/>
                  <a:pt x="2611071" y="539864"/>
                </a:cubicBezTo>
                <a:cubicBezTo>
                  <a:pt x="2618859" y="539864"/>
                  <a:pt x="2624051" y="542458"/>
                  <a:pt x="2629241" y="547650"/>
                </a:cubicBezTo>
                <a:cubicBezTo>
                  <a:pt x="2631836" y="545056"/>
                  <a:pt x="2637026" y="545056"/>
                  <a:pt x="2642217" y="545056"/>
                </a:cubicBezTo>
                <a:cubicBezTo>
                  <a:pt x="2639623" y="539864"/>
                  <a:pt x="2637026" y="532076"/>
                  <a:pt x="2637026" y="524291"/>
                </a:cubicBezTo>
                <a:cubicBezTo>
                  <a:pt x="2637026" y="503527"/>
                  <a:pt x="2647408" y="482763"/>
                  <a:pt x="2662981" y="472381"/>
                </a:cubicBezTo>
                <a:cubicBezTo>
                  <a:pt x="2652599" y="469785"/>
                  <a:pt x="2644814" y="461999"/>
                  <a:pt x="2644814" y="451617"/>
                </a:cubicBezTo>
                <a:cubicBezTo>
                  <a:pt x="2644814" y="441235"/>
                  <a:pt x="2655197" y="430853"/>
                  <a:pt x="2665578" y="430853"/>
                </a:cubicBezTo>
                <a:cubicBezTo>
                  <a:pt x="2675960" y="430853"/>
                  <a:pt x="2686342" y="441235"/>
                  <a:pt x="2686342" y="451617"/>
                </a:cubicBezTo>
                <a:cubicBezTo>
                  <a:pt x="2686342" y="454211"/>
                  <a:pt x="2683745" y="459402"/>
                  <a:pt x="2681151" y="461999"/>
                </a:cubicBezTo>
                <a:cubicBezTo>
                  <a:pt x="2686342" y="459402"/>
                  <a:pt x="2694127" y="459402"/>
                  <a:pt x="2699318" y="459402"/>
                </a:cubicBezTo>
                <a:cubicBezTo>
                  <a:pt x="2709700" y="459402"/>
                  <a:pt x="2720082" y="461999"/>
                  <a:pt x="2730464" y="467190"/>
                </a:cubicBezTo>
                <a:cubicBezTo>
                  <a:pt x="2746037" y="456809"/>
                  <a:pt x="2764206" y="451617"/>
                  <a:pt x="2784971" y="451617"/>
                </a:cubicBezTo>
                <a:cubicBezTo>
                  <a:pt x="2790162" y="451617"/>
                  <a:pt x="2792756" y="454211"/>
                  <a:pt x="2797948" y="454211"/>
                </a:cubicBezTo>
                <a:cubicBezTo>
                  <a:pt x="2797948" y="446426"/>
                  <a:pt x="2803138" y="438639"/>
                  <a:pt x="2808329" y="430853"/>
                </a:cubicBezTo>
                <a:cubicBezTo>
                  <a:pt x="2805735" y="428256"/>
                  <a:pt x="2805735" y="425662"/>
                  <a:pt x="2805735" y="423065"/>
                </a:cubicBezTo>
                <a:cubicBezTo>
                  <a:pt x="2805735" y="407493"/>
                  <a:pt x="2818711" y="397110"/>
                  <a:pt x="2831690" y="397110"/>
                </a:cubicBezTo>
                <a:cubicBezTo>
                  <a:pt x="2839475" y="397110"/>
                  <a:pt x="2844666" y="399707"/>
                  <a:pt x="2849857" y="404898"/>
                </a:cubicBezTo>
                <a:lnTo>
                  <a:pt x="2857645" y="404898"/>
                </a:lnTo>
                <a:cubicBezTo>
                  <a:pt x="2870622" y="404898"/>
                  <a:pt x="2882302" y="408792"/>
                  <a:pt x="2892035" y="415281"/>
                </a:cubicBezTo>
                <a:lnTo>
                  <a:pt x="2894424" y="418010"/>
                </a:lnTo>
                <a:lnTo>
                  <a:pt x="2902662" y="406731"/>
                </a:lnTo>
                <a:lnTo>
                  <a:pt x="2916378" y="399479"/>
                </a:lnTo>
                <a:lnTo>
                  <a:pt x="2910527" y="394840"/>
                </a:lnTo>
                <a:cubicBezTo>
                  <a:pt x="2908256" y="391271"/>
                  <a:pt x="2906959" y="386728"/>
                  <a:pt x="2906959" y="381538"/>
                </a:cubicBezTo>
                <a:cubicBezTo>
                  <a:pt x="2906959" y="368561"/>
                  <a:pt x="2917340" y="358179"/>
                  <a:pt x="2930318" y="358179"/>
                </a:cubicBezTo>
                <a:cubicBezTo>
                  <a:pt x="2943295" y="358179"/>
                  <a:pt x="2951083" y="365964"/>
                  <a:pt x="2953677" y="376346"/>
                </a:cubicBezTo>
                <a:cubicBezTo>
                  <a:pt x="2956273" y="371155"/>
                  <a:pt x="2961465" y="365964"/>
                  <a:pt x="2966656" y="363370"/>
                </a:cubicBezTo>
                <a:cubicBezTo>
                  <a:pt x="2956273" y="358179"/>
                  <a:pt x="2948486" y="350392"/>
                  <a:pt x="2943295" y="342606"/>
                </a:cubicBezTo>
                <a:cubicBezTo>
                  <a:pt x="2935510" y="340009"/>
                  <a:pt x="2930318" y="340009"/>
                  <a:pt x="2925128" y="337415"/>
                </a:cubicBezTo>
                <a:cubicBezTo>
                  <a:pt x="2912149" y="360773"/>
                  <a:pt x="2886194" y="378944"/>
                  <a:pt x="2857645" y="378944"/>
                </a:cubicBezTo>
                <a:cubicBezTo>
                  <a:pt x="2818711" y="378944"/>
                  <a:pt x="2787565" y="350392"/>
                  <a:pt x="2784971" y="314054"/>
                </a:cubicBezTo>
                <a:cubicBezTo>
                  <a:pt x="2777183" y="308863"/>
                  <a:pt x="2769398" y="301078"/>
                  <a:pt x="2769398" y="290697"/>
                </a:cubicBezTo>
                <a:lnTo>
                  <a:pt x="2769398" y="285505"/>
                </a:lnTo>
                <a:cubicBezTo>
                  <a:pt x="2764206" y="285505"/>
                  <a:pt x="2756419" y="282908"/>
                  <a:pt x="2751228" y="280314"/>
                </a:cubicBezTo>
                <a:cubicBezTo>
                  <a:pt x="2748634" y="303673"/>
                  <a:pt x="2727870" y="321843"/>
                  <a:pt x="2704509" y="321843"/>
                </a:cubicBezTo>
                <a:lnTo>
                  <a:pt x="2701915" y="321843"/>
                </a:lnTo>
                <a:cubicBezTo>
                  <a:pt x="2701915" y="329628"/>
                  <a:pt x="2699318" y="334818"/>
                  <a:pt x="2696724" y="342606"/>
                </a:cubicBezTo>
                <a:cubicBezTo>
                  <a:pt x="2701915" y="342606"/>
                  <a:pt x="2707107" y="340009"/>
                  <a:pt x="2712297" y="340009"/>
                </a:cubicBezTo>
                <a:cubicBezTo>
                  <a:pt x="2733061" y="340009"/>
                  <a:pt x="2748634" y="355583"/>
                  <a:pt x="2748634" y="376346"/>
                </a:cubicBezTo>
                <a:cubicBezTo>
                  <a:pt x="2748634" y="397110"/>
                  <a:pt x="2733061" y="412684"/>
                  <a:pt x="2712297" y="412684"/>
                </a:cubicBezTo>
                <a:cubicBezTo>
                  <a:pt x="2691533" y="412684"/>
                  <a:pt x="2675960" y="397110"/>
                  <a:pt x="2675960" y="376346"/>
                </a:cubicBezTo>
                <a:cubicBezTo>
                  <a:pt x="2675960" y="371155"/>
                  <a:pt x="2678554" y="365964"/>
                  <a:pt x="2678554" y="363370"/>
                </a:cubicBezTo>
                <a:cubicBezTo>
                  <a:pt x="2675960" y="365964"/>
                  <a:pt x="2670769" y="365964"/>
                  <a:pt x="2668172" y="368561"/>
                </a:cubicBezTo>
                <a:cubicBezTo>
                  <a:pt x="2670769" y="371155"/>
                  <a:pt x="2670769" y="376346"/>
                  <a:pt x="2670769" y="378944"/>
                </a:cubicBezTo>
                <a:cubicBezTo>
                  <a:pt x="2670769" y="394516"/>
                  <a:pt x="2657791" y="407493"/>
                  <a:pt x="2642217" y="407493"/>
                </a:cubicBezTo>
                <a:cubicBezTo>
                  <a:pt x="2626644" y="407493"/>
                  <a:pt x="2613668" y="394516"/>
                  <a:pt x="2613668" y="378944"/>
                </a:cubicBezTo>
                <a:cubicBezTo>
                  <a:pt x="2613668" y="373752"/>
                  <a:pt x="2616262" y="368561"/>
                  <a:pt x="2618859" y="363370"/>
                </a:cubicBezTo>
                <a:cubicBezTo>
                  <a:pt x="2600689" y="352989"/>
                  <a:pt x="2590307" y="334818"/>
                  <a:pt x="2590307" y="314054"/>
                </a:cubicBezTo>
                <a:cubicBezTo>
                  <a:pt x="2590307" y="282908"/>
                  <a:pt x="2616262" y="256953"/>
                  <a:pt x="2647408" y="256953"/>
                </a:cubicBezTo>
                <a:lnTo>
                  <a:pt x="2650005" y="256953"/>
                </a:lnTo>
                <a:cubicBezTo>
                  <a:pt x="2647408" y="251762"/>
                  <a:pt x="2647408" y="243977"/>
                  <a:pt x="2647408" y="238787"/>
                </a:cubicBezTo>
                <a:cubicBezTo>
                  <a:pt x="2647408" y="225807"/>
                  <a:pt x="2652599" y="215426"/>
                  <a:pt x="2660387" y="207640"/>
                </a:cubicBezTo>
                <a:cubicBezTo>
                  <a:pt x="2660387" y="205043"/>
                  <a:pt x="2657791" y="202449"/>
                  <a:pt x="2655197" y="199852"/>
                </a:cubicBezTo>
                <a:cubicBezTo>
                  <a:pt x="2637026" y="194662"/>
                  <a:pt x="2624051" y="179088"/>
                  <a:pt x="2624051" y="158324"/>
                </a:cubicBezTo>
                <a:cubicBezTo>
                  <a:pt x="2624051" y="137561"/>
                  <a:pt x="2642217" y="119393"/>
                  <a:pt x="2662981" y="116796"/>
                </a:cubicBezTo>
                <a:cubicBezTo>
                  <a:pt x="2668172" y="111606"/>
                  <a:pt x="2673363" y="106415"/>
                  <a:pt x="2681151" y="103820"/>
                </a:cubicBezTo>
                <a:cubicBezTo>
                  <a:pt x="2678554" y="98629"/>
                  <a:pt x="2675960" y="93438"/>
                  <a:pt x="2675960" y="88247"/>
                </a:cubicBezTo>
                <a:cubicBezTo>
                  <a:pt x="2670769" y="90841"/>
                  <a:pt x="2668172" y="90841"/>
                  <a:pt x="2662981" y="90841"/>
                </a:cubicBezTo>
                <a:cubicBezTo>
                  <a:pt x="2652599" y="90841"/>
                  <a:pt x="2644814" y="85650"/>
                  <a:pt x="2639623" y="80460"/>
                </a:cubicBezTo>
                <a:cubicBezTo>
                  <a:pt x="2634432" y="83056"/>
                  <a:pt x="2629241" y="83056"/>
                  <a:pt x="2624051" y="83056"/>
                </a:cubicBezTo>
                <a:cubicBezTo>
                  <a:pt x="2600689" y="83056"/>
                  <a:pt x="2582522" y="64886"/>
                  <a:pt x="2582522" y="41529"/>
                </a:cubicBezTo>
                <a:cubicBezTo>
                  <a:pt x="2582522" y="18167"/>
                  <a:pt x="2600689" y="0"/>
                  <a:pt x="2624051" y="0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322" name="Freeform: Shape 118">
            <a:extLst>
              <a:ext uri="{FF2B5EF4-FFF2-40B4-BE49-F238E27FC236}">
                <a16:creationId xmlns:a16="http://schemas.microsoft.com/office/drawing/2014/main" id="{6853399F-65B4-4662-B0C2-9FEDD1A491E4}"/>
              </a:ext>
            </a:extLst>
          </p:cNvPr>
          <p:cNvSpPr/>
          <p:nvPr/>
        </p:nvSpPr>
        <p:spPr>
          <a:xfrm>
            <a:off x="6519090" y="3422085"/>
            <a:ext cx="103820" cy="103820"/>
          </a:xfrm>
          <a:custGeom>
            <a:avLst/>
            <a:gdLst>
              <a:gd name="connsiteX0" fmla="*/ 21431 w 38100"/>
              <a:gd name="connsiteY0" fmla="*/ 7144 h 38100"/>
              <a:gd name="connsiteX1" fmla="*/ 7144 w 38100"/>
              <a:gd name="connsiteY1" fmla="*/ 21431 h 38100"/>
              <a:gd name="connsiteX2" fmla="*/ 21431 w 38100"/>
              <a:gd name="connsiteY2" fmla="*/ 35719 h 38100"/>
              <a:gd name="connsiteX3" fmla="*/ 35719 w 38100"/>
              <a:gd name="connsiteY3" fmla="*/ 21431 h 38100"/>
              <a:gd name="connsiteX4" fmla="*/ 21431 w 38100"/>
              <a:gd name="connsiteY4" fmla="*/ 7144 h 38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00" h="38100">
                <a:moveTo>
                  <a:pt x="21431" y="7144"/>
                </a:moveTo>
                <a:cubicBezTo>
                  <a:pt x="13811" y="7144"/>
                  <a:pt x="7144" y="13811"/>
                  <a:pt x="7144" y="21431"/>
                </a:cubicBezTo>
                <a:cubicBezTo>
                  <a:pt x="7144" y="29051"/>
                  <a:pt x="13811" y="35719"/>
                  <a:pt x="21431" y="35719"/>
                </a:cubicBezTo>
                <a:cubicBezTo>
                  <a:pt x="29051" y="35719"/>
                  <a:pt x="35719" y="29051"/>
                  <a:pt x="35719" y="21431"/>
                </a:cubicBezTo>
                <a:cubicBezTo>
                  <a:pt x="35719" y="13811"/>
                  <a:pt x="29051" y="7144"/>
                  <a:pt x="21431" y="7144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323" name="Graphic 166">
            <a:extLst>
              <a:ext uri="{FF2B5EF4-FFF2-40B4-BE49-F238E27FC236}">
                <a16:creationId xmlns:a16="http://schemas.microsoft.com/office/drawing/2014/main" id="{9C156C07-219A-4FFF-AA3F-13C79F54F8A2}"/>
              </a:ext>
            </a:extLst>
          </p:cNvPr>
          <p:cNvGrpSpPr/>
          <p:nvPr/>
        </p:nvGrpSpPr>
        <p:grpSpPr>
          <a:xfrm>
            <a:off x="5448418" y="4114281"/>
            <a:ext cx="3978955" cy="836004"/>
            <a:chOff x="4305300" y="3052762"/>
            <a:chExt cx="3581400" cy="752475"/>
          </a:xfrm>
          <a:solidFill>
            <a:schemeClr val="accent1"/>
          </a:solidFill>
        </p:grpSpPr>
        <p:sp>
          <p:nvSpPr>
            <p:cNvPr id="324" name="Freeform: Shape 13">
              <a:extLst>
                <a:ext uri="{FF2B5EF4-FFF2-40B4-BE49-F238E27FC236}">
                  <a16:creationId xmlns:a16="http://schemas.microsoft.com/office/drawing/2014/main" id="{2BB06219-A541-4C9B-B7AF-FE7D17DCC65D}"/>
                </a:ext>
              </a:extLst>
            </p:cNvPr>
            <p:cNvSpPr/>
            <p:nvPr/>
          </p:nvSpPr>
          <p:spPr>
            <a:xfrm>
              <a:off x="4401979" y="3311366"/>
              <a:ext cx="3476625" cy="200025"/>
            </a:xfrm>
            <a:custGeom>
              <a:avLst/>
              <a:gdLst>
                <a:gd name="connsiteX0" fmla="*/ 1497806 w 3476625"/>
                <a:gd name="connsiteY0" fmla="*/ 7144 h 200025"/>
                <a:gd name="connsiteX1" fmla="*/ 1822609 w 3476625"/>
                <a:gd name="connsiteY1" fmla="*/ 7144 h 200025"/>
                <a:gd name="connsiteX2" fmla="*/ 1899761 w 3476625"/>
                <a:gd name="connsiteY2" fmla="*/ 84296 h 200025"/>
                <a:gd name="connsiteX3" fmla="*/ 2174081 w 3476625"/>
                <a:gd name="connsiteY3" fmla="*/ 84296 h 200025"/>
                <a:gd name="connsiteX4" fmla="*/ 2240756 w 3476625"/>
                <a:gd name="connsiteY4" fmla="*/ 17621 h 200025"/>
                <a:gd name="connsiteX5" fmla="*/ 3470434 w 3476625"/>
                <a:gd name="connsiteY5" fmla="*/ 17621 h 200025"/>
                <a:gd name="connsiteX6" fmla="*/ 3470434 w 3476625"/>
                <a:gd name="connsiteY6" fmla="*/ 24289 h 200025"/>
                <a:gd name="connsiteX7" fmla="*/ 2243614 w 3476625"/>
                <a:gd name="connsiteY7" fmla="*/ 24289 h 200025"/>
                <a:gd name="connsiteX8" fmla="*/ 2176939 w 3476625"/>
                <a:gd name="connsiteY8" fmla="*/ 90964 h 200025"/>
                <a:gd name="connsiteX9" fmla="*/ 1896904 w 3476625"/>
                <a:gd name="connsiteY9" fmla="*/ 90964 h 200025"/>
                <a:gd name="connsiteX10" fmla="*/ 1819751 w 3476625"/>
                <a:gd name="connsiteY10" fmla="*/ 13811 h 200025"/>
                <a:gd name="connsiteX11" fmla="*/ 1500664 w 3476625"/>
                <a:gd name="connsiteY11" fmla="*/ 13811 h 200025"/>
                <a:gd name="connsiteX12" fmla="*/ 1432084 w 3476625"/>
                <a:gd name="connsiteY12" fmla="*/ 120491 h 200025"/>
                <a:gd name="connsiteX13" fmla="*/ 1057751 w 3476625"/>
                <a:gd name="connsiteY13" fmla="*/ 120491 h 200025"/>
                <a:gd name="connsiteX14" fmla="*/ 971074 w 3476625"/>
                <a:gd name="connsiteY14" fmla="*/ 14764 h 200025"/>
                <a:gd name="connsiteX15" fmla="*/ 379571 w 3476625"/>
                <a:gd name="connsiteY15" fmla="*/ 14764 h 200025"/>
                <a:gd name="connsiteX16" fmla="*/ 11906 w 3476625"/>
                <a:gd name="connsiteY16" fmla="*/ 201454 h 200025"/>
                <a:gd name="connsiteX17" fmla="*/ 7144 w 3476625"/>
                <a:gd name="connsiteY17" fmla="*/ 196691 h 200025"/>
                <a:gd name="connsiteX18" fmla="*/ 376714 w 3476625"/>
                <a:gd name="connsiteY18" fmla="*/ 8096 h 200025"/>
                <a:gd name="connsiteX19" fmla="*/ 973931 w 3476625"/>
                <a:gd name="connsiteY19" fmla="*/ 8096 h 200025"/>
                <a:gd name="connsiteX20" fmla="*/ 1061561 w 3476625"/>
                <a:gd name="connsiteY20" fmla="*/ 113824 h 200025"/>
                <a:gd name="connsiteX21" fmla="*/ 1429226 w 3476625"/>
                <a:gd name="connsiteY21" fmla="*/ 113824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476625" h="200025">
                  <a:moveTo>
                    <a:pt x="1497806" y="7144"/>
                  </a:moveTo>
                  <a:lnTo>
                    <a:pt x="1822609" y="7144"/>
                  </a:lnTo>
                  <a:lnTo>
                    <a:pt x="1899761" y="84296"/>
                  </a:lnTo>
                  <a:lnTo>
                    <a:pt x="2174081" y="84296"/>
                  </a:lnTo>
                  <a:lnTo>
                    <a:pt x="2240756" y="17621"/>
                  </a:lnTo>
                  <a:lnTo>
                    <a:pt x="3470434" y="17621"/>
                  </a:lnTo>
                  <a:lnTo>
                    <a:pt x="3470434" y="24289"/>
                  </a:lnTo>
                  <a:lnTo>
                    <a:pt x="2243614" y="24289"/>
                  </a:lnTo>
                  <a:lnTo>
                    <a:pt x="2176939" y="90964"/>
                  </a:lnTo>
                  <a:lnTo>
                    <a:pt x="1896904" y="90964"/>
                  </a:lnTo>
                  <a:lnTo>
                    <a:pt x="1819751" y="13811"/>
                  </a:lnTo>
                  <a:lnTo>
                    <a:pt x="1500664" y="13811"/>
                  </a:lnTo>
                  <a:lnTo>
                    <a:pt x="1432084" y="120491"/>
                  </a:lnTo>
                  <a:lnTo>
                    <a:pt x="1057751" y="120491"/>
                  </a:lnTo>
                  <a:lnTo>
                    <a:pt x="971074" y="14764"/>
                  </a:lnTo>
                  <a:lnTo>
                    <a:pt x="379571" y="14764"/>
                  </a:lnTo>
                  <a:lnTo>
                    <a:pt x="11906" y="201454"/>
                  </a:lnTo>
                  <a:lnTo>
                    <a:pt x="7144" y="196691"/>
                  </a:lnTo>
                  <a:lnTo>
                    <a:pt x="376714" y="8096"/>
                  </a:lnTo>
                  <a:lnTo>
                    <a:pt x="973931" y="8096"/>
                  </a:lnTo>
                  <a:lnTo>
                    <a:pt x="1061561" y="113824"/>
                  </a:lnTo>
                  <a:lnTo>
                    <a:pt x="1429226" y="1138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5" name="Freeform: Shape 14">
              <a:extLst>
                <a:ext uri="{FF2B5EF4-FFF2-40B4-BE49-F238E27FC236}">
                  <a16:creationId xmlns:a16="http://schemas.microsoft.com/office/drawing/2014/main" id="{FCFE3E2B-3002-4BDD-96CE-DACA8F7C2A19}"/>
                </a:ext>
              </a:extLst>
            </p:cNvPr>
            <p:cNvSpPr/>
            <p:nvPr/>
          </p:nvSpPr>
          <p:spPr>
            <a:xfrm>
              <a:off x="7851934" y="3312318"/>
              <a:ext cx="38100" cy="38100"/>
            </a:xfrm>
            <a:custGeom>
              <a:avLst/>
              <a:gdLst>
                <a:gd name="connsiteX0" fmla="*/ 20479 w 38100"/>
                <a:gd name="connsiteY0" fmla="*/ 7144 h 38100"/>
                <a:gd name="connsiteX1" fmla="*/ 33814 w 38100"/>
                <a:gd name="connsiteY1" fmla="*/ 20479 h 38100"/>
                <a:gd name="connsiteX2" fmla="*/ 20479 w 38100"/>
                <a:gd name="connsiteY2" fmla="*/ 33814 h 38100"/>
                <a:gd name="connsiteX3" fmla="*/ 7144 w 38100"/>
                <a:gd name="connsiteY3" fmla="*/ 20479 h 38100"/>
                <a:gd name="connsiteX4" fmla="*/ 20479 w 38100"/>
                <a:gd name="connsiteY4" fmla="*/ 714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20479" y="7144"/>
                  </a:moveTo>
                  <a:cubicBezTo>
                    <a:pt x="28099" y="7144"/>
                    <a:pt x="33814" y="12859"/>
                    <a:pt x="33814" y="20479"/>
                  </a:cubicBezTo>
                  <a:cubicBezTo>
                    <a:pt x="33814" y="28099"/>
                    <a:pt x="28099" y="33814"/>
                    <a:pt x="20479" y="33814"/>
                  </a:cubicBezTo>
                  <a:cubicBezTo>
                    <a:pt x="12859" y="33814"/>
                    <a:pt x="7144" y="28099"/>
                    <a:pt x="7144" y="20479"/>
                  </a:cubicBezTo>
                  <a:cubicBezTo>
                    <a:pt x="7144" y="12859"/>
                    <a:pt x="12859" y="7144"/>
                    <a:pt x="2047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6" name="Freeform: Shape 15">
              <a:extLst>
                <a:ext uri="{FF2B5EF4-FFF2-40B4-BE49-F238E27FC236}">
                  <a16:creationId xmlns:a16="http://schemas.microsoft.com/office/drawing/2014/main" id="{6EAA1563-75F8-4AA4-9CD0-05A1FB0832B8}"/>
                </a:ext>
              </a:extLst>
            </p:cNvPr>
            <p:cNvSpPr/>
            <p:nvPr/>
          </p:nvSpPr>
          <p:spPr>
            <a:xfrm>
              <a:off x="4391739" y="3489721"/>
              <a:ext cx="38100" cy="38100"/>
            </a:xfrm>
            <a:custGeom>
              <a:avLst/>
              <a:gdLst>
                <a:gd name="connsiteX0" fmla="*/ 10716 w 38100"/>
                <a:gd name="connsiteY0" fmla="*/ 10716 h 38100"/>
                <a:gd name="connsiteX1" fmla="*/ 10716 w 38100"/>
                <a:gd name="connsiteY1" fmla="*/ 29766 h 38100"/>
                <a:gd name="connsiteX2" fmla="*/ 29766 w 38100"/>
                <a:gd name="connsiteY2" fmla="*/ 29766 h 38100"/>
                <a:gd name="connsiteX3" fmla="*/ 29766 w 38100"/>
                <a:gd name="connsiteY3" fmla="*/ 10716 h 38100"/>
                <a:gd name="connsiteX4" fmla="*/ 10716 w 38100"/>
                <a:gd name="connsiteY4" fmla="*/ 10716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10716" y="10716"/>
                  </a:moveTo>
                  <a:cubicBezTo>
                    <a:pt x="5953" y="15478"/>
                    <a:pt x="5953" y="24051"/>
                    <a:pt x="10716" y="29766"/>
                  </a:cubicBezTo>
                  <a:cubicBezTo>
                    <a:pt x="15478" y="34528"/>
                    <a:pt x="24051" y="34528"/>
                    <a:pt x="29766" y="29766"/>
                  </a:cubicBezTo>
                  <a:cubicBezTo>
                    <a:pt x="34528" y="25003"/>
                    <a:pt x="34528" y="16431"/>
                    <a:pt x="29766" y="10716"/>
                  </a:cubicBezTo>
                  <a:cubicBezTo>
                    <a:pt x="24051" y="5953"/>
                    <a:pt x="15478" y="5953"/>
                    <a:pt x="10716" y="1071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7" name="Freeform: Shape 16">
              <a:extLst>
                <a:ext uri="{FF2B5EF4-FFF2-40B4-BE49-F238E27FC236}">
                  <a16:creationId xmlns:a16="http://schemas.microsoft.com/office/drawing/2014/main" id="{3550F87D-D1CC-447F-99D3-321B3B3CA2B2}"/>
                </a:ext>
              </a:extLst>
            </p:cNvPr>
            <p:cNvSpPr/>
            <p:nvPr/>
          </p:nvSpPr>
          <p:spPr>
            <a:xfrm>
              <a:off x="4559141" y="3055143"/>
              <a:ext cx="2552700" cy="142875"/>
            </a:xfrm>
            <a:custGeom>
              <a:avLst/>
              <a:gdLst>
                <a:gd name="connsiteX0" fmla="*/ 7144 w 2552700"/>
                <a:gd name="connsiteY0" fmla="*/ 7144 h 142875"/>
                <a:gd name="connsiteX1" fmla="*/ 101441 w 2552700"/>
                <a:gd name="connsiteY1" fmla="*/ 7144 h 142875"/>
                <a:gd name="connsiteX2" fmla="*/ 222409 w 2552700"/>
                <a:gd name="connsiteY2" fmla="*/ 128111 h 142875"/>
                <a:gd name="connsiteX3" fmla="*/ 813911 w 2552700"/>
                <a:gd name="connsiteY3" fmla="*/ 128111 h 142875"/>
                <a:gd name="connsiteX4" fmla="*/ 881539 w 2552700"/>
                <a:gd name="connsiteY4" fmla="*/ 21431 h 142875"/>
                <a:gd name="connsiteX5" fmla="*/ 1284446 w 2552700"/>
                <a:gd name="connsiteY5" fmla="*/ 21431 h 142875"/>
                <a:gd name="connsiteX6" fmla="*/ 1343501 w 2552700"/>
                <a:gd name="connsiteY6" fmla="*/ 129064 h 142875"/>
                <a:gd name="connsiteX7" fmla="*/ 1662589 w 2552700"/>
                <a:gd name="connsiteY7" fmla="*/ 129064 h 142875"/>
                <a:gd name="connsiteX8" fmla="*/ 1739741 w 2552700"/>
                <a:gd name="connsiteY8" fmla="*/ 51911 h 142875"/>
                <a:gd name="connsiteX9" fmla="*/ 2019776 w 2552700"/>
                <a:gd name="connsiteY9" fmla="*/ 51911 h 142875"/>
                <a:gd name="connsiteX10" fmla="*/ 2086451 w 2552700"/>
                <a:gd name="connsiteY10" fmla="*/ 117634 h 142875"/>
                <a:gd name="connsiteX11" fmla="*/ 2551271 w 2552700"/>
                <a:gd name="connsiteY11" fmla="*/ 117634 h 142875"/>
                <a:gd name="connsiteX12" fmla="*/ 2551271 w 2552700"/>
                <a:gd name="connsiteY12" fmla="*/ 125254 h 142875"/>
                <a:gd name="connsiteX13" fmla="*/ 2083594 w 2552700"/>
                <a:gd name="connsiteY13" fmla="*/ 125254 h 142875"/>
                <a:gd name="connsiteX14" fmla="*/ 2016919 w 2552700"/>
                <a:gd name="connsiteY14" fmla="*/ 58579 h 142875"/>
                <a:gd name="connsiteX15" fmla="*/ 1742599 w 2552700"/>
                <a:gd name="connsiteY15" fmla="*/ 58579 h 142875"/>
                <a:gd name="connsiteX16" fmla="*/ 1665446 w 2552700"/>
                <a:gd name="connsiteY16" fmla="*/ 135731 h 142875"/>
                <a:gd name="connsiteX17" fmla="*/ 1340644 w 2552700"/>
                <a:gd name="connsiteY17" fmla="*/ 135731 h 142875"/>
                <a:gd name="connsiteX18" fmla="*/ 1281589 w 2552700"/>
                <a:gd name="connsiteY18" fmla="*/ 29051 h 142875"/>
                <a:gd name="connsiteX19" fmla="*/ 885349 w 2552700"/>
                <a:gd name="connsiteY19" fmla="*/ 29051 h 142875"/>
                <a:gd name="connsiteX20" fmla="*/ 816769 w 2552700"/>
                <a:gd name="connsiteY20" fmla="*/ 134779 h 142875"/>
                <a:gd name="connsiteX21" fmla="*/ 219551 w 2552700"/>
                <a:gd name="connsiteY21" fmla="*/ 134779 h 142875"/>
                <a:gd name="connsiteX22" fmla="*/ 98584 w 2552700"/>
                <a:gd name="connsiteY22" fmla="*/ 14764 h 142875"/>
                <a:gd name="connsiteX23" fmla="*/ 7144 w 2552700"/>
                <a:gd name="connsiteY23" fmla="*/ 14764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552700" h="142875">
                  <a:moveTo>
                    <a:pt x="7144" y="7144"/>
                  </a:moveTo>
                  <a:lnTo>
                    <a:pt x="101441" y="7144"/>
                  </a:lnTo>
                  <a:lnTo>
                    <a:pt x="222409" y="128111"/>
                  </a:lnTo>
                  <a:lnTo>
                    <a:pt x="813911" y="128111"/>
                  </a:lnTo>
                  <a:lnTo>
                    <a:pt x="881539" y="21431"/>
                  </a:lnTo>
                  <a:lnTo>
                    <a:pt x="1284446" y="21431"/>
                  </a:lnTo>
                  <a:lnTo>
                    <a:pt x="1343501" y="129064"/>
                  </a:lnTo>
                  <a:lnTo>
                    <a:pt x="1662589" y="129064"/>
                  </a:lnTo>
                  <a:lnTo>
                    <a:pt x="1739741" y="51911"/>
                  </a:lnTo>
                  <a:lnTo>
                    <a:pt x="2019776" y="51911"/>
                  </a:lnTo>
                  <a:lnTo>
                    <a:pt x="2086451" y="117634"/>
                  </a:lnTo>
                  <a:lnTo>
                    <a:pt x="2551271" y="117634"/>
                  </a:lnTo>
                  <a:lnTo>
                    <a:pt x="2551271" y="125254"/>
                  </a:lnTo>
                  <a:lnTo>
                    <a:pt x="2083594" y="125254"/>
                  </a:lnTo>
                  <a:lnTo>
                    <a:pt x="2016919" y="58579"/>
                  </a:lnTo>
                  <a:lnTo>
                    <a:pt x="1742599" y="58579"/>
                  </a:lnTo>
                  <a:lnTo>
                    <a:pt x="1665446" y="135731"/>
                  </a:lnTo>
                  <a:lnTo>
                    <a:pt x="1340644" y="135731"/>
                  </a:lnTo>
                  <a:lnTo>
                    <a:pt x="1281589" y="29051"/>
                  </a:lnTo>
                  <a:lnTo>
                    <a:pt x="885349" y="29051"/>
                  </a:lnTo>
                  <a:lnTo>
                    <a:pt x="816769" y="134779"/>
                  </a:lnTo>
                  <a:lnTo>
                    <a:pt x="219551" y="134779"/>
                  </a:lnTo>
                  <a:lnTo>
                    <a:pt x="98584" y="14764"/>
                  </a:lnTo>
                  <a:lnTo>
                    <a:pt x="7144" y="147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8" name="Freeform: Shape 17">
              <a:extLst>
                <a:ext uri="{FF2B5EF4-FFF2-40B4-BE49-F238E27FC236}">
                  <a16:creationId xmlns:a16="http://schemas.microsoft.com/office/drawing/2014/main" id="{D3A13E86-355D-4AEA-AE88-FBFBCBA199DB}"/>
                </a:ext>
              </a:extLst>
            </p:cNvPr>
            <p:cNvSpPr/>
            <p:nvPr/>
          </p:nvSpPr>
          <p:spPr>
            <a:xfrm>
              <a:off x="7089934" y="3156108"/>
              <a:ext cx="38100" cy="38100"/>
            </a:xfrm>
            <a:custGeom>
              <a:avLst/>
              <a:gdLst>
                <a:gd name="connsiteX0" fmla="*/ 20479 w 38100"/>
                <a:gd name="connsiteY0" fmla="*/ 7144 h 38100"/>
                <a:gd name="connsiteX1" fmla="*/ 33814 w 38100"/>
                <a:gd name="connsiteY1" fmla="*/ 20479 h 38100"/>
                <a:gd name="connsiteX2" fmla="*/ 20479 w 38100"/>
                <a:gd name="connsiteY2" fmla="*/ 33814 h 38100"/>
                <a:gd name="connsiteX3" fmla="*/ 7144 w 38100"/>
                <a:gd name="connsiteY3" fmla="*/ 20479 h 38100"/>
                <a:gd name="connsiteX4" fmla="*/ 20479 w 38100"/>
                <a:gd name="connsiteY4" fmla="*/ 714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20479" y="7144"/>
                  </a:moveTo>
                  <a:cubicBezTo>
                    <a:pt x="28099" y="7144"/>
                    <a:pt x="33814" y="12859"/>
                    <a:pt x="33814" y="20479"/>
                  </a:cubicBezTo>
                  <a:cubicBezTo>
                    <a:pt x="33814" y="28099"/>
                    <a:pt x="28099" y="33814"/>
                    <a:pt x="20479" y="33814"/>
                  </a:cubicBezTo>
                  <a:cubicBezTo>
                    <a:pt x="12859" y="33814"/>
                    <a:pt x="7144" y="28099"/>
                    <a:pt x="7144" y="20479"/>
                  </a:cubicBezTo>
                  <a:cubicBezTo>
                    <a:pt x="7144" y="13811"/>
                    <a:pt x="12859" y="7144"/>
                    <a:pt x="2047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9" name="Freeform: Shape 18">
              <a:extLst>
                <a:ext uri="{FF2B5EF4-FFF2-40B4-BE49-F238E27FC236}">
                  <a16:creationId xmlns:a16="http://schemas.microsoft.com/office/drawing/2014/main" id="{7924B0C1-583E-4D99-9913-9299E7FB52CF}"/>
                </a:ext>
              </a:extLst>
            </p:cNvPr>
            <p:cNvSpPr/>
            <p:nvPr/>
          </p:nvSpPr>
          <p:spPr>
            <a:xfrm>
              <a:off x="4546759" y="3045618"/>
              <a:ext cx="38100" cy="38100"/>
            </a:xfrm>
            <a:custGeom>
              <a:avLst/>
              <a:gdLst>
                <a:gd name="connsiteX0" fmla="*/ 20479 w 38100"/>
                <a:gd name="connsiteY0" fmla="*/ 7144 h 38100"/>
                <a:gd name="connsiteX1" fmla="*/ 7144 w 38100"/>
                <a:gd name="connsiteY1" fmla="*/ 20479 h 38100"/>
                <a:gd name="connsiteX2" fmla="*/ 20479 w 38100"/>
                <a:gd name="connsiteY2" fmla="*/ 33814 h 38100"/>
                <a:gd name="connsiteX3" fmla="*/ 33814 w 38100"/>
                <a:gd name="connsiteY3" fmla="*/ 20479 h 38100"/>
                <a:gd name="connsiteX4" fmla="*/ 20479 w 38100"/>
                <a:gd name="connsiteY4" fmla="*/ 714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20479" y="7144"/>
                  </a:moveTo>
                  <a:cubicBezTo>
                    <a:pt x="12859" y="7144"/>
                    <a:pt x="7144" y="12859"/>
                    <a:pt x="7144" y="20479"/>
                  </a:cubicBezTo>
                  <a:cubicBezTo>
                    <a:pt x="7144" y="28099"/>
                    <a:pt x="12859" y="33814"/>
                    <a:pt x="20479" y="33814"/>
                  </a:cubicBezTo>
                  <a:cubicBezTo>
                    <a:pt x="28099" y="33814"/>
                    <a:pt x="33814" y="28099"/>
                    <a:pt x="33814" y="20479"/>
                  </a:cubicBezTo>
                  <a:cubicBezTo>
                    <a:pt x="33814" y="12859"/>
                    <a:pt x="28099" y="7144"/>
                    <a:pt x="2047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0" name="Freeform: Shape 19">
              <a:extLst>
                <a:ext uri="{FF2B5EF4-FFF2-40B4-BE49-F238E27FC236}">
                  <a16:creationId xmlns:a16="http://schemas.microsoft.com/office/drawing/2014/main" id="{073CEDD5-8B21-48F6-A575-55FDA3A5343A}"/>
                </a:ext>
              </a:extLst>
            </p:cNvPr>
            <p:cNvSpPr/>
            <p:nvPr/>
          </p:nvSpPr>
          <p:spPr>
            <a:xfrm>
              <a:off x="6717506" y="3322796"/>
              <a:ext cx="676275" cy="104775"/>
            </a:xfrm>
            <a:custGeom>
              <a:avLst/>
              <a:gdLst>
                <a:gd name="connsiteX0" fmla="*/ 668179 w 676275"/>
                <a:gd name="connsiteY0" fmla="*/ 7144 h 104775"/>
                <a:gd name="connsiteX1" fmla="*/ 672941 w 676275"/>
                <a:gd name="connsiteY1" fmla="*/ 11906 h 104775"/>
                <a:gd name="connsiteX2" fmla="*/ 471964 w 676275"/>
                <a:gd name="connsiteY2" fmla="*/ 98584 h 104775"/>
                <a:gd name="connsiteX3" fmla="*/ 7144 w 676275"/>
                <a:gd name="connsiteY3" fmla="*/ 98584 h 104775"/>
                <a:gd name="connsiteX4" fmla="*/ 7144 w 676275"/>
                <a:gd name="connsiteY4" fmla="*/ 91916 h 104775"/>
                <a:gd name="connsiteX5" fmla="*/ 469106 w 676275"/>
                <a:gd name="connsiteY5" fmla="*/ 91916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76275" h="104775">
                  <a:moveTo>
                    <a:pt x="668179" y="7144"/>
                  </a:moveTo>
                  <a:lnTo>
                    <a:pt x="672941" y="11906"/>
                  </a:lnTo>
                  <a:lnTo>
                    <a:pt x="471964" y="98584"/>
                  </a:lnTo>
                  <a:lnTo>
                    <a:pt x="7144" y="98584"/>
                  </a:lnTo>
                  <a:lnTo>
                    <a:pt x="7144" y="91916"/>
                  </a:lnTo>
                  <a:lnTo>
                    <a:pt x="469106" y="919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1" name="Freeform: Shape 20">
              <a:extLst>
                <a:ext uri="{FF2B5EF4-FFF2-40B4-BE49-F238E27FC236}">
                  <a16:creationId xmlns:a16="http://schemas.microsoft.com/office/drawing/2014/main" id="{C8853E0E-478A-47E2-B282-E94376F34FE5}"/>
                </a:ext>
              </a:extLst>
            </p:cNvPr>
            <p:cNvSpPr/>
            <p:nvPr/>
          </p:nvSpPr>
          <p:spPr>
            <a:xfrm>
              <a:off x="6705124" y="3398043"/>
              <a:ext cx="38100" cy="38100"/>
            </a:xfrm>
            <a:custGeom>
              <a:avLst/>
              <a:gdLst>
                <a:gd name="connsiteX0" fmla="*/ 20479 w 38100"/>
                <a:gd name="connsiteY0" fmla="*/ 7144 h 38100"/>
                <a:gd name="connsiteX1" fmla="*/ 7144 w 38100"/>
                <a:gd name="connsiteY1" fmla="*/ 20479 h 38100"/>
                <a:gd name="connsiteX2" fmla="*/ 20479 w 38100"/>
                <a:gd name="connsiteY2" fmla="*/ 33814 h 38100"/>
                <a:gd name="connsiteX3" fmla="*/ 33814 w 38100"/>
                <a:gd name="connsiteY3" fmla="*/ 20479 h 38100"/>
                <a:gd name="connsiteX4" fmla="*/ 20479 w 38100"/>
                <a:gd name="connsiteY4" fmla="*/ 714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20479" y="7144"/>
                  </a:moveTo>
                  <a:cubicBezTo>
                    <a:pt x="12859" y="7144"/>
                    <a:pt x="7144" y="12859"/>
                    <a:pt x="7144" y="20479"/>
                  </a:cubicBezTo>
                  <a:cubicBezTo>
                    <a:pt x="7144" y="28099"/>
                    <a:pt x="12859" y="33814"/>
                    <a:pt x="20479" y="33814"/>
                  </a:cubicBezTo>
                  <a:cubicBezTo>
                    <a:pt x="28099" y="33814"/>
                    <a:pt x="33814" y="28099"/>
                    <a:pt x="33814" y="20479"/>
                  </a:cubicBezTo>
                  <a:cubicBezTo>
                    <a:pt x="33814" y="12859"/>
                    <a:pt x="27146" y="7144"/>
                    <a:pt x="2047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2" name="Freeform: Shape 21">
              <a:extLst>
                <a:ext uri="{FF2B5EF4-FFF2-40B4-BE49-F238E27FC236}">
                  <a16:creationId xmlns:a16="http://schemas.microsoft.com/office/drawing/2014/main" id="{82FD7D1A-6C25-4144-82D6-8624B1134C0E}"/>
                </a:ext>
              </a:extLst>
            </p:cNvPr>
            <p:cNvSpPr/>
            <p:nvPr/>
          </p:nvSpPr>
          <p:spPr>
            <a:xfrm>
              <a:off x="5352574" y="3312318"/>
              <a:ext cx="742950" cy="485775"/>
            </a:xfrm>
            <a:custGeom>
              <a:avLst/>
              <a:gdLst>
                <a:gd name="connsiteX0" fmla="*/ 736759 w 742950"/>
                <a:gd name="connsiteY0" fmla="*/ 7144 h 485775"/>
                <a:gd name="connsiteX1" fmla="*/ 741521 w 742950"/>
                <a:gd name="connsiteY1" fmla="*/ 11906 h 485775"/>
                <a:gd name="connsiteX2" fmla="*/ 552926 w 742950"/>
                <a:gd name="connsiteY2" fmla="*/ 200501 h 485775"/>
                <a:gd name="connsiteX3" fmla="*/ 260509 w 742950"/>
                <a:gd name="connsiteY3" fmla="*/ 200501 h 485775"/>
                <a:gd name="connsiteX4" fmla="*/ 12859 w 742950"/>
                <a:gd name="connsiteY4" fmla="*/ 486251 h 485775"/>
                <a:gd name="connsiteX5" fmla="*/ 7144 w 742950"/>
                <a:gd name="connsiteY5" fmla="*/ 481489 h 485775"/>
                <a:gd name="connsiteX6" fmla="*/ 257651 w 742950"/>
                <a:gd name="connsiteY6" fmla="*/ 192881 h 485775"/>
                <a:gd name="connsiteX7" fmla="*/ 550069 w 742950"/>
                <a:gd name="connsiteY7" fmla="*/ 192881 h 485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42950" h="485775">
                  <a:moveTo>
                    <a:pt x="736759" y="7144"/>
                  </a:moveTo>
                  <a:lnTo>
                    <a:pt x="741521" y="11906"/>
                  </a:lnTo>
                  <a:lnTo>
                    <a:pt x="552926" y="200501"/>
                  </a:lnTo>
                  <a:lnTo>
                    <a:pt x="260509" y="200501"/>
                  </a:lnTo>
                  <a:lnTo>
                    <a:pt x="12859" y="486251"/>
                  </a:lnTo>
                  <a:lnTo>
                    <a:pt x="7144" y="481489"/>
                  </a:lnTo>
                  <a:lnTo>
                    <a:pt x="257651" y="192881"/>
                  </a:lnTo>
                  <a:lnTo>
                    <a:pt x="550069" y="19288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3" name="Freeform: Shape 22">
              <a:extLst>
                <a:ext uri="{FF2B5EF4-FFF2-40B4-BE49-F238E27FC236}">
                  <a16:creationId xmlns:a16="http://schemas.microsoft.com/office/drawing/2014/main" id="{701F2B92-2C80-4F93-A30F-34B0FF487DD5}"/>
                </a:ext>
              </a:extLst>
            </p:cNvPr>
            <p:cNvSpPr/>
            <p:nvPr/>
          </p:nvSpPr>
          <p:spPr>
            <a:xfrm>
              <a:off x="5343287" y="3775709"/>
              <a:ext cx="38100" cy="38100"/>
            </a:xfrm>
            <a:custGeom>
              <a:avLst/>
              <a:gdLst>
                <a:gd name="connsiteX0" fmla="*/ 10716 w 38100"/>
                <a:gd name="connsiteY0" fmla="*/ 11430 h 38100"/>
                <a:gd name="connsiteX1" fmla="*/ 10716 w 38100"/>
                <a:gd name="connsiteY1" fmla="*/ 30480 h 38100"/>
                <a:gd name="connsiteX2" fmla="*/ 29766 w 38100"/>
                <a:gd name="connsiteY2" fmla="*/ 30480 h 38100"/>
                <a:gd name="connsiteX3" fmla="*/ 29766 w 38100"/>
                <a:gd name="connsiteY3" fmla="*/ 11430 h 38100"/>
                <a:gd name="connsiteX4" fmla="*/ 10716 w 38100"/>
                <a:gd name="connsiteY4" fmla="*/ 1143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10716" y="11430"/>
                  </a:moveTo>
                  <a:cubicBezTo>
                    <a:pt x="5953" y="16192"/>
                    <a:pt x="5953" y="24765"/>
                    <a:pt x="10716" y="30480"/>
                  </a:cubicBezTo>
                  <a:cubicBezTo>
                    <a:pt x="15478" y="35242"/>
                    <a:pt x="24051" y="35242"/>
                    <a:pt x="29766" y="30480"/>
                  </a:cubicBezTo>
                  <a:cubicBezTo>
                    <a:pt x="34528" y="25717"/>
                    <a:pt x="34528" y="17145"/>
                    <a:pt x="29766" y="11430"/>
                  </a:cubicBezTo>
                  <a:cubicBezTo>
                    <a:pt x="24051" y="5715"/>
                    <a:pt x="15478" y="5715"/>
                    <a:pt x="10716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4" name="Freeform: Shape 23">
              <a:extLst>
                <a:ext uri="{FF2B5EF4-FFF2-40B4-BE49-F238E27FC236}">
                  <a16:creationId xmlns:a16="http://schemas.microsoft.com/office/drawing/2014/main" id="{F73FE007-F551-4312-B344-D50FAC7C4EE9}"/>
                </a:ext>
              </a:extLst>
            </p:cNvPr>
            <p:cNvSpPr/>
            <p:nvPr/>
          </p:nvSpPr>
          <p:spPr>
            <a:xfrm>
              <a:off x="4308634" y="3313271"/>
              <a:ext cx="1009650" cy="428625"/>
            </a:xfrm>
            <a:custGeom>
              <a:avLst/>
              <a:gdLst>
                <a:gd name="connsiteX0" fmla="*/ 998696 w 1009650"/>
                <a:gd name="connsiteY0" fmla="*/ 7144 h 428625"/>
                <a:gd name="connsiteX1" fmla="*/ 1003459 w 1009650"/>
                <a:gd name="connsiteY1" fmla="*/ 11906 h 428625"/>
                <a:gd name="connsiteX2" fmla="*/ 912019 w 1009650"/>
                <a:gd name="connsiteY2" fmla="*/ 103346 h 428625"/>
                <a:gd name="connsiteX3" fmla="*/ 646271 w 1009650"/>
                <a:gd name="connsiteY3" fmla="*/ 103346 h 428625"/>
                <a:gd name="connsiteX4" fmla="*/ 476726 w 1009650"/>
                <a:gd name="connsiteY4" fmla="*/ 272891 h 428625"/>
                <a:gd name="connsiteX5" fmla="*/ 306229 w 1009650"/>
                <a:gd name="connsiteY5" fmla="*/ 272891 h 428625"/>
                <a:gd name="connsiteX6" fmla="*/ 11906 w 1009650"/>
                <a:gd name="connsiteY6" fmla="*/ 424339 h 428625"/>
                <a:gd name="connsiteX7" fmla="*/ 7144 w 1009650"/>
                <a:gd name="connsiteY7" fmla="*/ 419576 h 428625"/>
                <a:gd name="connsiteX8" fmla="*/ 303371 w 1009650"/>
                <a:gd name="connsiteY8" fmla="*/ 266224 h 428625"/>
                <a:gd name="connsiteX9" fmla="*/ 472916 w 1009650"/>
                <a:gd name="connsiteY9" fmla="*/ 266224 h 428625"/>
                <a:gd name="connsiteX10" fmla="*/ 643414 w 1009650"/>
                <a:gd name="connsiteY10" fmla="*/ 95726 h 428625"/>
                <a:gd name="connsiteX11" fmla="*/ 909161 w 1009650"/>
                <a:gd name="connsiteY11" fmla="*/ 95726 h 428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09650" h="428625">
                  <a:moveTo>
                    <a:pt x="998696" y="7144"/>
                  </a:moveTo>
                  <a:lnTo>
                    <a:pt x="1003459" y="11906"/>
                  </a:lnTo>
                  <a:lnTo>
                    <a:pt x="912019" y="103346"/>
                  </a:lnTo>
                  <a:lnTo>
                    <a:pt x="646271" y="103346"/>
                  </a:lnTo>
                  <a:lnTo>
                    <a:pt x="476726" y="272891"/>
                  </a:lnTo>
                  <a:lnTo>
                    <a:pt x="306229" y="272891"/>
                  </a:lnTo>
                  <a:lnTo>
                    <a:pt x="11906" y="424339"/>
                  </a:lnTo>
                  <a:lnTo>
                    <a:pt x="7144" y="419576"/>
                  </a:lnTo>
                  <a:lnTo>
                    <a:pt x="303371" y="266224"/>
                  </a:lnTo>
                  <a:lnTo>
                    <a:pt x="472916" y="266224"/>
                  </a:lnTo>
                  <a:lnTo>
                    <a:pt x="643414" y="95726"/>
                  </a:lnTo>
                  <a:lnTo>
                    <a:pt x="909161" y="9572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5" name="Freeform: Shape 24">
              <a:extLst>
                <a:ext uri="{FF2B5EF4-FFF2-40B4-BE49-F238E27FC236}">
                  <a16:creationId xmlns:a16="http://schemas.microsoft.com/office/drawing/2014/main" id="{678FED8E-FD4D-4909-8CCE-BE34395E7832}"/>
                </a:ext>
              </a:extLst>
            </p:cNvPr>
            <p:cNvSpPr/>
            <p:nvPr/>
          </p:nvSpPr>
          <p:spPr>
            <a:xfrm>
              <a:off x="4298394" y="3714511"/>
              <a:ext cx="38100" cy="38100"/>
            </a:xfrm>
            <a:custGeom>
              <a:avLst/>
              <a:gdLst>
                <a:gd name="connsiteX0" fmla="*/ 10716 w 38100"/>
                <a:gd name="connsiteY0" fmla="*/ 10716 h 38100"/>
                <a:gd name="connsiteX1" fmla="*/ 10716 w 38100"/>
                <a:gd name="connsiteY1" fmla="*/ 29766 h 38100"/>
                <a:gd name="connsiteX2" fmla="*/ 29766 w 38100"/>
                <a:gd name="connsiteY2" fmla="*/ 29766 h 38100"/>
                <a:gd name="connsiteX3" fmla="*/ 29766 w 38100"/>
                <a:gd name="connsiteY3" fmla="*/ 10716 h 38100"/>
                <a:gd name="connsiteX4" fmla="*/ 10716 w 38100"/>
                <a:gd name="connsiteY4" fmla="*/ 10716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10716" y="10716"/>
                  </a:moveTo>
                  <a:cubicBezTo>
                    <a:pt x="5953" y="15478"/>
                    <a:pt x="5953" y="24051"/>
                    <a:pt x="10716" y="29766"/>
                  </a:cubicBezTo>
                  <a:cubicBezTo>
                    <a:pt x="15478" y="34528"/>
                    <a:pt x="24051" y="34528"/>
                    <a:pt x="29766" y="29766"/>
                  </a:cubicBezTo>
                  <a:cubicBezTo>
                    <a:pt x="34528" y="25003"/>
                    <a:pt x="34528" y="16431"/>
                    <a:pt x="29766" y="10716"/>
                  </a:cubicBezTo>
                  <a:cubicBezTo>
                    <a:pt x="24051" y="5953"/>
                    <a:pt x="15478" y="5953"/>
                    <a:pt x="10716" y="1071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6" name="Freeform: Shape 25">
              <a:extLst>
                <a:ext uri="{FF2B5EF4-FFF2-40B4-BE49-F238E27FC236}">
                  <a16:creationId xmlns:a16="http://schemas.microsoft.com/office/drawing/2014/main" id="{FFC5E716-98AC-4AD0-87A0-8B6D51B92DF7}"/>
                </a:ext>
              </a:extLst>
            </p:cNvPr>
            <p:cNvSpPr/>
            <p:nvPr/>
          </p:nvSpPr>
          <p:spPr>
            <a:xfrm>
              <a:off x="6470809" y="3194208"/>
              <a:ext cx="1076325" cy="142875"/>
            </a:xfrm>
            <a:custGeom>
              <a:avLst/>
              <a:gdLst>
                <a:gd name="connsiteX0" fmla="*/ 11906 w 1076325"/>
                <a:gd name="connsiteY0" fmla="*/ 7144 h 142875"/>
                <a:gd name="connsiteX1" fmla="*/ 50006 w 1076325"/>
                <a:gd name="connsiteY1" fmla="*/ 45244 h 142875"/>
                <a:gd name="connsiteX2" fmla="*/ 869156 w 1076325"/>
                <a:gd name="connsiteY2" fmla="*/ 45244 h 142875"/>
                <a:gd name="connsiteX3" fmla="*/ 1072991 w 1076325"/>
                <a:gd name="connsiteY3" fmla="*/ 134779 h 142875"/>
                <a:gd name="connsiteX4" fmla="*/ 1068229 w 1076325"/>
                <a:gd name="connsiteY4" fmla="*/ 139541 h 142875"/>
                <a:gd name="connsiteX5" fmla="*/ 866299 w 1076325"/>
                <a:gd name="connsiteY5" fmla="*/ 51911 h 142875"/>
                <a:gd name="connsiteX6" fmla="*/ 47149 w 1076325"/>
                <a:gd name="connsiteY6" fmla="*/ 51911 h 142875"/>
                <a:gd name="connsiteX7" fmla="*/ 7144 w 1076325"/>
                <a:gd name="connsiteY7" fmla="*/ 12859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76325" h="142875">
                  <a:moveTo>
                    <a:pt x="11906" y="7144"/>
                  </a:moveTo>
                  <a:lnTo>
                    <a:pt x="50006" y="45244"/>
                  </a:lnTo>
                  <a:lnTo>
                    <a:pt x="869156" y="45244"/>
                  </a:lnTo>
                  <a:lnTo>
                    <a:pt x="1072991" y="134779"/>
                  </a:lnTo>
                  <a:lnTo>
                    <a:pt x="1068229" y="139541"/>
                  </a:lnTo>
                  <a:lnTo>
                    <a:pt x="866299" y="51911"/>
                  </a:lnTo>
                  <a:lnTo>
                    <a:pt x="47149" y="51911"/>
                  </a:lnTo>
                  <a:lnTo>
                    <a:pt x="7144" y="1285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7" name="Freeform: Shape 26">
              <a:extLst>
                <a:ext uri="{FF2B5EF4-FFF2-40B4-BE49-F238E27FC236}">
                  <a16:creationId xmlns:a16="http://schemas.microsoft.com/office/drawing/2014/main" id="{7D508C86-13D4-441C-9A20-A601CEB744E9}"/>
                </a:ext>
              </a:extLst>
            </p:cNvPr>
            <p:cNvSpPr/>
            <p:nvPr/>
          </p:nvSpPr>
          <p:spPr>
            <a:xfrm>
              <a:off x="6460569" y="3184921"/>
              <a:ext cx="38100" cy="38100"/>
            </a:xfrm>
            <a:custGeom>
              <a:avLst/>
              <a:gdLst>
                <a:gd name="connsiteX0" fmla="*/ 29766 w 38100"/>
                <a:gd name="connsiteY0" fmla="*/ 10716 h 38100"/>
                <a:gd name="connsiteX1" fmla="*/ 10716 w 38100"/>
                <a:gd name="connsiteY1" fmla="*/ 10716 h 38100"/>
                <a:gd name="connsiteX2" fmla="*/ 10716 w 38100"/>
                <a:gd name="connsiteY2" fmla="*/ 29766 h 38100"/>
                <a:gd name="connsiteX3" fmla="*/ 29766 w 38100"/>
                <a:gd name="connsiteY3" fmla="*/ 29766 h 38100"/>
                <a:gd name="connsiteX4" fmla="*/ 29766 w 38100"/>
                <a:gd name="connsiteY4" fmla="*/ 10716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29766" y="10716"/>
                  </a:moveTo>
                  <a:cubicBezTo>
                    <a:pt x="25003" y="5953"/>
                    <a:pt x="16431" y="5953"/>
                    <a:pt x="10716" y="10716"/>
                  </a:cubicBezTo>
                  <a:cubicBezTo>
                    <a:pt x="5953" y="15478"/>
                    <a:pt x="5953" y="24051"/>
                    <a:pt x="10716" y="29766"/>
                  </a:cubicBezTo>
                  <a:cubicBezTo>
                    <a:pt x="15478" y="34528"/>
                    <a:pt x="24051" y="34528"/>
                    <a:pt x="29766" y="29766"/>
                  </a:cubicBezTo>
                  <a:cubicBezTo>
                    <a:pt x="34528" y="24051"/>
                    <a:pt x="34528" y="15478"/>
                    <a:pt x="29766" y="1071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8" name="Freeform: Shape 27">
              <a:extLst>
                <a:ext uri="{FF2B5EF4-FFF2-40B4-BE49-F238E27FC236}">
                  <a16:creationId xmlns:a16="http://schemas.microsoft.com/office/drawing/2014/main" id="{85F10AB8-FD3B-4863-AA45-1DD96C77A9E6}"/>
                </a:ext>
              </a:extLst>
            </p:cNvPr>
            <p:cNvSpPr/>
            <p:nvPr/>
          </p:nvSpPr>
          <p:spPr>
            <a:xfrm>
              <a:off x="5156359" y="3240881"/>
              <a:ext cx="590550" cy="190500"/>
            </a:xfrm>
            <a:custGeom>
              <a:avLst/>
              <a:gdLst>
                <a:gd name="connsiteX0" fmla="*/ 7144 w 590550"/>
                <a:gd name="connsiteY0" fmla="*/ 7144 h 190500"/>
                <a:gd name="connsiteX1" fmla="*/ 408146 w 590550"/>
                <a:gd name="connsiteY1" fmla="*/ 7144 h 190500"/>
                <a:gd name="connsiteX2" fmla="*/ 585311 w 590550"/>
                <a:gd name="connsiteY2" fmla="*/ 184309 h 190500"/>
                <a:gd name="connsiteX3" fmla="*/ 580549 w 590550"/>
                <a:gd name="connsiteY3" fmla="*/ 189071 h 190500"/>
                <a:gd name="connsiteX4" fmla="*/ 405289 w 590550"/>
                <a:gd name="connsiteY4" fmla="*/ 13811 h 190500"/>
                <a:gd name="connsiteX5" fmla="*/ 7144 w 590550"/>
                <a:gd name="connsiteY5" fmla="*/ 13811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90550" h="190500">
                  <a:moveTo>
                    <a:pt x="7144" y="7144"/>
                  </a:moveTo>
                  <a:lnTo>
                    <a:pt x="408146" y="7144"/>
                  </a:lnTo>
                  <a:lnTo>
                    <a:pt x="585311" y="184309"/>
                  </a:lnTo>
                  <a:lnTo>
                    <a:pt x="580549" y="189071"/>
                  </a:lnTo>
                  <a:lnTo>
                    <a:pt x="405289" y="13811"/>
                  </a:lnTo>
                  <a:lnTo>
                    <a:pt x="7144" y="1381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9" name="Freeform: Shape 28">
              <a:extLst>
                <a:ext uri="{FF2B5EF4-FFF2-40B4-BE49-F238E27FC236}">
                  <a16:creationId xmlns:a16="http://schemas.microsoft.com/office/drawing/2014/main" id="{ED7BFEA9-9418-4698-AEBA-B7069D0CAD2B}"/>
                </a:ext>
              </a:extLst>
            </p:cNvPr>
            <p:cNvSpPr/>
            <p:nvPr/>
          </p:nvSpPr>
          <p:spPr>
            <a:xfrm>
              <a:off x="5134451" y="3231356"/>
              <a:ext cx="38100" cy="38100"/>
            </a:xfrm>
            <a:custGeom>
              <a:avLst/>
              <a:gdLst>
                <a:gd name="connsiteX0" fmla="*/ 20479 w 38100"/>
                <a:gd name="connsiteY0" fmla="*/ 7144 h 38100"/>
                <a:gd name="connsiteX1" fmla="*/ 7144 w 38100"/>
                <a:gd name="connsiteY1" fmla="*/ 20479 h 38100"/>
                <a:gd name="connsiteX2" fmla="*/ 20479 w 38100"/>
                <a:gd name="connsiteY2" fmla="*/ 33814 h 38100"/>
                <a:gd name="connsiteX3" fmla="*/ 33814 w 38100"/>
                <a:gd name="connsiteY3" fmla="*/ 20479 h 38100"/>
                <a:gd name="connsiteX4" fmla="*/ 20479 w 38100"/>
                <a:gd name="connsiteY4" fmla="*/ 714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20479" y="7144"/>
                  </a:moveTo>
                  <a:cubicBezTo>
                    <a:pt x="12859" y="7144"/>
                    <a:pt x="7144" y="12859"/>
                    <a:pt x="7144" y="20479"/>
                  </a:cubicBezTo>
                  <a:cubicBezTo>
                    <a:pt x="7144" y="28099"/>
                    <a:pt x="12859" y="33814"/>
                    <a:pt x="20479" y="33814"/>
                  </a:cubicBezTo>
                  <a:cubicBezTo>
                    <a:pt x="28099" y="33814"/>
                    <a:pt x="33814" y="28099"/>
                    <a:pt x="33814" y="20479"/>
                  </a:cubicBezTo>
                  <a:cubicBezTo>
                    <a:pt x="33814" y="12859"/>
                    <a:pt x="28099" y="7144"/>
                    <a:pt x="2047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0" name="Freeform: Shape 29">
              <a:extLst>
                <a:ext uri="{FF2B5EF4-FFF2-40B4-BE49-F238E27FC236}">
                  <a16:creationId xmlns:a16="http://schemas.microsoft.com/office/drawing/2014/main" id="{ACAF40ED-82F7-4692-9CC9-D93F8192346E}"/>
                </a:ext>
              </a:extLst>
            </p:cNvPr>
            <p:cNvSpPr/>
            <p:nvPr/>
          </p:nvSpPr>
          <p:spPr>
            <a:xfrm>
              <a:off x="5084921" y="3377088"/>
              <a:ext cx="361950" cy="95250"/>
            </a:xfrm>
            <a:custGeom>
              <a:avLst/>
              <a:gdLst>
                <a:gd name="connsiteX0" fmla="*/ 349091 w 361950"/>
                <a:gd name="connsiteY0" fmla="*/ 7144 h 95250"/>
                <a:gd name="connsiteX1" fmla="*/ 354806 w 361950"/>
                <a:gd name="connsiteY1" fmla="*/ 12859 h 95250"/>
                <a:gd name="connsiteX2" fmla="*/ 271939 w 361950"/>
                <a:gd name="connsiteY2" fmla="*/ 94774 h 95250"/>
                <a:gd name="connsiteX3" fmla="*/ 7144 w 361950"/>
                <a:gd name="connsiteY3" fmla="*/ 94774 h 95250"/>
                <a:gd name="connsiteX4" fmla="*/ 7144 w 361950"/>
                <a:gd name="connsiteY4" fmla="*/ 88106 h 95250"/>
                <a:gd name="connsiteX5" fmla="*/ 269081 w 361950"/>
                <a:gd name="connsiteY5" fmla="*/ 88106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1950" h="95250">
                  <a:moveTo>
                    <a:pt x="349091" y="7144"/>
                  </a:moveTo>
                  <a:lnTo>
                    <a:pt x="354806" y="12859"/>
                  </a:lnTo>
                  <a:lnTo>
                    <a:pt x="271939" y="94774"/>
                  </a:lnTo>
                  <a:lnTo>
                    <a:pt x="7144" y="94774"/>
                  </a:lnTo>
                  <a:lnTo>
                    <a:pt x="7144" y="88106"/>
                  </a:lnTo>
                  <a:lnTo>
                    <a:pt x="269081" y="8810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1" name="Freeform: Shape 30">
              <a:extLst>
                <a:ext uri="{FF2B5EF4-FFF2-40B4-BE49-F238E27FC236}">
                  <a16:creationId xmlns:a16="http://schemas.microsoft.com/office/drawing/2014/main" id="{97D6CC67-A789-4DCC-B152-5B477FA7E600}"/>
                </a:ext>
              </a:extLst>
            </p:cNvPr>
            <p:cNvSpPr/>
            <p:nvPr/>
          </p:nvSpPr>
          <p:spPr>
            <a:xfrm>
              <a:off x="5072539" y="3448526"/>
              <a:ext cx="38100" cy="38100"/>
            </a:xfrm>
            <a:custGeom>
              <a:avLst/>
              <a:gdLst>
                <a:gd name="connsiteX0" fmla="*/ 20479 w 38100"/>
                <a:gd name="connsiteY0" fmla="*/ 7144 h 38100"/>
                <a:gd name="connsiteX1" fmla="*/ 7144 w 38100"/>
                <a:gd name="connsiteY1" fmla="*/ 20479 h 38100"/>
                <a:gd name="connsiteX2" fmla="*/ 20479 w 38100"/>
                <a:gd name="connsiteY2" fmla="*/ 33814 h 38100"/>
                <a:gd name="connsiteX3" fmla="*/ 33814 w 38100"/>
                <a:gd name="connsiteY3" fmla="*/ 20479 h 38100"/>
                <a:gd name="connsiteX4" fmla="*/ 20479 w 38100"/>
                <a:gd name="connsiteY4" fmla="*/ 714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20479" y="7144"/>
                  </a:moveTo>
                  <a:cubicBezTo>
                    <a:pt x="12859" y="7144"/>
                    <a:pt x="7144" y="12859"/>
                    <a:pt x="7144" y="20479"/>
                  </a:cubicBezTo>
                  <a:cubicBezTo>
                    <a:pt x="7144" y="28099"/>
                    <a:pt x="12859" y="33814"/>
                    <a:pt x="20479" y="33814"/>
                  </a:cubicBezTo>
                  <a:cubicBezTo>
                    <a:pt x="28099" y="33814"/>
                    <a:pt x="33814" y="28099"/>
                    <a:pt x="33814" y="20479"/>
                  </a:cubicBezTo>
                  <a:cubicBezTo>
                    <a:pt x="32861" y="12859"/>
                    <a:pt x="27146" y="7144"/>
                    <a:pt x="2047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2" name="Freeform: Shape 31">
              <a:extLst>
                <a:ext uri="{FF2B5EF4-FFF2-40B4-BE49-F238E27FC236}">
                  <a16:creationId xmlns:a16="http://schemas.microsoft.com/office/drawing/2014/main" id="{9C8DE939-EB0F-483E-A70D-57B16E6E3D63}"/>
                </a:ext>
              </a:extLst>
            </p:cNvPr>
            <p:cNvSpPr/>
            <p:nvPr/>
          </p:nvSpPr>
          <p:spPr>
            <a:xfrm>
              <a:off x="5571649" y="3071336"/>
              <a:ext cx="809625" cy="200025"/>
            </a:xfrm>
            <a:custGeom>
              <a:avLst/>
              <a:gdLst>
                <a:gd name="connsiteX0" fmla="*/ 11906 w 809625"/>
                <a:gd name="connsiteY0" fmla="*/ 7144 h 200025"/>
                <a:gd name="connsiteX1" fmla="*/ 192881 w 809625"/>
                <a:gd name="connsiteY1" fmla="*/ 188119 h 200025"/>
                <a:gd name="connsiteX2" fmla="*/ 808196 w 809625"/>
                <a:gd name="connsiteY2" fmla="*/ 188119 h 200025"/>
                <a:gd name="connsiteX3" fmla="*/ 808196 w 809625"/>
                <a:gd name="connsiteY3" fmla="*/ 195739 h 200025"/>
                <a:gd name="connsiteX4" fmla="*/ 190024 w 809625"/>
                <a:gd name="connsiteY4" fmla="*/ 194786 h 200025"/>
                <a:gd name="connsiteX5" fmla="*/ 7144 w 809625"/>
                <a:gd name="connsiteY5" fmla="*/ 11906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09625" h="200025">
                  <a:moveTo>
                    <a:pt x="11906" y="7144"/>
                  </a:moveTo>
                  <a:lnTo>
                    <a:pt x="192881" y="188119"/>
                  </a:lnTo>
                  <a:lnTo>
                    <a:pt x="808196" y="188119"/>
                  </a:lnTo>
                  <a:lnTo>
                    <a:pt x="808196" y="195739"/>
                  </a:lnTo>
                  <a:lnTo>
                    <a:pt x="190024" y="194786"/>
                  </a:lnTo>
                  <a:lnTo>
                    <a:pt x="7144" y="1190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3" name="Freeform: Shape 32">
              <a:extLst>
                <a:ext uri="{FF2B5EF4-FFF2-40B4-BE49-F238E27FC236}">
                  <a16:creationId xmlns:a16="http://schemas.microsoft.com/office/drawing/2014/main" id="{18108D93-42B1-4FC9-A501-F4C1497CA69E}"/>
                </a:ext>
              </a:extLst>
            </p:cNvPr>
            <p:cNvSpPr/>
            <p:nvPr/>
          </p:nvSpPr>
          <p:spPr>
            <a:xfrm>
              <a:off x="6358414" y="3242786"/>
              <a:ext cx="38100" cy="38100"/>
            </a:xfrm>
            <a:custGeom>
              <a:avLst/>
              <a:gdLst>
                <a:gd name="connsiteX0" fmla="*/ 20479 w 38100"/>
                <a:gd name="connsiteY0" fmla="*/ 33814 h 38100"/>
                <a:gd name="connsiteX1" fmla="*/ 33814 w 38100"/>
                <a:gd name="connsiteY1" fmla="*/ 20479 h 38100"/>
                <a:gd name="connsiteX2" fmla="*/ 20479 w 38100"/>
                <a:gd name="connsiteY2" fmla="*/ 7144 h 38100"/>
                <a:gd name="connsiteX3" fmla="*/ 7144 w 38100"/>
                <a:gd name="connsiteY3" fmla="*/ 20479 h 38100"/>
                <a:gd name="connsiteX4" fmla="*/ 20479 w 38100"/>
                <a:gd name="connsiteY4" fmla="*/ 3381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20479" y="33814"/>
                  </a:moveTo>
                  <a:cubicBezTo>
                    <a:pt x="28099" y="33814"/>
                    <a:pt x="33814" y="28099"/>
                    <a:pt x="33814" y="20479"/>
                  </a:cubicBezTo>
                  <a:cubicBezTo>
                    <a:pt x="33814" y="12859"/>
                    <a:pt x="28099" y="7144"/>
                    <a:pt x="20479" y="7144"/>
                  </a:cubicBezTo>
                  <a:cubicBezTo>
                    <a:pt x="12859" y="7144"/>
                    <a:pt x="7144" y="12859"/>
                    <a:pt x="7144" y="20479"/>
                  </a:cubicBezTo>
                  <a:cubicBezTo>
                    <a:pt x="7144" y="28099"/>
                    <a:pt x="13811" y="33814"/>
                    <a:pt x="20479" y="338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44" name="Freeform: Shape 289">
            <a:extLst>
              <a:ext uri="{FF2B5EF4-FFF2-40B4-BE49-F238E27FC236}">
                <a16:creationId xmlns:a16="http://schemas.microsoft.com/office/drawing/2014/main" id="{8F2BEE03-9A1E-45BC-8FE0-2D83FF0F67D8}"/>
              </a:ext>
            </a:extLst>
          </p:cNvPr>
          <p:cNvSpPr>
            <a:spLocks/>
          </p:cNvSpPr>
          <p:nvPr/>
        </p:nvSpPr>
        <p:spPr bwMode="auto">
          <a:xfrm>
            <a:off x="8616295" y="1260064"/>
            <a:ext cx="2813958" cy="4676774"/>
          </a:xfrm>
          <a:custGeom>
            <a:avLst/>
            <a:gdLst>
              <a:gd name="connsiteX0" fmla="*/ 2220518 w 2573171"/>
              <a:gd name="connsiteY0" fmla="*/ 30 h 4276588"/>
              <a:gd name="connsiteX1" fmla="*/ 2402923 w 2573171"/>
              <a:gd name="connsiteY1" fmla="*/ 9690 h 4276588"/>
              <a:gd name="connsiteX2" fmla="*/ 2573171 w 2573171"/>
              <a:gd name="connsiteY2" fmla="*/ 39369 h 4276588"/>
              <a:gd name="connsiteX3" fmla="*/ 2573171 w 2573171"/>
              <a:gd name="connsiteY3" fmla="*/ 4146982 h 4276588"/>
              <a:gd name="connsiteX4" fmla="*/ 2491486 w 2573171"/>
              <a:gd name="connsiteY4" fmla="*/ 4180895 h 4276588"/>
              <a:gd name="connsiteX5" fmla="*/ 1592006 w 2573171"/>
              <a:gd name="connsiteY5" fmla="*/ 4235058 h 4276588"/>
              <a:gd name="connsiteX6" fmla="*/ 812443 w 2573171"/>
              <a:gd name="connsiteY6" fmla="*/ 3783085 h 4276588"/>
              <a:gd name="connsiteX7" fmla="*/ 718293 w 2573171"/>
              <a:gd name="connsiteY7" fmla="*/ 3673991 h 4276588"/>
              <a:gd name="connsiteX8" fmla="*/ 709064 w 2573171"/>
              <a:gd name="connsiteY8" fmla="*/ 3743287 h 4276588"/>
              <a:gd name="connsiteX9" fmla="*/ 706996 w 2573171"/>
              <a:gd name="connsiteY9" fmla="*/ 3742771 h 4276588"/>
              <a:gd name="connsiteX10" fmla="*/ 665660 w 2573171"/>
              <a:gd name="connsiteY10" fmla="*/ 3723628 h 4276588"/>
              <a:gd name="connsiteX11" fmla="*/ 624322 w 2573171"/>
              <a:gd name="connsiteY11" fmla="*/ 3701542 h 4276588"/>
              <a:gd name="connsiteX12" fmla="*/ 588688 w 2573171"/>
              <a:gd name="connsiteY12" fmla="*/ 3675038 h 4276588"/>
              <a:gd name="connsiteX13" fmla="*/ 551629 w 2573171"/>
              <a:gd name="connsiteY13" fmla="*/ 3642645 h 4276588"/>
              <a:gd name="connsiteX14" fmla="*/ 523119 w 2573171"/>
              <a:gd name="connsiteY14" fmla="*/ 3608780 h 4276588"/>
              <a:gd name="connsiteX15" fmla="*/ 503163 w 2573171"/>
              <a:gd name="connsiteY15" fmla="*/ 3566081 h 4276588"/>
              <a:gd name="connsiteX16" fmla="*/ 487484 w 2573171"/>
              <a:gd name="connsiteY16" fmla="*/ 3517489 h 4276588"/>
              <a:gd name="connsiteX17" fmla="*/ 481783 w 2573171"/>
              <a:gd name="connsiteY17" fmla="*/ 3464484 h 4276588"/>
              <a:gd name="connsiteX18" fmla="*/ 487484 w 2573171"/>
              <a:gd name="connsiteY18" fmla="*/ 3405586 h 4276588"/>
              <a:gd name="connsiteX19" fmla="*/ 494612 w 2573171"/>
              <a:gd name="connsiteY19" fmla="*/ 3364357 h 4276588"/>
              <a:gd name="connsiteX20" fmla="*/ 499977 w 2573171"/>
              <a:gd name="connsiteY20" fmla="*/ 3339815 h 4276588"/>
              <a:gd name="connsiteX21" fmla="*/ 492110 w 2573171"/>
              <a:gd name="connsiteY21" fmla="*/ 3325862 h 4276588"/>
              <a:gd name="connsiteX22" fmla="*/ 272564 w 2573171"/>
              <a:gd name="connsiteY22" fmla="*/ 2569952 h 4276588"/>
              <a:gd name="connsiteX23" fmla="*/ 264000 w 2573171"/>
              <a:gd name="connsiteY23" fmla="*/ 2439649 h 4276588"/>
              <a:gd name="connsiteX24" fmla="*/ 230915 w 2573171"/>
              <a:gd name="connsiteY24" fmla="*/ 2427901 h 4276588"/>
              <a:gd name="connsiteX25" fmla="*/ 183875 w 2573171"/>
              <a:gd name="connsiteY25" fmla="*/ 2411703 h 4276588"/>
              <a:gd name="connsiteX26" fmla="*/ 136838 w 2573171"/>
              <a:gd name="connsiteY26" fmla="*/ 2395507 h 4276588"/>
              <a:gd name="connsiteX27" fmla="*/ 92651 w 2573171"/>
              <a:gd name="connsiteY27" fmla="*/ 2376366 h 4276588"/>
              <a:gd name="connsiteX28" fmla="*/ 57018 w 2573171"/>
              <a:gd name="connsiteY28" fmla="*/ 2355751 h 4276588"/>
              <a:gd name="connsiteX29" fmla="*/ 25657 w 2573171"/>
              <a:gd name="connsiteY29" fmla="*/ 2326304 h 4276588"/>
              <a:gd name="connsiteX30" fmla="*/ 7128 w 2573171"/>
              <a:gd name="connsiteY30" fmla="*/ 2290965 h 4276588"/>
              <a:gd name="connsiteX31" fmla="*/ 0 w 2573171"/>
              <a:gd name="connsiteY31" fmla="*/ 2254154 h 4276588"/>
              <a:gd name="connsiteX32" fmla="*/ 5703 w 2573171"/>
              <a:gd name="connsiteY32" fmla="*/ 2218817 h 4276588"/>
              <a:gd name="connsiteX33" fmla="*/ 18530 w 2573171"/>
              <a:gd name="connsiteY33" fmla="*/ 2186423 h 4276588"/>
              <a:gd name="connsiteX34" fmla="*/ 38486 w 2573171"/>
              <a:gd name="connsiteY34" fmla="*/ 2159919 h 4276588"/>
              <a:gd name="connsiteX35" fmla="*/ 62717 w 2573171"/>
              <a:gd name="connsiteY35" fmla="*/ 2133416 h 4276588"/>
              <a:gd name="connsiteX36" fmla="*/ 85523 w 2573171"/>
              <a:gd name="connsiteY36" fmla="*/ 2111330 h 4276588"/>
              <a:gd name="connsiteX37" fmla="*/ 104055 w 2573171"/>
              <a:gd name="connsiteY37" fmla="*/ 2093661 h 4276588"/>
              <a:gd name="connsiteX38" fmla="*/ 158220 w 2573171"/>
              <a:gd name="connsiteY38" fmla="*/ 2028875 h 4276588"/>
              <a:gd name="connsiteX39" fmla="*/ 215235 w 2573171"/>
              <a:gd name="connsiteY39" fmla="*/ 1969978 h 4276588"/>
              <a:gd name="connsiteX40" fmla="*/ 272251 w 2573171"/>
              <a:gd name="connsiteY40" fmla="*/ 1911081 h 4276588"/>
              <a:gd name="connsiteX41" fmla="*/ 296508 w 2573171"/>
              <a:gd name="connsiteY41" fmla="*/ 1882067 h 4276588"/>
              <a:gd name="connsiteX42" fmla="*/ 327525 w 2573171"/>
              <a:gd name="connsiteY42" fmla="*/ 1721004 h 4276588"/>
              <a:gd name="connsiteX43" fmla="*/ 463426 w 2573171"/>
              <a:gd name="connsiteY43" fmla="*/ 1306911 h 4276588"/>
              <a:gd name="connsiteX44" fmla="*/ 488916 w 2573171"/>
              <a:gd name="connsiteY44" fmla="*/ 1253511 h 4276588"/>
              <a:gd name="connsiteX45" fmla="*/ 490337 w 2573171"/>
              <a:gd name="connsiteY45" fmla="*/ 1214627 h 4276588"/>
              <a:gd name="connsiteX46" fmla="*/ 497464 w 2573171"/>
              <a:gd name="connsiteY46" fmla="*/ 1132171 h 4276588"/>
              <a:gd name="connsiteX47" fmla="*/ 577284 w 2573171"/>
              <a:gd name="connsiteY47" fmla="*/ 792042 h 4276588"/>
              <a:gd name="connsiteX48" fmla="*/ 627174 w 2573171"/>
              <a:gd name="connsiteY48" fmla="*/ 668359 h 4276588"/>
              <a:gd name="connsiteX49" fmla="*/ 687040 w 2573171"/>
              <a:gd name="connsiteY49" fmla="*/ 553511 h 4276588"/>
              <a:gd name="connsiteX50" fmla="*/ 756884 w 2573171"/>
              <a:gd name="connsiteY50" fmla="*/ 446024 h 4276588"/>
              <a:gd name="connsiteX51" fmla="*/ 836706 w 2573171"/>
              <a:gd name="connsiteY51" fmla="*/ 344427 h 4276588"/>
              <a:gd name="connsiteX52" fmla="*/ 925082 w 2573171"/>
              <a:gd name="connsiteY52" fmla="*/ 251665 h 4276588"/>
              <a:gd name="connsiteX53" fmla="*/ 1020581 w 2573171"/>
              <a:gd name="connsiteY53" fmla="*/ 166264 h 4276588"/>
              <a:gd name="connsiteX54" fmla="*/ 1124636 w 2573171"/>
              <a:gd name="connsiteY54" fmla="*/ 88226 h 4276588"/>
              <a:gd name="connsiteX55" fmla="*/ 1202454 w 2573171"/>
              <a:gd name="connsiteY55" fmla="*/ 38513 h 4276588"/>
              <a:gd name="connsiteX56" fmla="*/ 1155265 w 2573171"/>
              <a:gd name="connsiteY56" fmla="*/ 392849 h 4276588"/>
              <a:gd name="connsiteX57" fmla="*/ 1194663 w 2573171"/>
              <a:gd name="connsiteY57" fmla="*/ 360589 h 4276588"/>
              <a:gd name="connsiteX58" fmla="*/ 2220518 w 2573171"/>
              <a:gd name="connsiteY58" fmla="*/ 30 h 4276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2573171" h="4276588">
                <a:moveTo>
                  <a:pt x="2220518" y="30"/>
                </a:moveTo>
                <a:cubicBezTo>
                  <a:pt x="2281154" y="-353"/>
                  <a:pt x="2342018" y="2820"/>
                  <a:pt x="2402923" y="9690"/>
                </a:cubicBezTo>
                <a:lnTo>
                  <a:pt x="2573171" y="39369"/>
                </a:lnTo>
                <a:lnTo>
                  <a:pt x="2573171" y="4146982"/>
                </a:lnTo>
                <a:lnTo>
                  <a:pt x="2491486" y="4180895"/>
                </a:lnTo>
                <a:cubicBezTo>
                  <a:pt x="2203689" y="4283161"/>
                  <a:pt x="1895980" y="4307078"/>
                  <a:pt x="1592006" y="4235058"/>
                </a:cubicBezTo>
                <a:cubicBezTo>
                  <a:pt x="1288032" y="4163039"/>
                  <a:pt x="1023764" y="4003605"/>
                  <a:pt x="812443" y="3783085"/>
                </a:cubicBezTo>
                <a:lnTo>
                  <a:pt x="718293" y="3673991"/>
                </a:lnTo>
                <a:lnTo>
                  <a:pt x="709064" y="3743287"/>
                </a:lnTo>
                <a:lnTo>
                  <a:pt x="706996" y="3742771"/>
                </a:lnTo>
                <a:lnTo>
                  <a:pt x="665660" y="3723628"/>
                </a:lnTo>
                <a:lnTo>
                  <a:pt x="624322" y="3701542"/>
                </a:lnTo>
                <a:lnTo>
                  <a:pt x="588688" y="3675038"/>
                </a:lnTo>
                <a:lnTo>
                  <a:pt x="551629" y="3642645"/>
                </a:lnTo>
                <a:lnTo>
                  <a:pt x="523119" y="3608780"/>
                </a:lnTo>
                <a:lnTo>
                  <a:pt x="503163" y="3566081"/>
                </a:lnTo>
                <a:lnTo>
                  <a:pt x="487484" y="3517489"/>
                </a:lnTo>
                <a:lnTo>
                  <a:pt x="481783" y="3464484"/>
                </a:lnTo>
                <a:lnTo>
                  <a:pt x="487484" y="3405586"/>
                </a:lnTo>
                <a:lnTo>
                  <a:pt x="494612" y="3364357"/>
                </a:lnTo>
                <a:lnTo>
                  <a:pt x="499977" y="3339815"/>
                </a:lnTo>
                <a:lnTo>
                  <a:pt x="492110" y="3325862"/>
                </a:lnTo>
                <a:cubicBezTo>
                  <a:pt x="377697" y="3098385"/>
                  <a:pt x="302255" y="2841921"/>
                  <a:pt x="272564" y="2569952"/>
                </a:cubicBezTo>
                <a:lnTo>
                  <a:pt x="264000" y="2439649"/>
                </a:lnTo>
                <a:lnTo>
                  <a:pt x="230915" y="2427901"/>
                </a:lnTo>
                <a:lnTo>
                  <a:pt x="183875" y="2411703"/>
                </a:lnTo>
                <a:lnTo>
                  <a:pt x="136838" y="2395507"/>
                </a:lnTo>
                <a:lnTo>
                  <a:pt x="92651" y="2376366"/>
                </a:lnTo>
                <a:lnTo>
                  <a:pt x="57018" y="2355751"/>
                </a:lnTo>
                <a:lnTo>
                  <a:pt x="25657" y="2326304"/>
                </a:lnTo>
                <a:lnTo>
                  <a:pt x="7128" y="2290965"/>
                </a:lnTo>
                <a:lnTo>
                  <a:pt x="0" y="2254154"/>
                </a:lnTo>
                <a:lnTo>
                  <a:pt x="5703" y="2218817"/>
                </a:lnTo>
                <a:lnTo>
                  <a:pt x="18530" y="2186423"/>
                </a:lnTo>
                <a:lnTo>
                  <a:pt x="38486" y="2159919"/>
                </a:lnTo>
                <a:lnTo>
                  <a:pt x="62717" y="2133416"/>
                </a:lnTo>
                <a:lnTo>
                  <a:pt x="85523" y="2111330"/>
                </a:lnTo>
                <a:lnTo>
                  <a:pt x="104055" y="2093661"/>
                </a:lnTo>
                <a:lnTo>
                  <a:pt x="158220" y="2028875"/>
                </a:lnTo>
                <a:lnTo>
                  <a:pt x="215235" y="1969978"/>
                </a:lnTo>
                <a:lnTo>
                  <a:pt x="272251" y="1911081"/>
                </a:lnTo>
                <a:lnTo>
                  <a:pt x="296508" y="1882067"/>
                </a:lnTo>
                <a:lnTo>
                  <a:pt x="327525" y="1721004"/>
                </a:lnTo>
                <a:cubicBezTo>
                  <a:pt x="361820" y="1576253"/>
                  <a:pt x="407625" y="1437846"/>
                  <a:pt x="463426" y="1306911"/>
                </a:cubicBezTo>
                <a:lnTo>
                  <a:pt x="488916" y="1253511"/>
                </a:lnTo>
                <a:lnTo>
                  <a:pt x="490337" y="1214627"/>
                </a:lnTo>
                <a:lnTo>
                  <a:pt x="497464" y="1132171"/>
                </a:lnTo>
                <a:lnTo>
                  <a:pt x="577284" y="792042"/>
                </a:lnTo>
                <a:lnTo>
                  <a:pt x="627174" y="668359"/>
                </a:lnTo>
                <a:lnTo>
                  <a:pt x="687040" y="553511"/>
                </a:lnTo>
                <a:lnTo>
                  <a:pt x="756884" y="446024"/>
                </a:lnTo>
                <a:lnTo>
                  <a:pt x="836706" y="344427"/>
                </a:lnTo>
                <a:lnTo>
                  <a:pt x="925082" y="251665"/>
                </a:lnTo>
                <a:lnTo>
                  <a:pt x="1020581" y="166264"/>
                </a:lnTo>
                <a:lnTo>
                  <a:pt x="1124636" y="88226"/>
                </a:lnTo>
                <a:lnTo>
                  <a:pt x="1202454" y="38513"/>
                </a:lnTo>
                <a:lnTo>
                  <a:pt x="1155265" y="392849"/>
                </a:lnTo>
                <a:lnTo>
                  <a:pt x="1194663" y="360589"/>
                </a:lnTo>
                <a:cubicBezTo>
                  <a:pt x="1501132" y="132645"/>
                  <a:pt x="1856704" y="2329"/>
                  <a:pt x="2220518" y="3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 sz="2701"/>
          </a:p>
        </p:txBody>
      </p:sp>
      <p:sp>
        <p:nvSpPr>
          <p:cNvPr id="345" name="Freeform: Shape 288">
            <a:extLst>
              <a:ext uri="{FF2B5EF4-FFF2-40B4-BE49-F238E27FC236}">
                <a16:creationId xmlns:a16="http://schemas.microsoft.com/office/drawing/2014/main" id="{196ED702-0A9D-4312-A5C9-20FD82352797}"/>
              </a:ext>
            </a:extLst>
          </p:cNvPr>
          <p:cNvSpPr>
            <a:spLocks/>
          </p:cNvSpPr>
          <p:nvPr/>
        </p:nvSpPr>
        <p:spPr bwMode="auto">
          <a:xfrm rot="234009">
            <a:off x="8796978" y="1000913"/>
            <a:ext cx="2869724" cy="5380543"/>
          </a:xfrm>
          <a:custGeom>
            <a:avLst/>
            <a:gdLst>
              <a:gd name="connsiteX0" fmla="*/ 2160897 w 2549927"/>
              <a:gd name="connsiteY0" fmla="*/ 0 h 4780945"/>
              <a:gd name="connsiteX1" fmla="*/ 2224307 w 2549927"/>
              <a:gd name="connsiteY1" fmla="*/ 512 h 4780945"/>
              <a:gd name="connsiteX2" fmla="*/ 2549927 w 2549927"/>
              <a:gd name="connsiteY2" fmla="*/ 4776685 h 4780945"/>
              <a:gd name="connsiteX3" fmla="*/ 2464506 w 2549927"/>
              <a:gd name="connsiteY3" fmla="*/ 4780945 h 4780945"/>
              <a:gd name="connsiteX4" fmla="*/ 2262101 w 2549927"/>
              <a:gd name="connsiteY4" fmla="*/ 4778000 h 4780945"/>
              <a:gd name="connsiteX5" fmla="*/ 2065395 w 2549927"/>
              <a:gd name="connsiteY5" fmla="*/ 4758859 h 4780945"/>
              <a:gd name="connsiteX6" fmla="*/ 1871543 w 2549927"/>
              <a:gd name="connsiteY6" fmla="*/ 4724992 h 4780945"/>
              <a:gd name="connsiteX7" fmla="*/ 1862989 w 2549927"/>
              <a:gd name="connsiteY7" fmla="*/ 4676403 h 4780945"/>
              <a:gd name="connsiteX8" fmla="*/ 1853012 w 2549927"/>
              <a:gd name="connsiteY8" fmla="*/ 4620451 h 4780945"/>
              <a:gd name="connsiteX9" fmla="*/ 1840184 w 2549927"/>
              <a:gd name="connsiteY9" fmla="*/ 4552720 h 4780945"/>
              <a:gd name="connsiteX10" fmla="*/ 1830206 w 2549927"/>
              <a:gd name="connsiteY10" fmla="*/ 4480571 h 4780945"/>
              <a:gd name="connsiteX11" fmla="*/ 1815951 w 2549927"/>
              <a:gd name="connsiteY11" fmla="*/ 4402533 h 4780945"/>
              <a:gd name="connsiteX12" fmla="*/ 1801697 w 2549927"/>
              <a:gd name="connsiteY12" fmla="*/ 4323022 h 4780945"/>
              <a:gd name="connsiteX13" fmla="*/ 1786017 w 2549927"/>
              <a:gd name="connsiteY13" fmla="*/ 4244984 h 4780945"/>
              <a:gd name="connsiteX14" fmla="*/ 1767489 w 2549927"/>
              <a:gd name="connsiteY14" fmla="*/ 4169891 h 4780945"/>
              <a:gd name="connsiteX15" fmla="*/ 1748957 w 2549927"/>
              <a:gd name="connsiteY15" fmla="*/ 4097743 h 4780945"/>
              <a:gd name="connsiteX16" fmla="*/ 1726151 w 2549927"/>
              <a:gd name="connsiteY16" fmla="*/ 4034429 h 4780945"/>
              <a:gd name="connsiteX17" fmla="*/ 1701920 w 2549927"/>
              <a:gd name="connsiteY17" fmla="*/ 3979949 h 4780945"/>
              <a:gd name="connsiteX18" fmla="*/ 1676263 w 2549927"/>
              <a:gd name="connsiteY18" fmla="*/ 3937250 h 4780945"/>
              <a:gd name="connsiteX19" fmla="*/ 1647755 w 2549927"/>
              <a:gd name="connsiteY19" fmla="*/ 3910747 h 4780945"/>
              <a:gd name="connsiteX20" fmla="*/ 1616397 w 2549927"/>
              <a:gd name="connsiteY20" fmla="*/ 3897494 h 4780945"/>
              <a:gd name="connsiteX21" fmla="*/ 1580762 w 2549927"/>
              <a:gd name="connsiteY21" fmla="*/ 3891604 h 4780945"/>
              <a:gd name="connsiteX22" fmla="*/ 1539426 w 2549927"/>
              <a:gd name="connsiteY22" fmla="*/ 3894551 h 4780945"/>
              <a:gd name="connsiteX23" fmla="*/ 1498089 w 2549927"/>
              <a:gd name="connsiteY23" fmla="*/ 3900439 h 4780945"/>
              <a:gd name="connsiteX24" fmla="*/ 1459603 w 2549927"/>
              <a:gd name="connsiteY24" fmla="*/ 3910746 h 4780945"/>
              <a:gd name="connsiteX25" fmla="*/ 1422542 w 2549927"/>
              <a:gd name="connsiteY25" fmla="*/ 3921052 h 4780945"/>
              <a:gd name="connsiteX26" fmla="*/ 1388333 w 2549927"/>
              <a:gd name="connsiteY26" fmla="*/ 3931358 h 4780945"/>
              <a:gd name="connsiteX27" fmla="*/ 1362676 w 2549927"/>
              <a:gd name="connsiteY27" fmla="*/ 3940193 h 4780945"/>
              <a:gd name="connsiteX28" fmla="*/ 1301384 w 2549927"/>
              <a:gd name="connsiteY28" fmla="*/ 3960809 h 4780945"/>
              <a:gd name="connsiteX29" fmla="*/ 1231539 w 2549927"/>
              <a:gd name="connsiteY29" fmla="*/ 3979950 h 4780945"/>
              <a:gd name="connsiteX30" fmla="*/ 1153144 w 2549927"/>
              <a:gd name="connsiteY30" fmla="*/ 3996145 h 4780945"/>
              <a:gd name="connsiteX31" fmla="*/ 1070471 w 2549927"/>
              <a:gd name="connsiteY31" fmla="*/ 4006453 h 4780945"/>
              <a:gd name="connsiteX32" fmla="*/ 987798 w 2549927"/>
              <a:gd name="connsiteY32" fmla="*/ 4015289 h 4780945"/>
              <a:gd name="connsiteX33" fmla="*/ 903700 w 2549927"/>
              <a:gd name="connsiteY33" fmla="*/ 4018232 h 4780945"/>
              <a:gd name="connsiteX34" fmla="*/ 823877 w 2549927"/>
              <a:gd name="connsiteY34" fmla="*/ 4012343 h 4780945"/>
              <a:gd name="connsiteX35" fmla="*/ 748332 w 2549927"/>
              <a:gd name="connsiteY35" fmla="*/ 3999091 h 4780945"/>
              <a:gd name="connsiteX36" fmla="*/ 706996 w 2549927"/>
              <a:gd name="connsiteY36" fmla="*/ 3988785 h 4780945"/>
              <a:gd name="connsiteX37" fmla="*/ 665660 w 2549927"/>
              <a:gd name="connsiteY37" fmla="*/ 3969642 h 4780945"/>
              <a:gd name="connsiteX38" fmla="*/ 624322 w 2549927"/>
              <a:gd name="connsiteY38" fmla="*/ 3947556 h 4780945"/>
              <a:gd name="connsiteX39" fmla="*/ 588688 w 2549927"/>
              <a:gd name="connsiteY39" fmla="*/ 3921052 h 4780945"/>
              <a:gd name="connsiteX40" fmla="*/ 551629 w 2549927"/>
              <a:gd name="connsiteY40" fmla="*/ 3888658 h 4780945"/>
              <a:gd name="connsiteX41" fmla="*/ 523119 w 2549927"/>
              <a:gd name="connsiteY41" fmla="*/ 3854794 h 4780945"/>
              <a:gd name="connsiteX42" fmla="*/ 503163 w 2549927"/>
              <a:gd name="connsiteY42" fmla="*/ 3812095 h 4780945"/>
              <a:gd name="connsiteX43" fmla="*/ 487484 w 2549927"/>
              <a:gd name="connsiteY43" fmla="*/ 3763503 h 4780945"/>
              <a:gd name="connsiteX44" fmla="*/ 481783 w 2549927"/>
              <a:gd name="connsiteY44" fmla="*/ 3710497 h 4780945"/>
              <a:gd name="connsiteX45" fmla="*/ 487484 w 2549927"/>
              <a:gd name="connsiteY45" fmla="*/ 3651600 h 4780945"/>
              <a:gd name="connsiteX46" fmla="*/ 494612 w 2549927"/>
              <a:gd name="connsiteY46" fmla="*/ 3610371 h 4780945"/>
              <a:gd name="connsiteX47" fmla="*/ 504589 w 2549927"/>
              <a:gd name="connsiteY47" fmla="*/ 3564727 h 4780945"/>
              <a:gd name="connsiteX48" fmla="*/ 515994 w 2549927"/>
              <a:gd name="connsiteY48" fmla="*/ 3517609 h 4780945"/>
              <a:gd name="connsiteX49" fmla="*/ 520269 w 2549927"/>
              <a:gd name="connsiteY49" fmla="*/ 3471965 h 4780945"/>
              <a:gd name="connsiteX50" fmla="*/ 520269 w 2549927"/>
              <a:gd name="connsiteY50" fmla="*/ 3423375 h 4780945"/>
              <a:gd name="connsiteX51" fmla="*/ 507440 w 2549927"/>
              <a:gd name="connsiteY51" fmla="*/ 3380675 h 4780945"/>
              <a:gd name="connsiteX52" fmla="*/ 494612 w 2549927"/>
              <a:gd name="connsiteY52" fmla="*/ 3357115 h 4780945"/>
              <a:gd name="connsiteX53" fmla="*/ 471805 w 2549927"/>
              <a:gd name="connsiteY53" fmla="*/ 3335031 h 4780945"/>
              <a:gd name="connsiteX54" fmla="*/ 447574 w 2549927"/>
              <a:gd name="connsiteY54" fmla="*/ 3318833 h 4780945"/>
              <a:gd name="connsiteX55" fmla="*/ 421917 w 2549927"/>
              <a:gd name="connsiteY55" fmla="*/ 3305581 h 4780945"/>
              <a:gd name="connsiteX56" fmla="*/ 396260 w 2549927"/>
              <a:gd name="connsiteY56" fmla="*/ 3286439 h 4780945"/>
              <a:gd name="connsiteX57" fmla="*/ 376305 w 2549927"/>
              <a:gd name="connsiteY57" fmla="*/ 3265826 h 4780945"/>
              <a:gd name="connsiteX58" fmla="*/ 360624 w 2549927"/>
              <a:gd name="connsiteY58" fmla="*/ 3239322 h 4780945"/>
              <a:gd name="connsiteX59" fmla="*/ 354923 w 2549927"/>
              <a:gd name="connsiteY59" fmla="*/ 3209875 h 4780945"/>
              <a:gd name="connsiteX60" fmla="*/ 357774 w 2549927"/>
              <a:gd name="connsiteY60" fmla="*/ 3180425 h 4780945"/>
              <a:gd name="connsiteX61" fmla="*/ 367752 w 2549927"/>
              <a:gd name="connsiteY61" fmla="*/ 3152449 h 4780945"/>
              <a:gd name="connsiteX62" fmla="*/ 380580 w 2549927"/>
              <a:gd name="connsiteY62" fmla="*/ 3128890 h 4780945"/>
              <a:gd name="connsiteX63" fmla="*/ 389133 w 2549927"/>
              <a:gd name="connsiteY63" fmla="*/ 3105331 h 4780945"/>
              <a:gd name="connsiteX64" fmla="*/ 347796 w 2549927"/>
              <a:gd name="connsiteY64" fmla="*/ 3075885 h 4780945"/>
              <a:gd name="connsiteX65" fmla="*/ 319288 w 2549927"/>
              <a:gd name="connsiteY65" fmla="*/ 3046436 h 4780945"/>
              <a:gd name="connsiteX66" fmla="*/ 303609 w 2549927"/>
              <a:gd name="connsiteY66" fmla="*/ 3016987 h 4780945"/>
              <a:gd name="connsiteX67" fmla="*/ 300759 w 2549927"/>
              <a:gd name="connsiteY67" fmla="*/ 2984594 h 4780945"/>
              <a:gd name="connsiteX68" fmla="*/ 305034 w 2549927"/>
              <a:gd name="connsiteY68" fmla="*/ 2955147 h 4780945"/>
              <a:gd name="connsiteX69" fmla="*/ 316438 w 2549927"/>
              <a:gd name="connsiteY69" fmla="*/ 2922753 h 4780945"/>
              <a:gd name="connsiteX70" fmla="*/ 332117 w 2549927"/>
              <a:gd name="connsiteY70" fmla="*/ 2890359 h 4780945"/>
              <a:gd name="connsiteX71" fmla="*/ 349222 w 2549927"/>
              <a:gd name="connsiteY71" fmla="*/ 2857968 h 4780945"/>
              <a:gd name="connsiteX72" fmla="*/ 364902 w 2549927"/>
              <a:gd name="connsiteY72" fmla="*/ 2824099 h 4780945"/>
              <a:gd name="connsiteX73" fmla="*/ 380581 w 2549927"/>
              <a:gd name="connsiteY73" fmla="*/ 2791708 h 4780945"/>
              <a:gd name="connsiteX74" fmla="*/ 389132 w 2549927"/>
              <a:gd name="connsiteY74" fmla="*/ 2756371 h 4780945"/>
              <a:gd name="connsiteX75" fmla="*/ 360624 w 2549927"/>
              <a:gd name="connsiteY75" fmla="*/ 2729865 h 4780945"/>
              <a:gd name="connsiteX76" fmla="*/ 320713 w 2549927"/>
              <a:gd name="connsiteY76" fmla="*/ 2709252 h 4780945"/>
              <a:gd name="connsiteX77" fmla="*/ 276527 w 2549927"/>
              <a:gd name="connsiteY77" fmla="*/ 2690110 h 4780945"/>
              <a:gd name="connsiteX78" fmla="*/ 230914 w 2549927"/>
              <a:gd name="connsiteY78" fmla="*/ 2673914 h 4780945"/>
              <a:gd name="connsiteX79" fmla="*/ 183875 w 2549927"/>
              <a:gd name="connsiteY79" fmla="*/ 2657717 h 4780945"/>
              <a:gd name="connsiteX80" fmla="*/ 136838 w 2549927"/>
              <a:gd name="connsiteY80" fmla="*/ 2641521 h 4780945"/>
              <a:gd name="connsiteX81" fmla="*/ 92651 w 2549927"/>
              <a:gd name="connsiteY81" fmla="*/ 2622380 h 4780945"/>
              <a:gd name="connsiteX82" fmla="*/ 57018 w 2549927"/>
              <a:gd name="connsiteY82" fmla="*/ 2601764 h 4780945"/>
              <a:gd name="connsiteX83" fmla="*/ 25657 w 2549927"/>
              <a:gd name="connsiteY83" fmla="*/ 2572318 h 4780945"/>
              <a:gd name="connsiteX84" fmla="*/ 7128 w 2549927"/>
              <a:gd name="connsiteY84" fmla="*/ 2536979 h 4780945"/>
              <a:gd name="connsiteX85" fmla="*/ 0 w 2549927"/>
              <a:gd name="connsiteY85" fmla="*/ 2500168 h 4780945"/>
              <a:gd name="connsiteX86" fmla="*/ 5703 w 2549927"/>
              <a:gd name="connsiteY86" fmla="*/ 2464831 h 4780945"/>
              <a:gd name="connsiteX87" fmla="*/ 18529 w 2549927"/>
              <a:gd name="connsiteY87" fmla="*/ 2432437 h 4780945"/>
              <a:gd name="connsiteX88" fmla="*/ 38486 w 2549927"/>
              <a:gd name="connsiteY88" fmla="*/ 2405933 h 4780945"/>
              <a:gd name="connsiteX89" fmla="*/ 62716 w 2549927"/>
              <a:gd name="connsiteY89" fmla="*/ 2379430 h 4780945"/>
              <a:gd name="connsiteX90" fmla="*/ 85523 w 2549927"/>
              <a:gd name="connsiteY90" fmla="*/ 2357343 h 4780945"/>
              <a:gd name="connsiteX91" fmla="*/ 104055 w 2549927"/>
              <a:gd name="connsiteY91" fmla="*/ 2339675 h 4780945"/>
              <a:gd name="connsiteX92" fmla="*/ 158220 w 2549927"/>
              <a:gd name="connsiteY92" fmla="*/ 2274890 h 4780945"/>
              <a:gd name="connsiteX93" fmla="*/ 215235 w 2549927"/>
              <a:gd name="connsiteY93" fmla="*/ 2215992 h 4780945"/>
              <a:gd name="connsiteX94" fmla="*/ 272251 w 2549927"/>
              <a:gd name="connsiteY94" fmla="*/ 2157095 h 4780945"/>
              <a:gd name="connsiteX95" fmla="*/ 326415 w 2549927"/>
              <a:gd name="connsiteY95" fmla="*/ 2092307 h 4780945"/>
              <a:gd name="connsiteX96" fmla="*/ 377730 w 2549927"/>
              <a:gd name="connsiteY96" fmla="*/ 2028994 h 4780945"/>
              <a:gd name="connsiteX97" fmla="*/ 424767 w 2549927"/>
              <a:gd name="connsiteY97" fmla="*/ 1956846 h 4780945"/>
              <a:gd name="connsiteX98" fmla="*/ 463254 w 2549927"/>
              <a:gd name="connsiteY98" fmla="*/ 1878807 h 4780945"/>
              <a:gd name="connsiteX99" fmla="*/ 484633 w 2549927"/>
              <a:gd name="connsiteY99" fmla="*/ 1814020 h 4780945"/>
              <a:gd name="connsiteX100" fmla="*/ 491760 w 2549927"/>
              <a:gd name="connsiteY100" fmla="*/ 1750707 h 4780945"/>
              <a:gd name="connsiteX101" fmla="*/ 491761 w 2549927"/>
              <a:gd name="connsiteY101" fmla="*/ 1682976 h 4780945"/>
              <a:gd name="connsiteX102" fmla="*/ 490337 w 2549927"/>
              <a:gd name="connsiteY102" fmla="*/ 1610826 h 4780945"/>
              <a:gd name="connsiteX103" fmla="*/ 487484 w 2549927"/>
              <a:gd name="connsiteY103" fmla="*/ 1538679 h 4780945"/>
              <a:gd name="connsiteX104" fmla="*/ 490337 w 2549927"/>
              <a:gd name="connsiteY104" fmla="*/ 1460641 h 4780945"/>
              <a:gd name="connsiteX105" fmla="*/ 497464 w 2549927"/>
              <a:gd name="connsiteY105" fmla="*/ 1378185 h 4780945"/>
              <a:gd name="connsiteX106" fmla="*/ 577284 w 2549927"/>
              <a:gd name="connsiteY106" fmla="*/ 1038056 h 4780945"/>
              <a:gd name="connsiteX107" fmla="*/ 627174 w 2549927"/>
              <a:gd name="connsiteY107" fmla="*/ 914372 h 4780945"/>
              <a:gd name="connsiteX108" fmla="*/ 687040 w 2549927"/>
              <a:gd name="connsiteY108" fmla="*/ 799525 h 4780945"/>
              <a:gd name="connsiteX109" fmla="*/ 756884 w 2549927"/>
              <a:gd name="connsiteY109" fmla="*/ 692038 h 4780945"/>
              <a:gd name="connsiteX110" fmla="*/ 836706 w 2549927"/>
              <a:gd name="connsiteY110" fmla="*/ 590441 h 4780945"/>
              <a:gd name="connsiteX111" fmla="*/ 925082 w 2549927"/>
              <a:gd name="connsiteY111" fmla="*/ 497679 h 4780945"/>
              <a:gd name="connsiteX112" fmla="*/ 1020581 w 2549927"/>
              <a:gd name="connsiteY112" fmla="*/ 412278 h 4780945"/>
              <a:gd name="connsiteX113" fmla="*/ 1124636 w 2549927"/>
              <a:gd name="connsiteY113" fmla="*/ 334239 h 4780945"/>
              <a:gd name="connsiteX114" fmla="*/ 1232966 w 2549927"/>
              <a:gd name="connsiteY114" fmla="*/ 265035 h 4780945"/>
              <a:gd name="connsiteX115" fmla="*/ 1349849 w 2549927"/>
              <a:gd name="connsiteY115" fmla="*/ 203194 h 4780945"/>
              <a:gd name="connsiteX116" fmla="*/ 1469581 w 2549927"/>
              <a:gd name="connsiteY116" fmla="*/ 151659 h 4780945"/>
              <a:gd name="connsiteX117" fmla="*/ 1590740 w 2549927"/>
              <a:gd name="connsiteY117" fmla="*/ 106015 h 4780945"/>
              <a:gd name="connsiteX118" fmla="*/ 1998402 w 2549927"/>
              <a:gd name="connsiteY118" fmla="*/ 13253 h 4780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</a:cxnLst>
            <a:rect l="l" t="t" r="r" b="b"/>
            <a:pathLst>
              <a:path w="2549927" h="4780945">
                <a:moveTo>
                  <a:pt x="2160897" y="0"/>
                </a:moveTo>
                <a:lnTo>
                  <a:pt x="2224307" y="512"/>
                </a:lnTo>
                <a:lnTo>
                  <a:pt x="2549927" y="4776685"/>
                </a:lnTo>
                <a:lnTo>
                  <a:pt x="2464506" y="4780945"/>
                </a:lnTo>
                <a:lnTo>
                  <a:pt x="2262101" y="4778000"/>
                </a:lnTo>
                <a:lnTo>
                  <a:pt x="2065395" y="4758859"/>
                </a:lnTo>
                <a:lnTo>
                  <a:pt x="1871543" y="4724992"/>
                </a:lnTo>
                <a:lnTo>
                  <a:pt x="1862989" y="4676403"/>
                </a:lnTo>
                <a:lnTo>
                  <a:pt x="1853012" y="4620451"/>
                </a:lnTo>
                <a:lnTo>
                  <a:pt x="1840184" y="4552720"/>
                </a:lnTo>
                <a:lnTo>
                  <a:pt x="1830206" y="4480571"/>
                </a:lnTo>
                <a:lnTo>
                  <a:pt x="1815951" y="4402533"/>
                </a:lnTo>
                <a:lnTo>
                  <a:pt x="1801697" y="4323022"/>
                </a:lnTo>
                <a:lnTo>
                  <a:pt x="1786017" y="4244984"/>
                </a:lnTo>
                <a:lnTo>
                  <a:pt x="1767489" y="4169891"/>
                </a:lnTo>
                <a:lnTo>
                  <a:pt x="1748957" y="4097743"/>
                </a:lnTo>
                <a:lnTo>
                  <a:pt x="1726151" y="4034429"/>
                </a:lnTo>
                <a:lnTo>
                  <a:pt x="1701920" y="3979949"/>
                </a:lnTo>
                <a:lnTo>
                  <a:pt x="1676263" y="3937250"/>
                </a:lnTo>
                <a:lnTo>
                  <a:pt x="1647755" y="3910747"/>
                </a:lnTo>
                <a:lnTo>
                  <a:pt x="1616397" y="3897494"/>
                </a:lnTo>
                <a:lnTo>
                  <a:pt x="1580762" y="3891604"/>
                </a:lnTo>
                <a:lnTo>
                  <a:pt x="1539426" y="3894551"/>
                </a:lnTo>
                <a:lnTo>
                  <a:pt x="1498089" y="3900439"/>
                </a:lnTo>
                <a:lnTo>
                  <a:pt x="1459603" y="3910746"/>
                </a:lnTo>
                <a:lnTo>
                  <a:pt x="1422542" y="3921052"/>
                </a:lnTo>
                <a:lnTo>
                  <a:pt x="1388333" y="3931358"/>
                </a:lnTo>
                <a:lnTo>
                  <a:pt x="1362676" y="3940193"/>
                </a:lnTo>
                <a:lnTo>
                  <a:pt x="1301384" y="3960809"/>
                </a:lnTo>
                <a:lnTo>
                  <a:pt x="1231539" y="3979950"/>
                </a:lnTo>
                <a:lnTo>
                  <a:pt x="1153144" y="3996145"/>
                </a:lnTo>
                <a:lnTo>
                  <a:pt x="1070471" y="4006453"/>
                </a:lnTo>
                <a:lnTo>
                  <a:pt x="987798" y="4015289"/>
                </a:lnTo>
                <a:lnTo>
                  <a:pt x="903700" y="4018232"/>
                </a:lnTo>
                <a:lnTo>
                  <a:pt x="823877" y="4012343"/>
                </a:lnTo>
                <a:lnTo>
                  <a:pt x="748332" y="3999091"/>
                </a:lnTo>
                <a:lnTo>
                  <a:pt x="706996" y="3988785"/>
                </a:lnTo>
                <a:lnTo>
                  <a:pt x="665660" y="3969642"/>
                </a:lnTo>
                <a:lnTo>
                  <a:pt x="624322" y="3947556"/>
                </a:lnTo>
                <a:lnTo>
                  <a:pt x="588688" y="3921052"/>
                </a:lnTo>
                <a:lnTo>
                  <a:pt x="551629" y="3888658"/>
                </a:lnTo>
                <a:lnTo>
                  <a:pt x="523119" y="3854794"/>
                </a:lnTo>
                <a:lnTo>
                  <a:pt x="503163" y="3812095"/>
                </a:lnTo>
                <a:lnTo>
                  <a:pt x="487484" y="3763503"/>
                </a:lnTo>
                <a:lnTo>
                  <a:pt x="481783" y="3710497"/>
                </a:lnTo>
                <a:lnTo>
                  <a:pt x="487484" y="3651600"/>
                </a:lnTo>
                <a:lnTo>
                  <a:pt x="494612" y="3610371"/>
                </a:lnTo>
                <a:lnTo>
                  <a:pt x="504589" y="3564727"/>
                </a:lnTo>
                <a:lnTo>
                  <a:pt x="515994" y="3517609"/>
                </a:lnTo>
                <a:lnTo>
                  <a:pt x="520269" y="3471965"/>
                </a:lnTo>
                <a:lnTo>
                  <a:pt x="520269" y="3423375"/>
                </a:lnTo>
                <a:lnTo>
                  <a:pt x="507440" y="3380675"/>
                </a:lnTo>
                <a:lnTo>
                  <a:pt x="494612" y="3357115"/>
                </a:lnTo>
                <a:lnTo>
                  <a:pt x="471805" y="3335031"/>
                </a:lnTo>
                <a:lnTo>
                  <a:pt x="447574" y="3318833"/>
                </a:lnTo>
                <a:lnTo>
                  <a:pt x="421917" y="3305581"/>
                </a:lnTo>
                <a:lnTo>
                  <a:pt x="396260" y="3286439"/>
                </a:lnTo>
                <a:lnTo>
                  <a:pt x="376305" y="3265826"/>
                </a:lnTo>
                <a:lnTo>
                  <a:pt x="360624" y="3239322"/>
                </a:lnTo>
                <a:lnTo>
                  <a:pt x="354923" y="3209875"/>
                </a:lnTo>
                <a:lnTo>
                  <a:pt x="357774" y="3180425"/>
                </a:lnTo>
                <a:lnTo>
                  <a:pt x="367752" y="3152449"/>
                </a:lnTo>
                <a:lnTo>
                  <a:pt x="380580" y="3128890"/>
                </a:lnTo>
                <a:lnTo>
                  <a:pt x="389133" y="3105331"/>
                </a:lnTo>
                <a:lnTo>
                  <a:pt x="347796" y="3075885"/>
                </a:lnTo>
                <a:lnTo>
                  <a:pt x="319288" y="3046436"/>
                </a:lnTo>
                <a:lnTo>
                  <a:pt x="303609" y="3016987"/>
                </a:lnTo>
                <a:lnTo>
                  <a:pt x="300759" y="2984594"/>
                </a:lnTo>
                <a:lnTo>
                  <a:pt x="305034" y="2955147"/>
                </a:lnTo>
                <a:lnTo>
                  <a:pt x="316438" y="2922753"/>
                </a:lnTo>
                <a:lnTo>
                  <a:pt x="332117" y="2890359"/>
                </a:lnTo>
                <a:lnTo>
                  <a:pt x="349222" y="2857968"/>
                </a:lnTo>
                <a:lnTo>
                  <a:pt x="364902" y="2824099"/>
                </a:lnTo>
                <a:lnTo>
                  <a:pt x="380581" y="2791708"/>
                </a:lnTo>
                <a:lnTo>
                  <a:pt x="389132" y="2756371"/>
                </a:lnTo>
                <a:lnTo>
                  <a:pt x="360624" y="2729865"/>
                </a:lnTo>
                <a:lnTo>
                  <a:pt x="320713" y="2709252"/>
                </a:lnTo>
                <a:lnTo>
                  <a:pt x="276527" y="2690110"/>
                </a:lnTo>
                <a:lnTo>
                  <a:pt x="230914" y="2673914"/>
                </a:lnTo>
                <a:lnTo>
                  <a:pt x="183875" y="2657717"/>
                </a:lnTo>
                <a:lnTo>
                  <a:pt x="136838" y="2641521"/>
                </a:lnTo>
                <a:lnTo>
                  <a:pt x="92651" y="2622380"/>
                </a:lnTo>
                <a:lnTo>
                  <a:pt x="57018" y="2601764"/>
                </a:lnTo>
                <a:lnTo>
                  <a:pt x="25657" y="2572318"/>
                </a:lnTo>
                <a:lnTo>
                  <a:pt x="7128" y="2536979"/>
                </a:lnTo>
                <a:lnTo>
                  <a:pt x="0" y="2500168"/>
                </a:lnTo>
                <a:lnTo>
                  <a:pt x="5703" y="2464831"/>
                </a:lnTo>
                <a:lnTo>
                  <a:pt x="18529" y="2432437"/>
                </a:lnTo>
                <a:lnTo>
                  <a:pt x="38486" y="2405933"/>
                </a:lnTo>
                <a:lnTo>
                  <a:pt x="62716" y="2379430"/>
                </a:lnTo>
                <a:lnTo>
                  <a:pt x="85523" y="2357343"/>
                </a:lnTo>
                <a:lnTo>
                  <a:pt x="104055" y="2339675"/>
                </a:lnTo>
                <a:lnTo>
                  <a:pt x="158220" y="2274890"/>
                </a:lnTo>
                <a:lnTo>
                  <a:pt x="215235" y="2215992"/>
                </a:lnTo>
                <a:lnTo>
                  <a:pt x="272251" y="2157095"/>
                </a:lnTo>
                <a:lnTo>
                  <a:pt x="326415" y="2092307"/>
                </a:lnTo>
                <a:lnTo>
                  <a:pt x="377730" y="2028994"/>
                </a:lnTo>
                <a:lnTo>
                  <a:pt x="424767" y="1956846"/>
                </a:lnTo>
                <a:lnTo>
                  <a:pt x="463254" y="1878807"/>
                </a:lnTo>
                <a:lnTo>
                  <a:pt x="484633" y="1814020"/>
                </a:lnTo>
                <a:lnTo>
                  <a:pt x="491760" y="1750707"/>
                </a:lnTo>
                <a:lnTo>
                  <a:pt x="491761" y="1682976"/>
                </a:lnTo>
                <a:lnTo>
                  <a:pt x="490337" y="1610826"/>
                </a:lnTo>
                <a:lnTo>
                  <a:pt x="487484" y="1538679"/>
                </a:lnTo>
                <a:lnTo>
                  <a:pt x="490337" y="1460641"/>
                </a:lnTo>
                <a:lnTo>
                  <a:pt x="497464" y="1378185"/>
                </a:lnTo>
                <a:lnTo>
                  <a:pt x="577284" y="1038056"/>
                </a:lnTo>
                <a:lnTo>
                  <a:pt x="627174" y="914372"/>
                </a:lnTo>
                <a:lnTo>
                  <a:pt x="687040" y="799525"/>
                </a:lnTo>
                <a:lnTo>
                  <a:pt x="756884" y="692038"/>
                </a:lnTo>
                <a:lnTo>
                  <a:pt x="836706" y="590441"/>
                </a:lnTo>
                <a:lnTo>
                  <a:pt x="925082" y="497679"/>
                </a:lnTo>
                <a:lnTo>
                  <a:pt x="1020581" y="412278"/>
                </a:lnTo>
                <a:lnTo>
                  <a:pt x="1124636" y="334239"/>
                </a:lnTo>
                <a:lnTo>
                  <a:pt x="1232966" y="265035"/>
                </a:lnTo>
                <a:lnTo>
                  <a:pt x="1349849" y="203194"/>
                </a:lnTo>
                <a:lnTo>
                  <a:pt x="1469581" y="151659"/>
                </a:lnTo>
                <a:lnTo>
                  <a:pt x="1590740" y="106015"/>
                </a:lnTo>
                <a:lnTo>
                  <a:pt x="1998402" y="1325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 sz="2701"/>
          </a:p>
        </p:txBody>
      </p:sp>
      <p:pic>
        <p:nvPicPr>
          <p:cNvPr id="346" name="Graphic 280">
            <a:extLst>
              <a:ext uri="{FF2B5EF4-FFF2-40B4-BE49-F238E27FC236}">
                <a16:creationId xmlns:a16="http://schemas.microsoft.com/office/drawing/2014/main" id="{A8B2E165-19AB-442D-9B67-A4D6C74EC7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29386" y="5309032"/>
            <a:ext cx="3648588" cy="781840"/>
          </a:xfrm>
          <a:prstGeom prst="rect">
            <a:avLst/>
          </a:prstGeom>
        </p:spPr>
      </p:pic>
      <p:sp>
        <p:nvSpPr>
          <p:cNvPr id="347" name="Freeform: Shape 522">
            <a:extLst>
              <a:ext uri="{FF2B5EF4-FFF2-40B4-BE49-F238E27FC236}">
                <a16:creationId xmlns:a16="http://schemas.microsoft.com/office/drawing/2014/main" id="{EBD48FC1-D22E-4983-94B6-D5BA536FABE6}"/>
              </a:ext>
            </a:extLst>
          </p:cNvPr>
          <p:cNvSpPr/>
          <p:nvPr/>
        </p:nvSpPr>
        <p:spPr>
          <a:xfrm>
            <a:off x="10491677" y="2055738"/>
            <a:ext cx="1120091" cy="1316703"/>
          </a:xfrm>
          <a:custGeom>
            <a:avLst/>
            <a:gdLst>
              <a:gd name="connsiteX0" fmla="*/ 472166 w 1120091"/>
              <a:gd name="connsiteY0" fmla="*/ 1283935 h 1316703"/>
              <a:gd name="connsiteX1" fmla="*/ 488551 w 1120091"/>
              <a:gd name="connsiteY1" fmla="*/ 1300318 h 1316703"/>
              <a:gd name="connsiteX2" fmla="*/ 472166 w 1120091"/>
              <a:gd name="connsiteY2" fmla="*/ 1316703 h 1316703"/>
              <a:gd name="connsiteX3" fmla="*/ 455782 w 1120091"/>
              <a:gd name="connsiteY3" fmla="*/ 1300318 h 1316703"/>
              <a:gd name="connsiteX4" fmla="*/ 472166 w 1120091"/>
              <a:gd name="connsiteY4" fmla="*/ 1283935 h 1316703"/>
              <a:gd name="connsiteX5" fmla="*/ 731336 w 1120091"/>
              <a:gd name="connsiteY5" fmla="*/ 1270530 h 1316703"/>
              <a:gd name="connsiteX6" fmla="*/ 753679 w 1120091"/>
              <a:gd name="connsiteY6" fmla="*/ 1292871 h 1316703"/>
              <a:gd name="connsiteX7" fmla="*/ 731336 w 1120091"/>
              <a:gd name="connsiteY7" fmla="*/ 1315214 h 1316703"/>
              <a:gd name="connsiteX8" fmla="*/ 708994 w 1120091"/>
              <a:gd name="connsiteY8" fmla="*/ 1292871 h 1316703"/>
              <a:gd name="connsiteX9" fmla="*/ 731336 w 1120091"/>
              <a:gd name="connsiteY9" fmla="*/ 1270530 h 1316703"/>
              <a:gd name="connsiteX10" fmla="*/ 484083 w 1120091"/>
              <a:gd name="connsiteY10" fmla="*/ 1225846 h 1316703"/>
              <a:gd name="connsiteX11" fmla="*/ 495999 w 1120091"/>
              <a:gd name="connsiteY11" fmla="*/ 1237761 h 1316703"/>
              <a:gd name="connsiteX12" fmla="*/ 484083 w 1120091"/>
              <a:gd name="connsiteY12" fmla="*/ 1249677 h 1316703"/>
              <a:gd name="connsiteX13" fmla="*/ 472167 w 1120091"/>
              <a:gd name="connsiteY13" fmla="*/ 1237761 h 1316703"/>
              <a:gd name="connsiteX14" fmla="*/ 484083 w 1120091"/>
              <a:gd name="connsiteY14" fmla="*/ 1225846 h 1316703"/>
              <a:gd name="connsiteX15" fmla="*/ 1024765 w 1120091"/>
              <a:gd name="connsiteY15" fmla="*/ 1142435 h 1316703"/>
              <a:gd name="connsiteX16" fmla="*/ 1033702 w 1120091"/>
              <a:gd name="connsiteY16" fmla="*/ 1151372 h 1316703"/>
              <a:gd name="connsiteX17" fmla="*/ 1024765 w 1120091"/>
              <a:gd name="connsiteY17" fmla="*/ 1160309 h 1316703"/>
              <a:gd name="connsiteX18" fmla="*/ 1015828 w 1120091"/>
              <a:gd name="connsiteY18" fmla="*/ 1151372 h 1316703"/>
              <a:gd name="connsiteX19" fmla="*/ 1024765 w 1120091"/>
              <a:gd name="connsiteY19" fmla="*/ 1142435 h 1316703"/>
              <a:gd name="connsiteX20" fmla="*/ 355988 w 1120091"/>
              <a:gd name="connsiteY20" fmla="*/ 1132007 h 1316703"/>
              <a:gd name="connsiteX21" fmla="*/ 397694 w 1120091"/>
              <a:gd name="connsiteY21" fmla="*/ 1173712 h 1316703"/>
              <a:gd name="connsiteX22" fmla="*/ 355988 w 1120091"/>
              <a:gd name="connsiteY22" fmla="*/ 1215418 h 1316703"/>
              <a:gd name="connsiteX23" fmla="*/ 314283 w 1120091"/>
              <a:gd name="connsiteY23" fmla="*/ 1173712 h 1316703"/>
              <a:gd name="connsiteX24" fmla="*/ 355988 w 1120091"/>
              <a:gd name="connsiteY24" fmla="*/ 1132007 h 1316703"/>
              <a:gd name="connsiteX25" fmla="*/ 181718 w 1120091"/>
              <a:gd name="connsiteY25" fmla="*/ 1117113 h 1316703"/>
              <a:gd name="connsiteX26" fmla="*/ 207040 w 1120091"/>
              <a:gd name="connsiteY26" fmla="*/ 1142433 h 1316703"/>
              <a:gd name="connsiteX27" fmla="*/ 181718 w 1120091"/>
              <a:gd name="connsiteY27" fmla="*/ 1167755 h 1316703"/>
              <a:gd name="connsiteX28" fmla="*/ 156397 w 1120091"/>
              <a:gd name="connsiteY28" fmla="*/ 1142433 h 1316703"/>
              <a:gd name="connsiteX29" fmla="*/ 181718 w 1120091"/>
              <a:gd name="connsiteY29" fmla="*/ 1117113 h 1316703"/>
              <a:gd name="connsiteX30" fmla="*/ 786447 w 1120091"/>
              <a:gd name="connsiteY30" fmla="*/ 1114134 h 1316703"/>
              <a:gd name="connsiteX31" fmla="*/ 823685 w 1120091"/>
              <a:gd name="connsiteY31" fmla="*/ 1151370 h 1316703"/>
              <a:gd name="connsiteX32" fmla="*/ 786447 w 1120091"/>
              <a:gd name="connsiteY32" fmla="*/ 1188608 h 1316703"/>
              <a:gd name="connsiteX33" fmla="*/ 749211 w 1120091"/>
              <a:gd name="connsiteY33" fmla="*/ 1151370 h 1316703"/>
              <a:gd name="connsiteX34" fmla="*/ 786447 w 1120091"/>
              <a:gd name="connsiteY34" fmla="*/ 1114134 h 1316703"/>
              <a:gd name="connsiteX35" fmla="*/ 485572 w 1120091"/>
              <a:gd name="connsiteY35" fmla="*/ 1100729 h 1316703"/>
              <a:gd name="connsiteX36" fmla="*/ 524299 w 1120091"/>
              <a:gd name="connsiteY36" fmla="*/ 1139455 h 1316703"/>
              <a:gd name="connsiteX37" fmla="*/ 485572 w 1120091"/>
              <a:gd name="connsiteY37" fmla="*/ 1178182 h 1316703"/>
              <a:gd name="connsiteX38" fmla="*/ 446846 w 1120091"/>
              <a:gd name="connsiteY38" fmla="*/ 1139455 h 1316703"/>
              <a:gd name="connsiteX39" fmla="*/ 485572 w 1120091"/>
              <a:gd name="connsiteY39" fmla="*/ 1100729 h 1316703"/>
              <a:gd name="connsiteX40" fmla="*/ 1038169 w 1120091"/>
              <a:gd name="connsiteY40" fmla="*/ 1085834 h 1316703"/>
              <a:gd name="connsiteX41" fmla="*/ 1054554 w 1120091"/>
              <a:gd name="connsiteY41" fmla="*/ 1102217 h 1316703"/>
              <a:gd name="connsiteX42" fmla="*/ 1038169 w 1120091"/>
              <a:gd name="connsiteY42" fmla="*/ 1118602 h 1316703"/>
              <a:gd name="connsiteX43" fmla="*/ 1021785 w 1120091"/>
              <a:gd name="connsiteY43" fmla="*/ 1102217 h 1316703"/>
              <a:gd name="connsiteX44" fmla="*/ 1038169 w 1120091"/>
              <a:gd name="connsiteY44" fmla="*/ 1085834 h 1316703"/>
              <a:gd name="connsiteX45" fmla="*/ 445355 w 1120091"/>
              <a:gd name="connsiteY45" fmla="*/ 1060512 h 1316703"/>
              <a:gd name="connsiteX46" fmla="*/ 467698 w 1120091"/>
              <a:gd name="connsiteY46" fmla="*/ 1082853 h 1316703"/>
              <a:gd name="connsiteX47" fmla="*/ 445355 w 1120091"/>
              <a:gd name="connsiteY47" fmla="*/ 1105196 h 1316703"/>
              <a:gd name="connsiteX48" fmla="*/ 423013 w 1120091"/>
              <a:gd name="connsiteY48" fmla="*/ 1082853 h 1316703"/>
              <a:gd name="connsiteX49" fmla="*/ 445355 w 1120091"/>
              <a:gd name="connsiteY49" fmla="*/ 1060512 h 1316703"/>
              <a:gd name="connsiteX50" fmla="*/ 278535 w 1120091"/>
              <a:gd name="connsiteY50" fmla="*/ 1009870 h 1316703"/>
              <a:gd name="connsiteX51" fmla="*/ 287472 w 1120091"/>
              <a:gd name="connsiteY51" fmla="*/ 1018807 h 1316703"/>
              <a:gd name="connsiteX52" fmla="*/ 278535 w 1120091"/>
              <a:gd name="connsiteY52" fmla="*/ 1027744 h 1316703"/>
              <a:gd name="connsiteX53" fmla="*/ 269598 w 1120091"/>
              <a:gd name="connsiteY53" fmla="*/ 1018807 h 1316703"/>
              <a:gd name="connsiteX54" fmla="*/ 278535 w 1120091"/>
              <a:gd name="connsiteY54" fmla="*/ 1009870 h 1316703"/>
              <a:gd name="connsiteX55" fmla="*/ 241297 w 1120091"/>
              <a:gd name="connsiteY55" fmla="*/ 994975 h 1316703"/>
              <a:gd name="connsiteX56" fmla="*/ 266619 w 1120091"/>
              <a:gd name="connsiteY56" fmla="*/ 1020295 h 1316703"/>
              <a:gd name="connsiteX57" fmla="*/ 241297 w 1120091"/>
              <a:gd name="connsiteY57" fmla="*/ 1045617 h 1316703"/>
              <a:gd name="connsiteX58" fmla="*/ 215976 w 1120091"/>
              <a:gd name="connsiteY58" fmla="*/ 1020295 h 1316703"/>
              <a:gd name="connsiteX59" fmla="*/ 241297 w 1120091"/>
              <a:gd name="connsiteY59" fmla="*/ 994975 h 1316703"/>
              <a:gd name="connsiteX60" fmla="*/ 719420 w 1120091"/>
              <a:gd name="connsiteY60" fmla="*/ 929438 h 1316703"/>
              <a:gd name="connsiteX61" fmla="*/ 743252 w 1120091"/>
              <a:gd name="connsiteY61" fmla="*/ 948800 h 1316703"/>
              <a:gd name="connsiteX62" fmla="*/ 753679 w 1120091"/>
              <a:gd name="connsiteY62" fmla="*/ 947311 h 1316703"/>
              <a:gd name="connsiteX63" fmla="*/ 795385 w 1120091"/>
              <a:gd name="connsiteY63" fmla="*/ 989017 h 1316703"/>
              <a:gd name="connsiteX64" fmla="*/ 753679 w 1120091"/>
              <a:gd name="connsiteY64" fmla="*/ 1030722 h 1316703"/>
              <a:gd name="connsiteX65" fmla="*/ 740273 w 1120091"/>
              <a:gd name="connsiteY65" fmla="*/ 1027743 h 1316703"/>
              <a:gd name="connsiteX66" fmla="*/ 692609 w 1120091"/>
              <a:gd name="connsiteY66" fmla="*/ 1066470 h 1316703"/>
              <a:gd name="connsiteX67" fmla="*/ 686652 w 1120091"/>
              <a:gd name="connsiteY67" fmla="*/ 1066470 h 1316703"/>
              <a:gd name="connsiteX68" fmla="*/ 688142 w 1120091"/>
              <a:gd name="connsiteY68" fmla="*/ 1078386 h 1316703"/>
              <a:gd name="connsiteX69" fmla="*/ 686652 w 1120091"/>
              <a:gd name="connsiteY69" fmla="*/ 1091790 h 1316703"/>
              <a:gd name="connsiteX70" fmla="*/ 698567 w 1120091"/>
              <a:gd name="connsiteY70" fmla="*/ 1124559 h 1316703"/>
              <a:gd name="connsiteX71" fmla="*/ 662820 w 1120091"/>
              <a:gd name="connsiteY71" fmla="*/ 1175201 h 1316703"/>
              <a:gd name="connsiteX72" fmla="*/ 667289 w 1120091"/>
              <a:gd name="connsiteY72" fmla="*/ 1188607 h 1316703"/>
              <a:gd name="connsiteX73" fmla="*/ 643457 w 1120091"/>
              <a:gd name="connsiteY73" fmla="*/ 1212439 h 1316703"/>
              <a:gd name="connsiteX74" fmla="*/ 619626 w 1120091"/>
              <a:gd name="connsiteY74" fmla="*/ 1188607 h 1316703"/>
              <a:gd name="connsiteX75" fmla="*/ 622605 w 1120091"/>
              <a:gd name="connsiteY75" fmla="*/ 1175201 h 1316703"/>
              <a:gd name="connsiteX76" fmla="*/ 589836 w 1120091"/>
              <a:gd name="connsiteY76" fmla="*/ 1137965 h 1316703"/>
              <a:gd name="connsiteX77" fmla="*/ 566004 w 1120091"/>
              <a:gd name="connsiteY77" fmla="*/ 1111154 h 1316703"/>
              <a:gd name="connsiteX78" fmla="*/ 554088 w 1120091"/>
              <a:gd name="connsiteY78" fmla="*/ 1115622 h 1316703"/>
              <a:gd name="connsiteX79" fmla="*/ 536215 w 1120091"/>
              <a:gd name="connsiteY79" fmla="*/ 1097748 h 1316703"/>
              <a:gd name="connsiteX80" fmla="*/ 554088 w 1120091"/>
              <a:gd name="connsiteY80" fmla="*/ 1079874 h 1316703"/>
              <a:gd name="connsiteX81" fmla="*/ 563025 w 1120091"/>
              <a:gd name="connsiteY81" fmla="*/ 1082853 h 1316703"/>
              <a:gd name="connsiteX82" fmla="*/ 563025 w 1120091"/>
              <a:gd name="connsiteY82" fmla="*/ 1076895 h 1316703"/>
              <a:gd name="connsiteX83" fmla="*/ 586857 w 1120091"/>
              <a:gd name="connsiteY83" fmla="*/ 1029232 h 1316703"/>
              <a:gd name="connsiteX84" fmla="*/ 574941 w 1120091"/>
              <a:gd name="connsiteY84" fmla="*/ 997954 h 1316703"/>
              <a:gd name="connsiteX85" fmla="*/ 624093 w 1120091"/>
              <a:gd name="connsiteY85" fmla="*/ 948800 h 1316703"/>
              <a:gd name="connsiteX86" fmla="*/ 667289 w 1120091"/>
              <a:gd name="connsiteY86" fmla="*/ 975611 h 1316703"/>
              <a:gd name="connsiteX87" fmla="*/ 691121 w 1120091"/>
              <a:gd name="connsiteY87" fmla="*/ 969653 h 1316703"/>
              <a:gd name="connsiteX88" fmla="*/ 700058 w 1120091"/>
              <a:gd name="connsiteY88" fmla="*/ 971143 h 1316703"/>
              <a:gd name="connsiteX89" fmla="*/ 694100 w 1120091"/>
              <a:gd name="connsiteY89" fmla="*/ 954758 h 1316703"/>
              <a:gd name="connsiteX90" fmla="*/ 719420 w 1120091"/>
              <a:gd name="connsiteY90" fmla="*/ 929438 h 1316703"/>
              <a:gd name="connsiteX91" fmla="*/ 458761 w 1120091"/>
              <a:gd name="connsiteY91" fmla="*/ 926459 h 1316703"/>
              <a:gd name="connsiteX92" fmla="*/ 479613 w 1120091"/>
              <a:gd name="connsiteY92" fmla="*/ 935395 h 1316703"/>
              <a:gd name="connsiteX93" fmla="*/ 481104 w 1120091"/>
              <a:gd name="connsiteY93" fmla="*/ 935395 h 1316703"/>
              <a:gd name="connsiteX94" fmla="*/ 512382 w 1120091"/>
              <a:gd name="connsiteY94" fmla="*/ 966674 h 1316703"/>
              <a:gd name="connsiteX95" fmla="*/ 510893 w 1120091"/>
              <a:gd name="connsiteY95" fmla="*/ 977101 h 1316703"/>
              <a:gd name="connsiteX96" fmla="*/ 555578 w 1120091"/>
              <a:gd name="connsiteY96" fmla="*/ 1021785 h 1316703"/>
              <a:gd name="connsiteX97" fmla="*/ 510893 w 1120091"/>
              <a:gd name="connsiteY97" fmla="*/ 1066470 h 1316703"/>
              <a:gd name="connsiteX98" fmla="*/ 466209 w 1120091"/>
              <a:gd name="connsiteY98" fmla="*/ 1021785 h 1316703"/>
              <a:gd name="connsiteX99" fmla="*/ 473656 w 1120091"/>
              <a:gd name="connsiteY99" fmla="*/ 997954 h 1316703"/>
              <a:gd name="connsiteX100" fmla="*/ 454293 w 1120091"/>
              <a:gd name="connsiteY100" fmla="*/ 983059 h 1316703"/>
              <a:gd name="connsiteX101" fmla="*/ 430461 w 1120091"/>
              <a:gd name="connsiteY101" fmla="*/ 954758 h 1316703"/>
              <a:gd name="connsiteX102" fmla="*/ 458761 w 1120091"/>
              <a:gd name="connsiteY102" fmla="*/ 926459 h 1316703"/>
              <a:gd name="connsiteX103" fmla="*/ 591326 w 1120091"/>
              <a:gd name="connsiteY103" fmla="*/ 911564 h 1316703"/>
              <a:gd name="connsiteX104" fmla="*/ 609200 w 1120091"/>
              <a:gd name="connsiteY104" fmla="*/ 929437 h 1316703"/>
              <a:gd name="connsiteX105" fmla="*/ 591326 w 1120091"/>
              <a:gd name="connsiteY105" fmla="*/ 947311 h 1316703"/>
              <a:gd name="connsiteX106" fmla="*/ 573452 w 1120091"/>
              <a:gd name="connsiteY106" fmla="*/ 929437 h 1316703"/>
              <a:gd name="connsiteX107" fmla="*/ 591326 w 1120091"/>
              <a:gd name="connsiteY107" fmla="*/ 911564 h 1316703"/>
              <a:gd name="connsiteX108" fmla="*/ 924968 w 1120091"/>
              <a:gd name="connsiteY108" fmla="*/ 886244 h 1316703"/>
              <a:gd name="connsiteX109" fmla="*/ 941353 w 1120091"/>
              <a:gd name="connsiteY109" fmla="*/ 902627 h 1316703"/>
              <a:gd name="connsiteX110" fmla="*/ 924968 w 1120091"/>
              <a:gd name="connsiteY110" fmla="*/ 919012 h 1316703"/>
              <a:gd name="connsiteX111" fmla="*/ 908584 w 1120091"/>
              <a:gd name="connsiteY111" fmla="*/ 902627 h 1316703"/>
              <a:gd name="connsiteX112" fmla="*/ 924968 w 1120091"/>
              <a:gd name="connsiteY112" fmla="*/ 886244 h 1316703"/>
              <a:gd name="connsiteX113" fmla="*/ 232360 w 1120091"/>
              <a:gd name="connsiteY113" fmla="*/ 875817 h 1316703"/>
              <a:gd name="connsiteX114" fmla="*/ 256192 w 1120091"/>
              <a:gd name="connsiteY114" fmla="*/ 899648 h 1316703"/>
              <a:gd name="connsiteX115" fmla="*/ 232360 w 1120091"/>
              <a:gd name="connsiteY115" fmla="*/ 923480 h 1316703"/>
              <a:gd name="connsiteX116" fmla="*/ 208528 w 1120091"/>
              <a:gd name="connsiteY116" fmla="*/ 899648 h 1316703"/>
              <a:gd name="connsiteX117" fmla="*/ 232360 w 1120091"/>
              <a:gd name="connsiteY117" fmla="*/ 875817 h 1316703"/>
              <a:gd name="connsiteX118" fmla="*/ 22342 w 1120091"/>
              <a:gd name="connsiteY118" fmla="*/ 859433 h 1316703"/>
              <a:gd name="connsiteX119" fmla="*/ 44685 w 1120091"/>
              <a:gd name="connsiteY119" fmla="*/ 881774 h 1316703"/>
              <a:gd name="connsiteX120" fmla="*/ 22342 w 1120091"/>
              <a:gd name="connsiteY120" fmla="*/ 904117 h 1316703"/>
              <a:gd name="connsiteX121" fmla="*/ 0 w 1120091"/>
              <a:gd name="connsiteY121" fmla="*/ 881774 h 1316703"/>
              <a:gd name="connsiteX122" fmla="*/ 22342 w 1120091"/>
              <a:gd name="connsiteY122" fmla="*/ 859433 h 1316703"/>
              <a:gd name="connsiteX123" fmla="*/ 817726 w 1120091"/>
              <a:gd name="connsiteY123" fmla="*/ 846027 h 1316703"/>
              <a:gd name="connsiteX124" fmla="*/ 844537 w 1120091"/>
              <a:gd name="connsiteY124" fmla="*/ 874326 h 1316703"/>
              <a:gd name="connsiteX125" fmla="*/ 841558 w 1120091"/>
              <a:gd name="connsiteY125" fmla="*/ 887732 h 1316703"/>
              <a:gd name="connsiteX126" fmla="*/ 863901 w 1120091"/>
              <a:gd name="connsiteY126" fmla="*/ 907095 h 1316703"/>
              <a:gd name="connsiteX127" fmla="*/ 874327 w 1120091"/>
              <a:gd name="connsiteY127" fmla="*/ 902627 h 1316703"/>
              <a:gd name="connsiteX128" fmla="*/ 890712 w 1120091"/>
              <a:gd name="connsiteY128" fmla="*/ 919010 h 1316703"/>
              <a:gd name="connsiteX129" fmla="*/ 874327 w 1120091"/>
              <a:gd name="connsiteY129" fmla="*/ 935395 h 1316703"/>
              <a:gd name="connsiteX130" fmla="*/ 863901 w 1120091"/>
              <a:gd name="connsiteY130" fmla="*/ 930926 h 1316703"/>
              <a:gd name="connsiteX131" fmla="*/ 857943 w 1120091"/>
              <a:gd name="connsiteY131" fmla="*/ 941353 h 1316703"/>
              <a:gd name="connsiteX132" fmla="*/ 857943 w 1120091"/>
              <a:gd name="connsiteY132" fmla="*/ 947311 h 1316703"/>
              <a:gd name="connsiteX133" fmla="*/ 823684 w 1120091"/>
              <a:gd name="connsiteY133" fmla="*/ 981569 h 1316703"/>
              <a:gd name="connsiteX134" fmla="*/ 789427 w 1120091"/>
              <a:gd name="connsiteY134" fmla="*/ 947311 h 1316703"/>
              <a:gd name="connsiteX135" fmla="*/ 801342 w 1120091"/>
              <a:gd name="connsiteY135" fmla="*/ 921989 h 1316703"/>
              <a:gd name="connsiteX136" fmla="*/ 801342 w 1120091"/>
              <a:gd name="connsiteY136" fmla="*/ 920501 h 1316703"/>
              <a:gd name="connsiteX137" fmla="*/ 807300 w 1120091"/>
              <a:gd name="connsiteY137" fmla="*/ 901137 h 1316703"/>
              <a:gd name="connsiteX138" fmla="*/ 789427 w 1120091"/>
              <a:gd name="connsiteY138" fmla="*/ 874326 h 1316703"/>
              <a:gd name="connsiteX139" fmla="*/ 817726 w 1120091"/>
              <a:gd name="connsiteY139" fmla="*/ 846027 h 1316703"/>
              <a:gd name="connsiteX140" fmla="*/ 658352 w 1120091"/>
              <a:gd name="connsiteY140" fmla="*/ 843048 h 1316703"/>
              <a:gd name="connsiteX141" fmla="*/ 686653 w 1120091"/>
              <a:gd name="connsiteY141" fmla="*/ 871347 h 1316703"/>
              <a:gd name="connsiteX142" fmla="*/ 658352 w 1120091"/>
              <a:gd name="connsiteY142" fmla="*/ 899648 h 1316703"/>
              <a:gd name="connsiteX143" fmla="*/ 630052 w 1120091"/>
              <a:gd name="connsiteY143" fmla="*/ 871347 h 1316703"/>
              <a:gd name="connsiteX144" fmla="*/ 658352 w 1120091"/>
              <a:gd name="connsiteY144" fmla="*/ 843048 h 1316703"/>
              <a:gd name="connsiteX145" fmla="*/ 160865 w 1120091"/>
              <a:gd name="connsiteY145" fmla="*/ 841559 h 1316703"/>
              <a:gd name="connsiteX146" fmla="*/ 168314 w 1120091"/>
              <a:gd name="connsiteY146" fmla="*/ 849005 h 1316703"/>
              <a:gd name="connsiteX147" fmla="*/ 160865 w 1120091"/>
              <a:gd name="connsiteY147" fmla="*/ 856454 h 1316703"/>
              <a:gd name="connsiteX148" fmla="*/ 153419 w 1120091"/>
              <a:gd name="connsiteY148" fmla="*/ 849005 h 1316703"/>
              <a:gd name="connsiteX149" fmla="*/ 160865 w 1120091"/>
              <a:gd name="connsiteY149" fmla="*/ 841559 h 1316703"/>
              <a:gd name="connsiteX150" fmla="*/ 658351 w 1120091"/>
              <a:gd name="connsiteY150" fmla="*/ 795384 h 1316703"/>
              <a:gd name="connsiteX151" fmla="*/ 676225 w 1120091"/>
              <a:gd name="connsiteY151" fmla="*/ 813257 h 1316703"/>
              <a:gd name="connsiteX152" fmla="*/ 658351 w 1120091"/>
              <a:gd name="connsiteY152" fmla="*/ 831131 h 1316703"/>
              <a:gd name="connsiteX153" fmla="*/ 640477 w 1120091"/>
              <a:gd name="connsiteY153" fmla="*/ 813257 h 1316703"/>
              <a:gd name="connsiteX154" fmla="*/ 658351 w 1120091"/>
              <a:gd name="connsiteY154" fmla="*/ 795384 h 1316703"/>
              <a:gd name="connsiteX155" fmla="*/ 577920 w 1120091"/>
              <a:gd name="connsiteY155" fmla="*/ 758148 h 1316703"/>
              <a:gd name="connsiteX156" fmla="*/ 603242 w 1120091"/>
              <a:gd name="connsiteY156" fmla="*/ 783468 h 1316703"/>
              <a:gd name="connsiteX157" fmla="*/ 577920 w 1120091"/>
              <a:gd name="connsiteY157" fmla="*/ 808790 h 1316703"/>
              <a:gd name="connsiteX158" fmla="*/ 552599 w 1120091"/>
              <a:gd name="connsiteY158" fmla="*/ 783468 h 1316703"/>
              <a:gd name="connsiteX159" fmla="*/ 577920 w 1120091"/>
              <a:gd name="connsiteY159" fmla="*/ 758148 h 1316703"/>
              <a:gd name="connsiteX160" fmla="*/ 458762 w 1120091"/>
              <a:gd name="connsiteY160" fmla="*/ 755169 h 1316703"/>
              <a:gd name="connsiteX161" fmla="*/ 501958 w 1120091"/>
              <a:gd name="connsiteY161" fmla="*/ 798363 h 1316703"/>
              <a:gd name="connsiteX162" fmla="*/ 458762 w 1120091"/>
              <a:gd name="connsiteY162" fmla="*/ 841559 h 1316703"/>
              <a:gd name="connsiteX163" fmla="*/ 415568 w 1120091"/>
              <a:gd name="connsiteY163" fmla="*/ 798363 h 1316703"/>
              <a:gd name="connsiteX164" fmla="*/ 458762 w 1120091"/>
              <a:gd name="connsiteY164" fmla="*/ 755169 h 1316703"/>
              <a:gd name="connsiteX165" fmla="*/ 309813 w 1120091"/>
              <a:gd name="connsiteY165" fmla="*/ 717931 h 1316703"/>
              <a:gd name="connsiteX166" fmla="*/ 324708 w 1120091"/>
              <a:gd name="connsiteY166" fmla="*/ 732825 h 1316703"/>
              <a:gd name="connsiteX167" fmla="*/ 309813 w 1120091"/>
              <a:gd name="connsiteY167" fmla="*/ 747720 h 1316703"/>
              <a:gd name="connsiteX168" fmla="*/ 294918 w 1120091"/>
              <a:gd name="connsiteY168" fmla="*/ 732825 h 1316703"/>
              <a:gd name="connsiteX169" fmla="*/ 309813 w 1120091"/>
              <a:gd name="connsiteY169" fmla="*/ 717931 h 1316703"/>
              <a:gd name="connsiteX170" fmla="*/ 1082853 w 1120091"/>
              <a:gd name="connsiteY170" fmla="*/ 713463 h 1316703"/>
              <a:gd name="connsiteX171" fmla="*/ 1094769 w 1120091"/>
              <a:gd name="connsiteY171" fmla="*/ 716442 h 1316703"/>
              <a:gd name="connsiteX172" fmla="*/ 1103706 w 1120091"/>
              <a:gd name="connsiteY172" fmla="*/ 713463 h 1316703"/>
              <a:gd name="connsiteX173" fmla="*/ 1120091 w 1120091"/>
              <a:gd name="connsiteY173" fmla="*/ 729847 h 1316703"/>
              <a:gd name="connsiteX174" fmla="*/ 1105196 w 1120091"/>
              <a:gd name="connsiteY174" fmla="*/ 746232 h 1316703"/>
              <a:gd name="connsiteX175" fmla="*/ 1082853 w 1120091"/>
              <a:gd name="connsiteY175" fmla="*/ 761127 h 1316703"/>
              <a:gd name="connsiteX176" fmla="*/ 1057532 w 1120091"/>
              <a:gd name="connsiteY176" fmla="*/ 735805 h 1316703"/>
              <a:gd name="connsiteX177" fmla="*/ 1082853 w 1120091"/>
              <a:gd name="connsiteY177" fmla="*/ 713463 h 1316703"/>
              <a:gd name="connsiteX178" fmla="*/ 725379 w 1120091"/>
              <a:gd name="connsiteY178" fmla="*/ 677716 h 1316703"/>
              <a:gd name="connsiteX179" fmla="*/ 755169 w 1120091"/>
              <a:gd name="connsiteY179" fmla="*/ 706015 h 1316703"/>
              <a:gd name="connsiteX180" fmla="*/ 761127 w 1120091"/>
              <a:gd name="connsiteY180" fmla="*/ 704526 h 1316703"/>
              <a:gd name="connsiteX181" fmla="*/ 776022 w 1120091"/>
              <a:gd name="connsiteY181" fmla="*/ 719421 h 1316703"/>
              <a:gd name="connsiteX182" fmla="*/ 761127 w 1120091"/>
              <a:gd name="connsiteY182" fmla="*/ 734316 h 1316703"/>
              <a:gd name="connsiteX183" fmla="*/ 746232 w 1120091"/>
              <a:gd name="connsiteY183" fmla="*/ 732826 h 1316703"/>
              <a:gd name="connsiteX184" fmla="*/ 744742 w 1120091"/>
              <a:gd name="connsiteY184" fmla="*/ 734316 h 1316703"/>
              <a:gd name="connsiteX185" fmla="*/ 749211 w 1120091"/>
              <a:gd name="connsiteY185" fmla="*/ 750700 h 1316703"/>
              <a:gd name="connsiteX186" fmla="*/ 741763 w 1120091"/>
              <a:gd name="connsiteY186" fmla="*/ 771552 h 1316703"/>
              <a:gd name="connsiteX187" fmla="*/ 758148 w 1120091"/>
              <a:gd name="connsiteY187" fmla="*/ 789426 h 1316703"/>
              <a:gd name="connsiteX188" fmla="*/ 758148 w 1120091"/>
              <a:gd name="connsiteY188" fmla="*/ 792405 h 1316703"/>
              <a:gd name="connsiteX189" fmla="*/ 762616 w 1120091"/>
              <a:gd name="connsiteY189" fmla="*/ 790916 h 1316703"/>
              <a:gd name="connsiteX190" fmla="*/ 781980 w 1120091"/>
              <a:gd name="connsiteY190" fmla="*/ 810279 h 1316703"/>
              <a:gd name="connsiteX191" fmla="*/ 764106 w 1120091"/>
              <a:gd name="connsiteY191" fmla="*/ 828153 h 1316703"/>
              <a:gd name="connsiteX192" fmla="*/ 765595 w 1120091"/>
              <a:gd name="connsiteY192" fmla="*/ 832622 h 1316703"/>
              <a:gd name="connsiteX193" fmla="*/ 753679 w 1120091"/>
              <a:gd name="connsiteY193" fmla="*/ 844538 h 1316703"/>
              <a:gd name="connsiteX194" fmla="*/ 741763 w 1120091"/>
              <a:gd name="connsiteY194" fmla="*/ 832622 h 1316703"/>
              <a:gd name="connsiteX195" fmla="*/ 749211 w 1120091"/>
              <a:gd name="connsiteY195" fmla="*/ 822195 h 1316703"/>
              <a:gd name="connsiteX196" fmla="*/ 744742 w 1120091"/>
              <a:gd name="connsiteY196" fmla="*/ 808790 h 1316703"/>
              <a:gd name="connsiteX197" fmla="*/ 744742 w 1120091"/>
              <a:gd name="connsiteY197" fmla="*/ 805811 h 1316703"/>
              <a:gd name="connsiteX198" fmla="*/ 740274 w 1120091"/>
              <a:gd name="connsiteY198" fmla="*/ 807300 h 1316703"/>
              <a:gd name="connsiteX199" fmla="*/ 720910 w 1120091"/>
              <a:gd name="connsiteY199" fmla="*/ 787937 h 1316703"/>
              <a:gd name="connsiteX200" fmla="*/ 722400 w 1120091"/>
              <a:gd name="connsiteY200" fmla="*/ 783468 h 1316703"/>
              <a:gd name="connsiteX201" fmla="*/ 714952 w 1120091"/>
              <a:gd name="connsiteY201" fmla="*/ 784958 h 1316703"/>
              <a:gd name="connsiteX202" fmla="*/ 679205 w 1120091"/>
              <a:gd name="connsiteY202" fmla="*/ 755169 h 1316703"/>
              <a:gd name="connsiteX203" fmla="*/ 649415 w 1120091"/>
              <a:gd name="connsiteY203" fmla="*/ 777510 h 1316703"/>
              <a:gd name="connsiteX204" fmla="*/ 618137 w 1120091"/>
              <a:gd name="connsiteY204" fmla="*/ 746232 h 1316703"/>
              <a:gd name="connsiteX205" fmla="*/ 649415 w 1120091"/>
              <a:gd name="connsiteY205" fmla="*/ 714952 h 1316703"/>
              <a:gd name="connsiteX206" fmla="*/ 679205 w 1120091"/>
              <a:gd name="connsiteY206" fmla="*/ 738784 h 1316703"/>
              <a:gd name="connsiteX207" fmla="*/ 697078 w 1120091"/>
              <a:gd name="connsiteY207" fmla="*/ 714952 h 1316703"/>
              <a:gd name="connsiteX208" fmla="*/ 695590 w 1120091"/>
              <a:gd name="connsiteY208" fmla="*/ 707505 h 1316703"/>
              <a:gd name="connsiteX209" fmla="*/ 725379 w 1120091"/>
              <a:gd name="connsiteY209" fmla="*/ 677716 h 1316703"/>
              <a:gd name="connsiteX210" fmla="*/ 1084343 w 1120091"/>
              <a:gd name="connsiteY210" fmla="*/ 673247 h 1316703"/>
              <a:gd name="connsiteX211" fmla="*/ 1102217 w 1120091"/>
              <a:gd name="connsiteY211" fmla="*/ 691120 h 1316703"/>
              <a:gd name="connsiteX212" fmla="*/ 1084343 w 1120091"/>
              <a:gd name="connsiteY212" fmla="*/ 708994 h 1316703"/>
              <a:gd name="connsiteX213" fmla="*/ 1066469 w 1120091"/>
              <a:gd name="connsiteY213" fmla="*/ 691120 h 1316703"/>
              <a:gd name="connsiteX214" fmla="*/ 1084343 w 1120091"/>
              <a:gd name="connsiteY214" fmla="*/ 673247 h 1316703"/>
              <a:gd name="connsiteX215" fmla="*/ 999443 w 1120091"/>
              <a:gd name="connsiteY215" fmla="*/ 655373 h 1316703"/>
              <a:gd name="connsiteX216" fmla="*/ 1014338 w 1120091"/>
              <a:gd name="connsiteY216" fmla="*/ 670267 h 1316703"/>
              <a:gd name="connsiteX217" fmla="*/ 999443 w 1120091"/>
              <a:gd name="connsiteY217" fmla="*/ 685162 h 1316703"/>
              <a:gd name="connsiteX218" fmla="*/ 984548 w 1120091"/>
              <a:gd name="connsiteY218" fmla="*/ 670267 h 1316703"/>
              <a:gd name="connsiteX219" fmla="*/ 999443 w 1120091"/>
              <a:gd name="connsiteY219" fmla="*/ 655373 h 1316703"/>
              <a:gd name="connsiteX220" fmla="*/ 500466 w 1120091"/>
              <a:gd name="connsiteY220" fmla="*/ 653884 h 1316703"/>
              <a:gd name="connsiteX221" fmla="*/ 518340 w 1120091"/>
              <a:gd name="connsiteY221" fmla="*/ 671757 h 1316703"/>
              <a:gd name="connsiteX222" fmla="*/ 500466 w 1120091"/>
              <a:gd name="connsiteY222" fmla="*/ 689631 h 1316703"/>
              <a:gd name="connsiteX223" fmla="*/ 482592 w 1120091"/>
              <a:gd name="connsiteY223" fmla="*/ 671757 h 1316703"/>
              <a:gd name="connsiteX224" fmla="*/ 500466 w 1120091"/>
              <a:gd name="connsiteY224" fmla="*/ 653884 h 1316703"/>
              <a:gd name="connsiteX225" fmla="*/ 652394 w 1120091"/>
              <a:gd name="connsiteY225" fmla="*/ 641969 h 1316703"/>
              <a:gd name="connsiteX226" fmla="*/ 670268 w 1120091"/>
              <a:gd name="connsiteY226" fmla="*/ 659842 h 1316703"/>
              <a:gd name="connsiteX227" fmla="*/ 652394 w 1120091"/>
              <a:gd name="connsiteY227" fmla="*/ 677716 h 1316703"/>
              <a:gd name="connsiteX228" fmla="*/ 634520 w 1120091"/>
              <a:gd name="connsiteY228" fmla="*/ 659842 h 1316703"/>
              <a:gd name="connsiteX229" fmla="*/ 652394 w 1120091"/>
              <a:gd name="connsiteY229" fmla="*/ 641969 h 1316703"/>
              <a:gd name="connsiteX230" fmla="*/ 1035191 w 1120091"/>
              <a:gd name="connsiteY230" fmla="*/ 631541 h 1316703"/>
              <a:gd name="connsiteX231" fmla="*/ 1053064 w 1120091"/>
              <a:gd name="connsiteY231" fmla="*/ 649414 h 1316703"/>
              <a:gd name="connsiteX232" fmla="*/ 1035191 w 1120091"/>
              <a:gd name="connsiteY232" fmla="*/ 667288 h 1316703"/>
              <a:gd name="connsiteX233" fmla="*/ 1017317 w 1120091"/>
              <a:gd name="connsiteY233" fmla="*/ 649414 h 1316703"/>
              <a:gd name="connsiteX234" fmla="*/ 1035191 w 1120091"/>
              <a:gd name="connsiteY234" fmla="*/ 631541 h 1316703"/>
              <a:gd name="connsiteX235" fmla="*/ 716442 w 1120091"/>
              <a:gd name="connsiteY235" fmla="*/ 627074 h 1316703"/>
              <a:gd name="connsiteX236" fmla="*/ 731337 w 1120091"/>
              <a:gd name="connsiteY236" fmla="*/ 641968 h 1316703"/>
              <a:gd name="connsiteX237" fmla="*/ 716442 w 1120091"/>
              <a:gd name="connsiteY237" fmla="*/ 656863 h 1316703"/>
              <a:gd name="connsiteX238" fmla="*/ 701547 w 1120091"/>
              <a:gd name="connsiteY238" fmla="*/ 641968 h 1316703"/>
              <a:gd name="connsiteX239" fmla="*/ 716442 w 1120091"/>
              <a:gd name="connsiteY239" fmla="*/ 627074 h 1316703"/>
              <a:gd name="connsiteX240" fmla="*/ 487061 w 1120091"/>
              <a:gd name="connsiteY240" fmla="*/ 607710 h 1316703"/>
              <a:gd name="connsiteX241" fmla="*/ 503446 w 1120091"/>
              <a:gd name="connsiteY241" fmla="*/ 624093 h 1316703"/>
              <a:gd name="connsiteX242" fmla="*/ 487061 w 1120091"/>
              <a:gd name="connsiteY242" fmla="*/ 640478 h 1316703"/>
              <a:gd name="connsiteX243" fmla="*/ 470677 w 1120091"/>
              <a:gd name="connsiteY243" fmla="*/ 624093 h 1316703"/>
              <a:gd name="connsiteX244" fmla="*/ 487061 w 1120091"/>
              <a:gd name="connsiteY244" fmla="*/ 607710 h 1316703"/>
              <a:gd name="connsiteX245" fmla="*/ 765595 w 1120091"/>
              <a:gd name="connsiteY245" fmla="*/ 601752 h 1316703"/>
              <a:gd name="connsiteX246" fmla="*/ 774532 w 1120091"/>
              <a:gd name="connsiteY246" fmla="*/ 610689 h 1316703"/>
              <a:gd name="connsiteX247" fmla="*/ 765595 w 1120091"/>
              <a:gd name="connsiteY247" fmla="*/ 619626 h 1316703"/>
              <a:gd name="connsiteX248" fmla="*/ 756658 w 1120091"/>
              <a:gd name="connsiteY248" fmla="*/ 610689 h 1316703"/>
              <a:gd name="connsiteX249" fmla="*/ 765595 w 1120091"/>
              <a:gd name="connsiteY249" fmla="*/ 601752 h 1316703"/>
              <a:gd name="connsiteX250" fmla="*/ 394714 w 1120091"/>
              <a:gd name="connsiteY250" fmla="*/ 588347 h 1316703"/>
              <a:gd name="connsiteX251" fmla="*/ 442378 w 1120091"/>
              <a:gd name="connsiteY251" fmla="*/ 636010 h 1316703"/>
              <a:gd name="connsiteX252" fmla="*/ 394714 w 1120091"/>
              <a:gd name="connsiteY252" fmla="*/ 683674 h 1316703"/>
              <a:gd name="connsiteX253" fmla="*/ 347051 w 1120091"/>
              <a:gd name="connsiteY253" fmla="*/ 636010 h 1316703"/>
              <a:gd name="connsiteX254" fmla="*/ 394714 w 1120091"/>
              <a:gd name="connsiteY254" fmla="*/ 588347 h 1316703"/>
              <a:gd name="connsiteX255" fmla="*/ 205550 w 1120091"/>
              <a:gd name="connsiteY255" fmla="*/ 586857 h 1316703"/>
              <a:gd name="connsiteX256" fmla="*/ 271087 w 1120091"/>
              <a:gd name="connsiteY256" fmla="*/ 652394 h 1316703"/>
              <a:gd name="connsiteX257" fmla="*/ 205550 w 1120091"/>
              <a:gd name="connsiteY257" fmla="*/ 717931 h 1316703"/>
              <a:gd name="connsiteX258" fmla="*/ 140012 w 1120091"/>
              <a:gd name="connsiteY258" fmla="*/ 652394 h 1316703"/>
              <a:gd name="connsiteX259" fmla="*/ 205550 w 1120091"/>
              <a:gd name="connsiteY259" fmla="*/ 586857 h 1316703"/>
              <a:gd name="connsiteX260" fmla="*/ 324708 w 1120091"/>
              <a:gd name="connsiteY260" fmla="*/ 577920 h 1316703"/>
              <a:gd name="connsiteX261" fmla="*/ 335136 w 1120091"/>
              <a:gd name="connsiteY261" fmla="*/ 588345 h 1316703"/>
              <a:gd name="connsiteX262" fmla="*/ 324708 w 1120091"/>
              <a:gd name="connsiteY262" fmla="*/ 598773 h 1316703"/>
              <a:gd name="connsiteX263" fmla="*/ 314283 w 1120091"/>
              <a:gd name="connsiteY263" fmla="*/ 588345 h 1316703"/>
              <a:gd name="connsiteX264" fmla="*/ 324708 w 1120091"/>
              <a:gd name="connsiteY264" fmla="*/ 577920 h 1316703"/>
              <a:gd name="connsiteX265" fmla="*/ 668779 w 1120091"/>
              <a:gd name="connsiteY265" fmla="*/ 574940 h 1316703"/>
              <a:gd name="connsiteX266" fmla="*/ 680695 w 1120091"/>
              <a:gd name="connsiteY266" fmla="*/ 586856 h 1316703"/>
              <a:gd name="connsiteX267" fmla="*/ 668779 w 1120091"/>
              <a:gd name="connsiteY267" fmla="*/ 598772 h 1316703"/>
              <a:gd name="connsiteX268" fmla="*/ 656863 w 1120091"/>
              <a:gd name="connsiteY268" fmla="*/ 586856 h 1316703"/>
              <a:gd name="connsiteX269" fmla="*/ 668779 w 1120091"/>
              <a:gd name="connsiteY269" fmla="*/ 574940 h 1316703"/>
              <a:gd name="connsiteX270" fmla="*/ 1099238 w 1120091"/>
              <a:gd name="connsiteY270" fmla="*/ 568983 h 1316703"/>
              <a:gd name="connsiteX271" fmla="*/ 1109666 w 1120091"/>
              <a:gd name="connsiteY271" fmla="*/ 579408 h 1316703"/>
              <a:gd name="connsiteX272" fmla="*/ 1099238 w 1120091"/>
              <a:gd name="connsiteY272" fmla="*/ 589836 h 1316703"/>
              <a:gd name="connsiteX273" fmla="*/ 1088813 w 1120091"/>
              <a:gd name="connsiteY273" fmla="*/ 579408 h 1316703"/>
              <a:gd name="connsiteX274" fmla="*/ 1099238 w 1120091"/>
              <a:gd name="connsiteY274" fmla="*/ 568983 h 1316703"/>
              <a:gd name="connsiteX275" fmla="*/ 981568 w 1120091"/>
              <a:gd name="connsiteY275" fmla="*/ 531747 h 1316703"/>
              <a:gd name="connsiteX276" fmla="*/ 1000932 w 1120091"/>
              <a:gd name="connsiteY276" fmla="*/ 551109 h 1316703"/>
              <a:gd name="connsiteX277" fmla="*/ 981568 w 1120091"/>
              <a:gd name="connsiteY277" fmla="*/ 570473 h 1316703"/>
              <a:gd name="connsiteX278" fmla="*/ 962205 w 1120091"/>
              <a:gd name="connsiteY278" fmla="*/ 551109 h 1316703"/>
              <a:gd name="connsiteX279" fmla="*/ 981568 w 1120091"/>
              <a:gd name="connsiteY279" fmla="*/ 531747 h 1316703"/>
              <a:gd name="connsiteX280" fmla="*/ 680694 w 1120091"/>
              <a:gd name="connsiteY280" fmla="*/ 497488 h 1316703"/>
              <a:gd name="connsiteX281" fmla="*/ 695589 w 1120091"/>
              <a:gd name="connsiteY281" fmla="*/ 512382 h 1316703"/>
              <a:gd name="connsiteX282" fmla="*/ 680694 w 1120091"/>
              <a:gd name="connsiteY282" fmla="*/ 527277 h 1316703"/>
              <a:gd name="connsiteX283" fmla="*/ 665799 w 1120091"/>
              <a:gd name="connsiteY283" fmla="*/ 512382 h 1316703"/>
              <a:gd name="connsiteX284" fmla="*/ 680694 w 1120091"/>
              <a:gd name="connsiteY284" fmla="*/ 497488 h 1316703"/>
              <a:gd name="connsiteX285" fmla="*/ 494509 w 1120091"/>
              <a:gd name="connsiteY285" fmla="*/ 497488 h 1316703"/>
              <a:gd name="connsiteX286" fmla="*/ 518341 w 1120091"/>
              <a:gd name="connsiteY286" fmla="*/ 521319 h 1316703"/>
              <a:gd name="connsiteX287" fmla="*/ 494509 w 1120091"/>
              <a:gd name="connsiteY287" fmla="*/ 545151 h 1316703"/>
              <a:gd name="connsiteX288" fmla="*/ 470677 w 1120091"/>
              <a:gd name="connsiteY288" fmla="*/ 521319 h 1316703"/>
              <a:gd name="connsiteX289" fmla="*/ 494509 w 1120091"/>
              <a:gd name="connsiteY289" fmla="*/ 497488 h 1316703"/>
              <a:gd name="connsiteX290" fmla="*/ 1023274 w 1120091"/>
              <a:gd name="connsiteY290" fmla="*/ 495999 h 1316703"/>
              <a:gd name="connsiteX291" fmla="*/ 1045617 w 1120091"/>
              <a:gd name="connsiteY291" fmla="*/ 518340 h 1316703"/>
              <a:gd name="connsiteX292" fmla="*/ 1023274 w 1120091"/>
              <a:gd name="connsiteY292" fmla="*/ 540683 h 1316703"/>
              <a:gd name="connsiteX293" fmla="*/ 1000932 w 1120091"/>
              <a:gd name="connsiteY293" fmla="*/ 518340 h 1316703"/>
              <a:gd name="connsiteX294" fmla="*/ 1023274 w 1120091"/>
              <a:gd name="connsiteY294" fmla="*/ 495999 h 1316703"/>
              <a:gd name="connsiteX295" fmla="*/ 933907 w 1120091"/>
              <a:gd name="connsiteY295" fmla="*/ 440888 h 1316703"/>
              <a:gd name="connsiteX296" fmla="*/ 965186 w 1120091"/>
              <a:gd name="connsiteY296" fmla="*/ 454292 h 1316703"/>
              <a:gd name="connsiteX297" fmla="*/ 993487 w 1120091"/>
              <a:gd name="connsiteY297" fmla="*/ 491530 h 1316703"/>
              <a:gd name="connsiteX298" fmla="*/ 954760 w 1120091"/>
              <a:gd name="connsiteY298" fmla="*/ 530256 h 1316703"/>
              <a:gd name="connsiteX299" fmla="*/ 941354 w 1120091"/>
              <a:gd name="connsiteY299" fmla="*/ 527277 h 1316703"/>
              <a:gd name="connsiteX300" fmla="*/ 935396 w 1120091"/>
              <a:gd name="connsiteY300" fmla="*/ 527277 h 1316703"/>
              <a:gd name="connsiteX301" fmla="*/ 936886 w 1120091"/>
              <a:gd name="connsiteY301" fmla="*/ 534724 h 1316703"/>
              <a:gd name="connsiteX302" fmla="*/ 913054 w 1120091"/>
              <a:gd name="connsiteY302" fmla="*/ 558556 h 1316703"/>
              <a:gd name="connsiteX303" fmla="*/ 889223 w 1120091"/>
              <a:gd name="connsiteY303" fmla="*/ 534724 h 1316703"/>
              <a:gd name="connsiteX304" fmla="*/ 902627 w 1120091"/>
              <a:gd name="connsiteY304" fmla="*/ 513871 h 1316703"/>
              <a:gd name="connsiteX305" fmla="*/ 890711 w 1120091"/>
              <a:gd name="connsiteY305" fmla="*/ 484082 h 1316703"/>
              <a:gd name="connsiteX306" fmla="*/ 933907 w 1120091"/>
              <a:gd name="connsiteY306" fmla="*/ 440888 h 1316703"/>
              <a:gd name="connsiteX307" fmla="*/ 783469 w 1120091"/>
              <a:gd name="connsiteY307" fmla="*/ 437909 h 1316703"/>
              <a:gd name="connsiteX308" fmla="*/ 826665 w 1120091"/>
              <a:gd name="connsiteY308" fmla="*/ 481103 h 1316703"/>
              <a:gd name="connsiteX309" fmla="*/ 783469 w 1120091"/>
              <a:gd name="connsiteY309" fmla="*/ 524299 h 1316703"/>
              <a:gd name="connsiteX310" fmla="*/ 777511 w 1120091"/>
              <a:gd name="connsiteY310" fmla="*/ 524299 h 1316703"/>
              <a:gd name="connsiteX311" fmla="*/ 779001 w 1120091"/>
              <a:gd name="connsiteY311" fmla="*/ 531746 h 1316703"/>
              <a:gd name="connsiteX312" fmla="*/ 762616 w 1120091"/>
              <a:gd name="connsiteY312" fmla="*/ 548131 h 1316703"/>
              <a:gd name="connsiteX313" fmla="*/ 746232 w 1120091"/>
              <a:gd name="connsiteY313" fmla="*/ 531746 h 1316703"/>
              <a:gd name="connsiteX314" fmla="*/ 758148 w 1120091"/>
              <a:gd name="connsiteY314" fmla="*/ 515362 h 1316703"/>
              <a:gd name="connsiteX315" fmla="*/ 740275 w 1120091"/>
              <a:gd name="connsiteY315" fmla="*/ 481103 h 1316703"/>
              <a:gd name="connsiteX316" fmla="*/ 783469 w 1120091"/>
              <a:gd name="connsiteY316" fmla="*/ 437909 h 1316703"/>
              <a:gd name="connsiteX317" fmla="*/ 277044 w 1120091"/>
              <a:gd name="connsiteY317" fmla="*/ 434930 h 1316703"/>
              <a:gd name="connsiteX318" fmla="*/ 294918 w 1120091"/>
              <a:gd name="connsiteY318" fmla="*/ 452803 h 1316703"/>
              <a:gd name="connsiteX319" fmla="*/ 277044 w 1120091"/>
              <a:gd name="connsiteY319" fmla="*/ 470677 h 1316703"/>
              <a:gd name="connsiteX320" fmla="*/ 259170 w 1120091"/>
              <a:gd name="connsiteY320" fmla="*/ 452803 h 1316703"/>
              <a:gd name="connsiteX321" fmla="*/ 277044 w 1120091"/>
              <a:gd name="connsiteY321" fmla="*/ 434930 h 1316703"/>
              <a:gd name="connsiteX322" fmla="*/ 1045617 w 1120091"/>
              <a:gd name="connsiteY322" fmla="*/ 385778 h 1316703"/>
              <a:gd name="connsiteX323" fmla="*/ 1056045 w 1120091"/>
              <a:gd name="connsiteY323" fmla="*/ 396203 h 1316703"/>
              <a:gd name="connsiteX324" fmla="*/ 1045617 w 1120091"/>
              <a:gd name="connsiteY324" fmla="*/ 406631 h 1316703"/>
              <a:gd name="connsiteX325" fmla="*/ 1035192 w 1120091"/>
              <a:gd name="connsiteY325" fmla="*/ 396203 h 1316703"/>
              <a:gd name="connsiteX326" fmla="*/ 1045617 w 1120091"/>
              <a:gd name="connsiteY326" fmla="*/ 385778 h 1316703"/>
              <a:gd name="connsiteX327" fmla="*/ 805810 w 1120091"/>
              <a:gd name="connsiteY327" fmla="*/ 342582 h 1316703"/>
              <a:gd name="connsiteX328" fmla="*/ 822195 w 1120091"/>
              <a:gd name="connsiteY328" fmla="*/ 358965 h 1316703"/>
              <a:gd name="connsiteX329" fmla="*/ 805810 w 1120091"/>
              <a:gd name="connsiteY329" fmla="*/ 375350 h 1316703"/>
              <a:gd name="connsiteX330" fmla="*/ 789426 w 1120091"/>
              <a:gd name="connsiteY330" fmla="*/ 358965 h 1316703"/>
              <a:gd name="connsiteX331" fmla="*/ 805810 w 1120091"/>
              <a:gd name="connsiteY331" fmla="*/ 342582 h 1316703"/>
              <a:gd name="connsiteX332" fmla="*/ 652394 w 1120091"/>
              <a:gd name="connsiteY332" fmla="*/ 323220 h 1316703"/>
              <a:gd name="connsiteX333" fmla="*/ 694100 w 1120091"/>
              <a:gd name="connsiteY333" fmla="*/ 364925 h 1316703"/>
              <a:gd name="connsiteX334" fmla="*/ 692611 w 1120091"/>
              <a:gd name="connsiteY334" fmla="*/ 375351 h 1316703"/>
              <a:gd name="connsiteX335" fmla="*/ 737295 w 1120091"/>
              <a:gd name="connsiteY335" fmla="*/ 427483 h 1316703"/>
              <a:gd name="connsiteX336" fmla="*/ 683674 w 1120091"/>
              <a:gd name="connsiteY336" fmla="*/ 481105 h 1316703"/>
              <a:gd name="connsiteX337" fmla="*/ 636011 w 1120091"/>
              <a:gd name="connsiteY337" fmla="*/ 451315 h 1316703"/>
              <a:gd name="connsiteX338" fmla="*/ 625584 w 1120091"/>
              <a:gd name="connsiteY338" fmla="*/ 454294 h 1316703"/>
              <a:gd name="connsiteX339" fmla="*/ 604731 w 1120091"/>
              <a:gd name="connsiteY339" fmla="*/ 430462 h 1316703"/>
              <a:gd name="connsiteX340" fmla="*/ 628563 w 1120091"/>
              <a:gd name="connsiteY340" fmla="*/ 406631 h 1316703"/>
              <a:gd name="connsiteX341" fmla="*/ 636011 w 1120091"/>
              <a:gd name="connsiteY341" fmla="*/ 408119 h 1316703"/>
              <a:gd name="connsiteX342" fmla="*/ 637499 w 1120091"/>
              <a:gd name="connsiteY342" fmla="*/ 403652 h 1316703"/>
              <a:gd name="connsiteX343" fmla="*/ 610689 w 1120091"/>
              <a:gd name="connsiteY343" fmla="*/ 364925 h 1316703"/>
              <a:gd name="connsiteX344" fmla="*/ 652394 w 1120091"/>
              <a:gd name="connsiteY344" fmla="*/ 323220 h 1316703"/>
              <a:gd name="connsiteX345" fmla="*/ 1015827 w 1120091"/>
              <a:gd name="connsiteY345" fmla="*/ 269598 h 1316703"/>
              <a:gd name="connsiteX346" fmla="*/ 1051575 w 1120091"/>
              <a:gd name="connsiteY346" fmla="*/ 305345 h 1316703"/>
              <a:gd name="connsiteX347" fmla="*/ 1015827 w 1120091"/>
              <a:gd name="connsiteY347" fmla="*/ 341093 h 1316703"/>
              <a:gd name="connsiteX348" fmla="*/ 980080 w 1120091"/>
              <a:gd name="connsiteY348" fmla="*/ 305345 h 1316703"/>
              <a:gd name="connsiteX349" fmla="*/ 1015827 w 1120091"/>
              <a:gd name="connsiteY349" fmla="*/ 269598 h 1316703"/>
              <a:gd name="connsiteX350" fmla="*/ 926458 w 1120091"/>
              <a:gd name="connsiteY350" fmla="*/ 257682 h 1316703"/>
              <a:gd name="connsiteX351" fmla="*/ 950290 w 1120091"/>
              <a:gd name="connsiteY351" fmla="*/ 281513 h 1316703"/>
              <a:gd name="connsiteX352" fmla="*/ 926458 w 1120091"/>
              <a:gd name="connsiteY352" fmla="*/ 305345 h 1316703"/>
              <a:gd name="connsiteX353" fmla="*/ 907094 w 1120091"/>
              <a:gd name="connsiteY353" fmla="*/ 294918 h 1316703"/>
              <a:gd name="connsiteX354" fmla="*/ 898157 w 1120091"/>
              <a:gd name="connsiteY354" fmla="*/ 297897 h 1316703"/>
              <a:gd name="connsiteX355" fmla="*/ 884752 w 1120091"/>
              <a:gd name="connsiteY355" fmla="*/ 284492 h 1316703"/>
              <a:gd name="connsiteX356" fmla="*/ 898157 w 1120091"/>
              <a:gd name="connsiteY356" fmla="*/ 271086 h 1316703"/>
              <a:gd name="connsiteX357" fmla="*/ 902626 w 1120091"/>
              <a:gd name="connsiteY357" fmla="*/ 274065 h 1316703"/>
              <a:gd name="connsiteX358" fmla="*/ 926458 w 1120091"/>
              <a:gd name="connsiteY358" fmla="*/ 257682 h 1316703"/>
              <a:gd name="connsiteX359" fmla="*/ 844536 w 1120091"/>
              <a:gd name="connsiteY359" fmla="*/ 253213 h 1316703"/>
              <a:gd name="connsiteX360" fmla="*/ 857942 w 1120091"/>
              <a:gd name="connsiteY360" fmla="*/ 266617 h 1316703"/>
              <a:gd name="connsiteX361" fmla="*/ 844536 w 1120091"/>
              <a:gd name="connsiteY361" fmla="*/ 280023 h 1316703"/>
              <a:gd name="connsiteX362" fmla="*/ 831131 w 1120091"/>
              <a:gd name="connsiteY362" fmla="*/ 266617 h 1316703"/>
              <a:gd name="connsiteX363" fmla="*/ 844536 w 1120091"/>
              <a:gd name="connsiteY363" fmla="*/ 253213 h 1316703"/>
              <a:gd name="connsiteX364" fmla="*/ 1075407 w 1120091"/>
              <a:gd name="connsiteY364" fmla="*/ 220444 h 1316703"/>
              <a:gd name="connsiteX365" fmla="*/ 1088813 w 1120091"/>
              <a:gd name="connsiteY365" fmla="*/ 233848 h 1316703"/>
              <a:gd name="connsiteX366" fmla="*/ 1075407 w 1120091"/>
              <a:gd name="connsiteY366" fmla="*/ 247254 h 1316703"/>
              <a:gd name="connsiteX367" fmla="*/ 1062002 w 1120091"/>
              <a:gd name="connsiteY367" fmla="*/ 233848 h 1316703"/>
              <a:gd name="connsiteX368" fmla="*/ 1075407 w 1120091"/>
              <a:gd name="connsiteY368" fmla="*/ 220444 h 1316703"/>
              <a:gd name="connsiteX369" fmla="*/ 688141 w 1120091"/>
              <a:gd name="connsiteY369" fmla="*/ 134055 h 1316703"/>
              <a:gd name="connsiteX370" fmla="*/ 732826 w 1120091"/>
              <a:gd name="connsiteY370" fmla="*/ 178739 h 1316703"/>
              <a:gd name="connsiteX371" fmla="*/ 688141 w 1120091"/>
              <a:gd name="connsiteY371" fmla="*/ 223424 h 1316703"/>
              <a:gd name="connsiteX372" fmla="*/ 643457 w 1120091"/>
              <a:gd name="connsiteY372" fmla="*/ 178739 h 1316703"/>
              <a:gd name="connsiteX373" fmla="*/ 688141 w 1120091"/>
              <a:gd name="connsiteY373" fmla="*/ 134055 h 1316703"/>
              <a:gd name="connsiteX374" fmla="*/ 889223 w 1120091"/>
              <a:gd name="connsiteY374" fmla="*/ 105755 h 1316703"/>
              <a:gd name="connsiteX375" fmla="*/ 898160 w 1120091"/>
              <a:gd name="connsiteY375" fmla="*/ 114692 h 1316703"/>
              <a:gd name="connsiteX376" fmla="*/ 889223 w 1120091"/>
              <a:gd name="connsiteY376" fmla="*/ 123629 h 1316703"/>
              <a:gd name="connsiteX377" fmla="*/ 880286 w 1120091"/>
              <a:gd name="connsiteY377" fmla="*/ 114692 h 1316703"/>
              <a:gd name="connsiteX378" fmla="*/ 889223 w 1120091"/>
              <a:gd name="connsiteY378" fmla="*/ 105755 h 1316703"/>
              <a:gd name="connsiteX379" fmla="*/ 425993 w 1120091"/>
              <a:gd name="connsiteY379" fmla="*/ 74475 h 1316703"/>
              <a:gd name="connsiteX380" fmla="*/ 442378 w 1120091"/>
              <a:gd name="connsiteY380" fmla="*/ 90858 h 1316703"/>
              <a:gd name="connsiteX381" fmla="*/ 425993 w 1120091"/>
              <a:gd name="connsiteY381" fmla="*/ 107243 h 1316703"/>
              <a:gd name="connsiteX382" fmla="*/ 409609 w 1120091"/>
              <a:gd name="connsiteY382" fmla="*/ 90858 h 1316703"/>
              <a:gd name="connsiteX383" fmla="*/ 425993 w 1120091"/>
              <a:gd name="connsiteY383" fmla="*/ 74475 h 1316703"/>
              <a:gd name="connsiteX384" fmla="*/ 1085832 w 1120091"/>
              <a:gd name="connsiteY384" fmla="*/ 65538 h 1316703"/>
              <a:gd name="connsiteX385" fmla="*/ 1105196 w 1120091"/>
              <a:gd name="connsiteY385" fmla="*/ 84900 h 1316703"/>
              <a:gd name="connsiteX386" fmla="*/ 1085832 w 1120091"/>
              <a:gd name="connsiteY386" fmla="*/ 104264 h 1316703"/>
              <a:gd name="connsiteX387" fmla="*/ 1066469 w 1120091"/>
              <a:gd name="connsiteY387" fmla="*/ 84900 h 1316703"/>
              <a:gd name="connsiteX388" fmla="*/ 1085832 w 1120091"/>
              <a:gd name="connsiteY388" fmla="*/ 65538 h 1316703"/>
              <a:gd name="connsiteX389" fmla="*/ 971143 w 1120091"/>
              <a:gd name="connsiteY389" fmla="*/ 0 h 1316703"/>
              <a:gd name="connsiteX390" fmla="*/ 1005402 w 1120091"/>
              <a:gd name="connsiteY390" fmla="*/ 34258 h 1316703"/>
              <a:gd name="connsiteX391" fmla="*/ 971143 w 1120091"/>
              <a:gd name="connsiteY391" fmla="*/ 68517 h 1316703"/>
              <a:gd name="connsiteX392" fmla="*/ 936886 w 1120091"/>
              <a:gd name="connsiteY392" fmla="*/ 34258 h 1316703"/>
              <a:gd name="connsiteX393" fmla="*/ 971143 w 1120091"/>
              <a:gd name="connsiteY393" fmla="*/ 0 h 1316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</a:cxnLst>
            <a:rect l="l" t="t" r="r" b="b"/>
            <a:pathLst>
              <a:path w="1120091" h="1316703">
                <a:moveTo>
                  <a:pt x="472166" y="1283935"/>
                </a:moveTo>
                <a:cubicBezTo>
                  <a:pt x="481103" y="1283935"/>
                  <a:pt x="487060" y="1291381"/>
                  <a:pt x="488551" y="1300318"/>
                </a:cubicBezTo>
                <a:cubicBezTo>
                  <a:pt x="488551" y="1309255"/>
                  <a:pt x="481103" y="1316703"/>
                  <a:pt x="472166" y="1316703"/>
                </a:cubicBezTo>
                <a:cubicBezTo>
                  <a:pt x="463229" y="1316703"/>
                  <a:pt x="455782" y="1309255"/>
                  <a:pt x="455782" y="1300318"/>
                </a:cubicBezTo>
                <a:cubicBezTo>
                  <a:pt x="455782" y="1291381"/>
                  <a:pt x="463229" y="1283935"/>
                  <a:pt x="472166" y="1283935"/>
                </a:cubicBezTo>
                <a:close/>
                <a:moveTo>
                  <a:pt x="731336" y="1270530"/>
                </a:moveTo>
                <a:cubicBezTo>
                  <a:pt x="743252" y="1270530"/>
                  <a:pt x="753679" y="1279466"/>
                  <a:pt x="753679" y="1292871"/>
                </a:cubicBezTo>
                <a:cubicBezTo>
                  <a:pt x="753679" y="1306277"/>
                  <a:pt x="743252" y="1315214"/>
                  <a:pt x="731336" y="1315214"/>
                </a:cubicBezTo>
                <a:cubicBezTo>
                  <a:pt x="719420" y="1315214"/>
                  <a:pt x="708994" y="1306277"/>
                  <a:pt x="708994" y="1292871"/>
                </a:cubicBezTo>
                <a:cubicBezTo>
                  <a:pt x="708994" y="1280955"/>
                  <a:pt x="719420" y="1270530"/>
                  <a:pt x="731336" y="1270530"/>
                </a:cubicBezTo>
                <a:close/>
                <a:moveTo>
                  <a:pt x="484083" y="1225846"/>
                </a:moveTo>
                <a:cubicBezTo>
                  <a:pt x="491530" y="1225846"/>
                  <a:pt x="495999" y="1231803"/>
                  <a:pt x="495999" y="1237761"/>
                </a:cubicBezTo>
                <a:cubicBezTo>
                  <a:pt x="495999" y="1243719"/>
                  <a:pt x="491530" y="1248187"/>
                  <a:pt x="484083" y="1249677"/>
                </a:cubicBezTo>
                <a:cubicBezTo>
                  <a:pt x="476635" y="1249677"/>
                  <a:pt x="472167" y="1243719"/>
                  <a:pt x="472167" y="1237761"/>
                </a:cubicBezTo>
                <a:cubicBezTo>
                  <a:pt x="472167" y="1230313"/>
                  <a:pt x="478125" y="1225846"/>
                  <a:pt x="484083" y="1225846"/>
                </a:cubicBezTo>
                <a:close/>
                <a:moveTo>
                  <a:pt x="1024765" y="1142435"/>
                </a:moveTo>
                <a:cubicBezTo>
                  <a:pt x="1029232" y="1142435"/>
                  <a:pt x="1033702" y="1146902"/>
                  <a:pt x="1033702" y="1151372"/>
                </a:cubicBezTo>
                <a:cubicBezTo>
                  <a:pt x="1033702" y="1155839"/>
                  <a:pt x="1029232" y="1160309"/>
                  <a:pt x="1024765" y="1160309"/>
                </a:cubicBezTo>
                <a:cubicBezTo>
                  <a:pt x="1020295" y="1160309"/>
                  <a:pt x="1015828" y="1155839"/>
                  <a:pt x="1015828" y="1151372"/>
                </a:cubicBezTo>
                <a:cubicBezTo>
                  <a:pt x="1015828" y="1146902"/>
                  <a:pt x="1020295" y="1142435"/>
                  <a:pt x="1024765" y="1142435"/>
                </a:cubicBezTo>
                <a:close/>
                <a:moveTo>
                  <a:pt x="355988" y="1132007"/>
                </a:moveTo>
                <a:cubicBezTo>
                  <a:pt x="378330" y="1132007"/>
                  <a:pt x="396203" y="1149880"/>
                  <a:pt x="397694" y="1173712"/>
                </a:cubicBezTo>
                <a:cubicBezTo>
                  <a:pt x="397694" y="1197544"/>
                  <a:pt x="378330" y="1215418"/>
                  <a:pt x="355988" y="1215418"/>
                </a:cubicBezTo>
                <a:cubicBezTo>
                  <a:pt x="332156" y="1215418"/>
                  <a:pt x="314283" y="1196054"/>
                  <a:pt x="314283" y="1173712"/>
                </a:cubicBezTo>
                <a:cubicBezTo>
                  <a:pt x="314283" y="1149880"/>
                  <a:pt x="333645" y="1132007"/>
                  <a:pt x="355988" y="1132007"/>
                </a:cubicBezTo>
                <a:close/>
                <a:moveTo>
                  <a:pt x="181718" y="1117113"/>
                </a:moveTo>
                <a:cubicBezTo>
                  <a:pt x="195124" y="1117113"/>
                  <a:pt x="207040" y="1127538"/>
                  <a:pt x="207040" y="1142433"/>
                </a:cubicBezTo>
                <a:cubicBezTo>
                  <a:pt x="207040" y="1157328"/>
                  <a:pt x="195124" y="1169243"/>
                  <a:pt x="181718" y="1167755"/>
                </a:cubicBezTo>
                <a:cubicBezTo>
                  <a:pt x="168313" y="1167755"/>
                  <a:pt x="156397" y="1157328"/>
                  <a:pt x="156397" y="1142433"/>
                </a:cubicBezTo>
                <a:cubicBezTo>
                  <a:pt x="156397" y="1129028"/>
                  <a:pt x="166823" y="1117113"/>
                  <a:pt x="181718" y="1117113"/>
                </a:cubicBezTo>
                <a:close/>
                <a:moveTo>
                  <a:pt x="786447" y="1114134"/>
                </a:moveTo>
                <a:cubicBezTo>
                  <a:pt x="807300" y="1114134"/>
                  <a:pt x="823685" y="1130517"/>
                  <a:pt x="823685" y="1151370"/>
                </a:cubicBezTo>
                <a:cubicBezTo>
                  <a:pt x="823685" y="1172223"/>
                  <a:pt x="807300" y="1188608"/>
                  <a:pt x="786447" y="1188608"/>
                </a:cubicBezTo>
                <a:cubicBezTo>
                  <a:pt x="765594" y="1188608"/>
                  <a:pt x="749211" y="1172223"/>
                  <a:pt x="749211" y="1151370"/>
                </a:cubicBezTo>
                <a:cubicBezTo>
                  <a:pt x="749211" y="1130517"/>
                  <a:pt x="765594" y="1114134"/>
                  <a:pt x="786447" y="1114134"/>
                </a:cubicBezTo>
                <a:close/>
                <a:moveTo>
                  <a:pt x="485572" y="1100729"/>
                </a:moveTo>
                <a:cubicBezTo>
                  <a:pt x="507914" y="1100729"/>
                  <a:pt x="524299" y="1118602"/>
                  <a:pt x="524299" y="1139455"/>
                </a:cubicBezTo>
                <a:cubicBezTo>
                  <a:pt x="524299" y="1161797"/>
                  <a:pt x="506425" y="1178182"/>
                  <a:pt x="485572" y="1178182"/>
                </a:cubicBezTo>
                <a:cubicBezTo>
                  <a:pt x="464719" y="1178182"/>
                  <a:pt x="446846" y="1161797"/>
                  <a:pt x="446846" y="1139455"/>
                </a:cubicBezTo>
                <a:cubicBezTo>
                  <a:pt x="446846" y="1117112"/>
                  <a:pt x="464719" y="1100729"/>
                  <a:pt x="485572" y="1100729"/>
                </a:cubicBezTo>
                <a:close/>
                <a:moveTo>
                  <a:pt x="1038169" y="1085834"/>
                </a:moveTo>
                <a:cubicBezTo>
                  <a:pt x="1047106" y="1085834"/>
                  <a:pt x="1054554" y="1093280"/>
                  <a:pt x="1054554" y="1102217"/>
                </a:cubicBezTo>
                <a:cubicBezTo>
                  <a:pt x="1054554" y="1111154"/>
                  <a:pt x="1047106" y="1118602"/>
                  <a:pt x="1038169" y="1118602"/>
                </a:cubicBezTo>
                <a:cubicBezTo>
                  <a:pt x="1029232" y="1118602"/>
                  <a:pt x="1021785" y="1111154"/>
                  <a:pt x="1021785" y="1102217"/>
                </a:cubicBezTo>
                <a:cubicBezTo>
                  <a:pt x="1021785" y="1093280"/>
                  <a:pt x="1029232" y="1085834"/>
                  <a:pt x="1038169" y="1085834"/>
                </a:cubicBezTo>
                <a:close/>
                <a:moveTo>
                  <a:pt x="445355" y="1060512"/>
                </a:moveTo>
                <a:cubicBezTo>
                  <a:pt x="457271" y="1060512"/>
                  <a:pt x="467698" y="1070937"/>
                  <a:pt x="467698" y="1082853"/>
                </a:cubicBezTo>
                <a:cubicBezTo>
                  <a:pt x="467698" y="1094769"/>
                  <a:pt x="457271" y="1105196"/>
                  <a:pt x="445355" y="1105196"/>
                </a:cubicBezTo>
                <a:cubicBezTo>
                  <a:pt x="433439" y="1105196"/>
                  <a:pt x="423013" y="1094769"/>
                  <a:pt x="423013" y="1082853"/>
                </a:cubicBezTo>
                <a:cubicBezTo>
                  <a:pt x="423013" y="1070937"/>
                  <a:pt x="433439" y="1060512"/>
                  <a:pt x="445355" y="1060512"/>
                </a:cubicBezTo>
                <a:close/>
                <a:moveTo>
                  <a:pt x="278535" y="1009870"/>
                </a:moveTo>
                <a:cubicBezTo>
                  <a:pt x="283002" y="1009870"/>
                  <a:pt x="287472" y="1014337"/>
                  <a:pt x="287472" y="1018807"/>
                </a:cubicBezTo>
                <a:cubicBezTo>
                  <a:pt x="287472" y="1023274"/>
                  <a:pt x="283002" y="1027744"/>
                  <a:pt x="278535" y="1027744"/>
                </a:cubicBezTo>
                <a:cubicBezTo>
                  <a:pt x="274065" y="1027744"/>
                  <a:pt x="269598" y="1023274"/>
                  <a:pt x="269598" y="1018807"/>
                </a:cubicBezTo>
                <a:cubicBezTo>
                  <a:pt x="269598" y="1014337"/>
                  <a:pt x="274065" y="1009870"/>
                  <a:pt x="278535" y="1009870"/>
                </a:cubicBezTo>
                <a:close/>
                <a:moveTo>
                  <a:pt x="241297" y="994975"/>
                </a:moveTo>
                <a:cubicBezTo>
                  <a:pt x="255281" y="994975"/>
                  <a:pt x="266619" y="1006310"/>
                  <a:pt x="266619" y="1020295"/>
                </a:cubicBezTo>
                <a:cubicBezTo>
                  <a:pt x="266619" y="1034280"/>
                  <a:pt x="255281" y="1045617"/>
                  <a:pt x="241297" y="1045617"/>
                </a:cubicBezTo>
                <a:cubicBezTo>
                  <a:pt x="227312" y="1045617"/>
                  <a:pt x="215976" y="1034280"/>
                  <a:pt x="215976" y="1020295"/>
                </a:cubicBezTo>
                <a:cubicBezTo>
                  <a:pt x="215976" y="1006310"/>
                  <a:pt x="227312" y="994975"/>
                  <a:pt x="241297" y="994975"/>
                </a:cubicBezTo>
                <a:close/>
                <a:moveTo>
                  <a:pt x="719420" y="929438"/>
                </a:moveTo>
                <a:cubicBezTo>
                  <a:pt x="731336" y="929438"/>
                  <a:pt x="741763" y="936884"/>
                  <a:pt x="743252" y="948800"/>
                </a:cubicBezTo>
                <a:cubicBezTo>
                  <a:pt x="746231" y="947311"/>
                  <a:pt x="750700" y="947311"/>
                  <a:pt x="753679" y="947311"/>
                </a:cubicBezTo>
                <a:cubicBezTo>
                  <a:pt x="776021" y="947311"/>
                  <a:pt x="795385" y="966674"/>
                  <a:pt x="795385" y="989017"/>
                </a:cubicBezTo>
                <a:cubicBezTo>
                  <a:pt x="795385" y="1011358"/>
                  <a:pt x="777511" y="1030722"/>
                  <a:pt x="753679" y="1030722"/>
                </a:cubicBezTo>
                <a:cubicBezTo>
                  <a:pt x="749210" y="1030722"/>
                  <a:pt x="744742" y="1029232"/>
                  <a:pt x="740273" y="1027743"/>
                </a:cubicBezTo>
                <a:cubicBezTo>
                  <a:pt x="735805" y="1050085"/>
                  <a:pt x="716441" y="1066470"/>
                  <a:pt x="692609" y="1066470"/>
                </a:cubicBezTo>
                <a:cubicBezTo>
                  <a:pt x="691121" y="1066470"/>
                  <a:pt x="688142" y="1066470"/>
                  <a:pt x="686652" y="1066470"/>
                </a:cubicBezTo>
                <a:cubicBezTo>
                  <a:pt x="688142" y="1070937"/>
                  <a:pt x="688142" y="1073916"/>
                  <a:pt x="688142" y="1078386"/>
                </a:cubicBezTo>
                <a:cubicBezTo>
                  <a:pt x="688142" y="1082853"/>
                  <a:pt x="688142" y="1087323"/>
                  <a:pt x="686652" y="1091790"/>
                </a:cubicBezTo>
                <a:cubicBezTo>
                  <a:pt x="694100" y="1100727"/>
                  <a:pt x="698567" y="1112643"/>
                  <a:pt x="698567" y="1124559"/>
                </a:cubicBezTo>
                <a:cubicBezTo>
                  <a:pt x="698567" y="1148390"/>
                  <a:pt x="683673" y="1167754"/>
                  <a:pt x="662820" y="1175201"/>
                </a:cubicBezTo>
                <a:cubicBezTo>
                  <a:pt x="665799" y="1178180"/>
                  <a:pt x="667289" y="1182649"/>
                  <a:pt x="667289" y="1188607"/>
                </a:cubicBezTo>
                <a:cubicBezTo>
                  <a:pt x="667289" y="1202012"/>
                  <a:pt x="656862" y="1212439"/>
                  <a:pt x="643457" y="1212439"/>
                </a:cubicBezTo>
                <a:cubicBezTo>
                  <a:pt x="630051" y="1212439"/>
                  <a:pt x="619626" y="1202012"/>
                  <a:pt x="619626" y="1188607"/>
                </a:cubicBezTo>
                <a:cubicBezTo>
                  <a:pt x="619626" y="1182649"/>
                  <a:pt x="621114" y="1178180"/>
                  <a:pt x="622605" y="1175201"/>
                </a:cubicBezTo>
                <a:cubicBezTo>
                  <a:pt x="606219" y="1169243"/>
                  <a:pt x="594304" y="1155839"/>
                  <a:pt x="589836" y="1137965"/>
                </a:cubicBezTo>
                <a:cubicBezTo>
                  <a:pt x="577920" y="1133496"/>
                  <a:pt x="568983" y="1123070"/>
                  <a:pt x="566004" y="1111154"/>
                </a:cubicBezTo>
                <a:cubicBezTo>
                  <a:pt x="563025" y="1114133"/>
                  <a:pt x="558556" y="1115622"/>
                  <a:pt x="554088" y="1115622"/>
                </a:cubicBezTo>
                <a:cubicBezTo>
                  <a:pt x="543661" y="1115622"/>
                  <a:pt x="536215" y="1106685"/>
                  <a:pt x="536215" y="1097748"/>
                </a:cubicBezTo>
                <a:cubicBezTo>
                  <a:pt x="536215" y="1087323"/>
                  <a:pt x="545151" y="1079874"/>
                  <a:pt x="554088" y="1079874"/>
                </a:cubicBezTo>
                <a:cubicBezTo>
                  <a:pt x="557067" y="1079874"/>
                  <a:pt x="560046" y="1081365"/>
                  <a:pt x="563025" y="1082853"/>
                </a:cubicBezTo>
                <a:cubicBezTo>
                  <a:pt x="563025" y="1081365"/>
                  <a:pt x="563025" y="1079874"/>
                  <a:pt x="563025" y="1076895"/>
                </a:cubicBezTo>
                <a:cubicBezTo>
                  <a:pt x="563025" y="1057533"/>
                  <a:pt x="571962" y="1041148"/>
                  <a:pt x="586857" y="1029232"/>
                </a:cubicBezTo>
                <a:cubicBezTo>
                  <a:pt x="579409" y="1020295"/>
                  <a:pt x="574941" y="1009870"/>
                  <a:pt x="574941" y="997954"/>
                </a:cubicBezTo>
                <a:cubicBezTo>
                  <a:pt x="574941" y="971143"/>
                  <a:pt x="597283" y="948800"/>
                  <a:pt x="624093" y="948800"/>
                </a:cubicBezTo>
                <a:cubicBezTo>
                  <a:pt x="643457" y="948800"/>
                  <a:pt x="658352" y="960716"/>
                  <a:pt x="667289" y="975611"/>
                </a:cubicBezTo>
                <a:cubicBezTo>
                  <a:pt x="674736" y="972632"/>
                  <a:pt x="682184" y="969653"/>
                  <a:pt x="691121" y="969653"/>
                </a:cubicBezTo>
                <a:cubicBezTo>
                  <a:pt x="694100" y="969653"/>
                  <a:pt x="697079" y="971143"/>
                  <a:pt x="700058" y="971143"/>
                </a:cubicBezTo>
                <a:cubicBezTo>
                  <a:pt x="697079" y="966674"/>
                  <a:pt x="694100" y="960716"/>
                  <a:pt x="694100" y="954758"/>
                </a:cubicBezTo>
                <a:cubicBezTo>
                  <a:pt x="694100" y="939863"/>
                  <a:pt x="706016" y="929438"/>
                  <a:pt x="719420" y="929438"/>
                </a:cubicBezTo>
                <a:close/>
                <a:moveTo>
                  <a:pt x="458761" y="926459"/>
                </a:moveTo>
                <a:cubicBezTo>
                  <a:pt x="467698" y="926459"/>
                  <a:pt x="473656" y="929438"/>
                  <a:pt x="479613" y="935395"/>
                </a:cubicBezTo>
                <a:cubicBezTo>
                  <a:pt x="479613" y="935395"/>
                  <a:pt x="481104" y="935395"/>
                  <a:pt x="481104" y="935395"/>
                </a:cubicBezTo>
                <a:cubicBezTo>
                  <a:pt x="497487" y="935395"/>
                  <a:pt x="512382" y="948800"/>
                  <a:pt x="512382" y="966674"/>
                </a:cubicBezTo>
                <a:cubicBezTo>
                  <a:pt x="512382" y="971143"/>
                  <a:pt x="512382" y="974122"/>
                  <a:pt x="510893" y="977101"/>
                </a:cubicBezTo>
                <a:cubicBezTo>
                  <a:pt x="536214" y="977101"/>
                  <a:pt x="557066" y="997954"/>
                  <a:pt x="555578" y="1021785"/>
                </a:cubicBezTo>
                <a:cubicBezTo>
                  <a:pt x="555578" y="1045617"/>
                  <a:pt x="536214" y="1066470"/>
                  <a:pt x="510893" y="1066470"/>
                </a:cubicBezTo>
                <a:cubicBezTo>
                  <a:pt x="487062" y="1066470"/>
                  <a:pt x="466209" y="1047106"/>
                  <a:pt x="466209" y="1021785"/>
                </a:cubicBezTo>
                <a:cubicBezTo>
                  <a:pt x="466209" y="1012848"/>
                  <a:pt x="469188" y="1005400"/>
                  <a:pt x="473656" y="997954"/>
                </a:cubicBezTo>
                <a:cubicBezTo>
                  <a:pt x="466209" y="994975"/>
                  <a:pt x="458761" y="990505"/>
                  <a:pt x="454293" y="983059"/>
                </a:cubicBezTo>
                <a:cubicBezTo>
                  <a:pt x="440887" y="980080"/>
                  <a:pt x="430461" y="968164"/>
                  <a:pt x="430461" y="954758"/>
                </a:cubicBezTo>
                <a:cubicBezTo>
                  <a:pt x="430461" y="939863"/>
                  <a:pt x="442377" y="926459"/>
                  <a:pt x="458761" y="926459"/>
                </a:cubicBezTo>
                <a:close/>
                <a:moveTo>
                  <a:pt x="591326" y="911564"/>
                </a:moveTo>
                <a:cubicBezTo>
                  <a:pt x="601751" y="911564"/>
                  <a:pt x="609200" y="919010"/>
                  <a:pt x="609200" y="929437"/>
                </a:cubicBezTo>
                <a:cubicBezTo>
                  <a:pt x="609200" y="939863"/>
                  <a:pt x="601751" y="947311"/>
                  <a:pt x="591326" y="947311"/>
                </a:cubicBezTo>
                <a:cubicBezTo>
                  <a:pt x="580899" y="947311"/>
                  <a:pt x="573452" y="939863"/>
                  <a:pt x="573452" y="929437"/>
                </a:cubicBezTo>
                <a:cubicBezTo>
                  <a:pt x="573452" y="919010"/>
                  <a:pt x="580899" y="911564"/>
                  <a:pt x="591326" y="911564"/>
                </a:cubicBezTo>
                <a:close/>
                <a:moveTo>
                  <a:pt x="924968" y="886244"/>
                </a:moveTo>
                <a:cubicBezTo>
                  <a:pt x="934017" y="886244"/>
                  <a:pt x="941353" y="893579"/>
                  <a:pt x="941353" y="902627"/>
                </a:cubicBezTo>
                <a:cubicBezTo>
                  <a:pt x="941353" y="911676"/>
                  <a:pt x="934017" y="919012"/>
                  <a:pt x="924968" y="919012"/>
                </a:cubicBezTo>
                <a:cubicBezTo>
                  <a:pt x="915920" y="919012"/>
                  <a:pt x="908584" y="911676"/>
                  <a:pt x="908584" y="902627"/>
                </a:cubicBezTo>
                <a:cubicBezTo>
                  <a:pt x="908584" y="893579"/>
                  <a:pt x="915920" y="886244"/>
                  <a:pt x="924968" y="886244"/>
                </a:cubicBezTo>
                <a:close/>
                <a:moveTo>
                  <a:pt x="232360" y="875817"/>
                </a:moveTo>
                <a:cubicBezTo>
                  <a:pt x="245522" y="875817"/>
                  <a:pt x="256192" y="886486"/>
                  <a:pt x="256192" y="899648"/>
                </a:cubicBezTo>
                <a:cubicBezTo>
                  <a:pt x="256192" y="912810"/>
                  <a:pt x="245522" y="923480"/>
                  <a:pt x="232360" y="923480"/>
                </a:cubicBezTo>
                <a:cubicBezTo>
                  <a:pt x="219198" y="923480"/>
                  <a:pt x="208528" y="912810"/>
                  <a:pt x="208528" y="899648"/>
                </a:cubicBezTo>
                <a:cubicBezTo>
                  <a:pt x="208528" y="886486"/>
                  <a:pt x="219198" y="875817"/>
                  <a:pt x="232360" y="875817"/>
                </a:cubicBezTo>
                <a:close/>
                <a:moveTo>
                  <a:pt x="22342" y="859433"/>
                </a:moveTo>
                <a:cubicBezTo>
                  <a:pt x="34258" y="859433"/>
                  <a:pt x="44685" y="869858"/>
                  <a:pt x="44685" y="881774"/>
                </a:cubicBezTo>
                <a:cubicBezTo>
                  <a:pt x="44685" y="893690"/>
                  <a:pt x="34258" y="904117"/>
                  <a:pt x="22342" y="904117"/>
                </a:cubicBezTo>
                <a:cubicBezTo>
                  <a:pt x="10426" y="904117"/>
                  <a:pt x="0" y="893690"/>
                  <a:pt x="0" y="881774"/>
                </a:cubicBezTo>
                <a:cubicBezTo>
                  <a:pt x="0" y="869858"/>
                  <a:pt x="10426" y="859433"/>
                  <a:pt x="22342" y="859433"/>
                </a:cubicBezTo>
                <a:close/>
                <a:moveTo>
                  <a:pt x="817726" y="846027"/>
                </a:moveTo>
                <a:cubicBezTo>
                  <a:pt x="832621" y="846027"/>
                  <a:pt x="846027" y="859431"/>
                  <a:pt x="844537" y="874326"/>
                </a:cubicBezTo>
                <a:cubicBezTo>
                  <a:pt x="844537" y="878795"/>
                  <a:pt x="843048" y="883263"/>
                  <a:pt x="841558" y="887732"/>
                </a:cubicBezTo>
                <a:cubicBezTo>
                  <a:pt x="851985" y="889221"/>
                  <a:pt x="859432" y="896669"/>
                  <a:pt x="863901" y="907095"/>
                </a:cubicBezTo>
                <a:cubicBezTo>
                  <a:pt x="866880" y="904116"/>
                  <a:pt x="869859" y="902627"/>
                  <a:pt x="874327" y="902627"/>
                </a:cubicBezTo>
                <a:cubicBezTo>
                  <a:pt x="883263" y="902627"/>
                  <a:pt x="890712" y="910073"/>
                  <a:pt x="890712" y="919010"/>
                </a:cubicBezTo>
                <a:cubicBezTo>
                  <a:pt x="890712" y="927947"/>
                  <a:pt x="883263" y="935395"/>
                  <a:pt x="874327" y="935395"/>
                </a:cubicBezTo>
                <a:cubicBezTo>
                  <a:pt x="871348" y="935395"/>
                  <a:pt x="866880" y="933905"/>
                  <a:pt x="863901" y="930926"/>
                </a:cubicBezTo>
                <a:cubicBezTo>
                  <a:pt x="862411" y="935395"/>
                  <a:pt x="860922" y="938374"/>
                  <a:pt x="857943" y="941353"/>
                </a:cubicBezTo>
                <a:cubicBezTo>
                  <a:pt x="857943" y="944332"/>
                  <a:pt x="857943" y="945821"/>
                  <a:pt x="857943" y="947311"/>
                </a:cubicBezTo>
                <a:cubicBezTo>
                  <a:pt x="857943" y="966674"/>
                  <a:pt x="843048" y="981569"/>
                  <a:pt x="823684" y="981569"/>
                </a:cubicBezTo>
                <a:cubicBezTo>
                  <a:pt x="804321" y="981569"/>
                  <a:pt x="789427" y="966674"/>
                  <a:pt x="789427" y="947311"/>
                </a:cubicBezTo>
                <a:cubicBezTo>
                  <a:pt x="789427" y="936884"/>
                  <a:pt x="793894" y="927947"/>
                  <a:pt x="801342" y="921989"/>
                </a:cubicBezTo>
                <a:cubicBezTo>
                  <a:pt x="801342" y="921989"/>
                  <a:pt x="801342" y="921989"/>
                  <a:pt x="801342" y="920501"/>
                </a:cubicBezTo>
                <a:cubicBezTo>
                  <a:pt x="801342" y="913052"/>
                  <a:pt x="802831" y="907095"/>
                  <a:pt x="807300" y="901137"/>
                </a:cubicBezTo>
                <a:cubicBezTo>
                  <a:pt x="796873" y="896669"/>
                  <a:pt x="789427" y="886242"/>
                  <a:pt x="789427" y="874326"/>
                </a:cubicBezTo>
                <a:cubicBezTo>
                  <a:pt x="789427" y="859431"/>
                  <a:pt x="801342" y="846027"/>
                  <a:pt x="817726" y="846027"/>
                </a:cubicBezTo>
                <a:close/>
                <a:moveTo>
                  <a:pt x="658352" y="843048"/>
                </a:moveTo>
                <a:cubicBezTo>
                  <a:pt x="673247" y="843048"/>
                  <a:pt x="686653" y="854963"/>
                  <a:pt x="686653" y="871347"/>
                </a:cubicBezTo>
                <a:cubicBezTo>
                  <a:pt x="686653" y="886242"/>
                  <a:pt x="673247" y="899648"/>
                  <a:pt x="658352" y="899648"/>
                </a:cubicBezTo>
                <a:cubicBezTo>
                  <a:pt x="643457" y="899648"/>
                  <a:pt x="630052" y="887732"/>
                  <a:pt x="630052" y="871347"/>
                </a:cubicBezTo>
                <a:cubicBezTo>
                  <a:pt x="630052" y="854963"/>
                  <a:pt x="643457" y="843048"/>
                  <a:pt x="658352" y="843048"/>
                </a:cubicBezTo>
                <a:close/>
                <a:moveTo>
                  <a:pt x="160865" y="841559"/>
                </a:moveTo>
                <a:cubicBezTo>
                  <a:pt x="165335" y="841559"/>
                  <a:pt x="168314" y="844538"/>
                  <a:pt x="168314" y="849005"/>
                </a:cubicBezTo>
                <a:cubicBezTo>
                  <a:pt x="168314" y="853475"/>
                  <a:pt x="165335" y="856454"/>
                  <a:pt x="160865" y="856454"/>
                </a:cubicBezTo>
                <a:cubicBezTo>
                  <a:pt x="157886" y="856454"/>
                  <a:pt x="153419" y="853475"/>
                  <a:pt x="153419" y="849005"/>
                </a:cubicBezTo>
                <a:cubicBezTo>
                  <a:pt x="153419" y="844538"/>
                  <a:pt x="156398" y="841559"/>
                  <a:pt x="160865" y="841559"/>
                </a:cubicBezTo>
                <a:close/>
                <a:moveTo>
                  <a:pt x="658351" y="795384"/>
                </a:moveTo>
                <a:cubicBezTo>
                  <a:pt x="668776" y="795384"/>
                  <a:pt x="676225" y="804320"/>
                  <a:pt x="676225" y="813257"/>
                </a:cubicBezTo>
                <a:cubicBezTo>
                  <a:pt x="676225" y="823683"/>
                  <a:pt x="668776" y="831131"/>
                  <a:pt x="658351" y="831131"/>
                </a:cubicBezTo>
                <a:cubicBezTo>
                  <a:pt x="647924" y="831131"/>
                  <a:pt x="640477" y="822194"/>
                  <a:pt x="640477" y="813257"/>
                </a:cubicBezTo>
                <a:cubicBezTo>
                  <a:pt x="640477" y="802830"/>
                  <a:pt x="649414" y="795384"/>
                  <a:pt x="658351" y="795384"/>
                </a:cubicBezTo>
                <a:close/>
                <a:moveTo>
                  <a:pt x="577920" y="758148"/>
                </a:moveTo>
                <a:cubicBezTo>
                  <a:pt x="591326" y="758148"/>
                  <a:pt x="603242" y="770063"/>
                  <a:pt x="603242" y="783468"/>
                </a:cubicBezTo>
                <a:cubicBezTo>
                  <a:pt x="603242" y="796874"/>
                  <a:pt x="591326" y="808790"/>
                  <a:pt x="577920" y="808790"/>
                </a:cubicBezTo>
                <a:cubicBezTo>
                  <a:pt x="564515" y="808790"/>
                  <a:pt x="554088" y="796874"/>
                  <a:pt x="552599" y="783468"/>
                </a:cubicBezTo>
                <a:cubicBezTo>
                  <a:pt x="552599" y="770063"/>
                  <a:pt x="564515" y="758148"/>
                  <a:pt x="577920" y="758148"/>
                </a:cubicBezTo>
                <a:close/>
                <a:moveTo>
                  <a:pt x="458762" y="755169"/>
                </a:moveTo>
                <a:cubicBezTo>
                  <a:pt x="482619" y="755169"/>
                  <a:pt x="501958" y="774508"/>
                  <a:pt x="501958" y="798363"/>
                </a:cubicBezTo>
                <a:cubicBezTo>
                  <a:pt x="501958" y="822220"/>
                  <a:pt x="482619" y="841559"/>
                  <a:pt x="458762" y="841559"/>
                </a:cubicBezTo>
                <a:cubicBezTo>
                  <a:pt x="434907" y="841559"/>
                  <a:pt x="415568" y="822220"/>
                  <a:pt x="415568" y="798363"/>
                </a:cubicBezTo>
                <a:cubicBezTo>
                  <a:pt x="415568" y="774508"/>
                  <a:pt x="434907" y="755169"/>
                  <a:pt x="458762" y="755169"/>
                </a:cubicBezTo>
                <a:close/>
                <a:moveTo>
                  <a:pt x="309813" y="717931"/>
                </a:moveTo>
                <a:cubicBezTo>
                  <a:pt x="317260" y="717931"/>
                  <a:pt x="324708" y="725377"/>
                  <a:pt x="324708" y="732825"/>
                </a:cubicBezTo>
                <a:cubicBezTo>
                  <a:pt x="324708" y="740272"/>
                  <a:pt x="318750" y="747720"/>
                  <a:pt x="309813" y="747720"/>
                </a:cubicBezTo>
                <a:cubicBezTo>
                  <a:pt x="300876" y="747720"/>
                  <a:pt x="294918" y="740272"/>
                  <a:pt x="294918" y="732825"/>
                </a:cubicBezTo>
                <a:cubicBezTo>
                  <a:pt x="294918" y="725377"/>
                  <a:pt x="302365" y="717931"/>
                  <a:pt x="309813" y="717931"/>
                </a:cubicBezTo>
                <a:close/>
                <a:moveTo>
                  <a:pt x="1082853" y="713463"/>
                </a:moveTo>
                <a:cubicBezTo>
                  <a:pt x="1087322" y="713463"/>
                  <a:pt x="1091790" y="714952"/>
                  <a:pt x="1094769" y="716442"/>
                </a:cubicBezTo>
                <a:cubicBezTo>
                  <a:pt x="1097748" y="714952"/>
                  <a:pt x="1100727" y="713463"/>
                  <a:pt x="1103706" y="713463"/>
                </a:cubicBezTo>
                <a:cubicBezTo>
                  <a:pt x="1112642" y="713463"/>
                  <a:pt x="1120091" y="720910"/>
                  <a:pt x="1120091" y="729847"/>
                </a:cubicBezTo>
                <a:cubicBezTo>
                  <a:pt x="1120091" y="738784"/>
                  <a:pt x="1114133" y="744742"/>
                  <a:pt x="1105196" y="746232"/>
                </a:cubicBezTo>
                <a:cubicBezTo>
                  <a:pt x="1102217" y="755169"/>
                  <a:pt x="1093280" y="761127"/>
                  <a:pt x="1082853" y="761127"/>
                </a:cubicBezTo>
                <a:cubicBezTo>
                  <a:pt x="1067958" y="761127"/>
                  <a:pt x="1057532" y="749211"/>
                  <a:pt x="1057532" y="735805"/>
                </a:cubicBezTo>
                <a:cubicBezTo>
                  <a:pt x="1057532" y="720910"/>
                  <a:pt x="1069448" y="710484"/>
                  <a:pt x="1082853" y="713463"/>
                </a:cubicBezTo>
                <a:close/>
                <a:moveTo>
                  <a:pt x="725379" y="677716"/>
                </a:moveTo>
                <a:cubicBezTo>
                  <a:pt x="741763" y="677716"/>
                  <a:pt x="753679" y="691120"/>
                  <a:pt x="755169" y="706015"/>
                </a:cubicBezTo>
                <a:cubicBezTo>
                  <a:pt x="758148" y="704526"/>
                  <a:pt x="759637" y="704526"/>
                  <a:pt x="761127" y="704526"/>
                </a:cubicBezTo>
                <a:cubicBezTo>
                  <a:pt x="768574" y="704526"/>
                  <a:pt x="776022" y="711973"/>
                  <a:pt x="776022" y="719421"/>
                </a:cubicBezTo>
                <a:cubicBezTo>
                  <a:pt x="776022" y="726868"/>
                  <a:pt x="770064" y="734316"/>
                  <a:pt x="761127" y="734316"/>
                </a:cubicBezTo>
                <a:cubicBezTo>
                  <a:pt x="755169" y="734316"/>
                  <a:pt x="750700" y="731337"/>
                  <a:pt x="746232" y="732826"/>
                </a:cubicBezTo>
                <a:cubicBezTo>
                  <a:pt x="746232" y="732826"/>
                  <a:pt x="744742" y="734316"/>
                  <a:pt x="744742" y="734316"/>
                </a:cubicBezTo>
                <a:cubicBezTo>
                  <a:pt x="747721" y="738784"/>
                  <a:pt x="749211" y="744742"/>
                  <a:pt x="749211" y="750700"/>
                </a:cubicBezTo>
                <a:cubicBezTo>
                  <a:pt x="749211" y="758148"/>
                  <a:pt x="746232" y="765594"/>
                  <a:pt x="741763" y="771552"/>
                </a:cubicBezTo>
                <a:cubicBezTo>
                  <a:pt x="750700" y="773043"/>
                  <a:pt x="758148" y="780489"/>
                  <a:pt x="758148" y="789426"/>
                </a:cubicBezTo>
                <a:cubicBezTo>
                  <a:pt x="758148" y="790916"/>
                  <a:pt x="758148" y="790916"/>
                  <a:pt x="758148" y="792405"/>
                </a:cubicBezTo>
                <a:cubicBezTo>
                  <a:pt x="759637" y="790916"/>
                  <a:pt x="761127" y="790916"/>
                  <a:pt x="762616" y="790916"/>
                </a:cubicBezTo>
                <a:cubicBezTo>
                  <a:pt x="773043" y="790916"/>
                  <a:pt x="781980" y="799853"/>
                  <a:pt x="781980" y="810279"/>
                </a:cubicBezTo>
                <a:cubicBezTo>
                  <a:pt x="781980" y="819216"/>
                  <a:pt x="774531" y="828153"/>
                  <a:pt x="764106" y="828153"/>
                </a:cubicBezTo>
                <a:cubicBezTo>
                  <a:pt x="765595" y="829643"/>
                  <a:pt x="765595" y="831132"/>
                  <a:pt x="765595" y="832622"/>
                </a:cubicBezTo>
                <a:cubicBezTo>
                  <a:pt x="765595" y="838580"/>
                  <a:pt x="759637" y="844538"/>
                  <a:pt x="753679" y="844538"/>
                </a:cubicBezTo>
                <a:cubicBezTo>
                  <a:pt x="747721" y="844538"/>
                  <a:pt x="741763" y="838580"/>
                  <a:pt x="741763" y="832622"/>
                </a:cubicBezTo>
                <a:cubicBezTo>
                  <a:pt x="741763" y="828153"/>
                  <a:pt x="744742" y="823685"/>
                  <a:pt x="749211" y="822195"/>
                </a:cubicBezTo>
                <a:cubicBezTo>
                  <a:pt x="746232" y="817727"/>
                  <a:pt x="744742" y="813258"/>
                  <a:pt x="744742" y="808790"/>
                </a:cubicBezTo>
                <a:cubicBezTo>
                  <a:pt x="744742" y="807300"/>
                  <a:pt x="744742" y="807300"/>
                  <a:pt x="744742" y="805811"/>
                </a:cubicBezTo>
                <a:cubicBezTo>
                  <a:pt x="743253" y="807300"/>
                  <a:pt x="741763" y="807300"/>
                  <a:pt x="740274" y="807300"/>
                </a:cubicBezTo>
                <a:cubicBezTo>
                  <a:pt x="729847" y="807300"/>
                  <a:pt x="720910" y="798363"/>
                  <a:pt x="720910" y="787937"/>
                </a:cubicBezTo>
                <a:cubicBezTo>
                  <a:pt x="720910" y="786447"/>
                  <a:pt x="722400" y="784958"/>
                  <a:pt x="722400" y="783468"/>
                </a:cubicBezTo>
                <a:cubicBezTo>
                  <a:pt x="720910" y="784958"/>
                  <a:pt x="717931" y="784958"/>
                  <a:pt x="714952" y="784958"/>
                </a:cubicBezTo>
                <a:cubicBezTo>
                  <a:pt x="697078" y="784958"/>
                  <a:pt x="682184" y="773043"/>
                  <a:pt x="679205" y="755169"/>
                </a:cubicBezTo>
                <a:cubicBezTo>
                  <a:pt x="674737" y="767085"/>
                  <a:pt x="664310" y="777510"/>
                  <a:pt x="649415" y="777510"/>
                </a:cubicBezTo>
                <a:cubicBezTo>
                  <a:pt x="631541" y="777510"/>
                  <a:pt x="618137" y="764106"/>
                  <a:pt x="618137" y="746232"/>
                </a:cubicBezTo>
                <a:cubicBezTo>
                  <a:pt x="618137" y="728358"/>
                  <a:pt x="633031" y="714952"/>
                  <a:pt x="649415" y="714952"/>
                </a:cubicBezTo>
                <a:cubicBezTo>
                  <a:pt x="664310" y="714952"/>
                  <a:pt x="676226" y="725379"/>
                  <a:pt x="679205" y="738784"/>
                </a:cubicBezTo>
                <a:cubicBezTo>
                  <a:pt x="682184" y="728358"/>
                  <a:pt x="688141" y="719421"/>
                  <a:pt x="697078" y="714952"/>
                </a:cubicBezTo>
                <a:cubicBezTo>
                  <a:pt x="695590" y="711973"/>
                  <a:pt x="695590" y="710484"/>
                  <a:pt x="695590" y="707505"/>
                </a:cubicBezTo>
                <a:cubicBezTo>
                  <a:pt x="695590" y="691120"/>
                  <a:pt x="708994" y="677716"/>
                  <a:pt x="725379" y="677716"/>
                </a:cubicBezTo>
                <a:close/>
                <a:moveTo>
                  <a:pt x="1084343" y="673247"/>
                </a:moveTo>
                <a:cubicBezTo>
                  <a:pt x="1094768" y="673247"/>
                  <a:pt x="1102217" y="682183"/>
                  <a:pt x="1102217" y="691120"/>
                </a:cubicBezTo>
                <a:cubicBezTo>
                  <a:pt x="1102217" y="701546"/>
                  <a:pt x="1094768" y="708994"/>
                  <a:pt x="1084343" y="708994"/>
                </a:cubicBezTo>
                <a:cubicBezTo>
                  <a:pt x="1073916" y="708994"/>
                  <a:pt x="1066469" y="700057"/>
                  <a:pt x="1066469" y="691120"/>
                </a:cubicBezTo>
                <a:cubicBezTo>
                  <a:pt x="1066469" y="680693"/>
                  <a:pt x="1075406" y="673247"/>
                  <a:pt x="1084343" y="673247"/>
                </a:cubicBezTo>
                <a:close/>
                <a:moveTo>
                  <a:pt x="999443" y="655373"/>
                </a:moveTo>
                <a:cubicBezTo>
                  <a:pt x="1008380" y="655373"/>
                  <a:pt x="1014338" y="661330"/>
                  <a:pt x="1014338" y="670267"/>
                </a:cubicBezTo>
                <a:cubicBezTo>
                  <a:pt x="1014338" y="679204"/>
                  <a:pt x="1008380" y="685162"/>
                  <a:pt x="999443" y="685162"/>
                </a:cubicBezTo>
                <a:cubicBezTo>
                  <a:pt x="990506" y="685162"/>
                  <a:pt x="984548" y="679204"/>
                  <a:pt x="984548" y="670267"/>
                </a:cubicBezTo>
                <a:cubicBezTo>
                  <a:pt x="984548" y="661330"/>
                  <a:pt x="990506" y="655373"/>
                  <a:pt x="999443" y="655373"/>
                </a:cubicBezTo>
                <a:close/>
                <a:moveTo>
                  <a:pt x="500466" y="653884"/>
                </a:moveTo>
                <a:cubicBezTo>
                  <a:pt x="510891" y="653884"/>
                  <a:pt x="518340" y="661330"/>
                  <a:pt x="518340" y="671757"/>
                </a:cubicBezTo>
                <a:cubicBezTo>
                  <a:pt x="518340" y="682183"/>
                  <a:pt x="510891" y="689631"/>
                  <a:pt x="500466" y="689631"/>
                </a:cubicBezTo>
                <a:cubicBezTo>
                  <a:pt x="490039" y="689631"/>
                  <a:pt x="482592" y="682183"/>
                  <a:pt x="482592" y="671757"/>
                </a:cubicBezTo>
                <a:cubicBezTo>
                  <a:pt x="482592" y="661330"/>
                  <a:pt x="490039" y="653884"/>
                  <a:pt x="500466" y="653884"/>
                </a:cubicBezTo>
                <a:close/>
                <a:moveTo>
                  <a:pt x="652394" y="641969"/>
                </a:moveTo>
                <a:cubicBezTo>
                  <a:pt x="662819" y="641969"/>
                  <a:pt x="670268" y="649415"/>
                  <a:pt x="670268" y="659842"/>
                </a:cubicBezTo>
                <a:cubicBezTo>
                  <a:pt x="670268" y="670268"/>
                  <a:pt x="662819" y="677716"/>
                  <a:pt x="652394" y="677716"/>
                </a:cubicBezTo>
                <a:cubicBezTo>
                  <a:pt x="641967" y="677716"/>
                  <a:pt x="634520" y="670268"/>
                  <a:pt x="634520" y="659842"/>
                </a:cubicBezTo>
                <a:cubicBezTo>
                  <a:pt x="634520" y="650905"/>
                  <a:pt x="643457" y="641969"/>
                  <a:pt x="652394" y="641969"/>
                </a:cubicBezTo>
                <a:close/>
                <a:moveTo>
                  <a:pt x="1035191" y="631541"/>
                </a:moveTo>
                <a:cubicBezTo>
                  <a:pt x="1045616" y="631541"/>
                  <a:pt x="1053064" y="638987"/>
                  <a:pt x="1053064" y="649414"/>
                </a:cubicBezTo>
                <a:cubicBezTo>
                  <a:pt x="1053064" y="659840"/>
                  <a:pt x="1045616" y="667288"/>
                  <a:pt x="1035191" y="667288"/>
                </a:cubicBezTo>
                <a:cubicBezTo>
                  <a:pt x="1024764" y="667288"/>
                  <a:pt x="1015827" y="658351"/>
                  <a:pt x="1017317" y="649414"/>
                </a:cubicBezTo>
                <a:cubicBezTo>
                  <a:pt x="1017317" y="638987"/>
                  <a:pt x="1024764" y="631541"/>
                  <a:pt x="1035191" y="631541"/>
                </a:cubicBezTo>
                <a:close/>
                <a:moveTo>
                  <a:pt x="716442" y="627074"/>
                </a:moveTo>
                <a:cubicBezTo>
                  <a:pt x="723889" y="627074"/>
                  <a:pt x="731337" y="633031"/>
                  <a:pt x="731337" y="641968"/>
                </a:cubicBezTo>
                <a:cubicBezTo>
                  <a:pt x="731337" y="649415"/>
                  <a:pt x="725379" y="656863"/>
                  <a:pt x="716442" y="656863"/>
                </a:cubicBezTo>
                <a:cubicBezTo>
                  <a:pt x="708994" y="656863"/>
                  <a:pt x="701547" y="649415"/>
                  <a:pt x="701547" y="641968"/>
                </a:cubicBezTo>
                <a:cubicBezTo>
                  <a:pt x="701547" y="634520"/>
                  <a:pt x="707505" y="627074"/>
                  <a:pt x="716442" y="627074"/>
                </a:cubicBezTo>
                <a:close/>
                <a:moveTo>
                  <a:pt x="487061" y="607710"/>
                </a:moveTo>
                <a:cubicBezTo>
                  <a:pt x="495998" y="607710"/>
                  <a:pt x="503446" y="615156"/>
                  <a:pt x="503446" y="624093"/>
                </a:cubicBezTo>
                <a:cubicBezTo>
                  <a:pt x="503446" y="633030"/>
                  <a:pt x="495998" y="640478"/>
                  <a:pt x="487061" y="640478"/>
                </a:cubicBezTo>
                <a:cubicBezTo>
                  <a:pt x="478124" y="640478"/>
                  <a:pt x="470677" y="633030"/>
                  <a:pt x="470677" y="624093"/>
                </a:cubicBezTo>
                <a:cubicBezTo>
                  <a:pt x="470677" y="615156"/>
                  <a:pt x="478124" y="607710"/>
                  <a:pt x="487061" y="607710"/>
                </a:cubicBezTo>
                <a:close/>
                <a:moveTo>
                  <a:pt x="765595" y="601752"/>
                </a:moveTo>
                <a:cubicBezTo>
                  <a:pt x="770062" y="601752"/>
                  <a:pt x="774532" y="606219"/>
                  <a:pt x="774532" y="610689"/>
                </a:cubicBezTo>
                <a:cubicBezTo>
                  <a:pt x="774532" y="616647"/>
                  <a:pt x="770062" y="619626"/>
                  <a:pt x="765595" y="619626"/>
                </a:cubicBezTo>
                <a:cubicBezTo>
                  <a:pt x="761125" y="619626"/>
                  <a:pt x="756658" y="615156"/>
                  <a:pt x="756658" y="610689"/>
                </a:cubicBezTo>
                <a:cubicBezTo>
                  <a:pt x="756658" y="606219"/>
                  <a:pt x="761125" y="601752"/>
                  <a:pt x="765595" y="601752"/>
                </a:cubicBezTo>
                <a:close/>
                <a:moveTo>
                  <a:pt x="394714" y="588347"/>
                </a:moveTo>
                <a:cubicBezTo>
                  <a:pt x="421525" y="588347"/>
                  <a:pt x="442378" y="609199"/>
                  <a:pt x="442378" y="636010"/>
                </a:cubicBezTo>
                <a:cubicBezTo>
                  <a:pt x="442378" y="662821"/>
                  <a:pt x="421525" y="683674"/>
                  <a:pt x="394714" y="683674"/>
                </a:cubicBezTo>
                <a:cubicBezTo>
                  <a:pt x="367903" y="683674"/>
                  <a:pt x="347051" y="662821"/>
                  <a:pt x="347051" y="636010"/>
                </a:cubicBezTo>
                <a:cubicBezTo>
                  <a:pt x="347051" y="609199"/>
                  <a:pt x="367903" y="588347"/>
                  <a:pt x="394714" y="588347"/>
                </a:cubicBezTo>
                <a:close/>
                <a:moveTo>
                  <a:pt x="205550" y="586857"/>
                </a:moveTo>
                <a:cubicBezTo>
                  <a:pt x="241297" y="586857"/>
                  <a:pt x="271087" y="616646"/>
                  <a:pt x="271087" y="652394"/>
                </a:cubicBezTo>
                <a:cubicBezTo>
                  <a:pt x="271087" y="688141"/>
                  <a:pt x="241297" y="717931"/>
                  <a:pt x="205550" y="717931"/>
                </a:cubicBezTo>
                <a:cubicBezTo>
                  <a:pt x="168312" y="717931"/>
                  <a:pt x="140012" y="689630"/>
                  <a:pt x="140012" y="652394"/>
                </a:cubicBezTo>
                <a:cubicBezTo>
                  <a:pt x="140012" y="616646"/>
                  <a:pt x="169802" y="586857"/>
                  <a:pt x="205550" y="586857"/>
                </a:cubicBezTo>
                <a:close/>
                <a:moveTo>
                  <a:pt x="324708" y="577920"/>
                </a:moveTo>
                <a:cubicBezTo>
                  <a:pt x="330666" y="577920"/>
                  <a:pt x="335136" y="582387"/>
                  <a:pt x="335136" y="588345"/>
                </a:cubicBezTo>
                <a:cubicBezTo>
                  <a:pt x="335136" y="594303"/>
                  <a:pt x="330666" y="598773"/>
                  <a:pt x="324708" y="598773"/>
                </a:cubicBezTo>
                <a:cubicBezTo>
                  <a:pt x="318750" y="598773"/>
                  <a:pt x="314283" y="594303"/>
                  <a:pt x="314283" y="588345"/>
                </a:cubicBezTo>
                <a:cubicBezTo>
                  <a:pt x="314283" y="582387"/>
                  <a:pt x="318750" y="577920"/>
                  <a:pt x="324708" y="577920"/>
                </a:cubicBezTo>
                <a:close/>
                <a:moveTo>
                  <a:pt x="668779" y="574940"/>
                </a:moveTo>
                <a:cubicBezTo>
                  <a:pt x="674737" y="574940"/>
                  <a:pt x="680695" y="580898"/>
                  <a:pt x="680695" y="586856"/>
                </a:cubicBezTo>
                <a:cubicBezTo>
                  <a:pt x="680695" y="592814"/>
                  <a:pt x="676226" y="598772"/>
                  <a:pt x="668779" y="598772"/>
                </a:cubicBezTo>
                <a:cubicBezTo>
                  <a:pt x="662821" y="598772"/>
                  <a:pt x="656863" y="594303"/>
                  <a:pt x="656863" y="586856"/>
                </a:cubicBezTo>
                <a:cubicBezTo>
                  <a:pt x="656863" y="579408"/>
                  <a:pt x="662821" y="573450"/>
                  <a:pt x="668779" y="574940"/>
                </a:cubicBezTo>
                <a:close/>
                <a:moveTo>
                  <a:pt x="1099238" y="568983"/>
                </a:moveTo>
                <a:cubicBezTo>
                  <a:pt x="1105196" y="568983"/>
                  <a:pt x="1109666" y="573450"/>
                  <a:pt x="1109666" y="579408"/>
                </a:cubicBezTo>
                <a:cubicBezTo>
                  <a:pt x="1109666" y="583878"/>
                  <a:pt x="1105196" y="588345"/>
                  <a:pt x="1099238" y="589836"/>
                </a:cubicBezTo>
                <a:cubicBezTo>
                  <a:pt x="1093280" y="589836"/>
                  <a:pt x="1088813" y="585366"/>
                  <a:pt x="1088813" y="579408"/>
                </a:cubicBezTo>
                <a:cubicBezTo>
                  <a:pt x="1088813" y="573450"/>
                  <a:pt x="1093280" y="568983"/>
                  <a:pt x="1099238" y="568983"/>
                </a:cubicBezTo>
                <a:close/>
                <a:moveTo>
                  <a:pt x="981568" y="531747"/>
                </a:moveTo>
                <a:cubicBezTo>
                  <a:pt x="991995" y="531747"/>
                  <a:pt x="1000932" y="540683"/>
                  <a:pt x="1000932" y="551109"/>
                </a:cubicBezTo>
                <a:cubicBezTo>
                  <a:pt x="1000932" y="561536"/>
                  <a:pt x="991995" y="570473"/>
                  <a:pt x="981568" y="570473"/>
                </a:cubicBezTo>
                <a:cubicBezTo>
                  <a:pt x="971142" y="570473"/>
                  <a:pt x="962205" y="561536"/>
                  <a:pt x="962205" y="551109"/>
                </a:cubicBezTo>
                <a:cubicBezTo>
                  <a:pt x="962205" y="540683"/>
                  <a:pt x="971142" y="531747"/>
                  <a:pt x="981568" y="531747"/>
                </a:cubicBezTo>
                <a:close/>
                <a:moveTo>
                  <a:pt x="680694" y="497488"/>
                </a:moveTo>
                <a:cubicBezTo>
                  <a:pt x="688141" y="497488"/>
                  <a:pt x="695589" y="503445"/>
                  <a:pt x="695589" y="512382"/>
                </a:cubicBezTo>
                <a:cubicBezTo>
                  <a:pt x="695589" y="519829"/>
                  <a:pt x="689631" y="527277"/>
                  <a:pt x="680694" y="527277"/>
                </a:cubicBezTo>
                <a:cubicBezTo>
                  <a:pt x="673246" y="527277"/>
                  <a:pt x="665799" y="521319"/>
                  <a:pt x="665799" y="512382"/>
                </a:cubicBezTo>
                <a:cubicBezTo>
                  <a:pt x="665799" y="504934"/>
                  <a:pt x="671757" y="497488"/>
                  <a:pt x="680694" y="497488"/>
                </a:cubicBezTo>
                <a:close/>
                <a:moveTo>
                  <a:pt x="494509" y="497488"/>
                </a:moveTo>
                <a:cubicBezTo>
                  <a:pt x="507914" y="497488"/>
                  <a:pt x="518341" y="507913"/>
                  <a:pt x="518341" y="521319"/>
                </a:cubicBezTo>
                <a:cubicBezTo>
                  <a:pt x="518341" y="534724"/>
                  <a:pt x="507914" y="545151"/>
                  <a:pt x="494509" y="545151"/>
                </a:cubicBezTo>
                <a:cubicBezTo>
                  <a:pt x="481103" y="545151"/>
                  <a:pt x="470677" y="534724"/>
                  <a:pt x="470677" y="521319"/>
                </a:cubicBezTo>
                <a:cubicBezTo>
                  <a:pt x="470677" y="507913"/>
                  <a:pt x="481103" y="497488"/>
                  <a:pt x="494509" y="497488"/>
                </a:cubicBezTo>
                <a:close/>
                <a:moveTo>
                  <a:pt x="1023274" y="495999"/>
                </a:moveTo>
                <a:cubicBezTo>
                  <a:pt x="1035190" y="495999"/>
                  <a:pt x="1045617" y="506424"/>
                  <a:pt x="1045617" y="518340"/>
                </a:cubicBezTo>
                <a:cubicBezTo>
                  <a:pt x="1045617" y="530256"/>
                  <a:pt x="1035190" y="540683"/>
                  <a:pt x="1023274" y="540683"/>
                </a:cubicBezTo>
                <a:cubicBezTo>
                  <a:pt x="1011358" y="540683"/>
                  <a:pt x="1000932" y="530256"/>
                  <a:pt x="1000932" y="518340"/>
                </a:cubicBezTo>
                <a:cubicBezTo>
                  <a:pt x="1000932" y="506424"/>
                  <a:pt x="1011358" y="495999"/>
                  <a:pt x="1023274" y="495999"/>
                </a:cubicBezTo>
                <a:close/>
                <a:moveTo>
                  <a:pt x="933907" y="440888"/>
                </a:moveTo>
                <a:cubicBezTo>
                  <a:pt x="945823" y="440888"/>
                  <a:pt x="957739" y="445355"/>
                  <a:pt x="965186" y="454292"/>
                </a:cubicBezTo>
                <a:cubicBezTo>
                  <a:pt x="981571" y="458761"/>
                  <a:pt x="993487" y="473656"/>
                  <a:pt x="993487" y="491530"/>
                </a:cubicBezTo>
                <a:cubicBezTo>
                  <a:pt x="993487" y="513871"/>
                  <a:pt x="975613" y="530256"/>
                  <a:pt x="954760" y="530256"/>
                </a:cubicBezTo>
                <a:cubicBezTo>
                  <a:pt x="950291" y="530256"/>
                  <a:pt x="945823" y="528766"/>
                  <a:pt x="941354" y="527277"/>
                </a:cubicBezTo>
                <a:cubicBezTo>
                  <a:pt x="938375" y="527277"/>
                  <a:pt x="936886" y="527277"/>
                  <a:pt x="935396" y="527277"/>
                </a:cubicBezTo>
                <a:cubicBezTo>
                  <a:pt x="936886" y="528766"/>
                  <a:pt x="936886" y="531745"/>
                  <a:pt x="936886" y="534724"/>
                </a:cubicBezTo>
                <a:cubicBezTo>
                  <a:pt x="936886" y="548130"/>
                  <a:pt x="926459" y="558556"/>
                  <a:pt x="913054" y="558556"/>
                </a:cubicBezTo>
                <a:cubicBezTo>
                  <a:pt x="899648" y="558556"/>
                  <a:pt x="889223" y="548130"/>
                  <a:pt x="889223" y="534724"/>
                </a:cubicBezTo>
                <a:cubicBezTo>
                  <a:pt x="889223" y="525787"/>
                  <a:pt x="895180" y="518340"/>
                  <a:pt x="902627" y="513871"/>
                </a:cubicBezTo>
                <a:cubicBezTo>
                  <a:pt x="895180" y="506425"/>
                  <a:pt x="890711" y="495997"/>
                  <a:pt x="890711" y="484082"/>
                </a:cubicBezTo>
                <a:cubicBezTo>
                  <a:pt x="890711" y="460250"/>
                  <a:pt x="910075" y="440888"/>
                  <a:pt x="933907" y="440888"/>
                </a:cubicBezTo>
                <a:close/>
                <a:moveTo>
                  <a:pt x="783469" y="437909"/>
                </a:moveTo>
                <a:cubicBezTo>
                  <a:pt x="807301" y="437909"/>
                  <a:pt x="826665" y="457271"/>
                  <a:pt x="826665" y="481103"/>
                </a:cubicBezTo>
                <a:cubicBezTo>
                  <a:pt x="826665" y="504935"/>
                  <a:pt x="807301" y="524299"/>
                  <a:pt x="783469" y="524299"/>
                </a:cubicBezTo>
                <a:cubicBezTo>
                  <a:pt x="781980" y="524299"/>
                  <a:pt x="779001" y="524299"/>
                  <a:pt x="777511" y="524299"/>
                </a:cubicBezTo>
                <a:cubicBezTo>
                  <a:pt x="777511" y="525788"/>
                  <a:pt x="779001" y="528767"/>
                  <a:pt x="779001" y="531746"/>
                </a:cubicBezTo>
                <a:cubicBezTo>
                  <a:pt x="779001" y="540683"/>
                  <a:pt x="771553" y="548131"/>
                  <a:pt x="762616" y="548131"/>
                </a:cubicBezTo>
                <a:cubicBezTo>
                  <a:pt x="753679" y="548131"/>
                  <a:pt x="746232" y="540683"/>
                  <a:pt x="746232" y="531746"/>
                </a:cubicBezTo>
                <a:cubicBezTo>
                  <a:pt x="746232" y="524299"/>
                  <a:pt x="750700" y="516851"/>
                  <a:pt x="758148" y="515362"/>
                </a:cubicBezTo>
                <a:cubicBezTo>
                  <a:pt x="747721" y="507914"/>
                  <a:pt x="740275" y="495998"/>
                  <a:pt x="740275" y="481103"/>
                </a:cubicBezTo>
                <a:cubicBezTo>
                  <a:pt x="740275" y="457271"/>
                  <a:pt x="759637" y="437909"/>
                  <a:pt x="783469" y="437909"/>
                </a:cubicBezTo>
                <a:close/>
                <a:moveTo>
                  <a:pt x="277044" y="434930"/>
                </a:moveTo>
                <a:cubicBezTo>
                  <a:pt x="287469" y="434930"/>
                  <a:pt x="294918" y="443866"/>
                  <a:pt x="294918" y="452803"/>
                </a:cubicBezTo>
                <a:cubicBezTo>
                  <a:pt x="294918" y="463229"/>
                  <a:pt x="285981" y="470677"/>
                  <a:pt x="277044" y="470677"/>
                </a:cubicBezTo>
                <a:cubicBezTo>
                  <a:pt x="268107" y="470677"/>
                  <a:pt x="260659" y="463229"/>
                  <a:pt x="259170" y="452803"/>
                </a:cubicBezTo>
                <a:cubicBezTo>
                  <a:pt x="259170" y="442376"/>
                  <a:pt x="268107" y="434930"/>
                  <a:pt x="277044" y="434930"/>
                </a:cubicBezTo>
                <a:close/>
                <a:moveTo>
                  <a:pt x="1045617" y="385778"/>
                </a:moveTo>
                <a:cubicBezTo>
                  <a:pt x="1050087" y="385778"/>
                  <a:pt x="1054554" y="390245"/>
                  <a:pt x="1056045" y="396203"/>
                </a:cubicBezTo>
                <a:cubicBezTo>
                  <a:pt x="1056045" y="402161"/>
                  <a:pt x="1051575" y="406631"/>
                  <a:pt x="1045617" y="406631"/>
                </a:cubicBezTo>
                <a:cubicBezTo>
                  <a:pt x="1039659" y="406631"/>
                  <a:pt x="1035192" y="402161"/>
                  <a:pt x="1035192" y="396203"/>
                </a:cubicBezTo>
                <a:cubicBezTo>
                  <a:pt x="1035192" y="390245"/>
                  <a:pt x="1039659" y="385778"/>
                  <a:pt x="1045617" y="385778"/>
                </a:cubicBezTo>
                <a:close/>
                <a:moveTo>
                  <a:pt x="805810" y="342582"/>
                </a:moveTo>
                <a:cubicBezTo>
                  <a:pt x="814859" y="342582"/>
                  <a:pt x="822195" y="349917"/>
                  <a:pt x="822195" y="358965"/>
                </a:cubicBezTo>
                <a:cubicBezTo>
                  <a:pt x="822195" y="368014"/>
                  <a:pt x="814859" y="375350"/>
                  <a:pt x="805810" y="375350"/>
                </a:cubicBezTo>
                <a:cubicBezTo>
                  <a:pt x="796762" y="375350"/>
                  <a:pt x="789426" y="368014"/>
                  <a:pt x="789426" y="358965"/>
                </a:cubicBezTo>
                <a:cubicBezTo>
                  <a:pt x="789426" y="349917"/>
                  <a:pt x="796762" y="342582"/>
                  <a:pt x="805810" y="342582"/>
                </a:cubicBezTo>
                <a:close/>
                <a:moveTo>
                  <a:pt x="652394" y="323220"/>
                </a:moveTo>
                <a:cubicBezTo>
                  <a:pt x="674737" y="323220"/>
                  <a:pt x="694100" y="341093"/>
                  <a:pt x="694100" y="364925"/>
                </a:cubicBezTo>
                <a:cubicBezTo>
                  <a:pt x="694100" y="369393"/>
                  <a:pt x="694100" y="372372"/>
                  <a:pt x="692611" y="375351"/>
                </a:cubicBezTo>
                <a:cubicBezTo>
                  <a:pt x="717931" y="379820"/>
                  <a:pt x="737295" y="400673"/>
                  <a:pt x="737295" y="427483"/>
                </a:cubicBezTo>
                <a:cubicBezTo>
                  <a:pt x="737295" y="457273"/>
                  <a:pt x="713464" y="481105"/>
                  <a:pt x="683674" y="481105"/>
                </a:cubicBezTo>
                <a:cubicBezTo>
                  <a:pt x="662821" y="481105"/>
                  <a:pt x="644948" y="469189"/>
                  <a:pt x="636011" y="451315"/>
                </a:cubicBezTo>
                <a:cubicBezTo>
                  <a:pt x="633032" y="452804"/>
                  <a:pt x="628563" y="454294"/>
                  <a:pt x="625584" y="454294"/>
                </a:cubicBezTo>
                <a:cubicBezTo>
                  <a:pt x="612179" y="454294"/>
                  <a:pt x="601752" y="443867"/>
                  <a:pt x="604731" y="430462"/>
                </a:cubicBezTo>
                <a:cubicBezTo>
                  <a:pt x="604731" y="417056"/>
                  <a:pt x="615158" y="406631"/>
                  <a:pt x="628563" y="406631"/>
                </a:cubicBezTo>
                <a:cubicBezTo>
                  <a:pt x="631541" y="406631"/>
                  <a:pt x="633032" y="406631"/>
                  <a:pt x="636011" y="408119"/>
                </a:cubicBezTo>
                <a:cubicBezTo>
                  <a:pt x="636011" y="406631"/>
                  <a:pt x="637499" y="405140"/>
                  <a:pt x="637499" y="403652"/>
                </a:cubicBezTo>
                <a:cubicBezTo>
                  <a:pt x="621116" y="397694"/>
                  <a:pt x="610689" y="382799"/>
                  <a:pt x="610689" y="364925"/>
                </a:cubicBezTo>
                <a:cubicBezTo>
                  <a:pt x="610689" y="342582"/>
                  <a:pt x="628563" y="323220"/>
                  <a:pt x="652394" y="323220"/>
                </a:cubicBezTo>
                <a:close/>
                <a:moveTo>
                  <a:pt x="1015827" y="269598"/>
                </a:moveTo>
                <a:cubicBezTo>
                  <a:pt x="1035190" y="269598"/>
                  <a:pt x="1051575" y="284492"/>
                  <a:pt x="1051575" y="305345"/>
                </a:cubicBezTo>
                <a:cubicBezTo>
                  <a:pt x="1051575" y="324708"/>
                  <a:pt x="1036680" y="341093"/>
                  <a:pt x="1015827" y="341093"/>
                </a:cubicBezTo>
                <a:cubicBezTo>
                  <a:pt x="996463" y="341093"/>
                  <a:pt x="980080" y="326198"/>
                  <a:pt x="980080" y="305345"/>
                </a:cubicBezTo>
                <a:cubicBezTo>
                  <a:pt x="980080" y="285981"/>
                  <a:pt x="996463" y="269598"/>
                  <a:pt x="1015827" y="269598"/>
                </a:cubicBezTo>
                <a:close/>
                <a:moveTo>
                  <a:pt x="926458" y="257682"/>
                </a:moveTo>
                <a:cubicBezTo>
                  <a:pt x="939862" y="257682"/>
                  <a:pt x="950290" y="268107"/>
                  <a:pt x="950290" y="281513"/>
                </a:cubicBezTo>
                <a:cubicBezTo>
                  <a:pt x="950290" y="294918"/>
                  <a:pt x="939862" y="305345"/>
                  <a:pt x="926458" y="305345"/>
                </a:cubicBezTo>
                <a:cubicBezTo>
                  <a:pt x="919010" y="305345"/>
                  <a:pt x="911563" y="300876"/>
                  <a:pt x="907094" y="294918"/>
                </a:cubicBezTo>
                <a:cubicBezTo>
                  <a:pt x="904115" y="296408"/>
                  <a:pt x="901136" y="297897"/>
                  <a:pt x="898157" y="297897"/>
                </a:cubicBezTo>
                <a:cubicBezTo>
                  <a:pt x="890710" y="297897"/>
                  <a:pt x="884752" y="291939"/>
                  <a:pt x="884752" y="284492"/>
                </a:cubicBezTo>
                <a:cubicBezTo>
                  <a:pt x="884752" y="277044"/>
                  <a:pt x="890710" y="271086"/>
                  <a:pt x="898157" y="271086"/>
                </a:cubicBezTo>
                <a:cubicBezTo>
                  <a:pt x="899647" y="271086"/>
                  <a:pt x="901136" y="271086"/>
                  <a:pt x="902626" y="274065"/>
                </a:cubicBezTo>
                <a:cubicBezTo>
                  <a:pt x="907094" y="265128"/>
                  <a:pt x="916031" y="257682"/>
                  <a:pt x="926458" y="257682"/>
                </a:cubicBezTo>
                <a:close/>
                <a:moveTo>
                  <a:pt x="844536" y="253213"/>
                </a:moveTo>
                <a:cubicBezTo>
                  <a:pt x="851940" y="253213"/>
                  <a:pt x="857942" y="259214"/>
                  <a:pt x="857942" y="266617"/>
                </a:cubicBezTo>
                <a:cubicBezTo>
                  <a:pt x="857942" y="274021"/>
                  <a:pt x="851940" y="280023"/>
                  <a:pt x="844536" y="280023"/>
                </a:cubicBezTo>
                <a:cubicBezTo>
                  <a:pt x="837133" y="280023"/>
                  <a:pt x="831131" y="274021"/>
                  <a:pt x="831131" y="266617"/>
                </a:cubicBezTo>
                <a:cubicBezTo>
                  <a:pt x="831131" y="259214"/>
                  <a:pt x="837133" y="253213"/>
                  <a:pt x="844536" y="253213"/>
                </a:cubicBezTo>
                <a:close/>
                <a:moveTo>
                  <a:pt x="1075407" y="220444"/>
                </a:moveTo>
                <a:cubicBezTo>
                  <a:pt x="1082855" y="220444"/>
                  <a:pt x="1088813" y="226401"/>
                  <a:pt x="1088813" y="233848"/>
                </a:cubicBezTo>
                <a:cubicBezTo>
                  <a:pt x="1088813" y="241296"/>
                  <a:pt x="1082855" y="247254"/>
                  <a:pt x="1075407" y="247254"/>
                </a:cubicBezTo>
                <a:cubicBezTo>
                  <a:pt x="1069449" y="247254"/>
                  <a:pt x="1063491" y="241296"/>
                  <a:pt x="1062002" y="233848"/>
                </a:cubicBezTo>
                <a:cubicBezTo>
                  <a:pt x="1062002" y="226401"/>
                  <a:pt x="1067960" y="220444"/>
                  <a:pt x="1075407" y="220444"/>
                </a:cubicBezTo>
                <a:close/>
                <a:moveTo>
                  <a:pt x="688141" y="134055"/>
                </a:moveTo>
                <a:cubicBezTo>
                  <a:pt x="713462" y="134055"/>
                  <a:pt x="732826" y="153417"/>
                  <a:pt x="732826" y="178739"/>
                </a:cubicBezTo>
                <a:cubicBezTo>
                  <a:pt x="732826" y="204060"/>
                  <a:pt x="711973" y="223424"/>
                  <a:pt x="688141" y="223424"/>
                </a:cubicBezTo>
                <a:cubicBezTo>
                  <a:pt x="662819" y="223424"/>
                  <a:pt x="643457" y="204060"/>
                  <a:pt x="643457" y="178739"/>
                </a:cubicBezTo>
                <a:cubicBezTo>
                  <a:pt x="643457" y="153417"/>
                  <a:pt x="664309" y="134055"/>
                  <a:pt x="688141" y="134055"/>
                </a:cubicBezTo>
                <a:close/>
                <a:moveTo>
                  <a:pt x="889223" y="105755"/>
                </a:moveTo>
                <a:cubicBezTo>
                  <a:pt x="893690" y="105755"/>
                  <a:pt x="898160" y="110222"/>
                  <a:pt x="898160" y="114692"/>
                </a:cubicBezTo>
                <a:cubicBezTo>
                  <a:pt x="898160" y="119159"/>
                  <a:pt x="893690" y="123629"/>
                  <a:pt x="889223" y="123629"/>
                </a:cubicBezTo>
                <a:cubicBezTo>
                  <a:pt x="883265" y="123629"/>
                  <a:pt x="880286" y="120650"/>
                  <a:pt x="880286" y="114692"/>
                </a:cubicBezTo>
                <a:cubicBezTo>
                  <a:pt x="880286" y="110222"/>
                  <a:pt x="884753" y="105755"/>
                  <a:pt x="889223" y="105755"/>
                </a:cubicBezTo>
                <a:close/>
                <a:moveTo>
                  <a:pt x="425993" y="74475"/>
                </a:moveTo>
                <a:cubicBezTo>
                  <a:pt x="434930" y="74475"/>
                  <a:pt x="442378" y="81921"/>
                  <a:pt x="442378" y="90858"/>
                </a:cubicBezTo>
                <a:cubicBezTo>
                  <a:pt x="442378" y="99795"/>
                  <a:pt x="434930" y="107243"/>
                  <a:pt x="425993" y="107243"/>
                </a:cubicBezTo>
                <a:cubicBezTo>
                  <a:pt x="417056" y="107243"/>
                  <a:pt x="409609" y="99795"/>
                  <a:pt x="409609" y="90858"/>
                </a:cubicBezTo>
                <a:cubicBezTo>
                  <a:pt x="409609" y="81921"/>
                  <a:pt x="417056" y="74475"/>
                  <a:pt x="425993" y="74475"/>
                </a:cubicBezTo>
                <a:close/>
                <a:moveTo>
                  <a:pt x="1085832" y="65538"/>
                </a:moveTo>
                <a:cubicBezTo>
                  <a:pt x="1096259" y="65538"/>
                  <a:pt x="1105196" y="74474"/>
                  <a:pt x="1105196" y="84900"/>
                </a:cubicBezTo>
                <a:cubicBezTo>
                  <a:pt x="1105196" y="95327"/>
                  <a:pt x="1096259" y="104264"/>
                  <a:pt x="1085832" y="104264"/>
                </a:cubicBezTo>
                <a:cubicBezTo>
                  <a:pt x="1073916" y="104264"/>
                  <a:pt x="1066469" y="95327"/>
                  <a:pt x="1066469" y="84900"/>
                </a:cubicBezTo>
                <a:cubicBezTo>
                  <a:pt x="1066469" y="74474"/>
                  <a:pt x="1075406" y="65538"/>
                  <a:pt x="1085832" y="65538"/>
                </a:cubicBezTo>
                <a:close/>
                <a:moveTo>
                  <a:pt x="971143" y="0"/>
                </a:moveTo>
                <a:cubicBezTo>
                  <a:pt x="990507" y="0"/>
                  <a:pt x="1005402" y="14895"/>
                  <a:pt x="1005402" y="34258"/>
                </a:cubicBezTo>
                <a:cubicBezTo>
                  <a:pt x="1005402" y="53622"/>
                  <a:pt x="990507" y="68517"/>
                  <a:pt x="971143" y="68517"/>
                </a:cubicBezTo>
                <a:cubicBezTo>
                  <a:pt x="951780" y="68517"/>
                  <a:pt x="936886" y="53622"/>
                  <a:pt x="936886" y="34258"/>
                </a:cubicBezTo>
                <a:cubicBezTo>
                  <a:pt x="936886" y="14895"/>
                  <a:pt x="951780" y="0"/>
                  <a:pt x="971143" y="0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348" name="Freeform: Shape 524">
            <a:extLst>
              <a:ext uri="{FF2B5EF4-FFF2-40B4-BE49-F238E27FC236}">
                <a16:creationId xmlns:a16="http://schemas.microsoft.com/office/drawing/2014/main" id="{88DD4160-6DBD-432B-AD1D-8688F2D32591}"/>
              </a:ext>
            </a:extLst>
          </p:cNvPr>
          <p:cNvSpPr/>
          <p:nvPr/>
        </p:nvSpPr>
        <p:spPr>
          <a:xfrm rot="7056479">
            <a:off x="9348567" y="4135124"/>
            <a:ext cx="1455645" cy="977651"/>
          </a:xfrm>
          <a:custGeom>
            <a:avLst/>
            <a:gdLst>
              <a:gd name="connsiteX0" fmla="*/ 1366642 w 1455645"/>
              <a:gd name="connsiteY0" fmla="*/ 419387 h 977651"/>
              <a:gd name="connsiteX1" fmla="*/ 1363564 w 1455645"/>
              <a:gd name="connsiteY1" fmla="*/ 410310 h 977651"/>
              <a:gd name="connsiteX2" fmla="*/ 1368845 w 1455645"/>
              <a:gd name="connsiteY2" fmla="*/ 401828 h 977651"/>
              <a:gd name="connsiteX3" fmla="*/ 1358090 w 1455645"/>
              <a:gd name="connsiteY3" fmla="*/ 388855 h 977651"/>
              <a:gd name="connsiteX4" fmla="*/ 1372545 w 1455645"/>
              <a:gd name="connsiteY4" fmla="*/ 378237 h 977651"/>
              <a:gd name="connsiteX5" fmla="*/ 1383300 w 1455645"/>
              <a:gd name="connsiteY5" fmla="*/ 391210 h 977651"/>
              <a:gd name="connsiteX6" fmla="*/ 1378020 w 1455645"/>
              <a:gd name="connsiteY6" fmla="*/ 399693 h 977651"/>
              <a:gd name="connsiteX7" fmla="*/ 1388775 w 1455645"/>
              <a:gd name="connsiteY7" fmla="*/ 412666 h 977651"/>
              <a:gd name="connsiteX8" fmla="*/ 1375803 w 1455645"/>
              <a:gd name="connsiteY8" fmla="*/ 423421 h 977651"/>
              <a:gd name="connsiteX9" fmla="*/ 1366642 w 1455645"/>
              <a:gd name="connsiteY9" fmla="*/ 419387 h 977651"/>
              <a:gd name="connsiteX10" fmla="*/ 1335622 w 1455645"/>
              <a:gd name="connsiteY10" fmla="*/ 375159 h 977651"/>
              <a:gd name="connsiteX11" fmla="*/ 1331993 w 1455645"/>
              <a:gd name="connsiteY11" fmla="*/ 363975 h 977651"/>
              <a:gd name="connsiteX12" fmla="*/ 1348209 w 1455645"/>
              <a:gd name="connsiteY12" fmla="*/ 350530 h 977651"/>
              <a:gd name="connsiteX13" fmla="*/ 1361653 w 1455645"/>
              <a:gd name="connsiteY13" fmla="*/ 366746 h 977651"/>
              <a:gd name="connsiteX14" fmla="*/ 1345437 w 1455645"/>
              <a:gd name="connsiteY14" fmla="*/ 380190 h 977651"/>
              <a:gd name="connsiteX15" fmla="*/ 1335622 w 1455645"/>
              <a:gd name="connsiteY15" fmla="*/ 375159 h 977651"/>
              <a:gd name="connsiteX16" fmla="*/ 1303620 w 1455645"/>
              <a:gd name="connsiteY16" fmla="*/ 331405 h 977651"/>
              <a:gd name="connsiteX17" fmla="*/ 1311728 w 1455645"/>
              <a:gd name="connsiteY17" fmla="*/ 324682 h 977651"/>
              <a:gd name="connsiteX18" fmla="*/ 1318451 w 1455645"/>
              <a:gd name="connsiteY18" fmla="*/ 332791 h 977651"/>
              <a:gd name="connsiteX19" fmla="*/ 1310342 w 1455645"/>
              <a:gd name="connsiteY19" fmla="*/ 339513 h 977651"/>
              <a:gd name="connsiteX20" fmla="*/ 1303620 w 1455645"/>
              <a:gd name="connsiteY20" fmla="*/ 331405 h 977651"/>
              <a:gd name="connsiteX21" fmla="*/ 1274764 w 1455645"/>
              <a:gd name="connsiteY21" fmla="*/ 384059 h 977651"/>
              <a:gd name="connsiteX22" fmla="*/ 1284494 w 1455645"/>
              <a:gd name="connsiteY22" fmla="*/ 375992 h 977651"/>
              <a:gd name="connsiteX23" fmla="*/ 1292560 w 1455645"/>
              <a:gd name="connsiteY23" fmla="*/ 385722 h 977651"/>
              <a:gd name="connsiteX24" fmla="*/ 1282830 w 1455645"/>
              <a:gd name="connsiteY24" fmla="*/ 393788 h 977651"/>
              <a:gd name="connsiteX25" fmla="*/ 1274764 w 1455645"/>
              <a:gd name="connsiteY25" fmla="*/ 384059 h 977651"/>
              <a:gd name="connsiteX26" fmla="*/ 1353934 w 1455645"/>
              <a:gd name="connsiteY26" fmla="*/ 593415 h 977651"/>
              <a:gd name="connsiteX27" fmla="*/ 1368528 w 1455645"/>
              <a:gd name="connsiteY27" fmla="*/ 581315 h 977651"/>
              <a:gd name="connsiteX28" fmla="*/ 1380628 w 1455645"/>
              <a:gd name="connsiteY28" fmla="*/ 595910 h 977651"/>
              <a:gd name="connsiteX29" fmla="*/ 1366033 w 1455645"/>
              <a:gd name="connsiteY29" fmla="*/ 608009 h 977651"/>
              <a:gd name="connsiteX30" fmla="*/ 1353934 w 1455645"/>
              <a:gd name="connsiteY30" fmla="*/ 593415 h 977651"/>
              <a:gd name="connsiteX31" fmla="*/ 1387334 w 1455645"/>
              <a:gd name="connsiteY31" fmla="*/ 664228 h 977651"/>
              <a:gd name="connsiteX32" fmla="*/ 1378370 w 1455645"/>
              <a:gd name="connsiteY32" fmla="*/ 636089 h 977651"/>
              <a:gd name="connsiteX33" fmla="*/ 1420532 w 1455645"/>
              <a:gd name="connsiteY33" fmla="*/ 601133 h 977651"/>
              <a:gd name="connsiteX34" fmla="*/ 1455487 w 1455645"/>
              <a:gd name="connsiteY34" fmla="*/ 643296 h 977651"/>
              <a:gd name="connsiteX35" fmla="*/ 1413325 w 1455645"/>
              <a:gd name="connsiteY35" fmla="*/ 678251 h 977651"/>
              <a:gd name="connsiteX36" fmla="*/ 1387334 w 1455645"/>
              <a:gd name="connsiteY36" fmla="*/ 664228 h 977651"/>
              <a:gd name="connsiteX37" fmla="*/ 1289734 w 1455645"/>
              <a:gd name="connsiteY37" fmla="*/ 524022 h 977651"/>
              <a:gd name="connsiteX38" fmla="*/ 1283096 w 1455645"/>
              <a:gd name="connsiteY38" fmla="*/ 503018 h 977651"/>
              <a:gd name="connsiteX39" fmla="*/ 1309457 w 1455645"/>
              <a:gd name="connsiteY39" fmla="*/ 477059 h 977651"/>
              <a:gd name="connsiteX40" fmla="*/ 1327155 w 1455645"/>
              <a:gd name="connsiteY40" fmla="*/ 463754 h 977651"/>
              <a:gd name="connsiteX41" fmla="*/ 1341945 w 1455645"/>
              <a:gd name="connsiteY41" fmla="*/ 481591 h 977651"/>
              <a:gd name="connsiteX42" fmla="*/ 1333420 w 1455645"/>
              <a:gd name="connsiteY42" fmla="*/ 492762 h 977651"/>
              <a:gd name="connsiteX43" fmla="*/ 1337828 w 1455645"/>
              <a:gd name="connsiteY43" fmla="*/ 509630 h 977651"/>
              <a:gd name="connsiteX44" fmla="*/ 1328612 w 1455645"/>
              <a:gd name="connsiteY44" fmla="*/ 528216 h 977651"/>
              <a:gd name="connsiteX45" fmla="*/ 1331024 w 1455645"/>
              <a:gd name="connsiteY45" fmla="*/ 534425 h 977651"/>
              <a:gd name="connsiteX46" fmla="*/ 1321294 w 1455645"/>
              <a:gd name="connsiteY46" fmla="*/ 542492 h 977651"/>
              <a:gd name="connsiteX47" fmla="*/ 1313089 w 1455645"/>
              <a:gd name="connsiteY47" fmla="*/ 534246 h 977651"/>
              <a:gd name="connsiteX48" fmla="*/ 1308639 w 1455645"/>
              <a:gd name="connsiteY48" fmla="*/ 533830 h 977651"/>
              <a:gd name="connsiteX49" fmla="*/ 1289734 w 1455645"/>
              <a:gd name="connsiteY49" fmla="*/ 524022 h 977651"/>
              <a:gd name="connsiteX50" fmla="*/ 1237637 w 1455645"/>
              <a:gd name="connsiteY50" fmla="*/ 669312 h 977651"/>
              <a:gd name="connsiteX51" fmla="*/ 1233090 w 1455645"/>
              <a:gd name="connsiteY51" fmla="*/ 653928 h 977651"/>
              <a:gd name="connsiteX52" fmla="*/ 1243651 w 1455645"/>
              <a:gd name="connsiteY52" fmla="*/ 636963 h 977651"/>
              <a:gd name="connsiteX53" fmla="*/ 1229875 w 1455645"/>
              <a:gd name="connsiteY53" fmla="*/ 592293 h 977651"/>
              <a:gd name="connsiteX54" fmla="*/ 1238301 w 1455645"/>
              <a:gd name="connsiteY54" fmla="*/ 566153 h 977651"/>
              <a:gd name="connsiteX55" fmla="*/ 1233851 w 1455645"/>
              <a:gd name="connsiteY55" fmla="*/ 565737 h 977651"/>
              <a:gd name="connsiteX56" fmla="*/ 1210996 w 1455645"/>
              <a:gd name="connsiteY56" fmla="*/ 538169 h 977651"/>
              <a:gd name="connsiteX57" fmla="*/ 1213033 w 1455645"/>
              <a:gd name="connsiteY57" fmla="*/ 532375 h 977651"/>
              <a:gd name="connsiteX58" fmla="*/ 1204039 w 1455645"/>
              <a:gd name="connsiteY58" fmla="*/ 516576 h 977651"/>
              <a:gd name="connsiteX59" fmla="*/ 1221875 w 1455645"/>
              <a:gd name="connsiteY59" fmla="*/ 501787 h 977651"/>
              <a:gd name="connsiteX60" fmla="*/ 1235597 w 1455645"/>
              <a:gd name="connsiteY60" fmla="*/ 515037 h 977651"/>
              <a:gd name="connsiteX61" fmla="*/ 1240047 w 1455645"/>
              <a:gd name="connsiteY61" fmla="*/ 515453 h 977651"/>
              <a:gd name="connsiteX62" fmla="*/ 1262902 w 1455645"/>
              <a:gd name="connsiteY62" fmla="*/ 543019 h 977651"/>
              <a:gd name="connsiteX63" fmla="*/ 1262763 w 1455645"/>
              <a:gd name="connsiteY63" fmla="*/ 544503 h 977651"/>
              <a:gd name="connsiteX64" fmla="*/ 1297843 w 1455645"/>
              <a:gd name="connsiteY64" fmla="*/ 537308 h 977651"/>
              <a:gd name="connsiteX65" fmla="*/ 1352964 w 1455645"/>
              <a:gd name="connsiteY65" fmla="*/ 603796 h 977651"/>
              <a:gd name="connsiteX66" fmla="*/ 1286480 w 1455645"/>
              <a:gd name="connsiteY66" fmla="*/ 658917 h 977651"/>
              <a:gd name="connsiteX67" fmla="*/ 1276235 w 1455645"/>
              <a:gd name="connsiteY67" fmla="*/ 656464 h 977651"/>
              <a:gd name="connsiteX68" fmla="*/ 1251912 w 1455645"/>
              <a:gd name="connsiteY68" fmla="*/ 676630 h 977651"/>
              <a:gd name="connsiteX69" fmla="*/ 1237637 w 1455645"/>
              <a:gd name="connsiteY69" fmla="*/ 669312 h 977651"/>
              <a:gd name="connsiteX70" fmla="*/ 1155635 w 1455645"/>
              <a:gd name="connsiteY70" fmla="*/ 700357 h 977651"/>
              <a:gd name="connsiteX71" fmla="*/ 1149681 w 1455645"/>
              <a:gd name="connsiteY71" fmla="*/ 682038 h 977651"/>
              <a:gd name="connsiteX72" fmla="*/ 1177247 w 1455645"/>
              <a:gd name="connsiteY72" fmla="*/ 659182 h 977651"/>
              <a:gd name="connsiteX73" fmla="*/ 1200103 w 1455645"/>
              <a:gd name="connsiteY73" fmla="*/ 686750 h 977651"/>
              <a:gd name="connsiteX74" fmla="*/ 1172535 w 1455645"/>
              <a:gd name="connsiteY74" fmla="*/ 709603 h 977651"/>
              <a:gd name="connsiteX75" fmla="*/ 1155635 w 1455645"/>
              <a:gd name="connsiteY75" fmla="*/ 700357 h 977651"/>
              <a:gd name="connsiteX76" fmla="*/ 824229 w 1455645"/>
              <a:gd name="connsiteY76" fmla="*/ 98491 h 977651"/>
              <a:gd name="connsiteX77" fmla="*/ 819016 w 1455645"/>
              <a:gd name="connsiteY77" fmla="*/ 84899 h 977651"/>
              <a:gd name="connsiteX78" fmla="*/ 838378 w 1455645"/>
              <a:gd name="connsiteY78" fmla="*/ 65537 h 977651"/>
              <a:gd name="connsiteX79" fmla="*/ 857743 w 1455645"/>
              <a:gd name="connsiteY79" fmla="*/ 84900 h 977651"/>
              <a:gd name="connsiteX80" fmla="*/ 838378 w 1455645"/>
              <a:gd name="connsiteY80" fmla="*/ 104263 h 977651"/>
              <a:gd name="connsiteX81" fmla="*/ 824229 w 1455645"/>
              <a:gd name="connsiteY81" fmla="*/ 98491 h 977651"/>
              <a:gd name="connsiteX82" fmla="*/ 1116735 w 1455645"/>
              <a:gd name="connsiteY82" fmla="*/ 698405 h 977651"/>
              <a:gd name="connsiteX83" fmla="*/ 1131328 w 1455645"/>
              <a:gd name="connsiteY83" fmla="*/ 686305 h 977651"/>
              <a:gd name="connsiteX84" fmla="*/ 1143429 w 1455645"/>
              <a:gd name="connsiteY84" fmla="*/ 700900 h 977651"/>
              <a:gd name="connsiteX85" fmla="*/ 1128834 w 1455645"/>
              <a:gd name="connsiteY85" fmla="*/ 712999 h 977651"/>
              <a:gd name="connsiteX86" fmla="*/ 1116735 w 1455645"/>
              <a:gd name="connsiteY86" fmla="*/ 698405 h 977651"/>
              <a:gd name="connsiteX87" fmla="*/ 814549 w 1455645"/>
              <a:gd name="connsiteY87" fmla="*/ 233848 h 977651"/>
              <a:gd name="connsiteX88" fmla="*/ 827953 w 1455645"/>
              <a:gd name="connsiteY88" fmla="*/ 220443 h 977651"/>
              <a:gd name="connsiteX89" fmla="*/ 841359 w 1455645"/>
              <a:gd name="connsiteY89" fmla="*/ 233848 h 977651"/>
              <a:gd name="connsiteX90" fmla="*/ 827953 w 1455645"/>
              <a:gd name="connsiteY90" fmla="*/ 247254 h 977651"/>
              <a:gd name="connsiteX91" fmla="*/ 814549 w 1455645"/>
              <a:gd name="connsiteY91" fmla="*/ 233848 h 977651"/>
              <a:gd name="connsiteX92" fmla="*/ 882354 w 1455645"/>
              <a:gd name="connsiteY92" fmla="*/ 407040 h 977651"/>
              <a:gd name="connsiteX93" fmla="*/ 876399 w 1455645"/>
              <a:gd name="connsiteY93" fmla="*/ 388719 h 977651"/>
              <a:gd name="connsiteX94" fmla="*/ 880335 w 1455645"/>
              <a:gd name="connsiteY94" fmla="*/ 378615 h 977651"/>
              <a:gd name="connsiteX95" fmla="*/ 863274 w 1455645"/>
              <a:gd name="connsiteY95" fmla="*/ 353084 h 977651"/>
              <a:gd name="connsiteX96" fmla="*/ 890841 w 1455645"/>
              <a:gd name="connsiteY96" fmla="*/ 330229 h 977651"/>
              <a:gd name="connsiteX97" fmla="*/ 913697 w 1455645"/>
              <a:gd name="connsiteY97" fmla="*/ 357796 h 977651"/>
              <a:gd name="connsiteX98" fmla="*/ 911243 w 1455645"/>
              <a:gd name="connsiteY98" fmla="*/ 368039 h 977651"/>
              <a:gd name="connsiteX99" fmla="*/ 926822 w 1455645"/>
              <a:gd name="connsiteY99" fmla="*/ 393431 h 977651"/>
              <a:gd name="connsiteX100" fmla="*/ 899256 w 1455645"/>
              <a:gd name="connsiteY100" fmla="*/ 416286 h 977651"/>
              <a:gd name="connsiteX101" fmla="*/ 882354 w 1455645"/>
              <a:gd name="connsiteY101" fmla="*/ 407040 h 977651"/>
              <a:gd name="connsiteX102" fmla="*/ 699300 w 1455645"/>
              <a:gd name="connsiteY102" fmla="*/ 58648 h 977651"/>
              <a:gd name="connsiteX103" fmla="*/ 689432 w 1455645"/>
              <a:gd name="connsiteY103" fmla="*/ 34258 h 977651"/>
              <a:gd name="connsiteX104" fmla="*/ 723689 w 1455645"/>
              <a:gd name="connsiteY104" fmla="*/ 0 h 977651"/>
              <a:gd name="connsiteX105" fmla="*/ 757948 w 1455645"/>
              <a:gd name="connsiteY105" fmla="*/ 34257 h 977651"/>
              <a:gd name="connsiteX106" fmla="*/ 723689 w 1455645"/>
              <a:gd name="connsiteY106" fmla="*/ 68516 h 977651"/>
              <a:gd name="connsiteX107" fmla="*/ 699300 w 1455645"/>
              <a:gd name="connsiteY107" fmla="*/ 58648 h 977651"/>
              <a:gd name="connsiteX108" fmla="*/ 1041019 w 1455645"/>
              <a:gd name="connsiteY108" fmla="*/ 724241 h 977651"/>
              <a:gd name="connsiteX109" fmla="*/ 1050748 w 1455645"/>
              <a:gd name="connsiteY109" fmla="*/ 716175 h 977651"/>
              <a:gd name="connsiteX110" fmla="*/ 1058815 w 1455645"/>
              <a:gd name="connsiteY110" fmla="*/ 725904 h 977651"/>
              <a:gd name="connsiteX111" fmla="*/ 1049085 w 1455645"/>
              <a:gd name="connsiteY111" fmla="*/ 733971 h 977651"/>
              <a:gd name="connsiteX112" fmla="*/ 1041019 w 1455645"/>
              <a:gd name="connsiteY112" fmla="*/ 724241 h 977651"/>
              <a:gd name="connsiteX113" fmla="*/ 889998 w 1455645"/>
              <a:gd name="connsiteY113" fmla="*/ 451326 h 977651"/>
              <a:gd name="connsiteX114" fmla="*/ 901349 w 1455645"/>
              <a:gd name="connsiteY114" fmla="*/ 441913 h 977651"/>
              <a:gd name="connsiteX115" fmla="*/ 910761 w 1455645"/>
              <a:gd name="connsiteY115" fmla="*/ 453266 h 977651"/>
              <a:gd name="connsiteX116" fmla="*/ 899409 w 1455645"/>
              <a:gd name="connsiteY116" fmla="*/ 462676 h 977651"/>
              <a:gd name="connsiteX117" fmla="*/ 889998 w 1455645"/>
              <a:gd name="connsiteY117" fmla="*/ 451326 h 977651"/>
              <a:gd name="connsiteX118" fmla="*/ 913534 w 1455645"/>
              <a:gd name="connsiteY118" fmla="*/ 603683 h 977651"/>
              <a:gd name="connsiteX119" fmla="*/ 902917 w 1455645"/>
              <a:gd name="connsiteY119" fmla="*/ 569219 h 977651"/>
              <a:gd name="connsiteX120" fmla="*/ 933492 w 1455645"/>
              <a:gd name="connsiteY120" fmla="*/ 530190 h 977651"/>
              <a:gd name="connsiteX121" fmla="*/ 920879 w 1455645"/>
              <a:gd name="connsiteY121" fmla="*/ 505075 h 977651"/>
              <a:gd name="connsiteX122" fmla="*/ 934822 w 1455645"/>
              <a:gd name="connsiteY122" fmla="*/ 483938 h 977651"/>
              <a:gd name="connsiteX123" fmla="*/ 947419 w 1455645"/>
              <a:gd name="connsiteY123" fmla="*/ 461180 h 977651"/>
              <a:gd name="connsiteX124" fmla="*/ 946215 w 1455645"/>
              <a:gd name="connsiteY124" fmla="*/ 458075 h 977651"/>
              <a:gd name="connsiteX125" fmla="*/ 940144 w 1455645"/>
              <a:gd name="connsiteY125" fmla="*/ 459004 h 977651"/>
              <a:gd name="connsiteX126" fmla="*/ 930732 w 1455645"/>
              <a:gd name="connsiteY126" fmla="*/ 447653 h 977651"/>
              <a:gd name="connsiteX127" fmla="*/ 942084 w 1455645"/>
              <a:gd name="connsiteY127" fmla="*/ 438242 h 977651"/>
              <a:gd name="connsiteX128" fmla="*/ 946394 w 1455645"/>
              <a:gd name="connsiteY128" fmla="*/ 440140 h 977651"/>
              <a:gd name="connsiteX129" fmla="*/ 963441 w 1455645"/>
              <a:gd name="connsiteY129" fmla="*/ 417798 h 977651"/>
              <a:gd name="connsiteX130" fmla="*/ 982762 w 1455645"/>
              <a:gd name="connsiteY130" fmla="*/ 403148 h 977651"/>
              <a:gd name="connsiteX131" fmla="*/ 998106 w 1455645"/>
              <a:gd name="connsiteY131" fmla="*/ 415053 h 977651"/>
              <a:gd name="connsiteX132" fmla="*/ 1012284 w 1455645"/>
              <a:gd name="connsiteY132" fmla="*/ 407403 h 977651"/>
              <a:gd name="connsiteX133" fmla="*/ 1027074 w 1455645"/>
              <a:gd name="connsiteY133" fmla="*/ 425241 h 977651"/>
              <a:gd name="connsiteX134" fmla="*/ 1018410 w 1455645"/>
              <a:gd name="connsiteY134" fmla="*/ 437895 h 977651"/>
              <a:gd name="connsiteX135" fmla="*/ 1019340 w 1455645"/>
              <a:gd name="connsiteY135" fmla="*/ 443965 h 977651"/>
              <a:gd name="connsiteX136" fmla="*/ 1052632 w 1455645"/>
              <a:gd name="connsiteY136" fmla="*/ 503923 h 977651"/>
              <a:gd name="connsiteX137" fmla="*/ 995182 w 1455645"/>
              <a:gd name="connsiteY137" fmla="*/ 558393 h 977651"/>
              <a:gd name="connsiteX138" fmla="*/ 996111 w 1455645"/>
              <a:gd name="connsiteY138" fmla="*/ 564464 h 977651"/>
              <a:gd name="connsiteX139" fmla="*/ 1022015 w 1455645"/>
              <a:gd name="connsiteY139" fmla="*/ 559405 h 977651"/>
              <a:gd name="connsiteX140" fmla="*/ 1069071 w 1455645"/>
              <a:gd name="connsiteY140" fmla="*/ 616161 h 977651"/>
              <a:gd name="connsiteX141" fmla="*/ 1055779 w 1455645"/>
              <a:gd name="connsiteY141" fmla="*/ 646335 h 977651"/>
              <a:gd name="connsiteX142" fmla="*/ 1056431 w 1455645"/>
              <a:gd name="connsiteY142" fmla="*/ 655371 h 977651"/>
              <a:gd name="connsiteX143" fmla="*/ 1028863 w 1455645"/>
              <a:gd name="connsiteY143" fmla="*/ 678226 h 977651"/>
              <a:gd name="connsiteX144" fmla="*/ 1007866 w 1455645"/>
              <a:gd name="connsiteY144" fmla="*/ 662801 h 977651"/>
              <a:gd name="connsiteX145" fmla="*/ 967117 w 1455645"/>
              <a:gd name="connsiteY145" fmla="*/ 618601 h 977651"/>
              <a:gd name="connsiteX146" fmla="*/ 945938 w 1455645"/>
              <a:gd name="connsiteY146" fmla="*/ 621111 h 977651"/>
              <a:gd name="connsiteX147" fmla="*/ 913534 w 1455645"/>
              <a:gd name="connsiteY147" fmla="*/ 603683 h 977651"/>
              <a:gd name="connsiteX148" fmla="*/ 787738 w 1455645"/>
              <a:gd name="connsiteY148" fmla="*/ 396204 h 977651"/>
              <a:gd name="connsiteX149" fmla="*/ 798164 w 1455645"/>
              <a:gd name="connsiteY149" fmla="*/ 385778 h 977651"/>
              <a:gd name="connsiteX150" fmla="*/ 808591 w 1455645"/>
              <a:gd name="connsiteY150" fmla="*/ 396203 h 977651"/>
              <a:gd name="connsiteX151" fmla="*/ 798164 w 1455645"/>
              <a:gd name="connsiteY151" fmla="*/ 406630 h 977651"/>
              <a:gd name="connsiteX152" fmla="*/ 787738 w 1455645"/>
              <a:gd name="connsiteY152" fmla="*/ 396204 h 977651"/>
              <a:gd name="connsiteX153" fmla="*/ 632833 w 1455645"/>
              <a:gd name="connsiteY153" fmla="*/ 114692 h 977651"/>
              <a:gd name="connsiteX154" fmla="*/ 641769 w 1455645"/>
              <a:gd name="connsiteY154" fmla="*/ 105755 h 977651"/>
              <a:gd name="connsiteX155" fmla="*/ 650707 w 1455645"/>
              <a:gd name="connsiteY155" fmla="*/ 114692 h 977651"/>
              <a:gd name="connsiteX156" fmla="*/ 641770 w 1455645"/>
              <a:gd name="connsiteY156" fmla="*/ 123629 h 977651"/>
              <a:gd name="connsiteX157" fmla="*/ 632833 w 1455645"/>
              <a:gd name="connsiteY157" fmla="*/ 114692 h 977651"/>
              <a:gd name="connsiteX158" fmla="*/ 980658 w 1455645"/>
              <a:gd name="connsiteY158" fmla="*/ 809853 h 977651"/>
              <a:gd name="connsiteX159" fmla="*/ 990388 w 1455645"/>
              <a:gd name="connsiteY159" fmla="*/ 801787 h 977651"/>
              <a:gd name="connsiteX160" fmla="*/ 998455 w 1455645"/>
              <a:gd name="connsiteY160" fmla="*/ 811516 h 977651"/>
              <a:gd name="connsiteX161" fmla="*/ 988725 w 1455645"/>
              <a:gd name="connsiteY161" fmla="*/ 819583 h 977651"/>
              <a:gd name="connsiteX162" fmla="*/ 980658 w 1455645"/>
              <a:gd name="connsiteY162" fmla="*/ 809853 h 977651"/>
              <a:gd name="connsiteX163" fmla="*/ 841359 w 1455645"/>
              <a:gd name="connsiteY163" fmla="*/ 579408 h 977651"/>
              <a:gd name="connsiteX164" fmla="*/ 851785 w 1455645"/>
              <a:gd name="connsiteY164" fmla="*/ 568983 h 977651"/>
              <a:gd name="connsiteX165" fmla="*/ 862212 w 1455645"/>
              <a:gd name="connsiteY165" fmla="*/ 579408 h 977651"/>
              <a:gd name="connsiteX166" fmla="*/ 851785 w 1455645"/>
              <a:gd name="connsiteY166" fmla="*/ 589835 h 977651"/>
              <a:gd name="connsiteX167" fmla="*/ 841359 w 1455645"/>
              <a:gd name="connsiteY167" fmla="*/ 579408 h 977651"/>
              <a:gd name="connsiteX168" fmla="*/ 637299 w 1455645"/>
              <a:gd name="connsiteY168" fmla="*/ 284492 h 977651"/>
              <a:gd name="connsiteX169" fmla="*/ 650703 w 1455645"/>
              <a:gd name="connsiteY169" fmla="*/ 271086 h 977651"/>
              <a:gd name="connsiteX170" fmla="*/ 655173 w 1455645"/>
              <a:gd name="connsiteY170" fmla="*/ 274065 h 977651"/>
              <a:gd name="connsiteX171" fmla="*/ 679004 w 1455645"/>
              <a:gd name="connsiteY171" fmla="*/ 257682 h 977651"/>
              <a:gd name="connsiteX172" fmla="*/ 702836 w 1455645"/>
              <a:gd name="connsiteY172" fmla="*/ 281513 h 977651"/>
              <a:gd name="connsiteX173" fmla="*/ 679004 w 1455645"/>
              <a:gd name="connsiteY173" fmla="*/ 305345 h 977651"/>
              <a:gd name="connsiteX174" fmla="*/ 659640 w 1455645"/>
              <a:gd name="connsiteY174" fmla="*/ 294917 h 977651"/>
              <a:gd name="connsiteX175" fmla="*/ 650703 w 1455645"/>
              <a:gd name="connsiteY175" fmla="*/ 297897 h 977651"/>
              <a:gd name="connsiteX176" fmla="*/ 637299 w 1455645"/>
              <a:gd name="connsiteY176" fmla="*/ 284492 h 977651"/>
              <a:gd name="connsiteX177" fmla="*/ 760181 w 1455645"/>
              <a:gd name="connsiteY177" fmla="*/ 533979 h 977651"/>
              <a:gd name="connsiteX178" fmla="*/ 753479 w 1455645"/>
              <a:gd name="connsiteY178" fmla="*/ 518340 h 977651"/>
              <a:gd name="connsiteX179" fmla="*/ 775821 w 1455645"/>
              <a:gd name="connsiteY179" fmla="*/ 495998 h 977651"/>
              <a:gd name="connsiteX180" fmla="*/ 798163 w 1455645"/>
              <a:gd name="connsiteY180" fmla="*/ 518339 h 977651"/>
              <a:gd name="connsiteX181" fmla="*/ 775820 w 1455645"/>
              <a:gd name="connsiteY181" fmla="*/ 540682 h 977651"/>
              <a:gd name="connsiteX182" fmla="*/ 760181 w 1455645"/>
              <a:gd name="connsiteY182" fmla="*/ 533979 h 977651"/>
              <a:gd name="connsiteX183" fmla="*/ 678285 w 1455645"/>
              <a:gd name="connsiteY183" fmla="*/ 395637 h 977651"/>
              <a:gd name="connsiteX184" fmla="*/ 686392 w 1455645"/>
              <a:gd name="connsiteY184" fmla="*/ 388915 h 977651"/>
              <a:gd name="connsiteX185" fmla="*/ 693115 w 1455645"/>
              <a:gd name="connsiteY185" fmla="*/ 397022 h 977651"/>
              <a:gd name="connsiteX186" fmla="*/ 692977 w 1455645"/>
              <a:gd name="connsiteY186" fmla="*/ 398506 h 977651"/>
              <a:gd name="connsiteX187" fmla="*/ 709470 w 1455645"/>
              <a:gd name="connsiteY187" fmla="*/ 382096 h 977651"/>
              <a:gd name="connsiteX188" fmla="*/ 707613 w 1455645"/>
              <a:gd name="connsiteY188" fmla="*/ 369955 h 977651"/>
              <a:gd name="connsiteX189" fmla="*/ 738423 w 1455645"/>
              <a:gd name="connsiteY189" fmla="*/ 344409 h 977651"/>
              <a:gd name="connsiteX190" fmla="*/ 758353 w 1455645"/>
              <a:gd name="connsiteY190" fmla="*/ 355248 h 977651"/>
              <a:gd name="connsiteX191" fmla="*/ 757287 w 1455645"/>
              <a:gd name="connsiteY191" fmla="*/ 350661 h 977651"/>
              <a:gd name="connsiteX192" fmla="*/ 763180 w 1455645"/>
              <a:gd name="connsiteY192" fmla="*/ 339617 h 977651"/>
              <a:gd name="connsiteX193" fmla="*/ 764022 w 1455645"/>
              <a:gd name="connsiteY193" fmla="*/ 339353 h 977651"/>
              <a:gd name="connsiteX194" fmla="*/ 749891 w 1455645"/>
              <a:gd name="connsiteY194" fmla="*/ 333700 h 977651"/>
              <a:gd name="connsiteX195" fmla="*/ 749456 w 1455645"/>
              <a:gd name="connsiteY195" fmla="*/ 334408 h 977651"/>
              <a:gd name="connsiteX196" fmla="*/ 736012 w 1455645"/>
              <a:gd name="connsiteY196" fmla="*/ 338200 h 977651"/>
              <a:gd name="connsiteX197" fmla="*/ 724245 w 1455645"/>
              <a:gd name="connsiteY197" fmla="*/ 332052 h 977651"/>
              <a:gd name="connsiteX198" fmla="*/ 719879 w 1455645"/>
              <a:gd name="connsiteY198" fmla="*/ 318741 h 977651"/>
              <a:gd name="connsiteX199" fmla="*/ 726027 w 1455645"/>
              <a:gd name="connsiteY199" fmla="*/ 306974 h 977651"/>
              <a:gd name="connsiteX200" fmla="*/ 732889 w 1455645"/>
              <a:gd name="connsiteY200" fmla="*/ 304724 h 977651"/>
              <a:gd name="connsiteX201" fmla="*/ 743239 w 1455645"/>
              <a:gd name="connsiteY201" fmla="*/ 280211 h 977651"/>
              <a:gd name="connsiteX202" fmla="*/ 768374 w 1455645"/>
              <a:gd name="connsiteY202" fmla="*/ 269598 h 977651"/>
              <a:gd name="connsiteX203" fmla="*/ 804121 w 1455645"/>
              <a:gd name="connsiteY203" fmla="*/ 305345 h 977651"/>
              <a:gd name="connsiteX204" fmla="*/ 794067 w 1455645"/>
              <a:gd name="connsiteY204" fmla="*/ 330480 h 977651"/>
              <a:gd name="connsiteX205" fmla="*/ 777695 w 1455645"/>
              <a:gd name="connsiteY205" fmla="*/ 337244 h 977651"/>
              <a:gd name="connsiteX206" fmla="*/ 786167 w 1455645"/>
              <a:gd name="connsiteY206" fmla="*/ 341765 h 977651"/>
              <a:gd name="connsiteX207" fmla="*/ 789914 w 1455645"/>
              <a:gd name="connsiteY207" fmla="*/ 353710 h 977651"/>
              <a:gd name="connsiteX208" fmla="*/ 772075 w 1455645"/>
              <a:gd name="connsiteY208" fmla="*/ 368498 h 977651"/>
              <a:gd name="connsiteX209" fmla="*/ 762110 w 1455645"/>
              <a:gd name="connsiteY209" fmla="*/ 363080 h 977651"/>
              <a:gd name="connsiteX210" fmla="*/ 762622 w 1455645"/>
              <a:gd name="connsiteY210" fmla="*/ 373598 h 977651"/>
              <a:gd name="connsiteX211" fmla="*/ 747058 w 1455645"/>
              <a:gd name="connsiteY211" fmla="*/ 396079 h 977651"/>
              <a:gd name="connsiteX212" fmla="*/ 750121 w 1455645"/>
              <a:gd name="connsiteY212" fmla="*/ 411325 h 977651"/>
              <a:gd name="connsiteX213" fmla="*/ 717689 w 1455645"/>
              <a:gd name="connsiteY213" fmla="*/ 438214 h 977651"/>
              <a:gd name="connsiteX214" fmla="*/ 690800 w 1455645"/>
              <a:gd name="connsiteY214" fmla="*/ 405782 h 977651"/>
              <a:gd name="connsiteX215" fmla="*/ 692838 w 1455645"/>
              <a:gd name="connsiteY215" fmla="*/ 399988 h 977651"/>
              <a:gd name="connsiteX216" fmla="*/ 685006 w 1455645"/>
              <a:gd name="connsiteY216" fmla="*/ 403745 h 977651"/>
              <a:gd name="connsiteX217" fmla="*/ 678285 w 1455645"/>
              <a:gd name="connsiteY217" fmla="*/ 395637 h 977651"/>
              <a:gd name="connsiteX218" fmla="*/ 824042 w 1455645"/>
              <a:gd name="connsiteY218" fmla="*/ 703407 h 977651"/>
              <a:gd name="connsiteX219" fmla="*/ 819016 w 1455645"/>
              <a:gd name="connsiteY219" fmla="*/ 691119 h 977651"/>
              <a:gd name="connsiteX220" fmla="*/ 836890 w 1455645"/>
              <a:gd name="connsiteY220" fmla="*/ 673246 h 977651"/>
              <a:gd name="connsiteX221" fmla="*/ 854763 w 1455645"/>
              <a:gd name="connsiteY221" fmla="*/ 691119 h 977651"/>
              <a:gd name="connsiteX222" fmla="*/ 836890 w 1455645"/>
              <a:gd name="connsiteY222" fmla="*/ 708994 h 977651"/>
              <a:gd name="connsiteX223" fmla="*/ 824042 w 1455645"/>
              <a:gd name="connsiteY223" fmla="*/ 703407 h 977651"/>
              <a:gd name="connsiteX224" fmla="*/ 583678 w 1455645"/>
              <a:gd name="connsiteY224" fmla="*/ 266617 h 977651"/>
              <a:gd name="connsiteX225" fmla="*/ 597083 w 1455645"/>
              <a:gd name="connsiteY225" fmla="*/ 253212 h 977651"/>
              <a:gd name="connsiteX226" fmla="*/ 610489 w 1455645"/>
              <a:gd name="connsiteY226" fmla="*/ 266617 h 977651"/>
              <a:gd name="connsiteX227" fmla="*/ 597083 w 1455645"/>
              <a:gd name="connsiteY227" fmla="*/ 280023 h 977651"/>
              <a:gd name="connsiteX228" fmla="*/ 583678 w 1455645"/>
              <a:gd name="connsiteY228" fmla="*/ 266617 h 977651"/>
              <a:gd name="connsiteX229" fmla="*/ 774331 w 1455645"/>
              <a:gd name="connsiteY229" fmla="*/ 661703 h 977651"/>
              <a:gd name="connsiteX230" fmla="*/ 769863 w 1455645"/>
              <a:gd name="connsiteY230" fmla="*/ 649414 h 977651"/>
              <a:gd name="connsiteX231" fmla="*/ 787737 w 1455645"/>
              <a:gd name="connsiteY231" fmla="*/ 631541 h 977651"/>
              <a:gd name="connsiteX232" fmla="*/ 805610 w 1455645"/>
              <a:gd name="connsiteY232" fmla="*/ 649414 h 977651"/>
              <a:gd name="connsiteX233" fmla="*/ 787737 w 1455645"/>
              <a:gd name="connsiteY233" fmla="*/ 667288 h 977651"/>
              <a:gd name="connsiteX234" fmla="*/ 774331 w 1455645"/>
              <a:gd name="connsiteY234" fmla="*/ 661703 h 977651"/>
              <a:gd name="connsiteX235" fmla="*/ 720523 w 1455645"/>
              <a:gd name="connsiteY235" fmla="*/ 564701 h 977651"/>
              <a:gd name="connsiteX236" fmla="*/ 714752 w 1455645"/>
              <a:gd name="connsiteY236" fmla="*/ 551109 h 977651"/>
              <a:gd name="connsiteX237" fmla="*/ 734114 w 1455645"/>
              <a:gd name="connsiteY237" fmla="*/ 531746 h 977651"/>
              <a:gd name="connsiteX238" fmla="*/ 753479 w 1455645"/>
              <a:gd name="connsiteY238" fmla="*/ 551109 h 977651"/>
              <a:gd name="connsiteX239" fmla="*/ 734114 w 1455645"/>
              <a:gd name="connsiteY239" fmla="*/ 570473 h 977651"/>
              <a:gd name="connsiteX240" fmla="*/ 720523 w 1455645"/>
              <a:gd name="connsiteY240" fmla="*/ 564701 h 977651"/>
              <a:gd name="connsiteX241" fmla="*/ 817154 w 1455645"/>
              <a:gd name="connsiteY241" fmla="*/ 753492 h 977651"/>
              <a:gd name="connsiteX242" fmla="*/ 810079 w 1455645"/>
              <a:gd name="connsiteY242" fmla="*/ 735805 h 977651"/>
              <a:gd name="connsiteX243" fmla="*/ 835400 w 1455645"/>
              <a:gd name="connsiteY243" fmla="*/ 713463 h 977651"/>
              <a:gd name="connsiteX244" fmla="*/ 847316 w 1455645"/>
              <a:gd name="connsiteY244" fmla="*/ 716442 h 977651"/>
              <a:gd name="connsiteX245" fmla="*/ 856253 w 1455645"/>
              <a:gd name="connsiteY245" fmla="*/ 713463 h 977651"/>
              <a:gd name="connsiteX246" fmla="*/ 872638 w 1455645"/>
              <a:gd name="connsiteY246" fmla="*/ 729847 h 977651"/>
              <a:gd name="connsiteX247" fmla="*/ 857743 w 1455645"/>
              <a:gd name="connsiteY247" fmla="*/ 746232 h 977651"/>
              <a:gd name="connsiteX248" fmla="*/ 835400 w 1455645"/>
              <a:gd name="connsiteY248" fmla="*/ 761126 h 977651"/>
              <a:gd name="connsiteX249" fmla="*/ 817154 w 1455645"/>
              <a:gd name="connsiteY249" fmla="*/ 753492 h 977651"/>
              <a:gd name="connsiteX250" fmla="*/ 768517 w 1455645"/>
              <a:gd name="connsiteY250" fmla="*/ 710743 h 977651"/>
              <a:gd name="connsiteX251" fmla="*/ 783110 w 1455645"/>
              <a:gd name="connsiteY251" fmla="*/ 698642 h 977651"/>
              <a:gd name="connsiteX252" fmla="*/ 795211 w 1455645"/>
              <a:gd name="connsiteY252" fmla="*/ 713238 h 977651"/>
              <a:gd name="connsiteX253" fmla="*/ 780616 w 1455645"/>
              <a:gd name="connsiteY253" fmla="*/ 725337 h 977651"/>
              <a:gd name="connsiteX254" fmla="*/ 768517 w 1455645"/>
              <a:gd name="connsiteY254" fmla="*/ 710743 h 977651"/>
              <a:gd name="connsiteX255" fmla="*/ 741192 w 1455645"/>
              <a:gd name="connsiteY255" fmla="*/ 681066 h 977651"/>
              <a:gd name="connsiteX256" fmla="*/ 737095 w 1455645"/>
              <a:gd name="connsiteY256" fmla="*/ 670267 h 977651"/>
              <a:gd name="connsiteX257" fmla="*/ 751990 w 1455645"/>
              <a:gd name="connsiteY257" fmla="*/ 655372 h 977651"/>
              <a:gd name="connsiteX258" fmla="*/ 766885 w 1455645"/>
              <a:gd name="connsiteY258" fmla="*/ 670267 h 977651"/>
              <a:gd name="connsiteX259" fmla="*/ 751990 w 1455645"/>
              <a:gd name="connsiteY259" fmla="*/ 685162 h 977651"/>
              <a:gd name="connsiteX260" fmla="*/ 741192 w 1455645"/>
              <a:gd name="connsiteY260" fmla="*/ 681066 h 977651"/>
              <a:gd name="connsiteX261" fmla="*/ 648657 w 1455645"/>
              <a:gd name="connsiteY261" fmla="*/ 551667 h 977651"/>
              <a:gd name="connsiteX262" fmla="*/ 641769 w 1455645"/>
              <a:gd name="connsiteY262" fmla="*/ 534724 h 977651"/>
              <a:gd name="connsiteX263" fmla="*/ 655173 w 1455645"/>
              <a:gd name="connsiteY263" fmla="*/ 513872 h 977651"/>
              <a:gd name="connsiteX264" fmla="*/ 643258 w 1455645"/>
              <a:gd name="connsiteY264" fmla="*/ 484082 h 977651"/>
              <a:gd name="connsiteX265" fmla="*/ 686453 w 1455645"/>
              <a:gd name="connsiteY265" fmla="*/ 440888 h 977651"/>
              <a:gd name="connsiteX266" fmla="*/ 717732 w 1455645"/>
              <a:gd name="connsiteY266" fmla="*/ 454292 h 977651"/>
              <a:gd name="connsiteX267" fmla="*/ 746033 w 1455645"/>
              <a:gd name="connsiteY267" fmla="*/ 491530 h 977651"/>
              <a:gd name="connsiteX268" fmla="*/ 707306 w 1455645"/>
              <a:gd name="connsiteY268" fmla="*/ 530256 h 977651"/>
              <a:gd name="connsiteX269" fmla="*/ 693900 w 1455645"/>
              <a:gd name="connsiteY269" fmla="*/ 527277 h 977651"/>
              <a:gd name="connsiteX270" fmla="*/ 687942 w 1455645"/>
              <a:gd name="connsiteY270" fmla="*/ 527277 h 977651"/>
              <a:gd name="connsiteX271" fmla="*/ 689432 w 1455645"/>
              <a:gd name="connsiteY271" fmla="*/ 534724 h 977651"/>
              <a:gd name="connsiteX272" fmla="*/ 665600 w 1455645"/>
              <a:gd name="connsiteY272" fmla="*/ 558555 h 977651"/>
              <a:gd name="connsiteX273" fmla="*/ 648657 w 1455645"/>
              <a:gd name="connsiteY273" fmla="*/ 551667 h 977651"/>
              <a:gd name="connsiteX274" fmla="*/ 546772 w 1455645"/>
              <a:gd name="connsiteY274" fmla="*/ 370550 h 977651"/>
              <a:gd name="connsiteX275" fmla="*/ 541973 w 1455645"/>
              <a:gd name="connsiteY275" fmla="*/ 358965 h 977651"/>
              <a:gd name="connsiteX276" fmla="*/ 558356 w 1455645"/>
              <a:gd name="connsiteY276" fmla="*/ 342581 h 977651"/>
              <a:gd name="connsiteX277" fmla="*/ 574741 w 1455645"/>
              <a:gd name="connsiteY277" fmla="*/ 358964 h 977651"/>
              <a:gd name="connsiteX278" fmla="*/ 558356 w 1455645"/>
              <a:gd name="connsiteY278" fmla="*/ 375349 h 977651"/>
              <a:gd name="connsiteX279" fmla="*/ 546772 w 1455645"/>
              <a:gd name="connsiteY279" fmla="*/ 370550 h 977651"/>
              <a:gd name="connsiteX280" fmla="*/ 766438 w 1455645"/>
              <a:gd name="connsiteY280" fmla="*/ 867066 h 977651"/>
              <a:gd name="connsiteX281" fmla="*/ 762628 w 1455645"/>
              <a:gd name="connsiteY281" fmla="*/ 853806 h 977651"/>
              <a:gd name="connsiteX282" fmla="*/ 782087 w 1455645"/>
              <a:gd name="connsiteY282" fmla="*/ 837673 h 977651"/>
              <a:gd name="connsiteX283" fmla="*/ 794879 w 1455645"/>
              <a:gd name="connsiteY283" fmla="*/ 844852 h 977651"/>
              <a:gd name="connsiteX284" fmla="*/ 833619 w 1455645"/>
              <a:gd name="connsiteY284" fmla="*/ 830521 h 977651"/>
              <a:gd name="connsiteX285" fmla="*/ 877984 w 1455645"/>
              <a:gd name="connsiteY285" fmla="*/ 884034 h 977651"/>
              <a:gd name="connsiteX286" fmla="*/ 824472 w 1455645"/>
              <a:gd name="connsiteY286" fmla="*/ 928400 h 977651"/>
              <a:gd name="connsiteX287" fmla="*/ 791342 w 1455645"/>
              <a:gd name="connsiteY287" fmla="*/ 910719 h 977651"/>
              <a:gd name="connsiteX288" fmla="*/ 780105 w 1455645"/>
              <a:gd name="connsiteY288" fmla="*/ 874888 h 977651"/>
              <a:gd name="connsiteX289" fmla="*/ 780243 w 1455645"/>
              <a:gd name="connsiteY289" fmla="*/ 873404 h 977651"/>
              <a:gd name="connsiteX290" fmla="*/ 778761 w 1455645"/>
              <a:gd name="connsiteY290" fmla="*/ 873265 h 977651"/>
              <a:gd name="connsiteX291" fmla="*/ 766438 w 1455645"/>
              <a:gd name="connsiteY291" fmla="*/ 867066 h 977651"/>
              <a:gd name="connsiteX292" fmla="*/ 408849 w 1455645"/>
              <a:gd name="connsiteY292" fmla="*/ 210577 h 977651"/>
              <a:gd name="connsiteX293" fmla="*/ 396003 w 1455645"/>
              <a:gd name="connsiteY293" fmla="*/ 178739 h 977651"/>
              <a:gd name="connsiteX294" fmla="*/ 440687 w 1455645"/>
              <a:gd name="connsiteY294" fmla="*/ 134054 h 977651"/>
              <a:gd name="connsiteX295" fmla="*/ 485372 w 1455645"/>
              <a:gd name="connsiteY295" fmla="*/ 178739 h 977651"/>
              <a:gd name="connsiteX296" fmla="*/ 440687 w 1455645"/>
              <a:gd name="connsiteY296" fmla="*/ 223424 h 977651"/>
              <a:gd name="connsiteX297" fmla="*/ 408849 w 1455645"/>
              <a:gd name="connsiteY297" fmla="*/ 210577 h 977651"/>
              <a:gd name="connsiteX298" fmla="*/ 715448 w 1455645"/>
              <a:gd name="connsiteY298" fmla="*/ 846406 h 977651"/>
              <a:gd name="connsiteX299" fmla="*/ 728422 w 1455645"/>
              <a:gd name="connsiteY299" fmla="*/ 835651 h 977651"/>
              <a:gd name="connsiteX300" fmla="*/ 739177 w 1455645"/>
              <a:gd name="connsiteY300" fmla="*/ 848623 h 977651"/>
              <a:gd name="connsiteX301" fmla="*/ 726204 w 1455645"/>
              <a:gd name="connsiteY301" fmla="*/ 859379 h 977651"/>
              <a:gd name="connsiteX302" fmla="*/ 715448 w 1455645"/>
              <a:gd name="connsiteY302" fmla="*/ 846406 h 977651"/>
              <a:gd name="connsiteX303" fmla="*/ 438439 w 1455645"/>
              <a:gd name="connsiteY303" fmla="*/ 320865 h 977651"/>
              <a:gd name="connsiteX304" fmla="*/ 448168 w 1455645"/>
              <a:gd name="connsiteY304" fmla="*/ 312798 h 977651"/>
              <a:gd name="connsiteX305" fmla="*/ 456235 w 1455645"/>
              <a:gd name="connsiteY305" fmla="*/ 322528 h 977651"/>
              <a:gd name="connsiteX306" fmla="*/ 446505 w 1455645"/>
              <a:gd name="connsiteY306" fmla="*/ 330594 h 977651"/>
              <a:gd name="connsiteX307" fmla="*/ 438439 w 1455645"/>
              <a:gd name="connsiteY307" fmla="*/ 320865 h 977651"/>
              <a:gd name="connsiteX308" fmla="*/ 596513 w 1455645"/>
              <a:gd name="connsiteY308" fmla="*/ 630342 h 977651"/>
              <a:gd name="connsiteX309" fmla="*/ 609486 w 1455645"/>
              <a:gd name="connsiteY309" fmla="*/ 619588 h 977651"/>
              <a:gd name="connsiteX310" fmla="*/ 620241 w 1455645"/>
              <a:gd name="connsiteY310" fmla="*/ 632560 h 977651"/>
              <a:gd name="connsiteX311" fmla="*/ 607269 w 1455645"/>
              <a:gd name="connsiteY311" fmla="*/ 643315 h 977651"/>
              <a:gd name="connsiteX312" fmla="*/ 596513 w 1455645"/>
              <a:gd name="connsiteY312" fmla="*/ 630342 h 977651"/>
              <a:gd name="connsiteX313" fmla="*/ 674905 w 1455645"/>
              <a:gd name="connsiteY313" fmla="*/ 834014 h 977651"/>
              <a:gd name="connsiteX314" fmla="*/ 669003 w 1455645"/>
              <a:gd name="connsiteY314" fmla="*/ 815138 h 977651"/>
              <a:gd name="connsiteX315" fmla="*/ 696569 w 1455645"/>
              <a:gd name="connsiteY315" fmla="*/ 792282 h 977651"/>
              <a:gd name="connsiteX316" fmla="*/ 719425 w 1455645"/>
              <a:gd name="connsiteY316" fmla="*/ 819850 h 977651"/>
              <a:gd name="connsiteX317" fmla="*/ 691857 w 1455645"/>
              <a:gd name="connsiteY317" fmla="*/ 842704 h 977651"/>
              <a:gd name="connsiteX318" fmla="*/ 674905 w 1455645"/>
              <a:gd name="connsiteY318" fmla="*/ 834014 h 977651"/>
              <a:gd name="connsiteX319" fmla="*/ 387076 w 1455645"/>
              <a:gd name="connsiteY319" fmla="*/ 314195 h 977651"/>
              <a:gd name="connsiteX320" fmla="*/ 383330 w 1455645"/>
              <a:gd name="connsiteY320" fmla="*/ 302252 h 977651"/>
              <a:gd name="connsiteX321" fmla="*/ 401167 w 1455645"/>
              <a:gd name="connsiteY321" fmla="*/ 287463 h 977651"/>
              <a:gd name="connsiteX322" fmla="*/ 415956 w 1455645"/>
              <a:gd name="connsiteY322" fmla="*/ 305301 h 977651"/>
              <a:gd name="connsiteX323" fmla="*/ 398118 w 1455645"/>
              <a:gd name="connsiteY323" fmla="*/ 320089 h 977651"/>
              <a:gd name="connsiteX324" fmla="*/ 387076 w 1455645"/>
              <a:gd name="connsiteY324" fmla="*/ 314195 h 977651"/>
              <a:gd name="connsiteX325" fmla="*/ 503620 w 1455645"/>
              <a:gd name="connsiteY325" fmla="*/ 543289 h 977651"/>
              <a:gd name="connsiteX326" fmla="*/ 498779 w 1455645"/>
              <a:gd name="connsiteY326" fmla="*/ 531746 h 977651"/>
              <a:gd name="connsiteX327" fmla="*/ 510695 w 1455645"/>
              <a:gd name="connsiteY327" fmla="*/ 515361 h 977651"/>
              <a:gd name="connsiteX328" fmla="*/ 492821 w 1455645"/>
              <a:gd name="connsiteY328" fmla="*/ 481103 h 977651"/>
              <a:gd name="connsiteX329" fmla="*/ 536015 w 1455645"/>
              <a:gd name="connsiteY329" fmla="*/ 437909 h 977651"/>
              <a:gd name="connsiteX330" fmla="*/ 579211 w 1455645"/>
              <a:gd name="connsiteY330" fmla="*/ 481103 h 977651"/>
              <a:gd name="connsiteX331" fmla="*/ 536015 w 1455645"/>
              <a:gd name="connsiteY331" fmla="*/ 524299 h 977651"/>
              <a:gd name="connsiteX332" fmla="*/ 530057 w 1455645"/>
              <a:gd name="connsiteY332" fmla="*/ 524299 h 977651"/>
              <a:gd name="connsiteX333" fmla="*/ 531548 w 1455645"/>
              <a:gd name="connsiteY333" fmla="*/ 531745 h 977651"/>
              <a:gd name="connsiteX334" fmla="*/ 515163 w 1455645"/>
              <a:gd name="connsiteY334" fmla="*/ 548131 h 977651"/>
              <a:gd name="connsiteX335" fmla="*/ 503620 w 1455645"/>
              <a:gd name="connsiteY335" fmla="*/ 543289 h 977651"/>
              <a:gd name="connsiteX336" fmla="*/ 543894 w 1455645"/>
              <a:gd name="connsiteY336" fmla="*/ 641134 h 977651"/>
              <a:gd name="connsiteX337" fmla="*/ 538676 w 1455645"/>
              <a:gd name="connsiteY337" fmla="*/ 624938 h 977651"/>
              <a:gd name="connsiteX338" fmla="*/ 562999 w 1455645"/>
              <a:gd name="connsiteY338" fmla="*/ 604771 h 977651"/>
              <a:gd name="connsiteX339" fmla="*/ 583166 w 1455645"/>
              <a:gd name="connsiteY339" fmla="*/ 629096 h 977651"/>
              <a:gd name="connsiteX340" fmla="*/ 558842 w 1455645"/>
              <a:gd name="connsiteY340" fmla="*/ 649261 h 977651"/>
              <a:gd name="connsiteX341" fmla="*/ 543894 w 1455645"/>
              <a:gd name="connsiteY341" fmla="*/ 641134 h 977651"/>
              <a:gd name="connsiteX342" fmla="*/ 509205 w 1455645"/>
              <a:gd name="connsiteY342" fmla="*/ 610689 h 977651"/>
              <a:gd name="connsiteX343" fmla="*/ 518142 w 1455645"/>
              <a:gd name="connsiteY343" fmla="*/ 601752 h 977651"/>
              <a:gd name="connsiteX344" fmla="*/ 527079 w 1455645"/>
              <a:gd name="connsiteY344" fmla="*/ 610689 h 977651"/>
              <a:gd name="connsiteX345" fmla="*/ 518142 w 1455645"/>
              <a:gd name="connsiteY345" fmla="*/ 619626 h 977651"/>
              <a:gd name="connsiteX346" fmla="*/ 509205 w 1455645"/>
              <a:gd name="connsiteY346" fmla="*/ 610689 h 977651"/>
              <a:gd name="connsiteX347" fmla="*/ 536411 w 1455645"/>
              <a:gd name="connsiteY347" fmla="*/ 741225 h 977651"/>
              <a:gd name="connsiteX348" fmla="*/ 533285 w 1455645"/>
              <a:gd name="connsiteY348" fmla="*/ 730648 h 977651"/>
              <a:gd name="connsiteX349" fmla="*/ 547879 w 1455645"/>
              <a:gd name="connsiteY349" fmla="*/ 718548 h 977651"/>
              <a:gd name="connsiteX350" fmla="*/ 552190 w 1455645"/>
              <a:gd name="connsiteY350" fmla="*/ 720447 h 977651"/>
              <a:gd name="connsiteX351" fmla="*/ 542405 w 1455645"/>
              <a:gd name="connsiteY351" fmla="*/ 697093 h 977651"/>
              <a:gd name="connsiteX352" fmla="*/ 571593 w 1455645"/>
              <a:gd name="connsiteY352" fmla="*/ 672893 h 977651"/>
              <a:gd name="connsiteX353" fmla="*/ 595002 w 1455645"/>
              <a:gd name="connsiteY353" fmla="*/ 694529 h 977651"/>
              <a:gd name="connsiteX354" fmla="*/ 622806 w 1455645"/>
              <a:gd name="connsiteY354" fmla="*/ 685159 h 977651"/>
              <a:gd name="connsiteX355" fmla="*/ 654933 w 1455645"/>
              <a:gd name="connsiteY355" fmla="*/ 725560 h 977651"/>
              <a:gd name="connsiteX356" fmla="*/ 616015 w 1455645"/>
              <a:gd name="connsiteY356" fmla="*/ 757826 h 977651"/>
              <a:gd name="connsiteX357" fmla="*/ 583471 w 1455645"/>
              <a:gd name="connsiteY357" fmla="*/ 721874 h 977651"/>
              <a:gd name="connsiteX358" fmla="*/ 566604 w 1455645"/>
              <a:gd name="connsiteY358" fmla="*/ 726281 h 977651"/>
              <a:gd name="connsiteX359" fmla="*/ 556361 w 1455645"/>
              <a:gd name="connsiteY359" fmla="*/ 723829 h 977651"/>
              <a:gd name="connsiteX360" fmla="*/ 561323 w 1455645"/>
              <a:gd name="connsiteY360" fmla="*/ 734764 h 977651"/>
              <a:gd name="connsiteX361" fmla="*/ 546729 w 1455645"/>
              <a:gd name="connsiteY361" fmla="*/ 746864 h 977651"/>
              <a:gd name="connsiteX362" fmla="*/ 536411 w 1455645"/>
              <a:gd name="connsiteY362" fmla="*/ 741225 h 977651"/>
              <a:gd name="connsiteX363" fmla="*/ 361559 w 1455645"/>
              <a:gd name="connsiteY363" fmla="*/ 447404 h 977651"/>
              <a:gd name="connsiteX364" fmla="*/ 357277 w 1455645"/>
              <a:gd name="connsiteY364" fmla="*/ 430462 h 977651"/>
              <a:gd name="connsiteX365" fmla="*/ 381109 w 1455645"/>
              <a:gd name="connsiteY365" fmla="*/ 406630 h 977651"/>
              <a:gd name="connsiteX366" fmla="*/ 388557 w 1455645"/>
              <a:gd name="connsiteY366" fmla="*/ 408119 h 977651"/>
              <a:gd name="connsiteX367" fmla="*/ 390045 w 1455645"/>
              <a:gd name="connsiteY367" fmla="*/ 403651 h 977651"/>
              <a:gd name="connsiteX368" fmla="*/ 363235 w 1455645"/>
              <a:gd name="connsiteY368" fmla="*/ 364924 h 977651"/>
              <a:gd name="connsiteX369" fmla="*/ 404941 w 1455645"/>
              <a:gd name="connsiteY369" fmla="*/ 323219 h 977651"/>
              <a:gd name="connsiteX370" fmla="*/ 446646 w 1455645"/>
              <a:gd name="connsiteY370" fmla="*/ 364925 h 977651"/>
              <a:gd name="connsiteX371" fmla="*/ 445157 w 1455645"/>
              <a:gd name="connsiteY371" fmla="*/ 375350 h 977651"/>
              <a:gd name="connsiteX372" fmla="*/ 489842 w 1455645"/>
              <a:gd name="connsiteY372" fmla="*/ 427483 h 977651"/>
              <a:gd name="connsiteX373" fmla="*/ 436221 w 1455645"/>
              <a:gd name="connsiteY373" fmla="*/ 481105 h 977651"/>
              <a:gd name="connsiteX374" fmla="*/ 388557 w 1455645"/>
              <a:gd name="connsiteY374" fmla="*/ 451315 h 977651"/>
              <a:gd name="connsiteX375" fmla="*/ 378130 w 1455645"/>
              <a:gd name="connsiteY375" fmla="*/ 454293 h 977651"/>
              <a:gd name="connsiteX376" fmla="*/ 361559 w 1455645"/>
              <a:gd name="connsiteY376" fmla="*/ 447404 h 977651"/>
              <a:gd name="connsiteX377" fmla="*/ 458749 w 1455645"/>
              <a:gd name="connsiteY377" fmla="*/ 652208 h 977651"/>
              <a:gd name="connsiteX378" fmla="*/ 454094 w 1455645"/>
              <a:gd name="connsiteY378" fmla="*/ 641968 h 977651"/>
              <a:gd name="connsiteX379" fmla="*/ 468989 w 1455645"/>
              <a:gd name="connsiteY379" fmla="*/ 627073 h 977651"/>
              <a:gd name="connsiteX380" fmla="*/ 483884 w 1455645"/>
              <a:gd name="connsiteY380" fmla="*/ 641968 h 977651"/>
              <a:gd name="connsiteX381" fmla="*/ 468989 w 1455645"/>
              <a:gd name="connsiteY381" fmla="*/ 656863 h 977651"/>
              <a:gd name="connsiteX382" fmla="*/ 458749 w 1455645"/>
              <a:gd name="connsiteY382" fmla="*/ 652208 h 977651"/>
              <a:gd name="connsiteX383" fmla="*/ 166996 w 1455645"/>
              <a:gd name="connsiteY383" fmla="*/ 102401 h 977651"/>
              <a:gd name="connsiteX384" fmla="*/ 162156 w 1455645"/>
              <a:gd name="connsiteY384" fmla="*/ 90858 h 977651"/>
              <a:gd name="connsiteX385" fmla="*/ 178539 w 1455645"/>
              <a:gd name="connsiteY385" fmla="*/ 74474 h 977651"/>
              <a:gd name="connsiteX386" fmla="*/ 194924 w 1455645"/>
              <a:gd name="connsiteY386" fmla="*/ 90857 h 977651"/>
              <a:gd name="connsiteX387" fmla="*/ 178539 w 1455645"/>
              <a:gd name="connsiteY387" fmla="*/ 107242 h 977651"/>
              <a:gd name="connsiteX388" fmla="*/ 166996 w 1455645"/>
              <a:gd name="connsiteY388" fmla="*/ 102401 h 977651"/>
              <a:gd name="connsiteX389" fmla="*/ 547869 w 1455645"/>
              <a:gd name="connsiteY389" fmla="*/ 856739 h 977651"/>
              <a:gd name="connsiteX390" fmla="*/ 542587 w 1455645"/>
              <a:gd name="connsiteY390" fmla="*/ 839228 h 977651"/>
              <a:gd name="connsiteX391" fmla="*/ 568532 w 1455645"/>
              <a:gd name="connsiteY391" fmla="*/ 817717 h 977651"/>
              <a:gd name="connsiteX392" fmla="*/ 590043 w 1455645"/>
              <a:gd name="connsiteY392" fmla="*/ 843663 h 977651"/>
              <a:gd name="connsiteX393" fmla="*/ 564098 w 1455645"/>
              <a:gd name="connsiteY393" fmla="*/ 865173 h 977651"/>
              <a:gd name="connsiteX394" fmla="*/ 547869 w 1455645"/>
              <a:gd name="connsiteY394" fmla="*/ 856739 h 977651"/>
              <a:gd name="connsiteX395" fmla="*/ 396378 w 1455645"/>
              <a:gd name="connsiteY395" fmla="*/ 582844 h 977651"/>
              <a:gd name="connsiteX396" fmla="*/ 388086 w 1455645"/>
              <a:gd name="connsiteY396" fmla="*/ 555516 h 977651"/>
              <a:gd name="connsiteX397" fmla="*/ 401298 w 1455645"/>
              <a:gd name="connsiteY397" fmla="*/ 530196 h 977651"/>
              <a:gd name="connsiteX398" fmla="*/ 423612 w 1455645"/>
              <a:gd name="connsiteY398" fmla="*/ 523425 h 977651"/>
              <a:gd name="connsiteX399" fmla="*/ 423000 w 1455645"/>
              <a:gd name="connsiteY399" fmla="*/ 523180 h 977651"/>
              <a:gd name="connsiteX400" fmla="*/ 418346 w 1455645"/>
              <a:gd name="connsiteY400" fmla="*/ 512381 h 977651"/>
              <a:gd name="connsiteX401" fmla="*/ 433241 w 1455645"/>
              <a:gd name="connsiteY401" fmla="*/ 497487 h 977651"/>
              <a:gd name="connsiteX402" fmla="*/ 448135 w 1455645"/>
              <a:gd name="connsiteY402" fmla="*/ 512381 h 977651"/>
              <a:gd name="connsiteX403" fmla="*/ 444039 w 1455645"/>
              <a:gd name="connsiteY403" fmla="*/ 522621 h 977651"/>
              <a:gd name="connsiteX404" fmla="*/ 436352 w 1455645"/>
              <a:gd name="connsiteY404" fmla="*/ 525935 h 977651"/>
              <a:gd name="connsiteX405" fmla="*/ 453945 w 1455645"/>
              <a:gd name="connsiteY405" fmla="*/ 535116 h 977651"/>
              <a:gd name="connsiteX406" fmla="*/ 462237 w 1455645"/>
              <a:gd name="connsiteY406" fmla="*/ 562445 h 977651"/>
              <a:gd name="connsiteX407" fmla="*/ 449025 w 1455645"/>
              <a:gd name="connsiteY407" fmla="*/ 587763 h 977651"/>
              <a:gd name="connsiteX408" fmla="*/ 430747 w 1455645"/>
              <a:gd name="connsiteY408" fmla="*/ 593309 h 977651"/>
              <a:gd name="connsiteX409" fmla="*/ 430075 w 1455645"/>
              <a:gd name="connsiteY409" fmla="*/ 595048 h 977651"/>
              <a:gd name="connsiteX410" fmla="*/ 421325 w 1455645"/>
              <a:gd name="connsiteY410" fmla="*/ 598771 h 977651"/>
              <a:gd name="connsiteX411" fmla="*/ 413133 w 1455645"/>
              <a:gd name="connsiteY411" fmla="*/ 595606 h 977651"/>
              <a:gd name="connsiteX412" fmla="*/ 410934 w 1455645"/>
              <a:gd name="connsiteY412" fmla="*/ 590439 h 977651"/>
              <a:gd name="connsiteX413" fmla="*/ 586371 w 1455645"/>
              <a:gd name="connsiteY413" fmla="*/ 962997 h 977651"/>
              <a:gd name="connsiteX414" fmla="*/ 600964 w 1455645"/>
              <a:gd name="connsiteY414" fmla="*/ 950896 h 977651"/>
              <a:gd name="connsiteX415" fmla="*/ 613065 w 1455645"/>
              <a:gd name="connsiteY415" fmla="*/ 965491 h 977651"/>
              <a:gd name="connsiteX416" fmla="*/ 598470 w 1455645"/>
              <a:gd name="connsiteY416" fmla="*/ 977591 h 977651"/>
              <a:gd name="connsiteX417" fmla="*/ 586371 w 1455645"/>
              <a:gd name="connsiteY417" fmla="*/ 962997 h 977651"/>
              <a:gd name="connsiteX418" fmla="*/ 531653 w 1455645"/>
              <a:gd name="connsiteY418" fmla="*/ 896175 h 977651"/>
              <a:gd name="connsiteX419" fmla="*/ 527908 w 1455645"/>
              <a:gd name="connsiteY419" fmla="*/ 884231 h 977651"/>
              <a:gd name="connsiteX420" fmla="*/ 545745 w 1455645"/>
              <a:gd name="connsiteY420" fmla="*/ 869443 h 977651"/>
              <a:gd name="connsiteX421" fmla="*/ 560534 w 1455645"/>
              <a:gd name="connsiteY421" fmla="*/ 887281 h 977651"/>
              <a:gd name="connsiteX422" fmla="*/ 542696 w 1455645"/>
              <a:gd name="connsiteY422" fmla="*/ 902068 h 977651"/>
              <a:gd name="connsiteX423" fmla="*/ 531653 w 1455645"/>
              <a:gd name="connsiteY423" fmla="*/ 896175 h 977651"/>
              <a:gd name="connsiteX424" fmla="*/ 471180 w 1455645"/>
              <a:gd name="connsiteY424" fmla="*/ 866961 h 977651"/>
              <a:gd name="connsiteX425" fmla="*/ 484153 w 1455645"/>
              <a:gd name="connsiteY425" fmla="*/ 856206 h 977651"/>
              <a:gd name="connsiteX426" fmla="*/ 494908 w 1455645"/>
              <a:gd name="connsiteY426" fmla="*/ 869178 h 977651"/>
              <a:gd name="connsiteX427" fmla="*/ 481936 w 1455645"/>
              <a:gd name="connsiteY427" fmla="*/ 879934 h 977651"/>
              <a:gd name="connsiteX428" fmla="*/ 471180 w 1455645"/>
              <a:gd name="connsiteY428" fmla="*/ 866961 h 977651"/>
              <a:gd name="connsiteX429" fmla="*/ 177773 w 1455645"/>
              <a:gd name="connsiteY429" fmla="*/ 408372 h 977651"/>
              <a:gd name="connsiteX430" fmla="*/ 174073 w 1455645"/>
              <a:gd name="connsiteY430" fmla="*/ 396391 h 977651"/>
              <a:gd name="connsiteX431" fmla="*/ 191910 w 1455645"/>
              <a:gd name="connsiteY431" fmla="*/ 381602 h 977651"/>
              <a:gd name="connsiteX432" fmla="*/ 206699 w 1455645"/>
              <a:gd name="connsiteY432" fmla="*/ 399441 h 977651"/>
              <a:gd name="connsiteX433" fmla="*/ 188861 w 1455645"/>
              <a:gd name="connsiteY433" fmla="*/ 414228 h 977651"/>
              <a:gd name="connsiteX434" fmla="*/ 177773 w 1455645"/>
              <a:gd name="connsiteY434" fmla="*/ 408372 h 977651"/>
              <a:gd name="connsiteX435" fmla="*/ 355152 w 1455645"/>
              <a:gd name="connsiteY435" fmla="*/ 881924 h 977651"/>
              <a:gd name="connsiteX436" fmla="*/ 346745 w 1455645"/>
              <a:gd name="connsiteY436" fmla="*/ 853837 h 977651"/>
              <a:gd name="connsiteX437" fmla="*/ 388907 w 1455645"/>
              <a:gd name="connsiteY437" fmla="*/ 818882 h 977651"/>
              <a:gd name="connsiteX438" fmla="*/ 423862 w 1455645"/>
              <a:gd name="connsiteY438" fmla="*/ 861044 h 977651"/>
              <a:gd name="connsiteX439" fmla="*/ 381700 w 1455645"/>
              <a:gd name="connsiteY439" fmla="*/ 895999 h 977651"/>
              <a:gd name="connsiteX440" fmla="*/ 355152 w 1455645"/>
              <a:gd name="connsiteY440" fmla="*/ 881924 h 977651"/>
              <a:gd name="connsiteX441" fmla="*/ 19536 w 1455645"/>
              <a:gd name="connsiteY441" fmla="*/ 241140 h 977651"/>
              <a:gd name="connsiteX442" fmla="*/ 16733 w 1455645"/>
              <a:gd name="connsiteY442" fmla="*/ 223115 h 977651"/>
              <a:gd name="connsiteX443" fmla="*/ 20808 w 1455645"/>
              <a:gd name="connsiteY443" fmla="*/ 211528 h 977651"/>
              <a:gd name="connsiteX444" fmla="*/ 18673 w 1455645"/>
              <a:gd name="connsiteY444" fmla="*/ 202352 h 977651"/>
              <a:gd name="connsiteX445" fmla="*/ 36510 w 1455645"/>
              <a:gd name="connsiteY445" fmla="*/ 187563 h 977651"/>
              <a:gd name="connsiteX446" fmla="*/ 51438 w 1455645"/>
              <a:gd name="connsiteY446" fmla="*/ 203918 h 977651"/>
              <a:gd name="connsiteX447" fmla="*/ 64189 w 1455645"/>
              <a:gd name="connsiteY447" fmla="*/ 227549 h 977651"/>
              <a:gd name="connsiteX448" fmla="*/ 36621 w 1455645"/>
              <a:gd name="connsiteY448" fmla="*/ 250404 h 977651"/>
              <a:gd name="connsiteX449" fmla="*/ 19536 w 1455645"/>
              <a:gd name="connsiteY449" fmla="*/ 241140 h 977651"/>
              <a:gd name="connsiteX450" fmla="*/ 308178 w 1455645"/>
              <a:gd name="connsiteY450" fmla="*/ 906333 h 977651"/>
              <a:gd name="connsiteX451" fmla="*/ 302960 w 1455645"/>
              <a:gd name="connsiteY451" fmla="*/ 890138 h 977651"/>
              <a:gd name="connsiteX452" fmla="*/ 327283 w 1455645"/>
              <a:gd name="connsiteY452" fmla="*/ 869971 h 977651"/>
              <a:gd name="connsiteX453" fmla="*/ 347450 w 1455645"/>
              <a:gd name="connsiteY453" fmla="*/ 894296 h 977651"/>
              <a:gd name="connsiteX454" fmla="*/ 323126 w 1455645"/>
              <a:gd name="connsiteY454" fmla="*/ 914461 h 977651"/>
              <a:gd name="connsiteX455" fmla="*/ 308178 w 1455645"/>
              <a:gd name="connsiteY455" fmla="*/ 906333 h 977651"/>
              <a:gd name="connsiteX456" fmla="*/ 219602 w 1455645"/>
              <a:gd name="connsiteY456" fmla="*/ 737612 h 977651"/>
              <a:gd name="connsiteX457" fmla="*/ 208364 w 1455645"/>
              <a:gd name="connsiteY457" fmla="*/ 701781 h 977651"/>
              <a:gd name="connsiteX458" fmla="*/ 239078 w 1455645"/>
              <a:gd name="connsiteY458" fmla="*/ 661267 h 977651"/>
              <a:gd name="connsiteX459" fmla="*/ 235643 w 1455645"/>
              <a:gd name="connsiteY459" fmla="*/ 638815 h 977651"/>
              <a:gd name="connsiteX460" fmla="*/ 228064 w 1455645"/>
              <a:gd name="connsiteY460" fmla="*/ 635637 h 977651"/>
              <a:gd name="connsiteX461" fmla="*/ 226212 w 1455645"/>
              <a:gd name="connsiteY461" fmla="*/ 631221 h 977651"/>
              <a:gd name="connsiteX462" fmla="*/ 220810 w 1455645"/>
              <a:gd name="connsiteY462" fmla="*/ 632632 h 977651"/>
              <a:gd name="connsiteX463" fmla="*/ 197955 w 1455645"/>
              <a:gd name="connsiteY463" fmla="*/ 605066 h 977651"/>
              <a:gd name="connsiteX464" fmla="*/ 219451 w 1455645"/>
              <a:gd name="connsiteY464" fmla="*/ 583140 h 977651"/>
              <a:gd name="connsiteX465" fmla="*/ 218939 w 1455645"/>
              <a:gd name="connsiteY465" fmla="*/ 572619 h 977651"/>
              <a:gd name="connsiteX466" fmla="*/ 234079 w 1455645"/>
              <a:gd name="connsiteY466" fmla="*/ 544675 h 977651"/>
              <a:gd name="connsiteX467" fmla="*/ 240681 w 1455645"/>
              <a:gd name="connsiteY467" fmla="*/ 542559 h 977651"/>
              <a:gd name="connsiteX468" fmla="*/ 230112 w 1455645"/>
              <a:gd name="connsiteY468" fmla="*/ 538261 h 977651"/>
              <a:gd name="connsiteX469" fmla="*/ 228812 w 1455645"/>
              <a:gd name="connsiteY469" fmla="*/ 535064 h 977651"/>
              <a:gd name="connsiteX470" fmla="*/ 222265 w 1455645"/>
              <a:gd name="connsiteY470" fmla="*/ 537026 h 977651"/>
              <a:gd name="connsiteX471" fmla="*/ 198162 w 1455645"/>
              <a:gd name="connsiteY471" fmla="*/ 522806 h 977651"/>
              <a:gd name="connsiteX472" fmla="*/ 196679 w 1455645"/>
              <a:gd name="connsiteY472" fmla="*/ 522667 h 977651"/>
              <a:gd name="connsiteX473" fmla="*/ 177954 w 1455645"/>
              <a:gd name="connsiteY473" fmla="*/ 514933 h 977651"/>
              <a:gd name="connsiteX474" fmla="*/ 149597 w 1455645"/>
              <a:gd name="connsiteY474" fmla="*/ 530236 h 977651"/>
              <a:gd name="connsiteX475" fmla="*/ 130692 w 1455645"/>
              <a:gd name="connsiteY475" fmla="*/ 520428 h 977651"/>
              <a:gd name="connsiteX476" fmla="*/ 124053 w 1455645"/>
              <a:gd name="connsiteY476" fmla="*/ 499425 h 977651"/>
              <a:gd name="connsiteX477" fmla="*/ 154724 w 1455645"/>
              <a:gd name="connsiteY477" fmla="*/ 475364 h 977651"/>
              <a:gd name="connsiteX478" fmla="*/ 167795 w 1455645"/>
              <a:gd name="connsiteY478" fmla="*/ 479578 h 977651"/>
              <a:gd name="connsiteX479" fmla="*/ 189152 w 1455645"/>
              <a:gd name="connsiteY479" fmla="*/ 459133 h 977651"/>
              <a:gd name="connsiteX480" fmla="*/ 185674 w 1455645"/>
              <a:gd name="connsiteY480" fmla="*/ 448337 h 977651"/>
              <a:gd name="connsiteX481" fmla="*/ 203511 w 1455645"/>
              <a:gd name="connsiteY481" fmla="*/ 433547 h 977651"/>
              <a:gd name="connsiteX482" fmla="*/ 218301 w 1455645"/>
              <a:gd name="connsiteY482" fmla="*/ 451386 h 977651"/>
              <a:gd name="connsiteX483" fmla="*/ 212881 w 1455645"/>
              <a:gd name="connsiteY483" fmla="*/ 461351 h 977651"/>
              <a:gd name="connsiteX484" fmla="*/ 222708 w 1455645"/>
              <a:gd name="connsiteY484" fmla="*/ 468253 h 977651"/>
              <a:gd name="connsiteX485" fmla="*/ 228640 w 1455645"/>
              <a:gd name="connsiteY485" fmla="*/ 468807 h 977651"/>
              <a:gd name="connsiteX486" fmla="*/ 252006 w 1455645"/>
              <a:gd name="connsiteY486" fmla="*/ 480901 h 977651"/>
              <a:gd name="connsiteX487" fmla="*/ 258355 w 1455645"/>
              <a:gd name="connsiteY487" fmla="*/ 502082 h 977651"/>
              <a:gd name="connsiteX488" fmla="*/ 263998 w 1455645"/>
              <a:gd name="connsiteY488" fmla="*/ 504376 h 977651"/>
              <a:gd name="connsiteX489" fmla="*/ 270887 w 1455645"/>
              <a:gd name="connsiteY489" fmla="*/ 521319 h 977651"/>
              <a:gd name="connsiteX490" fmla="*/ 265161 w 1455645"/>
              <a:gd name="connsiteY490" fmla="*/ 535400 h 977651"/>
              <a:gd name="connsiteX491" fmla="*/ 292339 w 1455645"/>
              <a:gd name="connsiteY491" fmla="*/ 549558 h 977651"/>
              <a:gd name="connsiteX492" fmla="*/ 301988 w 1455645"/>
              <a:gd name="connsiteY492" fmla="*/ 580380 h 977651"/>
              <a:gd name="connsiteX493" fmla="*/ 297775 w 1455645"/>
              <a:gd name="connsiteY493" fmla="*/ 593451 h 977651"/>
              <a:gd name="connsiteX494" fmla="*/ 331898 w 1455645"/>
              <a:gd name="connsiteY494" fmla="*/ 644510 h 977651"/>
              <a:gd name="connsiteX495" fmla="*/ 331344 w 1455645"/>
              <a:gd name="connsiteY495" fmla="*/ 650443 h 977651"/>
              <a:gd name="connsiteX496" fmla="*/ 343347 w 1455645"/>
              <a:gd name="connsiteY496" fmla="*/ 650067 h 977651"/>
              <a:gd name="connsiteX497" fmla="*/ 356555 w 1455645"/>
              <a:gd name="connsiteY497" fmla="*/ 652799 h 977651"/>
              <a:gd name="connsiteX498" fmla="*/ 390290 w 1455645"/>
              <a:gd name="connsiteY498" fmla="*/ 643983 h 977651"/>
              <a:gd name="connsiteX499" fmla="*/ 395566 w 1455645"/>
              <a:gd name="connsiteY499" fmla="*/ 646229 h 977651"/>
              <a:gd name="connsiteX500" fmla="*/ 404941 w 1455645"/>
              <a:gd name="connsiteY500" fmla="*/ 641968 h 977651"/>
              <a:gd name="connsiteX501" fmla="*/ 422814 w 1455645"/>
              <a:gd name="connsiteY501" fmla="*/ 659842 h 977651"/>
              <a:gd name="connsiteX502" fmla="*/ 422678 w 1455645"/>
              <a:gd name="connsiteY502" fmla="*/ 660189 h 977651"/>
              <a:gd name="connsiteX503" fmla="*/ 437386 w 1455645"/>
              <a:gd name="connsiteY503" fmla="*/ 684288 h 977651"/>
              <a:gd name="connsiteX504" fmla="*/ 451150 w 1455645"/>
              <a:gd name="connsiteY504" fmla="*/ 681085 h 977651"/>
              <a:gd name="connsiteX505" fmla="*/ 472661 w 1455645"/>
              <a:gd name="connsiteY505" fmla="*/ 707031 h 977651"/>
              <a:gd name="connsiteX506" fmla="*/ 446715 w 1455645"/>
              <a:gd name="connsiteY506" fmla="*/ 728542 h 977651"/>
              <a:gd name="connsiteX507" fmla="*/ 433644 w 1455645"/>
              <a:gd name="connsiteY507" fmla="*/ 724328 h 977651"/>
              <a:gd name="connsiteX508" fmla="*/ 393521 w 1455645"/>
              <a:gd name="connsiteY508" fmla="*/ 753491 h 977651"/>
              <a:gd name="connsiteX509" fmla="*/ 364609 w 1455645"/>
              <a:gd name="connsiteY509" fmla="*/ 774725 h 977651"/>
              <a:gd name="connsiteX510" fmla="*/ 367949 w 1455645"/>
              <a:gd name="connsiteY510" fmla="*/ 787004 h 977651"/>
              <a:gd name="connsiteX511" fmla="*/ 348489 w 1455645"/>
              <a:gd name="connsiteY511" fmla="*/ 803137 h 977651"/>
              <a:gd name="connsiteX512" fmla="*/ 346325 w 1455645"/>
              <a:gd name="connsiteY512" fmla="*/ 801945 h 977651"/>
              <a:gd name="connsiteX513" fmla="*/ 330466 w 1455645"/>
              <a:gd name="connsiteY513" fmla="*/ 808789 h 977651"/>
              <a:gd name="connsiteX514" fmla="*/ 305146 w 1455645"/>
              <a:gd name="connsiteY514" fmla="*/ 783467 h 977651"/>
              <a:gd name="connsiteX515" fmla="*/ 311720 w 1455645"/>
              <a:gd name="connsiteY515" fmla="*/ 768235 h 977651"/>
              <a:gd name="connsiteX516" fmla="*/ 304302 w 1455645"/>
              <a:gd name="connsiteY516" fmla="*/ 765722 h 977651"/>
              <a:gd name="connsiteX517" fmla="*/ 284982 w 1455645"/>
              <a:gd name="connsiteY517" fmla="*/ 746339 h 977651"/>
              <a:gd name="connsiteX518" fmla="*/ 252731 w 1455645"/>
              <a:gd name="connsiteY518" fmla="*/ 755294 h 977651"/>
              <a:gd name="connsiteX519" fmla="*/ 219602 w 1455645"/>
              <a:gd name="connsiteY519" fmla="*/ 737612 h 977651"/>
              <a:gd name="connsiteX520" fmla="*/ 172050 w 1455645"/>
              <a:gd name="connsiteY520" fmla="*/ 744201 h 977651"/>
              <a:gd name="connsiteX521" fmla="*/ 168240 w 1455645"/>
              <a:gd name="connsiteY521" fmla="*/ 730942 h 977651"/>
              <a:gd name="connsiteX522" fmla="*/ 187699 w 1455645"/>
              <a:gd name="connsiteY522" fmla="*/ 714808 h 977651"/>
              <a:gd name="connsiteX523" fmla="*/ 203832 w 1455645"/>
              <a:gd name="connsiteY523" fmla="*/ 734268 h 977651"/>
              <a:gd name="connsiteX524" fmla="*/ 184373 w 1455645"/>
              <a:gd name="connsiteY524" fmla="*/ 750401 h 977651"/>
              <a:gd name="connsiteX525" fmla="*/ 172050 w 1455645"/>
              <a:gd name="connsiteY525" fmla="*/ 744201 h 977651"/>
              <a:gd name="connsiteX526" fmla="*/ 66829 w 1455645"/>
              <a:gd name="connsiteY526" fmla="*/ 588345 h 977651"/>
              <a:gd name="connsiteX527" fmla="*/ 77255 w 1455645"/>
              <a:gd name="connsiteY527" fmla="*/ 577920 h 977651"/>
              <a:gd name="connsiteX528" fmla="*/ 87682 w 1455645"/>
              <a:gd name="connsiteY528" fmla="*/ 588345 h 977651"/>
              <a:gd name="connsiteX529" fmla="*/ 77255 w 1455645"/>
              <a:gd name="connsiteY529" fmla="*/ 598772 h 977651"/>
              <a:gd name="connsiteX530" fmla="*/ 66829 w 1455645"/>
              <a:gd name="connsiteY530" fmla="*/ 588345 h 977651"/>
              <a:gd name="connsiteX531" fmla="*/ 112393 w 1455645"/>
              <a:gd name="connsiteY531" fmla="*/ 678226 h 977651"/>
              <a:gd name="connsiteX532" fmla="*/ 106257 w 1455645"/>
              <a:gd name="connsiteY532" fmla="*/ 657831 h 977651"/>
              <a:gd name="connsiteX533" fmla="*/ 107498 w 1455645"/>
              <a:gd name="connsiteY533" fmla="*/ 655440 h 977651"/>
              <a:gd name="connsiteX534" fmla="*/ 99597 w 1455645"/>
              <a:gd name="connsiteY534" fmla="*/ 636010 h 977651"/>
              <a:gd name="connsiteX535" fmla="*/ 147261 w 1455645"/>
              <a:gd name="connsiteY535" fmla="*/ 588347 h 977651"/>
              <a:gd name="connsiteX536" fmla="*/ 194924 w 1455645"/>
              <a:gd name="connsiteY536" fmla="*/ 636010 h 977651"/>
              <a:gd name="connsiteX537" fmla="*/ 166019 w 1455645"/>
              <a:gd name="connsiteY537" fmla="*/ 679996 h 977651"/>
              <a:gd name="connsiteX538" fmla="*/ 147935 w 1455645"/>
              <a:gd name="connsiteY538" fmla="*/ 683542 h 977651"/>
              <a:gd name="connsiteX539" fmla="*/ 131801 w 1455645"/>
              <a:gd name="connsiteY539" fmla="*/ 688641 h 977651"/>
              <a:gd name="connsiteX540" fmla="*/ 112393 w 1455645"/>
              <a:gd name="connsiteY540" fmla="*/ 678226 h 977651"/>
              <a:gd name="connsiteX541" fmla="*/ 177374 w 1455645"/>
              <a:gd name="connsiteY541" fmla="*/ 885319 h 977651"/>
              <a:gd name="connsiteX542" fmla="*/ 170736 w 1455645"/>
              <a:gd name="connsiteY542" fmla="*/ 864318 h 977651"/>
              <a:gd name="connsiteX543" fmla="*/ 181574 w 1455645"/>
              <a:gd name="connsiteY543" fmla="*/ 844386 h 977651"/>
              <a:gd name="connsiteX544" fmla="*/ 181713 w 1455645"/>
              <a:gd name="connsiteY544" fmla="*/ 842903 h 977651"/>
              <a:gd name="connsiteX545" fmla="*/ 215766 w 1455645"/>
              <a:gd name="connsiteY545" fmla="*/ 814671 h 977651"/>
              <a:gd name="connsiteX546" fmla="*/ 226009 w 1455645"/>
              <a:gd name="connsiteY546" fmla="*/ 817123 h 977651"/>
              <a:gd name="connsiteX547" fmla="*/ 274657 w 1455645"/>
              <a:gd name="connsiteY547" fmla="*/ 776790 h 977651"/>
              <a:gd name="connsiteX548" fmla="*/ 314990 w 1455645"/>
              <a:gd name="connsiteY548" fmla="*/ 825438 h 977651"/>
              <a:gd name="connsiteX549" fmla="*/ 266342 w 1455645"/>
              <a:gd name="connsiteY549" fmla="*/ 865771 h 977651"/>
              <a:gd name="connsiteX550" fmla="*/ 243307 w 1455645"/>
              <a:gd name="connsiteY550" fmla="*/ 856140 h 977651"/>
              <a:gd name="connsiteX551" fmla="*/ 226675 w 1455645"/>
              <a:gd name="connsiteY551" fmla="*/ 874032 h 977651"/>
              <a:gd name="connsiteX552" fmla="*/ 196280 w 1455645"/>
              <a:gd name="connsiteY552" fmla="*/ 895127 h 977651"/>
              <a:gd name="connsiteX553" fmla="*/ 177374 w 1455645"/>
              <a:gd name="connsiteY553" fmla="*/ 885319 h 977651"/>
              <a:gd name="connsiteX554" fmla="*/ 62662 w 1455645"/>
              <a:gd name="connsiteY554" fmla="*/ 666101 h 977651"/>
              <a:gd name="connsiteX555" fmla="*/ 58800 w 1455645"/>
              <a:gd name="connsiteY555" fmla="*/ 653398 h 977651"/>
              <a:gd name="connsiteX556" fmla="*/ 78259 w 1455645"/>
              <a:gd name="connsiteY556" fmla="*/ 637264 h 977651"/>
              <a:gd name="connsiteX557" fmla="*/ 94392 w 1455645"/>
              <a:gd name="connsiteY557" fmla="*/ 656724 h 977651"/>
              <a:gd name="connsiteX558" fmla="*/ 74934 w 1455645"/>
              <a:gd name="connsiteY558" fmla="*/ 672857 h 977651"/>
              <a:gd name="connsiteX559" fmla="*/ 62662 w 1455645"/>
              <a:gd name="connsiteY559" fmla="*/ 666101 h 977651"/>
              <a:gd name="connsiteX560" fmla="*/ 20197 w 1455645"/>
              <a:gd name="connsiteY560" fmla="*/ 748335 h 977651"/>
              <a:gd name="connsiteX561" fmla="*/ 14243 w 1455645"/>
              <a:gd name="connsiteY561" fmla="*/ 730016 h 977651"/>
              <a:gd name="connsiteX562" fmla="*/ 41809 w 1455645"/>
              <a:gd name="connsiteY562" fmla="*/ 707160 h 977651"/>
              <a:gd name="connsiteX563" fmla="*/ 64665 w 1455645"/>
              <a:gd name="connsiteY563" fmla="*/ 734728 h 977651"/>
              <a:gd name="connsiteX564" fmla="*/ 37097 w 1455645"/>
              <a:gd name="connsiteY564" fmla="*/ 757581 h 977651"/>
              <a:gd name="connsiteX565" fmla="*/ 20197 w 1455645"/>
              <a:gd name="connsiteY565" fmla="*/ 748335 h 977651"/>
              <a:gd name="connsiteX566" fmla="*/ 9944 w 1455645"/>
              <a:gd name="connsiteY566" fmla="*/ 879966 h 977651"/>
              <a:gd name="connsiteX567" fmla="*/ 190 w 1455645"/>
              <a:gd name="connsiteY567" fmla="*/ 848379 h 977651"/>
              <a:gd name="connsiteX568" fmla="*/ 47215 w 1455645"/>
              <a:gd name="connsiteY568" fmla="*/ 809389 h 977651"/>
              <a:gd name="connsiteX569" fmla="*/ 86205 w 1455645"/>
              <a:gd name="connsiteY569" fmla="*/ 856417 h 977651"/>
              <a:gd name="connsiteX570" fmla="*/ 39177 w 1455645"/>
              <a:gd name="connsiteY570" fmla="*/ 895405 h 977651"/>
              <a:gd name="connsiteX571" fmla="*/ 9944 w 1455645"/>
              <a:gd name="connsiteY571" fmla="*/ 879966 h 977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</a:cxnLst>
            <a:rect l="l" t="t" r="r" b="b"/>
            <a:pathLst>
              <a:path w="1455645" h="977651">
                <a:moveTo>
                  <a:pt x="1366642" y="419387"/>
                </a:moveTo>
                <a:cubicBezTo>
                  <a:pt x="1364423" y="417123"/>
                  <a:pt x="1363217" y="414018"/>
                  <a:pt x="1363564" y="410310"/>
                </a:cubicBezTo>
                <a:cubicBezTo>
                  <a:pt x="1363841" y="407344"/>
                  <a:pt x="1365602" y="404516"/>
                  <a:pt x="1368845" y="401828"/>
                </a:cubicBezTo>
                <a:cubicBezTo>
                  <a:pt x="1362913" y="401273"/>
                  <a:pt x="1357535" y="394786"/>
                  <a:pt x="1358090" y="388855"/>
                </a:cubicBezTo>
                <a:cubicBezTo>
                  <a:pt x="1358783" y="381441"/>
                  <a:pt x="1366612" y="377683"/>
                  <a:pt x="1372545" y="378237"/>
                </a:cubicBezTo>
                <a:cubicBezTo>
                  <a:pt x="1378476" y="378792"/>
                  <a:pt x="1383854" y="385278"/>
                  <a:pt x="1383300" y="391210"/>
                </a:cubicBezTo>
                <a:cubicBezTo>
                  <a:pt x="1383023" y="394177"/>
                  <a:pt x="1381125" y="398488"/>
                  <a:pt x="1378020" y="399693"/>
                </a:cubicBezTo>
                <a:cubicBezTo>
                  <a:pt x="1383952" y="400247"/>
                  <a:pt x="1389468" y="405251"/>
                  <a:pt x="1388775" y="412666"/>
                </a:cubicBezTo>
                <a:cubicBezTo>
                  <a:pt x="1388221" y="418598"/>
                  <a:pt x="1383217" y="424114"/>
                  <a:pt x="1375803" y="423421"/>
                </a:cubicBezTo>
                <a:cubicBezTo>
                  <a:pt x="1372094" y="423074"/>
                  <a:pt x="1368862" y="421650"/>
                  <a:pt x="1366642" y="419387"/>
                </a:cubicBezTo>
                <a:close/>
                <a:moveTo>
                  <a:pt x="1335622" y="375159"/>
                </a:moveTo>
                <a:cubicBezTo>
                  <a:pt x="1333084" y="372305"/>
                  <a:pt x="1331577" y="368423"/>
                  <a:pt x="1331993" y="363975"/>
                </a:cubicBezTo>
                <a:cubicBezTo>
                  <a:pt x="1332824" y="355076"/>
                  <a:pt x="1340793" y="349837"/>
                  <a:pt x="1348209" y="350530"/>
                </a:cubicBezTo>
                <a:cubicBezTo>
                  <a:pt x="1355623" y="351223"/>
                  <a:pt x="1362484" y="357848"/>
                  <a:pt x="1361653" y="366746"/>
                </a:cubicBezTo>
                <a:cubicBezTo>
                  <a:pt x="1360960" y="374162"/>
                  <a:pt x="1352851" y="380883"/>
                  <a:pt x="1345437" y="380190"/>
                </a:cubicBezTo>
                <a:cubicBezTo>
                  <a:pt x="1341729" y="379844"/>
                  <a:pt x="1338160" y="378014"/>
                  <a:pt x="1335622" y="375159"/>
                </a:cubicBezTo>
                <a:close/>
                <a:moveTo>
                  <a:pt x="1303620" y="331405"/>
                </a:moveTo>
                <a:cubicBezTo>
                  <a:pt x="1304036" y="326956"/>
                  <a:pt x="1307279" y="324266"/>
                  <a:pt x="1311728" y="324682"/>
                </a:cubicBezTo>
                <a:cubicBezTo>
                  <a:pt x="1316178" y="325098"/>
                  <a:pt x="1318867" y="328342"/>
                  <a:pt x="1318451" y="332791"/>
                </a:cubicBezTo>
                <a:cubicBezTo>
                  <a:pt x="1318035" y="337239"/>
                  <a:pt x="1314792" y="339928"/>
                  <a:pt x="1310342" y="339513"/>
                </a:cubicBezTo>
                <a:cubicBezTo>
                  <a:pt x="1305894" y="339097"/>
                  <a:pt x="1303205" y="335854"/>
                  <a:pt x="1303620" y="331405"/>
                </a:cubicBezTo>
                <a:close/>
                <a:moveTo>
                  <a:pt x="1274764" y="384059"/>
                </a:moveTo>
                <a:cubicBezTo>
                  <a:pt x="1275179" y="379611"/>
                  <a:pt x="1280043" y="375576"/>
                  <a:pt x="1284494" y="375992"/>
                </a:cubicBezTo>
                <a:cubicBezTo>
                  <a:pt x="1288942" y="376407"/>
                  <a:pt x="1292976" y="381274"/>
                  <a:pt x="1292560" y="385722"/>
                </a:cubicBezTo>
                <a:cubicBezTo>
                  <a:pt x="1292144" y="390171"/>
                  <a:pt x="1287279" y="394204"/>
                  <a:pt x="1282830" y="393788"/>
                </a:cubicBezTo>
                <a:cubicBezTo>
                  <a:pt x="1278380" y="393372"/>
                  <a:pt x="1274348" y="388508"/>
                  <a:pt x="1274764" y="384059"/>
                </a:cubicBezTo>
                <a:close/>
                <a:moveTo>
                  <a:pt x="1353934" y="593415"/>
                </a:moveTo>
                <a:cubicBezTo>
                  <a:pt x="1354627" y="586000"/>
                  <a:pt x="1361113" y="580622"/>
                  <a:pt x="1368528" y="581315"/>
                </a:cubicBezTo>
                <a:cubicBezTo>
                  <a:pt x="1374460" y="581870"/>
                  <a:pt x="1379837" y="588356"/>
                  <a:pt x="1380628" y="595910"/>
                </a:cubicBezTo>
                <a:cubicBezTo>
                  <a:pt x="1379935" y="603324"/>
                  <a:pt x="1373449" y="608702"/>
                  <a:pt x="1366033" y="608009"/>
                </a:cubicBezTo>
                <a:cubicBezTo>
                  <a:pt x="1358619" y="607316"/>
                  <a:pt x="1353241" y="600830"/>
                  <a:pt x="1353934" y="593415"/>
                </a:cubicBezTo>
                <a:close/>
                <a:moveTo>
                  <a:pt x="1387334" y="664228"/>
                </a:moveTo>
                <a:cubicBezTo>
                  <a:pt x="1380948" y="656525"/>
                  <a:pt x="1377399" y="646470"/>
                  <a:pt x="1378370" y="636089"/>
                </a:cubicBezTo>
                <a:cubicBezTo>
                  <a:pt x="1380310" y="615327"/>
                  <a:pt x="1398286" y="599055"/>
                  <a:pt x="1420532" y="601133"/>
                </a:cubicBezTo>
                <a:cubicBezTo>
                  <a:pt x="1441294" y="603074"/>
                  <a:pt x="1457427" y="622533"/>
                  <a:pt x="1455487" y="643296"/>
                </a:cubicBezTo>
                <a:cubicBezTo>
                  <a:pt x="1453547" y="664058"/>
                  <a:pt x="1434088" y="680191"/>
                  <a:pt x="1413325" y="678251"/>
                </a:cubicBezTo>
                <a:cubicBezTo>
                  <a:pt x="1402944" y="677280"/>
                  <a:pt x="1393720" y="671930"/>
                  <a:pt x="1387334" y="664228"/>
                </a:cubicBezTo>
                <a:close/>
                <a:moveTo>
                  <a:pt x="1289734" y="524022"/>
                </a:moveTo>
                <a:cubicBezTo>
                  <a:pt x="1285012" y="518532"/>
                  <a:pt x="1282334" y="511175"/>
                  <a:pt x="1283096" y="503018"/>
                </a:cubicBezTo>
                <a:cubicBezTo>
                  <a:pt x="1284482" y="488189"/>
                  <a:pt x="1295832" y="478778"/>
                  <a:pt x="1309457" y="477059"/>
                </a:cubicBezTo>
                <a:cubicBezTo>
                  <a:pt x="1310150" y="469644"/>
                  <a:pt x="1318258" y="462922"/>
                  <a:pt x="1327155" y="463754"/>
                </a:cubicBezTo>
                <a:cubicBezTo>
                  <a:pt x="1336054" y="464586"/>
                  <a:pt x="1342776" y="472692"/>
                  <a:pt x="1341945" y="481591"/>
                </a:cubicBezTo>
                <a:cubicBezTo>
                  <a:pt x="1341529" y="486040"/>
                  <a:pt x="1339768" y="488868"/>
                  <a:pt x="1333420" y="492762"/>
                </a:cubicBezTo>
                <a:cubicBezTo>
                  <a:pt x="1337454" y="497628"/>
                  <a:pt x="1338382" y="503698"/>
                  <a:pt x="1337828" y="509630"/>
                </a:cubicBezTo>
                <a:cubicBezTo>
                  <a:pt x="1337135" y="517044"/>
                  <a:pt x="1333476" y="524183"/>
                  <a:pt x="1328612" y="528216"/>
                </a:cubicBezTo>
                <a:cubicBezTo>
                  <a:pt x="1329956" y="529838"/>
                  <a:pt x="1331301" y="531459"/>
                  <a:pt x="1331024" y="534425"/>
                </a:cubicBezTo>
                <a:cubicBezTo>
                  <a:pt x="1330608" y="538875"/>
                  <a:pt x="1327226" y="543046"/>
                  <a:pt x="1321294" y="542492"/>
                </a:cubicBezTo>
                <a:cubicBezTo>
                  <a:pt x="1316844" y="542076"/>
                  <a:pt x="1314155" y="538833"/>
                  <a:pt x="1313089" y="534246"/>
                </a:cubicBezTo>
                <a:cubicBezTo>
                  <a:pt x="1311605" y="534107"/>
                  <a:pt x="1310123" y="533969"/>
                  <a:pt x="1308639" y="533830"/>
                </a:cubicBezTo>
                <a:cubicBezTo>
                  <a:pt x="1301224" y="533137"/>
                  <a:pt x="1294457" y="529513"/>
                  <a:pt x="1289734" y="524022"/>
                </a:cubicBezTo>
                <a:close/>
                <a:moveTo>
                  <a:pt x="1237637" y="669312"/>
                </a:moveTo>
                <a:cubicBezTo>
                  <a:pt x="1234276" y="665258"/>
                  <a:pt x="1232536" y="659860"/>
                  <a:pt x="1233090" y="653928"/>
                </a:cubicBezTo>
                <a:cubicBezTo>
                  <a:pt x="1233783" y="646513"/>
                  <a:pt x="1237303" y="640858"/>
                  <a:pt x="1243651" y="636963"/>
                </a:cubicBezTo>
                <a:cubicBezTo>
                  <a:pt x="1234379" y="624129"/>
                  <a:pt x="1228350" y="608605"/>
                  <a:pt x="1229875" y="592293"/>
                </a:cubicBezTo>
                <a:cubicBezTo>
                  <a:pt x="1230844" y="581911"/>
                  <a:pt x="1233159" y="573152"/>
                  <a:pt x="1238301" y="566153"/>
                </a:cubicBezTo>
                <a:cubicBezTo>
                  <a:pt x="1236817" y="566015"/>
                  <a:pt x="1235335" y="565876"/>
                  <a:pt x="1233851" y="565737"/>
                </a:cubicBezTo>
                <a:cubicBezTo>
                  <a:pt x="1220504" y="564490"/>
                  <a:pt x="1209749" y="551517"/>
                  <a:pt x="1210996" y="538169"/>
                </a:cubicBezTo>
                <a:cubicBezTo>
                  <a:pt x="1211135" y="536687"/>
                  <a:pt x="1212894" y="533860"/>
                  <a:pt x="1213033" y="532375"/>
                </a:cubicBezTo>
                <a:cubicBezTo>
                  <a:pt x="1207378" y="528855"/>
                  <a:pt x="1203484" y="522507"/>
                  <a:pt x="1204039" y="516576"/>
                </a:cubicBezTo>
                <a:cubicBezTo>
                  <a:pt x="1204870" y="507677"/>
                  <a:pt x="1212978" y="500956"/>
                  <a:pt x="1221875" y="501787"/>
                </a:cubicBezTo>
                <a:cubicBezTo>
                  <a:pt x="1229292" y="502480"/>
                  <a:pt x="1234669" y="508966"/>
                  <a:pt x="1235597" y="515037"/>
                </a:cubicBezTo>
                <a:cubicBezTo>
                  <a:pt x="1237081" y="515176"/>
                  <a:pt x="1238563" y="515315"/>
                  <a:pt x="1240047" y="515453"/>
                </a:cubicBezTo>
                <a:cubicBezTo>
                  <a:pt x="1253393" y="516700"/>
                  <a:pt x="1264149" y="529673"/>
                  <a:pt x="1262902" y="543019"/>
                </a:cubicBezTo>
                <a:cubicBezTo>
                  <a:pt x="1262763" y="544503"/>
                  <a:pt x="1262763" y="544503"/>
                  <a:pt x="1262763" y="544503"/>
                </a:cubicBezTo>
                <a:cubicBezTo>
                  <a:pt x="1273699" y="539541"/>
                  <a:pt x="1285979" y="536200"/>
                  <a:pt x="1297843" y="537308"/>
                </a:cubicBezTo>
                <a:cubicBezTo>
                  <a:pt x="1331952" y="540497"/>
                  <a:pt x="1356152" y="569686"/>
                  <a:pt x="1352964" y="603796"/>
                </a:cubicBezTo>
                <a:cubicBezTo>
                  <a:pt x="1349777" y="637904"/>
                  <a:pt x="1320588" y="662105"/>
                  <a:pt x="1286480" y="658917"/>
                </a:cubicBezTo>
                <a:cubicBezTo>
                  <a:pt x="1283513" y="658639"/>
                  <a:pt x="1279202" y="656742"/>
                  <a:pt x="1276235" y="656464"/>
                </a:cubicBezTo>
                <a:cubicBezTo>
                  <a:pt x="1275265" y="666845"/>
                  <a:pt x="1263777" y="677739"/>
                  <a:pt x="1251912" y="676630"/>
                </a:cubicBezTo>
                <a:cubicBezTo>
                  <a:pt x="1245980" y="676076"/>
                  <a:pt x="1240998" y="673367"/>
                  <a:pt x="1237637" y="669312"/>
                </a:cubicBezTo>
                <a:close/>
                <a:moveTo>
                  <a:pt x="1155635" y="700357"/>
                </a:moveTo>
                <a:cubicBezTo>
                  <a:pt x="1151434" y="695290"/>
                  <a:pt x="1149057" y="688711"/>
                  <a:pt x="1149681" y="682038"/>
                </a:cubicBezTo>
                <a:cubicBezTo>
                  <a:pt x="1150928" y="668689"/>
                  <a:pt x="1163901" y="657935"/>
                  <a:pt x="1177247" y="659182"/>
                </a:cubicBezTo>
                <a:cubicBezTo>
                  <a:pt x="1190595" y="660429"/>
                  <a:pt x="1201351" y="673402"/>
                  <a:pt x="1200103" y="686750"/>
                </a:cubicBezTo>
                <a:cubicBezTo>
                  <a:pt x="1198856" y="700095"/>
                  <a:pt x="1185883" y="710851"/>
                  <a:pt x="1172535" y="709603"/>
                </a:cubicBezTo>
                <a:cubicBezTo>
                  <a:pt x="1165862" y="708980"/>
                  <a:pt x="1159836" y="705424"/>
                  <a:pt x="1155635" y="700357"/>
                </a:cubicBezTo>
                <a:close/>
                <a:moveTo>
                  <a:pt x="824229" y="98491"/>
                </a:moveTo>
                <a:cubicBezTo>
                  <a:pt x="820877" y="94954"/>
                  <a:pt x="819016" y="90113"/>
                  <a:pt x="819016" y="84899"/>
                </a:cubicBezTo>
                <a:cubicBezTo>
                  <a:pt x="819017" y="74474"/>
                  <a:pt x="827953" y="65537"/>
                  <a:pt x="838378" y="65537"/>
                </a:cubicBezTo>
                <a:cubicBezTo>
                  <a:pt x="848806" y="65537"/>
                  <a:pt x="857742" y="74474"/>
                  <a:pt x="857743" y="84900"/>
                </a:cubicBezTo>
                <a:cubicBezTo>
                  <a:pt x="857743" y="95327"/>
                  <a:pt x="848806" y="104263"/>
                  <a:pt x="838378" y="104263"/>
                </a:cubicBezTo>
                <a:cubicBezTo>
                  <a:pt x="832421" y="104263"/>
                  <a:pt x="827580" y="102029"/>
                  <a:pt x="824229" y="98491"/>
                </a:cubicBezTo>
                <a:close/>
                <a:moveTo>
                  <a:pt x="1116735" y="698405"/>
                </a:moveTo>
                <a:cubicBezTo>
                  <a:pt x="1117428" y="690990"/>
                  <a:pt x="1123914" y="685612"/>
                  <a:pt x="1131328" y="686305"/>
                </a:cubicBezTo>
                <a:cubicBezTo>
                  <a:pt x="1137260" y="686860"/>
                  <a:pt x="1142638" y="693346"/>
                  <a:pt x="1143429" y="700900"/>
                </a:cubicBezTo>
                <a:cubicBezTo>
                  <a:pt x="1142736" y="708314"/>
                  <a:pt x="1136250" y="713692"/>
                  <a:pt x="1128834" y="712999"/>
                </a:cubicBezTo>
                <a:cubicBezTo>
                  <a:pt x="1121420" y="712306"/>
                  <a:pt x="1116042" y="705820"/>
                  <a:pt x="1116735" y="698405"/>
                </a:cubicBezTo>
                <a:close/>
                <a:moveTo>
                  <a:pt x="814549" y="233848"/>
                </a:moveTo>
                <a:cubicBezTo>
                  <a:pt x="814549" y="226401"/>
                  <a:pt x="820507" y="220444"/>
                  <a:pt x="827953" y="220443"/>
                </a:cubicBezTo>
                <a:cubicBezTo>
                  <a:pt x="835401" y="220444"/>
                  <a:pt x="841359" y="226402"/>
                  <a:pt x="841359" y="233848"/>
                </a:cubicBezTo>
                <a:cubicBezTo>
                  <a:pt x="841359" y="241296"/>
                  <a:pt x="835401" y="247254"/>
                  <a:pt x="827953" y="247254"/>
                </a:cubicBezTo>
                <a:cubicBezTo>
                  <a:pt x="821995" y="247254"/>
                  <a:pt x="816037" y="241296"/>
                  <a:pt x="814549" y="233848"/>
                </a:cubicBezTo>
                <a:close/>
                <a:moveTo>
                  <a:pt x="882354" y="407040"/>
                </a:moveTo>
                <a:cubicBezTo>
                  <a:pt x="878153" y="401973"/>
                  <a:pt x="875776" y="395393"/>
                  <a:pt x="876399" y="388719"/>
                </a:cubicBezTo>
                <a:cubicBezTo>
                  <a:pt x="876815" y="384269"/>
                  <a:pt x="877092" y="381303"/>
                  <a:pt x="880335" y="378615"/>
                </a:cubicBezTo>
                <a:cubicBezTo>
                  <a:pt x="868749" y="374539"/>
                  <a:pt x="862166" y="364949"/>
                  <a:pt x="863274" y="353084"/>
                </a:cubicBezTo>
                <a:cubicBezTo>
                  <a:pt x="864521" y="339738"/>
                  <a:pt x="877494" y="328982"/>
                  <a:pt x="890841" y="330229"/>
                </a:cubicBezTo>
                <a:cubicBezTo>
                  <a:pt x="904189" y="331477"/>
                  <a:pt x="914945" y="344450"/>
                  <a:pt x="913697" y="357796"/>
                </a:cubicBezTo>
                <a:cubicBezTo>
                  <a:pt x="913281" y="362246"/>
                  <a:pt x="913004" y="365212"/>
                  <a:pt x="911243" y="368039"/>
                </a:cubicBezTo>
                <a:cubicBezTo>
                  <a:pt x="921348" y="371976"/>
                  <a:pt x="927931" y="381567"/>
                  <a:pt x="926822" y="393431"/>
                </a:cubicBezTo>
                <a:cubicBezTo>
                  <a:pt x="925575" y="406778"/>
                  <a:pt x="912602" y="417533"/>
                  <a:pt x="899256" y="416286"/>
                </a:cubicBezTo>
                <a:cubicBezTo>
                  <a:pt x="892582" y="415663"/>
                  <a:pt x="886556" y="412107"/>
                  <a:pt x="882354" y="407040"/>
                </a:cubicBezTo>
                <a:close/>
                <a:moveTo>
                  <a:pt x="699300" y="58648"/>
                </a:moveTo>
                <a:cubicBezTo>
                  <a:pt x="693156" y="52504"/>
                  <a:pt x="689432" y="43940"/>
                  <a:pt x="689432" y="34258"/>
                </a:cubicBezTo>
                <a:cubicBezTo>
                  <a:pt x="689432" y="14895"/>
                  <a:pt x="704327" y="0"/>
                  <a:pt x="723689" y="0"/>
                </a:cubicBezTo>
                <a:cubicBezTo>
                  <a:pt x="743054" y="0"/>
                  <a:pt x="757948" y="14895"/>
                  <a:pt x="757948" y="34257"/>
                </a:cubicBezTo>
                <a:cubicBezTo>
                  <a:pt x="757948" y="53622"/>
                  <a:pt x="743053" y="68517"/>
                  <a:pt x="723689" y="68516"/>
                </a:cubicBezTo>
                <a:cubicBezTo>
                  <a:pt x="714008" y="68517"/>
                  <a:pt x="705444" y="64793"/>
                  <a:pt x="699300" y="58648"/>
                </a:cubicBezTo>
                <a:close/>
                <a:moveTo>
                  <a:pt x="1041019" y="724241"/>
                </a:moveTo>
                <a:cubicBezTo>
                  <a:pt x="1041478" y="719327"/>
                  <a:pt x="1045833" y="715716"/>
                  <a:pt x="1050748" y="716175"/>
                </a:cubicBezTo>
                <a:cubicBezTo>
                  <a:pt x="1055662" y="716634"/>
                  <a:pt x="1059274" y="720990"/>
                  <a:pt x="1058815" y="725904"/>
                </a:cubicBezTo>
                <a:cubicBezTo>
                  <a:pt x="1058356" y="730820"/>
                  <a:pt x="1053999" y="734430"/>
                  <a:pt x="1049085" y="733971"/>
                </a:cubicBezTo>
                <a:cubicBezTo>
                  <a:pt x="1044170" y="733511"/>
                  <a:pt x="1040559" y="729157"/>
                  <a:pt x="1041019" y="724241"/>
                </a:cubicBezTo>
                <a:close/>
                <a:moveTo>
                  <a:pt x="889998" y="451326"/>
                </a:moveTo>
                <a:cubicBezTo>
                  <a:pt x="890553" y="445393"/>
                  <a:pt x="895417" y="441359"/>
                  <a:pt x="901349" y="441913"/>
                </a:cubicBezTo>
                <a:cubicBezTo>
                  <a:pt x="907281" y="442468"/>
                  <a:pt x="911315" y="447334"/>
                  <a:pt x="910761" y="453266"/>
                </a:cubicBezTo>
                <a:cubicBezTo>
                  <a:pt x="910206" y="459197"/>
                  <a:pt x="905341" y="463230"/>
                  <a:pt x="899409" y="462676"/>
                </a:cubicBezTo>
                <a:cubicBezTo>
                  <a:pt x="893476" y="462121"/>
                  <a:pt x="889444" y="457257"/>
                  <a:pt x="889998" y="451326"/>
                </a:cubicBezTo>
                <a:close/>
                <a:moveTo>
                  <a:pt x="913534" y="603683"/>
                </a:moveTo>
                <a:cubicBezTo>
                  <a:pt x="905821" y="594174"/>
                  <a:pt x="901739" y="581825"/>
                  <a:pt x="902917" y="569219"/>
                </a:cubicBezTo>
                <a:cubicBezTo>
                  <a:pt x="904580" y="551423"/>
                  <a:pt x="917969" y="536218"/>
                  <a:pt x="933492" y="530190"/>
                </a:cubicBezTo>
                <a:cubicBezTo>
                  <a:pt x="925009" y="524908"/>
                  <a:pt x="919909" y="515456"/>
                  <a:pt x="920879" y="505075"/>
                </a:cubicBezTo>
                <a:cubicBezTo>
                  <a:pt x="921710" y="496178"/>
                  <a:pt x="926990" y="487695"/>
                  <a:pt x="934822" y="483938"/>
                </a:cubicBezTo>
                <a:cubicBezTo>
                  <a:pt x="937136" y="475178"/>
                  <a:pt x="942279" y="468180"/>
                  <a:pt x="947419" y="461180"/>
                </a:cubicBezTo>
                <a:cubicBezTo>
                  <a:pt x="946076" y="459559"/>
                  <a:pt x="946076" y="459559"/>
                  <a:pt x="946215" y="458075"/>
                </a:cubicBezTo>
                <a:cubicBezTo>
                  <a:pt x="944731" y="457936"/>
                  <a:pt x="943110" y="459282"/>
                  <a:pt x="940144" y="459004"/>
                </a:cubicBezTo>
                <a:cubicBezTo>
                  <a:pt x="934212" y="458450"/>
                  <a:pt x="930178" y="453585"/>
                  <a:pt x="930732" y="447653"/>
                </a:cubicBezTo>
                <a:cubicBezTo>
                  <a:pt x="931286" y="441720"/>
                  <a:pt x="936152" y="437688"/>
                  <a:pt x="942084" y="438242"/>
                </a:cubicBezTo>
                <a:cubicBezTo>
                  <a:pt x="943566" y="438381"/>
                  <a:pt x="945050" y="438519"/>
                  <a:pt x="946394" y="440140"/>
                </a:cubicBezTo>
                <a:cubicBezTo>
                  <a:pt x="948848" y="429899"/>
                  <a:pt x="955473" y="423037"/>
                  <a:pt x="963441" y="417798"/>
                </a:cubicBezTo>
                <a:cubicBezTo>
                  <a:pt x="965757" y="409039"/>
                  <a:pt x="973864" y="402317"/>
                  <a:pt x="982762" y="403148"/>
                </a:cubicBezTo>
                <a:cubicBezTo>
                  <a:pt x="990178" y="403842"/>
                  <a:pt x="995694" y="408844"/>
                  <a:pt x="998106" y="415053"/>
                </a:cubicBezTo>
                <a:cubicBezTo>
                  <a:pt x="1000143" y="409260"/>
                  <a:pt x="1006352" y="406848"/>
                  <a:pt x="1012284" y="407403"/>
                </a:cubicBezTo>
                <a:cubicBezTo>
                  <a:pt x="1021182" y="408234"/>
                  <a:pt x="1027905" y="416343"/>
                  <a:pt x="1027074" y="425241"/>
                </a:cubicBezTo>
                <a:cubicBezTo>
                  <a:pt x="1026519" y="431174"/>
                  <a:pt x="1023138" y="435345"/>
                  <a:pt x="1018410" y="437895"/>
                </a:cubicBezTo>
                <a:cubicBezTo>
                  <a:pt x="1018272" y="439378"/>
                  <a:pt x="1019617" y="440999"/>
                  <a:pt x="1019340" y="443965"/>
                </a:cubicBezTo>
                <a:cubicBezTo>
                  <a:pt x="1040753" y="454942"/>
                  <a:pt x="1054988" y="478713"/>
                  <a:pt x="1052632" y="503923"/>
                </a:cubicBezTo>
                <a:cubicBezTo>
                  <a:pt x="1049860" y="533583"/>
                  <a:pt x="1025258" y="556716"/>
                  <a:pt x="995182" y="558393"/>
                </a:cubicBezTo>
                <a:cubicBezTo>
                  <a:pt x="994905" y="561359"/>
                  <a:pt x="996250" y="562982"/>
                  <a:pt x="996111" y="564464"/>
                </a:cubicBezTo>
                <a:cubicBezTo>
                  <a:pt x="1003942" y="560708"/>
                  <a:pt x="1013117" y="558574"/>
                  <a:pt x="1022015" y="559405"/>
                </a:cubicBezTo>
                <a:cubicBezTo>
                  <a:pt x="1050194" y="562039"/>
                  <a:pt x="1071704" y="587985"/>
                  <a:pt x="1069071" y="616161"/>
                </a:cubicBezTo>
                <a:cubicBezTo>
                  <a:pt x="1067962" y="628025"/>
                  <a:pt x="1062542" y="637991"/>
                  <a:pt x="1055779" y="646335"/>
                </a:cubicBezTo>
                <a:cubicBezTo>
                  <a:pt x="1056986" y="649440"/>
                  <a:pt x="1056708" y="652405"/>
                  <a:pt x="1056431" y="655371"/>
                </a:cubicBezTo>
                <a:cubicBezTo>
                  <a:pt x="1055184" y="668718"/>
                  <a:pt x="1043693" y="679612"/>
                  <a:pt x="1028863" y="678226"/>
                </a:cubicBezTo>
                <a:cubicBezTo>
                  <a:pt x="1019965" y="677395"/>
                  <a:pt x="1011621" y="670631"/>
                  <a:pt x="1007866" y="662801"/>
                </a:cubicBezTo>
                <a:cubicBezTo>
                  <a:pt x="984276" y="659100"/>
                  <a:pt x="968143" y="639641"/>
                  <a:pt x="967117" y="618601"/>
                </a:cubicBezTo>
                <a:cubicBezTo>
                  <a:pt x="959424" y="620874"/>
                  <a:pt x="953353" y="621804"/>
                  <a:pt x="945938" y="621111"/>
                </a:cubicBezTo>
                <a:cubicBezTo>
                  <a:pt x="932591" y="619863"/>
                  <a:pt x="921247" y="613193"/>
                  <a:pt x="913534" y="603683"/>
                </a:cubicBezTo>
                <a:close/>
                <a:moveTo>
                  <a:pt x="787738" y="396204"/>
                </a:moveTo>
                <a:cubicBezTo>
                  <a:pt x="787738" y="390245"/>
                  <a:pt x="792206" y="385778"/>
                  <a:pt x="798164" y="385778"/>
                </a:cubicBezTo>
                <a:cubicBezTo>
                  <a:pt x="802633" y="385778"/>
                  <a:pt x="807101" y="390245"/>
                  <a:pt x="808591" y="396203"/>
                </a:cubicBezTo>
                <a:cubicBezTo>
                  <a:pt x="808591" y="402161"/>
                  <a:pt x="804122" y="406630"/>
                  <a:pt x="798164" y="406630"/>
                </a:cubicBezTo>
                <a:cubicBezTo>
                  <a:pt x="792206" y="406630"/>
                  <a:pt x="787738" y="402161"/>
                  <a:pt x="787738" y="396204"/>
                </a:cubicBezTo>
                <a:close/>
                <a:moveTo>
                  <a:pt x="632833" y="114692"/>
                </a:moveTo>
                <a:cubicBezTo>
                  <a:pt x="632832" y="110222"/>
                  <a:pt x="637300" y="105755"/>
                  <a:pt x="641769" y="105755"/>
                </a:cubicBezTo>
                <a:cubicBezTo>
                  <a:pt x="646237" y="105754"/>
                  <a:pt x="650706" y="110222"/>
                  <a:pt x="650707" y="114692"/>
                </a:cubicBezTo>
                <a:cubicBezTo>
                  <a:pt x="650707" y="119159"/>
                  <a:pt x="646237" y="123628"/>
                  <a:pt x="641770" y="123629"/>
                </a:cubicBezTo>
                <a:cubicBezTo>
                  <a:pt x="635811" y="123628"/>
                  <a:pt x="632832" y="120649"/>
                  <a:pt x="632833" y="114692"/>
                </a:cubicBezTo>
                <a:close/>
                <a:moveTo>
                  <a:pt x="980658" y="809853"/>
                </a:moveTo>
                <a:cubicBezTo>
                  <a:pt x="981074" y="805405"/>
                  <a:pt x="985938" y="801371"/>
                  <a:pt x="990388" y="801787"/>
                </a:cubicBezTo>
                <a:cubicBezTo>
                  <a:pt x="994836" y="802202"/>
                  <a:pt x="998870" y="807068"/>
                  <a:pt x="998455" y="811516"/>
                </a:cubicBezTo>
                <a:cubicBezTo>
                  <a:pt x="998038" y="815966"/>
                  <a:pt x="993173" y="819999"/>
                  <a:pt x="988725" y="819583"/>
                </a:cubicBezTo>
                <a:cubicBezTo>
                  <a:pt x="984275" y="819167"/>
                  <a:pt x="980242" y="814303"/>
                  <a:pt x="980658" y="809853"/>
                </a:cubicBezTo>
                <a:close/>
                <a:moveTo>
                  <a:pt x="841359" y="579408"/>
                </a:moveTo>
                <a:cubicBezTo>
                  <a:pt x="841359" y="573450"/>
                  <a:pt x="845827" y="568983"/>
                  <a:pt x="851785" y="568983"/>
                </a:cubicBezTo>
                <a:cubicBezTo>
                  <a:pt x="857743" y="568983"/>
                  <a:pt x="862213" y="573450"/>
                  <a:pt x="862212" y="579408"/>
                </a:cubicBezTo>
                <a:cubicBezTo>
                  <a:pt x="862212" y="583878"/>
                  <a:pt x="857743" y="588345"/>
                  <a:pt x="851785" y="589835"/>
                </a:cubicBezTo>
                <a:cubicBezTo>
                  <a:pt x="845827" y="589835"/>
                  <a:pt x="841359" y="585366"/>
                  <a:pt x="841359" y="579408"/>
                </a:cubicBezTo>
                <a:close/>
                <a:moveTo>
                  <a:pt x="637299" y="284492"/>
                </a:moveTo>
                <a:cubicBezTo>
                  <a:pt x="637299" y="277044"/>
                  <a:pt x="643257" y="271086"/>
                  <a:pt x="650703" y="271086"/>
                </a:cubicBezTo>
                <a:cubicBezTo>
                  <a:pt x="652193" y="271086"/>
                  <a:pt x="653682" y="271086"/>
                  <a:pt x="655173" y="274065"/>
                </a:cubicBezTo>
                <a:cubicBezTo>
                  <a:pt x="659640" y="265128"/>
                  <a:pt x="668577" y="257682"/>
                  <a:pt x="679004" y="257682"/>
                </a:cubicBezTo>
                <a:cubicBezTo>
                  <a:pt x="692409" y="257682"/>
                  <a:pt x="702836" y="268107"/>
                  <a:pt x="702836" y="281513"/>
                </a:cubicBezTo>
                <a:cubicBezTo>
                  <a:pt x="702836" y="294918"/>
                  <a:pt x="692409" y="305345"/>
                  <a:pt x="679004" y="305345"/>
                </a:cubicBezTo>
                <a:cubicBezTo>
                  <a:pt x="671556" y="305345"/>
                  <a:pt x="664109" y="300876"/>
                  <a:pt x="659640" y="294917"/>
                </a:cubicBezTo>
                <a:cubicBezTo>
                  <a:pt x="656661" y="296408"/>
                  <a:pt x="653682" y="297897"/>
                  <a:pt x="650703" y="297897"/>
                </a:cubicBezTo>
                <a:cubicBezTo>
                  <a:pt x="643257" y="297897"/>
                  <a:pt x="637299" y="291939"/>
                  <a:pt x="637299" y="284492"/>
                </a:cubicBezTo>
                <a:close/>
                <a:moveTo>
                  <a:pt x="760181" y="533979"/>
                </a:moveTo>
                <a:cubicBezTo>
                  <a:pt x="756085" y="529883"/>
                  <a:pt x="753479" y="524297"/>
                  <a:pt x="753479" y="518340"/>
                </a:cubicBezTo>
                <a:cubicBezTo>
                  <a:pt x="753479" y="506424"/>
                  <a:pt x="763905" y="495998"/>
                  <a:pt x="775821" y="495998"/>
                </a:cubicBezTo>
                <a:cubicBezTo>
                  <a:pt x="787736" y="495998"/>
                  <a:pt x="798163" y="506423"/>
                  <a:pt x="798163" y="518339"/>
                </a:cubicBezTo>
                <a:cubicBezTo>
                  <a:pt x="798164" y="530256"/>
                  <a:pt x="787736" y="540682"/>
                  <a:pt x="775820" y="540682"/>
                </a:cubicBezTo>
                <a:cubicBezTo>
                  <a:pt x="769862" y="540682"/>
                  <a:pt x="764277" y="538076"/>
                  <a:pt x="760181" y="533979"/>
                </a:cubicBezTo>
                <a:close/>
                <a:moveTo>
                  <a:pt x="678285" y="395637"/>
                </a:moveTo>
                <a:cubicBezTo>
                  <a:pt x="678701" y="391189"/>
                  <a:pt x="681944" y="388499"/>
                  <a:pt x="686392" y="388915"/>
                </a:cubicBezTo>
                <a:cubicBezTo>
                  <a:pt x="690842" y="389331"/>
                  <a:pt x="693531" y="392574"/>
                  <a:pt x="693115" y="397022"/>
                </a:cubicBezTo>
                <a:cubicBezTo>
                  <a:pt x="693115" y="397022"/>
                  <a:pt x="692977" y="398506"/>
                  <a:pt x="692977" y="398506"/>
                </a:cubicBezTo>
                <a:cubicBezTo>
                  <a:pt x="696636" y="391368"/>
                  <a:pt x="701638" y="385851"/>
                  <a:pt x="709470" y="382096"/>
                </a:cubicBezTo>
                <a:cubicBezTo>
                  <a:pt x="708263" y="378991"/>
                  <a:pt x="707197" y="374403"/>
                  <a:pt x="707613" y="369955"/>
                </a:cubicBezTo>
                <a:cubicBezTo>
                  <a:pt x="709137" y="353641"/>
                  <a:pt x="723592" y="343023"/>
                  <a:pt x="738423" y="344409"/>
                </a:cubicBezTo>
                <a:cubicBezTo>
                  <a:pt x="747321" y="345241"/>
                  <a:pt x="754460" y="348900"/>
                  <a:pt x="758353" y="355248"/>
                </a:cubicBezTo>
                <a:cubicBezTo>
                  <a:pt x="757010" y="353627"/>
                  <a:pt x="757148" y="352143"/>
                  <a:pt x="757287" y="350661"/>
                </a:cubicBezTo>
                <a:cubicBezTo>
                  <a:pt x="757703" y="346212"/>
                  <a:pt x="759937" y="342306"/>
                  <a:pt x="763180" y="339617"/>
                </a:cubicBezTo>
                <a:lnTo>
                  <a:pt x="764022" y="339353"/>
                </a:lnTo>
                <a:lnTo>
                  <a:pt x="749891" y="333700"/>
                </a:lnTo>
                <a:lnTo>
                  <a:pt x="749456" y="334408"/>
                </a:lnTo>
                <a:cubicBezTo>
                  <a:pt x="745454" y="337213"/>
                  <a:pt x="740461" y="338617"/>
                  <a:pt x="736012" y="338200"/>
                </a:cubicBezTo>
                <a:cubicBezTo>
                  <a:pt x="731563" y="337785"/>
                  <a:pt x="727287" y="335516"/>
                  <a:pt x="724245" y="332052"/>
                </a:cubicBezTo>
                <a:cubicBezTo>
                  <a:pt x="721203" y="328589"/>
                  <a:pt x="719393" y="323932"/>
                  <a:pt x="719879" y="318741"/>
                </a:cubicBezTo>
                <a:cubicBezTo>
                  <a:pt x="720294" y="314292"/>
                  <a:pt x="722564" y="310017"/>
                  <a:pt x="726027" y="306974"/>
                </a:cubicBezTo>
                <a:lnTo>
                  <a:pt x="732889" y="304724"/>
                </a:lnTo>
                <a:lnTo>
                  <a:pt x="743239" y="280211"/>
                </a:lnTo>
                <a:cubicBezTo>
                  <a:pt x="749755" y="273694"/>
                  <a:pt x="758692" y="269598"/>
                  <a:pt x="768374" y="269598"/>
                </a:cubicBezTo>
                <a:cubicBezTo>
                  <a:pt x="787736" y="269598"/>
                  <a:pt x="804121" y="284493"/>
                  <a:pt x="804121" y="305345"/>
                </a:cubicBezTo>
                <a:cubicBezTo>
                  <a:pt x="804121" y="315027"/>
                  <a:pt x="800398" y="323964"/>
                  <a:pt x="794067" y="330480"/>
                </a:cubicBezTo>
                <a:lnTo>
                  <a:pt x="777695" y="337244"/>
                </a:lnTo>
                <a:lnTo>
                  <a:pt x="786167" y="341765"/>
                </a:lnTo>
                <a:cubicBezTo>
                  <a:pt x="788857" y="345009"/>
                  <a:pt x="790329" y="349261"/>
                  <a:pt x="789914" y="353710"/>
                </a:cubicBezTo>
                <a:cubicBezTo>
                  <a:pt x="789082" y="362608"/>
                  <a:pt x="780973" y="369329"/>
                  <a:pt x="772075" y="368498"/>
                </a:cubicBezTo>
                <a:cubicBezTo>
                  <a:pt x="767627" y="368082"/>
                  <a:pt x="764799" y="366323"/>
                  <a:pt x="762110" y="363080"/>
                </a:cubicBezTo>
                <a:cubicBezTo>
                  <a:pt x="761833" y="366046"/>
                  <a:pt x="762899" y="370632"/>
                  <a:pt x="762622" y="373598"/>
                </a:cubicBezTo>
                <a:cubicBezTo>
                  <a:pt x="761652" y="383981"/>
                  <a:pt x="754889" y="392324"/>
                  <a:pt x="747058" y="396079"/>
                </a:cubicBezTo>
                <a:cubicBezTo>
                  <a:pt x="749609" y="400807"/>
                  <a:pt x="750537" y="406877"/>
                  <a:pt x="750121" y="411325"/>
                </a:cubicBezTo>
                <a:cubicBezTo>
                  <a:pt x="748596" y="427639"/>
                  <a:pt x="734003" y="439739"/>
                  <a:pt x="717689" y="438214"/>
                </a:cubicBezTo>
                <a:cubicBezTo>
                  <a:pt x="701376" y="436689"/>
                  <a:pt x="689275" y="422096"/>
                  <a:pt x="690800" y="405782"/>
                </a:cubicBezTo>
                <a:cubicBezTo>
                  <a:pt x="690938" y="404299"/>
                  <a:pt x="692699" y="401473"/>
                  <a:pt x="692838" y="399988"/>
                </a:cubicBezTo>
                <a:cubicBezTo>
                  <a:pt x="691077" y="402816"/>
                  <a:pt x="687972" y="404022"/>
                  <a:pt x="685006" y="403745"/>
                </a:cubicBezTo>
                <a:cubicBezTo>
                  <a:pt x="680558" y="403329"/>
                  <a:pt x="677869" y="400086"/>
                  <a:pt x="678285" y="395637"/>
                </a:cubicBezTo>
                <a:close/>
                <a:moveTo>
                  <a:pt x="824042" y="703407"/>
                </a:moveTo>
                <a:cubicBezTo>
                  <a:pt x="820877" y="700056"/>
                  <a:pt x="819015" y="695587"/>
                  <a:pt x="819016" y="691119"/>
                </a:cubicBezTo>
                <a:cubicBezTo>
                  <a:pt x="819016" y="680692"/>
                  <a:pt x="827952" y="673246"/>
                  <a:pt x="836890" y="673246"/>
                </a:cubicBezTo>
                <a:cubicBezTo>
                  <a:pt x="847315" y="673246"/>
                  <a:pt x="854763" y="682183"/>
                  <a:pt x="854763" y="691119"/>
                </a:cubicBezTo>
                <a:cubicBezTo>
                  <a:pt x="854763" y="701545"/>
                  <a:pt x="847315" y="708993"/>
                  <a:pt x="836890" y="708994"/>
                </a:cubicBezTo>
                <a:cubicBezTo>
                  <a:pt x="831676" y="708993"/>
                  <a:pt x="827207" y="706759"/>
                  <a:pt x="824042" y="703407"/>
                </a:cubicBezTo>
                <a:close/>
                <a:moveTo>
                  <a:pt x="583678" y="266617"/>
                </a:moveTo>
                <a:cubicBezTo>
                  <a:pt x="583678" y="259214"/>
                  <a:pt x="589680" y="253212"/>
                  <a:pt x="597083" y="253212"/>
                </a:cubicBezTo>
                <a:cubicBezTo>
                  <a:pt x="604487" y="253213"/>
                  <a:pt x="610489" y="259214"/>
                  <a:pt x="610489" y="266617"/>
                </a:cubicBezTo>
                <a:cubicBezTo>
                  <a:pt x="610489" y="274022"/>
                  <a:pt x="604487" y="280023"/>
                  <a:pt x="597083" y="280023"/>
                </a:cubicBezTo>
                <a:cubicBezTo>
                  <a:pt x="589680" y="280023"/>
                  <a:pt x="583679" y="274021"/>
                  <a:pt x="583678" y="266617"/>
                </a:cubicBezTo>
                <a:close/>
                <a:moveTo>
                  <a:pt x="774331" y="661703"/>
                </a:moveTo>
                <a:cubicBezTo>
                  <a:pt x="770980" y="658351"/>
                  <a:pt x="769118" y="653882"/>
                  <a:pt x="769863" y="649414"/>
                </a:cubicBezTo>
                <a:cubicBezTo>
                  <a:pt x="769864" y="638988"/>
                  <a:pt x="777310" y="631541"/>
                  <a:pt x="787737" y="631541"/>
                </a:cubicBezTo>
                <a:cubicBezTo>
                  <a:pt x="798162" y="631541"/>
                  <a:pt x="805611" y="638988"/>
                  <a:pt x="805610" y="649414"/>
                </a:cubicBezTo>
                <a:cubicBezTo>
                  <a:pt x="805611" y="659840"/>
                  <a:pt x="798162" y="667288"/>
                  <a:pt x="787737" y="667288"/>
                </a:cubicBezTo>
                <a:cubicBezTo>
                  <a:pt x="782524" y="667288"/>
                  <a:pt x="777683" y="665054"/>
                  <a:pt x="774331" y="661703"/>
                </a:cubicBezTo>
                <a:close/>
                <a:moveTo>
                  <a:pt x="720523" y="564701"/>
                </a:moveTo>
                <a:cubicBezTo>
                  <a:pt x="716986" y="561163"/>
                  <a:pt x="714752" y="556322"/>
                  <a:pt x="714752" y="551109"/>
                </a:cubicBezTo>
                <a:cubicBezTo>
                  <a:pt x="714752" y="540683"/>
                  <a:pt x="723689" y="531746"/>
                  <a:pt x="734114" y="531746"/>
                </a:cubicBezTo>
                <a:cubicBezTo>
                  <a:pt x="744541" y="531746"/>
                  <a:pt x="753478" y="540683"/>
                  <a:pt x="753479" y="551109"/>
                </a:cubicBezTo>
                <a:cubicBezTo>
                  <a:pt x="753478" y="561536"/>
                  <a:pt x="744541" y="570472"/>
                  <a:pt x="734114" y="570473"/>
                </a:cubicBezTo>
                <a:cubicBezTo>
                  <a:pt x="728902" y="570472"/>
                  <a:pt x="724061" y="568238"/>
                  <a:pt x="720523" y="564701"/>
                </a:cubicBezTo>
                <a:close/>
                <a:moveTo>
                  <a:pt x="817154" y="753492"/>
                </a:moveTo>
                <a:cubicBezTo>
                  <a:pt x="812685" y="748838"/>
                  <a:pt x="810079" y="742507"/>
                  <a:pt x="810079" y="735805"/>
                </a:cubicBezTo>
                <a:cubicBezTo>
                  <a:pt x="810079" y="720910"/>
                  <a:pt x="821995" y="710485"/>
                  <a:pt x="835400" y="713463"/>
                </a:cubicBezTo>
                <a:cubicBezTo>
                  <a:pt x="839869" y="713463"/>
                  <a:pt x="844337" y="714952"/>
                  <a:pt x="847316" y="716442"/>
                </a:cubicBezTo>
                <a:cubicBezTo>
                  <a:pt x="850295" y="714952"/>
                  <a:pt x="853273" y="713463"/>
                  <a:pt x="856253" y="713463"/>
                </a:cubicBezTo>
                <a:cubicBezTo>
                  <a:pt x="865189" y="713463"/>
                  <a:pt x="872638" y="720910"/>
                  <a:pt x="872638" y="729847"/>
                </a:cubicBezTo>
                <a:cubicBezTo>
                  <a:pt x="872638" y="738783"/>
                  <a:pt x="866680" y="744741"/>
                  <a:pt x="857743" y="746232"/>
                </a:cubicBezTo>
                <a:cubicBezTo>
                  <a:pt x="854764" y="755169"/>
                  <a:pt x="845827" y="761127"/>
                  <a:pt x="835400" y="761126"/>
                </a:cubicBezTo>
                <a:cubicBezTo>
                  <a:pt x="827952" y="761126"/>
                  <a:pt x="821622" y="758147"/>
                  <a:pt x="817154" y="753492"/>
                </a:cubicBezTo>
                <a:close/>
                <a:moveTo>
                  <a:pt x="768517" y="710743"/>
                </a:moveTo>
                <a:cubicBezTo>
                  <a:pt x="769206" y="703371"/>
                  <a:pt x="775739" y="697954"/>
                  <a:pt x="783110" y="698642"/>
                </a:cubicBezTo>
                <a:cubicBezTo>
                  <a:pt x="790483" y="699331"/>
                  <a:pt x="795900" y="705866"/>
                  <a:pt x="795211" y="713238"/>
                </a:cubicBezTo>
                <a:cubicBezTo>
                  <a:pt x="794522" y="720609"/>
                  <a:pt x="787988" y="726026"/>
                  <a:pt x="780616" y="725337"/>
                </a:cubicBezTo>
                <a:cubicBezTo>
                  <a:pt x="773245" y="724648"/>
                  <a:pt x="767828" y="718114"/>
                  <a:pt x="768517" y="710743"/>
                </a:cubicBezTo>
                <a:close/>
                <a:moveTo>
                  <a:pt x="741192" y="681066"/>
                </a:moveTo>
                <a:cubicBezTo>
                  <a:pt x="738585" y="678459"/>
                  <a:pt x="737096" y="674735"/>
                  <a:pt x="737095" y="670267"/>
                </a:cubicBezTo>
                <a:cubicBezTo>
                  <a:pt x="737095" y="661330"/>
                  <a:pt x="743053" y="655373"/>
                  <a:pt x="751990" y="655372"/>
                </a:cubicBezTo>
                <a:cubicBezTo>
                  <a:pt x="760927" y="655373"/>
                  <a:pt x="766885" y="661330"/>
                  <a:pt x="766885" y="670267"/>
                </a:cubicBezTo>
                <a:cubicBezTo>
                  <a:pt x="766885" y="679204"/>
                  <a:pt x="760927" y="685162"/>
                  <a:pt x="751990" y="685162"/>
                </a:cubicBezTo>
                <a:cubicBezTo>
                  <a:pt x="747522" y="685162"/>
                  <a:pt x="743799" y="683673"/>
                  <a:pt x="741192" y="681066"/>
                </a:cubicBezTo>
                <a:close/>
                <a:moveTo>
                  <a:pt x="648657" y="551667"/>
                </a:moveTo>
                <a:cubicBezTo>
                  <a:pt x="644375" y="547385"/>
                  <a:pt x="641769" y="541427"/>
                  <a:pt x="641769" y="534724"/>
                </a:cubicBezTo>
                <a:cubicBezTo>
                  <a:pt x="641769" y="525787"/>
                  <a:pt x="647727" y="518340"/>
                  <a:pt x="655173" y="513872"/>
                </a:cubicBezTo>
                <a:cubicBezTo>
                  <a:pt x="647727" y="506425"/>
                  <a:pt x="643258" y="495998"/>
                  <a:pt x="643258" y="484082"/>
                </a:cubicBezTo>
                <a:cubicBezTo>
                  <a:pt x="643258" y="460250"/>
                  <a:pt x="662622" y="440888"/>
                  <a:pt x="686453" y="440888"/>
                </a:cubicBezTo>
                <a:cubicBezTo>
                  <a:pt x="698369" y="440888"/>
                  <a:pt x="710285" y="445355"/>
                  <a:pt x="717732" y="454292"/>
                </a:cubicBezTo>
                <a:cubicBezTo>
                  <a:pt x="734117" y="458762"/>
                  <a:pt x="746032" y="473656"/>
                  <a:pt x="746033" y="491530"/>
                </a:cubicBezTo>
                <a:cubicBezTo>
                  <a:pt x="746033" y="513872"/>
                  <a:pt x="728159" y="530256"/>
                  <a:pt x="707306" y="530256"/>
                </a:cubicBezTo>
                <a:cubicBezTo>
                  <a:pt x="702837" y="530256"/>
                  <a:pt x="698369" y="528766"/>
                  <a:pt x="693900" y="527277"/>
                </a:cubicBezTo>
                <a:cubicBezTo>
                  <a:pt x="690921" y="527277"/>
                  <a:pt x="689432" y="527278"/>
                  <a:pt x="687942" y="527277"/>
                </a:cubicBezTo>
                <a:cubicBezTo>
                  <a:pt x="689432" y="528766"/>
                  <a:pt x="689432" y="531745"/>
                  <a:pt x="689432" y="534724"/>
                </a:cubicBezTo>
                <a:cubicBezTo>
                  <a:pt x="689432" y="548130"/>
                  <a:pt x="679005" y="558555"/>
                  <a:pt x="665600" y="558555"/>
                </a:cubicBezTo>
                <a:cubicBezTo>
                  <a:pt x="658897" y="558556"/>
                  <a:pt x="652940" y="555949"/>
                  <a:pt x="648657" y="551667"/>
                </a:cubicBezTo>
                <a:close/>
                <a:moveTo>
                  <a:pt x="546772" y="370550"/>
                </a:moveTo>
                <a:cubicBezTo>
                  <a:pt x="543807" y="367586"/>
                  <a:pt x="541974" y="363490"/>
                  <a:pt x="541973" y="358965"/>
                </a:cubicBezTo>
                <a:cubicBezTo>
                  <a:pt x="541973" y="349917"/>
                  <a:pt x="549309" y="342581"/>
                  <a:pt x="558356" y="342581"/>
                </a:cubicBezTo>
                <a:cubicBezTo>
                  <a:pt x="567406" y="342581"/>
                  <a:pt x="574741" y="349916"/>
                  <a:pt x="574741" y="358964"/>
                </a:cubicBezTo>
                <a:cubicBezTo>
                  <a:pt x="574741" y="368014"/>
                  <a:pt x="567406" y="375350"/>
                  <a:pt x="558356" y="375349"/>
                </a:cubicBezTo>
                <a:cubicBezTo>
                  <a:pt x="553833" y="375350"/>
                  <a:pt x="549737" y="373516"/>
                  <a:pt x="546772" y="370550"/>
                </a:cubicBezTo>
                <a:close/>
                <a:moveTo>
                  <a:pt x="766438" y="867066"/>
                </a:moveTo>
                <a:cubicBezTo>
                  <a:pt x="763581" y="863619"/>
                  <a:pt x="762143" y="858997"/>
                  <a:pt x="762628" y="853806"/>
                </a:cubicBezTo>
                <a:cubicBezTo>
                  <a:pt x="763598" y="843426"/>
                  <a:pt x="771705" y="836702"/>
                  <a:pt x="782087" y="837673"/>
                </a:cubicBezTo>
                <a:cubicBezTo>
                  <a:pt x="786535" y="838089"/>
                  <a:pt x="790708" y="841470"/>
                  <a:pt x="794879" y="844852"/>
                </a:cubicBezTo>
                <a:cubicBezTo>
                  <a:pt x="804748" y="835304"/>
                  <a:pt x="818788" y="829134"/>
                  <a:pt x="833619" y="830521"/>
                </a:cubicBezTo>
                <a:cubicBezTo>
                  <a:pt x="860313" y="833015"/>
                  <a:pt x="880478" y="857340"/>
                  <a:pt x="877984" y="884034"/>
                </a:cubicBezTo>
                <a:cubicBezTo>
                  <a:pt x="875489" y="910729"/>
                  <a:pt x="851166" y="930894"/>
                  <a:pt x="824472" y="928400"/>
                </a:cubicBezTo>
                <a:cubicBezTo>
                  <a:pt x="811125" y="927152"/>
                  <a:pt x="799409" y="920448"/>
                  <a:pt x="791342" y="910719"/>
                </a:cubicBezTo>
                <a:cubicBezTo>
                  <a:pt x="783276" y="900989"/>
                  <a:pt x="778857" y="888234"/>
                  <a:pt x="780105" y="874888"/>
                </a:cubicBezTo>
                <a:cubicBezTo>
                  <a:pt x="780105" y="874888"/>
                  <a:pt x="780243" y="873404"/>
                  <a:pt x="780243" y="873404"/>
                </a:cubicBezTo>
                <a:cubicBezTo>
                  <a:pt x="778761" y="873265"/>
                  <a:pt x="778761" y="873265"/>
                  <a:pt x="778761" y="873265"/>
                </a:cubicBezTo>
                <a:cubicBezTo>
                  <a:pt x="773570" y="872780"/>
                  <a:pt x="769295" y="870511"/>
                  <a:pt x="766438" y="867066"/>
                </a:cubicBezTo>
                <a:close/>
                <a:moveTo>
                  <a:pt x="408849" y="210577"/>
                </a:moveTo>
                <a:cubicBezTo>
                  <a:pt x="400843" y="202570"/>
                  <a:pt x="396003" y="191399"/>
                  <a:pt x="396003" y="178739"/>
                </a:cubicBezTo>
                <a:cubicBezTo>
                  <a:pt x="396002" y="153417"/>
                  <a:pt x="416855" y="134055"/>
                  <a:pt x="440687" y="134054"/>
                </a:cubicBezTo>
                <a:cubicBezTo>
                  <a:pt x="466008" y="134054"/>
                  <a:pt x="485372" y="153417"/>
                  <a:pt x="485372" y="178739"/>
                </a:cubicBezTo>
                <a:cubicBezTo>
                  <a:pt x="485372" y="204060"/>
                  <a:pt x="464519" y="223424"/>
                  <a:pt x="440687" y="223424"/>
                </a:cubicBezTo>
                <a:cubicBezTo>
                  <a:pt x="428026" y="223424"/>
                  <a:pt x="416855" y="218583"/>
                  <a:pt x="408849" y="210577"/>
                </a:cubicBezTo>
                <a:close/>
                <a:moveTo>
                  <a:pt x="715448" y="846406"/>
                </a:moveTo>
                <a:cubicBezTo>
                  <a:pt x="716003" y="840474"/>
                  <a:pt x="722489" y="835096"/>
                  <a:pt x="728422" y="835651"/>
                </a:cubicBezTo>
                <a:cubicBezTo>
                  <a:pt x="735835" y="836343"/>
                  <a:pt x="739731" y="842692"/>
                  <a:pt x="739177" y="848623"/>
                </a:cubicBezTo>
                <a:cubicBezTo>
                  <a:pt x="738622" y="854555"/>
                  <a:pt x="732136" y="859933"/>
                  <a:pt x="726204" y="859379"/>
                </a:cubicBezTo>
                <a:cubicBezTo>
                  <a:pt x="718788" y="858686"/>
                  <a:pt x="714894" y="852338"/>
                  <a:pt x="715448" y="846406"/>
                </a:cubicBezTo>
                <a:close/>
                <a:moveTo>
                  <a:pt x="438439" y="320865"/>
                </a:moveTo>
                <a:cubicBezTo>
                  <a:pt x="438854" y="316417"/>
                  <a:pt x="443718" y="312382"/>
                  <a:pt x="448168" y="312798"/>
                </a:cubicBezTo>
                <a:cubicBezTo>
                  <a:pt x="452617" y="313213"/>
                  <a:pt x="456651" y="318080"/>
                  <a:pt x="456235" y="322528"/>
                </a:cubicBezTo>
                <a:cubicBezTo>
                  <a:pt x="455819" y="326977"/>
                  <a:pt x="450954" y="331010"/>
                  <a:pt x="446505" y="330594"/>
                </a:cubicBezTo>
                <a:cubicBezTo>
                  <a:pt x="442055" y="330178"/>
                  <a:pt x="438023" y="325314"/>
                  <a:pt x="438439" y="320865"/>
                </a:cubicBezTo>
                <a:close/>
                <a:moveTo>
                  <a:pt x="596513" y="630342"/>
                </a:moveTo>
                <a:cubicBezTo>
                  <a:pt x="597126" y="623791"/>
                  <a:pt x="602933" y="618975"/>
                  <a:pt x="609486" y="619588"/>
                </a:cubicBezTo>
                <a:cubicBezTo>
                  <a:pt x="616038" y="620199"/>
                  <a:pt x="620854" y="626008"/>
                  <a:pt x="620241" y="632560"/>
                </a:cubicBezTo>
                <a:cubicBezTo>
                  <a:pt x="619629" y="639114"/>
                  <a:pt x="613821" y="643928"/>
                  <a:pt x="607269" y="643315"/>
                </a:cubicBezTo>
                <a:cubicBezTo>
                  <a:pt x="600716" y="642703"/>
                  <a:pt x="595901" y="636896"/>
                  <a:pt x="596513" y="630342"/>
                </a:cubicBezTo>
                <a:close/>
                <a:moveTo>
                  <a:pt x="674905" y="834014"/>
                </a:moveTo>
                <a:cubicBezTo>
                  <a:pt x="670686" y="829133"/>
                  <a:pt x="668310" y="822553"/>
                  <a:pt x="669003" y="815138"/>
                </a:cubicBezTo>
                <a:cubicBezTo>
                  <a:pt x="670250" y="801789"/>
                  <a:pt x="683223" y="791035"/>
                  <a:pt x="696569" y="792282"/>
                </a:cubicBezTo>
                <a:cubicBezTo>
                  <a:pt x="709917" y="793529"/>
                  <a:pt x="720811" y="805019"/>
                  <a:pt x="719425" y="819850"/>
                </a:cubicBezTo>
                <a:cubicBezTo>
                  <a:pt x="718178" y="833196"/>
                  <a:pt x="705205" y="843951"/>
                  <a:pt x="691857" y="842704"/>
                </a:cubicBezTo>
                <a:cubicBezTo>
                  <a:pt x="685184" y="842080"/>
                  <a:pt x="679124" y="838896"/>
                  <a:pt x="674905" y="834014"/>
                </a:cubicBezTo>
                <a:close/>
                <a:moveTo>
                  <a:pt x="387076" y="314195"/>
                </a:moveTo>
                <a:cubicBezTo>
                  <a:pt x="384387" y="310953"/>
                  <a:pt x="382915" y="306701"/>
                  <a:pt x="383330" y="302252"/>
                </a:cubicBezTo>
                <a:cubicBezTo>
                  <a:pt x="384162" y="293354"/>
                  <a:pt x="392269" y="286631"/>
                  <a:pt x="401167" y="287463"/>
                </a:cubicBezTo>
                <a:cubicBezTo>
                  <a:pt x="410065" y="288294"/>
                  <a:pt x="416788" y="296403"/>
                  <a:pt x="415956" y="305301"/>
                </a:cubicBezTo>
                <a:cubicBezTo>
                  <a:pt x="415125" y="314199"/>
                  <a:pt x="407016" y="320920"/>
                  <a:pt x="398118" y="320089"/>
                </a:cubicBezTo>
                <a:cubicBezTo>
                  <a:pt x="393669" y="319673"/>
                  <a:pt x="389764" y="317438"/>
                  <a:pt x="387076" y="314195"/>
                </a:cubicBezTo>
                <a:close/>
                <a:moveTo>
                  <a:pt x="503620" y="543289"/>
                </a:moveTo>
                <a:cubicBezTo>
                  <a:pt x="500641" y="540310"/>
                  <a:pt x="498779" y="536214"/>
                  <a:pt x="498779" y="531746"/>
                </a:cubicBezTo>
                <a:cubicBezTo>
                  <a:pt x="498779" y="524299"/>
                  <a:pt x="503247" y="516850"/>
                  <a:pt x="510695" y="515361"/>
                </a:cubicBezTo>
                <a:cubicBezTo>
                  <a:pt x="500268" y="507914"/>
                  <a:pt x="492821" y="495998"/>
                  <a:pt x="492821" y="481103"/>
                </a:cubicBezTo>
                <a:cubicBezTo>
                  <a:pt x="492821" y="457271"/>
                  <a:pt x="512184" y="437909"/>
                  <a:pt x="536015" y="437909"/>
                </a:cubicBezTo>
                <a:cubicBezTo>
                  <a:pt x="559847" y="437908"/>
                  <a:pt x="579211" y="457271"/>
                  <a:pt x="579211" y="481103"/>
                </a:cubicBezTo>
                <a:cubicBezTo>
                  <a:pt x="579211" y="504934"/>
                  <a:pt x="559847" y="524299"/>
                  <a:pt x="536015" y="524299"/>
                </a:cubicBezTo>
                <a:cubicBezTo>
                  <a:pt x="534527" y="524299"/>
                  <a:pt x="531548" y="524298"/>
                  <a:pt x="530057" y="524299"/>
                </a:cubicBezTo>
                <a:cubicBezTo>
                  <a:pt x="530058" y="525787"/>
                  <a:pt x="531548" y="528766"/>
                  <a:pt x="531548" y="531745"/>
                </a:cubicBezTo>
                <a:cubicBezTo>
                  <a:pt x="531548" y="540683"/>
                  <a:pt x="524100" y="548131"/>
                  <a:pt x="515163" y="548131"/>
                </a:cubicBezTo>
                <a:cubicBezTo>
                  <a:pt x="510694" y="548131"/>
                  <a:pt x="506599" y="546269"/>
                  <a:pt x="503620" y="543289"/>
                </a:cubicBezTo>
                <a:close/>
                <a:moveTo>
                  <a:pt x="543894" y="641134"/>
                </a:moveTo>
                <a:cubicBezTo>
                  <a:pt x="540197" y="636674"/>
                  <a:pt x="538122" y="630870"/>
                  <a:pt x="538676" y="624938"/>
                </a:cubicBezTo>
                <a:cubicBezTo>
                  <a:pt x="539785" y="613074"/>
                  <a:pt x="549653" y="603524"/>
                  <a:pt x="562999" y="604771"/>
                </a:cubicBezTo>
                <a:cubicBezTo>
                  <a:pt x="576347" y="606018"/>
                  <a:pt x="584275" y="617232"/>
                  <a:pt x="583166" y="629096"/>
                </a:cubicBezTo>
                <a:cubicBezTo>
                  <a:pt x="582058" y="640960"/>
                  <a:pt x="572190" y="650509"/>
                  <a:pt x="558842" y="649261"/>
                </a:cubicBezTo>
                <a:cubicBezTo>
                  <a:pt x="552910" y="648707"/>
                  <a:pt x="547591" y="645592"/>
                  <a:pt x="543894" y="641134"/>
                </a:cubicBezTo>
                <a:close/>
                <a:moveTo>
                  <a:pt x="509205" y="610689"/>
                </a:moveTo>
                <a:cubicBezTo>
                  <a:pt x="509205" y="606219"/>
                  <a:pt x="513673" y="601752"/>
                  <a:pt x="518142" y="601752"/>
                </a:cubicBezTo>
                <a:cubicBezTo>
                  <a:pt x="522609" y="601751"/>
                  <a:pt x="527079" y="606219"/>
                  <a:pt x="527079" y="610689"/>
                </a:cubicBezTo>
                <a:cubicBezTo>
                  <a:pt x="527079" y="616646"/>
                  <a:pt x="522610" y="619626"/>
                  <a:pt x="518142" y="619626"/>
                </a:cubicBezTo>
                <a:cubicBezTo>
                  <a:pt x="513672" y="619625"/>
                  <a:pt x="509205" y="615157"/>
                  <a:pt x="509205" y="610689"/>
                </a:cubicBezTo>
                <a:close/>
                <a:moveTo>
                  <a:pt x="536411" y="741225"/>
                </a:moveTo>
                <a:cubicBezTo>
                  <a:pt x="534075" y="738201"/>
                  <a:pt x="532939" y="734355"/>
                  <a:pt x="533285" y="730648"/>
                </a:cubicBezTo>
                <a:cubicBezTo>
                  <a:pt x="533978" y="723233"/>
                  <a:pt x="540464" y="717855"/>
                  <a:pt x="547879" y="718548"/>
                </a:cubicBezTo>
                <a:cubicBezTo>
                  <a:pt x="549363" y="718687"/>
                  <a:pt x="550706" y="720309"/>
                  <a:pt x="552190" y="720447"/>
                </a:cubicBezTo>
                <a:cubicBezTo>
                  <a:pt x="545190" y="715304"/>
                  <a:pt x="541574" y="705991"/>
                  <a:pt x="542405" y="697093"/>
                </a:cubicBezTo>
                <a:cubicBezTo>
                  <a:pt x="543791" y="682263"/>
                  <a:pt x="556764" y="671507"/>
                  <a:pt x="571593" y="672893"/>
                </a:cubicBezTo>
                <a:cubicBezTo>
                  <a:pt x="583458" y="674002"/>
                  <a:pt x="593006" y="683869"/>
                  <a:pt x="595002" y="694529"/>
                </a:cubicBezTo>
                <a:cubicBezTo>
                  <a:pt x="603111" y="687805"/>
                  <a:pt x="612425" y="684189"/>
                  <a:pt x="622806" y="685159"/>
                </a:cubicBezTo>
                <a:cubicBezTo>
                  <a:pt x="642086" y="686961"/>
                  <a:pt x="656873" y="704798"/>
                  <a:pt x="654933" y="725560"/>
                </a:cubicBezTo>
                <a:cubicBezTo>
                  <a:pt x="653132" y="744840"/>
                  <a:pt x="635295" y="759628"/>
                  <a:pt x="616015" y="757826"/>
                </a:cubicBezTo>
                <a:cubicBezTo>
                  <a:pt x="596736" y="756024"/>
                  <a:pt x="583292" y="739808"/>
                  <a:pt x="583471" y="721874"/>
                </a:cubicBezTo>
                <a:cubicBezTo>
                  <a:pt x="578607" y="725908"/>
                  <a:pt x="572536" y="726835"/>
                  <a:pt x="566604" y="726281"/>
                </a:cubicBezTo>
                <a:cubicBezTo>
                  <a:pt x="563639" y="726004"/>
                  <a:pt x="559189" y="725588"/>
                  <a:pt x="556361" y="723829"/>
                </a:cubicBezTo>
                <a:cubicBezTo>
                  <a:pt x="559189" y="725588"/>
                  <a:pt x="561739" y="730316"/>
                  <a:pt x="561323" y="734764"/>
                </a:cubicBezTo>
                <a:cubicBezTo>
                  <a:pt x="560630" y="742179"/>
                  <a:pt x="554144" y="747557"/>
                  <a:pt x="546729" y="746864"/>
                </a:cubicBezTo>
                <a:cubicBezTo>
                  <a:pt x="542281" y="746449"/>
                  <a:pt x="538746" y="744248"/>
                  <a:pt x="536411" y="741225"/>
                </a:cubicBezTo>
                <a:close/>
                <a:moveTo>
                  <a:pt x="361559" y="447404"/>
                </a:moveTo>
                <a:cubicBezTo>
                  <a:pt x="357650" y="443122"/>
                  <a:pt x="355788" y="437164"/>
                  <a:pt x="357277" y="430462"/>
                </a:cubicBezTo>
                <a:cubicBezTo>
                  <a:pt x="357277" y="417056"/>
                  <a:pt x="367704" y="406630"/>
                  <a:pt x="381109" y="406630"/>
                </a:cubicBezTo>
                <a:cubicBezTo>
                  <a:pt x="384088" y="406630"/>
                  <a:pt x="385579" y="406631"/>
                  <a:pt x="388557" y="408119"/>
                </a:cubicBezTo>
                <a:cubicBezTo>
                  <a:pt x="388557" y="406630"/>
                  <a:pt x="390046" y="405140"/>
                  <a:pt x="390045" y="403651"/>
                </a:cubicBezTo>
                <a:cubicBezTo>
                  <a:pt x="373662" y="397693"/>
                  <a:pt x="363235" y="382798"/>
                  <a:pt x="363235" y="364924"/>
                </a:cubicBezTo>
                <a:cubicBezTo>
                  <a:pt x="363235" y="342581"/>
                  <a:pt x="381109" y="323220"/>
                  <a:pt x="404941" y="323219"/>
                </a:cubicBezTo>
                <a:cubicBezTo>
                  <a:pt x="427284" y="323219"/>
                  <a:pt x="446646" y="341093"/>
                  <a:pt x="446646" y="364925"/>
                </a:cubicBezTo>
                <a:cubicBezTo>
                  <a:pt x="446646" y="369393"/>
                  <a:pt x="446646" y="372371"/>
                  <a:pt x="445157" y="375350"/>
                </a:cubicBezTo>
                <a:cubicBezTo>
                  <a:pt x="470478" y="379820"/>
                  <a:pt x="489842" y="400672"/>
                  <a:pt x="489842" y="427483"/>
                </a:cubicBezTo>
                <a:cubicBezTo>
                  <a:pt x="489842" y="457273"/>
                  <a:pt x="466010" y="481105"/>
                  <a:pt x="436221" y="481105"/>
                </a:cubicBezTo>
                <a:cubicBezTo>
                  <a:pt x="415368" y="481104"/>
                  <a:pt x="397494" y="469189"/>
                  <a:pt x="388557" y="451315"/>
                </a:cubicBezTo>
                <a:cubicBezTo>
                  <a:pt x="385578" y="452803"/>
                  <a:pt x="381109" y="454294"/>
                  <a:pt x="378130" y="454293"/>
                </a:cubicBezTo>
                <a:cubicBezTo>
                  <a:pt x="371428" y="454293"/>
                  <a:pt x="365470" y="451686"/>
                  <a:pt x="361559" y="447404"/>
                </a:cubicBezTo>
                <a:close/>
                <a:moveTo>
                  <a:pt x="458749" y="652208"/>
                </a:moveTo>
                <a:cubicBezTo>
                  <a:pt x="455956" y="649415"/>
                  <a:pt x="454094" y="645691"/>
                  <a:pt x="454094" y="641968"/>
                </a:cubicBezTo>
                <a:cubicBezTo>
                  <a:pt x="454094" y="634520"/>
                  <a:pt x="460052" y="627074"/>
                  <a:pt x="468989" y="627073"/>
                </a:cubicBezTo>
                <a:cubicBezTo>
                  <a:pt x="476436" y="627073"/>
                  <a:pt x="483884" y="633031"/>
                  <a:pt x="483884" y="641968"/>
                </a:cubicBezTo>
                <a:cubicBezTo>
                  <a:pt x="483884" y="649415"/>
                  <a:pt x="477926" y="656863"/>
                  <a:pt x="468989" y="656863"/>
                </a:cubicBezTo>
                <a:cubicBezTo>
                  <a:pt x="465265" y="656863"/>
                  <a:pt x="461541" y="655001"/>
                  <a:pt x="458749" y="652208"/>
                </a:cubicBezTo>
                <a:close/>
                <a:moveTo>
                  <a:pt x="166996" y="102401"/>
                </a:moveTo>
                <a:cubicBezTo>
                  <a:pt x="164017" y="99422"/>
                  <a:pt x="162156" y="95326"/>
                  <a:pt x="162156" y="90858"/>
                </a:cubicBezTo>
                <a:cubicBezTo>
                  <a:pt x="162155" y="81920"/>
                  <a:pt x="169602" y="74474"/>
                  <a:pt x="178539" y="74474"/>
                </a:cubicBezTo>
                <a:cubicBezTo>
                  <a:pt x="187475" y="74474"/>
                  <a:pt x="194924" y="81921"/>
                  <a:pt x="194924" y="90857"/>
                </a:cubicBezTo>
                <a:cubicBezTo>
                  <a:pt x="194924" y="99794"/>
                  <a:pt x="187476" y="107243"/>
                  <a:pt x="178539" y="107242"/>
                </a:cubicBezTo>
                <a:cubicBezTo>
                  <a:pt x="174070" y="107242"/>
                  <a:pt x="169974" y="105380"/>
                  <a:pt x="166996" y="102401"/>
                </a:cubicBezTo>
                <a:close/>
                <a:moveTo>
                  <a:pt x="547869" y="856739"/>
                </a:moveTo>
                <a:cubicBezTo>
                  <a:pt x="544004" y="852076"/>
                  <a:pt x="541963" y="845902"/>
                  <a:pt x="542587" y="839228"/>
                </a:cubicBezTo>
                <a:cubicBezTo>
                  <a:pt x="543834" y="825881"/>
                  <a:pt x="555184" y="816470"/>
                  <a:pt x="568532" y="817717"/>
                </a:cubicBezTo>
                <a:cubicBezTo>
                  <a:pt x="581879" y="818964"/>
                  <a:pt x="591290" y="830316"/>
                  <a:pt x="590043" y="843663"/>
                </a:cubicBezTo>
                <a:cubicBezTo>
                  <a:pt x="588796" y="857010"/>
                  <a:pt x="577444" y="866421"/>
                  <a:pt x="564098" y="865173"/>
                </a:cubicBezTo>
                <a:cubicBezTo>
                  <a:pt x="557423" y="864549"/>
                  <a:pt x="551734" y="861400"/>
                  <a:pt x="547869" y="856739"/>
                </a:cubicBezTo>
                <a:close/>
                <a:moveTo>
                  <a:pt x="396378" y="582844"/>
                </a:moveTo>
                <a:cubicBezTo>
                  <a:pt x="390328" y="575546"/>
                  <a:pt x="387116" y="565896"/>
                  <a:pt x="388086" y="555516"/>
                </a:cubicBezTo>
                <a:cubicBezTo>
                  <a:pt x="389056" y="545134"/>
                  <a:pt x="394001" y="536246"/>
                  <a:pt x="401298" y="530196"/>
                </a:cubicBezTo>
                <a:lnTo>
                  <a:pt x="423612" y="523425"/>
                </a:lnTo>
                <a:lnTo>
                  <a:pt x="423000" y="523180"/>
                </a:lnTo>
                <a:cubicBezTo>
                  <a:pt x="420208" y="520573"/>
                  <a:pt x="418346" y="516850"/>
                  <a:pt x="418346" y="512381"/>
                </a:cubicBezTo>
                <a:cubicBezTo>
                  <a:pt x="418346" y="504933"/>
                  <a:pt x="424304" y="497487"/>
                  <a:pt x="433241" y="497487"/>
                </a:cubicBezTo>
                <a:cubicBezTo>
                  <a:pt x="440687" y="497487"/>
                  <a:pt x="448135" y="503445"/>
                  <a:pt x="448135" y="512381"/>
                </a:cubicBezTo>
                <a:cubicBezTo>
                  <a:pt x="448136" y="516105"/>
                  <a:pt x="446646" y="519829"/>
                  <a:pt x="444039" y="522621"/>
                </a:cubicBezTo>
                <a:lnTo>
                  <a:pt x="436352" y="525935"/>
                </a:lnTo>
                <a:lnTo>
                  <a:pt x="453945" y="535116"/>
                </a:lnTo>
                <a:cubicBezTo>
                  <a:pt x="459995" y="542414"/>
                  <a:pt x="463208" y="552064"/>
                  <a:pt x="462237" y="562445"/>
                </a:cubicBezTo>
                <a:cubicBezTo>
                  <a:pt x="461267" y="572825"/>
                  <a:pt x="456323" y="581713"/>
                  <a:pt x="449025" y="587763"/>
                </a:cubicBezTo>
                <a:lnTo>
                  <a:pt x="430747" y="593309"/>
                </a:lnTo>
                <a:lnTo>
                  <a:pt x="430075" y="595048"/>
                </a:lnTo>
                <a:cubicBezTo>
                  <a:pt x="428027" y="597282"/>
                  <a:pt x="425048" y="598771"/>
                  <a:pt x="421325" y="598771"/>
                </a:cubicBezTo>
                <a:cubicBezTo>
                  <a:pt x="418346" y="598771"/>
                  <a:pt x="415367" y="597654"/>
                  <a:pt x="413133" y="595606"/>
                </a:cubicBezTo>
                <a:lnTo>
                  <a:pt x="410934" y="590439"/>
                </a:lnTo>
                <a:close/>
                <a:moveTo>
                  <a:pt x="586371" y="962997"/>
                </a:moveTo>
                <a:cubicBezTo>
                  <a:pt x="587064" y="955581"/>
                  <a:pt x="592067" y="950065"/>
                  <a:pt x="600964" y="950896"/>
                </a:cubicBezTo>
                <a:cubicBezTo>
                  <a:pt x="608380" y="951590"/>
                  <a:pt x="613758" y="958076"/>
                  <a:pt x="613065" y="965491"/>
                </a:cubicBezTo>
                <a:cubicBezTo>
                  <a:pt x="612372" y="972906"/>
                  <a:pt x="605886" y="978284"/>
                  <a:pt x="598470" y="977591"/>
                </a:cubicBezTo>
                <a:cubicBezTo>
                  <a:pt x="591056" y="976898"/>
                  <a:pt x="585678" y="970411"/>
                  <a:pt x="586371" y="962997"/>
                </a:cubicBezTo>
                <a:close/>
                <a:moveTo>
                  <a:pt x="531653" y="896175"/>
                </a:moveTo>
                <a:cubicBezTo>
                  <a:pt x="528965" y="892932"/>
                  <a:pt x="527492" y="888681"/>
                  <a:pt x="527908" y="884231"/>
                </a:cubicBezTo>
                <a:cubicBezTo>
                  <a:pt x="528739" y="875334"/>
                  <a:pt x="536708" y="870095"/>
                  <a:pt x="545745" y="869443"/>
                </a:cubicBezTo>
                <a:cubicBezTo>
                  <a:pt x="554643" y="870274"/>
                  <a:pt x="561365" y="878383"/>
                  <a:pt x="560534" y="887281"/>
                </a:cubicBezTo>
                <a:cubicBezTo>
                  <a:pt x="559703" y="896179"/>
                  <a:pt x="551593" y="902900"/>
                  <a:pt x="542696" y="902068"/>
                </a:cubicBezTo>
                <a:cubicBezTo>
                  <a:pt x="538247" y="901653"/>
                  <a:pt x="534342" y="899418"/>
                  <a:pt x="531653" y="896175"/>
                </a:cubicBezTo>
                <a:close/>
                <a:moveTo>
                  <a:pt x="471180" y="866961"/>
                </a:moveTo>
                <a:cubicBezTo>
                  <a:pt x="471873" y="859546"/>
                  <a:pt x="478221" y="855651"/>
                  <a:pt x="484153" y="856206"/>
                </a:cubicBezTo>
                <a:cubicBezTo>
                  <a:pt x="490085" y="856760"/>
                  <a:pt x="494118" y="861626"/>
                  <a:pt x="494908" y="869178"/>
                </a:cubicBezTo>
                <a:cubicBezTo>
                  <a:pt x="494216" y="876595"/>
                  <a:pt x="487868" y="880488"/>
                  <a:pt x="481936" y="879934"/>
                </a:cubicBezTo>
                <a:cubicBezTo>
                  <a:pt x="474520" y="879241"/>
                  <a:pt x="470626" y="872893"/>
                  <a:pt x="471180" y="866961"/>
                </a:cubicBezTo>
                <a:close/>
                <a:moveTo>
                  <a:pt x="177773" y="408372"/>
                </a:moveTo>
                <a:cubicBezTo>
                  <a:pt x="175097" y="405144"/>
                  <a:pt x="173653" y="400896"/>
                  <a:pt x="174073" y="396391"/>
                </a:cubicBezTo>
                <a:cubicBezTo>
                  <a:pt x="174915" y="387381"/>
                  <a:pt x="182902" y="380760"/>
                  <a:pt x="191910" y="381602"/>
                </a:cubicBezTo>
                <a:cubicBezTo>
                  <a:pt x="200920" y="382444"/>
                  <a:pt x="207542" y="390431"/>
                  <a:pt x="206699" y="399441"/>
                </a:cubicBezTo>
                <a:cubicBezTo>
                  <a:pt x="205857" y="408449"/>
                  <a:pt x="197872" y="415071"/>
                  <a:pt x="188861" y="414228"/>
                </a:cubicBezTo>
                <a:cubicBezTo>
                  <a:pt x="184357" y="413808"/>
                  <a:pt x="180450" y="411600"/>
                  <a:pt x="177773" y="408372"/>
                </a:cubicBezTo>
                <a:close/>
                <a:moveTo>
                  <a:pt x="355152" y="881924"/>
                </a:moveTo>
                <a:cubicBezTo>
                  <a:pt x="348952" y="874239"/>
                  <a:pt x="345775" y="864218"/>
                  <a:pt x="346745" y="853837"/>
                </a:cubicBezTo>
                <a:cubicBezTo>
                  <a:pt x="348824" y="831593"/>
                  <a:pt x="368144" y="816941"/>
                  <a:pt x="388907" y="818882"/>
                </a:cubicBezTo>
                <a:cubicBezTo>
                  <a:pt x="411151" y="820961"/>
                  <a:pt x="425802" y="840281"/>
                  <a:pt x="423862" y="861044"/>
                </a:cubicBezTo>
                <a:cubicBezTo>
                  <a:pt x="421922" y="881806"/>
                  <a:pt x="403945" y="898078"/>
                  <a:pt x="381700" y="895999"/>
                </a:cubicBezTo>
                <a:cubicBezTo>
                  <a:pt x="370577" y="894959"/>
                  <a:pt x="361353" y="889610"/>
                  <a:pt x="355152" y="881924"/>
                </a:cubicBezTo>
                <a:close/>
                <a:moveTo>
                  <a:pt x="19536" y="241140"/>
                </a:moveTo>
                <a:cubicBezTo>
                  <a:pt x="15891" y="236125"/>
                  <a:pt x="14626" y="229650"/>
                  <a:pt x="16733" y="223115"/>
                </a:cubicBezTo>
                <a:cubicBezTo>
                  <a:pt x="17148" y="218664"/>
                  <a:pt x="19047" y="214355"/>
                  <a:pt x="20808" y="211528"/>
                </a:cubicBezTo>
                <a:cubicBezTo>
                  <a:pt x="19601" y="208423"/>
                  <a:pt x="18396" y="205319"/>
                  <a:pt x="18673" y="202352"/>
                </a:cubicBezTo>
                <a:cubicBezTo>
                  <a:pt x="19504" y="193454"/>
                  <a:pt x="27612" y="186731"/>
                  <a:pt x="36510" y="187563"/>
                </a:cubicBezTo>
                <a:cubicBezTo>
                  <a:pt x="45408" y="188395"/>
                  <a:pt x="50786" y="194881"/>
                  <a:pt x="51438" y="203918"/>
                </a:cubicBezTo>
                <a:cubicBezTo>
                  <a:pt x="60059" y="207715"/>
                  <a:pt x="65159" y="217168"/>
                  <a:pt x="64189" y="227549"/>
                </a:cubicBezTo>
                <a:cubicBezTo>
                  <a:pt x="62803" y="242379"/>
                  <a:pt x="49969" y="251651"/>
                  <a:pt x="36621" y="250404"/>
                </a:cubicBezTo>
                <a:cubicBezTo>
                  <a:pt x="29206" y="249710"/>
                  <a:pt x="23181" y="246156"/>
                  <a:pt x="19536" y="241140"/>
                </a:cubicBezTo>
                <a:close/>
                <a:moveTo>
                  <a:pt x="308178" y="906333"/>
                </a:moveTo>
                <a:cubicBezTo>
                  <a:pt x="304481" y="901874"/>
                  <a:pt x="302406" y="896071"/>
                  <a:pt x="302960" y="890138"/>
                </a:cubicBezTo>
                <a:cubicBezTo>
                  <a:pt x="304069" y="878274"/>
                  <a:pt x="315420" y="868863"/>
                  <a:pt x="327283" y="869971"/>
                </a:cubicBezTo>
                <a:cubicBezTo>
                  <a:pt x="339148" y="871080"/>
                  <a:pt x="348559" y="882432"/>
                  <a:pt x="347450" y="894296"/>
                </a:cubicBezTo>
                <a:cubicBezTo>
                  <a:pt x="346342" y="906161"/>
                  <a:pt x="334990" y="915571"/>
                  <a:pt x="323126" y="914461"/>
                </a:cubicBezTo>
                <a:cubicBezTo>
                  <a:pt x="317194" y="913907"/>
                  <a:pt x="311875" y="910792"/>
                  <a:pt x="308178" y="906333"/>
                </a:cubicBezTo>
                <a:close/>
                <a:moveTo>
                  <a:pt x="219602" y="737612"/>
                </a:moveTo>
                <a:cubicBezTo>
                  <a:pt x="211535" y="727883"/>
                  <a:pt x="207117" y="715128"/>
                  <a:pt x="208364" y="701781"/>
                </a:cubicBezTo>
                <a:cubicBezTo>
                  <a:pt x="210166" y="682501"/>
                  <a:pt x="223416" y="668779"/>
                  <a:pt x="239078" y="661267"/>
                </a:cubicBezTo>
                <a:lnTo>
                  <a:pt x="235643" y="638815"/>
                </a:lnTo>
                <a:lnTo>
                  <a:pt x="228064" y="635637"/>
                </a:lnTo>
                <a:lnTo>
                  <a:pt x="226212" y="631221"/>
                </a:lnTo>
                <a:lnTo>
                  <a:pt x="220810" y="632632"/>
                </a:lnTo>
                <a:cubicBezTo>
                  <a:pt x="205980" y="631247"/>
                  <a:pt x="196708" y="618413"/>
                  <a:pt x="197955" y="605066"/>
                </a:cubicBezTo>
                <a:cubicBezTo>
                  <a:pt x="199064" y="593202"/>
                  <a:pt x="207448" y="583513"/>
                  <a:pt x="219451" y="583140"/>
                </a:cubicBezTo>
                <a:cubicBezTo>
                  <a:pt x="218246" y="580035"/>
                  <a:pt x="218662" y="575585"/>
                  <a:pt x="218939" y="572619"/>
                </a:cubicBezTo>
                <a:cubicBezTo>
                  <a:pt x="219978" y="561496"/>
                  <a:pt x="225768" y="551565"/>
                  <a:pt x="234079" y="544675"/>
                </a:cubicBezTo>
                <a:lnTo>
                  <a:pt x="240681" y="542559"/>
                </a:lnTo>
                <a:lnTo>
                  <a:pt x="230112" y="538261"/>
                </a:lnTo>
                <a:lnTo>
                  <a:pt x="228812" y="535064"/>
                </a:lnTo>
                <a:lnTo>
                  <a:pt x="222265" y="537026"/>
                </a:lnTo>
                <a:cubicBezTo>
                  <a:pt x="211883" y="536056"/>
                  <a:pt x="203401" y="530777"/>
                  <a:pt x="198162" y="522806"/>
                </a:cubicBezTo>
                <a:cubicBezTo>
                  <a:pt x="198162" y="522806"/>
                  <a:pt x="198162" y="522806"/>
                  <a:pt x="196679" y="522667"/>
                </a:cubicBezTo>
                <a:cubicBezTo>
                  <a:pt x="189264" y="521975"/>
                  <a:pt x="183470" y="519938"/>
                  <a:pt x="177954" y="514933"/>
                </a:cubicBezTo>
                <a:cubicBezTo>
                  <a:pt x="172535" y="524900"/>
                  <a:pt x="161461" y="531344"/>
                  <a:pt x="149597" y="530236"/>
                </a:cubicBezTo>
                <a:cubicBezTo>
                  <a:pt x="142181" y="529542"/>
                  <a:pt x="135415" y="525919"/>
                  <a:pt x="130692" y="520428"/>
                </a:cubicBezTo>
                <a:cubicBezTo>
                  <a:pt x="125969" y="514938"/>
                  <a:pt x="123290" y="507581"/>
                  <a:pt x="124053" y="499425"/>
                </a:cubicBezTo>
                <a:cubicBezTo>
                  <a:pt x="125439" y="484596"/>
                  <a:pt x="140033" y="472495"/>
                  <a:pt x="154724" y="475364"/>
                </a:cubicBezTo>
                <a:cubicBezTo>
                  <a:pt x="159174" y="475780"/>
                  <a:pt x="163484" y="477678"/>
                  <a:pt x="167795" y="479578"/>
                </a:cubicBezTo>
                <a:cubicBezTo>
                  <a:pt x="170248" y="469335"/>
                  <a:pt x="178356" y="462613"/>
                  <a:pt x="189152" y="459133"/>
                </a:cubicBezTo>
                <a:cubicBezTo>
                  <a:pt x="186463" y="455890"/>
                  <a:pt x="185258" y="452785"/>
                  <a:pt x="185674" y="448337"/>
                </a:cubicBezTo>
                <a:cubicBezTo>
                  <a:pt x="186505" y="439439"/>
                  <a:pt x="194613" y="432716"/>
                  <a:pt x="203511" y="433547"/>
                </a:cubicBezTo>
                <a:cubicBezTo>
                  <a:pt x="212409" y="434379"/>
                  <a:pt x="219132" y="442488"/>
                  <a:pt x="218301" y="451386"/>
                </a:cubicBezTo>
                <a:cubicBezTo>
                  <a:pt x="218023" y="454353"/>
                  <a:pt x="216124" y="458662"/>
                  <a:pt x="212881" y="461351"/>
                </a:cubicBezTo>
                <a:cubicBezTo>
                  <a:pt x="217192" y="463250"/>
                  <a:pt x="220020" y="465010"/>
                  <a:pt x="222708" y="468253"/>
                </a:cubicBezTo>
                <a:cubicBezTo>
                  <a:pt x="225674" y="468530"/>
                  <a:pt x="227156" y="468668"/>
                  <a:pt x="228640" y="468807"/>
                </a:cubicBezTo>
                <a:cubicBezTo>
                  <a:pt x="238280" y="469708"/>
                  <a:pt x="246460" y="474212"/>
                  <a:pt x="252006" y="480901"/>
                </a:cubicBezTo>
                <a:lnTo>
                  <a:pt x="258355" y="502082"/>
                </a:lnTo>
                <a:lnTo>
                  <a:pt x="263998" y="504376"/>
                </a:lnTo>
                <a:cubicBezTo>
                  <a:pt x="268280" y="508658"/>
                  <a:pt x="270887" y="514616"/>
                  <a:pt x="270887" y="521319"/>
                </a:cubicBezTo>
                <a:lnTo>
                  <a:pt x="265161" y="535400"/>
                </a:lnTo>
                <a:lnTo>
                  <a:pt x="292339" y="549558"/>
                </a:lnTo>
                <a:cubicBezTo>
                  <a:pt x="299247" y="557684"/>
                  <a:pt x="303097" y="568516"/>
                  <a:pt x="301988" y="580380"/>
                </a:cubicBezTo>
                <a:cubicBezTo>
                  <a:pt x="301572" y="584830"/>
                  <a:pt x="299673" y="589140"/>
                  <a:pt x="297775" y="593451"/>
                </a:cubicBezTo>
                <a:cubicBezTo>
                  <a:pt x="319603" y="599977"/>
                  <a:pt x="334116" y="620782"/>
                  <a:pt x="331898" y="644510"/>
                </a:cubicBezTo>
                <a:cubicBezTo>
                  <a:pt x="331760" y="645993"/>
                  <a:pt x="331483" y="648959"/>
                  <a:pt x="331344" y="650443"/>
                </a:cubicBezTo>
                <a:cubicBezTo>
                  <a:pt x="335931" y="649374"/>
                  <a:pt x="338897" y="649651"/>
                  <a:pt x="343347" y="650067"/>
                </a:cubicBezTo>
                <a:cubicBezTo>
                  <a:pt x="347795" y="650483"/>
                  <a:pt x="352245" y="650899"/>
                  <a:pt x="356555" y="652799"/>
                </a:cubicBezTo>
                <a:cubicBezTo>
                  <a:pt x="366146" y="646214"/>
                  <a:pt x="378426" y="642874"/>
                  <a:pt x="390290" y="643983"/>
                </a:cubicBezTo>
                <a:lnTo>
                  <a:pt x="395566" y="646229"/>
                </a:lnTo>
                <a:lnTo>
                  <a:pt x="404941" y="641968"/>
                </a:lnTo>
                <a:cubicBezTo>
                  <a:pt x="415366" y="641968"/>
                  <a:pt x="422814" y="649415"/>
                  <a:pt x="422814" y="659842"/>
                </a:cubicBezTo>
                <a:lnTo>
                  <a:pt x="422678" y="660189"/>
                </a:lnTo>
                <a:lnTo>
                  <a:pt x="437386" y="684288"/>
                </a:lnTo>
                <a:cubicBezTo>
                  <a:pt x="440629" y="681599"/>
                  <a:pt x="445218" y="680531"/>
                  <a:pt x="451150" y="681085"/>
                </a:cubicBezTo>
                <a:cubicBezTo>
                  <a:pt x="464496" y="682332"/>
                  <a:pt x="473909" y="693685"/>
                  <a:pt x="472661" y="707031"/>
                </a:cubicBezTo>
                <a:cubicBezTo>
                  <a:pt x="471413" y="720379"/>
                  <a:pt x="460062" y="729789"/>
                  <a:pt x="446715" y="728542"/>
                </a:cubicBezTo>
                <a:cubicBezTo>
                  <a:pt x="440783" y="727988"/>
                  <a:pt x="436472" y="726090"/>
                  <a:pt x="433644" y="724328"/>
                </a:cubicBezTo>
                <a:cubicBezTo>
                  <a:pt x="426188" y="740088"/>
                  <a:pt x="411733" y="750705"/>
                  <a:pt x="393521" y="753491"/>
                </a:cubicBezTo>
                <a:cubicBezTo>
                  <a:pt x="387963" y="764939"/>
                  <a:pt x="376750" y="772867"/>
                  <a:pt x="364609" y="774725"/>
                </a:cubicBezTo>
                <a:cubicBezTo>
                  <a:pt x="367298" y="777968"/>
                  <a:pt x="368365" y="782556"/>
                  <a:pt x="367949" y="787004"/>
                </a:cubicBezTo>
                <a:cubicBezTo>
                  <a:pt x="366978" y="797386"/>
                  <a:pt x="357388" y="803969"/>
                  <a:pt x="348489" y="803137"/>
                </a:cubicBezTo>
                <a:lnTo>
                  <a:pt x="346325" y="801945"/>
                </a:lnTo>
                <a:lnTo>
                  <a:pt x="330466" y="808789"/>
                </a:lnTo>
                <a:cubicBezTo>
                  <a:pt x="317062" y="808789"/>
                  <a:pt x="306635" y="796873"/>
                  <a:pt x="305146" y="783467"/>
                </a:cubicBezTo>
                <a:lnTo>
                  <a:pt x="311720" y="768235"/>
                </a:lnTo>
                <a:lnTo>
                  <a:pt x="304302" y="765722"/>
                </a:lnTo>
                <a:cubicBezTo>
                  <a:pt x="296712" y="760899"/>
                  <a:pt x="290222" y="754309"/>
                  <a:pt x="284982" y="746339"/>
                </a:cubicBezTo>
                <a:cubicBezTo>
                  <a:pt x="275391" y="752924"/>
                  <a:pt x="264595" y="756402"/>
                  <a:pt x="252731" y="755294"/>
                </a:cubicBezTo>
                <a:cubicBezTo>
                  <a:pt x="239384" y="754046"/>
                  <a:pt x="227669" y="747342"/>
                  <a:pt x="219602" y="737612"/>
                </a:cubicBezTo>
                <a:close/>
                <a:moveTo>
                  <a:pt x="172050" y="744201"/>
                </a:moveTo>
                <a:cubicBezTo>
                  <a:pt x="169192" y="740755"/>
                  <a:pt x="167755" y="736133"/>
                  <a:pt x="168240" y="730942"/>
                </a:cubicBezTo>
                <a:cubicBezTo>
                  <a:pt x="169210" y="720562"/>
                  <a:pt x="177317" y="713839"/>
                  <a:pt x="187699" y="714808"/>
                </a:cubicBezTo>
                <a:cubicBezTo>
                  <a:pt x="198079" y="715778"/>
                  <a:pt x="204802" y="723887"/>
                  <a:pt x="203832" y="734268"/>
                </a:cubicBezTo>
                <a:cubicBezTo>
                  <a:pt x="202861" y="744649"/>
                  <a:pt x="194753" y="751371"/>
                  <a:pt x="184373" y="750401"/>
                </a:cubicBezTo>
                <a:cubicBezTo>
                  <a:pt x="179182" y="749916"/>
                  <a:pt x="174906" y="747647"/>
                  <a:pt x="172050" y="744201"/>
                </a:cubicBezTo>
                <a:close/>
                <a:moveTo>
                  <a:pt x="66829" y="588345"/>
                </a:moveTo>
                <a:cubicBezTo>
                  <a:pt x="66829" y="582387"/>
                  <a:pt x="71297" y="577920"/>
                  <a:pt x="77255" y="577920"/>
                </a:cubicBezTo>
                <a:cubicBezTo>
                  <a:pt x="83213" y="577920"/>
                  <a:pt x="87682" y="582387"/>
                  <a:pt x="87682" y="588345"/>
                </a:cubicBezTo>
                <a:cubicBezTo>
                  <a:pt x="87682" y="594303"/>
                  <a:pt x="83213" y="598772"/>
                  <a:pt x="77255" y="598772"/>
                </a:cubicBezTo>
                <a:cubicBezTo>
                  <a:pt x="71297" y="598772"/>
                  <a:pt x="66829" y="594303"/>
                  <a:pt x="66829" y="588345"/>
                </a:cubicBezTo>
                <a:close/>
                <a:moveTo>
                  <a:pt x="112393" y="678226"/>
                </a:moveTo>
                <a:cubicBezTo>
                  <a:pt x="107872" y="672568"/>
                  <a:pt x="105565" y="665247"/>
                  <a:pt x="106257" y="657831"/>
                </a:cubicBezTo>
                <a:lnTo>
                  <a:pt x="107498" y="655440"/>
                </a:lnTo>
                <a:lnTo>
                  <a:pt x="99597" y="636010"/>
                </a:lnTo>
                <a:cubicBezTo>
                  <a:pt x="99597" y="609200"/>
                  <a:pt x="120450" y="588347"/>
                  <a:pt x="147261" y="588347"/>
                </a:cubicBezTo>
                <a:cubicBezTo>
                  <a:pt x="174072" y="588346"/>
                  <a:pt x="194924" y="609199"/>
                  <a:pt x="194924" y="636010"/>
                </a:cubicBezTo>
                <a:cubicBezTo>
                  <a:pt x="194925" y="656118"/>
                  <a:pt x="183195" y="672875"/>
                  <a:pt x="166019" y="679996"/>
                </a:cubicBezTo>
                <a:lnTo>
                  <a:pt x="147935" y="683542"/>
                </a:lnTo>
                <a:lnTo>
                  <a:pt x="131801" y="688641"/>
                </a:lnTo>
                <a:cubicBezTo>
                  <a:pt x="123645" y="687879"/>
                  <a:pt x="116912" y="683884"/>
                  <a:pt x="112393" y="678226"/>
                </a:cubicBezTo>
                <a:close/>
                <a:moveTo>
                  <a:pt x="177374" y="885319"/>
                </a:moveTo>
                <a:cubicBezTo>
                  <a:pt x="172652" y="879830"/>
                  <a:pt x="169974" y="872474"/>
                  <a:pt x="170736" y="864318"/>
                </a:cubicBezTo>
                <a:cubicBezTo>
                  <a:pt x="171567" y="855419"/>
                  <a:pt x="175088" y="849765"/>
                  <a:pt x="181574" y="844386"/>
                </a:cubicBezTo>
                <a:cubicBezTo>
                  <a:pt x="181574" y="844386"/>
                  <a:pt x="181713" y="842903"/>
                  <a:pt x="181713" y="842903"/>
                </a:cubicBezTo>
                <a:cubicBezTo>
                  <a:pt x="183237" y="826590"/>
                  <a:pt x="197970" y="813008"/>
                  <a:pt x="215766" y="814671"/>
                </a:cubicBezTo>
                <a:cubicBezTo>
                  <a:pt x="220215" y="815086"/>
                  <a:pt x="223182" y="815363"/>
                  <a:pt x="226009" y="817123"/>
                </a:cubicBezTo>
                <a:cubicBezTo>
                  <a:pt x="228365" y="791913"/>
                  <a:pt x="251068" y="773091"/>
                  <a:pt x="274657" y="776790"/>
                </a:cubicBezTo>
                <a:cubicBezTo>
                  <a:pt x="298386" y="779008"/>
                  <a:pt x="317346" y="800228"/>
                  <a:pt x="314990" y="825438"/>
                </a:cubicBezTo>
                <a:cubicBezTo>
                  <a:pt x="312773" y="849167"/>
                  <a:pt x="291553" y="868127"/>
                  <a:pt x="266342" y="865771"/>
                </a:cubicBezTo>
                <a:cubicBezTo>
                  <a:pt x="257444" y="864940"/>
                  <a:pt x="250305" y="861281"/>
                  <a:pt x="243307" y="856140"/>
                </a:cubicBezTo>
                <a:cubicBezTo>
                  <a:pt x="239648" y="863277"/>
                  <a:pt x="234505" y="870276"/>
                  <a:pt x="226675" y="874032"/>
                </a:cubicBezTo>
                <a:cubicBezTo>
                  <a:pt x="222462" y="887103"/>
                  <a:pt x="209627" y="896374"/>
                  <a:pt x="196280" y="895127"/>
                </a:cubicBezTo>
                <a:cubicBezTo>
                  <a:pt x="188864" y="894434"/>
                  <a:pt x="182097" y="890810"/>
                  <a:pt x="177374" y="885319"/>
                </a:cubicBezTo>
                <a:close/>
                <a:moveTo>
                  <a:pt x="62662" y="666101"/>
                </a:moveTo>
                <a:cubicBezTo>
                  <a:pt x="59823" y="662469"/>
                  <a:pt x="58385" y="657847"/>
                  <a:pt x="58800" y="653398"/>
                </a:cubicBezTo>
                <a:cubicBezTo>
                  <a:pt x="59770" y="643018"/>
                  <a:pt x="69362" y="636433"/>
                  <a:pt x="78259" y="637264"/>
                </a:cubicBezTo>
                <a:cubicBezTo>
                  <a:pt x="88640" y="638235"/>
                  <a:pt x="95362" y="646343"/>
                  <a:pt x="94392" y="656724"/>
                </a:cubicBezTo>
                <a:cubicBezTo>
                  <a:pt x="93422" y="667105"/>
                  <a:pt x="83831" y="673689"/>
                  <a:pt x="74934" y="672857"/>
                </a:cubicBezTo>
                <a:cubicBezTo>
                  <a:pt x="69743" y="672373"/>
                  <a:pt x="65501" y="669732"/>
                  <a:pt x="62662" y="666101"/>
                </a:cubicBezTo>
                <a:close/>
                <a:moveTo>
                  <a:pt x="20197" y="748335"/>
                </a:moveTo>
                <a:cubicBezTo>
                  <a:pt x="15996" y="743268"/>
                  <a:pt x="13619" y="736689"/>
                  <a:pt x="14243" y="730016"/>
                </a:cubicBezTo>
                <a:cubicBezTo>
                  <a:pt x="15490" y="716667"/>
                  <a:pt x="28463" y="705912"/>
                  <a:pt x="41809" y="707160"/>
                </a:cubicBezTo>
                <a:cubicBezTo>
                  <a:pt x="55157" y="708407"/>
                  <a:pt x="65912" y="721380"/>
                  <a:pt x="64665" y="734728"/>
                </a:cubicBezTo>
                <a:cubicBezTo>
                  <a:pt x="63417" y="748073"/>
                  <a:pt x="50583" y="757347"/>
                  <a:pt x="37097" y="757581"/>
                </a:cubicBezTo>
                <a:cubicBezTo>
                  <a:pt x="30424" y="756958"/>
                  <a:pt x="24398" y="753402"/>
                  <a:pt x="20197" y="748335"/>
                </a:cubicBezTo>
                <a:close/>
                <a:moveTo>
                  <a:pt x="9944" y="879966"/>
                </a:moveTo>
                <a:cubicBezTo>
                  <a:pt x="2889" y="871456"/>
                  <a:pt x="-920" y="860255"/>
                  <a:pt x="190" y="848379"/>
                </a:cubicBezTo>
                <a:cubicBezTo>
                  <a:pt x="2409" y="824626"/>
                  <a:pt x="23464" y="807169"/>
                  <a:pt x="47215" y="809389"/>
                </a:cubicBezTo>
                <a:cubicBezTo>
                  <a:pt x="70969" y="811609"/>
                  <a:pt x="88425" y="832664"/>
                  <a:pt x="86205" y="856417"/>
                </a:cubicBezTo>
                <a:cubicBezTo>
                  <a:pt x="83985" y="880169"/>
                  <a:pt x="62931" y="897625"/>
                  <a:pt x="39177" y="895405"/>
                </a:cubicBezTo>
                <a:cubicBezTo>
                  <a:pt x="27302" y="894295"/>
                  <a:pt x="17000" y="888477"/>
                  <a:pt x="9944" y="879966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Elipse 1">
            <a:extLst>
              <a:ext uri="{FF2B5EF4-FFF2-40B4-BE49-F238E27FC236}">
                <a16:creationId xmlns:a16="http://schemas.microsoft.com/office/drawing/2014/main" id="{96F3979A-B519-4A39-BC8F-C3C42A5EAA01}"/>
              </a:ext>
            </a:extLst>
          </p:cNvPr>
          <p:cNvSpPr/>
          <p:nvPr/>
        </p:nvSpPr>
        <p:spPr>
          <a:xfrm>
            <a:off x="9436141" y="1718605"/>
            <a:ext cx="2666047" cy="346264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BD51AAB9-8F48-4FCA-A55D-27B23F25A481}"/>
              </a:ext>
            </a:extLst>
          </p:cNvPr>
          <p:cNvSpPr/>
          <p:nvPr/>
        </p:nvSpPr>
        <p:spPr>
          <a:xfrm>
            <a:off x="9393295" y="4148673"/>
            <a:ext cx="996409" cy="120490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49" name="Imagem 348">
            <a:extLst>
              <a:ext uri="{FF2B5EF4-FFF2-40B4-BE49-F238E27FC236}">
                <a16:creationId xmlns:a16="http://schemas.microsoft.com/office/drawing/2014/main" id="{7E5E1940-D950-4FAA-A3F9-CED61F0C33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646" y="1944385"/>
            <a:ext cx="1968777" cy="3454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11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9" grpId="0"/>
      <p:bldP spid="131" grpId="0"/>
      <p:bldP spid="132" grpId="0"/>
      <p:bldP spid="133" grpId="0"/>
      <p:bldP spid="13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z="3200" b="1" dirty="0"/>
              <a:t>MENU DO ATENDENTE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5B71293-3E4A-41AA-9551-B3F58419801B}"/>
              </a:ext>
            </a:extLst>
          </p:cNvPr>
          <p:cNvGrpSpPr/>
          <p:nvPr/>
        </p:nvGrpSpPr>
        <p:grpSpPr>
          <a:xfrm flipH="1">
            <a:off x="4452084" y="2259874"/>
            <a:ext cx="5552390" cy="3298850"/>
            <a:chOff x="4276109" y="2724408"/>
            <a:chExt cx="8127057" cy="329885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32E84194-1D01-4984-BC19-C09132A2D8E8}"/>
                </a:ext>
              </a:extLst>
            </p:cNvPr>
            <p:cNvCxnSpPr>
              <a:cxnSpLocks/>
              <a:stCxn id="57" idx="60"/>
              <a:endCxn id="21" idx="6"/>
            </p:cNvCxnSpPr>
            <p:nvPr/>
          </p:nvCxnSpPr>
          <p:spPr>
            <a:xfrm flipV="1">
              <a:off x="4288439" y="2724408"/>
              <a:ext cx="8114727" cy="720215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F74A54CA-5517-44AE-8982-9E4A273A0734}"/>
                </a:ext>
              </a:extLst>
            </p:cNvPr>
            <p:cNvCxnSpPr>
              <a:cxnSpLocks/>
              <a:endCxn id="17" idx="6"/>
            </p:cNvCxnSpPr>
            <p:nvPr/>
          </p:nvCxnSpPr>
          <p:spPr>
            <a:xfrm flipV="1">
              <a:off x="4276110" y="3739669"/>
              <a:ext cx="8090728" cy="173294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5DB30C4D-8EB1-4E67-8580-B768B95AAA03}"/>
                </a:ext>
              </a:extLst>
            </p:cNvPr>
            <p:cNvCxnSpPr>
              <a:cxnSpLocks/>
              <a:endCxn id="25" idx="6"/>
            </p:cNvCxnSpPr>
            <p:nvPr/>
          </p:nvCxnSpPr>
          <p:spPr>
            <a:xfrm>
              <a:off x="4276109" y="3912962"/>
              <a:ext cx="8127057" cy="211029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" name="Straight Connector 79">
            <a:extLst>
              <a:ext uri="{FF2B5EF4-FFF2-40B4-BE49-F238E27FC236}">
                <a16:creationId xmlns:a16="http://schemas.microsoft.com/office/drawing/2014/main" id="{A4FEAC85-0B65-4F2E-97F1-14F59029FE36}"/>
              </a:ext>
            </a:extLst>
          </p:cNvPr>
          <p:cNvCxnSpPr>
            <a:cxnSpLocks/>
            <a:stCxn id="33" idx="6"/>
            <a:endCxn id="57" idx="35"/>
          </p:cNvCxnSpPr>
          <p:nvPr/>
        </p:nvCxnSpPr>
        <p:spPr>
          <a:xfrm flipV="1">
            <a:off x="4471475" y="3531949"/>
            <a:ext cx="5162885" cy="811797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86DBFE5-8BEA-4836-BDFA-0429C37B9C1D}"/>
              </a:ext>
            </a:extLst>
          </p:cNvPr>
          <p:cNvGrpSpPr/>
          <p:nvPr/>
        </p:nvGrpSpPr>
        <p:grpSpPr>
          <a:xfrm>
            <a:off x="1316607" y="2025555"/>
            <a:ext cx="10059777" cy="1439107"/>
            <a:chOff x="145060" y="2408965"/>
            <a:chExt cx="2849917" cy="143910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E2A272C-AA16-4316-847C-2DCAD261D93C}"/>
                </a:ext>
              </a:extLst>
            </p:cNvPr>
            <p:cNvSpPr txBox="1"/>
            <p:nvPr/>
          </p:nvSpPr>
          <p:spPr>
            <a:xfrm>
              <a:off x="2219009" y="2408965"/>
              <a:ext cx="7759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DBB6878-CC5D-4ECB-A9A1-C2C5709FA4CC}"/>
                </a:ext>
              </a:extLst>
            </p:cNvPr>
            <p:cNvSpPr txBox="1"/>
            <p:nvPr/>
          </p:nvSpPr>
          <p:spPr>
            <a:xfrm>
              <a:off x="145060" y="3478740"/>
              <a:ext cx="778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OPÇÃO DE AJUDA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51CE8CFF-39F2-40F9-8AB9-97640B7997AD}"/>
              </a:ext>
            </a:extLst>
          </p:cNvPr>
          <p:cNvSpPr/>
          <p:nvPr/>
        </p:nvSpPr>
        <p:spPr>
          <a:xfrm>
            <a:off x="3756823" y="2915095"/>
            <a:ext cx="720080" cy="7200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17A437D-04F2-4926-8F06-C1AF37EC9331}"/>
              </a:ext>
            </a:extLst>
          </p:cNvPr>
          <p:cNvSpPr/>
          <p:nvPr/>
        </p:nvSpPr>
        <p:spPr>
          <a:xfrm>
            <a:off x="3732004" y="1899834"/>
            <a:ext cx="720080" cy="7200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77D1AEC-32C6-4A2F-9998-A8F6AAEFD97F}"/>
              </a:ext>
            </a:extLst>
          </p:cNvPr>
          <p:cNvGrpSpPr/>
          <p:nvPr/>
        </p:nvGrpSpPr>
        <p:grpSpPr>
          <a:xfrm>
            <a:off x="589084" y="1821454"/>
            <a:ext cx="2983166" cy="646331"/>
            <a:chOff x="2219009" y="2204864"/>
            <a:chExt cx="781194" cy="646331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1967DBB-E09C-4202-B8FE-67227B202EB4}"/>
                </a:ext>
              </a:extLst>
            </p:cNvPr>
            <p:cNvSpPr txBox="1"/>
            <p:nvPr/>
          </p:nvSpPr>
          <p:spPr>
            <a:xfrm>
              <a:off x="2219009" y="2408965"/>
              <a:ext cx="7759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17F4C61-CBB6-42B6-99A5-2F37FA78BB94}"/>
                </a:ext>
              </a:extLst>
            </p:cNvPr>
            <p:cNvSpPr txBox="1"/>
            <p:nvPr/>
          </p:nvSpPr>
          <p:spPr>
            <a:xfrm>
              <a:off x="2221928" y="2204864"/>
              <a:ext cx="7782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CADASTRO DE CLIENTES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5" name="Oval 24">
            <a:extLst>
              <a:ext uri="{FF2B5EF4-FFF2-40B4-BE49-F238E27FC236}">
                <a16:creationId xmlns:a16="http://schemas.microsoft.com/office/drawing/2014/main" id="{CB7BCDB5-FD6E-4ED9-A686-55C924E51133}"/>
              </a:ext>
            </a:extLst>
          </p:cNvPr>
          <p:cNvSpPr/>
          <p:nvPr/>
        </p:nvSpPr>
        <p:spPr>
          <a:xfrm>
            <a:off x="3732004" y="5198684"/>
            <a:ext cx="720080" cy="72008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7DE9390-F71F-4697-BB36-C9E54CF82D59}"/>
              </a:ext>
            </a:extLst>
          </p:cNvPr>
          <p:cNvGrpSpPr/>
          <p:nvPr/>
        </p:nvGrpSpPr>
        <p:grpSpPr>
          <a:xfrm>
            <a:off x="589084" y="5120304"/>
            <a:ext cx="2983166" cy="646331"/>
            <a:chOff x="2219009" y="2204864"/>
            <a:chExt cx="781194" cy="646331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1A2F17E-A404-4A0C-B7D6-585E292FA84F}"/>
                </a:ext>
              </a:extLst>
            </p:cNvPr>
            <p:cNvSpPr txBox="1"/>
            <p:nvPr/>
          </p:nvSpPr>
          <p:spPr>
            <a:xfrm>
              <a:off x="2219009" y="2408965"/>
              <a:ext cx="7759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766246A-54EF-43D2-A61C-ADBBD64A8608}"/>
                </a:ext>
              </a:extLst>
            </p:cNvPr>
            <p:cNvSpPr txBox="1"/>
            <p:nvPr/>
          </p:nvSpPr>
          <p:spPr>
            <a:xfrm>
              <a:off x="2221928" y="2204864"/>
              <a:ext cx="7782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OPÇÃO DE CONSULTAR O VALOR DA CONSULTA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3" name="Oval 32">
            <a:extLst>
              <a:ext uri="{FF2B5EF4-FFF2-40B4-BE49-F238E27FC236}">
                <a16:creationId xmlns:a16="http://schemas.microsoft.com/office/drawing/2014/main" id="{E59FB5D0-B18F-47D5-B234-4FE6D83B7A05}"/>
              </a:ext>
            </a:extLst>
          </p:cNvPr>
          <p:cNvSpPr/>
          <p:nvPr/>
        </p:nvSpPr>
        <p:spPr>
          <a:xfrm>
            <a:off x="3751395" y="3983706"/>
            <a:ext cx="720080" cy="72008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A46F7B2-C207-498B-B9C9-823A852B7B0C}"/>
              </a:ext>
            </a:extLst>
          </p:cNvPr>
          <p:cNvGrpSpPr/>
          <p:nvPr/>
        </p:nvGrpSpPr>
        <p:grpSpPr>
          <a:xfrm>
            <a:off x="570556" y="3674979"/>
            <a:ext cx="2981738" cy="980736"/>
            <a:chOff x="2214157" y="2408965"/>
            <a:chExt cx="780820" cy="980736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0FB37FF-5699-48E8-8289-EAAE1E2DFA25}"/>
                </a:ext>
              </a:extLst>
            </p:cNvPr>
            <p:cNvSpPr txBox="1"/>
            <p:nvPr/>
          </p:nvSpPr>
          <p:spPr>
            <a:xfrm>
              <a:off x="2219009" y="2408965"/>
              <a:ext cx="7759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D295DD3-54BF-46FB-99C1-414A4EA04E74}"/>
                </a:ext>
              </a:extLst>
            </p:cNvPr>
            <p:cNvSpPr txBox="1"/>
            <p:nvPr/>
          </p:nvSpPr>
          <p:spPr>
            <a:xfrm>
              <a:off x="2214157" y="2743370"/>
              <a:ext cx="7782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AGENDAMENTO DE CONSULTAS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6C5FB10-3270-41D7-8A91-7D9899F76454}"/>
              </a:ext>
            </a:extLst>
          </p:cNvPr>
          <p:cNvGrpSpPr/>
          <p:nvPr/>
        </p:nvGrpSpPr>
        <p:grpSpPr>
          <a:xfrm>
            <a:off x="8743217" y="2759440"/>
            <a:ext cx="2506946" cy="1377396"/>
            <a:chOff x="-548507" y="477868"/>
            <a:chExt cx="11570449" cy="6357177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0CC86AD7-FD0C-4227-9B5F-8E4681ACB3DE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87048769-A2DC-4709-A095-FFCB83CE8CEA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CA7DE44B-AAB0-482F-8DDD-1A01B1110E3F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8BE08AE1-3A3A-47EA-9BC0-D8DBEC04E2BA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F81D0BB3-4F00-4CE8-854B-634AE73E518D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F54CC336-7B9D-4213-A626-2752F67A7941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54" name="Rectangle: Rounded Corners 53">
                <a:extLst>
                  <a:ext uri="{FF2B5EF4-FFF2-40B4-BE49-F238E27FC236}">
                    <a16:creationId xmlns:a16="http://schemas.microsoft.com/office/drawing/2014/main" id="{9776B672-431A-423E-B7F6-E710527C1889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: Rounded Corners 54">
                <a:extLst>
                  <a:ext uri="{FF2B5EF4-FFF2-40B4-BE49-F238E27FC236}">
                    <a16:creationId xmlns:a16="http://schemas.microsoft.com/office/drawing/2014/main" id="{51F1711F-5955-4C8A-9F72-A6990E058ACE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CE1C3A07-0178-4B06-8527-31909A97BF64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52" name="Rectangle: Rounded Corners 51">
                <a:extLst>
                  <a:ext uri="{FF2B5EF4-FFF2-40B4-BE49-F238E27FC236}">
                    <a16:creationId xmlns:a16="http://schemas.microsoft.com/office/drawing/2014/main" id="{1A525325-7DD9-4F0C-93A9-807542B5D54C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: Rounded Corners 52">
                <a:extLst>
                  <a:ext uri="{FF2B5EF4-FFF2-40B4-BE49-F238E27FC236}">
                    <a16:creationId xmlns:a16="http://schemas.microsoft.com/office/drawing/2014/main" id="{C5884DAD-F909-4F83-9FCC-587CAA84714C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38B51A5B-EE1F-45EC-8CBF-F71D5D96B7FA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1774CF55-6E7D-429E-82BE-A08FA8AC42DF}"/>
              </a:ext>
            </a:extLst>
          </p:cNvPr>
          <p:cNvGrpSpPr/>
          <p:nvPr/>
        </p:nvGrpSpPr>
        <p:grpSpPr>
          <a:xfrm>
            <a:off x="9634360" y="2757354"/>
            <a:ext cx="724659" cy="1179084"/>
            <a:chOff x="6630672" y="3264554"/>
            <a:chExt cx="671163" cy="1092041"/>
          </a:xfrm>
          <a:solidFill>
            <a:schemeClr val="tx1"/>
          </a:solidFill>
        </p:grpSpPr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79BE13C9-FA0B-4B3F-A88D-5D6459FEB42F}"/>
                </a:ext>
              </a:extLst>
            </p:cNvPr>
            <p:cNvSpPr/>
            <p:nvPr/>
          </p:nvSpPr>
          <p:spPr>
            <a:xfrm>
              <a:off x="6630672" y="3470846"/>
              <a:ext cx="671163" cy="885749"/>
            </a:xfrm>
            <a:custGeom>
              <a:avLst/>
              <a:gdLst>
                <a:gd name="connsiteX0" fmla="*/ 455515 w 671163"/>
                <a:gd name="connsiteY0" fmla="*/ 656948 h 885749"/>
                <a:gd name="connsiteX1" fmla="*/ 455515 w 671163"/>
                <a:gd name="connsiteY1" fmla="*/ 713511 h 885749"/>
                <a:gd name="connsiteX2" fmla="*/ 399128 w 671163"/>
                <a:gd name="connsiteY2" fmla="*/ 713511 h 885749"/>
                <a:gd name="connsiteX3" fmla="*/ 399128 w 671163"/>
                <a:gd name="connsiteY3" fmla="*/ 791640 h 885749"/>
                <a:gd name="connsiteX4" fmla="*/ 455868 w 671163"/>
                <a:gd name="connsiteY4" fmla="*/ 791640 h 885749"/>
                <a:gd name="connsiteX5" fmla="*/ 455868 w 671163"/>
                <a:gd name="connsiteY5" fmla="*/ 847673 h 885749"/>
                <a:gd name="connsiteX6" fmla="*/ 533820 w 671163"/>
                <a:gd name="connsiteY6" fmla="*/ 847673 h 885749"/>
                <a:gd name="connsiteX7" fmla="*/ 533820 w 671163"/>
                <a:gd name="connsiteY7" fmla="*/ 791109 h 885749"/>
                <a:gd name="connsiteX8" fmla="*/ 590029 w 671163"/>
                <a:gd name="connsiteY8" fmla="*/ 791109 h 885749"/>
                <a:gd name="connsiteX9" fmla="*/ 590029 w 671163"/>
                <a:gd name="connsiteY9" fmla="*/ 712804 h 885749"/>
                <a:gd name="connsiteX10" fmla="*/ 533466 w 671163"/>
                <a:gd name="connsiteY10" fmla="*/ 712804 h 885749"/>
                <a:gd name="connsiteX11" fmla="*/ 533466 w 671163"/>
                <a:gd name="connsiteY11" fmla="*/ 656948 h 885749"/>
                <a:gd name="connsiteX12" fmla="*/ 455515 w 671163"/>
                <a:gd name="connsiteY12" fmla="*/ 656948 h 885749"/>
                <a:gd name="connsiteX13" fmla="*/ 457105 w 671163"/>
                <a:gd name="connsiteY13" fmla="*/ 384206 h 885749"/>
                <a:gd name="connsiteX14" fmla="*/ 543718 w 671163"/>
                <a:gd name="connsiteY14" fmla="*/ 384559 h 885749"/>
                <a:gd name="connsiteX15" fmla="*/ 671163 w 671163"/>
                <a:gd name="connsiteY15" fmla="*/ 514125 h 885749"/>
                <a:gd name="connsiteX16" fmla="*/ 671163 w 671163"/>
                <a:gd name="connsiteY16" fmla="*/ 885749 h 885749"/>
                <a:gd name="connsiteX17" fmla="*/ 353385 w 671163"/>
                <a:gd name="connsiteY17" fmla="*/ 885749 h 885749"/>
                <a:gd name="connsiteX18" fmla="*/ 353346 w 671163"/>
                <a:gd name="connsiteY18" fmla="*/ 716517 h 885749"/>
                <a:gd name="connsiteX19" fmla="*/ 361124 w 671163"/>
                <a:gd name="connsiteY19" fmla="*/ 699371 h 885749"/>
                <a:gd name="connsiteX20" fmla="*/ 453747 w 671163"/>
                <a:gd name="connsiteY20" fmla="*/ 617353 h 885749"/>
                <a:gd name="connsiteX21" fmla="*/ 459757 w 671163"/>
                <a:gd name="connsiteY21" fmla="*/ 611697 h 885749"/>
                <a:gd name="connsiteX22" fmla="*/ 439429 w 671163"/>
                <a:gd name="connsiteY22" fmla="*/ 556018 h 885749"/>
                <a:gd name="connsiteX23" fmla="*/ 507482 w 671163"/>
                <a:gd name="connsiteY23" fmla="*/ 535160 h 885749"/>
                <a:gd name="connsiteX24" fmla="*/ 452863 w 671163"/>
                <a:gd name="connsiteY24" fmla="*/ 384913 h 885749"/>
                <a:gd name="connsiteX25" fmla="*/ 457105 w 671163"/>
                <a:gd name="connsiteY25" fmla="*/ 384206 h 885749"/>
                <a:gd name="connsiteX26" fmla="*/ 228907 w 671163"/>
                <a:gd name="connsiteY26" fmla="*/ 384206 h 885749"/>
                <a:gd name="connsiteX27" fmla="*/ 174110 w 671163"/>
                <a:gd name="connsiteY27" fmla="*/ 534983 h 885749"/>
                <a:gd name="connsiteX28" fmla="*/ 242164 w 671163"/>
                <a:gd name="connsiteY28" fmla="*/ 555840 h 885749"/>
                <a:gd name="connsiteX29" fmla="*/ 225018 w 671163"/>
                <a:gd name="connsiteY29" fmla="*/ 601976 h 885749"/>
                <a:gd name="connsiteX30" fmla="*/ 229614 w 671163"/>
                <a:gd name="connsiteY30" fmla="*/ 618944 h 885749"/>
                <a:gd name="connsiteX31" fmla="*/ 320292 w 671163"/>
                <a:gd name="connsiteY31" fmla="*/ 699017 h 885749"/>
                <a:gd name="connsiteX32" fmla="*/ 328600 w 671163"/>
                <a:gd name="connsiteY32" fmla="*/ 717046 h 885749"/>
                <a:gd name="connsiteX33" fmla="*/ 328561 w 671163"/>
                <a:gd name="connsiteY33" fmla="*/ 885749 h 885749"/>
                <a:gd name="connsiteX34" fmla="*/ 0 w 671163"/>
                <a:gd name="connsiteY34" fmla="*/ 885749 h 885749"/>
                <a:gd name="connsiteX35" fmla="*/ 0 w 671163"/>
                <a:gd name="connsiteY35" fmla="*/ 511120 h 885749"/>
                <a:gd name="connsiteX36" fmla="*/ 122496 w 671163"/>
                <a:gd name="connsiteY36" fmla="*/ 384383 h 885749"/>
                <a:gd name="connsiteX37" fmla="*/ 228907 w 671163"/>
                <a:gd name="connsiteY37" fmla="*/ 384206 h 885749"/>
                <a:gd name="connsiteX38" fmla="*/ 262314 w 671163"/>
                <a:gd name="connsiteY38" fmla="*/ 383852 h 885749"/>
                <a:gd name="connsiteX39" fmla="*/ 277869 w 671163"/>
                <a:gd name="connsiteY39" fmla="*/ 392513 h 885749"/>
                <a:gd name="connsiteX40" fmla="*/ 331958 w 671163"/>
                <a:gd name="connsiteY40" fmla="*/ 531448 h 885749"/>
                <a:gd name="connsiteX41" fmla="*/ 335670 w 671163"/>
                <a:gd name="connsiteY41" fmla="*/ 540286 h 885749"/>
                <a:gd name="connsiteX42" fmla="*/ 339912 w 671163"/>
                <a:gd name="connsiteY42" fmla="*/ 530564 h 885749"/>
                <a:gd name="connsiteX43" fmla="*/ 394178 w 671163"/>
                <a:gd name="connsiteY43" fmla="*/ 391630 h 885749"/>
                <a:gd name="connsiteX44" fmla="*/ 405668 w 671163"/>
                <a:gd name="connsiteY44" fmla="*/ 383852 h 885749"/>
                <a:gd name="connsiteX45" fmla="*/ 435011 w 671163"/>
                <a:gd name="connsiteY45" fmla="*/ 404887 h 885749"/>
                <a:gd name="connsiteX46" fmla="*/ 475312 w 671163"/>
                <a:gd name="connsiteY46" fmla="*/ 519075 h 885749"/>
                <a:gd name="connsiteX47" fmla="*/ 407435 w 671163"/>
                <a:gd name="connsiteY47" fmla="*/ 539933 h 885749"/>
                <a:gd name="connsiteX48" fmla="*/ 415213 w 671163"/>
                <a:gd name="connsiteY48" fmla="*/ 561497 h 885749"/>
                <a:gd name="connsiteX49" fmla="*/ 428823 w 671163"/>
                <a:gd name="connsiteY49" fmla="*/ 598794 h 885749"/>
                <a:gd name="connsiteX50" fmla="*/ 427940 w 671163"/>
                <a:gd name="connsiteY50" fmla="*/ 607102 h 885749"/>
                <a:gd name="connsiteX51" fmla="*/ 341149 w 671163"/>
                <a:gd name="connsiteY51" fmla="*/ 684523 h 885749"/>
                <a:gd name="connsiteX52" fmla="*/ 333549 w 671163"/>
                <a:gd name="connsiteY52" fmla="*/ 678336 h 885749"/>
                <a:gd name="connsiteX53" fmla="*/ 257541 w 671163"/>
                <a:gd name="connsiteY53" fmla="*/ 610991 h 885749"/>
                <a:gd name="connsiteX54" fmla="*/ 253653 w 671163"/>
                <a:gd name="connsiteY54" fmla="*/ 596319 h 885749"/>
                <a:gd name="connsiteX55" fmla="*/ 274511 w 671163"/>
                <a:gd name="connsiteY55" fmla="*/ 540286 h 885749"/>
                <a:gd name="connsiteX56" fmla="*/ 206457 w 671163"/>
                <a:gd name="connsiteY56" fmla="*/ 519251 h 885749"/>
                <a:gd name="connsiteX57" fmla="*/ 231911 w 671163"/>
                <a:gd name="connsiteY57" fmla="*/ 447310 h 885749"/>
                <a:gd name="connsiteX58" fmla="*/ 251178 w 671163"/>
                <a:gd name="connsiteY58" fmla="*/ 393398 h 885749"/>
                <a:gd name="connsiteX59" fmla="*/ 262314 w 671163"/>
                <a:gd name="connsiteY59" fmla="*/ 383852 h 885749"/>
                <a:gd name="connsiteX60" fmla="*/ 334989 w 671163"/>
                <a:gd name="connsiteY60" fmla="*/ 0 h 885749"/>
                <a:gd name="connsiteX61" fmla="*/ 509601 w 671163"/>
                <a:gd name="connsiteY61" fmla="*/ 173561 h 885749"/>
                <a:gd name="connsiteX62" fmla="*/ 496035 w 671163"/>
                <a:gd name="connsiteY62" fmla="*/ 241497 h 885749"/>
                <a:gd name="connsiteX63" fmla="*/ 492097 w 671163"/>
                <a:gd name="connsiteY63" fmla="*/ 247353 h 885749"/>
                <a:gd name="connsiteX64" fmla="*/ 458495 w 671163"/>
                <a:gd name="connsiteY64" fmla="*/ 272469 h 885749"/>
                <a:gd name="connsiteX65" fmla="*/ 411467 w 671163"/>
                <a:gd name="connsiteY65" fmla="*/ 288680 h 885749"/>
                <a:gd name="connsiteX66" fmla="*/ 395543 w 671163"/>
                <a:gd name="connsiteY66" fmla="*/ 290679 h 885749"/>
                <a:gd name="connsiteX67" fmla="*/ 393627 w 671163"/>
                <a:gd name="connsiteY67" fmla="*/ 286053 h 885749"/>
                <a:gd name="connsiteX68" fmla="*/ 384960 w 671163"/>
                <a:gd name="connsiteY68" fmla="*/ 282463 h 885749"/>
                <a:gd name="connsiteX69" fmla="*/ 318547 w 671163"/>
                <a:gd name="connsiteY69" fmla="*/ 282463 h 885749"/>
                <a:gd name="connsiteX70" fmla="*/ 306290 w 671163"/>
                <a:gd name="connsiteY70" fmla="*/ 294720 h 885749"/>
                <a:gd name="connsiteX71" fmla="*/ 306290 w 671163"/>
                <a:gd name="connsiteY71" fmla="*/ 302326 h 885749"/>
                <a:gd name="connsiteX72" fmla="*/ 318547 w 671163"/>
                <a:gd name="connsiteY72" fmla="*/ 314583 h 885749"/>
                <a:gd name="connsiteX73" fmla="*/ 384960 w 671163"/>
                <a:gd name="connsiteY73" fmla="*/ 314583 h 885749"/>
                <a:gd name="connsiteX74" fmla="*/ 393627 w 671163"/>
                <a:gd name="connsiteY74" fmla="*/ 310993 h 885749"/>
                <a:gd name="connsiteX75" fmla="*/ 394833 w 671163"/>
                <a:gd name="connsiteY75" fmla="*/ 308082 h 885749"/>
                <a:gd name="connsiteX76" fmla="*/ 415387 w 671163"/>
                <a:gd name="connsiteY76" fmla="*/ 305501 h 885749"/>
                <a:gd name="connsiteX77" fmla="*/ 464342 w 671163"/>
                <a:gd name="connsiteY77" fmla="*/ 288627 h 885749"/>
                <a:gd name="connsiteX78" fmla="*/ 458673 w 671163"/>
                <a:gd name="connsiteY78" fmla="*/ 297057 h 885749"/>
                <a:gd name="connsiteX79" fmla="*/ 335289 w 671163"/>
                <a:gd name="connsiteY79" fmla="*/ 348323 h 885749"/>
                <a:gd name="connsiteX80" fmla="*/ 161127 w 671163"/>
                <a:gd name="connsiteY80" fmla="*/ 174162 h 885749"/>
                <a:gd name="connsiteX81" fmla="*/ 334989 w 671163"/>
                <a:gd name="connsiteY81" fmla="*/ 0 h 885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</a:cxnLst>
              <a:rect l="l" t="t" r="r" b="b"/>
              <a:pathLst>
                <a:path w="671163" h="885749">
                  <a:moveTo>
                    <a:pt x="455515" y="656948"/>
                  </a:moveTo>
                  <a:cubicBezTo>
                    <a:pt x="455515" y="675861"/>
                    <a:pt x="455515" y="694068"/>
                    <a:pt x="455515" y="713511"/>
                  </a:cubicBezTo>
                  <a:cubicBezTo>
                    <a:pt x="436071" y="713511"/>
                    <a:pt x="417864" y="713511"/>
                    <a:pt x="399128" y="713511"/>
                  </a:cubicBezTo>
                  <a:cubicBezTo>
                    <a:pt x="399128" y="739672"/>
                    <a:pt x="399128" y="765126"/>
                    <a:pt x="399128" y="791640"/>
                  </a:cubicBezTo>
                  <a:cubicBezTo>
                    <a:pt x="418041" y="791640"/>
                    <a:pt x="436601" y="791640"/>
                    <a:pt x="455868" y="791640"/>
                  </a:cubicBezTo>
                  <a:cubicBezTo>
                    <a:pt x="455868" y="810907"/>
                    <a:pt x="455868" y="829113"/>
                    <a:pt x="455868" y="847673"/>
                  </a:cubicBezTo>
                  <a:cubicBezTo>
                    <a:pt x="482029" y="847673"/>
                    <a:pt x="507482" y="847673"/>
                    <a:pt x="533820" y="847673"/>
                  </a:cubicBezTo>
                  <a:cubicBezTo>
                    <a:pt x="533820" y="828936"/>
                    <a:pt x="533820" y="810554"/>
                    <a:pt x="533820" y="791109"/>
                  </a:cubicBezTo>
                  <a:cubicBezTo>
                    <a:pt x="553086" y="791109"/>
                    <a:pt x="571470" y="791109"/>
                    <a:pt x="590029" y="791109"/>
                  </a:cubicBezTo>
                  <a:cubicBezTo>
                    <a:pt x="590029" y="764772"/>
                    <a:pt x="590029" y="739319"/>
                    <a:pt x="590029" y="712804"/>
                  </a:cubicBezTo>
                  <a:cubicBezTo>
                    <a:pt x="571116" y="712804"/>
                    <a:pt x="552733" y="712804"/>
                    <a:pt x="533466" y="712804"/>
                  </a:cubicBezTo>
                  <a:cubicBezTo>
                    <a:pt x="533466" y="693361"/>
                    <a:pt x="533466" y="674978"/>
                    <a:pt x="533466" y="656948"/>
                  </a:cubicBezTo>
                  <a:cubicBezTo>
                    <a:pt x="507128" y="656948"/>
                    <a:pt x="481675" y="656948"/>
                    <a:pt x="455515" y="656948"/>
                  </a:cubicBezTo>
                  <a:close/>
                  <a:moveTo>
                    <a:pt x="457105" y="384206"/>
                  </a:moveTo>
                  <a:cubicBezTo>
                    <a:pt x="485917" y="384206"/>
                    <a:pt x="514906" y="383498"/>
                    <a:pt x="543718" y="384559"/>
                  </a:cubicBezTo>
                  <a:cubicBezTo>
                    <a:pt x="615837" y="386857"/>
                    <a:pt x="670633" y="441830"/>
                    <a:pt x="671163" y="514125"/>
                  </a:cubicBezTo>
                  <a:lnTo>
                    <a:pt x="671163" y="885749"/>
                  </a:lnTo>
                  <a:lnTo>
                    <a:pt x="353385" y="885749"/>
                  </a:lnTo>
                  <a:lnTo>
                    <a:pt x="353346" y="716517"/>
                  </a:lnTo>
                  <a:cubicBezTo>
                    <a:pt x="353346" y="709092"/>
                    <a:pt x="355467" y="704143"/>
                    <a:pt x="361124" y="699371"/>
                  </a:cubicBezTo>
                  <a:cubicBezTo>
                    <a:pt x="392234" y="672326"/>
                    <a:pt x="422814" y="644752"/>
                    <a:pt x="453747" y="617353"/>
                  </a:cubicBezTo>
                  <a:cubicBezTo>
                    <a:pt x="455691" y="615586"/>
                    <a:pt x="457636" y="613819"/>
                    <a:pt x="459757" y="611697"/>
                  </a:cubicBezTo>
                  <a:cubicBezTo>
                    <a:pt x="453040" y="593491"/>
                    <a:pt x="446500" y="575284"/>
                    <a:pt x="439429" y="556018"/>
                  </a:cubicBezTo>
                  <a:cubicBezTo>
                    <a:pt x="462055" y="549123"/>
                    <a:pt x="483973" y="542230"/>
                    <a:pt x="507482" y="535160"/>
                  </a:cubicBezTo>
                  <a:cubicBezTo>
                    <a:pt x="489276" y="484960"/>
                    <a:pt x="471069" y="435289"/>
                    <a:pt x="452863" y="384913"/>
                  </a:cubicBezTo>
                  <a:cubicBezTo>
                    <a:pt x="454454" y="384559"/>
                    <a:pt x="455868" y="384206"/>
                    <a:pt x="457105" y="384206"/>
                  </a:cubicBezTo>
                  <a:close/>
                  <a:moveTo>
                    <a:pt x="228907" y="384206"/>
                  </a:moveTo>
                  <a:cubicBezTo>
                    <a:pt x="210523" y="434582"/>
                    <a:pt x="192493" y="484253"/>
                    <a:pt x="174110" y="534983"/>
                  </a:cubicBezTo>
                  <a:cubicBezTo>
                    <a:pt x="196913" y="542054"/>
                    <a:pt x="219008" y="548770"/>
                    <a:pt x="242164" y="555840"/>
                  </a:cubicBezTo>
                  <a:cubicBezTo>
                    <a:pt x="236507" y="571395"/>
                    <a:pt x="231382" y="586951"/>
                    <a:pt x="225018" y="601976"/>
                  </a:cubicBezTo>
                  <a:cubicBezTo>
                    <a:pt x="221836" y="609576"/>
                    <a:pt x="223604" y="613819"/>
                    <a:pt x="229614" y="618944"/>
                  </a:cubicBezTo>
                  <a:cubicBezTo>
                    <a:pt x="260016" y="645459"/>
                    <a:pt x="289889" y="672503"/>
                    <a:pt x="320292" y="699017"/>
                  </a:cubicBezTo>
                  <a:cubicBezTo>
                    <a:pt x="326125" y="704143"/>
                    <a:pt x="328600" y="709092"/>
                    <a:pt x="328600" y="717046"/>
                  </a:cubicBezTo>
                  <a:lnTo>
                    <a:pt x="328561" y="885749"/>
                  </a:lnTo>
                  <a:lnTo>
                    <a:pt x="0" y="885749"/>
                  </a:lnTo>
                  <a:lnTo>
                    <a:pt x="0" y="511120"/>
                  </a:lnTo>
                  <a:cubicBezTo>
                    <a:pt x="354" y="443244"/>
                    <a:pt x="54620" y="387210"/>
                    <a:pt x="122496" y="384383"/>
                  </a:cubicBezTo>
                  <a:cubicBezTo>
                    <a:pt x="157495" y="382969"/>
                    <a:pt x="192493" y="384206"/>
                    <a:pt x="228907" y="384206"/>
                  </a:cubicBezTo>
                  <a:close/>
                  <a:moveTo>
                    <a:pt x="262314" y="383852"/>
                  </a:moveTo>
                  <a:cubicBezTo>
                    <a:pt x="269208" y="384383"/>
                    <a:pt x="274511" y="383852"/>
                    <a:pt x="277869" y="392513"/>
                  </a:cubicBezTo>
                  <a:cubicBezTo>
                    <a:pt x="295369" y="439002"/>
                    <a:pt x="313928" y="485136"/>
                    <a:pt x="331958" y="531448"/>
                  </a:cubicBezTo>
                  <a:cubicBezTo>
                    <a:pt x="332842" y="533923"/>
                    <a:pt x="333902" y="536397"/>
                    <a:pt x="335670" y="540286"/>
                  </a:cubicBezTo>
                  <a:cubicBezTo>
                    <a:pt x="337438" y="536220"/>
                    <a:pt x="338674" y="533393"/>
                    <a:pt x="339912" y="530564"/>
                  </a:cubicBezTo>
                  <a:cubicBezTo>
                    <a:pt x="358119" y="484253"/>
                    <a:pt x="376325" y="438118"/>
                    <a:pt x="394178" y="391630"/>
                  </a:cubicBezTo>
                  <a:cubicBezTo>
                    <a:pt x="396476" y="385620"/>
                    <a:pt x="399481" y="383852"/>
                    <a:pt x="405668" y="383852"/>
                  </a:cubicBezTo>
                  <a:cubicBezTo>
                    <a:pt x="427762" y="384029"/>
                    <a:pt x="427586" y="383852"/>
                    <a:pt x="435011" y="404887"/>
                  </a:cubicBezTo>
                  <a:cubicBezTo>
                    <a:pt x="448090" y="442537"/>
                    <a:pt x="461524" y="480364"/>
                    <a:pt x="475312" y="519075"/>
                  </a:cubicBezTo>
                  <a:cubicBezTo>
                    <a:pt x="452333" y="526145"/>
                    <a:pt x="430414" y="532862"/>
                    <a:pt x="407435" y="539933"/>
                  </a:cubicBezTo>
                  <a:cubicBezTo>
                    <a:pt x="410086" y="547356"/>
                    <a:pt x="412561" y="554427"/>
                    <a:pt x="415213" y="561497"/>
                  </a:cubicBezTo>
                  <a:cubicBezTo>
                    <a:pt x="419808" y="573870"/>
                    <a:pt x="424581" y="586244"/>
                    <a:pt x="428823" y="598794"/>
                  </a:cubicBezTo>
                  <a:cubicBezTo>
                    <a:pt x="429707" y="601269"/>
                    <a:pt x="429530" y="605688"/>
                    <a:pt x="427940" y="607102"/>
                  </a:cubicBezTo>
                  <a:cubicBezTo>
                    <a:pt x="399304" y="632909"/>
                    <a:pt x="370492" y="658539"/>
                    <a:pt x="341149" y="684523"/>
                  </a:cubicBezTo>
                  <a:cubicBezTo>
                    <a:pt x="338498" y="682225"/>
                    <a:pt x="335847" y="680281"/>
                    <a:pt x="333549" y="678336"/>
                  </a:cubicBezTo>
                  <a:cubicBezTo>
                    <a:pt x="308272" y="655888"/>
                    <a:pt x="282995" y="633263"/>
                    <a:pt x="257541" y="610991"/>
                  </a:cubicBezTo>
                  <a:cubicBezTo>
                    <a:pt x="252415" y="606571"/>
                    <a:pt x="250825" y="603213"/>
                    <a:pt x="253653" y="596319"/>
                  </a:cubicBezTo>
                  <a:cubicBezTo>
                    <a:pt x="261076" y="578113"/>
                    <a:pt x="267440" y="559552"/>
                    <a:pt x="274511" y="540286"/>
                  </a:cubicBezTo>
                  <a:cubicBezTo>
                    <a:pt x="251708" y="533216"/>
                    <a:pt x="229436" y="526322"/>
                    <a:pt x="206457" y="519251"/>
                  </a:cubicBezTo>
                  <a:cubicBezTo>
                    <a:pt x="215118" y="494682"/>
                    <a:pt x="223426" y="470996"/>
                    <a:pt x="231911" y="447310"/>
                  </a:cubicBezTo>
                  <a:cubicBezTo>
                    <a:pt x="238275" y="429280"/>
                    <a:pt x="244815" y="411427"/>
                    <a:pt x="251178" y="393398"/>
                  </a:cubicBezTo>
                  <a:cubicBezTo>
                    <a:pt x="253122" y="387917"/>
                    <a:pt x="254536" y="383145"/>
                    <a:pt x="262314" y="383852"/>
                  </a:cubicBezTo>
                  <a:close/>
                  <a:moveTo>
                    <a:pt x="334989" y="0"/>
                  </a:moveTo>
                  <a:cubicBezTo>
                    <a:pt x="431146" y="-300"/>
                    <a:pt x="509451" y="77405"/>
                    <a:pt x="509601" y="173561"/>
                  </a:cubicBezTo>
                  <a:cubicBezTo>
                    <a:pt x="509676" y="197638"/>
                    <a:pt x="504838" y="220599"/>
                    <a:pt x="496035" y="241497"/>
                  </a:cubicBezTo>
                  <a:lnTo>
                    <a:pt x="492097" y="247353"/>
                  </a:lnTo>
                  <a:lnTo>
                    <a:pt x="458495" y="272469"/>
                  </a:lnTo>
                  <a:cubicBezTo>
                    <a:pt x="443456" y="279455"/>
                    <a:pt x="427698" y="284896"/>
                    <a:pt x="411467" y="288680"/>
                  </a:cubicBezTo>
                  <a:lnTo>
                    <a:pt x="395543" y="290679"/>
                  </a:lnTo>
                  <a:lnTo>
                    <a:pt x="393627" y="286053"/>
                  </a:lnTo>
                  <a:cubicBezTo>
                    <a:pt x="391409" y="283835"/>
                    <a:pt x="388345" y="282463"/>
                    <a:pt x="384960" y="282463"/>
                  </a:cubicBezTo>
                  <a:lnTo>
                    <a:pt x="318547" y="282463"/>
                  </a:lnTo>
                  <a:cubicBezTo>
                    <a:pt x="311778" y="282463"/>
                    <a:pt x="306290" y="287951"/>
                    <a:pt x="306290" y="294720"/>
                  </a:cubicBezTo>
                  <a:lnTo>
                    <a:pt x="306290" y="302326"/>
                  </a:lnTo>
                  <a:cubicBezTo>
                    <a:pt x="306290" y="309095"/>
                    <a:pt x="311778" y="314583"/>
                    <a:pt x="318547" y="314583"/>
                  </a:cubicBezTo>
                  <a:lnTo>
                    <a:pt x="384960" y="314583"/>
                  </a:lnTo>
                  <a:cubicBezTo>
                    <a:pt x="388345" y="314583"/>
                    <a:pt x="391409" y="313211"/>
                    <a:pt x="393627" y="310993"/>
                  </a:cubicBezTo>
                  <a:lnTo>
                    <a:pt x="394833" y="308082"/>
                  </a:lnTo>
                  <a:lnTo>
                    <a:pt x="415387" y="305501"/>
                  </a:lnTo>
                  <a:lnTo>
                    <a:pt x="464342" y="288627"/>
                  </a:lnTo>
                  <a:lnTo>
                    <a:pt x="458673" y="297057"/>
                  </a:lnTo>
                  <a:cubicBezTo>
                    <a:pt x="427096" y="328709"/>
                    <a:pt x="383443" y="348323"/>
                    <a:pt x="335289" y="348323"/>
                  </a:cubicBezTo>
                  <a:cubicBezTo>
                    <a:pt x="239283" y="348323"/>
                    <a:pt x="161278" y="270318"/>
                    <a:pt x="161127" y="174162"/>
                  </a:cubicBezTo>
                  <a:cubicBezTo>
                    <a:pt x="161127" y="77855"/>
                    <a:pt x="238533" y="300"/>
                    <a:pt x="334989" y="0"/>
                  </a:cubicBezTo>
                  <a:close/>
                </a:path>
              </a:pathLst>
            </a:custGeom>
            <a:grpFill/>
            <a:ln w="6414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099AE05D-0E3A-49AA-9271-9DA4F0AC2008}"/>
                </a:ext>
              </a:extLst>
            </p:cNvPr>
            <p:cNvGrpSpPr/>
            <p:nvPr/>
          </p:nvGrpSpPr>
          <p:grpSpPr>
            <a:xfrm>
              <a:off x="6727931" y="3264554"/>
              <a:ext cx="518559" cy="594624"/>
              <a:chOff x="6727931" y="3264554"/>
              <a:chExt cx="518559" cy="594624"/>
            </a:xfrm>
            <a:grpFill/>
          </p:grpSpPr>
          <p:sp>
            <p:nvSpPr>
              <p:cNvPr id="59" name="Block Arc 58">
                <a:extLst>
                  <a:ext uri="{FF2B5EF4-FFF2-40B4-BE49-F238E27FC236}">
                    <a16:creationId xmlns:a16="http://schemas.microsoft.com/office/drawing/2014/main" id="{E9163FB0-9F69-41BD-AE65-12088A689CCA}"/>
                  </a:ext>
                </a:extLst>
              </p:cNvPr>
              <p:cNvSpPr/>
              <p:nvPr/>
            </p:nvSpPr>
            <p:spPr>
              <a:xfrm>
                <a:off x="6751666" y="3431306"/>
                <a:ext cx="427871" cy="427872"/>
              </a:xfrm>
              <a:prstGeom prst="blockArc">
                <a:avLst>
                  <a:gd name="adj1" fmla="val 10800000"/>
                  <a:gd name="adj2" fmla="val 21541319"/>
                  <a:gd name="adj3" fmla="val 588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Rectangle: Top Corners Rounded 59">
                <a:extLst>
                  <a:ext uri="{FF2B5EF4-FFF2-40B4-BE49-F238E27FC236}">
                    <a16:creationId xmlns:a16="http://schemas.microsoft.com/office/drawing/2014/main" id="{73FB102F-97C6-410D-9B66-337002633405}"/>
                  </a:ext>
                </a:extLst>
              </p:cNvPr>
              <p:cNvSpPr/>
              <p:nvPr/>
            </p:nvSpPr>
            <p:spPr>
              <a:xfrm rot="5400000">
                <a:off x="7120360" y="3635026"/>
                <a:ext cx="116333" cy="45719"/>
              </a:xfrm>
              <a:prstGeom prst="round2SameRect">
                <a:avLst>
                  <a:gd name="adj1" fmla="val 40396"/>
                  <a:gd name="adj2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Block Arc 60">
                <a:extLst>
                  <a:ext uri="{FF2B5EF4-FFF2-40B4-BE49-F238E27FC236}">
                    <a16:creationId xmlns:a16="http://schemas.microsoft.com/office/drawing/2014/main" id="{CDDBEAF5-8B12-4A88-9052-CCBDF6A2B928}"/>
                  </a:ext>
                </a:extLst>
              </p:cNvPr>
              <p:cNvSpPr/>
              <p:nvPr/>
            </p:nvSpPr>
            <p:spPr>
              <a:xfrm>
                <a:off x="6727931" y="3264554"/>
                <a:ext cx="518559" cy="518559"/>
              </a:xfrm>
              <a:prstGeom prst="blockArc">
                <a:avLst>
                  <a:gd name="adj1" fmla="val 2481797"/>
                  <a:gd name="adj2" fmla="val 3696891"/>
                  <a:gd name="adj3" fmla="val 364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63" name="Heart 17">
            <a:extLst>
              <a:ext uri="{FF2B5EF4-FFF2-40B4-BE49-F238E27FC236}">
                <a16:creationId xmlns:a16="http://schemas.microsoft.com/office/drawing/2014/main" id="{053D9A91-4CDD-4A7F-89D4-216035FE5A68}"/>
              </a:ext>
            </a:extLst>
          </p:cNvPr>
          <p:cNvSpPr/>
          <p:nvPr/>
        </p:nvSpPr>
        <p:spPr>
          <a:xfrm>
            <a:off x="3902079" y="5405771"/>
            <a:ext cx="391429" cy="383782"/>
          </a:xfrm>
          <a:custGeom>
            <a:avLst/>
            <a:gdLst/>
            <a:ahLst/>
            <a:cxnLst/>
            <a:rect l="l" t="t" r="r" b="b"/>
            <a:pathLst>
              <a:path w="3263621" h="3199863">
                <a:moveTo>
                  <a:pt x="1896188" y="786599"/>
                </a:moveTo>
                <a:cubicBezTo>
                  <a:pt x="1878938" y="786251"/>
                  <a:pt x="1861335" y="789280"/>
                  <a:pt x="1844305" y="796082"/>
                </a:cubicBezTo>
                <a:cubicBezTo>
                  <a:pt x="1792333" y="816839"/>
                  <a:pt x="1760707" y="866742"/>
                  <a:pt x="1761231" y="919486"/>
                </a:cubicBezTo>
                <a:lnTo>
                  <a:pt x="1573886" y="1618665"/>
                </a:lnTo>
                <a:lnTo>
                  <a:pt x="1438574" y="1113672"/>
                </a:lnTo>
                <a:cubicBezTo>
                  <a:pt x="1424335" y="1060531"/>
                  <a:pt x="1379808" y="1023594"/>
                  <a:pt x="1328543" y="1016456"/>
                </a:cubicBezTo>
                <a:cubicBezTo>
                  <a:pt x="1320071" y="1015276"/>
                  <a:pt x="1311415" y="1014911"/>
                  <a:pt x="1302836" y="1018067"/>
                </a:cubicBezTo>
                <a:lnTo>
                  <a:pt x="1300556" y="1017667"/>
                </a:lnTo>
                <a:cubicBezTo>
                  <a:pt x="1298914" y="1017711"/>
                  <a:pt x="1297275" y="1017786"/>
                  <a:pt x="1295680" y="1018515"/>
                </a:cubicBezTo>
                <a:lnTo>
                  <a:pt x="1275904" y="1019755"/>
                </a:lnTo>
                <a:cubicBezTo>
                  <a:pt x="1273459" y="1020410"/>
                  <a:pt x="1271049" y="1021129"/>
                  <a:pt x="1269080" y="1023145"/>
                </a:cubicBezTo>
                <a:cubicBezTo>
                  <a:pt x="1229892" y="1033156"/>
                  <a:pt x="1196286" y="1061513"/>
                  <a:pt x="1180414" y="1102068"/>
                </a:cubicBezTo>
                <a:lnTo>
                  <a:pt x="902406" y="1812437"/>
                </a:lnTo>
                <a:lnTo>
                  <a:pt x="612897" y="1812437"/>
                </a:lnTo>
                <a:cubicBezTo>
                  <a:pt x="539543" y="1812437"/>
                  <a:pt x="480078" y="1871902"/>
                  <a:pt x="480078" y="1945256"/>
                </a:cubicBezTo>
                <a:cubicBezTo>
                  <a:pt x="480078" y="2018610"/>
                  <a:pt x="539543" y="2078075"/>
                  <a:pt x="612897" y="2078075"/>
                </a:cubicBezTo>
                <a:lnTo>
                  <a:pt x="966673" y="2078075"/>
                </a:lnTo>
                <a:cubicBezTo>
                  <a:pt x="1008666" y="2088839"/>
                  <a:pt x="1051924" y="2075535"/>
                  <a:pt x="1081835" y="2045978"/>
                </a:cubicBezTo>
                <a:cubicBezTo>
                  <a:pt x="1105846" y="2028294"/>
                  <a:pt x="1122213" y="2001701"/>
                  <a:pt x="1125659" y="1970866"/>
                </a:cubicBezTo>
                <a:lnTo>
                  <a:pt x="1284498" y="1565001"/>
                </a:lnTo>
                <a:lnTo>
                  <a:pt x="1443089" y="2156868"/>
                </a:lnTo>
                <a:cubicBezTo>
                  <a:pt x="1455914" y="2204733"/>
                  <a:pt x="1493311" y="2239452"/>
                  <a:pt x="1538593" y="2249086"/>
                </a:cubicBezTo>
                <a:lnTo>
                  <a:pt x="1542015" y="2250785"/>
                </a:lnTo>
                <a:cubicBezTo>
                  <a:pt x="1542604" y="2250943"/>
                  <a:pt x="1543193" y="2251097"/>
                  <a:pt x="1543870" y="2250902"/>
                </a:cubicBezTo>
                <a:cubicBezTo>
                  <a:pt x="1553422" y="2254514"/>
                  <a:pt x="1563610" y="2255524"/>
                  <a:pt x="1573886" y="2252783"/>
                </a:cubicBezTo>
                <a:cubicBezTo>
                  <a:pt x="1584162" y="2255524"/>
                  <a:pt x="1594351" y="2254515"/>
                  <a:pt x="1603903" y="2250901"/>
                </a:cubicBezTo>
                <a:lnTo>
                  <a:pt x="1605758" y="2250785"/>
                </a:lnTo>
                <a:cubicBezTo>
                  <a:pt x="1606974" y="2250459"/>
                  <a:pt x="1608181" y="2250118"/>
                  <a:pt x="1609178" y="2249086"/>
                </a:cubicBezTo>
                <a:cubicBezTo>
                  <a:pt x="1654461" y="2239453"/>
                  <a:pt x="1691859" y="2204734"/>
                  <a:pt x="1704684" y="2156868"/>
                </a:cubicBezTo>
                <a:lnTo>
                  <a:pt x="1921541" y="1347547"/>
                </a:lnTo>
                <a:lnTo>
                  <a:pt x="2181705" y="1998928"/>
                </a:lnTo>
                <a:cubicBezTo>
                  <a:pt x="2205326" y="2058070"/>
                  <a:pt x="2266689" y="2090865"/>
                  <a:pt x="2326593" y="2078075"/>
                </a:cubicBezTo>
                <a:lnTo>
                  <a:pt x="2671200" y="2078075"/>
                </a:lnTo>
                <a:cubicBezTo>
                  <a:pt x="2744554" y="2078075"/>
                  <a:pt x="2804019" y="2018610"/>
                  <a:pt x="2804019" y="1945256"/>
                </a:cubicBezTo>
                <a:cubicBezTo>
                  <a:pt x="2804019" y="1871902"/>
                  <a:pt x="2744554" y="1812437"/>
                  <a:pt x="2671200" y="1812437"/>
                </a:cubicBezTo>
                <a:lnTo>
                  <a:pt x="2393261" y="1812437"/>
                </a:lnTo>
                <a:lnTo>
                  <a:pt x="2016914" y="870162"/>
                </a:lnTo>
                <a:cubicBezTo>
                  <a:pt x="1996508" y="819071"/>
                  <a:pt x="1947937" y="787642"/>
                  <a:pt x="1896188" y="786599"/>
                </a:cubicBezTo>
                <a:close/>
                <a:moveTo>
                  <a:pt x="773454" y="106"/>
                </a:moveTo>
                <a:cubicBezTo>
                  <a:pt x="1097282" y="5742"/>
                  <a:pt x="1441967" y="238301"/>
                  <a:pt x="1631811" y="769863"/>
                </a:cubicBezTo>
                <a:cubicBezTo>
                  <a:pt x="2306811" y="-1120137"/>
                  <a:pt x="4939311" y="769863"/>
                  <a:pt x="1631811" y="3199863"/>
                </a:cubicBezTo>
                <a:cubicBezTo>
                  <a:pt x="-745455" y="1453301"/>
                  <a:pt x="-54107" y="-14297"/>
                  <a:pt x="773454" y="10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4" name="Rounded Rectangle 25">
            <a:extLst>
              <a:ext uri="{FF2B5EF4-FFF2-40B4-BE49-F238E27FC236}">
                <a16:creationId xmlns:a16="http://schemas.microsoft.com/office/drawing/2014/main" id="{33A9D8B8-DC6E-4F7B-A466-328836E68691}"/>
              </a:ext>
            </a:extLst>
          </p:cNvPr>
          <p:cNvSpPr/>
          <p:nvPr/>
        </p:nvSpPr>
        <p:spPr>
          <a:xfrm>
            <a:off x="3899637" y="4179373"/>
            <a:ext cx="388596" cy="327506"/>
          </a:xfrm>
          <a:custGeom>
            <a:avLst/>
            <a:gdLst/>
            <a:ahLst/>
            <a:cxnLst/>
            <a:rect l="l" t="t" r="r" b="b"/>
            <a:pathLst>
              <a:path w="3240000" h="2730652">
                <a:moveTo>
                  <a:pt x="1452811" y="1541940"/>
                </a:moveTo>
                <a:lnTo>
                  <a:pt x="1452811" y="1831951"/>
                </a:lnTo>
                <a:lnTo>
                  <a:pt x="1162800" y="1831951"/>
                </a:lnTo>
                <a:lnTo>
                  <a:pt x="1162800" y="2166329"/>
                </a:lnTo>
                <a:lnTo>
                  <a:pt x="1452811" y="2166329"/>
                </a:lnTo>
                <a:lnTo>
                  <a:pt x="1452811" y="2456340"/>
                </a:lnTo>
                <a:lnTo>
                  <a:pt x="1787189" y="2456340"/>
                </a:lnTo>
                <a:lnTo>
                  <a:pt x="1787189" y="2166329"/>
                </a:lnTo>
                <a:lnTo>
                  <a:pt x="2077200" y="2166329"/>
                </a:lnTo>
                <a:lnTo>
                  <a:pt x="2077200" y="1831951"/>
                </a:lnTo>
                <a:lnTo>
                  <a:pt x="1787189" y="1831951"/>
                </a:lnTo>
                <a:lnTo>
                  <a:pt x="1787189" y="1541940"/>
                </a:lnTo>
                <a:close/>
                <a:moveTo>
                  <a:pt x="0" y="1278453"/>
                </a:moveTo>
                <a:lnTo>
                  <a:pt x="3240000" y="1278453"/>
                </a:lnTo>
                <a:lnTo>
                  <a:pt x="3240000" y="2376509"/>
                </a:lnTo>
                <a:cubicBezTo>
                  <a:pt x="3240000" y="2572097"/>
                  <a:pt x="3081445" y="2730652"/>
                  <a:pt x="2885857" y="2730652"/>
                </a:cubicBezTo>
                <a:lnTo>
                  <a:pt x="354143" y="2730652"/>
                </a:lnTo>
                <a:cubicBezTo>
                  <a:pt x="158555" y="2730652"/>
                  <a:pt x="0" y="2572097"/>
                  <a:pt x="0" y="2376509"/>
                </a:cubicBezTo>
                <a:close/>
                <a:moveTo>
                  <a:pt x="1001150" y="200505"/>
                </a:moveTo>
                <a:cubicBezTo>
                  <a:pt x="933045" y="200505"/>
                  <a:pt x="877834" y="255715"/>
                  <a:pt x="877834" y="323821"/>
                </a:cubicBezTo>
                <a:lnTo>
                  <a:pt x="877834" y="605836"/>
                </a:lnTo>
                <a:lnTo>
                  <a:pt x="2362163" y="605836"/>
                </a:lnTo>
                <a:lnTo>
                  <a:pt x="2362163" y="323821"/>
                </a:lnTo>
                <a:cubicBezTo>
                  <a:pt x="2362163" y="255715"/>
                  <a:pt x="2306952" y="200505"/>
                  <a:pt x="2238846" y="200505"/>
                </a:cubicBezTo>
                <a:close/>
                <a:moveTo>
                  <a:pt x="843301" y="0"/>
                </a:moveTo>
                <a:lnTo>
                  <a:pt x="2396696" y="0"/>
                </a:lnTo>
                <a:cubicBezTo>
                  <a:pt x="2488075" y="0"/>
                  <a:pt x="2562152" y="74077"/>
                  <a:pt x="2562152" y="165456"/>
                </a:cubicBezTo>
                <a:lnTo>
                  <a:pt x="2562152" y="605836"/>
                </a:lnTo>
                <a:lnTo>
                  <a:pt x="2885857" y="605836"/>
                </a:lnTo>
                <a:cubicBezTo>
                  <a:pt x="3081445" y="605836"/>
                  <a:pt x="3240000" y="764391"/>
                  <a:pt x="3240000" y="959979"/>
                </a:cubicBezTo>
                <a:lnTo>
                  <a:pt x="3240000" y="1134437"/>
                </a:lnTo>
                <a:lnTo>
                  <a:pt x="0" y="1134437"/>
                </a:lnTo>
                <a:lnTo>
                  <a:pt x="0" y="959979"/>
                </a:lnTo>
                <a:cubicBezTo>
                  <a:pt x="0" y="764391"/>
                  <a:pt x="158555" y="605836"/>
                  <a:pt x="354143" y="605836"/>
                </a:cubicBezTo>
                <a:lnTo>
                  <a:pt x="677845" y="605836"/>
                </a:lnTo>
                <a:lnTo>
                  <a:pt x="677845" y="165456"/>
                </a:lnTo>
                <a:cubicBezTo>
                  <a:pt x="677845" y="74077"/>
                  <a:pt x="751923" y="0"/>
                  <a:pt x="84330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5" name="Chord 32">
            <a:extLst>
              <a:ext uri="{FF2B5EF4-FFF2-40B4-BE49-F238E27FC236}">
                <a16:creationId xmlns:a16="http://schemas.microsoft.com/office/drawing/2014/main" id="{4607E45B-003C-4701-92CA-049920C2CA69}"/>
              </a:ext>
            </a:extLst>
          </p:cNvPr>
          <p:cNvSpPr/>
          <p:nvPr/>
        </p:nvSpPr>
        <p:spPr>
          <a:xfrm>
            <a:off x="3902079" y="2045882"/>
            <a:ext cx="388596" cy="385187"/>
          </a:xfrm>
          <a:custGeom>
            <a:avLst/>
            <a:gdLst/>
            <a:ahLst/>
            <a:cxnLst/>
            <a:rect l="l" t="t" r="r" b="b"/>
            <a:pathLst>
              <a:path w="3240000" h="3211580">
                <a:moveTo>
                  <a:pt x="991906" y="2959580"/>
                </a:moveTo>
                <a:lnTo>
                  <a:pt x="2193254" y="2959580"/>
                </a:lnTo>
                <a:cubicBezTo>
                  <a:pt x="2215674" y="2959580"/>
                  <a:pt x="2233849" y="2977755"/>
                  <a:pt x="2233849" y="3000175"/>
                </a:cubicBezTo>
                <a:lnTo>
                  <a:pt x="2233849" y="3170985"/>
                </a:lnTo>
                <a:cubicBezTo>
                  <a:pt x="2233849" y="3193405"/>
                  <a:pt x="2215674" y="3211580"/>
                  <a:pt x="2193254" y="3211580"/>
                </a:cubicBezTo>
                <a:lnTo>
                  <a:pt x="991906" y="3211580"/>
                </a:lnTo>
                <a:cubicBezTo>
                  <a:pt x="969486" y="3211580"/>
                  <a:pt x="951311" y="3193405"/>
                  <a:pt x="951311" y="3170985"/>
                </a:cubicBezTo>
                <a:lnTo>
                  <a:pt x="951311" y="3000175"/>
                </a:lnTo>
                <a:cubicBezTo>
                  <a:pt x="951311" y="2977755"/>
                  <a:pt x="969486" y="2959580"/>
                  <a:pt x="991906" y="2959580"/>
                </a:cubicBezTo>
                <a:close/>
                <a:moveTo>
                  <a:pt x="1439043" y="1763796"/>
                </a:moveTo>
                <a:lnTo>
                  <a:pt x="1439043" y="2067459"/>
                </a:lnTo>
                <a:lnTo>
                  <a:pt x="1135380" y="2067459"/>
                </a:lnTo>
                <a:lnTo>
                  <a:pt x="1135380" y="2374533"/>
                </a:lnTo>
                <a:lnTo>
                  <a:pt x="1439043" y="2374533"/>
                </a:lnTo>
                <a:lnTo>
                  <a:pt x="1439043" y="2678196"/>
                </a:lnTo>
                <a:lnTo>
                  <a:pt x="1746117" y="2678196"/>
                </a:lnTo>
                <a:lnTo>
                  <a:pt x="1746117" y="2374533"/>
                </a:lnTo>
                <a:lnTo>
                  <a:pt x="2049780" y="2374533"/>
                </a:lnTo>
                <a:lnTo>
                  <a:pt x="2049780" y="2067459"/>
                </a:lnTo>
                <a:lnTo>
                  <a:pt x="1746117" y="2067459"/>
                </a:lnTo>
                <a:lnTo>
                  <a:pt x="1746117" y="1763796"/>
                </a:lnTo>
                <a:close/>
                <a:moveTo>
                  <a:pt x="128358" y="1541040"/>
                </a:moveTo>
                <a:lnTo>
                  <a:pt x="3056915" y="1550917"/>
                </a:lnTo>
                <a:cubicBezTo>
                  <a:pt x="3061111" y="2078028"/>
                  <a:pt x="2781683" y="2566719"/>
                  <a:pt x="2325284" y="2830467"/>
                </a:cubicBezTo>
                <a:lnTo>
                  <a:pt x="2182018" y="2900953"/>
                </a:lnTo>
                <a:lnTo>
                  <a:pt x="1002135" y="2900953"/>
                </a:lnTo>
                <a:cubicBezTo>
                  <a:pt x="950374" y="2879821"/>
                  <a:pt x="900231" y="2854191"/>
                  <a:pt x="851341" y="2825496"/>
                </a:cubicBezTo>
                <a:cubicBezTo>
                  <a:pt x="396732" y="2558675"/>
                  <a:pt x="120607" y="2068110"/>
                  <a:pt x="128358" y="1541040"/>
                </a:cubicBezTo>
                <a:close/>
                <a:moveTo>
                  <a:pt x="61067" y="1230414"/>
                </a:moveTo>
                <a:lnTo>
                  <a:pt x="3178933" y="1230414"/>
                </a:lnTo>
                <a:cubicBezTo>
                  <a:pt x="3212659" y="1230414"/>
                  <a:pt x="3240000" y="1257755"/>
                  <a:pt x="3240000" y="1291481"/>
                </a:cubicBezTo>
                <a:lnTo>
                  <a:pt x="3240000" y="1421347"/>
                </a:lnTo>
                <a:cubicBezTo>
                  <a:pt x="3240000" y="1455073"/>
                  <a:pt x="3212659" y="1482414"/>
                  <a:pt x="3178933" y="1482414"/>
                </a:cubicBezTo>
                <a:lnTo>
                  <a:pt x="61067" y="1482414"/>
                </a:lnTo>
                <a:cubicBezTo>
                  <a:pt x="27341" y="1482414"/>
                  <a:pt x="0" y="1455073"/>
                  <a:pt x="0" y="1421347"/>
                </a:cubicBezTo>
                <a:lnTo>
                  <a:pt x="0" y="1291481"/>
                </a:lnTo>
                <a:cubicBezTo>
                  <a:pt x="0" y="1257755"/>
                  <a:pt x="27341" y="1230414"/>
                  <a:pt x="61067" y="1230414"/>
                </a:cubicBezTo>
                <a:close/>
                <a:moveTo>
                  <a:pt x="2481726" y="315922"/>
                </a:moveTo>
                <a:lnTo>
                  <a:pt x="2862412" y="696608"/>
                </a:lnTo>
                <a:lnTo>
                  <a:pt x="2420437" y="1138584"/>
                </a:lnTo>
                <a:lnTo>
                  <a:pt x="1659064" y="1138584"/>
                </a:lnTo>
                <a:close/>
                <a:moveTo>
                  <a:pt x="2730827" y="0"/>
                </a:moveTo>
                <a:cubicBezTo>
                  <a:pt x="2765703" y="0"/>
                  <a:pt x="2800581" y="13305"/>
                  <a:pt x="2827191" y="39915"/>
                </a:cubicBezTo>
                <a:lnTo>
                  <a:pt x="3143636" y="356360"/>
                </a:lnTo>
                <a:cubicBezTo>
                  <a:pt x="3196857" y="409581"/>
                  <a:pt x="3196857" y="495868"/>
                  <a:pt x="3143636" y="549088"/>
                </a:cubicBezTo>
                <a:lnTo>
                  <a:pt x="3082882" y="609843"/>
                </a:lnTo>
                <a:cubicBezTo>
                  <a:pt x="3029661" y="663063"/>
                  <a:pt x="2943375" y="663064"/>
                  <a:pt x="2890155" y="609843"/>
                </a:cubicBezTo>
                <a:lnTo>
                  <a:pt x="2573708" y="293397"/>
                </a:lnTo>
                <a:cubicBezTo>
                  <a:pt x="2520488" y="240176"/>
                  <a:pt x="2520488" y="153889"/>
                  <a:pt x="2573708" y="100669"/>
                </a:cubicBezTo>
                <a:lnTo>
                  <a:pt x="2634463" y="39914"/>
                </a:lnTo>
                <a:cubicBezTo>
                  <a:pt x="2661073" y="13305"/>
                  <a:pt x="2695950" y="0"/>
                  <a:pt x="273082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6" name="Rounded Rectangle 40">
            <a:extLst>
              <a:ext uri="{FF2B5EF4-FFF2-40B4-BE49-F238E27FC236}">
                <a16:creationId xmlns:a16="http://schemas.microsoft.com/office/drawing/2014/main" id="{C5D267B8-1EAE-4529-86DC-E7A43EF33A4C}"/>
              </a:ext>
            </a:extLst>
          </p:cNvPr>
          <p:cNvSpPr/>
          <p:nvPr/>
        </p:nvSpPr>
        <p:spPr>
          <a:xfrm rot="2942052">
            <a:off x="3963231" y="3117401"/>
            <a:ext cx="361215" cy="384278"/>
          </a:xfrm>
          <a:custGeom>
            <a:avLst/>
            <a:gdLst/>
            <a:ahLst/>
            <a:cxnLst/>
            <a:rect l="l" t="t" r="r" b="b"/>
            <a:pathLst>
              <a:path w="3011706" h="3204001">
                <a:moveTo>
                  <a:pt x="2432249" y="1011942"/>
                </a:moveTo>
                <a:cubicBezTo>
                  <a:pt x="2423608" y="1019482"/>
                  <a:pt x="2416303" y="1028841"/>
                  <a:pt x="2410966" y="1039800"/>
                </a:cubicBezTo>
                <a:lnTo>
                  <a:pt x="1969837" y="1945620"/>
                </a:lnTo>
                <a:cubicBezTo>
                  <a:pt x="1948488" y="1989457"/>
                  <a:pt x="1966719" y="2042300"/>
                  <a:pt x="2010556" y="2063648"/>
                </a:cubicBezTo>
                <a:cubicBezTo>
                  <a:pt x="2054392" y="2084996"/>
                  <a:pt x="2107235" y="2066766"/>
                  <a:pt x="2128583" y="2022929"/>
                </a:cubicBezTo>
                <a:lnTo>
                  <a:pt x="2569712" y="1117109"/>
                </a:lnTo>
                <a:cubicBezTo>
                  <a:pt x="2591061" y="1073271"/>
                  <a:pt x="2572830" y="1020430"/>
                  <a:pt x="2528993" y="999081"/>
                </a:cubicBezTo>
                <a:cubicBezTo>
                  <a:pt x="2496115" y="983070"/>
                  <a:pt x="2458172" y="989322"/>
                  <a:pt x="2432249" y="1011942"/>
                </a:cubicBezTo>
                <a:close/>
                <a:moveTo>
                  <a:pt x="1709549" y="1044955"/>
                </a:moveTo>
                <a:cubicBezTo>
                  <a:pt x="1978186" y="735551"/>
                  <a:pt x="2446780" y="702502"/>
                  <a:pt x="2756184" y="971139"/>
                </a:cubicBezTo>
                <a:cubicBezTo>
                  <a:pt x="3065588" y="1239776"/>
                  <a:pt x="3098636" y="1708370"/>
                  <a:pt x="2830000" y="2017774"/>
                </a:cubicBezTo>
                <a:cubicBezTo>
                  <a:pt x="2561363" y="2327178"/>
                  <a:pt x="2092769" y="2360227"/>
                  <a:pt x="1783365" y="2091590"/>
                </a:cubicBezTo>
                <a:cubicBezTo>
                  <a:pt x="1473960" y="1822953"/>
                  <a:pt x="1440912" y="1354359"/>
                  <a:pt x="1709549" y="1044955"/>
                </a:cubicBezTo>
                <a:close/>
                <a:moveTo>
                  <a:pt x="208197" y="1872243"/>
                </a:moveTo>
                <a:cubicBezTo>
                  <a:pt x="195168" y="1885273"/>
                  <a:pt x="187109" y="1903273"/>
                  <a:pt x="187109" y="1923155"/>
                </a:cubicBezTo>
                <a:lnTo>
                  <a:pt x="187109" y="2715155"/>
                </a:lnTo>
                <a:cubicBezTo>
                  <a:pt x="187109" y="2754920"/>
                  <a:pt x="219344" y="2787155"/>
                  <a:pt x="259109" y="2787155"/>
                </a:cubicBezTo>
                <a:cubicBezTo>
                  <a:pt x="298874" y="2787155"/>
                  <a:pt x="331109" y="2754920"/>
                  <a:pt x="331109" y="2715155"/>
                </a:cubicBezTo>
                <a:lnTo>
                  <a:pt x="331109" y="1923155"/>
                </a:lnTo>
                <a:cubicBezTo>
                  <a:pt x="331109" y="1883390"/>
                  <a:pt x="298874" y="1851155"/>
                  <a:pt x="259109" y="1851155"/>
                </a:cubicBezTo>
                <a:cubicBezTo>
                  <a:pt x="239226" y="1851156"/>
                  <a:pt x="221226" y="1859214"/>
                  <a:pt x="208197" y="1872243"/>
                </a:cubicBezTo>
                <a:close/>
                <a:moveTo>
                  <a:pt x="0" y="1625202"/>
                </a:moveTo>
                <a:cubicBezTo>
                  <a:pt x="418057" y="1737228"/>
                  <a:pt x="858998" y="1737384"/>
                  <a:pt x="1277606" y="1625336"/>
                </a:cubicBezTo>
                <a:cubicBezTo>
                  <a:pt x="1277605" y="1938624"/>
                  <a:pt x="1277605" y="2251911"/>
                  <a:pt x="1277605" y="2565198"/>
                </a:cubicBezTo>
                <a:cubicBezTo>
                  <a:pt x="1277605" y="2917999"/>
                  <a:pt x="991603" y="3204001"/>
                  <a:pt x="638802" y="3204001"/>
                </a:cubicBezTo>
                <a:lnTo>
                  <a:pt x="638803" y="3204000"/>
                </a:lnTo>
                <a:cubicBezTo>
                  <a:pt x="286002" y="3204000"/>
                  <a:pt x="0" y="2917999"/>
                  <a:pt x="0" y="2565197"/>
                </a:cubicBezTo>
                <a:close/>
                <a:moveTo>
                  <a:pt x="208197" y="459897"/>
                </a:moveTo>
                <a:cubicBezTo>
                  <a:pt x="195167" y="472926"/>
                  <a:pt x="187109" y="490926"/>
                  <a:pt x="187109" y="510808"/>
                </a:cubicBezTo>
                <a:lnTo>
                  <a:pt x="187109" y="1302808"/>
                </a:lnTo>
                <a:cubicBezTo>
                  <a:pt x="187109" y="1342573"/>
                  <a:pt x="219344" y="1374808"/>
                  <a:pt x="259109" y="1374808"/>
                </a:cubicBezTo>
                <a:cubicBezTo>
                  <a:pt x="298874" y="1374808"/>
                  <a:pt x="331109" y="1342573"/>
                  <a:pt x="331109" y="1302808"/>
                </a:cubicBezTo>
                <a:lnTo>
                  <a:pt x="331109" y="510808"/>
                </a:lnTo>
                <a:cubicBezTo>
                  <a:pt x="331109" y="471043"/>
                  <a:pt x="298874" y="438808"/>
                  <a:pt x="259109" y="438808"/>
                </a:cubicBezTo>
                <a:cubicBezTo>
                  <a:pt x="239226" y="438808"/>
                  <a:pt x="221226" y="446867"/>
                  <a:pt x="208197" y="459897"/>
                </a:cubicBezTo>
                <a:close/>
                <a:moveTo>
                  <a:pt x="187101" y="187101"/>
                </a:moveTo>
                <a:cubicBezTo>
                  <a:pt x="302701" y="71501"/>
                  <a:pt x="462402" y="0"/>
                  <a:pt x="638803" y="0"/>
                </a:cubicBezTo>
                <a:cubicBezTo>
                  <a:pt x="991604" y="0"/>
                  <a:pt x="1277606" y="286002"/>
                  <a:pt x="1277606" y="638803"/>
                </a:cubicBezTo>
                <a:lnTo>
                  <a:pt x="1277606" y="1497764"/>
                </a:lnTo>
                <a:cubicBezTo>
                  <a:pt x="859958" y="1616355"/>
                  <a:pt x="417375" y="1616210"/>
                  <a:pt x="0" y="1498771"/>
                </a:cubicBezTo>
                <a:lnTo>
                  <a:pt x="0" y="638803"/>
                </a:lnTo>
                <a:cubicBezTo>
                  <a:pt x="0" y="462403"/>
                  <a:pt x="71500" y="302702"/>
                  <a:pt x="187101" y="18710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12330303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09455186-14C3-46D2-801F-F19CA98007B8}"/>
              </a:ext>
            </a:extLst>
          </p:cNvPr>
          <p:cNvGrpSpPr/>
          <p:nvPr/>
        </p:nvGrpSpPr>
        <p:grpSpPr>
          <a:xfrm>
            <a:off x="7506138" y="322825"/>
            <a:ext cx="4533177" cy="5545063"/>
            <a:chOff x="6446339" y="1280897"/>
            <a:chExt cx="4320717" cy="5285178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9CAA5464-A755-438B-8377-A9F79F105E70}"/>
                </a:ext>
              </a:extLst>
            </p:cNvPr>
            <p:cNvSpPr/>
            <p:nvPr/>
          </p:nvSpPr>
          <p:spPr>
            <a:xfrm>
              <a:off x="7360122" y="5629227"/>
              <a:ext cx="2033648" cy="936848"/>
            </a:xfrm>
            <a:custGeom>
              <a:avLst/>
              <a:gdLst>
                <a:gd name="connsiteX0" fmla="*/ 448273 w 847725"/>
                <a:gd name="connsiteY0" fmla="*/ 7144 h 390525"/>
                <a:gd name="connsiteX1" fmla="*/ 464466 w 847725"/>
                <a:gd name="connsiteY1" fmla="*/ 184309 h 390525"/>
                <a:gd name="connsiteX2" fmla="*/ 452083 w 847725"/>
                <a:gd name="connsiteY2" fmla="*/ 224314 h 390525"/>
                <a:gd name="connsiteX3" fmla="*/ 352071 w 847725"/>
                <a:gd name="connsiteY3" fmla="*/ 269081 h 390525"/>
                <a:gd name="connsiteX4" fmla="*/ 30126 w 847725"/>
                <a:gd name="connsiteY4" fmla="*/ 283369 h 390525"/>
                <a:gd name="connsiteX5" fmla="*/ 7266 w 847725"/>
                <a:gd name="connsiteY5" fmla="*/ 285274 h 390525"/>
                <a:gd name="connsiteX6" fmla="*/ 12981 w 847725"/>
                <a:gd name="connsiteY6" fmla="*/ 292894 h 390525"/>
                <a:gd name="connsiteX7" fmla="*/ 439701 w 847725"/>
                <a:gd name="connsiteY7" fmla="*/ 384334 h 390525"/>
                <a:gd name="connsiteX8" fmla="*/ 455893 w 847725"/>
                <a:gd name="connsiteY8" fmla="*/ 385286 h 390525"/>
                <a:gd name="connsiteX9" fmla="*/ 829273 w 847725"/>
                <a:gd name="connsiteY9" fmla="*/ 321469 h 390525"/>
                <a:gd name="connsiteX10" fmla="*/ 797841 w 847725"/>
                <a:gd name="connsiteY10" fmla="*/ 52864 h 390525"/>
                <a:gd name="connsiteX11" fmla="*/ 448273 w 847725"/>
                <a:gd name="connsiteY11" fmla="*/ 7144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47725" h="390525">
                  <a:moveTo>
                    <a:pt x="448273" y="7144"/>
                  </a:moveTo>
                  <a:cubicBezTo>
                    <a:pt x="460656" y="89059"/>
                    <a:pt x="469228" y="136684"/>
                    <a:pt x="464466" y="184309"/>
                  </a:cubicBezTo>
                  <a:cubicBezTo>
                    <a:pt x="463513" y="196691"/>
                    <a:pt x="460656" y="208121"/>
                    <a:pt x="452083" y="224314"/>
                  </a:cubicBezTo>
                  <a:cubicBezTo>
                    <a:pt x="433033" y="261461"/>
                    <a:pt x="379693" y="268129"/>
                    <a:pt x="352071" y="269081"/>
                  </a:cubicBezTo>
                  <a:cubicBezTo>
                    <a:pt x="256821" y="270986"/>
                    <a:pt x="63463" y="282416"/>
                    <a:pt x="30126" y="283369"/>
                  </a:cubicBezTo>
                  <a:cubicBezTo>
                    <a:pt x="26316" y="283369"/>
                    <a:pt x="5361" y="283369"/>
                    <a:pt x="7266" y="285274"/>
                  </a:cubicBezTo>
                  <a:cubicBezTo>
                    <a:pt x="8218" y="286226"/>
                    <a:pt x="12981" y="292894"/>
                    <a:pt x="12981" y="292894"/>
                  </a:cubicBezTo>
                  <a:cubicBezTo>
                    <a:pt x="24411" y="308134"/>
                    <a:pt x="381598" y="373856"/>
                    <a:pt x="439701" y="384334"/>
                  </a:cubicBezTo>
                  <a:cubicBezTo>
                    <a:pt x="445416" y="385286"/>
                    <a:pt x="450178" y="385286"/>
                    <a:pt x="455893" y="385286"/>
                  </a:cubicBezTo>
                  <a:cubicBezTo>
                    <a:pt x="508281" y="381476"/>
                    <a:pt x="794983" y="355759"/>
                    <a:pt x="829273" y="321469"/>
                  </a:cubicBezTo>
                  <a:cubicBezTo>
                    <a:pt x="870231" y="279559"/>
                    <a:pt x="827368" y="142399"/>
                    <a:pt x="797841" y="52864"/>
                  </a:cubicBezTo>
                  <a:cubicBezTo>
                    <a:pt x="810223" y="42386"/>
                    <a:pt x="634963" y="21431"/>
                    <a:pt x="448273" y="7144"/>
                  </a:cubicBezTo>
                  <a:close/>
                </a:path>
              </a:pathLst>
            </a:custGeom>
            <a:solidFill>
              <a:srgbClr val="B3B3B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A28014FD-33C7-4730-8DB0-84ABDF6D8C3B}"/>
                </a:ext>
              </a:extLst>
            </p:cNvPr>
            <p:cNvSpPr/>
            <p:nvPr/>
          </p:nvSpPr>
          <p:spPr>
            <a:xfrm>
              <a:off x="7358820" y="5629227"/>
              <a:ext cx="1987948" cy="913998"/>
            </a:xfrm>
            <a:custGeom>
              <a:avLst/>
              <a:gdLst>
                <a:gd name="connsiteX0" fmla="*/ 436434 w 828675"/>
                <a:gd name="connsiteY0" fmla="*/ 7144 h 381000"/>
                <a:gd name="connsiteX1" fmla="*/ 452626 w 828675"/>
                <a:gd name="connsiteY1" fmla="*/ 178594 h 381000"/>
                <a:gd name="connsiteX2" fmla="*/ 440244 w 828675"/>
                <a:gd name="connsiteY2" fmla="*/ 217646 h 381000"/>
                <a:gd name="connsiteX3" fmla="*/ 342136 w 828675"/>
                <a:gd name="connsiteY3" fmla="*/ 260509 h 381000"/>
                <a:gd name="connsiteX4" fmla="*/ 11619 w 828675"/>
                <a:gd name="connsiteY4" fmla="*/ 281464 h 381000"/>
                <a:gd name="connsiteX5" fmla="*/ 428814 w 828675"/>
                <a:gd name="connsiteY5" fmla="*/ 372904 h 381000"/>
                <a:gd name="connsiteX6" fmla="*/ 444054 w 828675"/>
                <a:gd name="connsiteY6" fmla="*/ 373856 h 381000"/>
                <a:gd name="connsiteX7" fmla="*/ 813624 w 828675"/>
                <a:gd name="connsiteY7" fmla="*/ 311944 h 381000"/>
                <a:gd name="connsiteX8" fmla="*/ 782191 w 828675"/>
                <a:gd name="connsiteY8" fmla="*/ 52864 h 381000"/>
                <a:gd name="connsiteX9" fmla="*/ 436434 w 828675"/>
                <a:gd name="connsiteY9" fmla="*/ 7144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28675" h="381000">
                  <a:moveTo>
                    <a:pt x="436434" y="7144"/>
                  </a:moveTo>
                  <a:cubicBezTo>
                    <a:pt x="448816" y="86201"/>
                    <a:pt x="457389" y="131921"/>
                    <a:pt x="452626" y="178594"/>
                  </a:cubicBezTo>
                  <a:cubicBezTo>
                    <a:pt x="451674" y="190976"/>
                    <a:pt x="448816" y="201454"/>
                    <a:pt x="440244" y="217646"/>
                  </a:cubicBezTo>
                  <a:cubicBezTo>
                    <a:pt x="421194" y="252889"/>
                    <a:pt x="367854" y="260509"/>
                    <a:pt x="342136" y="260509"/>
                  </a:cubicBezTo>
                  <a:cubicBezTo>
                    <a:pt x="269746" y="262414"/>
                    <a:pt x="43051" y="274796"/>
                    <a:pt x="11619" y="281464"/>
                  </a:cubicBezTo>
                  <a:cubicBezTo>
                    <a:pt x="-39816" y="292894"/>
                    <a:pt x="367854" y="362426"/>
                    <a:pt x="428814" y="372904"/>
                  </a:cubicBezTo>
                  <a:cubicBezTo>
                    <a:pt x="433576" y="373856"/>
                    <a:pt x="439291" y="373856"/>
                    <a:pt x="444054" y="373856"/>
                  </a:cubicBezTo>
                  <a:cubicBezTo>
                    <a:pt x="494536" y="370046"/>
                    <a:pt x="779334" y="346234"/>
                    <a:pt x="813624" y="311944"/>
                  </a:cubicBezTo>
                  <a:cubicBezTo>
                    <a:pt x="853629" y="271939"/>
                    <a:pt x="811719" y="139541"/>
                    <a:pt x="782191" y="52864"/>
                  </a:cubicBezTo>
                  <a:cubicBezTo>
                    <a:pt x="793621" y="41434"/>
                    <a:pt x="620266" y="20479"/>
                    <a:pt x="436434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53D909DB-0D8D-4346-86AB-411C5985B569}"/>
                </a:ext>
              </a:extLst>
            </p:cNvPr>
            <p:cNvSpPr/>
            <p:nvPr/>
          </p:nvSpPr>
          <p:spPr>
            <a:xfrm>
              <a:off x="6448412" y="1280897"/>
              <a:ext cx="4318644" cy="4592842"/>
            </a:xfrm>
            <a:custGeom>
              <a:avLst/>
              <a:gdLst>
                <a:gd name="connsiteX0" fmla="*/ 1610322 w 1800225"/>
                <a:gd name="connsiteY0" fmla="*/ 1912136 h 1914525"/>
                <a:gd name="connsiteX1" fmla="*/ 53937 w 1800225"/>
                <a:gd name="connsiteY1" fmla="*/ 1736876 h 1914525"/>
                <a:gd name="connsiteX2" fmla="*/ 7264 w 1800225"/>
                <a:gd name="connsiteY2" fmla="*/ 1681631 h 1914525"/>
                <a:gd name="connsiteX3" fmla="*/ 66319 w 1800225"/>
                <a:gd name="connsiteY3" fmla="*/ 529106 h 1914525"/>
                <a:gd name="connsiteX4" fmla="*/ 107277 w 1800225"/>
                <a:gd name="connsiteY4" fmla="*/ 432903 h 1914525"/>
                <a:gd name="connsiteX5" fmla="*/ 1729384 w 1800225"/>
                <a:gd name="connsiteY5" fmla="*/ 9041 h 1914525"/>
                <a:gd name="connsiteX6" fmla="*/ 1797012 w 1800225"/>
                <a:gd name="connsiteY6" fmla="*/ 63333 h 1914525"/>
                <a:gd name="connsiteX7" fmla="*/ 1691284 w 1800225"/>
                <a:gd name="connsiteY7" fmla="*/ 1844508 h 1914525"/>
                <a:gd name="connsiteX8" fmla="*/ 1610322 w 1800225"/>
                <a:gd name="connsiteY8" fmla="*/ 1912136 h 1914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00225" h="1914525">
                  <a:moveTo>
                    <a:pt x="1610322" y="1912136"/>
                  </a:moveTo>
                  <a:lnTo>
                    <a:pt x="53937" y="1736876"/>
                  </a:lnTo>
                  <a:cubicBezTo>
                    <a:pt x="26314" y="1734018"/>
                    <a:pt x="5359" y="1709253"/>
                    <a:pt x="7264" y="1681631"/>
                  </a:cubicBezTo>
                  <a:lnTo>
                    <a:pt x="66319" y="529106"/>
                  </a:lnTo>
                  <a:cubicBezTo>
                    <a:pt x="68224" y="458621"/>
                    <a:pt x="84417" y="438618"/>
                    <a:pt x="107277" y="432903"/>
                  </a:cubicBezTo>
                  <a:lnTo>
                    <a:pt x="1729384" y="9041"/>
                  </a:lnTo>
                  <a:cubicBezTo>
                    <a:pt x="1764627" y="-484"/>
                    <a:pt x="1798917" y="27138"/>
                    <a:pt x="1797012" y="63333"/>
                  </a:cubicBezTo>
                  <a:lnTo>
                    <a:pt x="1691284" y="1844508"/>
                  </a:lnTo>
                  <a:cubicBezTo>
                    <a:pt x="1687474" y="1885466"/>
                    <a:pt x="1651279" y="1915946"/>
                    <a:pt x="1610322" y="1912136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0801835-F30D-429F-9F10-FA44D5F3D98E}"/>
                </a:ext>
              </a:extLst>
            </p:cNvPr>
            <p:cNvSpPr/>
            <p:nvPr/>
          </p:nvSpPr>
          <p:spPr>
            <a:xfrm>
              <a:off x="6464696" y="1280897"/>
              <a:ext cx="4250094" cy="3998744"/>
            </a:xfrm>
            <a:custGeom>
              <a:avLst/>
              <a:gdLst>
                <a:gd name="connsiteX0" fmla="*/ 1678781 w 1771650"/>
                <a:gd name="connsiteY0" fmla="*/ 1664486 h 1666875"/>
                <a:gd name="connsiteX1" fmla="*/ 7144 w 1771650"/>
                <a:gd name="connsiteY1" fmla="*/ 1552091 h 1666875"/>
                <a:gd name="connsiteX2" fmla="*/ 58579 w 1771650"/>
                <a:gd name="connsiteY2" fmla="*/ 482433 h 1666875"/>
                <a:gd name="connsiteX3" fmla="*/ 98584 w 1771650"/>
                <a:gd name="connsiteY3" fmla="*/ 432903 h 1666875"/>
                <a:gd name="connsiteX4" fmla="*/ 1705451 w 1771650"/>
                <a:gd name="connsiteY4" fmla="*/ 9041 h 1666875"/>
                <a:gd name="connsiteX5" fmla="*/ 1772126 w 1771650"/>
                <a:gd name="connsiteY5" fmla="*/ 63333 h 1666875"/>
                <a:gd name="connsiteX6" fmla="*/ 1678781 w 1771650"/>
                <a:gd name="connsiteY6" fmla="*/ 1664486 h 1666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71650" h="1666875">
                  <a:moveTo>
                    <a:pt x="1678781" y="1664486"/>
                  </a:moveTo>
                  <a:lnTo>
                    <a:pt x="7144" y="1552091"/>
                  </a:lnTo>
                  <a:lnTo>
                    <a:pt x="58579" y="482433"/>
                  </a:lnTo>
                  <a:cubicBezTo>
                    <a:pt x="59531" y="459573"/>
                    <a:pt x="75724" y="439571"/>
                    <a:pt x="98584" y="432903"/>
                  </a:cubicBezTo>
                  <a:lnTo>
                    <a:pt x="1705451" y="9041"/>
                  </a:lnTo>
                  <a:cubicBezTo>
                    <a:pt x="1740694" y="-484"/>
                    <a:pt x="1774984" y="27138"/>
                    <a:pt x="1772126" y="63333"/>
                  </a:cubicBezTo>
                  <a:lnTo>
                    <a:pt x="1678781" y="1664486"/>
                  </a:lnTo>
                  <a:close/>
                </a:path>
              </a:pathLst>
            </a:custGeom>
            <a:solidFill>
              <a:srgbClr val="1A1A1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7E07581C-84C6-42E2-AC54-AF896D15D6BF}"/>
                </a:ext>
              </a:extLst>
            </p:cNvPr>
            <p:cNvSpPr/>
            <p:nvPr/>
          </p:nvSpPr>
          <p:spPr>
            <a:xfrm>
              <a:off x="6572092" y="1577928"/>
              <a:ext cx="3907345" cy="3404644"/>
            </a:xfrm>
            <a:custGeom>
              <a:avLst/>
              <a:gdLst>
                <a:gd name="connsiteX0" fmla="*/ 1539716 w 1628775"/>
                <a:gd name="connsiteY0" fmla="*/ 1416844 h 1419225"/>
                <a:gd name="connsiteX1" fmla="*/ 7144 w 1628775"/>
                <a:gd name="connsiteY1" fmla="*/ 1357789 h 1419225"/>
                <a:gd name="connsiteX2" fmla="*/ 57626 w 1628775"/>
                <a:gd name="connsiteY2" fmla="*/ 363379 h 1419225"/>
                <a:gd name="connsiteX3" fmla="*/ 1628299 w 1628775"/>
                <a:gd name="connsiteY3" fmla="*/ 7144 h 1419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28775" h="1419225">
                  <a:moveTo>
                    <a:pt x="1539716" y="1416844"/>
                  </a:moveTo>
                  <a:lnTo>
                    <a:pt x="7144" y="1357789"/>
                  </a:lnTo>
                  <a:lnTo>
                    <a:pt x="57626" y="363379"/>
                  </a:lnTo>
                  <a:lnTo>
                    <a:pt x="1628299" y="7144"/>
                  </a:ln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16F7E6AF-EAE3-43F7-8487-D55B7E79ACFA}"/>
                </a:ext>
              </a:extLst>
            </p:cNvPr>
            <p:cNvSpPr/>
            <p:nvPr/>
          </p:nvSpPr>
          <p:spPr>
            <a:xfrm>
              <a:off x="6446339" y="4996281"/>
              <a:ext cx="4044444" cy="868298"/>
            </a:xfrm>
            <a:custGeom>
              <a:avLst/>
              <a:gdLst>
                <a:gd name="connsiteX0" fmla="*/ 13844 w 1685925"/>
                <a:gd name="connsiteY0" fmla="*/ 7144 h 361950"/>
                <a:gd name="connsiteX1" fmla="*/ 7176 w 1685925"/>
                <a:gd name="connsiteY1" fmla="*/ 133826 h 361950"/>
                <a:gd name="connsiteX2" fmla="*/ 53849 w 1685925"/>
                <a:gd name="connsiteY2" fmla="*/ 189071 h 361950"/>
                <a:gd name="connsiteX3" fmla="*/ 1597851 w 1685925"/>
                <a:gd name="connsiteY3" fmla="*/ 363379 h 361950"/>
                <a:gd name="connsiteX4" fmla="*/ 1675956 w 1685925"/>
                <a:gd name="connsiteY4" fmla="*/ 296704 h 361950"/>
                <a:gd name="connsiteX5" fmla="*/ 1686434 w 1685925"/>
                <a:gd name="connsiteY5" fmla="*/ 111919 h 361950"/>
                <a:gd name="connsiteX6" fmla="*/ 13844 w 1685925"/>
                <a:gd name="connsiteY6" fmla="*/ 7144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85925" h="361950">
                  <a:moveTo>
                    <a:pt x="13844" y="7144"/>
                  </a:moveTo>
                  <a:lnTo>
                    <a:pt x="7176" y="133826"/>
                  </a:lnTo>
                  <a:cubicBezTo>
                    <a:pt x="6224" y="161449"/>
                    <a:pt x="26226" y="186214"/>
                    <a:pt x="53849" y="189071"/>
                  </a:cubicBezTo>
                  <a:lnTo>
                    <a:pt x="1597851" y="363379"/>
                  </a:lnTo>
                  <a:cubicBezTo>
                    <a:pt x="1637856" y="368141"/>
                    <a:pt x="1674051" y="337661"/>
                    <a:pt x="1675956" y="296704"/>
                  </a:cubicBezTo>
                  <a:lnTo>
                    <a:pt x="1686434" y="111919"/>
                  </a:lnTo>
                  <a:lnTo>
                    <a:pt x="13844" y="7144"/>
                  </a:lnTo>
                  <a:close/>
                </a:path>
              </a:pathLst>
            </a:custGeom>
            <a:solidFill>
              <a:srgbClr val="B3B3B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28F6FBE5-4E15-4027-A2D6-66B221100697}"/>
                </a:ext>
              </a:extLst>
            </p:cNvPr>
            <p:cNvSpPr/>
            <p:nvPr/>
          </p:nvSpPr>
          <p:spPr>
            <a:xfrm>
              <a:off x="7715310" y="1593115"/>
              <a:ext cx="2775473" cy="3394037"/>
            </a:xfrm>
            <a:custGeom>
              <a:avLst/>
              <a:gdLst>
                <a:gd name="connsiteX0" fmla="*/ 1425389 w 2775473"/>
                <a:gd name="connsiteY0" fmla="*/ 306593 h 3394037"/>
                <a:gd name="connsiteX1" fmla="*/ 2775473 w 2775473"/>
                <a:gd name="connsiteY1" fmla="*/ 0 h 3394037"/>
                <a:gd name="connsiteX2" fmla="*/ 2565699 w 2775473"/>
                <a:gd name="connsiteY2" fmla="*/ 3394037 h 3394037"/>
                <a:gd name="connsiteX3" fmla="*/ 0 w 2775473"/>
                <a:gd name="connsiteY3" fmla="*/ 3281082 h 3394037"/>
                <a:gd name="connsiteX4" fmla="*/ 1425389 w 2775473"/>
                <a:gd name="connsiteY4" fmla="*/ 306593 h 3394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75473" h="3394037">
                  <a:moveTo>
                    <a:pt x="1425389" y="306593"/>
                  </a:moveTo>
                  <a:lnTo>
                    <a:pt x="2775473" y="0"/>
                  </a:lnTo>
                  <a:lnTo>
                    <a:pt x="2565699" y="3394037"/>
                  </a:lnTo>
                  <a:lnTo>
                    <a:pt x="0" y="3281082"/>
                  </a:lnTo>
                  <a:lnTo>
                    <a:pt x="1425389" y="306593"/>
                  </a:lnTo>
                  <a:close/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66F0567A-FE92-4143-9610-2CDEB9FC8404}"/>
              </a:ext>
            </a:extLst>
          </p:cNvPr>
          <p:cNvSpPr/>
          <p:nvPr/>
        </p:nvSpPr>
        <p:spPr>
          <a:xfrm>
            <a:off x="8558452" y="1635577"/>
            <a:ext cx="1531075" cy="2020062"/>
          </a:xfrm>
          <a:custGeom>
            <a:avLst/>
            <a:gdLst>
              <a:gd name="connsiteX0" fmla="*/ 261466 w 741632"/>
              <a:gd name="connsiteY0" fmla="*/ 746825 h 978491"/>
              <a:gd name="connsiteX1" fmla="*/ 207376 w 741632"/>
              <a:gd name="connsiteY1" fmla="*/ 747021 h 978491"/>
              <a:gd name="connsiteX2" fmla="*/ 207376 w 741632"/>
              <a:gd name="connsiteY2" fmla="*/ 786465 h 978491"/>
              <a:gd name="connsiteX3" fmla="*/ 168322 w 741632"/>
              <a:gd name="connsiteY3" fmla="*/ 786465 h 978491"/>
              <a:gd name="connsiteX4" fmla="*/ 168322 w 741632"/>
              <a:gd name="connsiteY4" fmla="*/ 840164 h 978491"/>
              <a:gd name="connsiteX5" fmla="*/ 207376 w 741632"/>
              <a:gd name="connsiteY5" fmla="*/ 840164 h 978491"/>
              <a:gd name="connsiteX6" fmla="*/ 207376 w 741632"/>
              <a:gd name="connsiteY6" fmla="*/ 879218 h 978491"/>
              <a:gd name="connsiteX7" fmla="*/ 261661 w 741632"/>
              <a:gd name="connsiteY7" fmla="*/ 879218 h 978491"/>
              <a:gd name="connsiteX8" fmla="*/ 261661 w 741632"/>
              <a:gd name="connsiteY8" fmla="*/ 839969 h 978491"/>
              <a:gd name="connsiteX9" fmla="*/ 300715 w 741632"/>
              <a:gd name="connsiteY9" fmla="*/ 839969 h 978491"/>
              <a:gd name="connsiteX10" fmla="*/ 300715 w 741632"/>
              <a:gd name="connsiteY10" fmla="*/ 785879 h 978491"/>
              <a:gd name="connsiteX11" fmla="*/ 261466 w 741632"/>
              <a:gd name="connsiteY11" fmla="*/ 785879 h 978491"/>
              <a:gd name="connsiteX12" fmla="*/ 261466 w 741632"/>
              <a:gd name="connsiteY12" fmla="*/ 746825 h 978491"/>
              <a:gd name="connsiteX13" fmla="*/ 175352 w 741632"/>
              <a:gd name="connsiteY13" fmla="*/ 639037 h 978491"/>
              <a:gd name="connsiteX14" fmla="*/ 151138 w 741632"/>
              <a:gd name="connsiteY14" fmla="*/ 664226 h 978491"/>
              <a:gd name="connsiteX15" fmla="*/ 175938 w 741632"/>
              <a:gd name="connsiteY15" fmla="*/ 688635 h 978491"/>
              <a:gd name="connsiteX16" fmla="*/ 200346 w 741632"/>
              <a:gd name="connsiteY16" fmla="*/ 663445 h 978491"/>
              <a:gd name="connsiteX17" fmla="*/ 175352 w 741632"/>
              <a:gd name="connsiteY17" fmla="*/ 639037 h 978491"/>
              <a:gd name="connsiteX18" fmla="*/ 175547 w 741632"/>
              <a:gd name="connsiteY18" fmla="*/ 624977 h 978491"/>
              <a:gd name="connsiteX19" fmla="*/ 214406 w 741632"/>
              <a:gd name="connsiteY19" fmla="*/ 664031 h 978491"/>
              <a:gd name="connsiteX20" fmla="*/ 175352 w 741632"/>
              <a:gd name="connsiteY20" fmla="*/ 702890 h 978491"/>
              <a:gd name="connsiteX21" fmla="*/ 136884 w 741632"/>
              <a:gd name="connsiteY21" fmla="*/ 664226 h 978491"/>
              <a:gd name="connsiteX22" fmla="*/ 175547 w 741632"/>
              <a:gd name="connsiteY22" fmla="*/ 624977 h 978491"/>
              <a:gd name="connsiteX23" fmla="*/ 499499 w 741632"/>
              <a:gd name="connsiteY23" fmla="*/ 424436 h 978491"/>
              <a:gd name="connsiteX24" fmla="*/ 536404 w 741632"/>
              <a:gd name="connsiteY24" fmla="*/ 424631 h 978491"/>
              <a:gd name="connsiteX25" fmla="*/ 543434 w 741632"/>
              <a:gd name="connsiteY25" fmla="*/ 427365 h 978491"/>
              <a:gd name="connsiteX26" fmla="*/ 629743 w 741632"/>
              <a:gd name="connsiteY26" fmla="*/ 506059 h 978491"/>
              <a:gd name="connsiteX27" fmla="*/ 658252 w 741632"/>
              <a:gd name="connsiteY27" fmla="*/ 621853 h 978491"/>
              <a:gd name="connsiteX28" fmla="*/ 650246 w 741632"/>
              <a:gd name="connsiteY28" fmla="*/ 661883 h 978491"/>
              <a:gd name="connsiteX29" fmla="*/ 535233 w 741632"/>
              <a:gd name="connsiteY29" fmla="*/ 693517 h 978491"/>
              <a:gd name="connsiteX30" fmla="*/ 495007 w 741632"/>
              <a:gd name="connsiteY30" fmla="*/ 753855 h 978491"/>
              <a:gd name="connsiteX31" fmla="*/ 487587 w 741632"/>
              <a:gd name="connsiteY31" fmla="*/ 763033 h 978491"/>
              <a:gd name="connsiteX32" fmla="*/ 474113 w 741632"/>
              <a:gd name="connsiteY32" fmla="*/ 800134 h 978491"/>
              <a:gd name="connsiteX33" fmla="*/ 502818 w 741632"/>
              <a:gd name="connsiteY33" fmla="*/ 809116 h 978491"/>
              <a:gd name="connsiteX34" fmla="*/ 510629 w 741632"/>
              <a:gd name="connsiteY34" fmla="*/ 767719 h 978491"/>
              <a:gd name="connsiteX35" fmla="*/ 508872 w 741632"/>
              <a:gd name="connsiteY35" fmla="*/ 760299 h 978491"/>
              <a:gd name="connsiteX36" fmla="*/ 598695 w 741632"/>
              <a:gd name="connsiteY36" fmla="*/ 672428 h 978491"/>
              <a:gd name="connsiteX37" fmla="*/ 674655 w 741632"/>
              <a:gd name="connsiteY37" fmla="*/ 730032 h 978491"/>
              <a:gd name="connsiteX38" fmla="*/ 630914 w 741632"/>
              <a:gd name="connsiteY38" fmla="*/ 831963 h 978491"/>
              <a:gd name="connsiteX39" fmla="*/ 622518 w 741632"/>
              <a:gd name="connsiteY39" fmla="*/ 833525 h 978491"/>
              <a:gd name="connsiteX40" fmla="*/ 583269 w 741632"/>
              <a:gd name="connsiteY40" fmla="*/ 856371 h 978491"/>
              <a:gd name="connsiteX41" fmla="*/ 601820 w 741632"/>
              <a:gd name="connsiteY41" fmla="*/ 878437 h 978491"/>
              <a:gd name="connsiteX42" fmla="*/ 631696 w 741632"/>
              <a:gd name="connsiteY42" fmla="*/ 855980 h 978491"/>
              <a:gd name="connsiteX43" fmla="*/ 639506 w 741632"/>
              <a:gd name="connsiteY43" fmla="*/ 844264 h 978491"/>
              <a:gd name="connsiteX44" fmla="*/ 689105 w 741632"/>
              <a:gd name="connsiteY44" fmla="*/ 723784 h 978491"/>
              <a:gd name="connsiteX45" fmla="*/ 669968 w 741632"/>
              <a:gd name="connsiteY45" fmla="*/ 677895 h 978491"/>
              <a:gd name="connsiteX46" fmla="*/ 667430 w 741632"/>
              <a:gd name="connsiteY46" fmla="*/ 664227 h 978491"/>
              <a:gd name="connsiteX47" fmla="*/ 669578 w 741632"/>
              <a:gd name="connsiteY47" fmla="*/ 541402 h 978491"/>
              <a:gd name="connsiteX48" fmla="*/ 625838 w 741632"/>
              <a:gd name="connsiteY48" fmla="*/ 474230 h 978491"/>
              <a:gd name="connsiteX49" fmla="*/ 572724 w 741632"/>
              <a:gd name="connsiteY49" fmla="*/ 425022 h 978491"/>
              <a:gd name="connsiteX50" fmla="*/ 670554 w 741632"/>
              <a:gd name="connsiteY50" fmla="*/ 444354 h 978491"/>
              <a:gd name="connsiteX51" fmla="*/ 739679 w 741632"/>
              <a:gd name="connsiteY51" fmla="*/ 544722 h 978491"/>
              <a:gd name="connsiteX52" fmla="*/ 741632 w 741632"/>
              <a:gd name="connsiteY52" fmla="*/ 553118 h 978491"/>
              <a:gd name="connsiteX53" fmla="*/ 741632 w 741632"/>
              <a:gd name="connsiteY53" fmla="*/ 978491 h 978491"/>
              <a:gd name="connsiteX54" fmla="*/ 389996 w 741632"/>
              <a:gd name="connsiteY54" fmla="*/ 978491 h 978491"/>
              <a:gd name="connsiteX55" fmla="*/ 389953 w 741632"/>
              <a:gd name="connsiteY55" fmla="*/ 791542 h 978491"/>
              <a:gd name="connsiteX56" fmla="*/ 398154 w 741632"/>
              <a:gd name="connsiteY56" fmla="*/ 773382 h 978491"/>
              <a:gd name="connsiteX57" fmla="*/ 500670 w 741632"/>
              <a:gd name="connsiteY57" fmla="*/ 682972 h 978491"/>
              <a:gd name="connsiteX58" fmla="*/ 504380 w 741632"/>
              <a:gd name="connsiteY58" fmla="*/ 666375 h 978491"/>
              <a:gd name="connsiteX59" fmla="*/ 485049 w 741632"/>
              <a:gd name="connsiteY59" fmla="*/ 614433 h 978491"/>
              <a:gd name="connsiteX60" fmla="*/ 560227 w 741632"/>
              <a:gd name="connsiteY60" fmla="*/ 591391 h 978491"/>
              <a:gd name="connsiteX61" fmla="*/ 499499 w 741632"/>
              <a:gd name="connsiteY61" fmla="*/ 424436 h 978491"/>
              <a:gd name="connsiteX62" fmla="*/ 447948 w 741632"/>
              <a:gd name="connsiteY62" fmla="*/ 423850 h 978491"/>
              <a:gd name="connsiteX63" fmla="*/ 479582 w 741632"/>
              <a:gd name="connsiteY63" fmla="*/ 446501 h 978491"/>
              <a:gd name="connsiteX64" fmla="*/ 525079 w 741632"/>
              <a:gd name="connsiteY64" fmla="*/ 573622 h 978491"/>
              <a:gd name="connsiteX65" fmla="*/ 449705 w 741632"/>
              <a:gd name="connsiteY65" fmla="*/ 596859 h 978491"/>
              <a:gd name="connsiteX66" fmla="*/ 473138 w 741632"/>
              <a:gd name="connsiteY66" fmla="*/ 659736 h 978491"/>
              <a:gd name="connsiteX67" fmla="*/ 469818 w 741632"/>
              <a:gd name="connsiteY67" fmla="*/ 673795 h 978491"/>
              <a:gd name="connsiteX68" fmla="*/ 376284 w 741632"/>
              <a:gd name="connsiteY68" fmla="*/ 756589 h 978491"/>
              <a:gd name="connsiteX69" fmla="*/ 326686 w 741632"/>
              <a:gd name="connsiteY69" fmla="*/ 712654 h 978491"/>
              <a:gd name="connsiteX70" fmla="*/ 282164 w 741632"/>
              <a:gd name="connsiteY70" fmla="*/ 673209 h 978491"/>
              <a:gd name="connsiteX71" fmla="*/ 279040 w 741632"/>
              <a:gd name="connsiteY71" fmla="*/ 660907 h 978491"/>
              <a:gd name="connsiteX72" fmla="*/ 302863 w 741632"/>
              <a:gd name="connsiteY72" fmla="*/ 596859 h 978491"/>
              <a:gd name="connsiteX73" fmla="*/ 227684 w 741632"/>
              <a:gd name="connsiteY73" fmla="*/ 573622 h 978491"/>
              <a:gd name="connsiteX74" fmla="*/ 271425 w 741632"/>
              <a:gd name="connsiteY74" fmla="*/ 450212 h 978491"/>
              <a:gd name="connsiteX75" fmla="*/ 276111 w 741632"/>
              <a:gd name="connsiteY75" fmla="*/ 437324 h 978491"/>
              <a:gd name="connsiteX76" fmla="*/ 298567 w 741632"/>
              <a:gd name="connsiteY76" fmla="*/ 424241 h 978491"/>
              <a:gd name="connsiteX77" fmla="*/ 305597 w 741632"/>
              <a:gd name="connsiteY77" fmla="*/ 432051 h 978491"/>
              <a:gd name="connsiteX78" fmla="*/ 364763 w 741632"/>
              <a:gd name="connsiteY78" fmla="*/ 582799 h 978491"/>
              <a:gd name="connsiteX79" fmla="*/ 370621 w 741632"/>
              <a:gd name="connsiteY79" fmla="*/ 596859 h 978491"/>
              <a:gd name="connsiteX80" fmla="*/ 381947 w 741632"/>
              <a:gd name="connsiteY80" fmla="*/ 568349 h 978491"/>
              <a:gd name="connsiteX81" fmla="*/ 434670 w 741632"/>
              <a:gd name="connsiteY81" fmla="*/ 433028 h 978491"/>
              <a:gd name="connsiteX82" fmla="*/ 447948 w 741632"/>
              <a:gd name="connsiteY82" fmla="*/ 423850 h 978491"/>
              <a:gd name="connsiteX83" fmla="*/ 251702 w 741632"/>
              <a:gd name="connsiteY83" fmla="*/ 423460 h 978491"/>
              <a:gd name="connsiteX84" fmla="*/ 252874 w 741632"/>
              <a:gd name="connsiteY84" fmla="*/ 425608 h 978491"/>
              <a:gd name="connsiteX85" fmla="*/ 192536 w 741632"/>
              <a:gd name="connsiteY85" fmla="*/ 591391 h 978491"/>
              <a:gd name="connsiteX86" fmla="*/ 267714 w 741632"/>
              <a:gd name="connsiteY86" fmla="*/ 614433 h 978491"/>
              <a:gd name="connsiteX87" fmla="*/ 248187 w 741632"/>
              <a:gd name="connsiteY87" fmla="*/ 666765 h 978491"/>
              <a:gd name="connsiteX88" fmla="*/ 252483 w 741632"/>
              <a:gd name="connsiteY88" fmla="*/ 682972 h 978491"/>
              <a:gd name="connsiteX89" fmla="*/ 355585 w 741632"/>
              <a:gd name="connsiteY89" fmla="*/ 774163 h 978491"/>
              <a:gd name="connsiteX90" fmla="*/ 362615 w 741632"/>
              <a:gd name="connsiteY90" fmla="*/ 790956 h 978491"/>
              <a:gd name="connsiteX91" fmla="*/ 362572 w 741632"/>
              <a:gd name="connsiteY91" fmla="*/ 978491 h 978491"/>
              <a:gd name="connsiteX92" fmla="*/ 0 w 741632"/>
              <a:gd name="connsiteY92" fmla="*/ 978491 h 978491"/>
              <a:gd name="connsiteX93" fmla="*/ 0 w 741632"/>
              <a:gd name="connsiteY93" fmla="*/ 566983 h 978491"/>
              <a:gd name="connsiteX94" fmla="*/ 141571 w 741632"/>
              <a:gd name="connsiteY94" fmla="*/ 424436 h 978491"/>
              <a:gd name="connsiteX95" fmla="*/ 221435 w 741632"/>
              <a:gd name="connsiteY95" fmla="*/ 424436 h 978491"/>
              <a:gd name="connsiteX96" fmla="*/ 215773 w 741632"/>
              <a:gd name="connsiteY96" fmla="*/ 431661 h 978491"/>
              <a:gd name="connsiteX97" fmla="*/ 164417 w 741632"/>
              <a:gd name="connsiteY97" fmla="*/ 532615 h 978491"/>
              <a:gd name="connsiteX98" fmla="*/ 160707 w 741632"/>
              <a:gd name="connsiteY98" fmla="*/ 612480 h 978491"/>
              <a:gd name="connsiteX99" fmla="*/ 154458 w 741632"/>
              <a:gd name="connsiteY99" fmla="*/ 623806 h 978491"/>
              <a:gd name="connsiteX100" fmla="*/ 132197 w 741632"/>
              <a:gd name="connsiteY100" fmla="*/ 677700 h 978491"/>
              <a:gd name="connsiteX101" fmla="*/ 180234 w 741632"/>
              <a:gd name="connsiteY101" fmla="*/ 709529 h 978491"/>
              <a:gd name="connsiteX102" fmla="*/ 221631 w 741632"/>
              <a:gd name="connsiteY102" fmla="*/ 669304 h 978491"/>
              <a:gd name="connsiteX103" fmla="*/ 185896 w 741632"/>
              <a:gd name="connsiteY103" fmla="*/ 619315 h 978491"/>
              <a:gd name="connsiteX104" fmla="*/ 178086 w 741632"/>
              <a:gd name="connsiteY104" fmla="*/ 612090 h 978491"/>
              <a:gd name="connsiteX105" fmla="*/ 183748 w 741632"/>
              <a:gd name="connsiteY105" fmla="*/ 524609 h 978491"/>
              <a:gd name="connsiteX106" fmla="*/ 195465 w 741632"/>
              <a:gd name="connsiteY106" fmla="*/ 492976 h 978491"/>
              <a:gd name="connsiteX107" fmla="*/ 241353 w 741632"/>
              <a:gd name="connsiteY107" fmla="*/ 428927 h 978491"/>
              <a:gd name="connsiteX108" fmla="*/ 251702 w 741632"/>
              <a:gd name="connsiteY108" fmla="*/ 423460 h 978491"/>
              <a:gd name="connsiteX109" fmla="*/ 371029 w 741632"/>
              <a:gd name="connsiteY109" fmla="*/ 2 h 978491"/>
              <a:gd name="connsiteX110" fmla="*/ 562763 w 741632"/>
              <a:gd name="connsiteY110" fmla="*/ 193062 h 978491"/>
              <a:gd name="connsiteX111" fmla="*/ 370035 w 741632"/>
              <a:gd name="connsiteY111" fmla="*/ 385128 h 978491"/>
              <a:gd name="connsiteX112" fmla="*/ 177803 w 741632"/>
              <a:gd name="connsiteY112" fmla="*/ 191571 h 978491"/>
              <a:gd name="connsiteX113" fmla="*/ 371029 w 741632"/>
              <a:gd name="connsiteY113" fmla="*/ 2 h 978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</a:cxnLst>
            <a:rect l="l" t="t" r="r" b="b"/>
            <a:pathLst>
              <a:path w="741632" h="978491">
                <a:moveTo>
                  <a:pt x="261466" y="746825"/>
                </a:moveTo>
                <a:cubicBezTo>
                  <a:pt x="243306" y="747021"/>
                  <a:pt x="226317" y="747021"/>
                  <a:pt x="207376" y="747021"/>
                </a:cubicBezTo>
                <a:cubicBezTo>
                  <a:pt x="207376" y="760104"/>
                  <a:pt x="207376" y="772601"/>
                  <a:pt x="207376" y="786465"/>
                </a:cubicBezTo>
                <a:cubicBezTo>
                  <a:pt x="193512" y="786465"/>
                  <a:pt x="180819" y="786465"/>
                  <a:pt x="168322" y="786465"/>
                </a:cubicBezTo>
                <a:cubicBezTo>
                  <a:pt x="168322" y="805015"/>
                  <a:pt x="168322" y="822199"/>
                  <a:pt x="168322" y="840164"/>
                </a:cubicBezTo>
                <a:cubicBezTo>
                  <a:pt x="181405" y="840164"/>
                  <a:pt x="193903" y="840164"/>
                  <a:pt x="207376" y="840164"/>
                </a:cubicBezTo>
                <a:cubicBezTo>
                  <a:pt x="207376" y="853637"/>
                  <a:pt x="207376" y="866135"/>
                  <a:pt x="207376" y="879218"/>
                </a:cubicBezTo>
                <a:cubicBezTo>
                  <a:pt x="225926" y="879218"/>
                  <a:pt x="243306" y="879218"/>
                  <a:pt x="261661" y="879218"/>
                </a:cubicBezTo>
                <a:cubicBezTo>
                  <a:pt x="261661" y="866135"/>
                  <a:pt x="261661" y="853637"/>
                  <a:pt x="261661" y="839969"/>
                </a:cubicBezTo>
                <a:cubicBezTo>
                  <a:pt x="275330" y="839969"/>
                  <a:pt x="287827" y="839969"/>
                  <a:pt x="300715" y="839969"/>
                </a:cubicBezTo>
                <a:cubicBezTo>
                  <a:pt x="300715" y="821613"/>
                  <a:pt x="300715" y="804234"/>
                  <a:pt x="300715" y="785879"/>
                </a:cubicBezTo>
                <a:cubicBezTo>
                  <a:pt x="287632" y="785879"/>
                  <a:pt x="275134" y="785879"/>
                  <a:pt x="261466" y="785879"/>
                </a:cubicBezTo>
                <a:cubicBezTo>
                  <a:pt x="261466" y="772406"/>
                  <a:pt x="261466" y="759908"/>
                  <a:pt x="261466" y="746825"/>
                </a:cubicBezTo>
                <a:close/>
                <a:moveTo>
                  <a:pt x="175352" y="639037"/>
                </a:moveTo>
                <a:cubicBezTo>
                  <a:pt x="161683" y="639232"/>
                  <a:pt x="150943" y="650362"/>
                  <a:pt x="151138" y="664226"/>
                </a:cubicBezTo>
                <a:cubicBezTo>
                  <a:pt x="151334" y="678090"/>
                  <a:pt x="162269" y="688830"/>
                  <a:pt x="175938" y="688635"/>
                </a:cubicBezTo>
                <a:cubicBezTo>
                  <a:pt x="189606" y="688244"/>
                  <a:pt x="200541" y="677114"/>
                  <a:pt x="200346" y="663445"/>
                </a:cubicBezTo>
                <a:cubicBezTo>
                  <a:pt x="200151" y="649972"/>
                  <a:pt x="188825" y="638841"/>
                  <a:pt x="175352" y="639037"/>
                </a:cubicBezTo>
                <a:close/>
                <a:moveTo>
                  <a:pt x="175547" y="624977"/>
                </a:moveTo>
                <a:cubicBezTo>
                  <a:pt x="197417" y="624977"/>
                  <a:pt x="214406" y="642161"/>
                  <a:pt x="214406" y="664031"/>
                </a:cubicBezTo>
                <a:cubicBezTo>
                  <a:pt x="214406" y="685706"/>
                  <a:pt x="196831" y="703085"/>
                  <a:pt x="175352" y="702890"/>
                </a:cubicBezTo>
                <a:cubicBezTo>
                  <a:pt x="154263" y="702695"/>
                  <a:pt x="137079" y="685315"/>
                  <a:pt x="136884" y="664226"/>
                </a:cubicBezTo>
                <a:cubicBezTo>
                  <a:pt x="136493" y="642551"/>
                  <a:pt x="154067" y="624977"/>
                  <a:pt x="175547" y="624977"/>
                </a:cubicBezTo>
                <a:close/>
                <a:moveTo>
                  <a:pt x="499499" y="424436"/>
                </a:moveTo>
                <a:cubicBezTo>
                  <a:pt x="512582" y="424436"/>
                  <a:pt x="524493" y="424241"/>
                  <a:pt x="536404" y="424631"/>
                </a:cubicBezTo>
                <a:cubicBezTo>
                  <a:pt x="538748" y="424631"/>
                  <a:pt x="541481" y="425998"/>
                  <a:pt x="543434" y="427365"/>
                </a:cubicBezTo>
                <a:cubicBezTo>
                  <a:pt x="575263" y="450212"/>
                  <a:pt x="604944" y="475401"/>
                  <a:pt x="629743" y="506059"/>
                </a:cubicBezTo>
                <a:cubicBezTo>
                  <a:pt x="657471" y="540426"/>
                  <a:pt x="663329" y="579870"/>
                  <a:pt x="658252" y="621853"/>
                </a:cubicBezTo>
                <a:cubicBezTo>
                  <a:pt x="656690" y="635327"/>
                  <a:pt x="652980" y="648410"/>
                  <a:pt x="650246" y="661883"/>
                </a:cubicBezTo>
                <a:cubicBezTo>
                  <a:pt x="603577" y="646457"/>
                  <a:pt x="567452" y="663641"/>
                  <a:pt x="535233" y="693517"/>
                </a:cubicBezTo>
                <a:cubicBezTo>
                  <a:pt x="517073" y="710310"/>
                  <a:pt x="504185" y="731008"/>
                  <a:pt x="495007" y="753855"/>
                </a:cubicBezTo>
                <a:cubicBezTo>
                  <a:pt x="493641" y="757370"/>
                  <a:pt x="490711" y="760885"/>
                  <a:pt x="487587" y="763033"/>
                </a:cubicBezTo>
                <a:cubicBezTo>
                  <a:pt x="476066" y="771039"/>
                  <a:pt x="470208" y="786660"/>
                  <a:pt x="474113" y="800134"/>
                </a:cubicBezTo>
                <a:cubicBezTo>
                  <a:pt x="478214" y="813412"/>
                  <a:pt x="491688" y="817708"/>
                  <a:pt x="502818" y="809116"/>
                </a:cubicBezTo>
                <a:cubicBezTo>
                  <a:pt x="514925" y="799743"/>
                  <a:pt x="518245" y="780997"/>
                  <a:pt x="510629" y="767719"/>
                </a:cubicBezTo>
                <a:cubicBezTo>
                  <a:pt x="509457" y="765571"/>
                  <a:pt x="508090" y="762252"/>
                  <a:pt x="508872" y="760299"/>
                </a:cubicBezTo>
                <a:cubicBezTo>
                  <a:pt x="525664" y="717535"/>
                  <a:pt x="553393" y="685120"/>
                  <a:pt x="598695" y="672428"/>
                </a:cubicBezTo>
                <a:cubicBezTo>
                  <a:pt x="640678" y="660517"/>
                  <a:pt x="673483" y="685901"/>
                  <a:pt x="674655" y="730032"/>
                </a:cubicBezTo>
                <a:cubicBezTo>
                  <a:pt x="675631" y="770453"/>
                  <a:pt x="658448" y="803648"/>
                  <a:pt x="630914" y="831963"/>
                </a:cubicBezTo>
                <a:cubicBezTo>
                  <a:pt x="629352" y="833720"/>
                  <a:pt x="625056" y="834110"/>
                  <a:pt x="622518" y="833525"/>
                </a:cubicBezTo>
                <a:cubicBezTo>
                  <a:pt x="607092" y="829815"/>
                  <a:pt x="587760" y="840750"/>
                  <a:pt x="583269" y="856371"/>
                </a:cubicBezTo>
                <a:cubicBezTo>
                  <a:pt x="579363" y="869845"/>
                  <a:pt x="587760" y="880194"/>
                  <a:pt x="601820" y="878437"/>
                </a:cubicBezTo>
                <a:cubicBezTo>
                  <a:pt x="615683" y="876679"/>
                  <a:pt x="625642" y="868868"/>
                  <a:pt x="631696" y="855980"/>
                </a:cubicBezTo>
                <a:cubicBezTo>
                  <a:pt x="633648" y="851685"/>
                  <a:pt x="636187" y="847584"/>
                  <a:pt x="639506" y="844264"/>
                </a:cubicBezTo>
                <a:cubicBezTo>
                  <a:pt x="672311" y="810874"/>
                  <a:pt x="692424" y="772210"/>
                  <a:pt x="689105" y="723784"/>
                </a:cubicBezTo>
                <a:cubicBezTo>
                  <a:pt x="687933" y="706405"/>
                  <a:pt x="681880" y="690783"/>
                  <a:pt x="669968" y="677895"/>
                </a:cubicBezTo>
                <a:cubicBezTo>
                  <a:pt x="665673" y="673209"/>
                  <a:pt x="665868" y="669499"/>
                  <a:pt x="667430" y="664227"/>
                </a:cubicBezTo>
                <a:cubicBezTo>
                  <a:pt x="679927" y="623611"/>
                  <a:pt x="682466" y="582604"/>
                  <a:pt x="669578" y="541402"/>
                </a:cubicBezTo>
                <a:cubicBezTo>
                  <a:pt x="661181" y="515041"/>
                  <a:pt x="644974" y="493366"/>
                  <a:pt x="625838" y="474230"/>
                </a:cubicBezTo>
                <a:cubicBezTo>
                  <a:pt x="608849" y="457242"/>
                  <a:pt x="590689" y="441620"/>
                  <a:pt x="572724" y="425022"/>
                </a:cubicBezTo>
                <a:cubicBezTo>
                  <a:pt x="606896" y="422483"/>
                  <a:pt x="640092" y="426194"/>
                  <a:pt x="670554" y="444354"/>
                </a:cubicBezTo>
                <a:cubicBezTo>
                  <a:pt x="708632" y="467395"/>
                  <a:pt x="731673" y="500982"/>
                  <a:pt x="739679" y="544722"/>
                </a:cubicBezTo>
                <a:cubicBezTo>
                  <a:pt x="740265" y="547455"/>
                  <a:pt x="741046" y="550385"/>
                  <a:pt x="741632" y="553118"/>
                </a:cubicBezTo>
                <a:lnTo>
                  <a:pt x="741632" y="978491"/>
                </a:lnTo>
                <a:lnTo>
                  <a:pt x="389996" y="978491"/>
                </a:lnTo>
                <a:lnTo>
                  <a:pt x="389953" y="791542"/>
                </a:lnTo>
                <a:cubicBezTo>
                  <a:pt x="389953" y="783536"/>
                  <a:pt x="392296" y="778459"/>
                  <a:pt x="398154" y="773382"/>
                </a:cubicBezTo>
                <a:cubicBezTo>
                  <a:pt x="432521" y="743310"/>
                  <a:pt x="466107" y="712849"/>
                  <a:pt x="500670" y="682972"/>
                </a:cubicBezTo>
                <a:cubicBezTo>
                  <a:pt x="506919" y="677700"/>
                  <a:pt x="507309" y="673404"/>
                  <a:pt x="504380" y="666375"/>
                </a:cubicBezTo>
                <a:cubicBezTo>
                  <a:pt x="497741" y="649582"/>
                  <a:pt x="491688" y="632398"/>
                  <a:pt x="485049" y="614433"/>
                </a:cubicBezTo>
                <a:cubicBezTo>
                  <a:pt x="510238" y="606622"/>
                  <a:pt x="534842" y="599202"/>
                  <a:pt x="560227" y="591391"/>
                </a:cubicBezTo>
                <a:cubicBezTo>
                  <a:pt x="539919" y="535544"/>
                  <a:pt x="519806" y="480478"/>
                  <a:pt x="499499" y="424436"/>
                </a:cubicBezTo>
                <a:close/>
                <a:moveTo>
                  <a:pt x="447948" y="423850"/>
                </a:moveTo>
                <a:cubicBezTo>
                  <a:pt x="471576" y="424241"/>
                  <a:pt x="471576" y="423850"/>
                  <a:pt x="479582" y="446501"/>
                </a:cubicBezTo>
                <a:cubicBezTo>
                  <a:pt x="494617" y="488484"/>
                  <a:pt x="509653" y="530272"/>
                  <a:pt x="525079" y="573622"/>
                </a:cubicBezTo>
                <a:cubicBezTo>
                  <a:pt x="499694" y="581433"/>
                  <a:pt x="475090" y="589048"/>
                  <a:pt x="449705" y="596859"/>
                </a:cubicBezTo>
                <a:cubicBezTo>
                  <a:pt x="457712" y="618534"/>
                  <a:pt x="465132" y="639233"/>
                  <a:pt x="473138" y="659736"/>
                </a:cubicBezTo>
                <a:cubicBezTo>
                  <a:pt x="475481" y="665594"/>
                  <a:pt x="475090" y="669304"/>
                  <a:pt x="469818" y="673795"/>
                </a:cubicBezTo>
                <a:cubicBezTo>
                  <a:pt x="438575" y="700937"/>
                  <a:pt x="407918" y="728471"/>
                  <a:pt x="376284" y="756589"/>
                </a:cubicBezTo>
                <a:cubicBezTo>
                  <a:pt x="359686" y="741944"/>
                  <a:pt x="343284" y="727299"/>
                  <a:pt x="326686" y="712654"/>
                </a:cubicBezTo>
                <a:cubicBezTo>
                  <a:pt x="311845" y="699571"/>
                  <a:pt x="297200" y="686097"/>
                  <a:pt x="282164" y="673209"/>
                </a:cubicBezTo>
                <a:cubicBezTo>
                  <a:pt x="277673" y="669499"/>
                  <a:pt x="277087" y="666180"/>
                  <a:pt x="279040" y="660907"/>
                </a:cubicBezTo>
                <a:cubicBezTo>
                  <a:pt x="287046" y="640014"/>
                  <a:pt x="294662" y="619120"/>
                  <a:pt x="302863" y="596859"/>
                </a:cubicBezTo>
                <a:cubicBezTo>
                  <a:pt x="277478" y="589048"/>
                  <a:pt x="252874" y="581433"/>
                  <a:pt x="227684" y="573622"/>
                </a:cubicBezTo>
                <a:cubicBezTo>
                  <a:pt x="242525" y="532029"/>
                  <a:pt x="256975" y="491218"/>
                  <a:pt x="271425" y="450212"/>
                </a:cubicBezTo>
                <a:cubicBezTo>
                  <a:pt x="272987" y="445916"/>
                  <a:pt x="274549" y="441620"/>
                  <a:pt x="276111" y="437324"/>
                </a:cubicBezTo>
                <a:cubicBezTo>
                  <a:pt x="281188" y="423264"/>
                  <a:pt x="284117" y="421312"/>
                  <a:pt x="298567" y="424241"/>
                </a:cubicBezTo>
                <a:cubicBezTo>
                  <a:pt x="301301" y="424826"/>
                  <a:pt x="304230" y="428927"/>
                  <a:pt x="305597" y="432051"/>
                </a:cubicBezTo>
                <a:cubicBezTo>
                  <a:pt x="325514" y="482236"/>
                  <a:pt x="345041" y="532420"/>
                  <a:pt x="364763" y="582799"/>
                </a:cubicBezTo>
                <a:cubicBezTo>
                  <a:pt x="366325" y="586900"/>
                  <a:pt x="368083" y="591001"/>
                  <a:pt x="370621" y="596859"/>
                </a:cubicBezTo>
                <a:cubicBezTo>
                  <a:pt x="374917" y="586119"/>
                  <a:pt x="378432" y="577137"/>
                  <a:pt x="381947" y="568349"/>
                </a:cubicBezTo>
                <a:cubicBezTo>
                  <a:pt x="399521" y="523242"/>
                  <a:pt x="417291" y="478135"/>
                  <a:pt x="434670" y="433028"/>
                </a:cubicBezTo>
                <a:cubicBezTo>
                  <a:pt x="437208" y="426193"/>
                  <a:pt x="440723" y="423655"/>
                  <a:pt x="447948" y="423850"/>
                </a:cubicBezTo>
                <a:close/>
                <a:moveTo>
                  <a:pt x="251702" y="423460"/>
                </a:moveTo>
                <a:cubicBezTo>
                  <a:pt x="252093" y="424241"/>
                  <a:pt x="252483" y="424827"/>
                  <a:pt x="252874" y="425608"/>
                </a:cubicBezTo>
                <a:cubicBezTo>
                  <a:pt x="232956" y="480478"/>
                  <a:pt x="212844" y="535349"/>
                  <a:pt x="192536" y="591391"/>
                </a:cubicBezTo>
                <a:cubicBezTo>
                  <a:pt x="217725" y="599202"/>
                  <a:pt x="242329" y="606622"/>
                  <a:pt x="267714" y="614433"/>
                </a:cubicBezTo>
                <a:cubicBezTo>
                  <a:pt x="261270" y="632202"/>
                  <a:pt x="255412" y="649777"/>
                  <a:pt x="248187" y="666765"/>
                </a:cubicBezTo>
                <a:cubicBezTo>
                  <a:pt x="245063" y="674185"/>
                  <a:pt x="246821" y="678091"/>
                  <a:pt x="252483" y="682972"/>
                </a:cubicBezTo>
                <a:cubicBezTo>
                  <a:pt x="287046" y="713239"/>
                  <a:pt x="321023" y="743896"/>
                  <a:pt x="355585" y="774163"/>
                </a:cubicBezTo>
                <a:cubicBezTo>
                  <a:pt x="361248" y="779045"/>
                  <a:pt x="362615" y="784122"/>
                  <a:pt x="362615" y="790956"/>
                </a:cubicBezTo>
                <a:lnTo>
                  <a:pt x="362572" y="978491"/>
                </a:lnTo>
                <a:lnTo>
                  <a:pt x="0" y="978491"/>
                </a:lnTo>
                <a:lnTo>
                  <a:pt x="0" y="566983"/>
                </a:lnTo>
                <a:cubicBezTo>
                  <a:pt x="390" y="488094"/>
                  <a:pt x="62681" y="426194"/>
                  <a:pt x="141571" y="424436"/>
                </a:cubicBezTo>
                <a:cubicBezTo>
                  <a:pt x="167541" y="423850"/>
                  <a:pt x="193707" y="424436"/>
                  <a:pt x="221435" y="424436"/>
                </a:cubicBezTo>
                <a:cubicBezTo>
                  <a:pt x="219092" y="427560"/>
                  <a:pt x="217335" y="429708"/>
                  <a:pt x="215773" y="431661"/>
                </a:cubicBezTo>
                <a:cubicBezTo>
                  <a:pt x="191364" y="461733"/>
                  <a:pt x="168322" y="492585"/>
                  <a:pt x="164417" y="532615"/>
                </a:cubicBezTo>
                <a:cubicBezTo>
                  <a:pt x="161878" y="559172"/>
                  <a:pt x="161488" y="585924"/>
                  <a:pt x="160707" y="612480"/>
                </a:cubicBezTo>
                <a:cubicBezTo>
                  <a:pt x="160511" y="617948"/>
                  <a:pt x="159731" y="620877"/>
                  <a:pt x="154458" y="623806"/>
                </a:cubicBezTo>
                <a:cubicBezTo>
                  <a:pt x="134345" y="634741"/>
                  <a:pt x="125558" y="656611"/>
                  <a:pt x="132197" y="677700"/>
                </a:cubicBezTo>
                <a:cubicBezTo>
                  <a:pt x="138837" y="698399"/>
                  <a:pt x="158168" y="711287"/>
                  <a:pt x="180234" y="709529"/>
                </a:cubicBezTo>
                <a:cubicBezTo>
                  <a:pt x="201323" y="707967"/>
                  <a:pt x="218506" y="691369"/>
                  <a:pt x="221631" y="669304"/>
                </a:cubicBezTo>
                <a:cubicBezTo>
                  <a:pt x="224950" y="647043"/>
                  <a:pt x="208743" y="624196"/>
                  <a:pt x="185896" y="619315"/>
                </a:cubicBezTo>
                <a:cubicBezTo>
                  <a:pt x="181601" y="618338"/>
                  <a:pt x="177695" y="618338"/>
                  <a:pt x="178086" y="612090"/>
                </a:cubicBezTo>
                <a:cubicBezTo>
                  <a:pt x="180038" y="582994"/>
                  <a:pt x="180624" y="553704"/>
                  <a:pt x="183748" y="524609"/>
                </a:cubicBezTo>
                <a:cubicBezTo>
                  <a:pt x="184920" y="513674"/>
                  <a:pt x="189411" y="502153"/>
                  <a:pt x="195465" y="492976"/>
                </a:cubicBezTo>
                <a:cubicBezTo>
                  <a:pt x="209719" y="470910"/>
                  <a:pt x="225536" y="450017"/>
                  <a:pt x="241353" y="428927"/>
                </a:cubicBezTo>
                <a:cubicBezTo>
                  <a:pt x="243501" y="425998"/>
                  <a:pt x="248187" y="425217"/>
                  <a:pt x="251702" y="423460"/>
                </a:cubicBezTo>
                <a:close/>
                <a:moveTo>
                  <a:pt x="371029" y="2"/>
                </a:moveTo>
                <a:cubicBezTo>
                  <a:pt x="477419" y="499"/>
                  <a:pt x="563095" y="86838"/>
                  <a:pt x="562763" y="193062"/>
                </a:cubicBezTo>
                <a:cubicBezTo>
                  <a:pt x="562432" y="299452"/>
                  <a:pt x="475928" y="385625"/>
                  <a:pt x="370035" y="385128"/>
                </a:cubicBezTo>
                <a:cubicBezTo>
                  <a:pt x="263313" y="384631"/>
                  <a:pt x="177472" y="298127"/>
                  <a:pt x="177803" y="191571"/>
                </a:cubicBezTo>
                <a:cubicBezTo>
                  <a:pt x="178300" y="85346"/>
                  <a:pt x="264970" y="-495"/>
                  <a:pt x="371029" y="2"/>
                </a:cubicBezTo>
                <a:close/>
              </a:path>
            </a:pathLst>
          </a:custGeom>
          <a:solidFill>
            <a:schemeClr val="tx1"/>
          </a:solidFill>
          <a:ln w="6414" cap="flat">
            <a:noFill/>
            <a:prstDash val="solid"/>
            <a:miter/>
          </a:ln>
          <a:scene3d>
            <a:camera prst="isometricOffAxis1Left">
              <a:rot lat="0" lon="1200000" rev="0"/>
            </a:camera>
            <a:lightRig rig="threePt" dir="t"/>
          </a:scene3d>
        </p:spPr>
        <p:txBody>
          <a:bodyPr rtlCol="0" anchor="ctr"/>
          <a:lstStyle/>
          <a:p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9B3D69E-C404-43B9-972F-88599C00DD1F}"/>
              </a:ext>
            </a:extLst>
          </p:cNvPr>
          <p:cNvSpPr txBox="1"/>
          <p:nvPr/>
        </p:nvSpPr>
        <p:spPr>
          <a:xfrm>
            <a:off x="944209" y="361501"/>
            <a:ext cx="581271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44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Login do Admin</a:t>
            </a:r>
            <a:endParaRPr lang="en-US" altLang="ko-KR" sz="4400" b="1" dirty="0">
              <a:solidFill>
                <a:schemeClr val="accent1">
                  <a:lumMod val="50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6372AC8-3207-42BA-A699-B9ABC5A3337B}"/>
              </a:ext>
            </a:extLst>
          </p:cNvPr>
          <p:cNvSpPr txBox="1"/>
          <p:nvPr/>
        </p:nvSpPr>
        <p:spPr>
          <a:xfrm>
            <a:off x="3850564" y="1688610"/>
            <a:ext cx="3775608" cy="2123658"/>
          </a:xfrm>
          <a:prstGeom prst="rect">
            <a:avLst/>
          </a:prstGeom>
          <a:noFill/>
        </p:spPr>
        <p:txBody>
          <a:bodyPr wrap="square" lIns="90000" rIns="108000" rtlCol="0">
            <a:spAutoFit/>
          </a:bodyPr>
          <a:lstStyle/>
          <a:p>
            <a:r>
              <a:rPr lang="pt-BR" altLang="ko-KR" sz="2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GERENCIAMENTO DE CADASTROS</a:t>
            </a:r>
          </a:p>
          <a:p>
            <a:endParaRPr lang="pt-BR" altLang="ko-KR" sz="2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pt-BR" altLang="ko-KR" sz="2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Cadastro (</a:t>
            </a:r>
            <a:r>
              <a:rPr lang="pt-BR" altLang="ko-KR" sz="2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Funcionarios,Pacientes</a:t>
            </a:r>
            <a:r>
              <a:rPr lang="pt-BR" altLang="ko-KR" sz="2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)</a:t>
            </a:r>
          </a:p>
          <a:p>
            <a:r>
              <a:rPr lang="pt-BR" altLang="ko-KR" sz="2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Exclusão de Funcionários</a:t>
            </a:r>
            <a:endParaRPr lang="ko-KR" altLang="en-US" sz="2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84" name="Rectangle 2">
            <a:extLst>
              <a:ext uri="{FF2B5EF4-FFF2-40B4-BE49-F238E27FC236}">
                <a16:creationId xmlns:a16="http://schemas.microsoft.com/office/drawing/2014/main" id="{AB793EBC-8469-4E66-9107-1E4F14825007}"/>
              </a:ext>
            </a:extLst>
          </p:cNvPr>
          <p:cNvSpPr/>
          <p:nvPr/>
        </p:nvSpPr>
        <p:spPr>
          <a:xfrm>
            <a:off x="2790420" y="1563008"/>
            <a:ext cx="928500" cy="891459"/>
          </a:xfrm>
          <a:prstGeom prst="rect">
            <a:avLst/>
          </a:prstGeom>
          <a:solidFill>
            <a:schemeClr val="bg1"/>
          </a:solidFill>
          <a:ln w="63500">
            <a:solidFill>
              <a:schemeClr val="accent4"/>
            </a:solidFill>
          </a:ln>
          <a:effectLst>
            <a:innerShdw blurRad="127000" dist="127000" dir="13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cs typeface="Arial" pitchFamily="34" charset="0"/>
            </a:endParaRPr>
          </a:p>
        </p:txBody>
      </p:sp>
      <p:sp>
        <p:nvSpPr>
          <p:cNvPr id="87" name="Freeform 3">
            <a:extLst>
              <a:ext uri="{FF2B5EF4-FFF2-40B4-BE49-F238E27FC236}">
                <a16:creationId xmlns:a16="http://schemas.microsoft.com/office/drawing/2014/main" id="{B659868A-25E2-4424-A884-4F447DF6C54E}"/>
              </a:ext>
            </a:extLst>
          </p:cNvPr>
          <p:cNvSpPr/>
          <p:nvPr/>
        </p:nvSpPr>
        <p:spPr>
          <a:xfrm>
            <a:off x="711076" y="1532096"/>
            <a:ext cx="2063810" cy="2133869"/>
          </a:xfrm>
          <a:custGeom>
            <a:avLst/>
            <a:gdLst>
              <a:gd name="connsiteX0" fmla="*/ 1621972 w 1621972"/>
              <a:gd name="connsiteY0" fmla="*/ 0 h 2035628"/>
              <a:gd name="connsiteX1" fmla="*/ 0 w 1621972"/>
              <a:gd name="connsiteY1" fmla="*/ 2035628 h 2035628"/>
              <a:gd name="connsiteX2" fmla="*/ 1621972 w 1621972"/>
              <a:gd name="connsiteY2" fmla="*/ 892628 h 2035628"/>
              <a:gd name="connsiteX3" fmla="*/ 1621972 w 1621972"/>
              <a:gd name="connsiteY3" fmla="*/ 0 h 2035628"/>
              <a:gd name="connsiteX0" fmla="*/ 1621972 w 1654629"/>
              <a:gd name="connsiteY0" fmla="*/ 0 h 2035628"/>
              <a:gd name="connsiteX1" fmla="*/ 0 w 1654629"/>
              <a:gd name="connsiteY1" fmla="*/ 2035628 h 2035628"/>
              <a:gd name="connsiteX2" fmla="*/ 1654629 w 1654629"/>
              <a:gd name="connsiteY2" fmla="*/ 881742 h 2035628"/>
              <a:gd name="connsiteX3" fmla="*/ 1621972 w 1654629"/>
              <a:gd name="connsiteY3" fmla="*/ 0 h 2035628"/>
              <a:gd name="connsiteX0" fmla="*/ 1635503 w 1654629"/>
              <a:gd name="connsiteY0" fmla="*/ 0 h 2013857"/>
              <a:gd name="connsiteX1" fmla="*/ 0 w 1654629"/>
              <a:gd name="connsiteY1" fmla="*/ 2013857 h 2013857"/>
              <a:gd name="connsiteX2" fmla="*/ 1654629 w 1654629"/>
              <a:gd name="connsiteY2" fmla="*/ 859971 h 2013857"/>
              <a:gd name="connsiteX3" fmla="*/ 1635503 w 1654629"/>
              <a:gd name="connsiteY3" fmla="*/ 0 h 2013857"/>
              <a:gd name="connsiteX0" fmla="*/ 1594911 w 1654629"/>
              <a:gd name="connsiteY0" fmla="*/ 0 h 2002971"/>
              <a:gd name="connsiteX1" fmla="*/ 0 w 1654629"/>
              <a:gd name="connsiteY1" fmla="*/ 2002971 h 2002971"/>
              <a:gd name="connsiteX2" fmla="*/ 1654629 w 1654629"/>
              <a:gd name="connsiteY2" fmla="*/ 849085 h 2002971"/>
              <a:gd name="connsiteX3" fmla="*/ 1594911 w 1654629"/>
              <a:gd name="connsiteY3" fmla="*/ 0 h 2002971"/>
              <a:gd name="connsiteX0" fmla="*/ 1600197 w 1654629"/>
              <a:gd name="connsiteY0" fmla="*/ 0 h 2002971"/>
              <a:gd name="connsiteX1" fmla="*/ 0 w 1654629"/>
              <a:gd name="connsiteY1" fmla="*/ 2002971 h 2002971"/>
              <a:gd name="connsiteX2" fmla="*/ 1654629 w 1654629"/>
              <a:gd name="connsiteY2" fmla="*/ 849085 h 2002971"/>
              <a:gd name="connsiteX3" fmla="*/ 1600197 w 1654629"/>
              <a:gd name="connsiteY3" fmla="*/ 0 h 2002971"/>
              <a:gd name="connsiteX0" fmla="*/ 1605484 w 1654629"/>
              <a:gd name="connsiteY0" fmla="*/ 0 h 2007224"/>
              <a:gd name="connsiteX1" fmla="*/ 0 w 1654629"/>
              <a:gd name="connsiteY1" fmla="*/ 2007224 h 2007224"/>
              <a:gd name="connsiteX2" fmla="*/ 1654629 w 1654629"/>
              <a:gd name="connsiteY2" fmla="*/ 853338 h 2007224"/>
              <a:gd name="connsiteX3" fmla="*/ 1605484 w 1654629"/>
              <a:gd name="connsiteY3" fmla="*/ 0 h 2007224"/>
              <a:gd name="connsiteX0" fmla="*/ 1605484 w 1612337"/>
              <a:gd name="connsiteY0" fmla="*/ 0 h 2007224"/>
              <a:gd name="connsiteX1" fmla="*/ 0 w 1612337"/>
              <a:gd name="connsiteY1" fmla="*/ 2007224 h 2007224"/>
              <a:gd name="connsiteX2" fmla="*/ 1612337 w 1612337"/>
              <a:gd name="connsiteY2" fmla="*/ 870350 h 2007224"/>
              <a:gd name="connsiteX3" fmla="*/ 1605484 w 1612337"/>
              <a:gd name="connsiteY3" fmla="*/ 0 h 2007224"/>
              <a:gd name="connsiteX0" fmla="*/ 1605484 w 1612337"/>
              <a:gd name="connsiteY0" fmla="*/ 0 h 2041344"/>
              <a:gd name="connsiteX1" fmla="*/ 0 w 1612337"/>
              <a:gd name="connsiteY1" fmla="*/ 2041344 h 2041344"/>
              <a:gd name="connsiteX2" fmla="*/ 1612337 w 1612337"/>
              <a:gd name="connsiteY2" fmla="*/ 904470 h 2041344"/>
              <a:gd name="connsiteX3" fmla="*/ 1605484 w 1612337"/>
              <a:gd name="connsiteY3" fmla="*/ 0 h 2041344"/>
              <a:gd name="connsiteX0" fmla="*/ 1605484 w 1612337"/>
              <a:gd name="connsiteY0" fmla="*/ 0 h 2041344"/>
              <a:gd name="connsiteX1" fmla="*/ 0 w 1612337"/>
              <a:gd name="connsiteY1" fmla="*/ 2041344 h 2041344"/>
              <a:gd name="connsiteX2" fmla="*/ 1612337 w 1612337"/>
              <a:gd name="connsiteY2" fmla="*/ 911293 h 2041344"/>
              <a:gd name="connsiteX3" fmla="*/ 1605484 w 1612337"/>
              <a:gd name="connsiteY3" fmla="*/ 0 h 2041344"/>
              <a:gd name="connsiteX0" fmla="*/ 1613967 w 1614481"/>
              <a:gd name="connsiteY0" fmla="*/ 0 h 2051579"/>
              <a:gd name="connsiteX1" fmla="*/ 0 w 1614481"/>
              <a:gd name="connsiteY1" fmla="*/ 2051579 h 2051579"/>
              <a:gd name="connsiteX2" fmla="*/ 1612337 w 1614481"/>
              <a:gd name="connsiteY2" fmla="*/ 921528 h 2051579"/>
              <a:gd name="connsiteX3" fmla="*/ 1613967 w 1614481"/>
              <a:gd name="connsiteY3" fmla="*/ 0 h 2051579"/>
              <a:gd name="connsiteX0" fmla="*/ 1597003 w 1612337"/>
              <a:gd name="connsiteY0" fmla="*/ 0 h 2048168"/>
              <a:gd name="connsiteX1" fmla="*/ 0 w 1612337"/>
              <a:gd name="connsiteY1" fmla="*/ 2048168 h 2048168"/>
              <a:gd name="connsiteX2" fmla="*/ 1612337 w 1612337"/>
              <a:gd name="connsiteY2" fmla="*/ 918117 h 2048168"/>
              <a:gd name="connsiteX3" fmla="*/ 1597003 w 1612337"/>
              <a:gd name="connsiteY3" fmla="*/ 0 h 2048168"/>
              <a:gd name="connsiteX0" fmla="*/ 1600839 w 1612337"/>
              <a:gd name="connsiteY0" fmla="*/ 0 h 2043403"/>
              <a:gd name="connsiteX1" fmla="*/ 0 w 1612337"/>
              <a:gd name="connsiteY1" fmla="*/ 2043403 h 2043403"/>
              <a:gd name="connsiteX2" fmla="*/ 1612337 w 1612337"/>
              <a:gd name="connsiteY2" fmla="*/ 913352 h 2043403"/>
              <a:gd name="connsiteX3" fmla="*/ 1600839 w 1612337"/>
              <a:gd name="connsiteY3" fmla="*/ 0 h 2043403"/>
              <a:gd name="connsiteX0" fmla="*/ 1600839 w 1612337"/>
              <a:gd name="connsiteY0" fmla="*/ 0 h 2043403"/>
              <a:gd name="connsiteX1" fmla="*/ 0 w 1612337"/>
              <a:gd name="connsiteY1" fmla="*/ 2043403 h 2043403"/>
              <a:gd name="connsiteX2" fmla="*/ 1612337 w 1612337"/>
              <a:gd name="connsiteY2" fmla="*/ 915735 h 2043403"/>
              <a:gd name="connsiteX3" fmla="*/ 1600839 w 1612337"/>
              <a:gd name="connsiteY3" fmla="*/ 0 h 2043403"/>
              <a:gd name="connsiteX0" fmla="*/ 1598829 w 1610327"/>
              <a:gd name="connsiteY0" fmla="*/ 0 h 2068370"/>
              <a:gd name="connsiteX1" fmla="*/ 0 w 1610327"/>
              <a:gd name="connsiteY1" fmla="*/ 2068370 h 2068370"/>
              <a:gd name="connsiteX2" fmla="*/ 1610327 w 1610327"/>
              <a:gd name="connsiteY2" fmla="*/ 915735 h 2068370"/>
              <a:gd name="connsiteX3" fmla="*/ 1598829 w 1610327"/>
              <a:gd name="connsiteY3" fmla="*/ 0 h 2068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10327" h="2068370">
                <a:moveTo>
                  <a:pt x="1598829" y="0"/>
                </a:moveTo>
                <a:lnTo>
                  <a:pt x="0" y="2068370"/>
                </a:lnTo>
                <a:lnTo>
                  <a:pt x="1610327" y="915735"/>
                </a:lnTo>
                <a:cubicBezTo>
                  <a:pt x="1608043" y="625618"/>
                  <a:pt x="1601113" y="290117"/>
                  <a:pt x="1598829" y="0"/>
                </a:cubicBezTo>
                <a:close/>
              </a:path>
            </a:pathLst>
          </a:custGeom>
          <a:gradFill>
            <a:gsLst>
              <a:gs pos="0">
                <a:schemeClr val="accent4">
                  <a:lumMod val="85000"/>
                </a:schemeClr>
              </a:gs>
              <a:gs pos="100000">
                <a:schemeClr val="accent4"/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90" name="Freeform 4">
            <a:extLst>
              <a:ext uri="{FF2B5EF4-FFF2-40B4-BE49-F238E27FC236}">
                <a16:creationId xmlns:a16="http://schemas.microsoft.com/office/drawing/2014/main" id="{2150F147-C7AE-48C8-B1C0-80660EC13271}"/>
              </a:ext>
            </a:extLst>
          </p:cNvPr>
          <p:cNvSpPr/>
          <p:nvPr/>
        </p:nvSpPr>
        <p:spPr>
          <a:xfrm>
            <a:off x="727181" y="3660744"/>
            <a:ext cx="2042923" cy="1774855"/>
          </a:xfrm>
          <a:custGeom>
            <a:avLst/>
            <a:gdLst>
              <a:gd name="connsiteX0" fmla="*/ 1621972 w 1621972"/>
              <a:gd name="connsiteY0" fmla="*/ 0 h 925286"/>
              <a:gd name="connsiteX1" fmla="*/ 0 w 1621972"/>
              <a:gd name="connsiteY1" fmla="*/ 925286 h 925286"/>
              <a:gd name="connsiteX2" fmla="*/ 1621972 w 1621972"/>
              <a:gd name="connsiteY2" fmla="*/ 849086 h 925286"/>
              <a:gd name="connsiteX3" fmla="*/ 1621972 w 1621972"/>
              <a:gd name="connsiteY3" fmla="*/ 0 h 925286"/>
              <a:gd name="connsiteX0" fmla="*/ 1632858 w 1632858"/>
              <a:gd name="connsiteY0" fmla="*/ 0 h 957943"/>
              <a:gd name="connsiteX1" fmla="*/ 0 w 1632858"/>
              <a:gd name="connsiteY1" fmla="*/ 957943 h 957943"/>
              <a:gd name="connsiteX2" fmla="*/ 1621972 w 1632858"/>
              <a:gd name="connsiteY2" fmla="*/ 881743 h 957943"/>
              <a:gd name="connsiteX3" fmla="*/ 1632858 w 1632858"/>
              <a:gd name="connsiteY3" fmla="*/ 0 h 957943"/>
              <a:gd name="connsiteX0" fmla="*/ 1632858 w 1654629"/>
              <a:gd name="connsiteY0" fmla="*/ 0 h 957943"/>
              <a:gd name="connsiteX1" fmla="*/ 0 w 1654629"/>
              <a:gd name="connsiteY1" fmla="*/ 957943 h 957943"/>
              <a:gd name="connsiteX2" fmla="*/ 1654629 w 1654629"/>
              <a:gd name="connsiteY2" fmla="*/ 903515 h 957943"/>
              <a:gd name="connsiteX3" fmla="*/ 1632858 w 1654629"/>
              <a:gd name="connsiteY3" fmla="*/ 0 h 957943"/>
              <a:gd name="connsiteX0" fmla="*/ 1643743 w 1654629"/>
              <a:gd name="connsiteY0" fmla="*/ 0 h 979714"/>
              <a:gd name="connsiteX1" fmla="*/ 0 w 1654629"/>
              <a:gd name="connsiteY1" fmla="*/ 979714 h 979714"/>
              <a:gd name="connsiteX2" fmla="*/ 1654629 w 1654629"/>
              <a:gd name="connsiteY2" fmla="*/ 925286 h 979714"/>
              <a:gd name="connsiteX3" fmla="*/ 1643743 w 1654629"/>
              <a:gd name="connsiteY3" fmla="*/ 0 h 979714"/>
              <a:gd name="connsiteX0" fmla="*/ 1630212 w 1654629"/>
              <a:gd name="connsiteY0" fmla="*/ 0 h 947057"/>
              <a:gd name="connsiteX1" fmla="*/ 0 w 1654629"/>
              <a:gd name="connsiteY1" fmla="*/ 947057 h 947057"/>
              <a:gd name="connsiteX2" fmla="*/ 1654629 w 1654629"/>
              <a:gd name="connsiteY2" fmla="*/ 892629 h 947057"/>
              <a:gd name="connsiteX3" fmla="*/ 1630212 w 1654629"/>
              <a:gd name="connsiteY3" fmla="*/ 0 h 947057"/>
              <a:gd name="connsiteX0" fmla="*/ 1657273 w 1657273"/>
              <a:gd name="connsiteY0" fmla="*/ 0 h 968828"/>
              <a:gd name="connsiteX1" fmla="*/ 0 w 1657273"/>
              <a:gd name="connsiteY1" fmla="*/ 968828 h 968828"/>
              <a:gd name="connsiteX2" fmla="*/ 1654629 w 1657273"/>
              <a:gd name="connsiteY2" fmla="*/ 914400 h 968828"/>
              <a:gd name="connsiteX3" fmla="*/ 1657273 w 1657273"/>
              <a:gd name="connsiteY3" fmla="*/ 0 h 968828"/>
              <a:gd name="connsiteX0" fmla="*/ 1684334 w 1684334"/>
              <a:gd name="connsiteY0" fmla="*/ 0 h 990599"/>
              <a:gd name="connsiteX1" fmla="*/ 0 w 1684334"/>
              <a:gd name="connsiteY1" fmla="*/ 990599 h 990599"/>
              <a:gd name="connsiteX2" fmla="*/ 1654629 w 1684334"/>
              <a:gd name="connsiteY2" fmla="*/ 936171 h 990599"/>
              <a:gd name="connsiteX3" fmla="*/ 1684334 w 1684334"/>
              <a:gd name="connsiteY3" fmla="*/ 0 h 990599"/>
              <a:gd name="connsiteX0" fmla="*/ 1589618 w 1654636"/>
              <a:gd name="connsiteY0" fmla="*/ 0 h 947056"/>
              <a:gd name="connsiteX1" fmla="*/ 0 w 1654636"/>
              <a:gd name="connsiteY1" fmla="*/ 947056 h 947056"/>
              <a:gd name="connsiteX2" fmla="*/ 1654629 w 1654636"/>
              <a:gd name="connsiteY2" fmla="*/ 892628 h 947056"/>
              <a:gd name="connsiteX3" fmla="*/ 1589618 w 1654636"/>
              <a:gd name="connsiteY3" fmla="*/ 0 h 947056"/>
              <a:gd name="connsiteX0" fmla="*/ 1603149 w 1654638"/>
              <a:gd name="connsiteY0" fmla="*/ 0 h 979713"/>
              <a:gd name="connsiteX1" fmla="*/ 0 w 1654638"/>
              <a:gd name="connsiteY1" fmla="*/ 979713 h 979713"/>
              <a:gd name="connsiteX2" fmla="*/ 1654629 w 1654638"/>
              <a:gd name="connsiteY2" fmla="*/ 925285 h 979713"/>
              <a:gd name="connsiteX3" fmla="*/ 1603149 w 1654638"/>
              <a:gd name="connsiteY3" fmla="*/ 0 h 979713"/>
              <a:gd name="connsiteX0" fmla="*/ 1603149 w 1627589"/>
              <a:gd name="connsiteY0" fmla="*/ 0 h 979713"/>
              <a:gd name="connsiteX1" fmla="*/ 0 w 1627589"/>
              <a:gd name="connsiteY1" fmla="*/ 979713 h 979713"/>
              <a:gd name="connsiteX2" fmla="*/ 1627568 w 1627589"/>
              <a:gd name="connsiteY2" fmla="*/ 914399 h 979713"/>
              <a:gd name="connsiteX3" fmla="*/ 1603149 w 1627589"/>
              <a:gd name="connsiteY3" fmla="*/ 0 h 979713"/>
              <a:gd name="connsiteX0" fmla="*/ 1603149 w 1611762"/>
              <a:gd name="connsiteY0" fmla="*/ 0 h 979713"/>
              <a:gd name="connsiteX1" fmla="*/ 0 w 1611762"/>
              <a:gd name="connsiteY1" fmla="*/ 979713 h 979713"/>
              <a:gd name="connsiteX2" fmla="*/ 1611709 w 1611762"/>
              <a:gd name="connsiteY2" fmla="*/ 910146 h 979713"/>
              <a:gd name="connsiteX3" fmla="*/ 1603149 w 1611762"/>
              <a:gd name="connsiteY3" fmla="*/ 0 h 979713"/>
              <a:gd name="connsiteX0" fmla="*/ 1581944 w 1611727"/>
              <a:gd name="connsiteY0" fmla="*/ 0 h 979713"/>
              <a:gd name="connsiteX1" fmla="*/ 0 w 1611727"/>
              <a:gd name="connsiteY1" fmla="*/ 979713 h 979713"/>
              <a:gd name="connsiteX2" fmla="*/ 1611709 w 1611727"/>
              <a:gd name="connsiteY2" fmla="*/ 910146 h 979713"/>
              <a:gd name="connsiteX3" fmla="*/ 1581944 w 1611727"/>
              <a:gd name="connsiteY3" fmla="*/ 0 h 979713"/>
              <a:gd name="connsiteX0" fmla="*/ 1581944 w 1586350"/>
              <a:gd name="connsiteY0" fmla="*/ 0 h 979713"/>
              <a:gd name="connsiteX1" fmla="*/ 0 w 1586350"/>
              <a:gd name="connsiteY1" fmla="*/ 979713 h 979713"/>
              <a:gd name="connsiteX2" fmla="*/ 1586263 w 1586350"/>
              <a:gd name="connsiteY2" fmla="*/ 920382 h 979713"/>
              <a:gd name="connsiteX3" fmla="*/ 1581944 w 1586350"/>
              <a:gd name="connsiteY3" fmla="*/ 0 h 979713"/>
              <a:gd name="connsiteX0" fmla="*/ 1581944 w 1586350"/>
              <a:gd name="connsiteY0" fmla="*/ 0 h 979713"/>
              <a:gd name="connsiteX1" fmla="*/ 0 w 1586350"/>
              <a:gd name="connsiteY1" fmla="*/ 979713 h 979713"/>
              <a:gd name="connsiteX2" fmla="*/ 1586263 w 1586350"/>
              <a:gd name="connsiteY2" fmla="*/ 920382 h 979713"/>
              <a:gd name="connsiteX3" fmla="*/ 1581944 w 1586350"/>
              <a:gd name="connsiteY3" fmla="*/ 0 h 979713"/>
              <a:gd name="connsiteX0" fmla="*/ 1581944 w 1582267"/>
              <a:gd name="connsiteY0" fmla="*/ 0 h 979713"/>
              <a:gd name="connsiteX1" fmla="*/ 0 w 1582267"/>
              <a:gd name="connsiteY1" fmla="*/ 979713 h 979713"/>
              <a:gd name="connsiteX2" fmla="*/ 1582022 w 1582267"/>
              <a:gd name="connsiteY2" fmla="*/ 920382 h 979713"/>
              <a:gd name="connsiteX3" fmla="*/ 1581944 w 1582267"/>
              <a:gd name="connsiteY3" fmla="*/ 0 h 979713"/>
              <a:gd name="connsiteX0" fmla="*/ 1581944 w 1582267"/>
              <a:gd name="connsiteY0" fmla="*/ 0 h 972229"/>
              <a:gd name="connsiteX1" fmla="*/ 0 w 1582267"/>
              <a:gd name="connsiteY1" fmla="*/ 972229 h 972229"/>
              <a:gd name="connsiteX2" fmla="*/ 1582022 w 1582267"/>
              <a:gd name="connsiteY2" fmla="*/ 912898 h 972229"/>
              <a:gd name="connsiteX3" fmla="*/ 1581944 w 1582267"/>
              <a:gd name="connsiteY3" fmla="*/ 0 h 972229"/>
              <a:gd name="connsiteX0" fmla="*/ 1577945 w 1582112"/>
              <a:gd name="connsiteY0" fmla="*/ 0 h 974723"/>
              <a:gd name="connsiteX1" fmla="*/ 0 w 1582112"/>
              <a:gd name="connsiteY1" fmla="*/ 974723 h 974723"/>
              <a:gd name="connsiteX2" fmla="*/ 1582022 w 1582112"/>
              <a:gd name="connsiteY2" fmla="*/ 915392 h 974723"/>
              <a:gd name="connsiteX3" fmla="*/ 1577945 w 1582112"/>
              <a:gd name="connsiteY3" fmla="*/ 0 h 974723"/>
              <a:gd name="connsiteX0" fmla="*/ 1575945 w 1582091"/>
              <a:gd name="connsiteY0" fmla="*/ 0 h 969734"/>
              <a:gd name="connsiteX1" fmla="*/ 0 w 1582091"/>
              <a:gd name="connsiteY1" fmla="*/ 969734 h 969734"/>
              <a:gd name="connsiteX2" fmla="*/ 1582022 w 1582091"/>
              <a:gd name="connsiteY2" fmla="*/ 910403 h 969734"/>
              <a:gd name="connsiteX3" fmla="*/ 1575945 w 1582091"/>
              <a:gd name="connsiteY3" fmla="*/ 0 h 969734"/>
              <a:gd name="connsiteX0" fmla="*/ 1575945 w 1582091"/>
              <a:gd name="connsiteY0" fmla="*/ 0 h 972229"/>
              <a:gd name="connsiteX1" fmla="*/ 0 w 1582091"/>
              <a:gd name="connsiteY1" fmla="*/ 972229 h 972229"/>
              <a:gd name="connsiteX2" fmla="*/ 1582022 w 1582091"/>
              <a:gd name="connsiteY2" fmla="*/ 912898 h 972229"/>
              <a:gd name="connsiteX3" fmla="*/ 1575945 w 1582091"/>
              <a:gd name="connsiteY3" fmla="*/ 0 h 972229"/>
              <a:gd name="connsiteX0" fmla="*/ 1575945 w 1582091"/>
              <a:gd name="connsiteY0" fmla="*/ 0 h 974724"/>
              <a:gd name="connsiteX1" fmla="*/ 0 w 1582091"/>
              <a:gd name="connsiteY1" fmla="*/ 974724 h 974724"/>
              <a:gd name="connsiteX2" fmla="*/ 1582022 w 1582091"/>
              <a:gd name="connsiteY2" fmla="*/ 915393 h 974724"/>
              <a:gd name="connsiteX3" fmla="*/ 1575945 w 1582091"/>
              <a:gd name="connsiteY3" fmla="*/ 0 h 974724"/>
              <a:gd name="connsiteX0" fmla="*/ 1575945 w 1578155"/>
              <a:gd name="connsiteY0" fmla="*/ 0 h 974724"/>
              <a:gd name="connsiteX1" fmla="*/ 0 w 1578155"/>
              <a:gd name="connsiteY1" fmla="*/ 974724 h 974724"/>
              <a:gd name="connsiteX2" fmla="*/ 1578023 w 1578155"/>
              <a:gd name="connsiteY2" fmla="*/ 920382 h 974724"/>
              <a:gd name="connsiteX3" fmla="*/ 1575945 w 1578155"/>
              <a:gd name="connsiteY3" fmla="*/ 0 h 974724"/>
              <a:gd name="connsiteX0" fmla="*/ 1575945 w 1578155"/>
              <a:gd name="connsiteY0" fmla="*/ 0 h 974724"/>
              <a:gd name="connsiteX1" fmla="*/ 0 w 1578155"/>
              <a:gd name="connsiteY1" fmla="*/ 974724 h 974724"/>
              <a:gd name="connsiteX2" fmla="*/ 1578023 w 1578155"/>
              <a:gd name="connsiteY2" fmla="*/ 922875 h 974724"/>
              <a:gd name="connsiteX3" fmla="*/ 1575945 w 1578155"/>
              <a:gd name="connsiteY3" fmla="*/ 0 h 974724"/>
              <a:gd name="connsiteX0" fmla="*/ 1585943 w 1588153"/>
              <a:gd name="connsiteY0" fmla="*/ 0 h 972229"/>
              <a:gd name="connsiteX1" fmla="*/ 0 w 1588153"/>
              <a:gd name="connsiteY1" fmla="*/ 972229 h 972229"/>
              <a:gd name="connsiteX2" fmla="*/ 1588021 w 1588153"/>
              <a:gd name="connsiteY2" fmla="*/ 922875 h 972229"/>
              <a:gd name="connsiteX3" fmla="*/ 1585943 w 1588153"/>
              <a:gd name="connsiteY3" fmla="*/ 0 h 972229"/>
              <a:gd name="connsiteX0" fmla="*/ 1593941 w 1596151"/>
              <a:gd name="connsiteY0" fmla="*/ 0 h 999669"/>
              <a:gd name="connsiteX1" fmla="*/ 0 w 1596151"/>
              <a:gd name="connsiteY1" fmla="*/ 999669 h 999669"/>
              <a:gd name="connsiteX2" fmla="*/ 1596019 w 1596151"/>
              <a:gd name="connsiteY2" fmla="*/ 922875 h 999669"/>
              <a:gd name="connsiteX3" fmla="*/ 1593941 w 1596151"/>
              <a:gd name="connsiteY3" fmla="*/ 0 h 999669"/>
              <a:gd name="connsiteX0" fmla="*/ 1582673 w 1596056"/>
              <a:gd name="connsiteY0" fmla="*/ 1000133 h 1039601"/>
              <a:gd name="connsiteX1" fmla="*/ 0 w 1596056"/>
              <a:gd name="connsiteY1" fmla="*/ 116263 h 1039601"/>
              <a:gd name="connsiteX2" fmla="*/ 1596019 w 1596056"/>
              <a:gd name="connsiteY2" fmla="*/ 39469 h 1039601"/>
              <a:gd name="connsiteX3" fmla="*/ 1582673 w 1596056"/>
              <a:gd name="connsiteY3" fmla="*/ 1000133 h 1039601"/>
              <a:gd name="connsiteX0" fmla="*/ 1605207 w 1605207"/>
              <a:gd name="connsiteY0" fmla="*/ 1511206 h 1541665"/>
              <a:gd name="connsiteX1" fmla="*/ 0 w 1605207"/>
              <a:gd name="connsiteY1" fmla="*/ 107255 h 1541665"/>
              <a:gd name="connsiteX2" fmla="*/ 1596019 w 1605207"/>
              <a:gd name="connsiteY2" fmla="*/ 30461 h 1541665"/>
              <a:gd name="connsiteX3" fmla="*/ 1605207 w 1605207"/>
              <a:gd name="connsiteY3" fmla="*/ 1511206 h 1541665"/>
              <a:gd name="connsiteX0" fmla="*/ 1605207 w 1605207"/>
              <a:gd name="connsiteY0" fmla="*/ 1403951 h 1441611"/>
              <a:gd name="connsiteX1" fmla="*/ 0 w 1605207"/>
              <a:gd name="connsiteY1" fmla="*/ 0 h 1441611"/>
              <a:gd name="connsiteX2" fmla="*/ 1573486 w 1605207"/>
              <a:gd name="connsiteY2" fmla="*/ 358951 h 1441611"/>
              <a:gd name="connsiteX3" fmla="*/ 1605207 w 1605207"/>
              <a:gd name="connsiteY3" fmla="*/ 1403951 h 1441611"/>
              <a:gd name="connsiteX0" fmla="*/ 1593940 w 1593940"/>
              <a:gd name="connsiteY0" fmla="*/ 1277444 h 1317883"/>
              <a:gd name="connsiteX1" fmla="*/ 0 w 1593940"/>
              <a:gd name="connsiteY1" fmla="*/ 0 h 1317883"/>
              <a:gd name="connsiteX2" fmla="*/ 1573486 w 1593940"/>
              <a:gd name="connsiteY2" fmla="*/ 358951 h 1317883"/>
              <a:gd name="connsiteX3" fmla="*/ 1593940 w 1593940"/>
              <a:gd name="connsiteY3" fmla="*/ 1277444 h 1317883"/>
              <a:gd name="connsiteX0" fmla="*/ 1593940 w 1641098"/>
              <a:gd name="connsiteY0" fmla="*/ 1277444 h 1319255"/>
              <a:gd name="connsiteX1" fmla="*/ 0 w 1641098"/>
              <a:gd name="connsiteY1" fmla="*/ 0 h 1319255"/>
              <a:gd name="connsiteX2" fmla="*/ 1641087 w 1641098"/>
              <a:gd name="connsiteY2" fmla="*/ 415176 h 1319255"/>
              <a:gd name="connsiteX3" fmla="*/ 1593940 w 1641098"/>
              <a:gd name="connsiteY3" fmla="*/ 1277444 h 1319255"/>
              <a:gd name="connsiteX0" fmla="*/ 1627741 w 1641124"/>
              <a:gd name="connsiteY0" fmla="*/ 1235276 h 1278179"/>
              <a:gd name="connsiteX1" fmla="*/ 0 w 1641124"/>
              <a:gd name="connsiteY1" fmla="*/ 0 h 1278179"/>
              <a:gd name="connsiteX2" fmla="*/ 1641087 w 1641124"/>
              <a:gd name="connsiteY2" fmla="*/ 415176 h 1278179"/>
              <a:gd name="connsiteX3" fmla="*/ 1627741 w 1641124"/>
              <a:gd name="connsiteY3" fmla="*/ 1235276 h 1278179"/>
              <a:gd name="connsiteX0" fmla="*/ 1615418 w 1641107"/>
              <a:gd name="connsiteY0" fmla="*/ 1312146 h 1353099"/>
              <a:gd name="connsiteX1" fmla="*/ 0 w 1641107"/>
              <a:gd name="connsiteY1" fmla="*/ 0 h 1353099"/>
              <a:gd name="connsiteX2" fmla="*/ 1641087 w 1641107"/>
              <a:gd name="connsiteY2" fmla="*/ 415176 h 1353099"/>
              <a:gd name="connsiteX3" fmla="*/ 1615418 w 1641107"/>
              <a:gd name="connsiteY3" fmla="*/ 1312146 h 1353099"/>
              <a:gd name="connsiteX0" fmla="*/ 1615418 w 1615418"/>
              <a:gd name="connsiteY0" fmla="*/ 1312146 h 1352513"/>
              <a:gd name="connsiteX1" fmla="*/ 0 w 1615418"/>
              <a:gd name="connsiteY1" fmla="*/ 0 h 1352513"/>
              <a:gd name="connsiteX2" fmla="*/ 1613976 w 1615418"/>
              <a:gd name="connsiteY2" fmla="*/ 390578 h 1352513"/>
              <a:gd name="connsiteX3" fmla="*/ 1615418 w 1615418"/>
              <a:gd name="connsiteY3" fmla="*/ 1312146 h 1352513"/>
              <a:gd name="connsiteX0" fmla="*/ 1615418 w 1615418"/>
              <a:gd name="connsiteY0" fmla="*/ 1314699 h 1348078"/>
              <a:gd name="connsiteX1" fmla="*/ 0 w 1615418"/>
              <a:gd name="connsiteY1" fmla="*/ 2553 h 1348078"/>
              <a:gd name="connsiteX2" fmla="*/ 1562218 w 1615418"/>
              <a:gd name="connsiteY2" fmla="*/ 33379 h 1348078"/>
              <a:gd name="connsiteX3" fmla="*/ 1615418 w 1615418"/>
              <a:gd name="connsiteY3" fmla="*/ 1314699 h 1348078"/>
              <a:gd name="connsiteX0" fmla="*/ 1588307 w 1588307"/>
              <a:gd name="connsiteY0" fmla="*/ 985962 h 1025758"/>
              <a:gd name="connsiteX1" fmla="*/ 0 w 1588307"/>
              <a:gd name="connsiteY1" fmla="*/ 8970 h 1025758"/>
              <a:gd name="connsiteX2" fmla="*/ 1562218 w 1588307"/>
              <a:gd name="connsiteY2" fmla="*/ 39796 h 1025758"/>
              <a:gd name="connsiteX3" fmla="*/ 1588307 w 1588307"/>
              <a:gd name="connsiteY3" fmla="*/ 985962 h 1025758"/>
              <a:gd name="connsiteX0" fmla="*/ 1563661 w 1563661"/>
              <a:gd name="connsiteY0" fmla="*/ 937922 h 978876"/>
              <a:gd name="connsiteX1" fmla="*/ 0 w 1563661"/>
              <a:gd name="connsiteY1" fmla="*/ 10127 h 978876"/>
              <a:gd name="connsiteX2" fmla="*/ 1562218 w 1563661"/>
              <a:gd name="connsiteY2" fmla="*/ 40953 h 978876"/>
              <a:gd name="connsiteX3" fmla="*/ 1563661 w 1563661"/>
              <a:gd name="connsiteY3" fmla="*/ 937922 h 978876"/>
              <a:gd name="connsiteX0" fmla="*/ 1558732 w 1562318"/>
              <a:gd name="connsiteY0" fmla="*/ 961936 h 1002303"/>
              <a:gd name="connsiteX1" fmla="*/ 0 w 1562318"/>
              <a:gd name="connsiteY1" fmla="*/ 9542 h 1002303"/>
              <a:gd name="connsiteX2" fmla="*/ 1562218 w 1562318"/>
              <a:gd name="connsiteY2" fmla="*/ 40368 h 1002303"/>
              <a:gd name="connsiteX3" fmla="*/ 1558732 w 1562318"/>
              <a:gd name="connsiteY3" fmla="*/ 961936 h 1002303"/>
              <a:gd name="connsiteX0" fmla="*/ 1566126 w 1566126"/>
              <a:gd name="connsiteY0" fmla="*/ 961936 h 1002303"/>
              <a:gd name="connsiteX1" fmla="*/ 0 w 1566126"/>
              <a:gd name="connsiteY1" fmla="*/ 9542 h 1002303"/>
              <a:gd name="connsiteX2" fmla="*/ 1562218 w 1566126"/>
              <a:gd name="connsiteY2" fmla="*/ 40368 h 1002303"/>
              <a:gd name="connsiteX3" fmla="*/ 1566126 w 1566126"/>
              <a:gd name="connsiteY3" fmla="*/ 961936 h 1002303"/>
              <a:gd name="connsiteX0" fmla="*/ 1551385 w 1551385"/>
              <a:gd name="connsiteY0" fmla="*/ 1635819 h 1676186"/>
              <a:gd name="connsiteX1" fmla="*/ 0 w 1551385"/>
              <a:gd name="connsiteY1" fmla="*/ 0 h 1676186"/>
              <a:gd name="connsiteX2" fmla="*/ 1547477 w 1551385"/>
              <a:gd name="connsiteY2" fmla="*/ 714251 h 1676186"/>
              <a:gd name="connsiteX3" fmla="*/ 1551385 w 1551385"/>
              <a:gd name="connsiteY3" fmla="*/ 1635819 h 1676186"/>
              <a:gd name="connsiteX0" fmla="*/ 1580868 w 1580868"/>
              <a:gd name="connsiteY0" fmla="*/ 1606361 h 1646728"/>
              <a:gd name="connsiteX1" fmla="*/ 0 w 1580868"/>
              <a:gd name="connsiteY1" fmla="*/ 0 h 1646728"/>
              <a:gd name="connsiteX2" fmla="*/ 1576960 w 1580868"/>
              <a:gd name="connsiteY2" fmla="*/ 684793 h 1646728"/>
              <a:gd name="connsiteX3" fmla="*/ 1580868 w 1580868"/>
              <a:gd name="connsiteY3" fmla="*/ 1606361 h 1646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0868" h="1646728">
                <a:moveTo>
                  <a:pt x="1580868" y="1606361"/>
                </a:moveTo>
                <a:lnTo>
                  <a:pt x="0" y="0"/>
                </a:lnTo>
                <a:cubicBezTo>
                  <a:pt x="520739" y="10275"/>
                  <a:pt x="1056221" y="674518"/>
                  <a:pt x="1576960" y="684793"/>
                </a:cubicBezTo>
                <a:cubicBezTo>
                  <a:pt x="1577841" y="379993"/>
                  <a:pt x="1579987" y="1911161"/>
                  <a:pt x="1580868" y="160636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91" name="Rectangle 3">
            <a:extLst>
              <a:ext uri="{FF2B5EF4-FFF2-40B4-BE49-F238E27FC236}">
                <a16:creationId xmlns:a16="http://schemas.microsoft.com/office/drawing/2014/main" id="{FCD7C181-AEA1-4C77-B66D-5AED403D03E3}"/>
              </a:ext>
            </a:extLst>
          </p:cNvPr>
          <p:cNvSpPr/>
          <p:nvPr/>
        </p:nvSpPr>
        <p:spPr>
          <a:xfrm>
            <a:off x="2790420" y="4439243"/>
            <a:ext cx="928500" cy="891459"/>
          </a:xfrm>
          <a:prstGeom prst="rect">
            <a:avLst/>
          </a:prstGeom>
          <a:solidFill>
            <a:schemeClr val="bg1"/>
          </a:solidFill>
          <a:ln w="63500">
            <a:solidFill>
              <a:schemeClr val="accent1"/>
            </a:solidFill>
          </a:ln>
          <a:effectLst>
            <a:innerShdw blurRad="127000" dist="127000" dir="13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cs typeface="Arial" pitchFamily="34" charset="0"/>
            </a:endParaRPr>
          </a:p>
        </p:txBody>
      </p:sp>
      <p:sp>
        <p:nvSpPr>
          <p:cNvPr id="92" name="Rectangle 18">
            <a:extLst>
              <a:ext uri="{FF2B5EF4-FFF2-40B4-BE49-F238E27FC236}">
                <a16:creationId xmlns:a16="http://schemas.microsoft.com/office/drawing/2014/main" id="{5C01D57C-6C07-420F-BBB5-88230D5241B8}"/>
              </a:ext>
            </a:extLst>
          </p:cNvPr>
          <p:cNvSpPr/>
          <p:nvPr/>
        </p:nvSpPr>
        <p:spPr>
          <a:xfrm>
            <a:off x="3005126" y="4660274"/>
            <a:ext cx="491054" cy="390153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6" name="Trapezoid 13">
            <a:extLst>
              <a:ext uri="{FF2B5EF4-FFF2-40B4-BE49-F238E27FC236}">
                <a16:creationId xmlns:a16="http://schemas.microsoft.com/office/drawing/2014/main" id="{6BF6E0BF-4714-4C8B-8475-698719D443E9}"/>
              </a:ext>
            </a:extLst>
          </p:cNvPr>
          <p:cNvSpPr/>
          <p:nvPr/>
        </p:nvSpPr>
        <p:spPr>
          <a:xfrm>
            <a:off x="3041665" y="1803035"/>
            <a:ext cx="529844" cy="448015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00" name="TextBox 81">
            <a:extLst>
              <a:ext uri="{FF2B5EF4-FFF2-40B4-BE49-F238E27FC236}">
                <a16:creationId xmlns:a16="http://schemas.microsoft.com/office/drawing/2014/main" id="{E791142E-3A78-41FA-8EAB-980DC278CC2F}"/>
              </a:ext>
            </a:extLst>
          </p:cNvPr>
          <p:cNvSpPr txBox="1"/>
          <p:nvPr/>
        </p:nvSpPr>
        <p:spPr>
          <a:xfrm>
            <a:off x="3933626" y="4676400"/>
            <a:ext cx="3413274" cy="707886"/>
          </a:xfrm>
          <a:prstGeom prst="rect">
            <a:avLst/>
          </a:prstGeom>
          <a:noFill/>
        </p:spPr>
        <p:txBody>
          <a:bodyPr wrap="square" lIns="90000" rIns="108000" rtlCol="0">
            <a:spAutoFit/>
          </a:bodyPr>
          <a:lstStyle/>
          <a:p>
            <a:r>
              <a:rPr lang="pt-BR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ACESSAR AS OPÇOES DO MENU ATENDENTE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28553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aphic 2">
            <a:extLst>
              <a:ext uri="{FF2B5EF4-FFF2-40B4-BE49-F238E27FC236}">
                <a16:creationId xmlns:a16="http://schemas.microsoft.com/office/drawing/2014/main" id="{7D7254B3-28A1-481C-86B5-F7DFEFB95218}"/>
              </a:ext>
            </a:extLst>
          </p:cNvPr>
          <p:cNvGrpSpPr/>
          <p:nvPr/>
        </p:nvGrpSpPr>
        <p:grpSpPr>
          <a:xfrm flipH="1">
            <a:off x="618701" y="3593430"/>
            <a:ext cx="5638800" cy="2056191"/>
            <a:chOff x="279806" y="1309619"/>
            <a:chExt cx="11620500" cy="4237421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7E0F494B-5281-4EE3-BF2B-D6BCC8014531}"/>
                </a:ext>
              </a:extLst>
            </p:cNvPr>
            <p:cNvSpPr/>
            <p:nvPr/>
          </p:nvSpPr>
          <p:spPr>
            <a:xfrm>
              <a:off x="279806" y="1336990"/>
              <a:ext cx="11620500" cy="4210050"/>
            </a:xfrm>
            <a:custGeom>
              <a:avLst/>
              <a:gdLst>
                <a:gd name="connsiteX0" fmla="*/ 11612156 w 11620500"/>
                <a:gd name="connsiteY0" fmla="*/ 773749 h 4210050"/>
                <a:gd name="connsiteX1" fmla="*/ 11355933 w 11620500"/>
                <a:gd name="connsiteY1" fmla="*/ 357507 h 4210050"/>
                <a:gd name="connsiteX2" fmla="*/ 11355933 w 11620500"/>
                <a:gd name="connsiteY2" fmla="*/ 357507 h 4210050"/>
                <a:gd name="connsiteX3" fmla="*/ 10487253 w 11620500"/>
                <a:gd name="connsiteY3" fmla="*/ 14607 h 4210050"/>
                <a:gd name="connsiteX4" fmla="*/ 10487253 w 11620500"/>
                <a:gd name="connsiteY4" fmla="*/ 14607 h 4210050"/>
                <a:gd name="connsiteX5" fmla="*/ 10485348 w 11620500"/>
                <a:gd name="connsiteY5" fmla="*/ 14607 h 4210050"/>
                <a:gd name="connsiteX6" fmla="*/ 10134828 w 11620500"/>
                <a:gd name="connsiteY6" fmla="*/ 4129 h 4210050"/>
                <a:gd name="connsiteX7" fmla="*/ 10134828 w 11620500"/>
                <a:gd name="connsiteY7" fmla="*/ 4129 h 4210050"/>
                <a:gd name="connsiteX8" fmla="*/ 9506178 w 11620500"/>
                <a:gd name="connsiteY8" fmla="*/ 178437 h 4210050"/>
                <a:gd name="connsiteX9" fmla="*/ 9031833 w 11620500"/>
                <a:gd name="connsiteY9" fmla="*/ 528004 h 4210050"/>
                <a:gd name="connsiteX10" fmla="*/ 9031833 w 11620500"/>
                <a:gd name="connsiteY10" fmla="*/ 528004 h 4210050"/>
                <a:gd name="connsiteX11" fmla="*/ 8381276 w 11620500"/>
                <a:gd name="connsiteY11" fmla="*/ 1147129 h 4210050"/>
                <a:gd name="connsiteX12" fmla="*/ 8381276 w 11620500"/>
                <a:gd name="connsiteY12" fmla="*/ 1147129 h 4210050"/>
                <a:gd name="connsiteX13" fmla="*/ 8381276 w 11620500"/>
                <a:gd name="connsiteY13" fmla="*/ 1147129 h 4210050"/>
                <a:gd name="connsiteX14" fmla="*/ 8046948 w 11620500"/>
                <a:gd name="connsiteY14" fmla="*/ 1585279 h 4210050"/>
                <a:gd name="connsiteX15" fmla="*/ 7991703 w 11620500"/>
                <a:gd name="connsiteY15" fmla="*/ 1700532 h 4210050"/>
                <a:gd name="connsiteX16" fmla="*/ 7944078 w 11620500"/>
                <a:gd name="connsiteY16" fmla="*/ 2028192 h 4210050"/>
                <a:gd name="connsiteX17" fmla="*/ 8030756 w 11620500"/>
                <a:gd name="connsiteY17" fmla="*/ 2232027 h 4210050"/>
                <a:gd name="connsiteX18" fmla="*/ 8507006 w 11620500"/>
                <a:gd name="connsiteY18" fmla="*/ 2604454 h 4210050"/>
                <a:gd name="connsiteX19" fmla="*/ 7926933 w 11620500"/>
                <a:gd name="connsiteY19" fmla="*/ 3016887 h 4210050"/>
                <a:gd name="connsiteX20" fmla="*/ 7280186 w 11620500"/>
                <a:gd name="connsiteY20" fmla="*/ 3304542 h 4210050"/>
                <a:gd name="connsiteX21" fmla="*/ 7033488 w 11620500"/>
                <a:gd name="connsiteY21" fmla="*/ 3228342 h 4210050"/>
                <a:gd name="connsiteX22" fmla="*/ 6840131 w 11620500"/>
                <a:gd name="connsiteY22" fmla="*/ 2529207 h 4210050"/>
                <a:gd name="connsiteX23" fmla="*/ 6662966 w 11620500"/>
                <a:gd name="connsiteY23" fmla="*/ 2175829 h 4210050"/>
                <a:gd name="connsiteX24" fmla="*/ 6379121 w 11620500"/>
                <a:gd name="connsiteY24" fmla="*/ 2004379 h 4210050"/>
                <a:gd name="connsiteX25" fmla="*/ 5912396 w 11620500"/>
                <a:gd name="connsiteY25" fmla="*/ 2051052 h 4210050"/>
                <a:gd name="connsiteX26" fmla="*/ 5334228 w 11620500"/>
                <a:gd name="connsiteY26" fmla="*/ 2406334 h 4210050"/>
                <a:gd name="connsiteX27" fmla="*/ 4438878 w 11620500"/>
                <a:gd name="connsiteY27" fmla="*/ 3282634 h 4210050"/>
                <a:gd name="connsiteX28" fmla="*/ 4438878 w 11620500"/>
                <a:gd name="connsiteY28" fmla="*/ 3282634 h 4210050"/>
                <a:gd name="connsiteX29" fmla="*/ 4438878 w 11620500"/>
                <a:gd name="connsiteY29" fmla="*/ 3282634 h 4210050"/>
                <a:gd name="connsiteX30" fmla="*/ 3540671 w 11620500"/>
                <a:gd name="connsiteY30" fmla="*/ 4079877 h 4210050"/>
                <a:gd name="connsiteX31" fmla="*/ 3221583 w 11620500"/>
                <a:gd name="connsiteY31" fmla="*/ 4026537 h 4210050"/>
                <a:gd name="connsiteX32" fmla="*/ 2932976 w 11620500"/>
                <a:gd name="connsiteY32" fmla="*/ 3264537 h 4210050"/>
                <a:gd name="connsiteX33" fmla="*/ 2621508 w 11620500"/>
                <a:gd name="connsiteY33" fmla="*/ 2995932 h 4210050"/>
                <a:gd name="connsiteX34" fmla="*/ 1973808 w 11620500"/>
                <a:gd name="connsiteY34" fmla="*/ 2923542 h 4210050"/>
                <a:gd name="connsiteX35" fmla="*/ 17373 w 11620500"/>
                <a:gd name="connsiteY35" fmla="*/ 3331212 h 4210050"/>
                <a:gd name="connsiteX36" fmla="*/ 37376 w 11620500"/>
                <a:gd name="connsiteY36" fmla="*/ 3422652 h 4210050"/>
                <a:gd name="connsiteX37" fmla="*/ 1631861 w 11620500"/>
                <a:gd name="connsiteY37" fmla="*/ 3076894 h 4210050"/>
                <a:gd name="connsiteX38" fmla="*/ 2356713 w 11620500"/>
                <a:gd name="connsiteY38" fmla="*/ 3016887 h 4210050"/>
                <a:gd name="connsiteX39" fmla="*/ 2894876 w 11620500"/>
                <a:gd name="connsiteY39" fmla="*/ 3380742 h 4210050"/>
                <a:gd name="connsiteX40" fmla="*/ 3148241 w 11620500"/>
                <a:gd name="connsiteY40" fmla="*/ 4079877 h 4210050"/>
                <a:gd name="connsiteX41" fmla="*/ 3421608 w 11620500"/>
                <a:gd name="connsiteY41" fmla="*/ 4210369 h 4210050"/>
                <a:gd name="connsiteX42" fmla="*/ 4400778 w 11620500"/>
                <a:gd name="connsiteY42" fmla="*/ 3456942 h 4210050"/>
                <a:gd name="connsiteX43" fmla="*/ 5316131 w 11620500"/>
                <a:gd name="connsiteY43" fmla="*/ 2542542 h 4210050"/>
                <a:gd name="connsiteX44" fmla="*/ 6006693 w 11620500"/>
                <a:gd name="connsiteY44" fmla="*/ 2117727 h 4210050"/>
                <a:gd name="connsiteX45" fmla="*/ 6341973 w 11620500"/>
                <a:gd name="connsiteY45" fmla="*/ 2079627 h 4210050"/>
                <a:gd name="connsiteX46" fmla="*/ 6686778 w 11620500"/>
                <a:gd name="connsiteY46" fmla="*/ 2383474 h 4210050"/>
                <a:gd name="connsiteX47" fmla="*/ 6849656 w 11620500"/>
                <a:gd name="connsiteY47" fmla="*/ 2924494 h 4210050"/>
                <a:gd name="connsiteX48" fmla="*/ 6956336 w 11620500"/>
                <a:gd name="connsiteY48" fmla="*/ 3274062 h 4210050"/>
                <a:gd name="connsiteX49" fmla="*/ 7323048 w 11620500"/>
                <a:gd name="connsiteY49" fmla="*/ 3382647 h 4210050"/>
                <a:gd name="connsiteX50" fmla="*/ 7792631 w 11620500"/>
                <a:gd name="connsiteY50" fmla="*/ 3201672 h 4210050"/>
                <a:gd name="connsiteX51" fmla="*/ 8575586 w 11620500"/>
                <a:gd name="connsiteY51" fmla="*/ 2662557 h 4210050"/>
                <a:gd name="connsiteX52" fmla="*/ 8911818 w 11620500"/>
                <a:gd name="connsiteY52" fmla="*/ 2838769 h 4210050"/>
                <a:gd name="connsiteX53" fmla="*/ 9467125 w 11620500"/>
                <a:gd name="connsiteY53" fmla="*/ 2976882 h 4210050"/>
                <a:gd name="connsiteX54" fmla="*/ 9998620 w 11620500"/>
                <a:gd name="connsiteY54" fmla="*/ 2812099 h 4210050"/>
                <a:gd name="connsiteX55" fmla="*/ 10299610 w 11620500"/>
                <a:gd name="connsiteY55" fmla="*/ 2488249 h 4210050"/>
                <a:gd name="connsiteX56" fmla="*/ 10871110 w 11620500"/>
                <a:gd name="connsiteY56" fmla="*/ 1912939 h 4210050"/>
                <a:gd name="connsiteX57" fmla="*/ 11258778 w 11620500"/>
                <a:gd name="connsiteY57" fmla="*/ 1598614 h 4210050"/>
                <a:gd name="connsiteX58" fmla="*/ 11543576 w 11620500"/>
                <a:gd name="connsiteY58" fmla="*/ 1150939 h 4210050"/>
                <a:gd name="connsiteX59" fmla="*/ 11612156 w 11620500"/>
                <a:gd name="connsiteY59" fmla="*/ 773749 h 4210050"/>
                <a:gd name="connsiteX60" fmla="*/ 9509036 w 11620500"/>
                <a:gd name="connsiteY60" fmla="*/ 1310007 h 4210050"/>
                <a:gd name="connsiteX61" fmla="*/ 9509036 w 11620500"/>
                <a:gd name="connsiteY61" fmla="*/ 1310959 h 4210050"/>
                <a:gd name="connsiteX62" fmla="*/ 9508083 w 11620500"/>
                <a:gd name="connsiteY62" fmla="*/ 1311912 h 4210050"/>
                <a:gd name="connsiteX63" fmla="*/ 9509036 w 11620500"/>
                <a:gd name="connsiteY63" fmla="*/ 1310007 h 4210050"/>
                <a:gd name="connsiteX64" fmla="*/ 9327108 w 11620500"/>
                <a:gd name="connsiteY64" fmla="*/ 1715772 h 4210050"/>
                <a:gd name="connsiteX65" fmla="*/ 9360445 w 11620500"/>
                <a:gd name="connsiteY65" fmla="*/ 1707199 h 4210050"/>
                <a:gd name="connsiteX66" fmla="*/ 9327108 w 11620500"/>
                <a:gd name="connsiteY66" fmla="*/ 1715772 h 421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11620500" h="4210050">
                  <a:moveTo>
                    <a:pt x="11612156" y="773749"/>
                  </a:moveTo>
                  <a:cubicBezTo>
                    <a:pt x="11575008" y="635637"/>
                    <a:pt x="11360695" y="363222"/>
                    <a:pt x="11355933" y="357507"/>
                  </a:cubicBezTo>
                  <a:cubicBezTo>
                    <a:pt x="11355933" y="357507"/>
                    <a:pt x="11355933" y="357507"/>
                    <a:pt x="11355933" y="357507"/>
                  </a:cubicBezTo>
                  <a:cubicBezTo>
                    <a:pt x="11190198" y="205107"/>
                    <a:pt x="10921593" y="61279"/>
                    <a:pt x="10487253" y="14607"/>
                  </a:cubicBezTo>
                  <a:cubicBezTo>
                    <a:pt x="10487253" y="14607"/>
                    <a:pt x="10487253" y="14607"/>
                    <a:pt x="10487253" y="14607"/>
                  </a:cubicBezTo>
                  <a:cubicBezTo>
                    <a:pt x="10486301" y="14607"/>
                    <a:pt x="10486301" y="14607"/>
                    <a:pt x="10485348" y="14607"/>
                  </a:cubicBezTo>
                  <a:cubicBezTo>
                    <a:pt x="10452010" y="10797"/>
                    <a:pt x="10184358" y="-8253"/>
                    <a:pt x="10134828" y="4129"/>
                  </a:cubicBezTo>
                  <a:cubicBezTo>
                    <a:pt x="10134828" y="4129"/>
                    <a:pt x="10134828" y="4129"/>
                    <a:pt x="10134828" y="4129"/>
                  </a:cubicBezTo>
                  <a:cubicBezTo>
                    <a:pt x="10009098" y="6987"/>
                    <a:pt x="9587141" y="132717"/>
                    <a:pt x="9506178" y="178437"/>
                  </a:cubicBezTo>
                  <a:cubicBezTo>
                    <a:pt x="9331870" y="272734"/>
                    <a:pt x="9177566" y="394654"/>
                    <a:pt x="9031833" y="528004"/>
                  </a:cubicBezTo>
                  <a:lnTo>
                    <a:pt x="9031833" y="528004"/>
                  </a:lnTo>
                  <a:cubicBezTo>
                    <a:pt x="8998495" y="534672"/>
                    <a:pt x="8423186" y="1104267"/>
                    <a:pt x="8381276" y="1147129"/>
                  </a:cubicBezTo>
                  <a:lnTo>
                    <a:pt x="8381276" y="1147129"/>
                  </a:lnTo>
                  <a:lnTo>
                    <a:pt x="8381276" y="1147129"/>
                  </a:lnTo>
                  <a:cubicBezTo>
                    <a:pt x="8325078" y="1213804"/>
                    <a:pt x="8086001" y="1510984"/>
                    <a:pt x="8046948" y="1585279"/>
                  </a:cubicBezTo>
                  <a:cubicBezTo>
                    <a:pt x="8026946" y="1623379"/>
                    <a:pt x="8019326" y="1651954"/>
                    <a:pt x="7991703" y="1700532"/>
                  </a:cubicBezTo>
                  <a:cubicBezTo>
                    <a:pt x="7963128" y="1771017"/>
                    <a:pt x="7941221" y="1967232"/>
                    <a:pt x="7944078" y="2028192"/>
                  </a:cubicBezTo>
                  <a:cubicBezTo>
                    <a:pt x="7945031" y="2099629"/>
                    <a:pt x="8020278" y="2217739"/>
                    <a:pt x="8030756" y="2232027"/>
                  </a:cubicBezTo>
                  <a:cubicBezTo>
                    <a:pt x="8136483" y="2378712"/>
                    <a:pt x="8467000" y="2581594"/>
                    <a:pt x="8507006" y="2604454"/>
                  </a:cubicBezTo>
                  <a:cubicBezTo>
                    <a:pt x="8446045" y="2653032"/>
                    <a:pt x="8017421" y="2962594"/>
                    <a:pt x="7926933" y="3016887"/>
                  </a:cubicBezTo>
                  <a:cubicBezTo>
                    <a:pt x="7723098" y="3138807"/>
                    <a:pt x="7517358" y="3262632"/>
                    <a:pt x="7280186" y="3304542"/>
                  </a:cubicBezTo>
                  <a:cubicBezTo>
                    <a:pt x="7191603" y="3319782"/>
                    <a:pt x="7093496" y="3317877"/>
                    <a:pt x="7033488" y="3228342"/>
                  </a:cubicBezTo>
                  <a:cubicBezTo>
                    <a:pt x="6963003" y="3100707"/>
                    <a:pt x="6891566" y="2713039"/>
                    <a:pt x="6840131" y="2529207"/>
                  </a:cubicBezTo>
                  <a:cubicBezTo>
                    <a:pt x="6803936" y="2399667"/>
                    <a:pt x="6691541" y="2206309"/>
                    <a:pt x="6662966" y="2175829"/>
                  </a:cubicBezTo>
                  <a:cubicBezTo>
                    <a:pt x="6598196" y="2105344"/>
                    <a:pt x="6502946" y="2033907"/>
                    <a:pt x="6379121" y="2004379"/>
                  </a:cubicBezTo>
                  <a:cubicBezTo>
                    <a:pt x="6166713" y="1952944"/>
                    <a:pt x="5958116" y="2032954"/>
                    <a:pt x="5912396" y="2051052"/>
                  </a:cubicBezTo>
                  <a:cubicBezTo>
                    <a:pt x="5696178" y="2136777"/>
                    <a:pt x="5510441" y="2255839"/>
                    <a:pt x="5334228" y="2406334"/>
                  </a:cubicBezTo>
                  <a:cubicBezTo>
                    <a:pt x="5158968" y="2552067"/>
                    <a:pt x="4496028" y="3221674"/>
                    <a:pt x="4438878" y="3282634"/>
                  </a:cubicBezTo>
                  <a:lnTo>
                    <a:pt x="4438878" y="3282634"/>
                  </a:lnTo>
                  <a:cubicBezTo>
                    <a:pt x="4438878" y="3282634"/>
                    <a:pt x="4438878" y="3282634"/>
                    <a:pt x="4438878" y="3282634"/>
                  </a:cubicBezTo>
                  <a:cubicBezTo>
                    <a:pt x="4381728" y="3342642"/>
                    <a:pt x="3644493" y="4033204"/>
                    <a:pt x="3540671" y="4079877"/>
                  </a:cubicBezTo>
                  <a:cubicBezTo>
                    <a:pt x="3416846" y="4135122"/>
                    <a:pt x="3310166" y="4154172"/>
                    <a:pt x="3221583" y="4026537"/>
                  </a:cubicBezTo>
                  <a:cubicBezTo>
                    <a:pt x="3177768" y="3964624"/>
                    <a:pt x="3013938" y="3407412"/>
                    <a:pt x="2932976" y="3264537"/>
                  </a:cubicBezTo>
                  <a:cubicBezTo>
                    <a:pt x="2861538" y="3138807"/>
                    <a:pt x="2752001" y="3054034"/>
                    <a:pt x="2621508" y="2995932"/>
                  </a:cubicBezTo>
                  <a:cubicBezTo>
                    <a:pt x="2413863" y="2903539"/>
                    <a:pt x="2194788" y="2899729"/>
                    <a:pt x="1973808" y="2923542"/>
                  </a:cubicBezTo>
                  <a:cubicBezTo>
                    <a:pt x="1753781" y="2948307"/>
                    <a:pt x="268833" y="3276919"/>
                    <a:pt x="17373" y="3331212"/>
                  </a:cubicBezTo>
                  <a:cubicBezTo>
                    <a:pt x="-15964" y="3338832"/>
                    <a:pt x="3086" y="3430272"/>
                    <a:pt x="37376" y="3422652"/>
                  </a:cubicBezTo>
                  <a:cubicBezTo>
                    <a:pt x="163106" y="3393124"/>
                    <a:pt x="1226096" y="3164524"/>
                    <a:pt x="1631861" y="3076894"/>
                  </a:cubicBezTo>
                  <a:cubicBezTo>
                    <a:pt x="1870938" y="3025459"/>
                    <a:pt x="2110968" y="2984502"/>
                    <a:pt x="2356713" y="3016887"/>
                  </a:cubicBezTo>
                  <a:cubicBezTo>
                    <a:pt x="2596743" y="3048319"/>
                    <a:pt x="2780576" y="3161667"/>
                    <a:pt x="2894876" y="3380742"/>
                  </a:cubicBezTo>
                  <a:cubicBezTo>
                    <a:pt x="2952026" y="3490279"/>
                    <a:pt x="3079661" y="3971292"/>
                    <a:pt x="3148241" y="4079877"/>
                  </a:cubicBezTo>
                  <a:cubicBezTo>
                    <a:pt x="3211106" y="4180842"/>
                    <a:pt x="3302546" y="4223704"/>
                    <a:pt x="3421608" y="4210369"/>
                  </a:cubicBezTo>
                  <a:cubicBezTo>
                    <a:pt x="3647351" y="4186557"/>
                    <a:pt x="4133126" y="3703639"/>
                    <a:pt x="4400778" y="3456942"/>
                  </a:cubicBezTo>
                  <a:cubicBezTo>
                    <a:pt x="4717961" y="3164524"/>
                    <a:pt x="4987518" y="2823529"/>
                    <a:pt x="5316131" y="2542542"/>
                  </a:cubicBezTo>
                  <a:cubicBezTo>
                    <a:pt x="5523776" y="2364424"/>
                    <a:pt x="5743803" y="2206309"/>
                    <a:pt x="6006693" y="2117727"/>
                  </a:cubicBezTo>
                  <a:cubicBezTo>
                    <a:pt x="6116231" y="2080579"/>
                    <a:pt x="6227673" y="2059624"/>
                    <a:pt x="6341973" y="2079627"/>
                  </a:cubicBezTo>
                  <a:cubicBezTo>
                    <a:pt x="6516281" y="2111059"/>
                    <a:pt x="6615341" y="2233932"/>
                    <a:pt x="6686778" y="2383474"/>
                  </a:cubicBezTo>
                  <a:cubicBezTo>
                    <a:pt x="6767741" y="2555877"/>
                    <a:pt x="6804888" y="2741614"/>
                    <a:pt x="6849656" y="2924494"/>
                  </a:cubicBezTo>
                  <a:cubicBezTo>
                    <a:pt x="6878231" y="3041652"/>
                    <a:pt x="6910616" y="3159762"/>
                    <a:pt x="6956336" y="3274062"/>
                  </a:cubicBezTo>
                  <a:cubicBezTo>
                    <a:pt x="7008723" y="3405507"/>
                    <a:pt x="7166838" y="3417889"/>
                    <a:pt x="7323048" y="3382647"/>
                  </a:cubicBezTo>
                  <a:cubicBezTo>
                    <a:pt x="7488783" y="3345499"/>
                    <a:pt x="7643088" y="3279777"/>
                    <a:pt x="7792631" y="3201672"/>
                  </a:cubicBezTo>
                  <a:cubicBezTo>
                    <a:pt x="7961223" y="3114042"/>
                    <a:pt x="8546058" y="2692084"/>
                    <a:pt x="8575586" y="2662557"/>
                  </a:cubicBezTo>
                  <a:cubicBezTo>
                    <a:pt x="8663216" y="2711134"/>
                    <a:pt x="8818473" y="2800669"/>
                    <a:pt x="8911818" y="2838769"/>
                  </a:cubicBezTo>
                  <a:cubicBezTo>
                    <a:pt x="9089936" y="2912112"/>
                    <a:pt x="9272816" y="2962594"/>
                    <a:pt x="9467125" y="2976882"/>
                  </a:cubicBezTo>
                  <a:cubicBezTo>
                    <a:pt x="9669056" y="2992122"/>
                    <a:pt x="9848126" y="2950212"/>
                    <a:pt x="9998620" y="2812099"/>
                  </a:cubicBezTo>
                  <a:cubicBezTo>
                    <a:pt x="10107206" y="2712087"/>
                    <a:pt x="10208170" y="2604454"/>
                    <a:pt x="10299610" y="2488249"/>
                  </a:cubicBezTo>
                  <a:cubicBezTo>
                    <a:pt x="10467251" y="2273937"/>
                    <a:pt x="10655845" y="2080579"/>
                    <a:pt x="10871110" y="1912939"/>
                  </a:cubicBezTo>
                  <a:cubicBezTo>
                    <a:pt x="11002556" y="1811022"/>
                    <a:pt x="11134001" y="1708152"/>
                    <a:pt x="11258778" y="1598614"/>
                  </a:cubicBezTo>
                  <a:cubicBezTo>
                    <a:pt x="11396891" y="1476694"/>
                    <a:pt x="11470233" y="1317627"/>
                    <a:pt x="11543576" y="1150939"/>
                  </a:cubicBezTo>
                  <a:cubicBezTo>
                    <a:pt x="11612156" y="994729"/>
                    <a:pt x="11640731" y="880429"/>
                    <a:pt x="11612156" y="773749"/>
                  </a:cubicBezTo>
                  <a:close/>
                  <a:moveTo>
                    <a:pt x="9509036" y="1310007"/>
                  </a:moveTo>
                  <a:cubicBezTo>
                    <a:pt x="9509036" y="1310007"/>
                    <a:pt x="9509036" y="1310959"/>
                    <a:pt x="9509036" y="1310959"/>
                  </a:cubicBezTo>
                  <a:cubicBezTo>
                    <a:pt x="9509036" y="1310959"/>
                    <a:pt x="9508083" y="1311912"/>
                    <a:pt x="9508083" y="1311912"/>
                  </a:cubicBezTo>
                  <a:cubicBezTo>
                    <a:pt x="9508083" y="1310959"/>
                    <a:pt x="9508083" y="1310007"/>
                    <a:pt x="9509036" y="1310007"/>
                  </a:cubicBezTo>
                  <a:close/>
                  <a:moveTo>
                    <a:pt x="9327108" y="1715772"/>
                  </a:moveTo>
                  <a:cubicBezTo>
                    <a:pt x="9337586" y="1709104"/>
                    <a:pt x="9348063" y="1706247"/>
                    <a:pt x="9360445" y="1707199"/>
                  </a:cubicBezTo>
                  <a:cubicBezTo>
                    <a:pt x="9348063" y="1709104"/>
                    <a:pt x="9337586" y="1711962"/>
                    <a:pt x="9327108" y="1715772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9B1188ED-A65D-443B-B8B3-CE21E7E7ADD2}"/>
                </a:ext>
              </a:extLst>
            </p:cNvPr>
            <p:cNvSpPr/>
            <p:nvPr/>
          </p:nvSpPr>
          <p:spPr>
            <a:xfrm>
              <a:off x="9118282" y="1309619"/>
              <a:ext cx="2781300" cy="1533525"/>
            </a:xfrm>
            <a:custGeom>
              <a:avLst/>
              <a:gdLst>
                <a:gd name="connsiteX0" fmla="*/ 2781301 w 2781300"/>
                <a:gd name="connsiteY0" fmla="*/ 771593 h 1533525"/>
                <a:gd name="connsiteX1" fmla="*/ 1551622 w 2781300"/>
                <a:gd name="connsiteY1" fmla="*/ 2925 h 1533525"/>
                <a:gd name="connsiteX2" fmla="*/ 676275 w 2781300"/>
                <a:gd name="connsiteY2" fmla="*/ 176280 h 1533525"/>
                <a:gd name="connsiteX3" fmla="*/ 201930 w 2781300"/>
                <a:gd name="connsiteY3" fmla="*/ 525848 h 1533525"/>
                <a:gd name="connsiteX4" fmla="*/ 0 w 2781300"/>
                <a:gd name="connsiteY4" fmla="*/ 708728 h 1533525"/>
                <a:gd name="connsiteX5" fmla="*/ 493395 w 2781300"/>
                <a:gd name="connsiteY5" fmla="*/ 821123 h 1533525"/>
                <a:gd name="connsiteX6" fmla="*/ 593407 w 2781300"/>
                <a:gd name="connsiteY6" fmla="*/ 792548 h 1533525"/>
                <a:gd name="connsiteX7" fmla="*/ 637223 w 2781300"/>
                <a:gd name="connsiteY7" fmla="*/ 759210 h 1533525"/>
                <a:gd name="connsiteX8" fmla="*/ 913448 w 2781300"/>
                <a:gd name="connsiteY8" fmla="*/ 694441 h 1533525"/>
                <a:gd name="connsiteX9" fmla="*/ 1011555 w 2781300"/>
                <a:gd name="connsiteY9" fmla="*/ 783976 h 1533525"/>
                <a:gd name="connsiteX10" fmla="*/ 997268 w 2781300"/>
                <a:gd name="connsiteY10" fmla="*/ 960188 h 1533525"/>
                <a:gd name="connsiteX11" fmla="*/ 1019176 w 2781300"/>
                <a:gd name="connsiteY11" fmla="*/ 1030673 h 1533525"/>
                <a:gd name="connsiteX12" fmla="*/ 1790701 w 2781300"/>
                <a:gd name="connsiteY12" fmla="*/ 1536451 h 1533525"/>
                <a:gd name="connsiteX13" fmla="*/ 1824990 w 2781300"/>
                <a:gd name="connsiteY13" fmla="*/ 1498351 h 1533525"/>
                <a:gd name="connsiteX14" fmla="*/ 2475547 w 2781300"/>
                <a:gd name="connsiteY14" fmla="*/ 1049723 h 1533525"/>
                <a:gd name="connsiteX15" fmla="*/ 2754630 w 2781300"/>
                <a:gd name="connsiteY15" fmla="*/ 964951 h 1533525"/>
                <a:gd name="connsiteX16" fmla="*/ 2788920 w 2781300"/>
                <a:gd name="connsiteY16" fmla="*/ 924946 h 1533525"/>
                <a:gd name="connsiteX17" fmla="*/ 2781301 w 2781300"/>
                <a:gd name="connsiteY17" fmla="*/ 771593 h 153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781300" h="1533525">
                  <a:moveTo>
                    <a:pt x="2781301" y="771593"/>
                  </a:moveTo>
                  <a:cubicBezTo>
                    <a:pt x="2754630" y="646816"/>
                    <a:pt x="2565083" y="70553"/>
                    <a:pt x="1551622" y="2925"/>
                  </a:cubicBezTo>
                  <a:cubicBezTo>
                    <a:pt x="1543051" y="8640"/>
                    <a:pt x="1071563" y="-50415"/>
                    <a:pt x="676275" y="176280"/>
                  </a:cubicBezTo>
                  <a:cubicBezTo>
                    <a:pt x="501968" y="270578"/>
                    <a:pt x="347663" y="392498"/>
                    <a:pt x="201930" y="525848"/>
                  </a:cubicBezTo>
                  <a:cubicBezTo>
                    <a:pt x="198120" y="528706"/>
                    <a:pt x="9525" y="699203"/>
                    <a:pt x="0" y="708728"/>
                  </a:cubicBezTo>
                  <a:cubicBezTo>
                    <a:pt x="0" y="708728"/>
                    <a:pt x="277178" y="678248"/>
                    <a:pt x="493395" y="821123"/>
                  </a:cubicBezTo>
                  <a:cubicBezTo>
                    <a:pt x="542925" y="840173"/>
                    <a:pt x="562928" y="810646"/>
                    <a:pt x="593407" y="792548"/>
                  </a:cubicBezTo>
                  <a:cubicBezTo>
                    <a:pt x="610553" y="783976"/>
                    <a:pt x="623888" y="770641"/>
                    <a:pt x="637223" y="759210"/>
                  </a:cubicBezTo>
                  <a:cubicBezTo>
                    <a:pt x="721043" y="703013"/>
                    <a:pt x="812482" y="666818"/>
                    <a:pt x="913448" y="694441"/>
                  </a:cubicBezTo>
                  <a:cubicBezTo>
                    <a:pt x="950595" y="706823"/>
                    <a:pt x="1002982" y="752543"/>
                    <a:pt x="1011555" y="783976"/>
                  </a:cubicBezTo>
                  <a:cubicBezTo>
                    <a:pt x="1028701" y="845888"/>
                    <a:pt x="1016318" y="903991"/>
                    <a:pt x="997268" y="960188"/>
                  </a:cubicBezTo>
                  <a:cubicBezTo>
                    <a:pt x="983932" y="999241"/>
                    <a:pt x="981076" y="1005908"/>
                    <a:pt x="1019176" y="1030673"/>
                  </a:cubicBezTo>
                  <a:cubicBezTo>
                    <a:pt x="1043940" y="1043056"/>
                    <a:pt x="1778318" y="1533593"/>
                    <a:pt x="1790701" y="1536451"/>
                  </a:cubicBezTo>
                  <a:cubicBezTo>
                    <a:pt x="1802130" y="1524068"/>
                    <a:pt x="1814513" y="1510733"/>
                    <a:pt x="1824990" y="1498351"/>
                  </a:cubicBezTo>
                  <a:cubicBezTo>
                    <a:pt x="2001203" y="1288801"/>
                    <a:pt x="2222183" y="1146878"/>
                    <a:pt x="2475547" y="1049723"/>
                  </a:cubicBezTo>
                  <a:cubicBezTo>
                    <a:pt x="2574608" y="1011623"/>
                    <a:pt x="2710815" y="969713"/>
                    <a:pt x="2754630" y="964951"/>
                  </a:cubicBezTo>
                  <a:cubicBezTo>
                    <a:pt x="2777490" y="962093"/>
                    <a:pt x="2788920" y="951616"/>
                    <a:pt x="2788920" y="924946"/>
                  </a:cubicBezTo>
                  <a:cubicBezTo>
                    <a:pt x="2788920" y="892560"/>
                    <a:pt x="2785110" y="791596"/>
                    <a:pt x="2781301" y="771593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E667FE90-7A0E-42DB-816C-30DA05A606C7}"/>
                </a:ext>
              </a:extLst>
            </p:cNvPr>
            <p:cNvSpPr/>
            <p:nvPr/>
          </p:nvSpPr>
          <p:spPr>
            <a:xfrm>
              <a:off x="8863012" y="2045970"/>
              <a:ext cx="2009775" cy="2028825"/>
            </a:xfrm>
            <a:custGeom>
              <a:avLst/>
              <a:gdLst>
                <a:gd name="connsiteX0" fmla="*/ 2017396 w 2009775"/>
                <a:gd name="connsiteY0" fmla="*/ 818197 h 2028825"/>
                <a:gd name="connsiteX1" fmla="*/ 1618298 w 2009775"/>
                <a:gd name="connsiteY1" fmla="*/ 566738 h 2028825"/>
                <a:gd name="connsiteX2" fmla="*/ 1250633 w 2009775"/>
                <a:gd name="connsiteY2" fmla="*/ 319088 h 2028825"/>
                <a:gd name="connsiteX3" fmla="*/ 1215390 w 2009775"/>
                <a:gd name="connsiteY3" fmla="*/ 219075 h 2028825"/>
                <a:gd name="connsiteX4" fmla="*/ 1238250 w 2009775"/>
                <a:gd name="connsiteY4" fmla="*/ 151447 h 2028825"/>
                <a:gd name="connsiteX5" fmla="*/ 1158240 w 2009775"/>
                <a:gd name="connsiteY5" fmla="*/ 0 h 2028825"/>
                <a:gd name="connsiteX6" fmla="*/ 91440 w 2009775"/>
                <a:gd name="connsiteY6" fmla="*/ 1524952 h 2028825"/>
                <a:gd name="connsiteX7" fmla="*/ 0 w 2009775"/>
                <a:gd name="connsiteY7" fmla="*/ 1775460 h 2028825"/>
                <a:gd name="connsiteX8" fmla="*/ 812482 w 2009775"/>
                <a:gd name="connsiteY8" fmla="*/ 2025968 h 2028825"/>
                <a:gd name="connsiteX9" fmla="*/ 1119188 w 2009775"/>
                <a:gd name="connsiteY9" fmla="*/ 1966912 h 2028825"/>
                <a:gd name="connsiteX10" fmla="*/ 1291590 w 2009775"/>
                <a:gd name="connsiteY10" fmla="*/ 1842135 h 2028825"/>
                <a:gd name="connsiteX11" fmla="*/ 1291590 w 2009775"/>
                <a:gd name="connsiteY11" fmla="*/ 1842135 h 2028825"/>
                <a:gd name="connsiteX12" fmla="*/ 1737360 w 2009775"/>
                <a:gd name="connsiteY12" fmla="*/ 1246823 h 2028825"/>
                <a:gd name="connsiteX13" fmla="*/ 1737360 w 2009775"/>
                <a:gd name="connsiteY13" fmla="*/ 1246823 h 2028825"/>
                <a:gd name="connsiteX14" fmla="*/ 1737360 w 2009775"/>
                <a:gd name="connsiteY14" fmla="*/ 1246823 h 2028825"/>
                <a:gd name="connsiteX15" fmla="*/ 2017396 w 2009775"/>
                <a:gd name="connsiteY15" fmla="*/ 818197 h 2028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009775" h="2028825">
                  <a:moveTo>
                    <a:pt x="2017396" y="818197"/>
                  </a:moveTo>
                  <a:cubicBezTo>
                    <a:pt x="2014538" y="810577"/>
                    <a:pt x="1677352" y="610552"/>
                    <a:pt x="1618298" y="566738"/>
                  </a:cubicBezTo>
                  <a:cubicBezTo>
                    <a:pt x="1603058" y="555308"/>
                    <a:pt x="1293496" y="341947"/>
                    <a:pt x="1250633" y="319088"/>
                  </a:cubicBezTo>
                  <a:cubicBezTo>
                    <a:pt x="1200150" y="291465"/>
                    <a:pt x="1195388" y="260985"/>
                    <a:pt x="1215390" y="219075"/>
                  </a:cubicBezTo>
                  <a:cubicBezTo>
                    <a:pt x="1226821" y="195263"/>
                    <a:pt x="1234440" y="180975"/>
                    <a:pt x="1238250" y="151447"/>
                  </a:cubicBezTo>
                  <a:cubicBezTo>
                    <a:pt x="1248727" y="84772"/>
                    <a:pt x="1218248" y="22860"/>
                    <a:pt x="1158240" y="0"/>
                  </a:cubicBezTo>
                  <a:cubicBezTo>
                    <a:pt x="1154430" y="4763"/>
                    <a:pt x="93345" y="1522095"/>
                    <a:pt x="91440" y="1524952"/>
                  </a:cubicBezTo>
                  <a:cubicBezTo>
                    <a:pt x="75248" y="1546860"/>
                    <a:pt x="15240" y="1725930"/>
                    <a:pt x="0" y="1775460"/>
                  </a:cubicBezTo>
                  <a:cubicBezTo>
                    <a:pt x="5715" y="1780223"/>
                    <a:pt x="529590" y="2001202"/>
                    <a:pt x="812482" y="2025968"/>
                  </a:cubicBezTo>
                  <a:cubicBezTo>
                    <a:pt x="919163" y="2035493"/>
                    <a:pt x="1023938" y="2025015"/>
                    <a:pt x="1119188" y="1966912"/>
                  </a:cubicBezTo>
                  <a:cubicBezTo>
                    <a:pt x="1180148" y="1929765"/>
                    <a:pt x="1233488" y="1883093"/>
                    <a:pt x="1291590" y="1842135"/>
                  </a:cubicBezTo>
                  <a:cubicBezTo>
                    <a:pt x="1291590" y="1842135"/>
                    <a:pt x="1291590" y="1842135"/>
                    <a:pt x="1291590" y="1842135"/>
                  </a:cubicBezTo>
                  <a:cubicBezTo>
                    <a:pt x="1487805" y="1679258"/>
                    <a:pt x="1618298" y="1467802"/>
                    <a:pt x="1737360" y="1246823"/>
                  </a:cubicBezTo>
                  <a:lnTo>
                    <a:pt x="1737360" y="1246823"/>
                  </a:lnTo>
                  <a:lnTo>
                    <a:pt x="1737360" y="1246823"/>
                  </a:lnTo>
                  <a:cubicBezTo>
                    <a:pt x="1830705" y="1083945"/>
                    <a:pt x="1906905" y="954405"/>
                    <a:pt x="2017396" y="818197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CD33045A-CDED-4056-BDF0-69D9F07FA7BD}"/>
                </a:ext>
              </a:extLst>
            </p:cNvPr>
            <p:cNvSpPr/>
            <p:nvPr/>
          </p:nvSpPr>
          <p:spPr>
            <a:xfrm>
              <a:off x="8233410" y="2032974"/>
              <a:ext cx="1771650" cy="1771650"/>
            </a:xfrm>
            <a:custGeom>
              <a:avLst/>
              <a:gdLst>
                <a:gd name="connsiteX0" fmla="*/ 871538 w 1771650"/>
                <a:gd name="connsiteY0" fmla="*/ 613 h 1771650"/>
                <a:gd name="connsiteX1" fmla="*/ 236220 w 1771650"/>
                <a:gd name="connsiteY1" fmla="*/ 674030 h 1771650"/>
                <a:gd name="connsiteX2" fmla="*/ 0 w 1771650"/>
                <a:gd name="connsiteY2" fmla="*/ 1145518 h 1771650"/>
                <a:gd name="connsiteX3" fmla="*/ 75247 w 1771650"/>
                <a:gd name="connsiteY3" fmla="*/ 1374118 h 1771650"/>
                <a:gd name="connsiteX4" fmla="*/ 613410 w 1771650"/>
                <a:gd name="connsiteY4" fmla="*/ 1774168 h 1771650"/>
                <a:gd name="connsiteX5" fmla="*/ 698182 w 1771650"/>
                <a:gd name="connsiteY5" fmla="*/ 1546521 h 1771650"/>
                <a:gd name="connsiteX6" fmla="*/ 1777365 w 1771650"/>
                <a:gd name="connsiteY6" fmla="*/ 3470 h 1771650"/>
                <a:gd name="connsiteX7" fmla="*/ 1492567 w 1771650"/>
                <a:gd name="connsiteY7" fmla="*/ 103483 h 1771650"/>
                <a:gd name="connsiteX8" fmla="*/ 1381125 w 1771650"/>
                <a:gd name="connsiteY8" fmla="*/ 130153 h 1771650"/>
                <a:gd name="connsiteX9" fmla="*/ 871538 w 1771650"/>
                <a:gd name="connsiteY9" fmla="*/ 613 h 1771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71650" h="1771650">
                  <a:moveTo>
                    <a:pt x="871538" y="613"/>
                  </a:moveTo>
                  <a:cubicBezTo>
                    <a:pt x="871538" y="613"/>
                    <a:pt x="388620" y="454955"/>
                    <a:pt x="236220" y="674030"/>
                  </a:cubicBezTo>
                  <a:cubicBezTo>
                    <a:pt x="236220" y="674030"/>
                    <a:pt x="0" y="974068"/>
                    <a:pt x="0" y="1145518"/>
                  </a:cubicBezTo>
                  <a:cubicBezTo>
                    <a:pt x="0" y="1227433"/>
                    <a:pt x="33338" y="1307443"/>
                    <a:pt x="75247" y="1374118"/>
                  </a:cubicBezTo>
                  <a:cubicBezTo>
                    <a:pt x="186690" y="1549378"/>
                    <a:pt x="607695" y="1772263"/>
                    <a:pt x="613410" y="1774168"/>
                  </a:cubicBezTo>
                  <a:cubicBezTo>
                    <a:pt x="631507" y="1730353"/>
                    <a:pt x="656272" y="1648438"/>
                    <a:pt x="698182" y="1546521"/>
                  </a:cubicBezTo>
                  <a:cubicBezTo>
                    <a:pt x="737235" y="1452223"/>
                    <a:pt x="1776413" y="7280"/>
                    <a:pt x="1777365" y="3470"/>
                  </a:cubicBezTo>
                  <a:cubicBezTo>
                    <a:pt x="1688782" y="-11770"/>
                    <a:pt x="1566863" y="23473"/>
                    <a:pt x="1492567" y="103483"/>
                  </a:cubicBezTo>
                  <a:cubicBezTo>
                    <a:pt x="1469707" y="128248"/>
                    <a:pt x="1416367" y="153013"/>
                    <a:pt x="1381125" y="130153"/>
                  </a:cubicBezTo>
                  <a:cubicBezTo>
                    <a:pt x="1275397" y="71098"/>
                    <a:pt x="1152525" y="613"/>
                    <a:pt x="871538" y="613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B2DF5068-3094-44EF-8639-A3F18E1CABA7}"/>
                </a:ext>
              </a:extLst>
            </p:cNvPr>
            <p:cNvSpPr/>
            <p:nvPr/>
          </p:nvSpPr>
          <p:spPr>
            <a:xfrm>
              <a:off x="9092649" y="2269344"/>
              <a:ext cx="809625" cy="952500"/>
            </a:xfrm>
            <a:custGeom>
              <a:avLst/>
              <a:gdLst>
                <a:gd name="connsiteX0" fmla="*/ 157078 w 809625"/>
                <a:gd name="connsiteY0" fmla="*/ 955821 h 952500"/>
                <a:gd name="connsiteX1" fmla="*/ 14203 w 809625"/>
                <a:gd name="connsiteY1" fmla="*/ 889146 h 952500"/>
                <a:gd name="connsiteX2" fmla="*/ 58971 w 809625"/>
                <a:gd name="connsiteY2" fmla="*/ 634828 h 952500"/>
                <a:gd name="connsiteX3" fmla="*/ 441876 w 809625"/>
                <a:gd name="connsiteY3" fmla="*/ 126193 h 952500"/>
                <a:gd name="connsiteX4" fmla="*/ 763821 w 809625"/>
                <a:gd name="connsiteY4" fmla="*/ 14751 h 952500"/>
                <a:gd name="connsiteX5" fmla="*/ 813351 w 809625"/>
                <a:gd name="connsiteY5" fmla="*/ 114763 h 952500"/>
                <a:gd name="connsiteX6" fmla="*/ 720958 w 809625"/>
                <a:gd name="connsiteY6" fmla="*/ 321456 h 952500"/>
                <a:gd name="connsiteX7" fmla="*/ 373296 w 809625"/>
                <a:gd name="connsiteY7" fmla="*/ 778656 h 952500"/>
                <a:gd name="connsiteX8" fmla="*/ 157078 w 809625"/>
                <a:gd name="connsiteY8" fmla="*/ 955821 h 95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09625" h="952500">
                  <a:moveTo>
                    <a:pt x="157078" y="955821"/>
                  </a:moveTo>
                  <a:cubicBezTo>
                    <a:pt x="109453" y="970108"/>
                    <a:pt x="36111" y="954868"/>
                    <a:pt x="14203" y="889146"/>
                  </a:cubicBezTo>
                  <a:cubicBezTo>
                    <a:pt x="-21039" y="780561"/>
                    <a:pt x="15156" y="739603"/>
                    <a:pt x="58971" y="634828"/>
                  </a:cubicBezTo>
                  <a:cubicBezTo>
                    <a:pt x="155174" y="407181"/>
                    <a:pt x="385678" y="177628"/>
                    <a:pt x="441876" y="126193"/>
                  </a:cubicBezTo>
                  <a:cubicBezTo>
                    <a:pt x="543793" y="32848"/>
                    <a:pt x="659046" y="-30017"/>
                    <a:pt x="763821" y="14751"/>
                  </a:cubicBezTo>
                  <a:cubicBezTo>
                    <a:pt x="763821" y="14751"/>
                    <a:pt x="815256" y="51898"/>
                    <a:pt x="813351" y="114763"/>
                  </a:cubicBezTo>
                  <a:cubicBezTo>
                    <a:pt x="810493" y="192868"/>
                    <a:pt x="786681" y="229063"/>
                    <a:pt x="720958" y="321456"/>
                  </a:cubicBezTo>
                  <a:cubicBezTo>
                    <a:pt x="648568" y="423373"/>
                    <a:pt x="513313" y="621493"/>
                    <a:pt x="373296" y="778656"/>
                  </a:cubicBezTo>
                  <a:cubicBezTo>
                    <a:pt x="291381" y="872001"/>
                    <a:pt x="204703" y="941533"/>
                    <a:pt x="157078" y="955821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9164343A-0AD4-4CE5-BB7B-D64A16A4B9E2}"/>
                </a:ext>
              </a:extLst>
            </p:cNvPr>
            <p:cNvSpPr/>
            <p:nvPr/>
          </p:nvSpPr>
          <p:spPr>
            <a:xfrm>
              <a:off x="9178208" y="2401664"/>
              <a:ext cx="609600" cy="733425"/>
            </a:xfrm>
            <a:custGeom>
              <a:avLst/>
              <a:gdLst>
                <a:gd name="connsiteX0" fmla="*/ 566818 w 609600"/>
                <a:gd name="connsiteY0" fmla="*/ 7208 h 733425"/>
                <a:gd name="connsiteX1" fmla="*/ 404893 w 609600"/>
                <a:gd name="connsiteY1" fmla="*/ 432976 h 733425"/>
                <a:gd name="connsiteX2" fmla="*/ 50564 w 609600"/>
                <a:gd name="connsiteY2" fmla="*/ 733013 h 733425"/>
                <a:gd name="connsiteX3" fmla="*/ 156291 w 609600"/>
                <a:gd name="connsiteY3" fmla="*/ 261526 h 733425"/>
                <a:gd name="connsiteX4" fmla="*/ 566818 w 609600"/>
                <a:gd name="connsiteY4" fmla="*/ 7208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600" h="733425">
                  <a:moveTo>
                    <a:pt x="566818" y="7208"/>
                  </a:moveTo>
                  <a:cubicBezTo>
                    <a:pt x="694454" y="51976"/>
                    <a:pt x="553484" y="237713"/>
                    <a:pt x="404893" y="432976"/>
                  </a:cubicBezTo>
                  <a:cubicBezTo>
                    <a:pt x="255351" y="630143"/>
                    <a:pt x="163911" y="766351"/>
                    <a:pt x="50564" y="733013"/>
                  </a:cubicBezTo>
                  <a:cubicBezTo>
                    <a:pt x="-48496" y="704438"/>
                    <a:pt x="3891" y="454883"/>
                    <a:pt x="156291" y="261526"/>
                  </a:cubicBezTo>
                  <a:cubicBezTo>
                    <a:pt x="314406" y="61501"/>
                    <a:pt x="469664" y="-27082"/>
                    <a:pt x="566818" y="7208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80747D4-4A72-43C8-AD9A-D3B15F47D55D}"/>
              </a:ext>
            </a:extLst>
          </p:cNvPr>
          <p:cNvSpPr/>
          <p:nvPr/>
        </p:nvSpPr>
        <p:spPr>
          <a:xfrm rot="21387757" flipH="1">
            <a:off x="6234361" y="4444066"/>
            <a:ext cx="5965319" cy="1079845"/>
          </a:xfrm>
          <a:custGeom>
            <a:avLst/>
            <a:gdLst>
              <a:gd name="connsiteX0" fmla="*/ 3019693 w 3668233"/>
              <a:gd name="connsiteY0" fmla="*/ 22 h 1079845"/>
              <a:gd name="connsiteX1" fmla="*/ 2868966 w 3668233"/>
              <a:gd name="connsiteY1" fmla="*/ 30895 h 1079845"/>
              <a:gd name="connsiteX2" fmla="*/ 2588412 w 3668233"/>
              <a:gd name="connsiteY2" fmla="*/ 203295 h 1079845"/>
              <a:gd name="connsiteX3" fmla="*/ 2153947 w 3668233"/>
              <a:gd name="connsiteY3" fmla="*/ 628515 h 1079845"/>
              <a:gd name="connsiteX4" fmla="*/ 1718096 w 3668233"/>
              <a:gd name="connsiteY4" fmla="*/ 1015374 h 1079845"/>
              <a:gd name="connsiteX5" fmla="*/ 1563260 w 3668233"/>
              <a:gd name="connsiteY5" fmla="*/ 989491 h 1079845"/>
              <a:gd name="connsiteX6" fmla="*/ 1423215 w 3668233"/>
              <a:gd name="connsiteY6" fmla="*/ 619734 h 1079845"/>
              <a:gd name="connsiteX7" fmla="*/ 1272076 w 3668233"/>
              <a:gd name="connsiteY7" fmla="*/ 489395 h 1079845"/>
              <a:gd name="connsiteX8" fmla="*/ 957782 w 3668233"/>
              <a:gd name="connsiteY8" fmla="*/ 454268 h 1079845"/>
              <a:gd name="connsiteX9" fmla="*/ 8430 w 3668233"/>
              <a:gd name="connsiteY9" fmla="*/ 652088 h 1079845"/>
              <a:gd name="connsiteX10" fmla="*/ 18137 w 3668233"/>
              <a:gd name="connsiteY10" fmla="*/ 696459 h 1079845"/>
              <a:gd name="connsiteX11" fmla="*/ 791854 w 3668233"/>
              <a:gd name="connsiteY11" fmla="*/ 528681 h 1079845"/>
              <a:gd name="connsiteX12" fmla="*/ 1143586 w 3668233"/>
              <a:gd name="connsiteY12" fmla="*/ 499563 h 1079845"/>
              <a:gd name="connsiteX13" fmla="*/ 1404727 w 3668233"/>
              <a:gd name="connsiteY13" fmla="*/ 676122 h 1079845"/>
              <a:gd name="connsiteX14" fmla="*/ 1527671 w 3668233"/>
              <a:gd name="connsiteY14" fmla="*/ 1015374 h 1079845"/>
              <a:gd name="connsiteX15" fmla="*/ 1660321 w 3668233"/>
              <a:gd name="connsiteY15" fmla="*/ 1078695 h 1079845"/>
              <a:gd name="connsiteX16" fmla="*/ 2135460 w 3668233"/>
              <a:gd name="connsiteY16" fmla="*/ 713098 h 1079845"/>
              <a:gd name="connsiteX17" fmla="*/ 2579631 w 3668233"/>
              <a:gd name="connsiteY17" fmla="*/ 269389 h 1079845"/>
              <a:gd name="connsiteX18" fmla="*/ 2914723 w 3668233"/>
              <a:gd name="connsiteY18" fmla="*/ 63249 h 1079845"/>
              <a:gd name="connsiteX19" fmla="*/ 3077417 w 3668233"/>
              <a:gd name="connsiteY19" fmla="*/ 44761 h 1079845"/>
              <a:gd name="connsiteX20" fmla="*/ 3244731 w 3668233"/>
              <a:gd name="connsiteY20" fmla="*/ 192202 h 1079845"/>
              <a:gd name="connsiteX21" fmla="*/ 3323768 w 3668233"/>
              <a:gd name="connsiteY21" fmla="*/ 454730 h 1079845"/>
              <a:gd name="connsiteX22" fmla="*/ 3375534 w 3668233"/>
              <a:gd name="connsiteY22" fmla="*/ 624356 h 1079845"/>
              <a:gd name="connsiteX23" fmla="*/ 3553479 w 3668233"/>
              <a:gd name="connsiteY23" fmla="*/ 677046 h 1079845"/>
              <a:gd name="connsiteX24" fmla="*/ 3668233 w 3668233"/>
              <a:gd name="connsiteY24" fmla="*/ 641253 h 1079845"/>
              <a:gd name="connsiteX25" fmla="*/ 3668233 w 3668233"/>
              <a:gd name="connsiteY25" fmla="*/ 595384 h 1079845"/>
              <a:gd name="connsiteX26" fmla="*/ 3616360 w 3668233"/>
              <a:gd name="connsiteY26" fmla="*/ 617076 h 1079845"/>
              <a:gd name="connsiteX27" fmla="*/ 3532680 w 3668233"/>
              <a:gd name="connsiteY27" fmla="*/ 639146 h 1079845"/>
              <a:gd name="connsiteX28" fmla="*/ 3412971 w 3668233"/>
              <a:gd name="connsiteY28" fmla="*/ 602171 h 1079845"/>
              <a:gd name="connsiteX29" fmla="*/ 3319146 w 3668233"/>
              <a:gd name="connsiteY29" fmla="*/ 262918 h 1079845"/>
              <a:gd name="connsiteX30" fmla="*/ 3233177 w 3668233"/>
              <a:gd name="connsiteY30" fmla="*/ 91443 h 1079845"/>
              <a:gd name="connsiteX31" fmla="*/ 3095442 w 3668233"/>
              <a:gd name="connsiteY31" fmla="*/ 8248 h 1079845"/>
              <a:gd name="connsiteX32" fmla="*/ 3019693 w 3668233"/>
              <a:gd name="connsiteY32" fmla="*/ 22 h 1079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668233" h="1079845">
                <a:moveTo>
                  <a:pt x="3019693" y="22"/>
                </a:moveTo>
                <a:cubicBezTo>
                  <a:pt x="2946702" y="824"/>
                  <a:pt x="2885605" y="24309"/>
                  <a:pt x="2868966" y="30895"/>
                </a:cubicBezTo>
                <a:cubicBezTo>
                  <a:pt x="2764047" y="72493"/>
                  <a:pt x="2673919" y="130268"/>
                  <a:pt x="2588412" y="203295"/>
                </a:cubicBezTo>
                <a:cubicBezTo>
                  <a:pt x="2503368" y="274011"/>
                  <a:pt x="2181679" y="598935"/>
                  <a:pt x="2153947" y="628515"/>
                </a:cubicBezTo>
                <a:cubicBezTo>
                  <a:pt x="2126216" y="657634"/>
                  <a:pt x="1768475" y="992726"/>
                  <a:pt x="1718096" y="1015374"/>
                </a:cubicBezTo>
                <a:cubicBezTo>
                  <a:pt x="1658011" y="1042182"/>
                  <a:pt x="1606245" y="1051426"/>
                  <a:pt x="1563260" y="989491"/>
                </a:cubicBezTo>
                <a:cubicBezTo>
                  <a:pt x="1541999" y="959448"/>
                  <a:pt x="1462501" y="689063"/>
                  <a:pt x="1423215" y="619734"/>
                </a:cubicBezTo>
                <a:cubicBezTo>
                  <a:pt x="1388550" y="558724"/>
                  <a:pt x="1335397" y="517588"/>
                  <a:pt x="1272076" y="489395"/>
                </a:cubicBezTo>
                <a:cubicBezTo>
                  <a:pt x="1171317" y="444561"/>
                  <a:pt x="1065012" y="442712"/>
                  <a:pt x="957782" y="454268"/>
                </a:cubicBezTo>
                <a:cubicBezTo>
                  <a:pt x="851015" y="466285"/>
                  <a:pt x="130450" y="625742"/>
                  <a:pt x="8430" y="652088"/>
                </a:cubicBezTo>
                <a:cubicBezTo>
                  <a:pt x="-7747" y="655785"/>
                  <a:pt x="1498" y="700156"/>
                  <a:pt x="18137" y="696459"/>
                </a:cubicBezTo>
                <a:cubicBezTo>
                  <a:pt x="79147" y="682130"/>
                  <a:pt x="594958" y="571203"/>
                  <a:pt x="791854" y="528681"/>
                </a:cubicBezTo>
                <a:cubicBezTo>
                  <a:pt x="907865" y="503722"/>
                  <a:pt x="1024339" y="483848"/>
                  <a:pt x="1143586" y="499563"/>
                </a:cubicBezTo>
                <a:cubicBezTo>
                  <a:pt x="1260059" y="514815"/>
                  <a:pt x="1349263" y="569817"/>
                  <a:pt x="1404727" y="676122"/>
                </a:cubicBezTo>
                <a:cubicBezTo>
                  <a:pt x="1432459" y="729274"/>
                  <a:pt x="1494393" y="962684"/>
                  <a:pt x="1527671" y="1015374"/>
                </a:cubicBezTo>
                <a:cubicBezTo>
                  <a:pt x="1558176" y="1064367"/>
                  <a:pt x="1602547" y="1085166"/>
                  <a:pt x="1660321" y="1078695"/>
                </a:cubicBezTo>
                <a:cubicBezTo>
                  <a:pt x="1769862" y="1067140"/>
                  <a:pt x="2005583" y="832806"/>
                  <a:pt x="2135460" y="713098"/>
                </a:cubicBezTo>
                <a:cubicBezTo>
                  <a:pt x="2289371" y="571203"/>
                  <a:pt x="2420173" y="405737"/>
                  <a:pt x="2579631" y="269389"/>
                </a:cubicBezTo>
                <a:cubicBezTo>
                  <a:pt x="2680390" y="182958"/>
                  <a:pt x="2787157" y="106233"/>
                  <a:pt x="2914723" y="63249"/>
                </a:cubicBezTo>
                <a:cubicBezTo>
                  <a:pt x="2967876" y="45223"/>
                  <a:pt x="3021953" y="35055"/>
                  <a:pt x="3077417" y="44761"/>
                </a:cubicBezTo>
                <a:cubicBezTo>
                  <a:pt x="3161999" y="60014"/>
                  <a:pt x="3210067" y="119637"/>
                  <a:pt x="3244731" y="192202"/>
                </a:cubicBezTo>
                <a:cubicBezTo>
                  <a:pt x="3284019" y="275860"/>
                  <a:pt x="3302044" y="365988"/>
                  <a:pt x="3323768" y="454730"/>
                </a:cubicBezTo>
                <a:cubicBezTo>
                  <a:pt x="3337633" y="511580"/>
                  <a:pt x="3353348" y="568892"/>
                  <a:pt x="3375534" y="624356"/>
                </a:cubicBezTo>
                <a:cubicBezTo>
                  <a:pt x="3400954" y="688139"/>
                  <a:pt x="3477679" y="694147"/>
                  <a:pt x="3553479" y="677046"/>
                </a:cubicBezTo>
                <a:lnTo>
                  <a:pt x="3668233" y="641253"/>
                </a:lnTo>
                <a:lnTo>
                  <a:pt x="3668233" y="595384"/>
                </a:lnTo>
                <a:lnTo>
                  <a:pt x="3616360" y="617076"/>
                </a:lnTo>
                <a:cubicBezTo>
                  <a:pt x="3589271" y="626494"/>
                  <a:pt x="3561452" y="634062"/>
                  <a:pt x="3532680" y="639146"/>
                </a:cubicBezTo>
                <a:cubicBezTo>
                  <a:pt x="3489696" y="646541"/>
                  <a:pt x="3442090" y="645617"/>
                  <a:pt x="3412971" y="602171"/>
                </a:cubicBezTo>
                <a:cubicBezTo>
                  <a:pt x="3378769" y="540236"/>
                  <a:pt x="3344104" y="352122"/>
                  <a:pt x="3319146" y="262918"/>
                </a:cubicBezTo>
                <a:cubicBezTo>
                  <a:pt x="3301582" y="200059"/>
                  <a:pt x="3247043" y="106233"/>
                  <a:pt x="3233177" y="91443"/>
                </a:cubicBezTo>
                <a:cubicBezTo>
                  <a:pt x="3201748" y="57240"/>
                  <a:pt x="3155528" y="22576"/>
                  <a:pt x="3095442" y="8248"/>
                </a:cubicBezTo>
                <a:cubicBezTo>
                  <a:pt x="3069675" y="2008"/>
                  <a:pt x="3044023" y="-245"/>
                  <a:pt x="3019693" y="22"/>
                </a:cubicBez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E63277-5CB5-42BE-8237-0775F86A1D6F}"/>
              </a:ext>
            </a:extLst>
          </p:cNvPr>
          <p:cNvSpPr txBox="1"/>
          <p:nvPr/>
        </p:nvSpPr>
        <p:spPr>
          <a:xfrm>
            <a:off x="161501" y="3078031"/>
            <a:ext cx="12192000" cy="99520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altLang="ko-KR" sz="5867" dirty="0">
                <a:cs typeface="Arial" pitchFamily="34" charset="0"/>
              </a:rPr>
              <a:t>Obrigado pela Atenção</a:t>
            </a:r>
            <a:endParaRPr lang="ko-KR" altLang="en-US" sz="5867" dirty="0">
              <a:cs typeface="Arial" pitchFamily="34" charset="0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4CD6EA4-7A3B-4F28-AA4B-4E5BFEB5C47B}"/>
              </a:ext>
            </a:extLst>
          </p:cNvPr>
          <p:cNvSpPr/>
          <p:nvPr/>
        </p:nvSpPr>
        <p:spPr>
          <a:xfrm rot="212243">
            <a:off x="6953300" y="1922777"/>
            <a:ext cx="5259425" cy="1079845"/>
          </a:xfrm>
          <a:custGeom>
            <a:avLst/>
            <a:gdLst>
              <a:gd name="connsiteX0" fmla="*/ 3019693 w 3668233"/>
              <a:gd name="connsiteY0" fmla="*/ 22 h 1079845"/>
              <a:gd name="connsiteX1" fmla="*/ 2868966 w 3668233"/>
              <a:gd name="connsiteY1" fmla="*/ 30895 h 1079845"/>
              <a:gd name="connsiteX2" fmla="*/ 2588412 w 3668233"/>
              <a:gd name="connsiteY2" fmla="*/ 203295 h 1079845"/>
              <a:gd name="connsiteX3" fmla="*/ 2153947 w 3668233"/>
              <a:gd name="connsiteY3" fmla="*/ 628515 h 1079845"/>
              <a:gd name="connsiteX4" fmla="*/ 1718096 w 3668233"/>
              <a:gd name="connsiteY4" fmla="*/ 1015374 h 1079845"/>
              <a:gd name="connsiteX5" fmla="*/ 1563260 w 3668233"/>
              <a:gd name="connsiteY5" fmla="*/ 989491 h 1079845"/>
              <a:gd name="connsiteX6" fmla="*/ 1423215 w 3668233"/>
              <a:gd name="connsiteY6" fmla="*/ 619734 h 1079845"/>
              <a:gd name="connsiteX7" fmla="*/ 1272076 w 3668233"/>
              <a:gd name="connsiteY7" fmla="*/ 489395 h 1079845"/>
              <a:gd name="connsiteX8" fmla="*/ 957782 w 3668233"/>
              <a:gd name="connsiteY8" fmla="*/ 454268 h 1079845"/>
              <a:gd name="connsiteX9" fmla="*/ 8430 w 3668233"/>
              <a:gd name="connsiteY9" fmla="*/ 652088 h 1079845"/>
              <a:gd name="connsiteX10" fmla="*/ 18137 w 3668233"/>
              <a:gd name="connsiteY10" fmla="*/ 696459 h 1079845"/>
              <a:gd name="connsiteX11" fmla="*/ 791854 w 3668233"/>
              <a:gd name="connsiteY11" fmla="*/ 528681 h 1079845"/>
              <a:gd name="connsiteX12" fmla="*/ 1143586 w 3668233"/>
              <a:gd name="connsiteY12" fmla="*/ 499563 h 1079845"/>
              <a:gd name="connsiteX13" fmla="*/ 1404727 w 3668233"/>
              <a:gd name="connsiteY13" fmla="*/ 676122 h 1079845"/>
              <a:gd name="connsiteX14" fmla="*/ 1527671 w 3668233"/>
              <a:gd name="connsiteY14" fmla="*/ 1015374 h 1079845"/>
              <a:gd name="connsiteX15" fmla="*/ 1660321 w 3668233"/>
              <a:gd name="connsiteY15" fmla="*/ 1078695 h 1079845"/>
              <a:gd name="connsiteX16" fmla="*/ 2135460 w 3668233"/>
              <a:gd name="connsiteY16" fmla="*/ 713098 h 1079845"/>
              <a:gd name="connsiteX17" fmla="*/ 2579631 w 3668233"/>
              <a:gd name="connsiteY17" fmla="*/ 269389 h 1079845"/>
              <a:gd name="connsiteX18" fmla="*/ 2914723 w 3668233"/>
              <a:gd name="connsiteY18" fmla="*/ 63249 h 1079845"/>
              <a:gd name="connsiteX19" fmla="*/ 3077417 w 3668233"/>
              <a:gd name="connsiteY19" fmla="*/ 44761 h 1079845"/>
              <a:gd name="connsiteX20" fmla="*/ 3244731 w 3668233"/>
              <a:gd name="connsiteY20" fmla="*/ 192202 h 1079845"/>
              <a:gd name="connsiteX21" fmla="*/ 3323768 w 3668233"/>
              <a:gd name="connsiteY21" fmla="*/ 454730 h 1079845"/>
              <a:gd name="connsiteX22" fmla="*/ 3375534 w 3668233"/>
              <a:gd name="connsiteY22" fmla="*/ 624356 h 1079845"/>
              <a:gd name="connsiteX23" fmla="*/ 3553479 w 3668233"/>
              <a:gd name="connsiteY23" fmla="*/ 677046 h 1079845"/>
              <a:gd name="connsiteX24" fmla="*/ 3668233 w 3668233"/>
              <a:gd name="connsiteY24" fmla="*/ 641253 h 1079845"/>
              <a:gd name="connsiteX25" fmla="*/ 3668233 w 3668233"/>
              <a:gd name="connsiteY25" fmla="*/ 595384 h 1079845"/>
              <a:gd name="connsiteX26" fmla="*/ 3616360 w 3668233"/>
              <a:gd name="connsiteY26" fmla="*/ 617076 h 1079845"/>
              <a:gd name="connsiteX27" fmla="*/ 3532680 w 3668233"/>
              <a:gd name="connsiteY27" fmla="*/ 639146 h 1079845"/>
              <a:gd name="connsiteX28" fmla="*/ 3412971 w 3668233"/>
              <a:gd name="connsiteY28" fmla="*/ 602171 h 1079845"/>
              <a:gd name="connsiteX29" fmla="*/ 3319146 w 3668233"/>
              <a:gd name="connsiteY29" fmla="*/ 262918 h 1079845"/>
              <a:gd name="connsiteX30" fmla="*/ 3233177 w 3668233"/>
              <a:gd name="connsiteY30" fmla="*/ 91443 h 1079845"/>
              <a:gd name="connsiteX31" fmla="*/ 3095442 w 3668233"/>
              <a:gd name="connsiteY31" fmla="*/ 8248 h 1079845"/>
              <a:gd name="connsiteX32" fmla="*/ 3019693 w 3668233"/>
              <a:gd name="connsiteY32" fmla="*/ 22 h 1079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668233" h="1079845">
                <a:moveTo>
                  <a:pt x="3019693" y="22"/>
                </a:moveTo>
                <a:cubicBezTo>
                  <a:pt x="2946702" y="824"/>
                  <a:pt x="2885605" y="24309"/>
                  <a:pt x="2868966" y="30895"/>
                </a:cubicBezTo>
                <a:cubicBezTo>
                  <a:pt x="2764047" y="72493"/>
                  <a:pt x="2673919" y="130268"/>
                  <a:pt x="2588412" y="203295"/>
                </a:cubicBezTo>
                <a:cubicBezTo>
                  <a:pt x="2503368" y="274011"/>
                  <a:pt x="2181679" y="598935"/>
                  <a:pt x="2153947" y="628515"/>
                </a:cubicBezTo>
                <a:cubicBezTo>
                  <a:pt x="2126216" y="657634"/>
                  <a:pt x="1768475" y="992726"/>
                  <a:pt x="1718096" y="1015374"/>
                </a:cubicBezTo>
                <a:cubicBezTo>
                  <a:pt x="1658011" y="1042182"/>
                  <a:pt x="1606245" y="1051426"/>
                  <a:pt x="1563260" y="989491"/>
                </a:cubicBezTo>
                <a:cubicBezTo>
                  <a:pt x="1541999" y="959448"/>
                  <a:pt x="1462501" y="689063"/>
                  <a:pt x="1423215" y="619734"/>
                </a:cubicBezTo>
                <a:cubicBezTo>
                  <a:pt x="1388550" y="558724"/>
                  <a:pt x="1335397" y="517588"/>
                  <a:pt x="1272076" y="489395"/>
                </a:cubicBezTo>
                <a:cubicBezTo>
                  <a:pt x="1171317" y="444561"/>
                  <a:pt x="1065012" y="442712"/>
                  <a:pt x="957782" y="454268"/>
                </a:cubicBezTo>
                <a:cubicBezTo>
                  <a:pt x="851015" y="466285"/>
                  <a:pt x="130450" y="625742"/>
                  <a:pt x="8430" y="652088"/>
                </a:cubicBezTo>
                <a:cubicBezTo>
                  <a:pt x="-7747" y="655785"/>
                  <a:pt x="1498" y="700156"/>
                  <a:pt x="18137" y="696459"/>
                </a:cubicBezTo>
                <a:cubicBezTo>
                  <a:pt x="79147" y="682130"/>
                  <a:pt x="594958" y="571203"/>
                  <a:pt x="791854" y="528681"/>
                </a:cubicBezTo>
                <a:cubicBezTo>
                  <a:pt x="907865" y="503722"/>
                  <a:pt x="1024339" y="483848"/>
                  <a:pt x="1143586" y="499563"/>
                </a:cubicBezTo>
                <a:cubicBezTo>
                  <a:pt x="1260059" y="514815"/>
                  <a:pt x="1349263" y="569817"/>
                  <a:pt x="1404727" y="676122"/>
                </a:cubicBezTo>
                <a:cubicBezTo>
                  <a:pt x="1432459" y="729274"/>
                  <a:pt x="1494393" y="962684"/>
                  <a:pt x="1527671" y="1015374"/>
                </a:cubicBezTo>
                <a:cubicBezTo>
                  <a:pt x="1558176" y="1064367"/>
                  <a:pt x="1602547" y="1085166"/>
                  <a:pt x="1660321" y="1078695"/>
                </a:cubicBezTo>
                <a:cubicBezTo>
                  <a:pt x="1769862" y="1067140"/>
                  <a:pt x="2005583" y="832806"/>
                  <a:pt x="2135460" y="713098"/>
                </a:cubicBezTo>
                <a:cubicBezTo>
                  <a:pt x="2289371" y="571203"/>
                  <a:pt x="2420173" y="405737"/>
                  <a:pt x="2579631" y="269389"/>
                </a:cubicBezTo>
                <a:cubicBezTo>
                  <a:pt x="2680390" y="182958"/>
                  <a:pt x="2787157" y="106233"/>
                  <a:pt x="2914723" y="63249"/>
                </a:cubicBezTo>
                <a:cubicBezTo>
                  <a:pt x="2967876" y="45223"/>
                  <a:pt x="3021953" y="35055"/>
                  <a:pt x="3077417" y="44761"/>
                </a:cubicBezTo>
                <a:cubicBezTo>
                  <a:pt x="3161999" y="60014"/>
                  <a:pt x="3210067" y="119637"/>
                  <a:pt x="3244731" y="192202"/>
                </a:cubicBezTo>
                <a:cubicBezTo>
                  <a:pt x="3284019" y="275860"/>
                  <a:pt x="3302044" y="365988"/>
                  <a:pt x="3323768" y="454730"/>
                </a:cubicBezTo>
                <a:cubicBezTo>
                  <a:pt x="3337633" y="511580"/>
                  <a:pt x="3353348" y="568892"/>
                  <a:pt x="3375534" y="624356"/>
                </a:cubicBezTo>
                <a:cubicBezTo>
                  <a:pt x="3400954" y="688139"/>
                  <a:pt x="3477679" y="694147"/>
                  <a:pt x="3553479" y="677046"/>
                </a:cubicBezTo>
                <a:lnTo>
                  <a:pt x="3668233" y="641253"/>
                </a:lnTo>
                <a:lnTo>
                  <a:pt x="3668233" y="595384"/>
                </a:lnTo>
                <a:lnTo>
                  <a:pt x="3616360" y="617076"/>
                </a:lnTo>
                <a:cubicBezTo>
                  <a:pt x="3589271" y="626494"/>
                  <a:pt x="3561452" y="634062"/>
                  <a:pt x="3532680" y="639146"/>
                </a:cubicBezTo>
                <a:cubicBezTo>
                  <a:pt x="3489696" y="646541"/>
                  <a:pt x="3442090" y="645617"/>
                  <a:pt x="3412971" y="602171"/>
                </a:cubicBezTo>
                <a:cubicBezTo>
                  <a:pt x="3378769" y="540236"/>
                  <a:pt x="3344104" y="352122"/>
                  <a:pt x="3319146" y="262918"/>
                </a:cubicBezTo>
                <a:cubicBezTo>
                  <a:pt x="3301582" y="200059"/>
                  <a:pt x="3247043" y="106233"/>
                  <a:pt x="3233177" y="91443"/>
                </a:cubicBezTo>
                <a:cubicBezTo>
                  <a:pt x="3201748" y="57240"/>
                  <a:pt x="3155528" y="22576"/>
                  <a:pt x="3095442" y="8248"/>
                </a:cubicBezTo>
                <a:cubicBezTo>
                  <a:pt x="3069675" y="2008"/>
                  <a:pt x="3044023" y="-245"/>
                  <a:pt x="3019693" y="22"/>
                </a:cubicBez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B6D36CB-8C49-4DF4-B436-733A0B074E7E}"/>
              </a:ext>
            </a:extLst>
          </p:cNvPr>
          <p:cNvGrpSpPr/>
          <p:nvPr/>
        </p:nvGrpSpPr>
        <p:grpSpPr>
          <a:xfrm>
            <a:off x="4431008" y="850824"/>
            <a:ext cx="3167829" cy="1614615"/>
            <a:chOff x="394498" y="4213077"/>
            <a:chExt cx="4289882" cy="2186516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AA8159E-7EDA-46D3-ADDE-D1A812693146}"/>
                </a:ext>
              </a:extLst>
            </p:cNvPr>
            <p:cNvSpPr/>
            <p:nvPr/>
          </p:nvSpPr>
          <p:spPr>
            <a:xfrm>
              <a:off x="441750" y="4594260"/>
              <a:ext cx="4166378" cy="864277"/>
            </a:xfrm>
            <a:custGeom>
              <a:avLst/>
              <a:gdLst>
                <a:gd name="connsiteX0" fmla="*/ 1095321 w 8448675"/>
                <a:gd name="connsiteY0" fmla="*/ 750076 h 1752600"/>
                <a:gd name="connsiteX1" fmla="*/ 1468701 w 8448675"/>
                <a:gd name="connsiteY1" fmla="*/ 32843 h 1752600"/>
                <a:gd name="connsiteX2" fmla="*/ 1524899 w 8448675"/>
                <a:gd name="connsiteY2" fmla="*/ 458 h 1752600"/>
                <a:gd name="connsiteX3" fmla="*/ 1572524 w 8448675"/>
                <a:gd name="connsiteY3" fmla="*/ 458 h 1752600"/>
                <a:gd name="connsiteX4" fmla="*/ 8214306 w 8448675"/>
                <a:gd name="connsiteY4" fmla="*/ 458 h 1752600"/>
                <a:gd name="connsiteX5" fmla="*/ 8287649 w 8448675"/>
                <a:gd name="connsiteY5" fmla="*/ 69991 h 1752600"/>
                <a:gd name="connsiteX6" fmla="*/ 8369564 w 8448675"/>
                <a:gd name="connsiteY6" fmla="*/ 859613 h 1752600"/>
                <a:gd name="connsiteX7" fmla="*/ 8449574 w 8448675"/>
                <a:gd name="connsiteY7" fmla="*/ 1653998 h 1752600"/>
                <a:gd name="connsiteX8" fmla="*/ 8457194 w 8448675"/>
                <a:gd name="connsiteY8" fmla="*/ 1734008 h 1752600"/>
                <a:gd name="connsiteX9" fmla="*/ 8410522 w 8448675"/>
                <a:gd name="connsiteY9" fmla="*/ 1753058 h 1752600"/>
                <a:gd name="connsiteX10" fmla="*/ 8358134 w 8448675"/>
                <a:gd name="connsiteY10" fmla="*/ 1754011 h 1752600"/>
                <a:gd name="connsiteX11" fmla="*/ 99006 w 8448675"/>
                <a:gd name="connsiteY11" fmla="*/ 1753058 h 1752600"/>
                <a:gd name="connsiteX12" fmla="*/ 899 w 8448675"/>
                <a:gd name="connsiteY12" fmla="*/ 1732103 h 1752600"/>
                <a:gd name="connsiteX13" fmla="*/ 90434 w 8448675"/>
                <a:gd name="connsiteY13" fmla="*/ 1601611 h 1752600"/>
                <a:gd name="connsiteX14" fmla="*/ 742896 w 8448675"/>
                <a:gd name="connsiteY14" fmla="*/ 1328243 h 1752600"/>
                <a:gd name="connsiteX15" fmla="*/ 840051 w 8448675"/>
                <a:gd name="connsiteY15" fmla="*/ 1239661 h 1752600"/>
                <a:gd name="connsiteX16" fmla="*/ 892439 w 8448675"/>
                <a:gd name="connsiteY16" fmla="*/ 1139648 h 1752600"/>
                <a:gd name="connsiteX17" fmla="*/ 901011 w 8448675"/>
                <a:gd name="connsiteY17" fmla="*/ 1223468 h 1752600"/>
                <a:gd name="connsiteX18" fmla="*/ 927681 w 8448675"/>
                <a:gd name="connsiteY18" fmla="*/ 1265378 h 1752600"/>
                <a:gd name="connsiteX19" fmla="*/ 1165807 w 8448675"/>
                <a:gd name="connsiteY19" fmla="*/ 1308241 h 1752600"/>
                <a:gd name="connsiteX20" fmla="*/ 1209621 w 8448675"/>
                <a:gd name="connsiteY20" fmla="*/ 1273951 h 1752600"/>
                <a:gd name="connsiteX21" fmla="*/ 1284869 w 8448675"/>
                <a:gd name="connsiteY21" fmla="*/ 1267283 h 1752600"/>
                <a:gd name="connsiteX22" fmla="*/ 2232607 w 8448675"/>
                <a:gd name="connsiteY22" fmla="*/ 1267283 h 1752600"/>
                <a:gd name="connsiteX23" fmla="*/ 2303092 w 8448675"/>
                <a:gd name="connsiteY23" fmla="*/ 1198703 h 1752600"/>
                <a:gd name="connsiteX24" fmla="*/ 2303092 w 8448675"/>
                <a:gd name="connsiteY24" fmla="*/ 279541 h 1752600"/>
                <a:gd name="connsiteX25" fmla="*/ 2232607 w 8448675"/>
                <a:gd name="connsiteY25" fmla="*/ 210961 h 1752600"/>
                <a:gd name="connsiteX26" fmla="*/ 1623007 w 8448675"/>
                <a:gd name="connsiteY26" fmla="*/ 209056 h 1752600"/>
                <a:gd name="connsiteX27" fmla="*/ 1514421 w 8448675"/>
                <a:gd name="connsiteY27" fmla="*/ 278588 h 1752600"/>
                <a:gd name="connsiteX28" fmla="*/ 1262962 w 8448675"/>
                <a:gd name="connsiteY28" fmla="*/ 791986 h 1752600"/>
                <a:gd name="connsiteX29" fmla="*/ 1222004 w 8448675"/>
                <a:gd name="connsiteY29" fmla="*/ 850088 h 1752600"/>
                <a:gd name="connsiteX30" fmla="*/ 1195334 w 8448675"/>
                <a:gd name="connsiteY30" fmla="*/ 850088 h 1752600"/>
                <a:gd name="connsiteX31" fmla="*/ 1095321 w 8448675"/>
                <a:gd name="connsiteY31" fmla="*/ 750076 h 1752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8448675" h="1752600">
                  <a:moveTo>
                    <a:pt x="1095321" y="750076"/>
                  </a:moveTo>
                  <a:cubicBezTo>
                    <a:pt x="1220099" y="510998"/>
                    <a:pt x="1344876" y="271921"/>
                    <a:pt x="1468701" y="32843"/>
                  </a:cubicBezTo>
                  <a:cubicBezTo>
                    <a:pt x="1481084" y="8078"/>
                    <a:pt x="1497276" y="-2399"/>
                    <a:pt x="1524899" y="458"/>
                  </a:cubicBezTo>
                  <a:cubicBezTo>
                    <a:pt x="1540139" y="2363"/>
                    <a:pt x="1556332" y="458"/>
                    <a:pt x="1572524" y="458"/>
                  </a:cubicBezTo>
                  <a:cubicBezTo>
                    <a:pt x="3786134" y="458"/>
                    <a:pt x="6000697" y="458"/>
                    <a:pt x="8214306" y="458"/>
                  </a:cubicBezTo>
                  <a:cubicBezTo>
                    <a:pt x="8281934" y="458"/>
                    <a:pt x="8280029" y="458"/>
                    <a:pt x="8287649" y="69991"/>
                  </a:cubicBezTo>
                  <a:cubicBezTo>
                    <a:pt x="8314319" y="332881"/>
                    <a:pt x="8342894" y="596723"/>
                    <a:pt x="8369564" y="859613"/>
                  </a:cubicBezTo>
                  <a:cubicBezTo>
                    <a:pt x="8397186" y="1124408"/>
                    <a:pt x="8422904" y="1389203"/>
                    <a:pt x="8449574" y="1653998"/>
                  </a:cubicBezTo>
                  <a:cubicBezTo>
                    <a:pt x="8452431" y="1680668"/>
                    <a:pt x="8454336" y="1707338"/>
                    <a:pt x="8457194" y="1734008"/>
                  </a:cubicBezTo>
                  <a:cubicBezTo>
                    <a:pt x="8444811" y="1748296"/>
                    <a:pt x="8428619" y="1753058"/>
                    <a:pt x="8410522" y="1753058"/>
                  </a:cubicBezTo>
                  <a:cubicBezTo>
                    <a:pt x="8393377" y="1753058"/>
                    <a:pt x="8375279" y="1754011"/>
                    <a:pt x="8358134" y="1754011"/>
                  </a:cubicBezTo>
                  <a:cubicBezTo>
                    <a:pt x="5605409" y="1754011"/>
                    <a:pt x="2852684" y="1754011"/>
                    <a:pt x="99006" y="1753058"/>
                  </a:cubicBezTo>
                  <a:cubicBezTo>
                    <a:pt x="65669" y="1753058"/>
                    <a:pt x="28521" y="1765441"/>
                    <a:pt x="899" y="1732103"/>
                  </a:cubicBezTo>
                  <a:cubicBezTo>
                    <a:pt x="-5769" y="1663523"/>
                    <a:pt x="24711" y="1627328"/>
                    <a:pt x="90434" y="1601611"/>
                  </a:cubicBezTo>
                  <a:cubicBezTo>
                    <a:pt x="309509" y="1514933"/>
                    <a:pt x="524774" y="1418731"/>
                    <a:pt x="742896" y="1328243"/>
                  </a:cubicBezTo>
                  <a:cubicBezTo>
                    <a:pt x="787664" y="1309193"/>
                    <a:pt x="821954" y="1286333"/>
                    <a:pt x="840051" y="1239661"/>
                  </a:cubicBezTo>
                  <a:cubicBezTo>
                    <a:pt x="852434" y="1208228"/>
                    <a:pt x="871484" y="1178701"/>
                    <a:pt x="892439" y="1139648"/>
                  </a:cubicBezTo>
                  <a:cubicBezTo>
                    <a:pt x="896249" y="1174891"/>
                    <a:pt x="898154" y="1198703"/>
                    <a:pt x="901011" y="1223468"/>
                  </a:cubicBezTo>
                  <a:cubicBezTo>
                    <a:pt x="921014" y="1230136"/>
                    <a:pt x="921014" y="1250138"/>
                    <a:pt x="927681" y="1265378"/>
                  </a:cubicBezTo>
                  <a:cubicBezTo>
                    <a:pt x="977211" y="1371106"/>
                    <a:pt x="1084844" y="1391108"/>
                    <a:pt x="1165807" y="1308241"/>
                  </a:cubicBezTo>
                  <a:cubicBezTo>
                    <a:pt x="1179141" y="1294906"/>
                    <a:pt x="1189619" y="1278713"/>
                    <a:pt x="1209621" y="1273951"/>
                  </a:cubicBezTo>
                  <a:cubicBezTo>
                    <a:pt x="1234387" y="1265378"/>
                    <a:pt x="1260104" y="1267283"/>
                    <a:pt x="1284869" y="1267283"/>
                  </a:cubicBezTo>
                  <a:cubicBezTo>
                    <a:pt x="1601099" y="1267283"/>
                    <a:pt x="1916376" y="1267283"/>
                    <a:pt x="2232607" y="1267283"/>
                  </a:cubicBezTo>
                  <a:cubicBezTo>
                    <a:pt x="2301187" y="1267283"/>
                    <a:pt x="2303092" y="1265378"/>
                    <a:pt x="2303092" y="1198703"/>
                  </a:cubicBezTo>
                  <a:cubicBezTo>
                    <a:pt x="2303092" y="891998"/>
                    <a:pt x="2303092" y="586246"/>
                    <a:pt x="2303092" y="279541"/>
                  </a:cubicBezTo>
                  <a:cubicBezTo>
                    <a:pt x="2303092" y="212866"/>
                    <a:pt x="2301187" y="210961"/>
                    <a:pt x="2232607" y="210961"/>
                  </a:cubicBezTo>
                  <a:cubicBezTo>
                    <a:pt x="2029724" y="210961"/>
                    <a:pt x="1825889" y="212866"/>
                    <a:pt x="1623007" y="209056"/>
                  </a:cubicBezTo>
                  <a:cubicBezTo>
                    <a:pt x="1565857" y="208103"/>
                    <a:pt x="1536329" y="229058"/>
                    <a:pt x="1514421" y="278588"/>
                  </a:cubicBezTo>
                  <a:cubicBezTo>
                    <a:pt x="1438221" y="452896"/>
                    <a:pt x="1346782" y="620536"/>
                    <a:pt x="1262962" y="791986"/>
                  </a:cubicBezTo>
                  <a:cubicBezTo>
                    <a:pt x="1252484" y="812941"/>
                    <a:pt x="1242959" y="835801"/>
                    <a:pt x="1222004" y="850088"/>
                  </a:cubicBezTo>
                  <a:cubicBezTo>
                    <a:pt x="1213432" y="854851"/>
                    <a:pt x="1202001" y="857708"/>
                    <a:pt x="1195334" y="850088"/>
                  </a:cubicBezTo>
                  <a:cubicBezTo>
                    <a:pt x="1167712" y="812941"/>
                    <a:pt x="1121991" y="791033"/>
                    <a:pt x="1095321" y="750076"/>
                  </a:cubicBezTo>
                  <a:close/>
                </a:path>
              </a:pathLst>
            </a:custGeom>
            <a:solidFill>
              <a:schemeClr val="bg1"/>
            </a:solidFill>
            <a:ln w="19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71179A5-7F4C-4720-8A6F-B8FB52A0DA89}"/>
                </a:ext>
              </a:extLst>
            </p:cNvPr>
            <p:cNvSpPr/>
            <p:nvPr/>
          </p:nvSpPr>
          <p:spPr>
            <a:xfrm>
              <a:off x="394498" y="5468157"/>
              <a:ext cx="4283807" cy="624722"/>
            </a:xfrm>
            <a:custGeom>
              <a:avLst/>
              <a:gdLst>
                <a:gd name="connsiteX0" fmla="*/ 8555869 w 8686800"/>
                <a:gd name="connsiteY0" fmla="*/ 0 h 1266825"/>
                <a:gd name="connsiteX1" fmla="*/ 8592064 w 8686800"/>
                <a:gd name="connsiteY1" fmla="*/ 325755 h 1266825"/>
                <a:gd name="connsiteX2" fmla="*/ 8600636 w 8686800"/>
                <a:gd name="connsiteY2" fmla="*/ 410527 h 1266825"/>
                <a:gd name="connsiteX3" fmla="*/ 8549201 w 8686800"/>
                <a:gd name="connsiteY3" fmla="*/ 438150 h 1266825"/>
                <a:gd name="connsiteX4" fmla="*/ 8445379 w 8686800"/>
                <a:gd name="connsiteY4" fmla="*/ 449580 h 1266825"/>
                <a:gd name="connsiteX5" fmla="*/ 8392991 w 8686800"/>
                <a:gd name="connsiteY5" fmla="*/ 507682 h 1266825"/>
                <a:gd name="connsiteX6" fmla="*/ 8413946 w 8686800"/>
                <a:gd name="connsiteY6" fmla="*/ 710565 h 1266825"/>
                <a:gd name="connsiteX7" fmla="*/ 8439664 w 8686800"/>
                <a:gd name="connsiteY7" fmla="*/ 942022 h 1266825"/>
                <a:gd name="connsiteX8" fmla="*/ 8500624 w 8686800"/>
                <a:gd name="connsiteY8" fmla="*/ 986790 h 1266825"/>
                <a:gd name="connsiteX9" fmla="*/ 8609209 w 8686800"/>
                <a:gd name="connsiteY9" fmla="*/ 976313 h 1266825"/>
                <a:gd name="connsiteX10" fmla="*/ 8660644 w 8686800"/>
                <a:gd name="connsiteY10" fmla="*/ 991552 h 1266825"/>
                <a:gd name="connsiteX11" fmla="*/ 8686361 w 8686800"/>
                <a:gd name="connsiteY11" fmla="*/ 1223010 h 1266825"/>
                <a:gd name="connsiteX12" fmla="*/ 8651119 w 8686800"/>
                <a:gd name="connsiteY12" fmla="*/ 1265873 h 1266825"/>
                <a:gd name="connsiteX13" fmla="*/ 7708144 w 8686800"/>
                <a:gd name="connsiteY13" fmla="*/ 1265873 h 1266825"/>
                <a:gd name="connsiteX14" fmla="*/ 7670044 w 8686800"/>
                <a:gd name="connsiteY14" fmla="*/ 1227773 h 1266825"/>
                <a:gd name="connsiteX15" fmla="*/ 6938524 w 8686800"/>
                <a:gd name="connsiteY15" fmla="*/ 519113 h 1266825"/>
                <a:gd name="connsiteX16" fmla="*/ 6184144 w 8686800"/>
                <a:gd name="connsiteY16" fmla="*/ 1218248 h 1266825"/>
                <a:gd name="connsiteX17" fmla="*/ 6135566 w 8686800"/>
                <a:gd name="connsiteY17" fmla="*/ 1266825 h 1266825"/>
                <a:gd name="connsiteX18" fmla="*/ 2268416 w 8686800"/>
                <a:gd name="connsiteY18" fmla="*/ 1266825 h 1266825"/>
                <a:gd name="connsiteX19" fmla="*/ 2219839 w 8686800"/>
                <a:gd name="connsiteY19" fmla="*/ 1210627 h 1266825"/>
                <a:gd name="connsiteX20" fmla="*/ 1460696 w 8686800"/>
                <a:gd name="connsiteY20" fmla="*/ 450532 h 1266825"/>
                <a:gd name="connsiteX21" fmla="*/ 732986 w 8686800"/>
                <a:gd name="connsiteY21" fmla="*/ 1128713 h 1266825"/>
                <a:gd name="connsiteX22" fmla="*/ 729176 w 8686800"/>
                <a:gd name="connsiteY22" fmla="*/ 1223963 h 1266825"/>
                <a:gd name="connsiteX23" fmla="*/ 691076 w 8686800"/>
                <a:gd name="connsiteY23" fmla="*/ 1266825 h 1266825"/>
                <a:gd name="connsiteX24" fmla="*/ 191014 w 8686800"/>
                <a:gd name="connsiteY24" fmla="*/ 1265873 h 1266825"/>
                <a:gd name="connsiteX25" fmla="*/ 38614 w 8686800"/>
                <a:gd name="connsiteY25" fmla="*/ 1266825 h 1266825"/>
                <a:gd name="connsiteX26" fmla="*/ 514 w 8686800"/>
                <a:gd name="connsiteY26" fmla="*/ 1224915 h 1266825"/>
                <a:gd name="connsiteX27" fmla="*/ 33851 w 8686800"/>
                <a:gd name="connsiteY27" fmla="*/ 783907 h 1266825"/>
                <a:gd name="connsiteX28" fmla="*/ 79571 w 8686800"/>
                <a:gd name="connsiteY28" fmla="*/ 186690 h 1266825"/>
                <a:gd name="connsiteX29" fmla="*/ 120529 w 8686800"/>
                <a:gd name="connsiteY29" fmla="*/ 168592 h 1266825"/>
                <a:gd name="connsiteX30" fmla="*/ 191966 w 8686800"/>
                <a:gd name="connsiteY30" fmla="*/ 168592 h 1266825"/>
                <a:gd name="connsiteX31" fmla="*/ 8427281 w 8686800"/>
                <a:gd name="connsiteY31" fmla="*/ 168592 h 1266825"/>
                <a:gd name="connsiteX32" fmla="*/ 8523484 w 8686800"/>
                <a:gd name="connsiteY32" fmla="*/ 151447 h 1266825"/>
                <a:gd name="connsiteX33" fmla="*/ 8536819 w 8686800"/>
                <a:gd name="connsiteY33" fmla="*/ 69532 h 1266825"/>
                <a:gd name="connsiteX34" fmla="*/ 8555869 w 8686800"/>
                <a:gd name="connsiteY34" fmla="*/ 0 h 1266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8686800" h="1266825">
                  <a:moveTo>
                    <a:pt x="8555869" y="0"/>
                  </a:moveTo>
                  <a:cubicBezTo>
                    <a:pt x="8568251" y="108585"/>
                    <a:pt x="8579681" y="217170"/>
                    <a:pt x="8592064" y="325755"/>
                  </a:cubicBezTo>
                  <a:cubicBezTo>
                    <a:pt x="8594921" y="354330"/>
                    <a:pt x="8597779" y="382905"/>
                    <a:pt x="8600636" y="410527"/>
                  </a:cubicBezTo>
                  <a:cubicBezTo>
                    <a:pt x="8590159" y="432435"/>
                    <a:pt x="8569204" y="437197"/>
                    <a:pt x="8549201" y="438150"/>
                  </a:cubicBezTo>
                  <a:cubicBezTo>
                    <a:pt x="8513959" y="440055"/>
                    <a:pt x="8480621" y="447675"/>
                    <a:pt x="8445379" y="449580"/>
                  </a:cubicBezTo>
                  <a:cubicBezTo>
                    <a:pt x="8396801" y="452438"/>
                    <a:pt x="8391086" y="460057"/>
                    <a:pt x="8392991" y="507682"/>
                  </a:cubicBezTo>
                  <a:cubicBezTo>
                    <a:pt x="8395849" y="575310"/>
                    <a:pt x="8406326" y="642938"/>
                    <a:pt x="8413946" y="710565"/>
                  </a:cubicBezTo>
                  <a:cubicBezTo>
                    <a:pt x="8422519" y="787717"/>
                    <a:pt x="8428234" y="864870"/>
                    <a:pt x="8439664" y="942022"/>
                  </a:cubicBezTo>
                  <a:cubicBezTo>
                    <a:pt x="8446331" y="990600"/>
                    <a:pt x="8450141" y="994410"/>
                    <a:pt x="8500624" y="986790"/>
                  </a:cubicBezTo>
                  <a:cubicBezTo>
                    <a:pt x="8536819" y="981075"/>
                    <a:pt x="8573014" y="982027"/>
                    <a:pt x="8609209" y="976313"/>
                  </a:cubicBezTo>
                  <a:cubicBezTo>
                    <a:pt x="8628259" y="973455"/>
                    <a:pt x="8647309" y="973455"/>
                    <a:pt x="8660644" y="991552"/>
                  </a:cubicBezTo>
                  <a:cubicBezTo>
                    <a:pt x="8669216" y="1068705"/>
                    <a:pt x="8676836" y="1145857"/>
                    <a:pt x="8686361" y="1223010"/>
                  </a:cubicBezTo>
                  <a:cubicBezTo>
                    <a:pt x="8690171" y="1252538"/>
                    <a:pt x="8685409" y="1265873"/>
                    <a:pt x="8651119" y="1265873"/>
                  </a:cubicBezTo>
                  <a:cubicBezTo>
                    <a:pt x="8336794" y="1264920"/>
                    <a:pt x="8022469" y="1264920"/>
                    <a:pt x="7708144" y="1265873"/>
                  </a:cubicBezTo>
                  <a:cubicBezTo>
                    <a:pt x="7678616" y="1265873"/>
                    <a:pt x="7670997" y="1255395"/>
                    <a:pt x="7670044" y="1227773"/>
                  </a:cubicBezTo>
                  <a:cubicBezTo>
                    <a:pt x="7657661" y="868680"/>
                    <a:pt x="7368102" y="526732"/>
                    <a:pt x="6938524" y="519113"/>
                  </a:cubicBezTo>
                  <a:cubicBezTo>
                    <a:pt x="6515614" y="511492"/>
                    <a:pt x="6202241" y="843915"/>
                    <a:pt x="6184144" y="1218248"/>
                  </a:cubicBezTo>
                  <a:cubicBezTo>
                    <a:pt x="6182239" y="1254442"/>
                    <a:pt x="6174619" y="1266825"/>
                    <a:pt x="6135566" y="1266825"/>
                  </a:cubicBezTo>
                  <a:cubicBezTo>
                    <a:pt x="4846834" y="1265873"/>
                    <a:pt x="3557149" y="1265873"/>
                    <a:pt x="2268416" y="1266825"/>
                  </a:cubicBezTo>
                  <a:cubicBezTo>
                    <a:pt x="2220791" y="1266825"/>
                    <a:pt x="2219839" y="1246823"/>
                    <a:pt x="2219839" y="1210627"/>
                  </a:cubicBezTo>
                  <a:cubicBezTo>
                    <a:pt x="2223649" y="783907"/>
                    <a:pt x="1883606" y="443865"/>
                    <a:pt x="1460696" y="450532"/>
                  </a:cubicBezTo>
                  <a:cubicBezTo>
                    <a:pt x="1082554" y="456247"/>
                    <a:pt x="764419" y="753427"/>
                    <a:pt x="732986" y="1128713"/>
                  </a:cubicBezTo>
                  <a:cubicBezTo>
                    <a:pt x="730129" y="1160145"/>
                    <a:pt x="723461" y="1192530"/>
                    <a:pt x="729176" y="1223963"/>
                  </a:cubicBezTo>
                  <a:cubicBezTo>
                    <a:pt x="735844" y="1258252"/>
                    <a:pt x="724414" y="1267777"/>
                    <a:pt x="691076" y="1266825"/>
                  </a:cubicBezTo>
                  <a:cubicBezTo>
                    <a:pt x="524389" y="1264920"/>
                    <a:pt x="357701" y="1265873"/>
                    <a:pt x="191014" y="1265873"/>
                  </a:cubicBezTo>
                  <a:cubicBezTo>
                    <a:pt x="140531" y="1265873"/>
                    <a:pt x="89096" y="1263967"/>
                    <a:pt x="38614" y="1266825"/>
                  </a:cubicBezTo>
                  <a:cubicBezTo>
                    <a:pt x="6229" y="1268730"/>
                    <a:pt x="-2344" y="1256348"/>
                    <a:pt x="514" y="1224915"/>
                  </a:cubicBezTo>
                  <a:cubicBezTo>
                    <a:pt x="11944" y="1078230"/>
                    <a:pt x="22421" y="930592"/>
                    <a:pt x="33851" y="783907"/>
                  </a:cubicBezTo>
                  <a:cubicBezTo>
                    <a:pt x="49091" y="584835"/>
                    <a:pt x="64331" y="385763"/>
                    <a:pt x="79571" y="186690"/>
                  </a:cubicBezTo>
                  <a:cubicBezTo>
                    <a:pt x="88144" y="168592"/>
                    <a:pt x="104336" y="169545"/>
                    <a:pt x="120529" y="168592"/>
                  </a:cubicBezTo>
                  <a:cubicBezTo>
                    <a:pt x="144341" y="167640"/>
                    <a:pt x="168154" y="168592"/>
                    <a:pt x="191966" y="168592"/>
                  </a:cubicBezTo>
                  <a:cubicBezTo>
                    <a:pt x="2937071" y="168592"/>
                    <a:pt x="5682177" y="168592"/>
                    <a:pt x="8427281" y="168592"/>
                  </a:cubicBezTo>
                  <a:cubicBezTo>
                    <a:pt x="8460619" y="168592"/>
                    <a:pt x="8493956" y="171450"/>
                    <a:pt x="8523484" y="151447"/>
                  </a:cubicBezTo>
                  <a:cubicBezTo>
                    <a:pt x="8544439" y="126682"/>
                    <a:pt x="8533961" y="97155"/>
                    <a:pt x="8536819" y="69532"/>
                  </a:cubicBezTo>
                  <a:cubicBezTo>
                    <a:pt x="8536819" y="43815"/>
                    <a:pt x="8530151" y="17145"/>
                    <a:pt x="8555869" y="0"/>
                  </a:cubicBezTo>
                  <a:close/>
                </a:path>
              </a:pathLst>
            </a:custGeom>
            <a:solidFill>
              <a:schemeClr val="bg1"/>
            </a:solidFill>
            <a:ln w="19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C682FCE-3105-4D8E-88A0-AC13D237BD97}"/>
                </a:ext>
              </a:extLst>
            </p:cNvPr>
            <p:cNvSpPr/>
            <p:nvPr/>
          </p:nvSpPr>
          <p:spPr>
            <a:xfrm>
              <a:off x="1173434" y="4213077"/>
              <a:ext cx="3349073" cy="333498"/>
            </a:xfrm>
            <a:custGeom>
              <a:avLst/>
              <a:gdLst>
                <a:gd name="connsiteX0" fmla="*/ 3394924 w 6791325"/>
                <a:gd name="connsiteY0" fmla="*/ 679133 h 676275"/>
                <a:gd name="connsiteX1" fmla="*/ 65936 w 6791325"/>
                <a:gd name="connsiteY1" fmla="*/ 679133 h 676275"/>
                <a:gd name="connsiteX2" fmla="*/ 1166 w 6791325"/>
                <a:gd name="connsiteY2" fmla="*/ 612458 h 676275"/>
                <a:gd name="connsiteX3" fmla="*/ 214 w 6791325"/>
                <a:gd name="connsiteY3" fmla="*/ 264795 h 676275"/>
                <a:gd name="connsiteX4" fmla="*/ 264056 w 6791325"/>
                <a:gd name="connsiteY4" fmla="*/ 0 h 676275"/>
                <a:gd name="connsiteX5" fmla="*/ 6182891 w 6791325"/>
                <a:gd name="connsiteY5" fmla="*/ 1905 h 676275"/>
                <a:gd name="connsiteX6" fmla="*/ 6559129 w 6791325"/>
                <a:gd name="connsiteY6" fmla="*/ 1905 h 676275"/>
                <a:gd name="connsiteX7" fmla="*/ 6794396 w 6791325"/>
                <a:gd name="connsiteY7" fmla="*/ 236220 h 676275"/>
                <a:gd name="connsiteX8" fmla="*/ 6796301 w 6791325"/>
                <a:gd name="connsiteY8" fmla="*/ 626745 h 676275"/>
                <a:gd name="connsiteX9" fmla="*/ 6742962 w 6791325"/>
                <a:gd name="connsiteY9" fmla="*/ 679133 h 676275"/>
                <a:gd name="connsiteX10" fmla="*/ 4014049 w 6791325"/>
                <a:gd name="connsiteY10" fmla="*/ 678180 h 676275"/>
                <a:gd name="connsiteX11" fmla="*/ 3394924 w 6791325"/>
                <a:gd name="connsiteY11" fmla="*/ 679133 h 676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791325" h="676275">
                  <a:moveTo>
                    <a:pt x="3394924" y="679133"/>
                  </a:moveTo>
                  <a:cubicBezTo>
                    <a:pt x="2285261" y="679133"/>
                    <a:pt x="1175599" y="679133"/>
                    <a:pt x="65936" y="679133"/>
                  </a:cubicBezTo>
                  <a:cubicBezTo>
                    <a:pt x="-7406" y="679133"/>
                    <a:pt x="1166" y="688658"/>
                    <a:pt x="1166" y="612458"/>
                  </a:cubicBezTo>
                  <a:cubicBezTo>
                    <a:pt x="1166" y="496253"/>
                    <a:pt x="4976" y="381000"/>
                    <a:pt x="214" y="264795"/>
                  </a:cubicBezTo>
                  <a:cubicBezTo>
                    <a:pt x="-5502" y="117158"/>
                    <a:pt x="104036" y="0"/>
                    <a:pt x="264056" y="0"/>
                  </a:cubicBezTo>
                  <a:cubicBezTo>
                    <a:pt x="2237636" y="2858"/>
                    <a:pt x="4210264" y="1905"/>
                    <a:pt x="6182891" y="1905"/>
                  </a:cubicBezTo>
                  <a:cubicBezTo>
                    <a:pt x="6308621" y="1905"/>
                    <a:pt x="6433399" y="953"/>
                    <a:pt x="6559129" y="1905"/>
                  </a:cubicBezTo>
                  <a:cubicBezTo>
                    <a:pt x="6695337" y="2858"/>
                    <a:pt x="6792491" y="100965"/>
                    <a:pt x="6794396" y="236220"/>
                  </a:cubicBezTo>
                  <a:cubicBezTo>
                    <a:pt x="6795349" y="366713"/>
                    <a:pt x="6793444" y="496253"/>
                    <a:pt x="6796301" y="626745"/>
                  </a:cubicBezTo>
                  <a:cubicBezTo>
                    <a:pt x="6797254" y="668655"/>
                    <a:pt x="6784871" y="679133"/>
                    <a:pt x="6742962" y="679133"/>
                  </a:cubicBezTo>
                  <a:cubicBezTo>
                    <a:pt x="5833324" y="678180"/>
                    <a:pt x="4923687" y="678180"/>
                    <a:pt x="4014049" y="678180"/>
                  </a:cubicBezTo>
                  <a:cubicBezTo>
                    <a:pt x="3808309" y="679133"/>
                    <a:pt x="3601616" y="679133"/>
                    <a:pt x="3394924" y="679133"/>
                  </a:cubicBezTo>
                  <a:close/>
                </a:path>
              </a:pathLst>
            </a:custGeom>
            <a:solidFill>
              <a:schemeClr val="bg1"/>
            </a:solidFill>
            <a:ln w="19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09D149A-447A-49D4-8C89-82E60599E5DA}"/>
                </a:ext>
              </a:extLst>
            </p:cNvPr>
            <p:cNvSpPr/>
            <p:nvPr/>
          </p:nvSpPr>
          <p:spPr>
            <a:xfrm>
              <a:off x="426750" y="5448890"/>
              <a:ext cx="4200275" cy="108972"/>
            </a:xfrm>
            <a:custGeom>
              <a:avLst/>
              <a:gdLst>
                <a:gd name="connsiteX0" fmla="*/ 8538584 w 8534400"/>
                <a:gd name="connsiteY0" fmla="*/ 39070 h 209550"/>
                <a:gd name="connsiteX1" fmla="*/ 8535726 w 8534400"/>
                <a:gd name="connsiteY1" fmla="*/ 211473 h 209550"/>
                <a:gd name="connsiteX2" fmla="*/ 8484291 w 8534400"/>
                <a:gd name="connsiteY2" fmla="*/ 215283 h 209550"/>
                <a:gd name="connsiteX3" fmla="*/ 54666 w 8534400"/>
                <a:gd name="connsiteY3" fmla="*/ 215283 h 209550"/>
                <a:gd name="connsiteX4" fmla="*/ 3231 w 8534400"/>
                <a:gd name="connsiteY4" fmla="*/ 211473 h 209550"/>
                <a:gd name="connsiteX5" fmla="*/ 374 w 8534400"/>
                <a:gd name="connsiteY5" fmla="*/ 46690 h 209550"/>
                <a:gd name="connsiteX6" fmla="*/ 47046 w 8534400"/>
                <a:gd name="connsiteY6" fmla="*/ 970 h 209550"/>
                <a:gd name="connsiteX7" fmla="*/ 79431 w 8534400"/>
                <a:gd name="connsiteY7" fmla="*/ 18 h 209550"/>
                <a:gd name="connsiteX8" fmla="*/ 141344 w 8534400"/>
                <a:gd name="connsiteY8" fmla="*/ 970 h 209550"/>
                <a:gd name="connsiteX9" fmla="*/ 8535726 w 8534400"/>
                <a:gd name="connsiteY9" fmla="*/ 970 h 209550"/>
                <a:gd name="connsiteX10" fmla="*/ 8538584 w 8534400"/>
                <a:gd name="connsiteY10" fmla="*/ 39070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534400" h="209550">
                  <a:moveTo>
                    <a:pt x="8538584" y="39070"/>
                  </a:moveTo>
                  <a:cubicBezTo>
                    <a:pt x="8537631" y="96220"/>
                    <a:pt x="8536679" y="154323"/>
                    <a:pt x="8535726" y="211473"/>
                  </a:cubicBezTo>
                  <a:cubicBezTo>
                    <a:pt x="8519534" y="220045"/>
                    <a:pt x="8501436" y="215283"/>
                    <a:pt x="8484291" y="215283"/>
                  </a:cubicBezTo>
                  <a:cubicBezTo>
                    <a:pt x="5674417" y="215283"/>
                    <a:pt x="2864541" y="215283"/>
                    <a:pt x="54666" y="215283"/>
                  </a:cubicBezTo>
                  <a:cubicBezTo>
                    <a:pt x="37521" y="215283"/>
                    <a:pt x="19424" y="219093"/>
                    <a:pt x="3231" y="211473"/>
                  </a:cubicBezTo>
                  <a:cubicBezTo>
                    <a:pt x="2279" y="156228"/>
                    <a:pt x="4184" y="101935"/>
                    <a:pt x="374" y="46690"/>
                  </a:cubicBezTo>
                  <a:cubicBezTo>
                    <a:pt x="-2484" y="8590"/>
                    <a:pt x="10851" y="-3792"/>
                    <a:pt x="47046" y="970"/>
                  </a:cubicBezTo>
                  <a:cubicBezTo>
                    <a:pt x="57524" y="2875"/>
                    <a:pt x="68954" y="18"/>
                    <a:pt x="79431" y="18"/>
                  </a:cubicBezTo>
                  <a:cubicBezTo>
                    <a:pt x="100386" y="970"/>
                    <a:pt x="120389" y="970"/>
                    <a:pt x="141344" y="970"/>
                  </a:cubicBezTo>
                  <a:cubicBezTo>
                    <a:pt x="2939789" y="970"/>
                    <a:pt x="5737281" y="970"/>
                    <a:pt x="8535726" y="970"/>
                  </a:cubicBezTo>
                  <a:cubicBezTo>
                    <a:pt x="8535726" y="14305"/>
                    <a:pt x="8537631" y="26688"/>
                    <a:pt x="8538584" y="3907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03985C0-61D1-433B-B56E-FC54D085289F}"/>
                </a:ext>
              </a:extLst>
            </p:cNvPr>
            <p:cNvSpPr/>
            <p:nvPr/>
          </p:nvSpPr>
          <p:spPr>
            <a:xfrm>
              <a:off x="817696" y="5779569"/>
              <a:ext cx="620025" cy="620024"/>
            </a:xfrm>
            <a:custGeom>
              <a:avLst/>
              <a:gdLst>
                <a:gd name="connsiteX0" fmla="*/ 632462 w 1257300"/>
                <a:gd name="connsiteY0" fmla="*/ 1263018 h 1257300"/>
                <a:gd name="connsiteX1" fmla="*/ 2 w 1257300"/>
                <a:gd name="connsiteY1" fmla="*/ 629605 h 1257300"/>
                <a:gd name="connsiteX2" fmla="*/ 635320 w 1257300"/>
                <a:gd name="connsiteY2" fmla="*/ 2 h 1257300"/>
                <a:gd name="connsiteX3" fmla="*/ 1263970 w 1257300"/>
                <a:gd name="connsiteY3" fmla="*/ 634368 h 1257300"/>
                <a:gd name="connsiteX4" fmla="*/ 632462 w 1257300"/>
                <a:gd name="connsiteY4" fmla="*/ 1263018 h 1257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7300" h="1257300">
                  <a:moveTo>
                    <a:pt x="632462" y="1263018"/>
                  </a:moveTo>
                  <a:cubicBezTo>
                    <a:pt x="282895" y="1263018"/>
                    <a:pt x="-950" y="979172"/>
                    <a:pt x="2" y="629605"/>
                  </a:cubicBezTo>
                  <a:cubicBezTo>
                    <a:pt x="955" y="280037"/>
                    <a:pt x="284800" y="-950"/>
                    <a:pt x="635320" y="2"/>
                  </a:cubicBezTo>
                  <a:cubicBezTo>
                    <a:pt x="985840" y="955"/>
                    <a:pt x="1264922" y="282895"/>
                    <a:pt x="1263970" y="634368"/>
                  </a:cubicBezTo>
                  <a:cubicBezTo>
                    <a:pt x="1263018" y="982983"/>
                    <a:pt x="981077" y="1263018"/>
                    <a:pt x="632462" y="1263018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44F9D2CE-D2A5-44C2-809B-E3E3A47B9AE2}"/>
                </a:ext>
              </a:extLst>
            </p:cNvPr>
            <p:cNvSpPr/>
            <p:nvPr/>
          </p:nvSpPr>
          <p:spPr>
            <a:xfrm>
              <a:off x="3505204" y="5779569"/>
              <a:ext cx="620025" cy="620024"/>
            </a:xfrm>
            <a:custGeom>
              <a:avLst/>
              <a:gdLst>
                <a:gd name="connsiteX0" fmla="*/ 630564 w 1257300"/>
                <a:gd name="connsiteY0" fmla="*/ 1264941 h 1257300"/>
                <a:gd name="connsiteX1" fmla="*/ 10 w 1257300"/>
                <a:gd name="connsiteY1" fmla="*/ 629624 h 1257300"/>
                <a:gd name="connsiteX2" fmla="*/ 636279 w 1257300"/>
                <a:gd name="connsiteY2" fmla="*/ 21 h 1257300"/>
                <a:gd name="connsiteX3" fmla="*/ 1263977 w 1257300"/>
                <a:gd name="connsiteY3" fmla="*/ 637244 h 1257300"/>
                <a:gd name="connsiteX4" fmla="*/ 630564 w 1257300"/>
                <a:gd name="connsiteY4" fmla="*/ 1264941 h 1257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7300" h="1257300">
                  <a:moveTo>
                    <a:pt x="630564" y="1264941"/>
                  </a:moveTo>
                  <a:cubicBezTo>
                    <a:pt x="281949" y="1263989"/>
                    <a:pt x="-1896" y="979191"/>
                    <a:pt x="10" y="629624"/>
                  </a:cubicBezTo>
                  <a:cubicBezTo>
                    <a:pt x="962" y="281009"/>
                    <a:pt x="287664" y="-2836"/>
                    <a:pt x="636279" y="21"/>
                  </a:cubicBezTo>
                  <a:cubicBezTo>
                    <a:pt x="985847" y="2879"/>
                    <a:pt x="1265882" y="286724"/>
                    <a:pt x="1263977" y="637244"/>
                  </a:cubicBezTo>
                  <a:cubicBezTo>
                    <a:pt x="1263024" y="983954"/>
                    <a:pt x="977274" y="1265894"/>
                    <a:pt x="630564" y="1264941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9319DEB9-05AD-4D4F-955B-8EC4D24AEA2B}"/>
                </a:ext>
              </a:extLst>
            </p:cNvPr>
            <p:cNvSpPr/>
            <p:nvPr/>
          </p:nvSpPr>
          <p:spPr>
            <a:xfrm>
              <a:off x="885395" y="4963436"/>
              <a:ext cx="164400" cy="310013"/>
            </a:xfrm>
            <a:custGeom>
              <a:avLst/>
              <a:gdLst>
                <a:gd name="connsiteX0" fmla="*/ 195686 w 333375"/>
                <a:gd name="connsiteY0" fmla="*/ 1452 h 628650"/>
                <a:gd name="connsiteX1" fmla="*/ 309986 w 333375"/>
                <a:gd name="connsiteY1" fmla="*/ 104322 h 628650"/>
                <a:gd name="connsiteX2" fmla="*/ 337608 w 333375"/>
                <a:gd name="connsiteY2" fmla="*/ 166235 h 628650"/>
                <a:gd name="connsiteX3" fmla="*/ 337608 w 333375"/>
                <a:gd name="connsiteY3" fmla="*/ 464367 h 628650"/>
                <a:gd name="connsiteX4" fmla="*/ 302366 w 333375"/>
                <a:gd name="connsiteY4" fmla="*/ 537710 h 628650"/>
                <a:gd name="connsiteX5" fmla="*/ 129963 w 333375"/>
                <a:gd name="connsiteY5" fmla="*/ 626292 h 628650"/>
                <a:gd name="connsiteX6" fmla="*/ 423 w 333375"/>
                <a:gd name="connsiteY6" fmla="*/ 475797 h 628650"/>
                <a:gd name="connsiteX7" fmla="*/ 423 w 333375"/>
                <a:gd name="connsiteY7" fmla="*/ 172902 h 628650"/>
                <a:gd name="connsiteX8" fmla="*/ 195686 w 333375"/>
                <a:gd name="connsiteY8" fmla="*/ 1452 h 628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3375" h="628650">
                  <a:moveTo>
                    <a:pt x="195686" y="1452"/>
                  </a:moveTo>
                  <a:cubicBezTo>
                    <a:pt x="250931" y="17645"/>
                    <a:pt x="286173" y="54792"/>
                    <a:pt x="309986" y="104322"/>
                  </a:cubicBezTo>
                  <a:cubicBezTo>
                    <a:pt x="333798" y="118610"/>
                    <a:pt x="337608" y="141470"/>
                    <a:pt x="337608" y="166235"/>
                  </a:cubicBezTo>
                  <a:cubicBezTo>
                    <a:pt x="339513" y="265295"/>
                    <a:pt x="338561" y="365307"/>
                    <a:pt x="337608" y="464367"/>
                  </a:cubicBezTo>
                  <a:cubicBezTo>
                    <a:pt x="337608" y="493895"/>
                    <a:pt x="330941" y="520565"/>
                    <a:pt x="302366" y="537710"/>
                  </a:cubicBezTo>
                  <a:cubicBezTo>
                    <a:pt x="252836" y="612957"/>
                    <a:pt x="199496" y="640580"/>
                    <a:pt x="129963" y="626292"/>
                  </a:cubicBezTo>
                  <a:cubicBezTo>
                    <a:pt x="59478" y="612005"/>
                    <a:pt x="14711" y="559617"/>
                    <a:pt x="423" y="475797"/>
                  </a:cubicBezTo>
                  <a:cubicBezTo>
                    <a:pt x="423" y="374832"/>
                    <a:pt x="-529" y="273867"/>
                    <a:pt x="423" y="172902"/>
                  </a:cubicBezTo>
                  <a:cubicBezTo>
                    <a:pt x="3281" y="56697"/>
                    <a:pt x="81386" y="-10930"/>
                    <a:pt x="195686" y="1452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559B39C-1571-4EBD-9A09-4AEA4D808C0D}"/>
                </a:ext>
              </a:extLst>
            </p:cNvPr>
            <p:cNvSpPr/>
            <p:nvPr/>
          </p:nvSpPr>
          <p:spPr>
            <a:xfrm>
              <a:off x="4519980" y="5670476"/>
              <a:ext cx="164400" cy="295921"/>
            </a:xfrm>
            <a:custGeom>
              <a:avLst/>
              <a:gdLst>
                <a:gd name="connsiteX0" fmla="*/ 292995 w 333375"/>
                <a:gd name="connsiteY0" fmla="*/ 582239 h 600075"/>
                <a:gd name="connsiteX1" fmla="*/ 94875 w 333375"/>
                <a:gd name="connsiteY1" fmla="*/ 601289 h 600075"/>
                <a:gd name="connsiteX2" fmla="*/ 53917 w 333375"/>
                <a:gd name="connsiteY2" fmla="*/ 566999 h 600075"/>
                <a:gd name="connsiteX3" fmla="*/ 577 w 333375"/>
                <a:gd name="connsiteY3" fmla="*/ 57411 h 600075"/>
                <a:gd name="connsiteX4" fmla="*/ 26295 w 333375"/>
                <a:gd name="connsiteY4" fmla="*/ 25979 h 600075"/>
                <a:gd name="connsiteX5" fmla="*/ 232988 w 333375"/>
                <a:gd name="connsiteY5" fmla="*/ 1214 h 600075"/>
                <a:gd name="connsiteX6" fmla="*/ 285375 w 333375"/>
                <a:gd name="connsiteY6" fmla="*/ 47886 h 600075"/>
                <a:gd name="connsiteX7" fmla="*/ 338715 w 333375"/>
                <a:gd name="connsiteY7" fmla="*/ 537471 h 600075"/>
                <a:gd name="connsiteX8" fmla="*/ 292995 w 333375"/>
                <a:gd name="connsiteY8" fmla="*/ 582239 h 600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3375" h="600075">
                  <a:moveTo>
                    <a:pt x="292995" y="582239"/>
                  </a:moveTo>
                  <a:cubicBezTo>
                    <a:pt x="227272" y="587954"/>
                    <a:pt x="160597" y="593669"/>
                    <a:pt x="94875" y="601289"/>
                  </a:cubicBezTo>
                  <a:cubicBezTo>
                    <a:pt x="65347" y="605099"/>
                    <a:pt x="56775" y="595574"/>
                    <a:pt x="53917" y="566999"/>
                  </a:cubicBezTo>
                  <a:cubicBezTo>
                    <a:pt x="37725" y="397454"/>
                    <a:pt x="19627" y="226956"/>
                    <a:pt x="577" y="57411"/>
                  </a:cubicBezTo>
                  <a:cubicBezTo>
                    <a:pt x="-2280" y="32646"/>
                    <a:pt x="5340" y="27884"/>
                    <a:pt x="26295" y="25979"/>
                  </a:cubicBezTo>
                  <a:cubicBezTo>
                    <a:pt x="95827" y="18359"/>
                    <a:pt x="164408" y="9786"/>
                    <a:pt x="232988" y="1214"/>
                  </a:cubicBezTo>
                  <a:cubicBezTo>
                    <a:pt x="270135" y="-4501"/>
                    <a:pt x="281565" y="9786"/>
                    <a:pt x="285375" y="47886"/>
                  </a:cubicBezTo>
                  <a:cubicBezTo>
                    <a:pt x="300615" y="211716"/>
                    <a:pt x="317760" y="374594"/>
                    <a:pt x="338715" y="537471"/>
                  </a:cubicBezTo>
                  <a:cubicBezTo>
                    <a:pt x="345383" y="581286"/>
                    <a:pt x="316808" y="575571"/>
                    <a:pt x="292995" y="582239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AB809EDD-DB7B-41B7-B0E1-1DD8302E22F5}"/>
                </a:ext>
              </a:extLst>
            </p:cNvPr>
            <p:cNvSpPr/>
            <p:nvPr/>
          </p:nvSpPr>
          <p:spPr>
            <a:xfrm>
              <a:off x="1034974" y="4686200"/>
              <a:ext cx="549567" cy="540173"/>
            </a:xfrm>
            <a:custGeom>
              <a:avLst/>
              <a:gdLst>
                <a:gd name="connsiteX0" fmla="*/ 0 w 1114425"/>
                <a:gd name="connsiteY0" fmla="*/ 1099894 h 1095375"/>
                <a:gd name="connsiteX1" fmla="*/ 16192 w 1114425"/>
                <a:gd name="connsiteY1" fmla="*/ 993214 h 1095375"/>
                <a:gd name="connsiteX2" fmla="*/ 6667 w 1114425"/>
                <a:gd name="connsiteY2" fmla="*/ 667459 h 1095375"/>
                <a:gd name="connsiteX3" fmla="*/ 269558 w 1114425"/>
                <a:gd name="connsiteY3" fmla="*/ 135012 h 1095375"/>
                <a:gd name="connsiteX4" fmla="*/ 479108 w 1114425"/>
                <a:gd name="connsiteY4" fmla="*/ 709 h 1095375"/>
                <a:gd name="connsiteX5" fmla="*/ 1073468 w 1114425"/>
                <a:gd name="connsiteY5" fmla="*/ 2614 h 1095375"/>
                <a:gd name="connsiteX6" fmla="*/ 1122998 w 1114425"/>
                <a:gd name="connsiteY6" fmla="*/ 54049 h 1095375"/>
                <a:gd name="connsiteX7" fmla="*/ 1122998 w 1114425"/>
                <a:gd name="connsiteY7" fmla="*/ 1048459 h 1095375"/>
                <a:gd name="connsiteX8" fmla="*/ 1069658 w 1114425"/>
                <a:gd name="connsiteY8" fmla="*/ 1101799 h 1095375"/>
                <a:gd name="connsiteX9" fmla="*/ 0 w 1114425"/>
                <a:gd name="connsiteY9" fmla="*/ 1099894 h 1095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14425" h="1095375">
                  <a:moveTo>
                    <a:pt x="0" y="1099894"/>
                  </a:moveTo>
                  <a:cubicBezTo>
                    <a:pt x="13335" y="1065604"/>
                    <a:pt x="18097" y="1029409"/>
                    <a:pt x="16192" y="993214"/>
                  </a:cubicBezTo>
                  <a:cubicBezTo>
                    <a:pt x="11430" y="884629"/>
                    <a:pt x="26670" y="775092"/>
                    <a:pt x="6667" y="667459"/>
                  </a:cubicBezTo>
                  <a:cubicBezTo>
                    <a:pt x="95250" y="490294"/>
                    <a:pt x="191453" y="316939"/>
                    <a:pt x="269558" y="135012"/>
                  </a:cubicBezTo>
                  <a:cubicBezTo>
                    <a:pt x="313372" y="34047"/>
                    <a:pt x="365760" y="-5958"/>
                    <a:pt x="479108" y="709"/>
                  </a:cubicBezTo>
                  <a:cubicBezTo>
                    <a:pt x="676275" y="12139"/>
                    <a:pt x="875347" y="5472"/>
                    <a:pt x="1073468" y="2614"/>
                  </a:cubicBezTo>
                  <a:cubicBezTo>
                    <a:pt x="1113473" y="2614"/>
                    <a:pt x="1123950" y="14997"/>
                    <a:pt x="1122998" y="54049"/>
                  </a:cubicBezTo>
                  <a:cubicBezTo>
                    <a:pt x="1122045" y="385519"/>
                    <a:pt x="1121093" y="716989"/>
                    <a:pt x="1122998" y="1048459"/>
                  </a:cubicBezTo>
                  <a:cubicBezTo>
                    <a:pt x="1122998" y="1090369"/>
                    <a:pt x="1112520" y="1101799"/>
                    <a:pt x="1069658" y="1101799"/>
                  </a:cubicBezTo>
                  <a:cubicBezTo>
                    <a:pt x="713422" y="1099894"/>
                    <a:pt x="357188" y="1100847"/>
                    <a:pt x="0" y="1099894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19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66EFE4C6-1735-4FCB-9451-3DE02AF6A51F}"/>
                </a:ext>
              </a:extLst>
            </p:cNvPr>
            <p:cNvSpPr/>
            <p:nvPr/>
          </p:nvSpPr>
          <p:spPr>
            <a:xfrm>
              <a:off x="1943677" y="4837766"/>
              <a:ext cx="492339" cy="509327"/>
            </a:xfrm>
            <a:custGeom>
              <a:avLst/>
              <a:gdLst>
                <a:gd name="connsiteX0" fmla="*/ 248205 w 492339"/>
                <a:gd name="connsiteY0" fmla="*/ 384730 h 509327"/>
                <a:gd name="connsiteX1" fmla="*/ 240221 w 492339"/>
                <a:gd name="connsiteY1" fmla="*/ 391776 h 509327"/>
                <a:gd name="connsiteX2" fmla="*/ 246326 w 492339"/>
                <a:gd name="connsiteY2" fmla="*/ 468340 h 509327"/>
                <a:gd name="connsiteX3" fmla="*/ 254312 w 492339"/>
                <a:gd name="connsiteY3" fmla="*/ 394125 h 509327"/>
                <a:gd name="connsiteX4" fmla="*/ 248205 w 492339"/>
                <a:gd name="connsiteY4" fmla="*/ 384730 h 509327"/>
                <a:gd name="connsiteX5" fmla="*/ 250086 w 492339"/>
                <a:gd name="connsiteY5" fmla="*/ 282330 h 509327"/>
                <a:gd name="connsiteX6" fmla="*/ 250085 w 492339"/>
                <a:gd name="connsiteY6" fmla="*/ 282332 h 509327"/>
                <a:gd name="connsiteX7" fmla="*/ 250085 w 492339"/>
                <a:gd name="connsiteY7" fmla="*/ 282331 h 509327"/>
                <a:gd name="connsiteX8" fmla="*/ 241924 w 492339"/>
                <a:gd name="connsiteY8" fmla="*/ 43129 h 509327"/>
                <a:gd name="connsiteX9" fmla="*/ 231296 w 492339"/>
                <a:gd name="connsiteY9" fmla="*/ 54050 h 509327"/>
                <a:gd name="connsiteX10" fmla="*/ 232236 w 492339"/>
                <a:gd name="connsiteY10" fmla="*/ 78945 h 509327"/>
                <a:gd name="connsiteX11" fmla="*/ 225190 w 492339"/>
                <a:gd name="connsiteY11" fmla="*/ 90218 h 509327"/>
                <a:gd name="connsiteX12" fmla="*/ 203987 w 492339"/>
                <a:gd name="connsiteY12" fmla="*/ 108757 h 509327"/>
                <a:gd name="connsiteX13" fmla="*/ 225191 w 492339"/>
                <a:gd name="connsiteY13" fmla="*/ 190267 h 509327"/>
                <a:gd name="connsiteX14" fmla="*/ 219554 w 492339"/>
                <a:gd name="connsiteY14" fmla="*/ 149403 h 509327"/>
                <a:gd name="connsiteX15" fmla="*/ 236464 w 492339"/>
                <a:gd name="connsiteY15" fmla="*/ 118871 h 509327"/>
                <a:gd name="connsiteX16" fmla="*/ 245367 w 492339"/>
                <a:gd name="connsiteY16" fmla="*/ 113716 h 509327"/>
                <a:gd name="connsiteX17" fmla="*/ 235993 w 492339"/>
                <a:gd name="connsiteY17" fmla="*/ 119340 h 509327"/>
                <a:gd name="connsiteX18" fmla="*/ 232705 w 492339"/>
                <a:gd name="connsiteY18" fmla="*/ 234890 h 509327"/>
                <a:gd name="connsiteX19" fmla="*/ 220492 w 492339"/>
                <a:gd name="connsiteY19" fmla="*/ 272467 h 509327"/>
                <a:gd name="connsiteX20" fmla="*/ 222841 w 492339"/>
                <a:gd name="connsiteY20" fmla="*/ 303468 h 509327"/>
                <a:gd name="connsiteX21" fmla="*/ 238812 w 492339"/>
                <a:gd name="connsiteY21" fmla="*/ 293605 h 509327"/>
                <a:gd name="connsiteX22" fmla="*/ 239189 w 492339"/>
                <a:gd name="connsiteY22" fmla="*/ 293551 h 509327"/>
                <a:gd name="connsiteX23" fmla="*/ 236463 w 492339"/>
                <a:gd name="connsiteY23" fmla="*/ 305817 h 509327"/>
                <a:gd name="connsiteX24" fmla="*/ 223781 w 492339"/>
                <a:gd name="connsiteY24" fmla="*/ 384260 h 509327"/>
                <a:gd name="connsiteX25" fmla="*/ 229887 w 492339"/>
                <a:gd name="connsiteY25" fmla="*/ 409625 h 509327"/>
                <a:gd name="connsiteX26" fmla="*/ 240691 w 492339"/>
                <a:gd name="connsiteY26" fmla="*/ 390836 h 509327"/>
                <a:gd name="connsiteX27" fmla="*/ 248676 w 492339"/>
                <a:gd name="connsiteY27" fmla="*/ 383790 h 509327"/>
                <a:gd name="connsiteX28" fmla="*/ 261828 w 492339"/>
                <a:gd name="connsiteY28" fmla="*/ 368289 h 509327"/>
                <a:gd name="connsiteX29" fmla="*/ 265116 w 492339"/>
                <a:gd name="connsiteY29" fmla="*/ 316621 h 509327"/>
                <a:gd name="connsiteX30" fmla="*/ 254313 w 492339"/>
                <a:gd name="connsiteY30" fmla="*/ 343864 h 509327"/>
                <a:gd name="connsiteX31" fmla="*/ 256822 w 492339"/>
                <a:gd name="connsiteY31" fmla="*/ 297494 h 509327"/>
                <a:gd name="connsiteX32" fmla="*/ 250578 w 492339"/>
                <a:gd name="connsiteY32" fmla="*/ 281920 h 509327"/>
                <a:gd name="connsiteX33" fmla="*/ 269813 w 492339"/>
                <a:gd name="connsiteY33" fmla="*/ 265891 h 509327"/>
                <a:gd name="connsiteX34" fmla="*/ 266995 w 492339"/>
                <a:gd name="connsiteY34" fmla="*/ 193555 h 509327"/>
                <a:gd name="connsiteX35" fmla="*/ 259479 w 492339"/>
                <a:gd name="connsiteY35" fmla="*/ 230193 h 509327"/>
                <a:gd name="connsiteX36" fmla="*/ 259949 w 492339"/>
                <a:gd name="connsiteY36" fmla="*/ 121689 h 509327"/>
                <a:gd name="connsiteX37" fmla="*/ 255310 w 492339"/>
                <a:gd name="connsiteY37" fmla="*/ 112060 h 509327"/>
                <a:gd name="connsiteX38" fmla="*/ 245388 w 492339"/>
                <a:gd name="connsiteY38" fmla="*/ 113704 h 509327"/>
                <a:gd name="connsiteX39" fmla="*/ 252141 w 492339"/>
                <a:gd name="connsiteY39" fmla="*/ 105426 h 509327"/>
                <a:gd name="connsiteX40" fmla="*/ 248677 w 492339"/>
                <a:gd name="connsiteY40" fmla="*/ 95385 h 509327"/>
                <a:gd name="connsiteX41" fmla="*/ 248676 w 492339"/>
                <a:gd name="connsiteY41" fmla="*/ 95385 h 509327"/>
                <a:gd name="connsiteX42" fmla="*/ 261886 w 492339"/>
                <a:gd name="connsiteY42" fmla="*/ 72075 h 509327"/>
                <a:gd name="connsiteX43" fmla="*/ 257131 w 492339"/>
                <a:gd name="connsiteY43" fmla="*/ 47004 h 509327"/>
                <a:gd name="connsiteX44" fmla="*/ 241924 w 492339"/>
                <a:gd name="connsiteY44" fmla="*/ 43129 h 509327"/>
                <a:gd name="connsiteX45" fmla="*/ 217029 w 492339"/>
                <a:gd name="connsiteY45" fmla="*/ 92 h 509327"/>
                <a:gd name="connsiteX46" fmla="*/ 250555 w 492339"/>
                <a:gd name="connsiteY46" fmla="*/ 1912 h 509327"/>
                <a:gd name="connsiteX47" fmla="*/ 278738 w 492339"/>
                <a:gd name="connsiteY47" fmla="*/ 1442 h 509327"/>
                <a:gd name="connsiteX48" fmla="*/ 303633 w 492339"/>
                <a:gd name="connsiteY48" fmla="*/ 24928 h 509327"/>
                <a:gd name="connsiteX49" fmla="*/ 303163 w 492339"/>
                <a:gd name="connsiteY49" fmla="*/ 151282 h 509327"/>
                <a:gd name="connsiteX50" fmla="*/ 393819 w 492339"/>
                <a:gd name="connsiteY50" fmla="*/ 99613 h 509327"/>
                <a:gd name="connsiteX51" fmla="*/ 460988 w 492339"/>
                <a:gd name="connsiteY51" fmla="*/ 117932 h 509327"/>
                <a:gd name="connsiteX52" fmla="*/ 490580 w 492339"/>
                <a:gd name="connsiteY52" fmla="*/ 178055 h 509327"/>
                <a:gd name="connsiteX53" fmla="*/ 435623 w 492339"/>
                <a:gd name="connsiteY53" fmla="*/ 214693 h 509327"/>
                <a:gd name="connsiteX54" fmla="*/ 367045 w 492339"/>
                <a:gd name="connsiteY54" fmla="*/ 255559 h 509327"/>
                <a:gd name="connsiteX55" fmla="*/ 478837 w 492339"/>
                <a:gd name="connsiteY55" fmla="*/ 318970 h 509327"/>
                <a:gd name="connsiteX56" fmla="*/ 487292 w 492339"/>
                <a:gd name="connsiteY56" fmla="*/ 346683 h 509327"/>
                <a:gd name="connsiteX57" fmla="*/ 449715 w 492339"/>
                <a:gd name="connsiteY57" fmla="*/ 411504 h 509327"/>
                <a:gd name="connsiteX58" fmla="*/ 415426 w 492339"/>
                <a:gd name="connsiteY58" fmla="*/ 421368 h 509327"/>
                <a:gd name="connsiteX59" fmla="*/ 307391 w 492339"/>
                <a:gd name="connsiteY59" fmla="*/ 357017 h 509327"/>
                <a:gd name="connsiteX60" fmla="*/ 307860 w 492339"/>
                <a:gd name="connsiteY60" fmla="*/ 487598 h 509327"/>
                <a:gd name="connsiteX61" fmla="*/ 285784 w 492339"/>
                <a:gd name="connsiteY61" fmla="*/ 509205 h 509327"/>
                <a:gd name="connsiteX62" fmla="*/ 208280 w 492339"/>
                <a:gd name="connsiteY62" fmla="*/ 509205 h 509327"/>
                <a:gd name="connsiteX63" fmla="*/ 185734 w 492339"/>
                <a:gd name="connsiteY63" fmla="*/ 487598 h 509327"/>
                <a:gd name="connsiteX64" fmla="*/ 185734 w 492339"/>
                <a:gd name="connsiteY64" fmla="*/ 357017 h 509327"/>
                <a:gd name="connsiteX65" fmla="*/ 75351 w 492339"/>
                <a:gd name="connsiteY65" fmla="*/ 422307 h 509327"/>
                <a:gd name="connsiteX66" fmla="*/ 43880 w 492339"/>
                <a:gd name="connsiteY66" fmla="*/ 413383 h 509327"/>
                <a:gd name="connsiteX67" fmla="*/ 6302 w 492339"/>
                <a:gd name="connsiteY67" fmla="*/ 348562 h 509327"/>
                <a:gd name="connsiteX68" fmla="*/ 13348 w 492339"/>
                <a:gd name="connsiteY68" fmla="*/ 318970 h 509327"/>
                <a:gd name="connsiteX69" fmla="*/ 125141 w 492339"/>
                <a:gd name="connsiteY69" fmla="*/ 256028 h 509327"/>
                <a:gd name="connsiteX70" fmla="*/ 27909 w 492339"/>
                <a:gd name="connsiteY70" fmla="*/ 198253 h 509327"/>
                <a:gd name="connsiteX71" fmla="*/ 14757 w 492339"/>
                <a:gd name="connsiteY71" fmla="*/ 146585 h 509327"/>
                <a:gd name="connsiteX72" fmla="*/ 47637 w 492339"/>
                <a:gd name="connsiteY72" fmla="*/ 89749 h 509327"/>
                <a:gd name="connsiteX73" fmla="*/ 70654 w 492339"/>
                <a:gd name="connsiteY73" fmla="*/ 83643 h 509327"/>
                <a:gd name="connsiteX74" fmla="*/ 185265 w 492339"/>
                <a:gd name="connsiteY74" fmla="*/ 151282 h 509327"/>
                <a:gd name="connsiteX75" fmla="*/ 185265 w 492339"/>
                <a:gd name="connsiteY75" fmla="*/ 66263 h 509327"/>
                <a:gd name="connsiteX76" fmla="*/ 189492 w 492339"/>
                <a:gd name="connsiteY76" fmla="*/ 5670 h 509327"/>
                <a:gd name="connsiteX77" fmla="*/ 217029 w 492339"/>
                <a:gd name="connsiteY77" fmla="*/ 92 h 509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</a:cxnLst>
              <a:rect l="l" t="t" r="r" b="b"/>
              <a:pathLst>
                <a:path w="492339" h="509327">
                  <a:moveTo>
                    <a:pt x="248205" y="384730"/>
                  </a:moveTo>
                  <a:cubicBezTo>
                    <a:pt x="245857" y="387079"/>
                    <a:pt x="243039" y="389427"/>
                    <a:pt x="240221" y="391776"/>
                  </a:cubicBezTo>
                  <a:cubicBezTo>
                    <a:pt x="237402" y="417610"/>
                    <a:pt x="235053" y="443445"/>
                    <a:pt x="246326" y="468340"/>
                  </a:cubicBezTo>
                  <a:cubicBezTo>
                    <a:pt x="251023" y="443445"/>
                    <a:pt x="252902" y="418550"/>
                    <a:pt x="254312" y="394125"/>
                  </a:cubicBezTo>
                  <a:cubicBezTo>
                    <a:pt x="254312" y="389897"/>
                    <a:pt x="255720" y="384730"/>
                    <a:pt x="248205" y="384730"/>
                  </a:cubicBezTo>
                  <a:close/>
                  <a:moveTo>
                    <a:pt x="250086" y="282330"/>
                  </a:moveTo>
                  <a:lnTo>
                    <a:pt x="250085" y="282332"/>
                  </a:lnTo>
                  <a:lnTo>
                    <a:pt x="250085" y="282331"/>
                  </a:lnTo>
                  <a:close/>
                  <a:moveTo>
                    <a:pt x="241924" y="43129"/>
                  </a:moveTo>
                  <a:cubicBezTo>
                    <a:pt x="236815" y="44421"/>
                    <a:pt x="232471" y="48179"/>
                    <a:pt x="231296" y="54050"/>
                  </a:cubicBezTo>
                  <a:cubicBezTo>
                    <a:pt x="229887" y="62035"/>
                    <a:pt x="228008" y="73309"/>
                    <a:pt x="232236" y="78945"/>
                  </a:cubicBezTo>
                  <a:cubicBezTo>
                    <a:pt x="240221" y="91158"/>
                    <a:pt x="225190" y="85521"/>
                    <a:pt x="225190" y="90218"/>
                  </a:cubicBezTo>
                  <a:lnTo>
                    <a:pt x="203987" y="108757"/>
                  </a:lnTo>
                  <a:cubicBezTo>
                    <a:pt x="189785" y="131964"/>
                    <a:pt x="196655" y="166664"/>
                    <a:pt x="225191" y="190267"/>
                  </a:cubicBezTo>
                  <a:cubicBezTo>
                    <a:pt x="227539" y="175237"/>
                    <a:pt x="226599" y="162085"/>
                    <a:pt x="219554" y="149403"/>
                  </a:cubicBezTo>
                  <a:cubicBezTo>
                    <a:pt x="208750" y="130144"/>
                    <a:pt x="215326" y="120280"/>
                    <a:pt x="236464" y="118871"/>
                  </a:cubicBezTo>
                  <a:lnTo>
                    <a:pt x="245367" y="113716"/>
                  </a:lnTo>
                  <a:lnTo>
                    <a:pt x="235993" y="119340"/>
                  </a:lnTo>
                  <a:cubicBezTo>
                    <a:pt x="226599" y="157387"/>
                    <a:pt x="231296" y="196373"/>
                    <a:pt x="232705" y="234890"/>
                  </a:cubicBezTo>
                  <a:cubicBezTo>
                    <a:pt x="233175" y="250860"/>
                    <a:pt x="233645" y="261194"/>
                    <a:pt x="220492" y="272467"/>
                  </a:cubicBezTo>
                  <a:cubicBezTo>
                    <a:pt x="210629" y="280922"/>
                    <a:pt x="213447" y="295483"/>
                    <a:pt x="222841" y="303468"/>
                  </a:cubicBezTo>
                  <a:cubicBezTo>
                    <a:pt x="232236" y="311454"/>
                    <a:pt x="232705" y="295953"/>
                    <a:pt x="238812" y="293605"/>
                  </a:cubicBezTo>
                  <a:lnTo>
                    <a:pt x="239189" y="293551"/>
                  </a:lnTo>
                  <a:lnTo>
                    <a:pt x="236463" y="305817"/>
                  </a:lnTo>
                  <a:cubicBezTo>
                    <a:pt x="232236" y="332121"/>
                    <a:pt x="245857" y="360304"/>
                    <a:pt x="223781" y="384260"/>
                  </a:cubicBezTo>
                  <a:cubicBezTo>
                    <a:pt x="218144" y="390367"/>
                    <a:pt x="222841" y="401170"/>
                    <a:pt x="229887" y="409625"/>
                  </a:cubicBezTo>
                  <a:cubicBezTo>
                    <a:pt x="234114" y="402109"/>
                    <a:pt x="237402" y="396473"/>
                    <a:pt x="240691" y="390836"/>
                  </a:cubicBezTo>
                  <a:cubicBezTo>
                    <a:pt x="244918" y="390836"/>
                    <a:pt x="248676" y="389427"/>
                    <a:pt x="248676" y="383790"/>
                  </a:cubicBezTo>
                  <a:cubicBezTo>
                    <a:pt x="249616" y="375805"/>
                    <a:pt x="257131" y="373456"/>
                    <a:pt x="261828" y="368289"/>
                  </a:cubicBezTo>
                  <a:cubicBezTo>
                    <a:pt x="276389" y="351849"/>
                    <a:pt x="277799" y="336818"/>
                    <a:pt x="265116" y="316621"/>
                  </a:cubicBezTo>
                  <a:cubicBezTo>
                    <a:pt x="258540" y="325545"/>
                    <a:pt x="261828" y="338228"/>
                    <a:pt x="254313" y="343864"/>
                  </a:cubicBezTo>
                  <a:cubicBezTo>
                    <a:pt x="252904" y="329068"/>
                    <a:pt x="259421" y="313215"/>
                    <a:pt x="256822" y="297494"/>
                  </a:cubicBezTo>
                  <a:lnTo>
                    <a:pt x="250578" y="281920"/>
                  </a:lnTo>
                  <a:lnTo>
                    <a:pt x="269813" y="265891"/>
                  </a:lnTo>
                  <a:cubicBezTo>
                    <a:pt x="293768" y="244284"/>
                    <a:pt x="292829" y="216571"/>
                    <a:pt x="266995" y="193555"/>
                  </a:cubicBezTo>
                  <a:cubicBezTo>
                    <a:pt x="263706" y="206707"/>
                    <a:pt x="268873" y="221738"/>
                    <a:pt x="259479" y="230193"/>
                  </a:cubicBezTo>
                  <a:cubicBezTo>
                    <a:pt x="259479" y="194964"/>
                    <a:pt x="259009" y="158327"/>
                    <a:pt x="259949" y="121689"/>
                  </a:cubicBezTo>
                  <a:cubicBezTo>
                    <a:pt x="260184" y="114408"/>
                    <a:pt x="258187" y="112295"/>
                    <a:pt x="255310" y="112060"/>
                  </a:cubicBezTo>
                  <a:lnTo>
                    <a:pt x="245388" y="113704"/>
                  </a:lnTo>
                  <a:lnTo>
                    <a:pt x="252141" y="105426"/>
                  </a:lnTo>
                  <a:cubicBezTo>
                    <a:pt x="253726" y="102549"/>
                    <a:pt x="253609" y="99378"/>
                    <a:pt x="248677" y="95385"/>
                  </a:cubicBezTo>
                  <a:lnTo>
                    <a:pt x="248676" y="95385"/>
                  </a:lnTo>
                  <a:lnTo>
                    <a:pt x="261886" y="72075"/>
                  </a:lnTo>
                  <a:cubicBezTo>
                    <a:pt x="263589" y="62153"/>
                    <a:pt x="262298" y="51936"/>
                    <a:pt x="257131" y="47004"/>
                  </a:cubicBezTo>
                  <a:cubicBezTo>
                    <a:pt x="252903" y="43012"/>
                    <a:pt x="247032" y="41837"/>
                    <a:pt x="241924" y="43129"/>
                  </a:cubicBezTo>
                  <a:close/>
                  <a:moveTo>
                    <a:pt x="217029" y="92"/>
                  </a:moveTo>
                  <a:cubicBezTo>
                    <a:pt x="228126" y="503"/>
                    <a:pt x="240221" y="2147"/>
                    <a:pt x="250555" y="1912"/>
                  </a:cubicBezTo>
                  <a:cubicBezTo>
                    <a:pt x="259949" y="1912"/>
                    <a:pt x="269344" y="2852"/>
                    <a:pt x="278738" y="1442"/>
                  </a:cubicBezTo>
                  <a:cubicBezTo>
                    <a:pt x="297527" y="-907"/>
                    <a:pt x="304573" y="4260"/>
                    <a:pt x="303633" y="24928"/>
                  </a:cubicBezTo>
                  <a:cubicBezTo>
                    <a:pt x="301754" y="65324"/>
                    <a:pt x="303163" y="106189"/>
                    <a:pt x="303163" y="151282"/>
                  </a:cubicBezTo>
                  <a:cubicBezTo>
                    <a:pt x="335104" y="132963"/>
                    <a:pt x="364696" y="116523"/>
                    <a:pt x="393819" y="99613"/>
                  </a:cubicBezTo>
                  <a:cubicBezTo>
                    <a:pt x="436093" y="75188"/>
                    <a:pt x="436563" y="74718"/>
                    <a:pt x="460988" y="117932"/>
                  </a:cubicBezTo>
                  <a:cubicBezTo>
                    <a:pt x="472261" y="138130"/>
                    <a:pt x="496686" y="159267"/>
                    <a:pt x="490580" y="178055"/>
                  </a:cubicBezTo>
                  <a:cubicBezTo>
                    <a:pt x="484944" y="194496"/>
                    <a:pt x="454882" y="202950"/>
                    <a:pt x="435623" y="214693"/>
                  </a:cubicBezTo>
                  <a:cubicBezTo>
                    <a:pt x="413547" y="227845"/>
                    <a:pt x="391940" y="240997"/>
                    <a:pt x="367045" y="255559"/>
                  </a:cubicBezTo>
                  <a:cubicBezTo>
                    <a:pt x="406031" y="277635"/>
                    <a:pt x="441730" y="299242"/>
                    <a:pt x="478837" y="318970"/>
                  </a:cubicBezTo>
                  <a:cubicBezTo>
                    <a:pt x="492459" y="326485"/>
                    <a:pt x="496686" y="332122"/>
                    <a:pt x="487292" y="346683"/>
                  </a:cubicBezTo>
                  <a:cubicBezTo>
                    <a:pt x="473201" y="367351"/>
                    <a:pt x="460518" y="388958"/>
                    <a:pt x="449715" y="411504"/>
                  </a:cubicBezTo>
                  <a:cubicBezTo>
                    <a:pt x="441260" y="429353"/>
                    <a:pt x="433744" y="433581"/>
                    <a:pt x="415426" y="421368"/>
                  </a:cubicBezTo>
                  <a:cubicBezTo>
                    <a:pt x="381606" y="398822"/>
                    <a:pt x="345908" y="380033"/>
                    <a:pt x="307391" y="357017"/>
                  </a:cubicBezTo>
                  <a:cubicBezTo>
                    <a:pt x="307391" y="403049"/>
                    <a:pt x="306451" y="445324"/>
                    <a:pt x="307860" y="487598"/>
                  </a:cubicBezTo>
                  <a:cubicBezTo>
                    <a:pt x="308330" y="505917"/>
                    <a:pt x="302694" y="510145"/>
                    <a:pt x="285784" y="509205"/>
                  </a:cubicBezTo>
                  <a:cubicBezTo>
                    <a:pt x="259949" y="507796"/>
                    <a:pt x="234115" y="507796"/>
                    <a:pt x="208280" y="509205"/>
                  </a:cubicBezTo>
                  <a:cubicBezTo>
                    <a:pt x="190901" y="510145"/>
                    <a:pt x="185265" y="505917"/>
                    <a:pt x="185734" y="487598"/>
                  </a:cubicBezTo>
                  <a:cubicBezTo>
                    <a:pt x="186674" y="445324"/>
                    <a:pt x="185734" y="403049"/>
                    <a:pt x="185734" y="357017"/>
                  </a:cubicBezTo>
                  <a:cubicBezTo>
                    <a:pt x="146278" y="380033"/>
                    <a:pt x="110110" y="399761"/>
                    <a:pt x="75351" y="422307"/>
                  </a:cubicBezTo>
                  <a:cubicBezTo>
                    <a:pt x="58441" y="433111"/>
                    <a:pt x="51865" y="428414"/>
                    <a:pt x="43880" y="413383"/>
                  </a:cubicBezTo>
                  <a:cubicBezTo>
                    <a:pt x="32137" y="391306"/>
                    <a:pt x="19454" y="369699"/>
                    <a:pt x="6302" y="348562"/>
                  </a:cubicBezTo>
                  <a:cubicBezTo>
                    <a:pt x="-2622" y="334940"/>
                    <a:pt x="-3562" y="327895"/>
                    <a:pt x="13348" y="318970"/>
                  </a:cubicBezTo>
                  <a:cubicBezTo>
                    <a:pt x="49986" y="300181"/>
                    <a:pt x="85685" y="278574"/>
                    <a:pt x="125141" y="256028"/>
                  </a:cubicBezTo>
                  <a:cubicBezTo>
                    <a:pt x="91321" y="235831"/>
                    <a:pt x="59850" y="217042"/>
                    <a:pt x="27909" y="198253"/>
                  </a:cubicBezTo>
                  <a:cubicBezTo>
                    <a:pt x="-4031" y="178995"/>
                    <a:pt x="-4031" y="178995"/>
                    <a:pt x="14757" y="146585"/>
                  </a:cubicBezTo>
                  <a:cubicBezTo>
                    <a:pt x="25561" y="127796"/>
                    <a:pt x="37304" y="109007"/>
                    <a:pt x="47637" y="89749"/>
                  </a:cubicBezTo>
                  <a:cubicBezTo>
                    <a:pt x="53744" y="78006"/>
                    <a:pt x="58911" y="76597"/>
                    <a:pt x="70654" y="83643"/>
                  </a:cubicBezTo>
                  <a:cubicBezTo>
                    <a:pt x="107292" y="106189"/>
                    <a:pt x="144399" y="127326"/>
                    <a:pt x="185265" y="151282"/>
                  </a:cubicBezTo>
                  <a:cubicBezTo>
                    <a:pt x="185265" y="120281"/>
                    <a:pt x="184795" y="93506"/>
                    <a:pt x="185265" y="66263"/>
                  </a:cubicBezTo>
                  <a:cubicBezTo>
                    <a:pt x="185734" y="45595"/>
                    <a:pt x="175870" y="16943"/>
                    <a:pt x="189492" y="5670"/>
                  </a:cubicBezTo>
                  <a:cubicBezTo>
                    <a:pt x="195833" y="503"/>
                    <a:pt x="205932" y="-319"/>
                    <a:pt x="217029" y="92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50D72E71-C6E4-47ED-A3EE-0D35358517BB}"/>
                </a:ext>
              </a:extLst>
            </p:cNvPr>
            <p:cNvSpPr/>
            <p:nvPr/>
          </p:nvSpPr>
          <p:spPr>
            <a:xfrm>
              <a:off x="2582686" y="4872087"/>
              <a:ext cx="1804098" cy="224654"/>
            </a:xfrm>
            <a:custGeom>
              <a:avLst/>
              <a:gdLst>
                <a:gd name="connsiteX0" fmla="*/ 555205 w 1804098"/>
                <a:gd name="connsiteY0" fmla="*/ 123534 h 224654"/>
                <a:gd name="connsiteX1" fmla="*/ 531249 w 1804098"/>
                <a:gd name="connsiteY1" fmla="*/ 176612 h 224654"/>
                <a:gd name="connsiteX2" fmla="*/ 546750 w 1804098"/>
                <a:gd name="connsiteY2" fmla="*/ 186476 h 224654"/>
                <a:gd name="connsiteX3" fmla="*/ 596070 w 1804098"/>
                <a:gd name="connsiteY3" fmla="*/ 152657 h 224654"/>
                <a:gd name="connsiteX4" fmla="*/ 555205 w 1804098"/>
                <a:gd name="connsiteY4" fmla="*/ 123534 h 224654"/>
                <a:gd name="connsiteX5" fmla="*/ 126353 w 1804098"/>
                <a:gd name="connsiteY5" fmla="*/ 42745 h 224654"/>
                <a:gd name="connsiteX6" fmla="*/ 88776 w 1804098"/>
                <a:gd name="connsiteY6" fmla="*/ 128704 h 224654"/>
                <a:gd name="connsiteX7" fmla="*/ 131050 w 1804098"/>
                <a:gd name="connsiteY7" fmla="*/ 87369 h 224654"/>
                <a:gd name="connsiteX8" fmla="*/ 126353 w 1804098"/>
                <a:gd name="connsiteY8" fmla="*/ 42745 h 224654"/>
                <a:gd name="connsiteX9" fmla="*/ 1148454 w 1804098"/>
                <a:gd name="connsiteY9" fmla="*/ 40395 h 224654"/>
                <a:gd name="connsiteX10" fmla="*/ 1109468 w 1804098"/>
                <a:gd name="connsiteY10" fmla="*/ 129172 h 224654"/>
                <a:gd name="connsiteX11" fmla="*/ 1146106 w 1804098"/>
                <a:gd name="connsiteY11" fmla="*/ 129172 h 224654"/>
                <a:gd name="connsiteX12" fmla="*/ 1155500 w 1804098"/>
                <a:gd name="connsiteY12" fmla="*/ 117899 h 224654"/>
                <a:gd name="connsiteX13" fmla="*/ 1148454 w 1804098"/>
                <a:gd name="connsiteY13" fmla="*/ 40395 h 224654"/>
                <a:gd name="connsiteX14" fmla="*/ 581977 w 1804098"/>
                <a:gd name="connsiteY14" fmla="*/ 38516 h 224654"/>
                <a:gd name="connsiteX15" fmla="*/ 550037 w 1804098"/>
                <a:gd name="connsiteY15" fmla="*/ 79382 h 224654"/>
                <a:gd name="connsiteX16" fmla="*/ 562249 w 1804098"/>
                <a:gd name="connsiteY16" fmla="*/ 90185 h 224654"/>
                <a:gd name="connsiteX17" fmla="*/ 606403 w 1804098"/>
                <a:gd name="connsiteY17" fmla="*/ 62002 h 224654"/>
                <a:gd name="connsiteX18" fmla="*/ 581977 w 1804098"/>
                <a:gd name="connsiteY18" fmla="*/ 38516 h 224654"/>
                <a:gd name="connsiteX19" fmla="*/ 920644 w 1804098"/>
                <a:gd name="connsiteY19" fmla="*/ 4697 h 224654"/>
                <a:gd name="connsiteX20" fmla="*/ 957752 w 1804098"/>
                <a:gd name="connsiteY20" fmla="*/ 6576 h 224654"/>
                <a:gd name="connsiteX21" fmla="*/ 957752 w 1804098"/>
                <a:gd name="connsiteY21" fmla="*/ 23486 h 224654"/>
                <a:gd name="connsiteX22" fmla="*/ 931917 w 1804098"/>
                <a:gd name="connsiteY22" fmla="*/ 156415 h 224654"/>
                <a:gd name="connsiteX23" fmla="*/ 952585 w 1804098"/>
                <a:gd name="connsiteY23" fmla="*/ 180370 h 224654"/>
                <a:gd name="connsiteX24" fmla="*/ 983116 w 1804098"/>
                <a:gd name="connsiteY24" fmla="*/ 179901 h 224654"/>
                <a:gd name="connsiteX25" fmla="*/ 1007072 w 1804098"/>
                <a:gd name="connsiteY25" fmla="*/ 208084 h 224654"/>
                <a:gd name="connsiteX26" fmla="*/ 989692 w 1804098"/>
                <a:gd name="connsiteY26" fmla="*/ 220766 h 224654"/>
                <a:gd name="connsiteX27" fmla="*/ 937554 w 1804098"/>
                <a:gd name="connsiteY27" fmla="*/ 220766 h 224654"/>
                <a:gd name="connsiteX28" fmla="*/ 911719 w 1804098"/>
                <a:gd name="connsiteY28" fmla="*/ 220766 h 224654"/>
                <a:gd name="connsiteX29" fmla="*/ 880248 w 1804098"/>
                <a:gd name="connsiteY29" fmla="*/ 184128 h 224654"/>
                <a:gd name="connsiteX30" fmla="*/ 911719 w 1804098"/>
                <a:gd name="connsiteY30" fmla="*/ 21137 h 224654"/>
                <a:gd name="connsiteX31" fmla="*/ 920644 w 1804098"/>
                <a:gd name="connsiteY31" fmla="*/ 4697 h 224654"/>
                <a:gd name="connsiteX32" fmla="*/ 433556 w 1804098"/>
                <a:gd name="connsiteY32" fmla="*/ 4191 h 224654"/>
                <a:gd name="connsiteX33" fmla="*/ 469247 w 1804098"/>
                <a:gd name="connsiteY33" fmla="*/ 6107 h 224654"/>
                <a:gd name="connsiteX34" fmla="*/ 450458 w 1804098"/>
                <a:gd name="connsiteY34" fmla="*/ 148901 h 224654"/>
                <a:gd name="connsiteX35" fmla="*/ 442943 w 1804098"/>
                <a:gd name="connsiteY35" fmla="*/ 204796 h 224654"/>
                <a:gd name="connsiteX36" fmla="*/ 434488 w 1804098"/>
                <a:gd name="connsiteY36" fmla="*/ 221237 h 224654"/>
                <a:gd name="connsiteX37" fmla="*/ 397380 w 1804098"/>
                <a:gd name="connsiteY37" fmla="*/ 219358 h 224654"/>
                <a:gd name="connsiteX38" fmla="*/ 397850 w 1804098"/>
                <a:gd name="connsiteY38" fmla="*/ 204327 h 224654"/>
                <a:gd name="connsiteX39" fmla="*/ 420396 w 1804098"/>
                <a:gd name="connsiteY39" fmla="*/ 54958 h 224654"/>
                <a:gd name="connsiteX40" fmla="*/ 348999 w 1804098"/>
                <a:gd name="connsiteY40" fmla="*/ 201978 h 224654"/>
                <a:gd name="connsiteX41" fmla="*/ 312831 w 1804098"/>
                <a:gd name="connsiteY41" fmla="*/ 217948 h 224654"/>
                <a:gd name="connsiteX42" fmla="*/ 302028 w 1804098"/>
                <a:gd name="connsiteY42" fmla="*/ 194463 h 224654"/>
                <a:gd name="connsiteX43" fmla="*/ 290285 w 1804098"/>
                <a:gd name="connsiteY43" fmla="*/ 52139 h 224654"/>
                <a:gd name="connsiteX44" fmla="*/ 259753 w 1804098"/>
                <a:gd name="connsiteY44" fmla="*/ 184599 h 224654"/>
                <a:gd name="connsiteX45" fmla="*/ 209024 w 1804098"/>
                <a:gd name="connsiteY45" fmla="*/ 219827 h 224654"/>
                <a:gd name="connsiteX46" fmla="*/ 244722 w 1804098"/>
                <a:gd name="connsiteY46" fmla="*/ 77973 h 224654"/>
                <a:gd name="connsiteX47" fmla="*/ 256935 w 1804098"/>
                <a:gd name="connsiteY47" fmla="*/ 28184 h 224654"/>
                <a:gd name="connsiteX48" fmla="*/ 287467 w 1804098"/>
                <a:gd name="connsiteY48" fmla="*/ 4228 h 224654"/>
                <a:gd name="connsiteX49" fmla="*/ 328332 w 1804098"/>
                <a:gd name="connsiteY49" fmla="*/ 41806 h 224654"/>
                <a:gd name="connsiteX50" fmla="*/ 336317 w 1804098"/>
                <a:gd name="connsiteY50" fmla="*/ 154067 h 224654"/>
                <a:gd name="connsiteX51" fmla="*/ 368727 w 1804098"/>
                <a:gd name="connsiteY51" fmla="*/ 82201 h 224654"/>
                <a:gd name="connsiteX52" fmla="*/ 383288 w 1804098"/>
                <a:gd name="connsiteY52" fmla="*/ 52609 h 224654"/>
                <a:gd name="connsiteX53" fmla="*/ 433556 w 1804098"/>
                <a:gd name="connsiteY53" fmla="*/ 4191 h 224654"/>
                <a:gd name="connsiteX54" fmla="*/ 1798834 w 1804098"/>
                <a:gd name="connsiteY54" fmla="*/ 3582 h 224654"/>
                <a:gd name="connsiteX55" fmla="*/ 1803708 w 1804098"/>
                <a:gd name="connsiteY55" fmla="*/ 12683 h 224654"/>
                <a:gd name="connsiteX56" fmla="*/ 1785859 w 1804098"/>
                <a:gd name="connsiteY56" fmla="*/ 43684 h 224654"/>
                <a:gd name="connsiteX57" fmla="*/ 1734190 w 1804098"/>
                <a:gd name="connsiteY57" fmla="*/ 43684 h 224654"/>
                <a:gd name="connsiteX58" fmla="*/ 1710705 w 1804098"/>
                <a:gd name="connsiteY58" fmla="*/ 79383 h 224654"/>
                <a:gd name="connsiteX59" fmla="*/ 1730902 w 1804098"/>
                <a:gd name="connsiteY59" fmla="*/ 89716 h 224654"/>
                <a:gd name="connsiteX60" fmla="*/ 1759085 w 1804098"/>
                <a:gd name="connsiteY60" fmla="*/ 90656 h 224654"/>
                <a:gd name="connsiteX61" fmla="*/ 1783040 w 1804098"/>
                <a:gd name="connsiteY61" fmla="*/ 97702 h 224654"/>
                <a:gd name="connsiteX62" fmla="*/ 1755797 w 1804098"/>
                <a:gd name="connsiteY62" fmla="*/ 129172 h 224654"/>
                <a:gd name="connsiteX63" fmla="*/ 1718220 w 1804098"/>
                <a:gd name="connsiteY63" fmla="*/ 128703 h 224654"/>
                <a:gd name="connsiteX64" fmla="*/ 1696143 w 1804098"/>
                <a:gd name="connsiteY64" fmla="*/ 147961 h 224654"/>
                <a:gd name="connsiteX65" fmla="*/ 1725736 w 1804098"/>
                <a:gd name="connsiteY65" fmla="*/ 181781 h 224654"/>
                <a:gd name="connsiteX66" fmla="*/ 1749221 w 1804098"/>
                <a:gd name="connsiteY66" fmla="*/ 181781 h 224654"/>
                <a:gd name="connsiteX67" fmla="*/ 1772237 w 1804098"/>
                <a:gd name="connsiteY67" fmla="*/ 209024 h 224654"/>
                <a:gd name="connsiteX68" fmla="*/ 1757206 w 1804098"/>
                <a:gd name="connsiteY68" fmla="*/ 221237 h 224654"/>
                <a:gd name="connsiteX69" fmla="*/ 1703189 w 1804098"/>
                <a:gd name="connsiteY69" fmla="*/ 220767 h 224654"/>
                <a:gd name="connsiteX70" fmla="*/ 1663263 w 1804098"/>
                <a:gd name="connsiteY70" fmla="*/ 221237 h 224654"/>
                <a:gd name="connsiteX71" fmla="*/ 1640717 w 1804098"/>
                <a:gd name="connsiteY71" fmla="*/ 195403 h 224654"/>
                <a:gd name="connsiteX72" fmla="*/ 1673128 w 1804098"/>
                <a:gd name="connsiteY72" fmla="*/ 25366 h 224654"/>
                <a:gd name="connsiteX73" fmla="*/ 1698022 w 1804098"/>
                <a:gd name="connsiteY73" fmla="*/ 3758 h 224654"/>
                <a:gd name="connsiteX74" fmla="*/ 1787268 w 1804098"/>
                <a:gd name="connsiteY74" fmla="*/ 4698 h 224654"/>
                <a:gd name="connsiteX75" fmla="*/ 1798834 w 1804098"/>
                <a:gd name="connsiteY75" fmla="*/ 3582 h 224654"/>
                <a:gd name="connsiteX76" fmla="*/ 113848 w 1804098"/>
                <a:gd name="connsiteY76" fmla="*/ 3582 h 224654"/>
                <a:gd name="connsiteX77" fmla="*/ 129642 w 1804098"/>
                <a:gd name="connsiteY77" fmla="*/ 4698 h 224654"/>
                <a:gd name="connsiteX78" fmla="*/ 169098 w 1804098"/>
                <a:gd name="connsiteY78" fmla="*/ 38987 h 224654"/>
                <a:gd name="connsiteX79" fmla="*/ 187887 w 1804098"/>
                <a:gd name="connsiteY79" fmla="*/ 201978 h 224654"/>
                <a:gd name="connsiteX80" fmla="*/ 178023 w 1804098"/>
                <a:gd name="connsiteY80" fmla="*/ 220297 h 224654"/>
                <a:gd name="connsiteX81" fmla="*/ 140445 w 1804098"/>
                <a:gd name="connsiteY81" fmla="*/ 205736 h 224654"/>
                <a:gd name="connsiteX82" fmla="*/ 91595 w 1804098"/>
                <a:gd name="connsiteY82" fmla="*/ 163931 h 224654"/>
                <a:gd name="connsiteX83" fmla="*/ 67169 w 1804098"/>
                <a:gd name="connsiteY83" fmla="*/ 179432 h 224654"/>
                <a:gd name="connsiteX84" fmla="*/ 66231 w 1804098"/>
                <a:gd name="connsiteY84" fmla="*/ 181780 h 224654"/>
                <a:gd name="connsiteX85" fmla="*/ 0 w 1804098"/>
                <a:gd name="connsiteY85" fmla="*/ 220297 h 224654"/>
                <a:gd name="connsiteX86" fmla="*/ 100520 w 1804098"/>
                <a:gd name="connsiteY86" fmla="*/ 12683 h 224654"/>
                <a:gd name="connsiteX87" fmla="*/ 113848 w 1804098"/>
                <a:gd name="connsiteY87" fmla="*/ 3582 h 224654"/>
                <a:gd name="connsiteX88" fmla="*/ 1135597 w 1804098"/>
                <a:gd name="connsiteY88" fmla="*/ 3110 h 224654"/>
                <a:gd name="connsiteX89" fmla="*/ 1150804 w 1804098"/>
                <a:gd name="connsiteY89" fmla="*/ 4226 h 224654"/>
                <a:gd name="connsiteX90" fmla="*/ 1189790 w 1804098"/>
                <a:gd name="connsiteY90" fmla="*/ 38985 h 224654"/>
                <a:gd name="connsiteX91" fmla="*/ 1210927 w 1804098"/>
                <a:gd name="connsiteY91" fmla="*/ 219356 h 224654"/>
                <a:gd name="connsiteX92" fmla="*/ 1203412 w 1804098"/>
                <a:gd name="connsiteY92" fmla="*/ 220765 h 224654"/>
                <a:gd name="connsiteX93" fmla="*/ 1159728 w 1804098"/>
                <a:gd name="connsiteY93" fmla="*/ 182718 h 224654"/>
                <a:gd name="connsiteX94" fmla="*/ 1140469 w 1804098"/>
                <a:gd name="connsiteY94" fmla="*/ 164399 h 224654"/>
                <a:gd name="connsiteX95" fmla="*/ 1121681 w 1804098"/>
                <a:gd name="connsiteY95" fmla="*/ 164399 h 224654"/>
                <a:gd name="connsiteX96" fmla="*/ 1084103 w 1804098"/>
                <a:gd name="connsiteY96" fmla="*/ 188354 h 224654"/>
                <a:gd name="connsiteX97" fmla="*/ 1021631 w 1804098"/>
                <a:gd name="connsiteY97" fmla="*/ 218416 h 224654"/>
                <a:gd name="connsiteX98" fmla="*/ 1122151 w 1804098"/>
                <a:gd name="connsiteY98" fmla="*/ 12211 h 224654"/>
                <a:gd name="connsiteX99" fmla="*/ 1135597 w 1804098"/>
                <a:gd name="connsiteY99" fmla="*/ 3110 h 224654"/>
                <a:gd name="connsiteX100" fmla="*/ 568122 w 1804098"/>
                <a:gd name="connsiteY100" fmla="*/ 2935 h 224654"/>
                <a:gd name="connsiteX101" fmla="*/ 607813 w 1804098"/>
                <a:gd name="connsiteY101" fmla="*/ 6106 h 224654"/>
                <a:gd name="connsiteX102" fmla="*/ 653845 w 1804098"/>
                <a:gd name="connsiteY102" fmla="*/ 46971 h 224654"/>
                <a:gd name="connsiteX103" fmla="*/ 621434 w 1804098"/>
                <a:gd name="connsiteY103" fmla="*/ 100988 h 224654"/>
                <a:gd name="connsiteX104" fmla="*/ 613449 w 1804098"/>
                <a:gd name="connsiteY104" fmla="*/ 105685 h 224654"/>
                <a:gd name="connsiteX105" fmla="*/ 611100 w 1804098"/>
                <a:gd name="connsiteY105" fmla="*/ 207144 h 224654"/>
                <a:gd name="connsiteX106" fmla="*/ 487095 w 1804098"/>
                <a:gd name="connsiteY106" fmla="*/ 220296 h 224654"/>
                <a:gd name="connsiteX107" fmla="*/ 480519 w 1804098"/>
                <a:gd name="connsiteY107" fmla="*/ 206204 h 224654"/>
                <a:gd name="connsiteX108" fmla="*/ 516218 w 1804098"/>
                <a:gd name="connsiteY108" fmla="*/ 20197 h 224654"/>
                <a:gd name="connsiteX109" fmla="*/ 528430 w 1804098"/>
                <a:gd name="connsiteY109" fmla="*/ 6106 h 224654"/>
                <a:gd name="connsiteX110" fmla="*/ 568122 w 1804098"/>
                <a:gd name="connsiteY110" fmla="*/ 2935 h 224654"/>
                <a:gd name="connsiteX111" fmla="*/ 1416780 w 1804098"/>
                <a:gd name="connsiteY111" fmla="*/ 2232 h 224654"/>
                <a:gd name="connsiteX112" fmla="*/ 1438739 w 1804098"/>
                <a:gd name="connsiteY112" fmla="*/ 5168 h 224654"/>
                <a:gd name="connsiteX113" fmla="*/ 1442497 w 1804098"/>
                <a:gd name="connsiteY113" fmla="*/ 23957 h 224654"/>
                <a:gd name="connsiteX114" fmla="*/ 1409617 w 1804098"/>
                <a:gd name="connsiteY114" fmla="*/ 203388 h 224654"/>
                <a:gd name="connsiteX115" fmla="*/ 1393647 w 1804098"/>
                <a:gd name="connsiteY115" fmla="*/ 220297 h 224654"/>
                <a:gd name="connsiteX116" fmla="*/ 1352781 w 1804098"/>
                <a:gd name="connsiteY116" fmla="*/ 206676 h 224654"/>
                <a:gd name="connsiteX117" fmla="*/ 1305340 w 1804098"/>
                <a:gd name="connsiteY117" fmla="*/ 67170 h 224654"/>
                <a:gd name="connsiteX118" fmla="*/ 1280915 w 1804098"/>
                <a:gd name="connsiteY118" fmla="*/ 203858 h 224654"/>
                <a:gd name="connsiteX119" fmla="*/ 1262596 w 1804098"/>
                <a:gd name="connsiteY119" fmla="*/ 221237 h 224654"/>
                <a:gd name="connsiteX120" fmla="*/ 1240050 w 1804098"/>
                <a:gd name="connsiteY120" fmla="*/ 192585 h 224654"/>
                <a:gd name="connsiteX121" fmla="*/ 1271990 w 1804098"/>
                <a:gd name="connsiteY121" fmla="*/ 22548 h 224654"/>
                <a:gd name="connsiteX122" fmla="*/ 1293597 w 1804098"/>
                <a:gd name="connsiteY122" fmla="*/ 3289 h 224654"/>
                <a:gd name="connsiteX123" fmla="*/ 1342448 w 1804098"/>
                <a:gd name="connsiteY123" fmla="*/ 37109 h 224654"/>
                <a:gd name="connsiteX124" fmla="*/ 1378616 w 1804098"/>
                <a:gd name="connsiteY124" fmla="*/ 150310 h 224654"/>
                <a:gd name="connsiteX125" fmla="*/ 1401162 w 1804098"/>
                <a:gd name="connsiteY125" fmla="*/ 18320 h 224654"/>
                <a:gd name="connsiteX126" fmla="*/ 1416780 w 1804098"/>
                <a:gd name="connsiteY126" fmla="*/ 2232 h 224654"/>
                <a:gd name="connsiteX127" fmla="*/ 718548 w 1804098"/>
                <a:gd name="connsiteY127" fmla="*/ 2232 h 224654"/>
                <a:gd name="connsiteX128" fmla="*/ 741212 w 1804098"/>
                <a:gd name="connsiteY128" fmla="*/ 5168 h 224654"/>
                <a:gd name="connsiteX129" fmla="*/ 745909 w 1804098"/>
                <a:gd name="connsiteY129" fmla="*/ 22548 h 224654"/>
                <a:gd name="connsiteX130" fmla="*/ 723832 w 1804098"/>
                <a:gd name="connsiteY130" fmla="*/ 149371 h 224654"/>
                <a:gd name="connsiteX131" fmla="*/ 742621 w 1804098"/>
                <a:gd name="connsiteY131" fmla="*/ 183190 h 224654"/>
                <a:gd name="connsiteX132" fmla="*/ 785365 w 1804098"/>
                <a:gd name="connsiteY132" fmla="*/ 171917 h 224654"/>
                <a:gd name="connsiteX133" fmla="*/ 803684 w 1804098"/>
                <a:gd name="connsiteY133" fmla="*/ 124476 h 224654"/>
                <a:gd name="connsiteX134" fmla="*/ 823412 w 1804098"/>
                <a:gd name="connsiteY134" fmla="*/ 20669 h 224654"/>
                <a:gd name="connsiteX135" fmla="*/ 832806 w 1804098"/>
                <a:gd name="connsiteY135" fmla="*/ 4229 h 224654"/>
                <a:gd name="connsiteX136" fmla="*/ 869914 w 1804098"/>
                <a:gd name="connsiteY136" fmla="*/ 5638 h 224654"/>
                <a:gd name="connsiteX137" fmla="*/ 870383 w 1804098"/>
                <a:gd name="connsiteY137" fmla="*/ 15972 h 224654"/>
                <a:gd name="connsiteX138" fmla="*/ 841261 w 1804098"/>
                <a:gd name="connsiteY138" fmla="*/ 158295 h 224654"/>
                <a:gd name="connsiteX139" fmla="*/ 745440 w 1804098"/>
                <a:gd name="connsiteY139" fmla="*/ 224525 h 224654"/>
                <a:gd name="connsiteX140" fmla="*/ 677331 w 1804098"/>
                <a:gd name="connsiteY140" fmla="*/ 143264 h 224654"/>
                <a:gd name="connsiteX141" fmla="*/ 702225 w 1804098"/>
                <a:gd name="connsiteY141" fmla="*/ 12683 h 224654"/>
                <a:gd name="connsiteX142" fmla="*/ 718548 w 1804098"/>
                <a:gd name="connsiteY142" fmla="*/ 2232 h 224654"/>
                <a:gd name="connsiteX143" fmla="*/ 1596564 w 1804098"/>
                <a:gd name="connsiteY143" fmla="*/ 0 h 224654"/>
                <a:gd name="connsiteX144" fmla="*/ 1617231 w 1804098"/>
                <a:gd name="connsiteY144" fmla="*/ 2349 h 224654"/>
                <a:gd name="connsiteX145" fmla="*/ 1633671 w 1804098"/>
                <a:gd name="connsiteY145" fmla="*/ 32410 h 224654"/>
                <a:gd name="connsiteX146" fmla="*/ 1614413 w 1804098"/>
                <a:gd name="connsiteY146" fmla="*/ 43214 h 224654"/>
                <a:gd name="connsiteX147" fmla="*/ 1516242 w 1804098"/>
                <a:gd name="connsiteY147" fmla="*/ 89716 h 224654"/>
                <a:gd name="connsiteX148" fmla="*/ 1589048 w 1804098"/>
                <a:gd name="connsiteY148" fmla="*/ 182719 h 224654"/>
                <a:gd name="connsiteX149" fmla="*/ 1610186 w 1804098"/>
                <a:gd name="connsiteY149" fmla="*/ 191174 h 224654"/>
                <a:gd name="connsiteX150" fmla="*/ 1595154 w 1804098"/>
                <a:gd name="connsiteY150" fmla="*/ 220296 h 224654"/>
                <a:gd name="connsiteX151" fmla="*/ 1569790 w 1804098"/>
                <a:gd name="connsiteY151" fmla="*/ 224054 h 224654"/>
                <a:gd name="connsiteX152" fmla="*/ 1468331 w 1804098"/>
                <a:gd name="connsiteY152" fmla="*/ 176144 h 224654"/>
                <a:gd name="connsiteX153" fmla="*/ 1489938 w 1804098"/>
                <a:gd name="connsiteY153" fmla="*/ 44623 h 224654"/>
                <a:gd name="connsiteX154" fmla="*/ 1596564 w 1804098"/>
                <a:gd name="connsiteY154" fmla="*/ 0 h 224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</a:cxnLst>
              <a:rect l="l" t="t" r="r" b="b"/>
              <a:pathLst>
                <a:path w="1804098" h="224654">
                  <a:moveTo>
                    <a:pt x="555205" y="123534"/>
                  </a:moveTo>
                  <a:cubicBezTo>
                    <a:pt x="542053" y="123534"/>
                    <a:pt x="530779" y="150778"/>
                    <a:pt x="531249" y="176612"/>
                  </a:cubicBezTo>
                  <a:cubicBezTo>
                    <a:pt x="531249" y="190703"/>
                    <a:pt x="541114" y="185067"/>
                    <a:pt x="546750" y="186476"/>
                  </a:cubicBezTo>
                  <a:cubicBezTo>
                    <a:pt x="576342" y="186006"/>
                    <a:pt x="595600" y="172385"/>
                    <a:pt x="596070" y="152657"/>
                  </a:cubicBezTo>
                  <a:cubicBezTo>
                    <a:pt x="596070" y="134337"/>
                    <a:pt x="580569" y="123534"/>
                    <a:pt x="555205" y="123534"/>
                  </a:cubicBezTo>
                  <a:close/>
                  <a:moveTo>
                    <a:pt x="126353" y="42745"/>
                  </a:moveTo>
                  <a:cubicBezTo>
                    <a:pt x="113201" y="73747"/>
                    <a:pt x="101459" y="100051"/>
                    <a:pt x="88776" y="128704"/>
                  </a:cubicBezTo>
                  <a:cubicBezTo>
                    <a:pt x="135277" y="130113"/>
                    <a:pt x="135277" y="130113"/>
                    <a:pt x="131050" y="87369"/>
                  </a:cubicBezTo>
                  <a:cubicBezTo>
                    <a:pt x="130111" y="73747"/>
                    <a:pt x="128232" y="60594"/>
                    <a:pt x="126353" y="42745"/>
                  </a:cubicBezTo>
                  <a:close/>
                  <a:moveTo>
                    <a:pt x="1148454" y="40395"/>
                  </a:moveTo>
                  <a:cubicBezTo>
                    <a:pt x="1133893" y="73745"/>
                    <a:pt x="1122151" y="100050"/>
                    <a:pt x="1109468" y="129172"/>
                  </a:cubicBezTo>
                  <a:cubicBezTo>
                    <a:pt x="1123559" y="129172"/>
                    <a:pt x="1134833" y="128702"/>
                    <a:pt x="1146106" y="129172"/>
                  </a:cubicBezTo>
                  <a:cubicBezTo>
                    <a:pt x="1154091" y="129641"/>
                    <a:pt x="1156439" y="125884"/>
                    <a:pt x="1155500" y="117899"/>
                  </a:cubicBezTo>
                  <a:cubicBezTo>
                    <a:pt x="1153151" y="94413"/>
                    <a:pt x="1151272" y="70927"/>
                    <a:pt x="1148454" y="40395"/>
                  </a:cubicBezTo>
                  <a:close/>
                  <a:moveTo>
                    <a:pt x="581977" y="38516"/>
                  </a:moveTo>
                  <a:cubicBezTo>
                    <a:pt x="558022" y="37107"/>
                    <a:pt x="552385" y="46032"/>
                    <a:pt x="550037" y="79382"/>
                  </a:cubicBezTo>
                  <a:cubicBezTo>
                    <a:pt x="549567" y="90185"/>
                    <a:pt x="554734" y="89715"/>
                    <a:pt x="562249" y="90185"/>
                  </a:cubicBezTo>
                  <a:cubicBezTo>
                    <a:pt x="587145" y="90655"/>
                    <a:pt x="606403" y="79382"/>
                    <a:pt x="606403" y="62002"/>
                  </a:cubicBezTo>
                  <a:cubicBezTo>
                    <a:pt x="606403" y="43213"/>
                    <a:pt x="592781" y="39925"/>
                    <a:pt x="581977" y="38516"/>
                  </a:cubicBezTo>
                  <a:close/>
                  <a:moveTo>
                    <a:pt x="920644" y="4697"/>
                  </a:moveTo>
                  <a:cubicBezTo>
                    <a:pt x="932857" y="3757"/>
                    <a:pt x="946009" y="3757"/>
                    <a:pt x="957752" y="6576"/>
                  </a:cubicBezTo>
                  <a:cubicBezTo>
                    <a:pt x="962919" y="7985"/>
                    <a:pt x="959161" y="17849"/>
                    <a:pt x="957752" y="23486"/>
                  </a:cubicBezTo>
                  <a:cubicBezTo>
                    <a:pt x="949296" y="68109"/>
                    <a:pt x="941781" y="112262"/>
                    <a:pt x="931917" y="156415"/>
                  </a:cubicBezTo>
                  <a:cubicBezTo>
                    <a:pt x="927220" y="176613"/>
                    <a:pt x="931917" y="183189"/>
                    <a:pt x="952585" y="180370"/>
                  </a:cubicBezTo>
                  <a:cubicBezTo>
                    <a:pt x="962449" y="178962"/>
                    <a:pt x="972782" y="179901"/>
                    <a:pt x="983116" y="179901"/>
                  </a:cubicBezTo>
                  <a:cubicBezTo>
                    <a:pt x="1013178" y="179901"/>
                    <a:pt x="1012239" y="179901"/>
                    <a:pt x="1007072" y="208084"/>
                  </a:cubicBezTo>
                  <a:cubicBezTo>
                    <a:pt x="1004724" y="219826"/>
                    <a:pt x="999557" y="221236"/>
                    <a:pt x="989692" y="220766"/>
                  </a:cubicBezTo>
                  <a:cubicBezTo>
                    <a:pt x="971843" y="220296"/>
                    <a:pt x="954933" y="220766"/>
                    <a:pt x="937554" y="220766"/>
                  </a:cubicBezTo>
                  <a:cubicBezTo>
                    <a:pt x="929099" y="220766"/>
                    <a:pt x="920174" y="220766"/>
                    <a:pt x="911719" y="220766"/>
                  </a:cubicBezTo>
                  <a:cubicBezTo>
                    <a:pt x="873202" y="220766"/>
                    <a:pt x="873202" y="220766"/>
                    <a:pt x="880248" y="184128"/>
                  </a:cubicBezTo>
                  <a:cubicBezTo>
                    <a:pt x="890582" y="129641"/>
                    <a:pt x="901386" y="75624"/>
                    <a:pt x="911719" y="21137"/>
                  </a:cubicBezTo>
                  <a:cubicBezTo>
                    <a:pt x="913128" y="14561"/>
                    <a:pt x="911250" y="5167"/>
                    <a:pt x="920644" y="4697"/>
                  </a:cubicBezTo>
                  <a:close/>
                  <a:moveTo>
                    <a:pt x="433556" y="4191"/>
                  </a:moveTo>
                  <a:cubicBezTo>
                    <a:pt x="442532" y="4052"/>
                    <a:pt x="453981" y="4933"/>
                    <a:pt x="469247" y="6107"/>
                  </a:cubicBezTo>
                  <a:cubicBezTo>
                    <a:pt x="463140" y="53548"/>
                    <a:pt x="456565" y="101459"/>
                    <a:pt x="450458" y="148901"/>
                  </a:cubicBezTo>
                  <a:cubicBezTo>
                    <a:pt x="448110" y="167689"/>
                    <a:pt x="445761" y="186008"/>
                    <a:pt x="442943" y="204796"/>
                  </a:cubicBezTo>
                  <a:cubicBezTo>
                    <a:pt x="442003" y="211372"/>
                    <a:pt x="444821" y="220767"/>
                    <a:pt x="434488" y="221237"/>
                  </a:cubicBezTo>
                  <a:cubicBezTo>
                    <a:pt x="422275" y="221706"/>
                    <a:pt x="409593" y="221706"/>
                    <a:pt x="397380" y="219358"/>
                  </a:cubicBezTo>
                  <a:cubicBezTo>
                    <a:pt x="393622" y="218418"/>
                    <a:pt x="396910" y="209494"/>
                    <a:pt x="397850" y="204327"/>
                  </a:cubicBezTo>
                  <a:cubicBezTo>
                    <a:pt x="404896" y="156416"/>
                    <a:pt x="412411" y="108975"/>
                    <a:pt x="420396" y="54958"/>
                  </a:cubicBezTo>
                  <a:cubicBezTo>
                    <a:pt x="394562" y="107566"/>
                    <a:pt x="370136" y="154067"/>
                    <a:pt x="348999" y="201978"/>
                  </a:cubicBezTo>
                  <a:cubicBezTo>
                    <a:pt x="340544" y="221237"/>
                    <a:pt x="326922" y="218418"/>
                    <a:pt x="312831" y="217948"/>
                  </a:cubicBezTo>
                  <a:cubicBezTo>
                    <a:pt x="296391" y="217009"/>
                    <a:pt x="302967" y="202918"/>
                    <a:pt x="302028" y="194463"/>
                  </a:cubicBezTo>
                  <a:cubicBezTo>
                    <a:pt x="297331" y="148431"/>
                    <a:pt x="294042" y="102868"/>
                    <a:pt x="290285" y="52139"/>
                  </a:cubicBezTo>
                  <a:cubicBezTo>
                    <a:pt x="279012" y="99580"/>
                    <a:pt x="269148" y="141855"/>
                    <a:pt x="259753" y="184599"/>
                  </a:cubicBezTo>
                  <a:cubicBezTo>
                    <a:pt x="250829" y="222176"/>
                    <a:pt x="251298" y="222176"/>
                    <a:pt x="209024" y="219827"/>
                  </a:cubicBezTo>
                  <a:cubicBezTo>
                    <a:pt x="221236" y="171916"/>
                    <a:pt x="232979" y="124945"/>
                    <a:pt x="244722" y="77973"/>
                  </a:cubicBezTo>
                  <a:cubicBezTo>
                    <a:pt x="248950" y="61534"/>
                    <a:pt x="254587" y="45093"/>
                    <a:pt x="256935" y="28184"/>
                  </a:cubicBezTo>
                  <a:cubicBezTo>
                    <a:pt x="259284" y="8455"/>
                    <a:pt x="268208" y="3288"/>
                    <a:pt x="287467" y="4228"/>
                  </a:cubicBezTo>
                  <a:cubicBezTo>
                    <a:pt x="324574" y="6107"/>
                    <a:pt x="325514" y="4698"/>
                    <a:pt x="328332" y="41806"/>
                  </a:cubicBezTo>
                  <a:cubicBezTo>
                    <a:pt x="331620" y="77504"/>
                    <a:pt x="333499" y="113672"/>
                    <a:pt x="336317" y="154067"/>
                  </a:cubicBezTo>
                  <a:cubicBezTo>
                    <a:pt x="348060" y="127763"/>
                    <a:pt x="357924" y="105217"/>
                    <a:pt x="368727" y="82201"/>
                  </a:cubicBezTo>
                  <a:cubicBezTo>
                    <a:pt x="373425" y="72337"/>
                    <a:pt x="378122" y="62473"/>
                    <a:pt x="383288" y="52609"/>
                  </a:cubicBezTo>
                  <a:cubicBezTo>
                    <a:pt x="401960" y="14210"/>
                    <a:pt x="406628" y="4610"/>
                    <a:pt x="433556" y="4191"/>
                  </a:cubicBezTo>
                  <a:close/>
                  <a:moveTo>
                    <a:pt x="1798834" y="3582"/>
                  </a:moveTo>
                  <a:cubicBezTo>
                    <a:pt x="1802533" y="3876"/>
                    <a:pt x="1805117" y="5873"/>
                    <a:pt x="1803708" y="12683"/>
                  </a:cubicBezTo>
                  <a:cubicBezTo>
                    <a:pt x="1801359" y="23956"/>
                    <a:pt x="1808875" y="43684"/>
                    <a:pt x="1785859" y="43684"/>
                  </a:cubicBezTo>
                  <a:cubicBezTo>
                    <a:pt x="1768479" y="43684"/>
                    <a:pt x="1751570" y="44624"/>
                    <a:pt x="1734190" y="43684"/>
                  </a:cubicBezTo>
                  <a:cubicBezTo>
                    <a:pt x="1704598" y="41805"/>
                    <a:pt x="1713993" y="66231"/>
                    <a:pt x="1710705" y="79383"/>
                  </a:cubicBezTo>
                  <a:cubicBezTo>
                    <a:pt x="1706477" y="98641"/>
                    <a:pt x="1723857" y="87838"/>
                    <a:pt x="1730902" y="89716"/>
                  </a:cubicBezTo>
                  <a:cubicBezTo>
                    <a:pt x="1739827" y="91595"/>
                    <a:pt x="1749691" y="88777"/>
                    <a:pt x="1759085" y="90656"/>
                  </a:cubicBezTo>
                  <a:cubicBezTo>
                    <a:pt x="1767070" y="92065"/>
                    <a:pt x="1781162" y="82201"/>
                    <a:pt x="1783040" y="97702"/>
                  </a:cubicBezTo>
                  <a:cubicBezTo>
                    <a:pt x="1785859" y="121188"/>
                    <a:pt x="1777404" y="129172"/>
                    <a:pt x="1755797" y="129172"/>
                  </a:cubicBezTo>
                  <a:cubicBezTo>
                    <a:pt x="1743115" y="129172"/>
                    <a:pt x="1730433" y="130582"/>
                    <a:pt x="1718220" y="128703"/>
                  </a:cubicBezTo>
                  <a:cubicBezTo>
                    <a:pt x="1702719" y="126824"/>
                    <a:pt x="1698022" y="134340"/>
                    <a:pt x="1696143" y="147961"/>
                  </a:cubicBezTo>
                  <a:cubicBezTo>
                    <a:pt x="1690507" y="181781"/>
                    <a:pt x="1690037" y="181781"/>
                    <a:pt x="1725736" y="181781"/>
                  </a:cubicBezTo>
                  <a:cubicBezTo>
                    <a:pt x="1733721" y="181781"/>
                    <a:pt x="1741236" y="181781"/>
                    <a:pt x="1749221" y="181781"/>
                  </a:cubicBezTo>
                  <a:cubicBezTo>
                    <a:pt x="1778343" y="181781"/>
                    <a:pt x="1777404" y="181781"/>
                    <a:pt x="1772237" y="209024"/>
                  </a:cubicBezTo>
                  <a:cubicBezTo>
                    <a:pt x="1770358" y="219358"/>
                    <a:pt x="1766601" y="221707"/>
                    <a:pt x="1757206" y="221237"/>
                  </a:cubicBezTo>
                  <a:cubicBezTo>
                    <a:pt x="1738888" y="220297"/>
                    <a:pt x="1721038" y="220767"/>
                    <a:pt x="1703189" y="220767"/>
                  </a:cubicBezTo>
                  <a:cubicBezTo>
                    <a:pt x="1690037" y="220767"/>
                    <a:pt x="1676415" y="219358"/>
                    <a:pt x="1663263" y="221237"/>
                  </a:cubicBezTo>
                  <a:cubicBezTo>
                    <a:pt x="1641187" y="224055"/>
                    <a:pt x="1636020" y="217009"/>
                    <a:pt x="1640717" y="195403"/>
                  </a:cubicBezTo>
                  <a:cubicBezTo>
                    <a:pt x="1652930" y="139037"/>
                    <a:pt x="1663263" y="82201"/>
                    <a:pt x="1673128" y="25366"/>
                  </a:cubicBezTo>
                  <a:cubicBezTo>
                    <a:pt x="1675946" y="9865"/>
                    <a:pt x="1680643" y="2819"/>
                    <a:pt x="1698022" y="3758"/>
                  </a:cubicBezTo>
                  <a:cubicBezTo>
                    <a:pt x="1727614" y="5638"/>
                    <a:pt x="1757676" y="3758"/>
                    <a:pt x="1787268" y="4698"/>
                  </a:cubicBezTo>
                  <a:cubicBezTo>
                    <a:pt x="1790321" y="4698"/>
                    <a:pt x="1795135" y="3289"/>
                    <a:pt x="1798834" y="3582"/>
                  </a:cubicBezTo>
                  <a:close/>
                  <a:moveTo>
                    <a:pt x="113848" y="3582"/>
                  </a:moveTo>
                  <a:cubicBezTo>
                    <a:pt x="119074" y="3406"/>
                    <a:pt x="124710" y="4933"/>
                    <a:pt x="129642" y="4698"/>
                  </a:cubicBezTo>
                  <a:cubicBezTo>
                    <a:pt x="164871" y="3759"/>
                    <a:pt x="164871" y="4228"/>
                    <a:pt x="169098" y="38987"/>
                  </a:cubicBezTo>
                  <a:cubicBezTo>
                    <a:pt x="175674" y="93474"/>
                    <a:pt x="182251" y="147491"/>
                    <a:pt x="187887" y="201978"/>
                  </a:cubicBezTo>
                  <a:cubicBezTo>
                    <a:pt x="188827" y="209494"/>
                    <a:pt x="194933" y="224525"/>
                    <a:pt x="178023" y="220297"/>
                  </a:cubicBezTo>
                  <a:cubicBezTo>
                    <a:pt x="165341" y="217009"/>
                    <a:pt x="143734" y="235798"/>
                    <a:pt x="140445" y="205736"/>
                  </a:cubicBezTo>
                  <a:cubicBezTo>
                    <a:pt x="135748" y="163462"/>
                    <a:pt x="134809" y="164401"/>
                    <a:pt x="91595" y="163931"/>
                  </a:cubicBezTo>
                  <a:cubicBezTo>
                    <a:pt x="78913" y="163931"/>
                    <a:pt x="70458" y="166750"/>
                    <a:pt x="67169" y="179432"/>
                  </a:cubicBezTo>
                  <a:cubicBezTo>
                    <a:pt x="67169" y="180372"/>
                    <a:pt x="66700" y="180841"/>
                    <a:pt x="66231" y="181780"/>
                  </a:cubicBezTo>
                  <a:cubicBezTo>
                    <a:pt x="47911" y="221706"/>
                    <a:pt x="47911" y="221706"/>
                    <a:pt x="0" y="220297"/>
                  </a:cubicBezTo>
                  <a:cubicBezTo>
                    <a:pt x="34289" y="149840"/>
                    <a:pt x="67639" y="81262"/>
                    <a:pt x="100520" y="12683"/>
                  </a:cubicBezTo>
                  <a:cubicBezTo>
                    <a:pt x="103808" y="5637"/>
                    <a:pt x="108622" y="3758"/>
                    <a:pt x="113848" y="3582"/>
                  </a:cubicBezTo>
                  <a:close/>
                  <a:moveTo>
                    <a:pt x="1135597" y="3110"/>
                  </a:moveTo>
                  <a:cubicBezTo>
                    <a:pt x="1140705" y="2934"/>
                    <a:pt x="1146106" y="4461"/>
                    <a:pt x="1150804" y="4226"/>
                  </a:cubicBezTo>
                  <a:cubicBezTo>
                    <a:pt x="1186502" y="3287"/>
                    <a:pt x="1186032" y="3757"/>
                    <a:pt x="1189790" y="38985"/>
                  </a:cubicBezTo>
                  <a:cubicBezTo>
                    <a:pt x="1196366" y="99109"/>
                    <a:pt x="1203412" y="158763"/>
                    <a:pt x="1210927" y="219356"/>
                  </a:cubicBezTo>
                  <a:cubicBezTo>
                    <a:pt x="1206700" y="220295"/>
                    <a:pt x="1205290" y="220765"/>
                    <a:pt x="1203412" y="220765"/>
                  </a:cubicBezTo>
                  <a:cubicBezTo>
                    <a:pt x="1163955" y="221704"/>
                    <a:pt x="1163486" y="221704"/>
                    <a:pt x="1159728" y="182718"/>
                  </a:cubicBezTo>
                  <a:cubicBezTo>
                    <a:pt x="1158789" y="169566"/>
                    <a:pt x="1155501" y="162050"/>
                    <a:pt x="1140469" y="164399"/>
                  </a:cubicBezTo>
                  <a:cubicBezTo>
                    <a:pt x="1134363" y="165338"/>
                    <a:pt x="1127787" y="165338"/>
                    <a:pt x="1121681" y="164399"/>
                  </a:cubicBezTo>
                  <a:cubicBezTo>
                    <a:pt x="1101483" y="161111"/>
                    <a:pt x="1091619" y="169096"/>
                    <a:pt x="1084103" y="188354"/>
                  </a:cubicBezTo>
                  <a:cubicBezTo>
                    <a:pt x="1069542" y="225462"/>
                    <a:pt x="1068133" y="224992"/>
                    <a:pt x="1021631" y="218416"/>
                  </a:cubicBezTo>
                  <a:cubicBezTo>
                    <a:pt x="1055451" y="149368"/>
                    <a:pt x="1088800" y="80789"/>
                    <a:pt x="1122151" y="12211"/>
                  </a:cubicBezTo>
                  <a:cubicBezTo>
                    <a:pt x="1125674" y="5165"/>
                    <a:pt x="1130488" y="3286"/>
                    <a:pt x="1135597" y="3110"/>
                  </a:cubicBezTo>
                  <a:close/>
                  <a:moveTo>
                    <a:pt x="568122" y="2935"/>
                  </a:moveTo>
                  <a:cubicBezTo>
                    <a:pt x="581391" y="2465"/>
                    <a:pt x="594661" y="3053"/>
                    <a:pt x="607813" y="6106"/>
                  </a:cubicBezTo>
                  <a:cubicBezTo>
                    <a:pt x="629889" y="11272"/>
                    <a:pt x="649148" y="21606"/>
                    <a:pt x="653845" y="46971"/>
                  </a:cubicBezTo>
                  <a:cubicBezTo>
                    <a:pt x="657603" y="69047"/>
                    <a:pt x="646799" y="86897"/>
                    <a:pt x="621434" y="100988"/>
                  </a:cubicBezTo>
                  <a:cubicBezTo>
                    <a:pt x="618616" y="102397"/>
                    <a:pt x="615798" y="103806"/>
                    <a:pt x="613449" y="105685"/>
                  </a:cubicBezTo>
                  <a:cubicBezTo>
                    <a:pt x="659951" y="128701"/>
                    <a:pt x="650557" y="186006"/>
                    <a:pt x="611100" y="207144"/>
                  </a:cubicBezTo>
                  <a:cubicBezTo>
                    <a:pt x="571644" y="228281"/>
                    <a:pt x="528900" y="221705"/>
                    <a:pt x="487095" y="220296"/>
                  </a:cubicBezTo>
                  <a:cubicBezTo>
                    <a:pt x="477701" y="219826"/>
                    <a:pt x="479580" y="212310"/>
                    <a:pt x="480519" y="206204"/>
                  </a:cubicBezTo>
                  <a:cubicBezTo>
                    <a:pt x="492263" y="144202"/>
                    <a:pt x="504475" y="82200"/>
                    <a:pt x="516218" y="20197"/>
                  </a:cubicBezTo>
                  <a:cubicBezTo>
                    <a:pt x="517627" y="12682"/>
                    <a:pt x="519506" y="7045"/>
                    <a:pt x="528430" y="6106"/>
                  </a:cubicBezTo>
                  <a:cubicBezTo>
                    <a:pt x="541583" y="4931"/>
                    <a:pt x="554852" y="3405"/>
                    <a:pt x="568122" y="2935"/>
                  </a:cubicBezTo>
                  <a:close/>
                  <a:moveTo>
                    <a:pt x="1416780" y="2232"/>
                  </a:moveTo>
                  <a:cubicBezTo>
                    <a:pt x="1424061" y="2232"/>
                    <a:pt x="1432398" y="5403"/>
                    <a:pt x="1438739" y="5168"/>
                  </a:cubicBezTo>
                  <a:cubicBezTo>
                    <a:pt x="1455180" y="4698"/>
                    <a:pt x="1443906" y="18320"/>
                    <a:pt x="1442497" y="23957"/>
                  </a:cubicBezTo>
                  <a:cubicBezTo>
                    <a:pt x="1432163" y="84080"/>
                    <a:pt x="1420421" y="143734"/>
                    <a:pt x="1409617" y="203388"/>
                  </a:cubicBezTo>
                  <a:cubicBezTo>
                    <a:pt x="1407738" y="212782"/>
                    <a:pt x="1407738" y="223586"/>
                    <a:pt x="1393647" y="220297"/>
                  </a:cubicBezTo>
                  <a:cubicBezTo>
                    <a:pt x="1379555" y="217010"/>
                    <a:pt x="1360766" y="231571"/>
                    <a:pt x="1352781" y="206676"/>
                  </a:cubicBezTo>
                  <a:cubicBezTo>
                    <a:pt x="1337751" y="160174"/>
                    <a:pt x="1319901" y="114612"/>
                    <a:pt x="1305340" y="67170"/>
                  </a:cubicBezTo>
                  <a:cubicBezTo>
                    <a:pt x="1297355" y="112733"/>
                    <a:pt x="1288900" y="158295"/>
                    <a:pt x="1280915" y="203858"/>
                  </a:cubicBezTo>
                  <a:cubicBezTo>
                    <a:pt x="1279036" y="214661"/>
                    <a:pt x="1277157" y="221707"/>
                    <a:pt x="1262596" y="221237"/>
                  </a:cubicBezTo>
                  <a:cubicBezTo>
                    <a:pt x="1234413" y="220297"/>
                    <a:pt x="1234413" y="221707"/>
                    <a:pt x="1240050" y="192585"/>
                  </a:cubicBezTo>
                  <a:cubicBezTo>
                    <a:pt x="1250853" y="135749"/>
                    <a:pt x="1262126" y="79383"/>
                    <a:pt x="1271990" y="22548"/>
                  </a:cubicBezTo>
                  <a:cubicBezTo>
                    <a:pt x="1274339" y="7986"/>
                    <a:pt x="1279506" y="5168"/>
                    <a:pt x="1293597" y="3289"/>
                  </a:cubicBezTo>
                  <a:cubicBezTo>
                    <a:pt x="1321780" y="1"/>
                    <a:pt x="1334932" y="9865"/>
                    <a:pt x="1342448" y="37109"/>
                  </a:cubicBezTo>
                  <a:cubicBezTo>
                    <a:pt x="1352781" y="75156"/>
                    <a:pt x="1366873" y="112263"/>
                    <a:pt x="1378616" y="150310"/>
                  </a:cubicBezTo>
                  <a:cubicBezTo>
                    <a:pt x="1382373" y="105217"/>
                    <a:pt x="1394116" y="62004"/>
                    <a:pt x="1401162" y="18320"/>
                  </a:cubicBezTo>
                  <a:cubicBezTo>
                    <a:pt x="1403276" y="5403"/>
                    <a:pt x="1409500" y="2232"/>
                    <a:pt x="1416780" y="2232"/>
                  </a:cubicBezTo>
                  <a:close/>
                  <a:moveTo>
                    <a:pt x="718548" y="2232"/>
                  </a:moveTo>
                  <a:cubicBezTo>
                    <a:pt x="726064" y="2702"/>
                    <a:pt x="734636" y="5403"/>
                    <a:pt x="741212" y="5168"/>
                  </a:cubicBezTo>
                  <a:cubicBezTo>
                    <a:pt x="754834" y="4698"/>
                    <a:pt x="746849" y="16911"/>
                    <a:pt x="745909" y="22548"/>
                  </a:cubicBezTo>
                  <a:cubicBezTo>
                    <a:pt x="738863" y="64822"/>
                    <a:pt x="727590" y="106626"/>
                    <a:pt x="723832" y="149371"/>
                  </a:cubicBezTo>
                  <a:cubicBezTo>
                    <a:pt x="722423" y="164871"/>
                    <a:pt x="726651" y="178023"/>
                    <a:pt x="742621" y="183190"/>
                  </a:cubicBezTo>
                  <a:cubicBezTo>
                    <a:pt x="758591" y="188357"/>
                    <a:pt x="773623" y="185069"/>
                    <a:pt x="785365" y="171917"/>
                  </a:cubicBezTo>
                  <a:cubicBezTo>
                    <a:pt x="797108" y="158295"/>
                    <a:pt x="800865" y="141385"/>
                    <a:pt x="803684" y="124476"/>
                  </a:cubicBezTo>
                  <a:cubicBezTo>
                    <a:pt x="810260" y="90187"/>
                    <a:pt x="816366" y="55428"/>
                    <a:pt x="823412" y="20669"/>
                  </a:cubicBezTo>
                  <a:cubicBezTo>
                    <a:pt x="824821" y="14093"/>
                    <a:pt x="823412" y="4698"/>
                    <a:pt x="832806" y="4229"/>
                  </a:cubicBezTo>
                  <a:cubicBezTo>
                    <a:pt x="845019" y="3759"/>
                    <a:pt x="857701" y="4698"/>
                    <a:pt x="869914" y="5638"/>
                  </a:cubicBezTo>
                  <a:cubicBezTo>
                    <a:pt x="870383" y="5638"/>
                    <a:pt x="870853" y="12683"/>
                    <a:pt x="870383" y="15972"/>
                  </a:cubicBezTo>
                  <a:cubicBezTo>
                    <a:pt x="860989" y="63413"/>
                    <a:pt x="855822" y="111793"/>
                    <a:pt x="841261" y="158295"/>
                  </a:cubicBezTo>
                  <a:cubicBezTo>
                    <a:pt x="826700" y="204797"/>
                    <a:pt x="793351" y="226404"/>
                    <a:pt x="745440" y="224525"/>
                  </a:cubicBezTo>
                  <a:cubicBezTo>
                    <a:pt x="700347" y="223116"/>
                    <a:pt x="676861" y="198221"/>
                    <a:pt x="677331" y="143264"/>
                  </a:cubicBezTo>
                  <a:cubicBezTo>
                    <a:pt x="684377" y="106157"/>
                    <a:pt x="690952" y="58715"/>
                    <a:pt x="702225" y="12683"/>
                  </a:cubicBezTo>
                  <a:cubicBezTo>
                    <a:pt x="704574" y="3524"/>
                    <a:pt x="711033" y="1762"/>
                    <a:pt x="718548" y="2232"/>
                  </a:cubicBezTo>
                  <a:close/>
                  <a:moveTo>
                    <a:pt x="1596564" y="0"/>
                  </a:moveTo>
                  <a:cubicBezTo>
                    <a:pt x="1600321" y="469"/>
                    <a:pt x="1608776" y="1879"/>
                    <a:pt x="1617231" y="2349"/>
                  </a:cubicBezTo>
                  <a:cubicBezTo>
                    <a:pt x="1639778" y="3288"/>
                    <a:pt x="1641656" y="13622"/>
                    <a:pt x="1633671" y="32410"/>
                  </a:cubicBezTo>
                  <a:cubicBezTo>
                    <a:pt x="1628974" y="42744"/>
                    <a:pt x="1626625" y="45562"/>
                    <a:pt x="1614413" y="43214"/>
                  </a:cubicBezTo>
                  <a:cubicBezTo>
                    <a:pt x="1565562" y="33820"/>
                    <a:pt x="1531743" y="50729"/>
                    <a:pt x="1516242" y="89716"/>
                  </a:cubicBezTo>
                  <a:cubicBezTo>
                    <a:pt x="1492757" y="150309"/>
                    <a:pt x="1525167" y="191644"/>
                    <a:pt x="1589048" y="182719"/>
                  </a:cubicBezTo>
                  <a:cubicBezTo>
                    <a:pt x="1597503" y="181310"/>
                    <a:pt x="1608776" y="171446"/>
                    <a:pt x="1610186" y="191174"/>
                  </a:cubicBezTo>
                  <a:cubicBezTo>
                    <a:pt x="1611125" y="204796"/>
                    <a:pt x="1615352" y="218418"/>
                    <a:pt x="1595154" y="220296"/>
                  </a:cubicBezTo>
                  <a:cubicBezTo>
                    <a:pt x="1586700" y="221236"/>
                    <a:pt x="1578245" y="223115"/>
                    <a:pt x="1569790" y="224054"/>
                  </a:cubicBezTo>
                  <a:cubicBezTo>
                    <a:pt x="1523288" y="228282"/>
                    <a:pt x="1485241" y="209963"/>
                    <a:pt x="1468331" y="176144"/>
                  </a:cubicBezTo>
                  <a:cubicBezTo>
                    <a:pt x="1449542" y="138096"/>
                    <a:pt x="1459407" y="78912"/>
                    <a:pt x="1489938" y="44623"/>
                  </a:cubicBezTo>
                  <a:cubicBezTo>
                    <a:pt x="1516712" y="14561"/>
                    <a:pt x="1551471" y="939"/>
                    <a:pt x="1596564" y="0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99AE004C-C972-456F-BD55-D9F5AFD2CE0F}"/>
                </a:ext>
              </a:extLst>
            </p:cNvPr>
            <p:cNvSpPr/>
            <p:nvPr/>
          </p:nvSpPr>
          <p:spPr>
            <a:xfrm>
              <a:off x="3997472" y="4286353"/>
              <a:ext cx="187887" cy="187886"/>
            </a:xfrm>
            <a:custGeom>
              <a:avLst/>
              <a:gdLst>
                <a:gd name="connsiteX0" fmla="*/ 190500 w 381000"/>
                <a:gd name="connsiteY0" fmla="*/ 380048 h 381000"/>
                <a:gd name="connsiteX1" fmla="*/ 34290 w 381000"/>
                <a:gd name="connsiteY1" fmla="*/ 381000 h 381000"/>
                <a:gd name="connsiteX2" fmla="*/ 0 w 381000"/>
                <a:gd name="connsiteY2" fmla="*/ 345758 h 381000"/>
                <a:gd name="connsiteX3" fmla="*/ 0 w 381000"/>
                <a:gd name="connsiteY3" fmla="*/ 37147 h 381000"/>
                <a:gd name="connsiteX4" fmla="*/ 33338 w 381000"/>
                <a:gd name="connsiteY4" fmla="*/ 0 h 381000"/>
                <a:gd name="connsiteX5" fmla="*/ 346710 w 381000"/>
                <a:gd name="connsiteY5" fmla="*/ 0 h 381000"/>
                <a:gd name="connsiteX6" fmla="*/ 381000 w 381000"/>
                <a:gd name="connsiteY6" fmla="*/ 36195 h 381000"/>
                <a:gd name="connsiteX7" fmla="*/ 381000 w 381000"/>
                <a:gd name="connsiteY7" fmla="*/ 344805 h 381000"/>
                <a:gd name="connsiteX8" fmla="*/ 342900 w 381000"/>
                <a:gd name="connsiteY8" fmla="*/ 381000 h 381000"/>
                <a:gd name="connsiteX9" fmla="*/ 190500 w 381000"/>
                <a:gd name="connsiteY9" fmla="*/ 380048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1000" h="381000">
                  <a:moveTo>
                    <a:pt x="190500" y="380048"/>
                  </a:moveTo>
                  <a:cubicBezTo>
                    <a:pt x="138113" y="380048"/>
                    <a:pt x="85725" y="379095"/>
                    <a:pt x="34290" y="381000"/>
                  </a:cubicBezTo>
                  <a:cubicBezTo>
                    <a:pt x="6668" y="381953"/>
                    <a:pt x="0" y="371475"/>
                    <a:pt x="0" y="345758"/>
                  </a:cubicBezTo>
                  <a:cubicBezTo>
                    <a:pt x="952" y="242887"/>
                    <a:pt x="952" y="140017"/>
                    <a:pt x="0" y="37147"/>
                  </a:cubicBezTo>
                  <a:cubicBezTo>
                    <a:pt x="0" y="12382"/>
                    <a:pt x="3810" y="0"/>
                    <a:pt x="33338" y="0"/>
                  </a:cubicBezTo>
                  <a:cubicBezTo>
                    <a:pt x="138113" y="1905"/>
                    <a:pt x="241935" y="952"/>
                    <a:pt x="346710" y="0"/>
                  </a:cubicBezTo>
                  <a:cubicBezTo>
                    <a:pt x="374332" y="0"/>
                    <a:pt x="381000" y="9525"/>
                    <a:pt x="381000" y="36195"/>
                  </a:cubicBezTo>
                  <a:cubicBezTo>
                    <a:pt x="380047" y="139065"/>
                    <a:pt x="379095" y="241935"/>
                    <a:pt x="381000" y="344805"/>
                  </a:cubicBezTo>
                  <a:cubicBezTo>
                    <a:pt x="381952" y="375285"/>
                    <a:pt x="370522" y="381953"/>
                    <a:pt x="342900" y="381000"/>
                  </a:cubicBezTo>
                  <a:cubicBezTo>
                    <a:pt x="291465" y="378143"/>
                    <a:pt x="240982" y="380048"/>
                    <a:pt x="190500" y="380048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8E6C7947-9143-4A51-A8E9-75772A68250E}"/>
                </a:ext>
              </a:extLst>
            </p:cNvPr>
            <p:cNvSpPr/>
            <p:nvPr/>
          </p:nvSpPr>
          <p:spPr>
            <a:xfrm>
              <a:off x="4231388" y="4286353"/>
              <a:ext cx="187887" cy="183188"/>
            </a:xfrm>
            <a:custGeom>
              <a:avLst/>
              <a:gdLst>
                <a:gd name="connsiteX0" fmla="*/ 192405 w 381000"/>
                <a:gd name="connsiteY0" fmla="*/ 380048 h 371475"/>
                <a:gd name="connsiteX1" fmla="*/ 30480 w 381000"/>
                <a:gd name="connsiteY1" fmla="*/ 380048 h 371475"/>
                <a:gd name="connsiteX2" fmla="*/ 0 w 381000"/>
                <a:gd name="connsiteY2" fmla="*/ 350520 h 371475"/>
                <a:gd name="connsiteX3" fmla="*/ 0 w 381000"/>
                <a:gd name="connsiteY3" fmla="*/ 27622 h 371475"/>
                <a:gd name="connsiteX4" fmla="*/ 27623 w 381000"/>
                <a:gd name="connsiteY4" fmla="*/ 0 h 371475"/>
                <a:gd name="connsiteX5" fmla="*/ 350520 w 381000"/>
                <a:gd name="connsiteY5" fmla="*/ 0 h 371475"/>
                <a:gd name="connsiteX6" fmla="*/ 381000 w 381000"/>
                <a:gd name="connsiteY6" fmla="*/ 34290 h 371475"/>
                <a:gd name="connsiteX7" fmla="*/ 381000 w 381000"/>
                <a:gd name="connsiteY7" fmla="*/ 347662 h 371475"/>
                <a:gd name="connsiteX8" fmla="*/ 348615 w 381000"/>
                <a:gd name="connsiteY8" fmla="*/ 380048 h 371475"/>
                <a:gd name="connsiteX9" fmla="*/ 192405 w 381000"/>
                <a:gd name="connsiteY9" fmla="*/ 380048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1000" h="371475">
                  <a:moveTo>
                    <a:pt x="192405" y="380048"/>
                  </a:moveTo>
                  <a:cubicBezTo>
                    <a:pt x="138113" y="380048"/>
                    <a:pt x="84773" y="379095"/>
                    <a:pt x="30480" y="380048"/>
                  </a:cubicBezTo>
                  <a:cubicBezTo>
                    <a:pt x="8573" y="381000"/>
                    <a:pt x="0" y="374333"/>
                    <a:pt x="0" y="350520"/>
                  </a:cubicBezTo>
                  <a:cubicBezTo>
                    <a:pt x="952" y="242887"/>
                    <a:pt x="952" y="135255"/>
                    <a:pt x="0" y="27622"/>
                  </a:cubicBezTo>
                  <a:cubicBezTo>
                    <a:pt x="0" y="7620"/>
                    <a:pt x="6668" y="0"/>
                    <a:pt x="27623" y="0"/>
                  </a:cubicBezTo>
                  <a:cubicBezTo>
                    <a:pt x="135255" y="952"/>
                    <a:pt x="242888" y="952"/>
                    <a:pt x="350520" y="0"/>
                  </a:cubicBezTo>
                  <a:cubicBezTo>
                    <a:pt x="377190" y="0"/>
                    <a:pt x="381000" y="12382"/>
                    <a:pt x="381000" y="34290"/>
                  </a:cubicBezTo>
                  <a:cubicBezTo>
                    <a:pt x="380048" y="139065"/>
                    <a:pt x="380048" y="243840"/>
                    <a:pt x="381000" y="347662"/>
                  </a:cubicBezTo>
                  <a:cubicBezTo>
                    <a:pt x="381000" y="372428"/>
                    <a:pt x="373380" y="381000"/>
                    <a:pt x="348615" y="380048"/>
                  </a:cubicBezTo>
                  <a:cubicBezTo>
                    <a:pt x="296227" y="379095"/>
                    <a:pt x="243840" y="380048"/>
                    <a:pt x="192405" y="380048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30269FB1-73FE-4BCF-BF93-ADAC0FD954D6}"/>
                </a:ext>
              </a:extLst>
            </p:cNvPr>
            <p:cNvSpPr/>
            <p:nvPr/>
          </p:nvSpPr>
          <p:spPr>
            <a:xfrm>
              <a:off x="1341698" y="4286353"/>
              <a:ext cx="187887" cy="187886"/>
            </a:xfrm>
            <a:custGeom>
              <a:avLst/>
              <a:gdLst>
                <a:gd name="connsiteX0" fmla="*/ 189547 w 381000"/>
                <a:gd name="connsiteY0" fmla="*/ 380047 h 381000"/>
                <a:gd name="connsiteX1" fmla="*/ 32385 w 381000"/>
                <a:gd name="connsiteY1" fmla="*/ 381000 h 381000"/>
                <a:gd name="connsiteX2" fmla="*/ 0 w 381000"/>
                <a:gd name="connsiteY2" fmla="*/ 348615 h 381000"/>
                <a:gd name="connsiteX3" fmla="*/ 0 w 381000"/>
                <a:gd name="connsiteY3" fmla="*/ 34290 h 381000"/>
                <a:gd name="connsiteX4" fmla="*/ 36195 w 381000"/>
                <a:gd name="connsiteY4" fmla="*/ 0 h 381000"/>
                <a:gd name="connsiteX5" fmla="*/ 345758 w 381000"/>
                <a:gd name="connsiteY5" fmla="*/ 0 h 381000"/>
                <a:gd name="connsiteX6" fmla="*/ 381000 w 381000"/>
                <a:gd name="connsiteY6" fmla="*/ 35242 h 381000"/>
                <a:gd name="connsiteX7" fmla="*/ 381000 w 381000"/>
                <a:gd name="connsiteY7" fmla="*/ 344805 h 381000"/>
                <a:gd name="connsiteX8" fmla="*/ 341947 w 381000"/>
                <a:gd name="connsiteY8" fmla="*/ 381000 h 381000"/>
                <a:gd name="connsiteX9" fmla="*/ 189547 w 381000"/>
                <a:gd name="connsiteY9" fmla="*/ 380047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1000" h="381000">
                  <a:moveTo>
                    <a:pt x="189547" y="380047"/>
                  </a:moveTo>
                  <a:cubicBezTo>
                    <a:pt x="137160" y="380047"/>
                    <a:pt x="84772" y="379095"/>
                    <a:pt x="32385" y="381000"/>
                  </a:cubicBezTo>
                  <a:cubicBezTo>
                    <a:pt x="7620" y="381953"/>
                    <a:pt x="0" y="374333"/>
                    <a:pt x="0" y="348615"/>
                  </a:cubicBezTo>
                  <a:cubicBezTo>
                    <a:pt x="952" y="243840"/>
                    <a:pt x="952" y="139065"/>
                    <a:pt x="0" y="34290"/>
                  </a:cubicBezTo>
                  <a:cubicBezTo>
                    <a:pt x="0" y="5715"/>
                    <a:pt x="10477" y="0"/>
                    <a:pt x="36195" y="0"/>
                  </a:cubicBezTo>
                  <a:cubicBezTo>
                    <a:pt x="139065" y="952"/>
                    <a:pt x="241935" y="952"/>
                    <a:pt x="345758" y="0"/>
                  </a:cubicBezTo>
                  <a:cubicBezTo>
                    <a:pt x="372427" y="0"/>
                    <a:pt x="381000" y="8572"/>
                    <a:pt x="381000" y="35242"/>
                  </a:cubicBezTo>
                  <a:cubicBezTo>
                    <a:pt x="380047" y="138113"/>
                    <a:pt x="379095" y="240983"/>
                    <a:pt x="381000" y="344805"/>
                  </a:cubicBezTo>
                  <a:cubicBezTo>
                    <a:pt x="381952" y="376238"/>
                    <a:pt x="369570" y="381953"/>
                    <a:pt x="341947" y="381000"/>
                  </a:cubicBezTo>
                  <a:cubicBezTo>
                    <a:pt x="291465" y="378143"/>
                    <a:pt x="240983" y="380047"/>
                    <a:pt x="189547" y="380047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09D67350-7ABF-4500-9064-760E637D8345}"/>
                </a:ext>
              </a:extLst>
            </p:cNvPr>
            <p:cNvSpPr/>
            <p:nvPr/>
          </p:nvSpPr>
          <p:spPr>
            <a:xfrm>
              <a:off x="1576048" y="4286353"/>
              <a:ext cx="187887" cy="183188"/>
            </a:xfrm>
            <a:custGeom>
              <a:avLst/>
              <a:gdLst>
                <a:gd name="connsiteX0" fmla="*/ 190578 w 381000"/>
                <a:gd name="connsiteY0" fmla="*/ 380047 h 371475"/>
                <a:gd name="connsiteX1" fmla="*/ 29606 w 381000"/>
                <a:gd name="connsiteY1" fmla="*/ 380047 h 371475"/>
                <a:gd name="connsiteX2" fmla="*/ 78 w 381000"/>
                <a:gd name="connsiteY2" fmla="*/ 350520 h 371475"/>
                <a:gd name="connsiteX3" fmla="*/ 78 w 381000"/>
                <a:gd name="connsiteY3" fmla="*/ 32385 h 371475"/>
                <a:gd name="connsiteX4" fmla="*/ 33416 w 381000"/>
                <a:gd name="connsiteY4" fmla="*/ 0 h 371475"/>
                <a:gd name="connsiteX5" fmla="*/ 346788 w 381000"/>
                <a:gd name="connsiteY5" fmla="*/ 0 h 371475"/>
                <a:gd name="connsiteX6" fmla="*/ 381078 w 381000"/>
                <a:gd name="connsiteY6" fmla="*/ 30480 h 371475"/>
                <a:gd name="connsiteX7" fmla="*/ 381078 w 381000"/>
                <a:gd name="connsiteY7" fmla="*/ 353378 h 371475"/>
                <a:gd name="connsiteX8" fmla="*/ 353456 w 381000"/>
                <a:gd name="connsiteY8" fmla="*/ 380047 h 371475"/>
                <a:gd name="connsiteX9" fmla="*/ 190578 w 381000"/>
                <a:gd name="connsiteY9" fmla="*/ 380047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1000" h="371475">
                  <a:moveTo>
                    <a:pt x="190578" y="380047"/>
                  </a:moveTo>
                  <a:cubicBezTo>
                    <a:pt x="136286" y="380047"/>
                    <a:pt x="82946" y="379095"/>
                    <a:pt x="29606" y="380047"/>
                  </a:cubicBezTo>
                  <a:cubicBezTo>
                    <a:pt x="6746" y="381000"/>
                    <a:pt x="-874" y="372428"/>
                    <a:pt x="78" y="350520"/>
                  </a:cubicBezTo>
                  <a:cubicBezTo>
                    <a:pt x="1031" y="244793"/>
                    <a:pt x="1031" y="138113"/>
                    <a:pt x="78" y="32385"/>
                  </a:cubicBezTo>
                  <a:cubicBezTo>
                    <a:pt x="78" y="6667"/>
                    <a:pt x="8651" y="0"/>
                    <a:pt x="33416" y="0"/>
                  </a:cubicBezTo>
                  <a:cubicBezTo>
                    <a:pt x="138191" y="952"/>
                    <a:pt x="242013" y="952"/>
                    <a:pt x="346788" y="0"/>
                  </a:cubicBezTo>
                  <a:cubicBezTo>
                    <a:pt x="369648" y="0"/>
                    <a:pt x="381078" y="3810"/>
                    <a:pt x="381078" y="30480"/>
                  </a:cubicBezTo>
                  <a:cubicBezTo>
                    <a:pt x="380126" y="138113"/>
                    <a:pt x="380126" y="245745"/>
                    <a:pt x="381078" y="353378"/>
                  </a:cubicBezTo>
                  <a:cubicBezTo>
                    <a:pt x="381078" y="374333"/>
                    <a:pt x="374411" y="380047"/>
                    <a:pt x="353456" y="380047"/>
                  </a:cubicBezTo>
                  <a:cubicBezTo>
                    <a:pt x="298211" y="379095"/>
                    <a:pt x="243918" y="380047"/>
                    <a:pt x="190578" y="380047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F5E077F-1D48-4DEE-B0CA-96490EEDD9A6}"/>
                </a:ext>
              </a:extLst>
            </p:cNvPr>
            <p:cNvSpPr/>
            <p:nvPr/>
          </p:nvSpPr>
          <p:spPr>
            <a:xfrm>
              <a:off x="949216" y="5911088"/>
              <a:ext cx="356984" cy="356984"/>
            </a:xfrm>
            <a:custGeom>
              <a:avLst/>
              <a:gdLst>
                <a:gd name="connsiteX0" fmla="*/ 731520 w 723900"/>
                <a:gd name="connsiteY0" fmla="*/ 364807 h 723900"/>
                <a:gd name="connsiteX1" fmla="*/ 366712 w 723900"/>
                <a:gd name="connsiteY1" fmla="*/ 729615 h 723900"/>
                <a:gd name="connsiteX2" fmla="*/ 0 w 723900"/>
                <a:gd name="connsiteY2" fmla="*/ 364807 h 723900"/>
                <a:gd name="connsiteX3" fmla="*/ 366712 w 723900"/>
                <a:gd name="connsiteY3" fmla="*/ 0 h 723900"/>
                <a:gd name="connsiteX4" fmla="*/ 731520 w 723900"/>
                <a:gd name="connsiteY4" fmla="*/ 364807 h 723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3900" h="723900">
                  <a:moveTo>
                    <a:pt x="731520" y="364807"/>
                  </a:moveTo>
                  <a:cubicBezTo>
                    <a:pt x="731520" y="567690"/>
                    <a:pt x="569595" y="730568"/>
                    <a:pt x="366712" y="729615"/>
                  </a:cubicBezTo>
                  <a:cubicBezTo>
                    <a:pt x="164782" y="729615"/>
                    <a:pt x="0" y="565785"/>
                    <a:pt x="0" y="364807"/>
                  </a:cubicBezTo>
                  <a:cubicBezTo>
                    <a:pt x="0" y="162878"/>
                    <a:pt x="162877" y="953"/>
                    <a:pt x="366712" y="0"/>
                  </a:cubicBezTo>
                  <a:cubicBezTo>
                    <a:pt x="570548" y="953"/>
                    <a:pt x="731520" y="160972"/>
                    <a:pt x="731520" y="364807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72C55437-D489-4AF5-8606-5F05739D448A}"/>
                </a:ext>
              </a:extLst>
            </p:cNvPr>
            <p:cNvSpPr/>
            <p:nvPr/>
          </p:nvSpPr>
          <p:spPr>
            <a:xfrm>
              <a:off x="3636724" y="5911088"/>
              <a:ext cx="356984" cy="356984"/>
            </a:xfrm>
            <a:custGeom>
              <a:avLst/>
              <a:gdLst>
                <a:gd name="connsiteX0" fmla="*/ 367669 w 723900"/>
                <a:gd name="connsiteY0" fmla="*/ 732477 h 723900"/>
                <a:gd name="connsiteX1" fmla="*/ 4 w 723900"/>
                <a:gd name="connsiteY1" fmla="*/ 367669 h 723900"/>
                <a:gd name="connsiteX2" fmla="*/ 364812 w 723900"/>
                <a:gd name="connsiteY2" fmla="*/ 4 h 723900"/>
                <a:gd name="connsiteX3" fmla="*/ 732477 w 723900"/>
                <a:gd name="connsiteY3" fmla="*/ 364812 h 723900"/>
                <a:gd name="connsiteX4" fmla="*/ 367669 w 723900"/>
                <a:gd name="connsiteY4" fmla="*/ 732477 h 723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3900" h="723900">
                  <a:moveTo>
                    <a:pt x="367669" y="732477"/>
                  </a:moveTo>
                  <a:cubicBezTo>
                    <a:pt x="165739" y="732477"/>
                    <a:pt x="957" y="568647"/>
                    <a:pt x="4" y="367669"/>
                  </a:cubicBezTo>
                  <a:cubicBezTo>
                    <a:pt x="-948" y="166692"/>
                    <a:pt x="163834" y="957"/>
                    <a:pt x="364812" y="4"/>
                  </a:cubicBezTo>
                  <a:cubicBezTo>
                    <a:pt x="565789" y="-948"/>
                    <a:pt x="731524" y="162882"/>
                    <a:pt x="732477" y="364812"/>
                  </a:cubicBezTo>
                  <a:cubicBezTo>
                    <a:pt x="733429" y="566742"/>
                    <a:pt x="568647" y="731524"/>
                    <a:pt x="367669" y="732477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21618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3070387-F1D3-4DB6-854D-2725859D69AB}"/>
              </a:ext>
            </a:extLst>
          </p:cNvPr>
          <p:cNvGrpSpPr/>
          <p:nvPr/>
        </p:nvGrpSpPr>
        <p:grpSpPr>
          <a:xfrm rot="5400000">
            <a:off x="1858945" y="-845632"/>
            <a:ext cx="1738265" cy="3429529"/>
            <a:chOff x="0" y="2486173"/>
            <a:chExt cx="1738265" cy="3429529"/>
          </a:xfrm>
        </p:grpSpPr>
        <p:sp>
          <p:nvSpPr>
            <p:cNvPr id="3" name="Arrow: Pentagon 2">
              <a:extLst>
                <a:ext uri="{FF2B5EF4-FFF2-40B4-BE49-F238E27FC236}">
                  <a16:creationId xmlns:a16="http://schemas.microsoft.com/office/drawing/2014/main" id="{98EE9BC8-58F3-41AA-93A4-D4FD260BF0BF}"/>
                </a:ext>
              </a:extLst>
            </p:cNvPr>
            <p:cNvSpPr/>
            <p:nvPr/>
          </p:nvSpPr>
          <p:spPr>
            <a:xfrm>
              <a:off x="0" y="2486173"/>
              <a:ext cx="1738265" cy="1030107"/>
            </a:xfrm>
            <a:prstGeom prst="homePlat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Arrow: Pentagon 3">
              <a:extLst>
                <a:ext uri="{FF2B5EF4-FFF2-40B4-BE49-F238E27FC236}">
                  <a16:creationId xmlns:a16="http://schemas.microsoft.com/office/drawing/2014/main" id="{4CD081D1-24CF-4F2A-A508-88003CACB4E8}"/>
                </a:ext>
              </a:extLst>
            </p:cNvPr>
            <p:cNvSpPr/>
            <p:nvPr/>
          </p:nvSpPr>
          <p:spPr>
            <a:xfrm>
              <a:off x="0" y="3685884"/>
              <a:ext cx="1738265" cy="1030107"/>
            </a:xfrm>
            <a:prstGeom prst="homePlat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Arrow: Pentagon 4">
              <a:extLst>
                <a:ext uri="{FF2B5EF4-FFF2-40B4-BE49-F238E27FC236}">
                  <a16:creationId xmlns:a16="http://schemas.microsoft.com/office/drawing/2014/main" id="{6E51F087-801D-4853-A985-AF462A24666C}"/>
                </a:ext>
              </a:extLst>
            </p:cNvPr>
            <p:cNvSpPr/>
            <p:nvPr/>
          </p:nvSpPr>
          <p:spPr>
            <a:xfrm>
              <a:off x="0" y="4885595"/>
              <a:ext cx="1738265" cy="1030107"/>
            </a:xfrm>
            <a:prstGeom prst="homePlat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10A16B8-4880-4FF9-B37C-98F16FA1101F}"/>
              </a:ext>
            </a:extLst>
          </p:cNvPr>
          <p:cNvSpPr/>
          <p:nvPr/>
        </p:nvSpPr>
        <p:spPr>
          <a:xfrm>
            <a:off x="2478786" y="726080"/>
            <a:ext cx="566098" cy="546235"/>
          </a:xfrm>
          <a:custGeom>
            <a:avLst/>
            <a:gdLst>
              <a:gd name="connsiteX0" fmla="*/ 434340 w 1628775"/>
              <a:gd name="connsiteY0" fmla="*/ 348984 h 1571625"/>
              <a:gd name="connsiteX1" fmla="*/ 708660 w 1628775"/>
              <a:gd name="connsiteY1" fmla="*/ 18466 h 1571625"/>
              <a:gd name="connsiteX2" fmla="*/ 1204913 w 1628775"/>
              <a:gd name="connsiteY2" fmla="*/ 308979 h 1571625"/>
              <a:gd name="connsiteX3" fmla="*/ 1258253 w 1628775"/>
              <a:gd name="connsiteY3" fmla="*/ 349936 h 1571625"/>
              <a:gd name="connsiteX4" fmla="*/ 1463040 w 1628775"/>
              <a:gd name="connsiteY4" fmla="*/ 348984 h 1571625"/>
              <a:gd name="connsiteX5" fmla="*/ 1636395 w 1628775"/>
              <a:gd name="connsiteY5" fmla="*/ 520434 h 1571625"/>
              <a:gd name="connsiteX6" fmla="*/ 1636395 w 1628775"/>
              <a:gd name="connsiteY6" fmla="*/ 1411021 h 1571625"/>
              <a:gd name="connsiteX7" fmla="*/ 1470660 w 1628775"/>
              <a:gd name="connsiteY7" fmla="*/ 1579613 h 1571625"/>
              <a:gd name="connsiteX8" fmla="*/ 165735 w 1628775"/>
              <a:gd name="connsiteY8" fmla="*/ 1579613 h 1571625"/>
              <a:gd name="connsiteX9" fmla="*/ 0 w 1628775"/>
              <a:gd name="connsiteY9" fmla="*/ 1411974 h 1571625"/>
              <a:gd name="connsiteX10" fmla="*/ 0 w 1628775"/>
              <a:gd name="connsiteY10" fmla="*/ 516624 h 1571625"/>
              <a:gd name="connsiteX11" fmla="*/ 166688 w 1628775"/>
              <a:gd name="connsiteY11" fmla="*/ 348984 h 1571625"/>
              <a:gd name="connsiteX12" fmla="*/ 434340 w 1628775"/>
              <a:gd name="connsiteY12" fmla="*/ 348984 h 1571625"/>
              <a:gd name="connsiteX13" fmla="*/ 504825 w 1628775"/>
              <a:gd name="connsiteY13" fmla="*/ 881431 h 1571625"/>
              <a:gd name="connsiteX14" fmla="*/ 504825 w 1628775"/>
              <a:gd name="connsiteY14" fmla="*/ 1051929 h 1571625"/>
              <a:gd name="connsiteX15" fmla="*/ 670560 w 1628775"/>
              <a:gd name="connsiteY15" fmla="*/ 1050976 h 1571625"/>
              <a:gd name="connsiteX16" fmla="*/ 732472 w 1628775"/>
              <a:gd name="connsiteY16" fmla="*/ 1112888 h 1571625"/>
              <a:gd name="connsiteX17" fmla="*/ 732472 w 1628775"/>
              <a:gd name="connsiteY17" fmla="*/ 1279576 h 1571625"/>
              <a:gd name="connsiteX18" fmla="*/ 902970 w 1628775"/>
              <a:gd name="connsiteY18" fmla="*/ 1279576 h 1571625"/>
              <a:gd name="connsiteX19" fmla="*/ 902970 w 1628775"/>
              <a:gd name="connsiteY19" fmla="*/ 1154799 h 1571625"/>
              <a:gd name="connsiteX20" fmla="*/ 1002983 w 1628775"/>
              <a:gd name="connsiteY20" fmla="*/ 1051929 h 1571625"/>
              <a:gd name="connsiteX21" fmla="*/ 1131570 w 1628775"/>
              <a:gd name="connsiteY21" fmla="*/ 1051929 h 1571625"/>
              <a:gd name="connsiteX22" fmla="*/ 1131570 w 1628775"/>
              <a:gd name="connsiteY22" fmla="*/ 881431 h 1571625"/>
              <a:gd name="connsiteX23" fmla="*/ 962025 w 1628775"/>
              <a:gd name="connsiteY23" fmla="*/ 881431 h 1571625"/>
              <a:gd name="connsiteX24" fmla="*/ 902018 w 1628775"/>
              <a:gd name="connsiteY24" fmla="*/ 820471 h 1571625"/>
              <a:gd name="connsiteX25" fmla="*/ 902018 w 1628775"/>
              <a:gd name="connsiteY25" fmla="*/ 652831 h 1571625"/>
              <a:gd name="connsiteX26" fmla="*/ 731520 w 1628775"/>
              <a:gd name="connsiteY26" fmla="*/ 652831 h 1571625"/>
              <a:gd name="connsiteX27" fmla="*/ 731520 w 1628775"/>
              <a:gd name="connsiteY27" fmla="*/ 812851 h 1571625"/>
              <a:gd name="connsiteX28" fmla="*/ 665797 w 1628775"/>
              <a:gd name="connsiteY28" fmla="*/ 880479 h 1571625"/>
              <a:gd name="connsiteX29" fmla="*/ 504825 w 1628775"/>
              <a:gd name="connsiteY29" fmla="*/ 881431 h 1571625"/>
              <a:gd name="connsiteX30" fmla="*/ 516255 w 1628775"/>
              <a:gd name="connsiteY30" fmla="*/ 346126 h 1571625"/>
              <a:gd name="connsiteX31" fmla="*/ 1129665 w 1628775"/>
              <a:gd name="connsiteY31" fmla="*/ 346126 h 1571625"/>
              <a:gd name="connsiteX32" fmla="*/ 850583 w 1628775"/>
              <a:gd name="connsiteY32" fmla="*/ 79426 h 1571625"/>
              <a:gd name="connsiteX33" fmla="*/ 516255 w 1628775"/>
              <a:gd name="connsiteY33" fmla="*/ 346126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1628775" h="1571625">
                <a:moveTo>
                  <a:pt x="434340" y="348984"/>
                </a:moveTo>
                <a:cubicBezTo>
                  <a:pt x="464820" y="181343"/>
                  <a:pt x="552450" y="67996"/>
                  <a:pt x="708660" y="18466"/>
                </a:cubicBezTo>
                <a:cubicBezTo>
                  <a:pt x="929640" y="-51066"/>
                  <a:pt x="1155383" y="82284"/>
                  <a:pt x="1204913" y="308979"/>
                </a:cubicBezTo>
                <a:cubicBezTo>
                  <a:pt x="1212533" y="344221"/>
                  <a:pt x="1225868" y="350888"/>
                  <a:pt x="1258253" y="349936"/>
                </a:cubicBezTo>
                <a:cubicBezTo>
                  <a:pt x="1326833" y="348031"/>
                  <a:pt x="1394460" y="348984"/>
                  <a:pt x="1463040" y="348984"/>
                </a:cubicBezTo>
                <a:cubicBezTo>
                  <a:pt x="1568768" y="349936"/>
                  <a:pt x="1636395" y="415659"/>
                  <a:pt x="1636395" y="520434"/>
                </a:cubicBezTo>
                <a:cubicBezTo>
                  <a:pt x="1636395" y="817613"/>
                  <a:pt x="1636395" y="1113841"/>
                  <a:pt x="1636395" y="1411021"/>
                </a:cubicBezTo>
                <a:cubicBezTo>
                  <a:pt x="1636395" y="1511986"/>
                  <a:pt x="1569720" y="1579613"/>
                  <a:pt x="1470660" y="1579613"/>
                </a:cubicBezTo>
                <a:cubicBezTo>
                  <a:pt x="1035368" y="1580566"/>
                  <a:pt x="601028" y="1580566"/>
                  <a:pt x="165735" y="1579613"/>
                </a:cubicBezTo>
                <a:cubicBezTo>
                  <a:pt x="63818" y="1579613"/>
                  <a:pt x="0" y="1513891"/>
                  <a:pt x="0" y="1411974"/>
                </a:cubicBezTo>
                <a:cubicBezTo>
                  <a:pt x="0" y="1113841"/>
                  <a:pt x="0" y="814756"/>
                  <a:pt x="0" y="516624"/>
                </a:cubicBezTo>
                <a:cubicBezTo>
                  <a:pt x="0" y="415659"/>
                  <a:pt x="65722" y="348984"/>
                  <a:pt x="166688" y="348984"/>
                </a:cubicBezTo>
                <a:cubicBezTo>
                  <a:pt x="254318" y="348031"/>
                  <a:pt x="342900" y="348984"/>
                  <a:pt x="434340" y="348984"/>
                </a:cubicBezTo>
                <a:close/>
                <a:moveTo>
                  <a:pt x="504825" y="881431"/>
                </a:moveTo>
                <a:cubicBezTo>
                  <a:pt x="504825" y="941438"/>
                  <a:pt x="504825" y="994779"/>
                  <a:pt x="504825" y="1051929"/>
                </a:cubicBezTo>
                <a:cubicBezTo>
                  <a:pt x="562928" y="1051929"/>
                  <a:pt x="617220" y="1053834"/>
                  <a:pt x="670560" y="1050976"/>
                </a:cubicBezTo>
                <a:cubicBezTo>
                  <a:pt x="716280" y="1049071"/>
                  <a:pt x="733425" y="1068121"/>
                  <a:pt x="732472" y="1112888"/>
                </a:cubicBezTo>
                <a:cubicBezTo>
                  <a:pt x="730568" y="1168134"/>
                  <a:pt x="732472" y="1222426"/>
                  <a:pt x="732472" y="1279576"/>
                </a:cubicBezTo>
                <a:cubicBezTo>
                  <a:pt x="791528" y="1279576"/>
                  <a:pt x="844868" y="1279576"/>
                  <a:pt x="902970" y="1279576"/>
                </a:cubicBezTo>
                <a:cubicBezTo>
                  <a:pt x="902970" y="1235761"/>
                  <a:pt x="902970" y="1194804"/>
                  <a:pt x="902970" y="1154799"/>
                </a:cubicBezTo>
                <a:cubicBezTo>
                  <a:pt x="902970" y="1051929"/>
                  <a:pt x="902970" y="1051929"/>
                  <a:pt x="1002983" y="1051929"/>
                </a:cubicBezTo>
                <a:cubicBezTo>
                  <a:pt x="1044893" y="1051929"/>
                  <a:pt x="1087755" y="1051929"/>
                  <a:pt x="1131570" y="1051929"/>
                </a:cubicBezTo>
                <a:cubicBezTo>
                  <a:pt x="1131570" y="992874"/>
                  <a:pt x="1131570" y="938581"/>
                  <a:pt x="1131570" y="881431"/>
                </a:cubicBezTo>
                <a:cubicBezTo>
                  <a:pt x="1072515" y="881431"/>
                  <a:pt x="1017270" y="881431"/>
                  <a:pt x="962025" y="881431"/>
                </a:cubicBezTo>
                <a:cubicBezTo>
                  <a:pt x="921068" y="881431"/>
                  <a:pt x="901065" y="863334"/>
                  <a:pt x="902018" y="820471"/>
                </a:cubicBezTo>
                <a:cubicBezTo>
                  <a:pt x="903922" y="765226"/>
                  <a:pt x="902018" y="709981"/>
                  <a:pt x="902018" y="652831"/>
                </a:cubicBezTo>
                <a:cubicBezTo>
                  <a:pt x="842010" y="652831"/>
                  <a:pt x="787718" y="652831"/>
                  <a:pt x="731520" y="652831"/>
                </a:cubicBezTo>
                <a:cubicBezTo>
                  <a:pt x="731520" y="709029"/>
                  <a:pt x="731520" y="760463"/>
                  <a:pt x="731520" y="812851"/>
                </a:cubicBezTo>
                <a:cubicBezTo>
                  <a:pt x="731520" y="869049"/>
                  <a:pt x="720090" y="880479"/>
                  <a:pt x="665797" y="880479"/>
                </a:cubicBezTo>
                <a:cubicBezTo>
                  <a:pt x="612458" y="881431"/>
                  <a:pt x="559118" y="881431"/>
                  <a:pt x="504825" y="881431"/>
                </a:cubicBezTo>
                <a:close/>
                <a:moveTo>
                  <a:pt x="516255" y="346126"/>
                </a:moveTo>
                <a:cubicBezTo>
                  <a:pt x="722947" y="346126"/>
                  <a:pt x="925830" y="346126"/>
                  <a:pt x="1129665" y="346126"/>
                </a:cubicBezTo>
                <a:cubicBezTo>
                  <a:pt x="1119188" y="208966"/>
                  <a:pt x="989647" y="86093"/>
                  <a:pt x="850583" y="79426"/>
                </a:cubicBezTo>
                <a:cubicBezTo>
                  <a:pt x="679133" y="70854"/>
                  <a:pt x="543878" y="176581"/>
                  <a:pt x="516255" y="346126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744394D-4C03-4338-B0A0-6DDFDAFF7178}"/>
              </a:ext>
            </a:extLst>
          </p:cNvPr>
          <p:cNvSpPr/>
          <p:nvPr/>
        </p:nvSpPr>
        <p:spPr>
          <a:xfrm>
            <a:off x="3611634" y="705278"/>
            <a:ext cx="632308" cy="635619"/>
          </a:xfrm>
          <a:custGeom>
            <a:avLst/>
            <a:gdLst>
              <a:gd name="connsiteX0" fmla="*/ 549912 w 1819275"/>
              <a:gd name="connsiteY0" fmla="*/ 1441204 h 1828800"/>
              <a:gd name="connsiteX1" fmla="*/ 387035 w 1819275"/>
              <a:gd name="connsiteY1" fmla="*/ 1605987 h 1828800"/>
              <a:gd name="connsiteX2" fmla="*/ 459424 w 1819275"/>
              <a:gd name="connsiteY2" fmla="*/ 1663137 h 1828800"/>
              <a:gd name="connsiteX3" fmla="*/ 460377 w 1819275"/>
              <a:gd name="connsiteY3" fmla="*/ 1738384 h 1828800"/>
              <a:gd name="connsiteX4" fmla="*/ 457519 w 1819275"/>
              <a:gd name="connsiteY4" fmla="*/ 1742194 h 1828800"/>
              <a:gd name="connsiteX5" fmla="*/ 251779 w 1819275"/>
              <a:gd name="connsiteY5" fmla="*/ 1747909 h 1828800"/>
              <a:gd name="connsiteX6" fmla="*/ 26037 w 1819275"/>
              <a:gd name="connsiteY6" fmla="*/ 1523119 h 1828800"/>
              <a:gd name="connsiteX7" fmla="*/ 24132 w 1819275"/>
              <a:gd name="connsiteY7" fmla="*/ 1435489 h 1828800"/>
              <a:gd name="connsiteX8" fmla="*/ 91759 w 1819275"/>
              <a:gd name="connsiteY8" fmla="*/ 1367862 h 1828800"/>
              <a:gd name="connsiteX9" fmla="*/ 162244 w 1819275"/>
              <a:gd name="connsiteY9" fmla="*/ 1365957 h 1828800"/>
              <a:gd name="connsiteX10" fmla="*/ 224157 w 1819275"/>
              <a:gd name="connsiteY10" fmla="*/ 1434537 h 1828800"/>
              <a:gd name="connsiteX11" fmla="*/ 386082 w 1819275"/>
              <a:gd name="connsiteY11" fmla="*/ 1270707 h 1828800"/>
              <a:gd name="connsiteX12" fmla="*/ 327027 w 1819275"/>
              <a:gd name="connsiteY12" fmla="*/ 1224987 h 1828800"/>
              <a:gd name="connsiteX13" fmla="*/ 327979 w 1819275"/>
              <a:gd name="connsiteY13" fmla="*/ 1130689 h 1828800"/>
              <a:gd name="connsiteX14" fmla="*/ 1042354 w 1819275"/>
              <a:gd name="connsiteY14" fmla="*/ 411552 h 1828800"/>
              <a:gd name="connsiteX15" fmla="*/ 1321437 w 1819275"/>
              <a:gd name="connsiteY15" fmla="*/ 265819 h 1828800"/>
              <a:gd name="connsiteX16" fmla="*/ 1538607 w 1819275"/>
              <a:gd name="connsiteY16" fmla="*/ 213432 h 1828800"/>
              <a:gd name="connsiteX17" fmla="*/ 1581469 w 1819275"/>
              <a:gd name="connsiteY17" fmla="*/ 186762 h 1828800"/>
              <a:gd name="connsiteX18" fmla="*/ 1739585 w 1819275"/>
              <a:gd name="connsiteY18" fmla="*/ 28646 h 1828800"/>
              <a:gd name="connsiteX19" fmla="*/ 1811974 w 1819275"/>
              <a:gd name="connsiteY19" fmla="*/ 13407 h 1828800"/>
              <a:gd name="connsiteX20" fmla="*/ 1797687 w 1819275"/>
              <a:gd name="connsiteY20" fmla="*/ 90559 h 1828800"/>
              <a:gd name="connsiteX21" fmla="*/ 1617665 w 1819275"/>
              <a:gd name="connsiteY21" fmla="*/ 294394 h 1828800"/>
              <a:gd name="connsiteX22" fmla="*/ 1547179 w 1819275"/>
              <a:gd name="connsiteY22" fmla="*/ 559189 h 1828800"/>
              <a:gd name="connsiteX23" fmla="*/ 1416687 w 1819275"/>
              <a:gd name="connsiteY23" fmla="*/ 783027 h 1828800"/>
              <a:gd name="connsiteX24" fmla="*/ 711837 w 1819275"/>
              <a:gd name="connsiteY24" fmla="*/ 1485019 h 1828800"/>
              <a:gd name="connsiteX25" fmla="*/ 586107 w 1819275"/>
              <a:gd name="connsiteY25" fmla="*/ 1485971 h 1828800"/>
              <a:gd name="connsiteX26" fmla="*/ 549912 w 1819275"/>
              <a:gd name="connsiteY26" fmla="*/ 1441204 h 1828800"/>
              <a:gd name="connsiteX27" fmla="*/ 643257 w 1819275"/>
              <a:gd name="connsiteY27" fmla="*/ 1421202 h 1828800"/>
              <a:gd name="connsiteX28" fmla="*/ 1397637 w 1819275"/>
              <a:gd name="connsiteY28" fmla="*/ 667774 h 1828800"/>
              <a:gd name="connsiteX29" fmla="*/ 1156654 w 1819275"/>
              <a:gd name="connsiteY29" fmla="*/ 418219 h 1828800"/>
              <a:gd name="connsiteX30" fmla="*/ 1109982 w 1819275"/>
              <a:gd name="connsiteY30" fmla="*/ 466796 h 1828800"/>
              <a:gd name="connsiteX31" fmla="*/ 1224282 w 1819275"/>
              <a:gd name="connsiteY31" fmla="*/ 576334 h 1828800"/>
              <a:gd name="connsiteX32" fmla="*/ 1236665 w 1819275"/>
              <a:gd name="connsiteY32" fmla="*/ 645866 h 1828800"/>
              <a:gd name="connsiteX33" fmla="*/ 1163322 w 1819275"/>
              <a:gd name="connsiteY33" fmla="*/ 634437 h 1828800"/>
              <a:gd name="connsiteX34" fmla="*/ 1062357 w 1819275"/>
              <a:gd name="connsiteY34" fmla="*/ 523946 h 1828800"/>
              <a:gd name="connsiteX35" fmla="*/ 983299 w 1819275"/>
              <a:gd name="connsiteY35" fmla="*/ 595384 h 1828800"/>
              <a:gd name="connsiteX36" fmla="*/ 1054737 w 1819275"/>
              <a:gd name="connsiteY36" fmla="*/ 662059 h 1828800"/>
              <a:gd name="connsiteX37" fmla="*/ 1061404 w 1819275"/>
              <a:gd name="connsiteY37" fmla="*/ 728734 h 1828800"/>
              <a:gd name="connsiteX38" fmla="*/ 994729 w 1819275"/>
              <a:gd name="connsiteY38" fmla="*/ 722066 h 1828800"/>
              <a:gd name="connsiteX39" fmla="*/ 932817 w 1819275"/>
              <a:gd name="connsiteY39" fmla="*/ 656344 h 1828800"/>
              <a:gd name="connsiteX40" fmla="*/ 861379 w 1819275"/>
              <a:gd name="connsiteY40" fmla="*/ 714446 h 1828800"/>
              <a:gd name="connsiteX41" fmla="*/ 985204 w 1819275"/>
              <a:gd name="connsiteY41" fmla="*/ 832557 h 1828800"/>
              <a:gd name="connsiteX42" fmla="*/ 991872 w 1819275"/>
              <a:gd name="connsiteY42" fmla="*/ 885896 h 1828800"/>
              <a:gd name="connsiteX43" fmla="*/ 943294 w 1819275"/>
              <a:gd name="connsiteY43" fmla="*/ 899232 h 1828800"/>
              <a:gd name="connsiteX44" fmla="*/ 909957 w 1819275"/>
              <a:gd name="connsiteY44" fmla="*/ 873514 h 1828800"/>
              <a:gd name="connsiteX45" fmla="*/ 814707 w 1819275"/>
              <a:gd name="connsiteY45" fmla="*/ 763024 h 1828800"/>
              <a:gd name="connsiteX46" fmla="*/ 803277 w 1819275"/>
              <a:gd name="connsiteY46" fmla="*/ 777312 h 1828800"/>
              <a:gd name="connsiteX47" fmla="*/ 731840 w 1819275"/>
              <a:gd name="connsiteY47" fmla="*/ 843034 h 1828800"/>
              <a:gd name="connsiteX48" fmla="*/ 806135 w 1819275"/>
              <a:gd name="connsiteY48" fmla="*/ 908757 h 1828800"/>
              <a:gd name="connsiteX49" fmla="*/ 813754 w 1819275"/>
              <a:gd name="connsiteY49" fmla="*/ 973527 h 1828800"/>
              <a:gd name="connsiteX50" fmla="*/ 748985 w 1819275"/>
              <a:gd name="connsiteY50" fmla="*/ 966859 h 1828800"/>
              <a:gd name="connsiteX51" fmla="*/ 686119 w 1819275"/>
              <a:gd name="connsiteY51" fmla="*/ 891612 h 1828800"/>
              <a:gd name="connsiteX52" fmla="*/ 673737 w 1819275"/>
              <a:gd name="connsiteY52" fmla="*/ 903041 h 1828800"/>
              <a:gd name="connsiteX53" fmla="*/ 613729 w 1819275"/>
              <a:gd name="connsiteY53" fmla="*/ 956382 h 1828800"/>
              <a:gd name="connsiteX54" fmla="*/ 733744 w 1819275"/>
              <a:gd name="connsiteY54" fmla="*/ 1067824 h 1828800"/>
              <a:gd name="connsiteX55" fmla="*/ 744222 w 1819275"/>
              <a:gd name="connsiteY55" fmla="*/ 1138309 h 1828800"/>
              <a:gd name="connsiteX56" fmla="*/ 674690 w 1819275"/>
              <a:gd name="connsiteY56" fmla="*/ 1126879 h 1828800"/>
              <a:gd name="connsiteX57" fmla="*/ 566104 w 1819275"/>
              <a:gd name="connsiteY57" fmla="*/ 1010674 h 1828800"/>
              <a:gd name="connsiteX58" fmla="*/ 490857 w 1819275"/>
              <a:gd name="connsiteY58" fmla="*/ 1087827 h 1828800"/>
              <a:gd name="connsiteX59" fmla="*/ 565152 w 1819275"/>
              <a:gd name="connsiteY59" fmla="*/ 1155454 h 1828800"/>
              <a:gd name="connsiteX60" fmla="*/ 568010 w 1819275"/>
              <a:gd name="connsiteY60" fmla="*/ 1221177 h 1828800"/>
              <a:gd name="connsiteX61" fmla="*/ 507049 w 1819275"/>
              <a:gd name="connsiteY61" fmla="*/ 1212604 h 1828800"/>
              <a:gd name="connsiteX62" fmla="*/ 436565 w 1819275"/>
              <a:gd name="connsiteY62" fmla="*/ 1137357 h 1828800"/>
              <a:gd name="connsiteX63" fmla="*/ 398465 w 1819275"/>
              <a:gd name="connsiteY63" fmla="*/ 1172599 h 1828800"/>
              <a:gd name="connsiteX64" fmla="*/ 417515 w 1819275"/>
              <a:gd name="connsiteY64" fmla="*/ 1196412 h 1828800"/>
              <a:gd name="connsiteX65" fmla="*/ 643257 w 1819275"/>
              <a:gd name="connsiteY65" fmla="*/ 1421202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1819275" h="1828800">
                <a:moveTo>
                  <a:pt x="549912" y="1441204"/>
                </a:moveTo>
                <a:cubicBezTo>
                  <a:pt x="494667" y="1497402"/>
                  <a:pt x="447042" y="1545979"/>
                  <a:pt x="387035" y="1605987"/>
                </a:cubicBezTo>
                <a:cubicBezTo>
                  <a:pt x="409894" y="1624084"/>
                  <a:pt x="435612" y="1642182"/>
                  <a:pt x="459424" y="1663137"/>
                </a:cubicBezTo>
                <a:cubicBezTo>
                  <a:pt x="485142" y="1686949"/>
                  <a:pt x="484190" y="1712666"/>
                  <a:pt x="460377" y="1738384"/>
                </a:cubicBezTo>
                <a:cubicBezTo>
                  <a:pt x="459424" y="1739337"/>
                  <a:pt x="458472" y="1740289"/>
                  <a:pt x="457519" y="1742194"/>
                </a:cubicBezTo>
                <a:cubicBezTo>
                  <a:pt x="341315" y="1857446"/>
                  <a:pt x="361317" y="1858399"/>
                  <a:pt x="251779" y="1747909"/>
                </a:cubicBezTo>
                <a:cubicBezTo>
                  <a:pt x="177484" y="1672662"/>
                  <a:pt x="102237" y="1596462"/>
                  <a:pt x="26037" y="1523119"/>
                </a:cubicBezTo>
                <a:cubicBezTo>
                  <a:pt x="-5396" y="1492639"/>
                  <a:pt x="-11110" y="1466921"/>
                  <a:pt x="24132" y="1435489"/>
                </a:cubicBezTo>
                <a:cubicBezTo>
                  <a:pt x="47944" y="1414534"/>
                  <a:pt x="69852" y="1391674"/>
                  <a:pt x="91759" y="1367862"/>
                </a:cubicBezTo>
                <a:cubicBezTo>
                  <a:pt x="115572" y="1343096"/>
                  <a:pt x="139384" y="1345002"/>
                  <a:pt x="162244" y="1365957"/>
                </a:cubicBezTo>
                <a:cubicBezTo>
                  <a:pt x="185104" y="1387864"/>
                  <a:pt x="205107" y="1412629"/>
                  <a:pt x="224157" y="1434537"/>
                </a:cubicBezTo>
                <a:cubicBezTo>
                  <a:pt x="278449" y="1380244"/>
                  <a:pt x="327027" y="1330714"/>
                  <a:pt x="386082" y="1270707"/>
                </a:cubicBezTo>
                <a:cubicBezTo>
                  <a:pt x="368937" y="1257371"/>
                  <a:pt x="346077" y="1243084"/>
                  <a:pt x="327027" y="1224987"/>
                </a:cubicBezTo>
                <a:cubicBezTo>
                  <a:pt x="287974" y="1186887"/>
                  <a:pt x="288927" y="1169741"/>
                  <a:pt x="327979" y="1130689"/>
                </a:cubicBezTo>
                <a:cubicBezTo>
                  <a:pt x="567057" y="891612"/>
                  <a:pt x="809944" y="656344"/>
                  <a:pt x="1042354" y="411552"/>
                </a:cubicBezTo>
                <a:cubicBezTo>
                  <a:pt x="1122365" y="326779"/>
                  <a:pt x="1215710" y="290584"/>
                  <a:pt x="1321437" y="265819"/>
                </a:cubicBezTo>
                <a:cubicBezTo>
                  <a:pt x="1393827" y="248674"/>
                  <a:pt x="1466217" y="232482"/>
                  <a:pt x="1538607" y="213432"/>
                </a:cubicBezTo>
                <a:cubicBezTo>
                  <a:pt x="1554799" y="209621"/>
                  <a:pt x="1570040" y="198191"/>
                  <a:pt x="1581469" y="186762"/>
                </a:cubicBezTo>
                <a:cubicBezTo>
                  <a:pt x="1634810" y="135327"/>
                  <a:pt x="1687197" y="81987"/>
                  <a:pt x="1739585" y="28646"/>
                </a:cubicBezTo>
                <a:cubicBezTo>
                  <a:pt x="1760540" y="7691"/>
                  <a:pt x="1783399" y="-15168"/>
                  <a:pt x="1811974" y="13407"/>
                </a:cubicBezTo>
                <a:cubicBezTo>
                  <a:pt x="1841502" y="42934"/>
                  <a:pt x="1819594" y="66746"/>
                  <a:pt x="1797687" y="90559"/>
                </a:cubicBezTo>
                <a:cubicBezTo>
                  <a:pt x="1735774" y="157234"/>
                  <a:pt x="1659574" y="216289"/>
                  <a:pt x="1617665" y="294394"/>
                </a:cubicBezTo>
                <a:cubicBezTo>
                  <a:pt x="1575754" y="373452"/>
                  <a:pt x="1564324" y="469654"/>
                  <a:pt x="1547179" y="559189"/>
                </a:cubicBezTo>
                <a:cubicBezTo>
                  <a:pt x="1529082" y="650629"/>
                  <a:pt x="1483362" y="719209"/>
                  <a:pt x="1416687" y="783027"/>
                </a:cubicBezTo>
                <a:cubicBezTo>
                  <a:pt x="1179515" y="1014484"/>
                  <a:pt x="947104" y="1250704"/>
                  <a:pt x="711837" y="1485019"/>
                </a:cubicBezTo>
                <a:cubicBezTo>
                  <a:pt x="652782" y="1544074"/>
                  <a:pt x="645162" y="1545027"/>
                  <a:pt x="586107" y="1485971"/>
                </a:cubicBezTo>
                <a:cubicBezTo>
                  <a:pt x="574677" y="1471684"/>
                  <a:pt x="563247" y="1456444"/>
                  <a:pt x="549912" y="1441204"/>
                </a:cubicBezTo>
                <a:close/>
                <a:moveTo>
                  <a:pt x="643257" y="1421202"/>
                </a:moveTo>
                <a:cubicBezTo>
                  <a:pt x="899479" y="1165932"/>
                  <a:pt x="1151892" y="912566"/>
                  <a:pt x="1397637" y="667774"/>
                </a:cubicBezTo>
                <a:cubicBezTo>
                  <a:pt x="1319532" y="586812"/>
                  <a:pt x="1239522" y="503944"/>
                  <a:pt x="1156654" y="418219"/>
                </a:cubicBezTo>
                <a:cubicBezTo>
                  <a:pt x="1142367" y="433459"/>
                  <a:pt x="1128079" y="448699"/>
                  <a:pt x="1109982" y="466796"/>
                </a:cubicBezTo>
                <a:cubicBezTo>
                  <a:pt x="1150940" y="505849"/>
                  <a:pt x="1187135" y="541091"/>
                  <a:pt x="1224282" y="576334"/>
                </a:cubicBezTo>
                <a:cubicBezTo>
                  <a:pt x="1245237" y="596337"/>
                  <a:pt x="1261429" y="620149"/>
                  <a:pt x="1236665" y="645866"/>
                </a:cubicBezTo>
                <a:cubicBezTo>
                  <a:pt x="1209994" y="673489"/>
                  <a:pt x="1185229" y="657296"/>
                  <a:pt x="1163322" y="634437"/>
                </a:cubicBezTo>
                <a:cubicBezTo>
                  <a:pt x="1128079" y="596337"/>
                  <a:pt x="1092837" y="558237"/>
                  <a:pt x="1062357" y="523946"/>
                </a:cubicBezTo>
                <a:cubicBezTo>
                  <a:pt x="1030924" y="552521"/>
                  <a:pt x="1009017" y="572524"/>
                  <a:pt x="983299" y="595384"/>
                </a:cubicBezTo>
                <a:cubicBezTo>
                  <a:pt x="1008065" y="619196"/>
                  <a:pt x="1031877" y="640152"/>
                  <a:pt x="1054737" y="662059"/>
                </a:cubicBezTo>
                <a:cubicBezTo>
                  <a:pt x="1075692" y="682062"/>
                  <a:pt x="1084265" y="705874"/>
                  <a:pt x="1061404" y="728734"/>
                </a:cubicBezTo>
                <a:cubicBezTo>
                  <a:pt x="1039497" y="750641"/>
                  <a:pt x="1014732" y="743021"/>
                  <a:pt x="994729" y="722066"/>
                </a:cubicBezTo>
                <a:cubicBezTo>
                  <a:pt x="972822" y="698254"/>
                  <a:pt x="949962" y="674441"/>
                  <a:pt x="932817" y="656344"/>
                </a:cubicBezTo>
                <a:cubicBezTo>
                  <a:pt x="907099" y="677299"/>
                  <a:pt x="888049" y="692539"/>
                  <a:pt x="861379" y="714446"/>
                </a:cubicBezTo>
                <a:cubicBezTo>
                  <a:pt x="906147" y="756357"/>
                  <a:pt x="948057" y="792552"/>
                  <a:pt x="985204" y="832557"/>
                </a:cubicBezTo>
                <a:cubicBezTo>
                  <a:pt x="995682" y="843987"/>
                  <a:pt x="998540" y="871609"/>
                  <a:pt x="991872" y="885896"/>
                </a:cubicBezTo>
                <a:cubicBezTo>
                  <a:pt x="987110" y="896374"/>
                  <a:pt x="960440" y="900184"/>
                  <a:pt x="943294" y="899232"/>
                </a:cubicBezTo>
                <a:cubicBezTo>
                  <a:pt x="931865" y="898279"/>
                  <a:pt x="919482" y="883991"/>
                  <a:pt x="909957" y="873514"/>
                </a:cubicBezTo>
                <a:cubicBezTo>
                  <a:pt x="877572" y="837319"/>
                  <a:pt x="846140" y="800171"/>
                  <a:pt x="814707" y="763024"/>
                </a:cubicBezTo>
                <a:cubicBezTo>
                  <a:pt x="810897" y="767787"/>
                  <a:pt x="807087" y="772549"/>
                  <a:pt x="803277" y="777312"/>
                </a:cubicBezTo>
                <a:cubicBezTo>
                  <a:pt x="781369" y="797314"/>
                  <a:pt x="760415" y="817316"/>
                  <a:pt x="731840" y="843034"/>
                </a:cubicBezTo>
                <a:cubicBezTo>
                  <a:pt x="758510" y="866846"/>
                  <a:pt x="782322" y="887802"/>
                  <a:pt x="806135" y="908757"/>
                </a:cubicBezTo>
                <a:cubicBezTo>
                  <a:pt x="828042" y="928759"/>
                  <a:pt x="836615" y="956382"/>
                  <a:pt x="813754" y="973527"/>
                </a:cubicBezTo>
                <a:cubicBezTo>
                  <a:pt x="800419" y="983052"/>
                  <a:pt x="764224" y="978289"/>
                  <a:pt x="748985" y="966859"/>
                </a:cubicBezTo>
                <a:cubicBezTo>
                  <a:pt x="723267" y="947809"/>
                  <a:pt x="707074" y="917329"/>
                  <a:pt x="686119" y="891612"/>
                </a:cubicBezTo>
                <a:cubicBezTo>
                  <a:pt x="682310" y="895421"/>
                  <a:pt x="677547" y="899232"/>
                  <a:pt x="673737" y="903041"/>
                </a:cubicBezTo>
                <a:cubicBezTo>
                  <a:pt x="656592" y="918282"/>
                  <a:pt x="638494" y="934474"/>
                  <a:pt x="613729" y="956382"/>
                </a:cubicBezTo>
                <a:cubicBezTo>
                  <a:pt x="656592" y="996387"/>
                  <a:pt x="695644" y="1031629"/>
                  <a:pt x="733744" y="1067824"/>
                </a:cubicBezTo>
                <a:cubicBezTo>
                  <a:pt x="755652" y="1088779"/>
                  <a:pt x="768035" y="1113544"/>
                  <a:pt x="744222" y="1138309"/>
                </a:cubicBezTo>
                <a:cubicBezTo>
                  <a:pt x="719457" y="1163074"/>
                  <a:pt x="694692" y="1148787"/>
                  <a:pt x="674690" y="1126879"/>
                </a:cubicBezTo>
                <a:cubicBezTo>
                  <a:pt x="639447" y="1088779"/>
                  <a:pt x="603252" y="1050679"/>
                  <a:pt x="566104" y="1010674"/>
                </a:cubicBezTo>
                <a:cubicBezTo>
                  <a:pt x="538482" y="1038296"/>
                  <a:pt x="518479" y="1060204"/>
                  <a:pt x="490857" y="1087827"/>
                </a:cubicBezTo>
                <a:cubicBezTo>
                  <a:pt x="516574" y="1110687"/>
                  <a:pt x="541340" y="1132594"/>
                  <a:pt x="565152" y="1155454"/>
                </a:cubicBezTo>
                <a:cubicBezTo>
                  <a:pt x="586107" y="1175457"/>
                  <a:pt x="592774" y="1204032"/>
                  <a:pt x="568010" y="1221177"/>
                </a:cubicBezTo>
                <a:cubicBezTo>
                  <a:pt x="554674" y="1229749"/>
                  <a:pt x="522290" y="1224034"/>
                  <a:pt x="507049" y="1212604"/>
                </a:cubicBezTo>
                <a:cubicBezTo>
                  <a:pt x="481332" y="1193554"/>
                  <a:pt x="461329" y="1164979"/>
                  <a:pt x="436565" y="1137357"/>
                </a:cubicBezTo>
                <a:cubicBezTo>
                  <a:pt x="419419" y="1153549"/>
                  <a:pt x="409894" y="1162121"/>
                  <a:pt x="398465" y="1172599"/>
                </a:cubicBezTo>
                <a:cubicBezTo>
                  <a:pt x="407990" y="1184029"/>
                  <a:pt x="412752" y="1190696"/>
                  <a:pt x="417515" y="1196412"/>
                </a:cubicBezTo>
                <a:cubicBezTo>
                  <a:pt x="495619" y="1272612"/>
                  <a:pt x="571819" y="1348812"/>
                  <a:pt x="643257" y="1421202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76076825-A6FA-4522-B683-8F7C95476377}"/>
              </a:ext>
            </a:extLst>
          </p:cNvPr>
          <p:cNvSpPr/>
          <p:nvPr/>
        </p:nvSpPr>
        <p:spPr>
          <a:xfrm>
            <a:off x="1087372" y="779202"/>
            <a:ext cx="728744" cy="537187"/>
          </a:xfrm>
          <a:custGeom>
            <a:avLst/>
            <a:gdLst>
              <a:gd name="connsiteX0" fmla="*/ 285241 w 438171"/>
              <a:gd name="connsiteY0" fmla="*/ 156774 h 322994"/>
              <a:gd name="connsiteX1" fmla="*/ 250805 w 438171"/>
              <a:gd name="connsiteY1" fmla="*/ 191807 h 322994"/>
              <a:gd name="connsiteX2" fmla="*/ 285639 w 438171"/>
              <a:gd name="connsiteY2" fmla="*/ 225646 h 322994"/>
              <a:gd name="connsiteX3" fmla="*/ 320273 w 438171"/>
              <a:gd name="connsiteY3" fmla="*/ 190812 h 322994"/>
              <a:gd name="connsiteX4" fmla="*/ 285241 w 438171"/>
              <a:gd name="connsiteY4" fmla="*/ 156774 h 322994"/>
              <a:gd name="connsiteX5" fmla="*/ 286435 w 438171"/>
              <a:gd name="connsiteY5" fmla="*/ 113978 h 322994"/>
              <a:gd name="connsiteX6" fmla="*/ 362671 w 438171"/>
              <a:gd name="connsiteY6" fmla="*/ 190812 h 322994"/>
              <a:gd name="connsiteX7" fmla="*/ 285440 w 438171"/>
              <a:gd name="connsiteY7" fmla="*/ 267844 h 322994"/>
              <a:gd name="connsiteX8" fmla="*/ 209004 w 438171"/>
              <a:gd name="connsiteY8" fmla="*/ 190613 h 322994"/>
              <a:gd name="connsiteX9" fmla="*/ 286435 w 438171"/>
              <a:gd name="connsiteY9" fmla="*/ 113978 h 322994"/>
              <a:gd name="connsiteX10" fmla="*/ 286236 w 438171"/>
              <a:gd name="connsiteY10" fmla="*/ 97457 h 322994"/>
              <a:gd name="connsiteX11" fmla="*/ 192084 w 438171"/>
              <a:gd name="connsiteY11" fmla="*/ 190414 h 322994"/>
              <a:gd name="connsiteX12" fmla="*/ 282056 w 438171"/>
              <a:gd name="connsiteY12" fmla="*/ 284565 h 322994"/>
              <a:gd name="connsiteX13" fmla="*/ 378993 w 438171"/>
              <a:gd name="connsiteY13" fmla="*/ 193798 h 322994"/>
              <a:gd name="connsiteX14" fmla="*/ 286236 w 438171"/>
              <a:gd name="connsiteY14" fmla="*/ 97457 h 322994"/>
              <a:gd name="connsiteX15" fmla="*/ 166407 w 438171"/>
              <a:gd name="connsiteY15" fmla="*/ 89893 h 322994"/>
              <a:gd name="connsiteX16" fmla="*/ 285639 w 438171"/>
              <a:gd name="connsiteY16" fmla="*/ 90291 h 322994"/>
              <a:gd name="connsiteX17" fmla="*/ 405069 w 438171"/>
              <a:gd name="connsiteY17" fmla="*/ 90092 h 322994"/>
              <a:gd name="connsiteX18" fmla="*/ 419600 w 438171"/>
              <a:gd name="connsiteY18" fmla="*/ 98850 h 322994"/>
              <a:gd name="connsiteX19" fmla="*/ 415022 w 438171"/>
              <a:gd name="connsiteY19" fmla="*/ 250527 h 322994"/>
              <a:gd name="connsiteX20" fmla="*/ 278075 w 438171"/>
              <a:gd name="connsiteY20" fmla="*/ 322782 h 322994"/>
              <a:gd name="connsiteX21" fmla="*/ 151677 w 438171"/>
              <a:gd name="connsiteY21" fmla="*/ 98452 h 322994"/>
              <a:gd name="connsiteX22" fmla="*/ 166407 w 438171"/>
              <a:gd name="connsiteY22" fmla="*/ 89893 h 322994"/>
              <a:gd name="connsiteX23" fmla="*/ 156304 w 438171"/>
              <a:gd name="connsiteY23" fmla="*/ 494 h 322994"/>
              <a:gd name="connsiteX24" fmla="*/ 197060 w 438171"/>
              <a:gd name="connsiteY24" fmla="*/ 15249 h 322994"/>
              <a:gd name="connsiteX25" fmla="*/ 209402 w 438171"/>
              <a:gd name="connsiteY25" fmla="*/ 39135 h 322994"/>
              <a:gd name="connsiteX26" fmla="*/ 400689 w 438171"/>
              <a:gd name="connsiteY26" fmla="*/ 72575 h 322994"/>
              <a:gd name="connsiteX27" fmla="*/ 169193 w 438171"/>
              <a:gd name="connsiteY27" fmla="*/ 72575 h 322994"/>
              <a:gd name="connsiteX28" fmla="*/ 182131 w 438171"/>
              <a:gd name="connsiteY28" fmla="*/ 59438 h 322994"/>
              <a:gd name="connsiteX29" fmla="*/ 174965 w 438171"/>
              <a:gd name="connsiteY29" fmla="*/ 20225 h 322994"/>
              <a:gd name="connsiteX30" fmla="*/ 135752 w 438171"/>
              <a:gd name="connsiteY30" fmla="*/ 32367 h 322994"/>
              <a:gd name="connsiteX31" fmla="*/ 123212 w 438171"/>
              <a:gd name="connsiteY31" fmla="*/ 78746 h 322994"/>
              <a:gd name="connsiteX32" fmla="*/ 100919 w 438171"/>
              <a:gd name="connsiteY32" fmla="*/ 177873 h 322994"/>
              <a:gd name="connsiteX33" fmla="*/ 49762 w 438171"/>
              <a:gd name="connsiteY33" fmla="*/ 219873 h 322994"/>
              <a:gd name="connsiteX34" fmla="*/ 6170 w 438171"/>
              <a:gd name="connsiteY34" fmla="*/ 213901 h 322994"/>
              <a:gd name="connsiteX35" fmla="*/ 0 w 438171"/>
              <a:gd name="connsiteY35" fmla="*/ 203153 h 322994"/>
              <a:gd name="connsiteX36" fmla="*/ 11346 w 438171"/>
              <a:gd name="connsiteY36" fmla="*/ 197778 h 322994"/>
              <a:gd name="connsiteX37" fmla="*/ 13336 w 438171"/>
              <a:gd name="connsiteY37" fmla="*/ 198177 h 322994"/>
              <a:gd name="connsiteX38" fmla="*/ 89174 w 438171"/>
              <a:gd name="connsiteY38" fmla="*/ 162148 h 322994"/>
              <a:gd name="connsiteX39" fmla="*/ 105298 w 438171"/>
              <a:gd name="connsiteY39" fmla="*/ 85712 h 322994"/>
              <a:gd name="connsiteX40" fmla="*/ 118833 w 438171"/>
              <a:gd name="connsiteY40" fmla="*/ 26196 h 322994"/>
              <a:gd name="connsiteX41" fmla="*/ 156304 w 438171"/>
              <a:gd name="connsiteY41" fmla="*/ 494 h 322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438171" h="322994">
                <a:moveTo>
                  <a:pt x="285241" y="156774"/>
                </a:moveTo>
                <a:cubicBezTo>
                  <a:pt x="266530" y="156973"/>
                  <a:pt x="250407" y="173096"/>
                  <a:pt x="250805" y="191807"/>
                </a:cubicBezTo>
                <a:cubicBezTo>
                  <a:pt x="251203" y="210120"/>
                  <a:pt x="267326" y="225845"/>
                  <a:pt x="285639" y="225646"/>
                </a:cubicBezTo>
                <a:cubicBezTo>
                  <a:pt x="304748" y="225646"/>
                  <a:pt x="320472" y="209921"/>
                  <a:pt x="320273" y="190812"/>
                </a:cubicBezTo>
                <a:cubicBezTo>
                  <a:pt x="320074" y="171902"/>
                  <a:pt x="304548" y="156575"/>
                  <a:pt x="285241" y="156774"/>
                </a:cubicBezTo>
                <a:close/>
                <a:moveTo>
                  <a:pt x="286435" y="113978"/>
                </a:moveTo>
                <a:cubicBezTo>
                  <a:pt x="328434" y="114177"/>
                  <a:pt x="362671" y="148613"/>
                  <a:pt x="362671" y="190812"/>
                </a:cubicBezTo>
                <a:cubicBezTo>
                  <a:pt x="362671" y="233608"/>
                  <a:pt x="328236" y="267844"/>
                  <a:pt x="285440" y="267844"/>
                </a:cubicBezTo>
                <a:cubicBezTo>
                  <a:pt x="242445" y="267844"/>
                  <a:pt x="208805" y="234006"/>
                  <a:pt x="209004" y="190613"/>
                </a:cubicBezTo>
                <a:cubicBezTo>
                  <a:pt x="209004" y="147817"/>
                  <a:pt x="243241" y="113978"/>
                  <a:pt x="286435" y="113978"/>
                </a:cubicBezTo>
                <a:close/>
                <a:moveTo>
                  <a:pt x="286236" y="97457"/>
                </a:moveTo>
                <a:cubicBezTo>
                  <a:pt x="234682" y="97059"/>
                  <a:pt x="192681" y="138262"/>
                  <a:pt x="192084" y="190414"/>
                </a:cubicBezTo>
                <a:cubicBezTo>
                  <a:pt x="191487" y="240773"/>
                  <a:pt x="232890" y="284166"/>
                  <a:pt x="282056" y="284565"/>
                </a:cubicBezTo>
                <a:cubicBezTo>
                  <a:pt x="336198" y="284963"/>
                  <a:pt x="378396" y="245352"/>
                  <a:pt x="378993" y="193798"/>
                </a:cubicBezTo>
                <a:cubicBezTo>
                  <a:pt x="379591" y="140054"/>
                  <a:pt x="338984" y="97855"/>
                  <a:pt x="286236" y="97457"/>
                </a:cubicBezTo>
                <a:close/>
                <a:moveTo>
                  <a:pt x="166407" y="89893"/>
                </a:moveTo>
                <a:cubicBezTo>
                  <a:pt x="206018" y="90490"/>
                  <a:pt x="245828" y="90291"/>
                  <a:pt x="285639" y="90291"/>
                </a:cubicBezTo>
                <a:cubicBezTo>
                  <a:pt x="325449" y="90291"/>
                  <a:pt x="365259" y="90490"/>
                  <a:pt x="405069" y="90092"/>
                </a:cubicBezTo>
                <a:cubicBezTo>
                  <a:pt x="412434" y="90092"/>
                  <a:pt x="416415" y="92480"/>
                  <a:pt x="419600" y="98850"/>
                </a:cubicBezTo>
                <a:cubicBezTo>
                  <a:pt x="445078" y="150205"/>
                  <a:pt x="445078" y="201560"/>
                  <a:pt x="415022" y="250527"/>
                </a:cubicBezTo>
                <a:cubicBezTo>
                  <a:pt x="384169" y="300887"/>
                  <a:pt x="337193" y="325569"/>
                  <a:pt x="278075" y="322782"/>
                </a:cubicBezTo>
                <a:cubicBezTo>
                  <a:pt x="166208" y="317806"/>
                  <a:pt x="98132" y="196186"/>
                  <a:pt x="151677" y="98452"/>
                </a:cubicBezTo>
                <a:cubicBezTo>
                  <a:pt x="155260" y="92082"/>
                  <a:pt x="159042" y="89893"/>
                  <a:pt x="166407" y="89893"/>
                </a:cubicBezTo>
                <a:close/>
                <a:moveTo>
                  <a:pt x="156304" y="494"/>
                </a:moveTo>
                <a:cubicBezTo>
                  <a:pt x="171183" y="-1621"/>
                  <a:pt x="186610" y="3007"/>
                  <a:pt x="197060" y="15249"/>
                </a:cubicBezTo>
                <a:cubicBezTo>
                  <a:pt x="202434" y="21817"/>
                  <a:pt x="205022" y="30775"/>
                  <a:pt x="209402" y="39135"/>
                </a:cubicBezTo>
                <a:cubicBezTo>
                  <a:pt x="278074" y="-277"/>
                  <a:pt x="360680" y="21618"/>
                  <a:pt x="400689" y="72575"/>
                </a:cubicBezTo>
                <a:cubicBezTo>
                  <a:pt x="323856" y="72575"/>
                  <a:pt x="247819" y="72575"/>
                  <a:pt x="169193" y="72575"/>
                </a:cubicBezTo>
                <a:cubicBezTo>
                  <a:pt x="174368" y="67201"/>
                  <a:pt x="178150" y="63220"/>
                  <a:pt x="182131" y="59438"/>
                </a:cubicBezTo>
                <a:cubicBezTo>
                  <a:pt x="194871" y="47495"/>
                  <a:pt x="191288" y="26993"/>
                  <a:pt x="174965" y="20225"/>
                </a:cubicBezTo>
                <a:cubicBezTo>
                  <a:pt x="160236" y="14054"/>
                  <a:pt x="144909" y="18433"/>
                  <a:pt x="135752" y="32367"/>
                </a:cubicBezTo>
                <a:cubicBezTo>
                  <a:pt x="126596" y="46300"/>
                  <a:pt x="124008" y="62423"/>
                  <a:pt x="123212" y="78746"/>
                </a:cubicBezTo>
                <a:cubicBezTo>
                  <a:pt x="121421" y="112982"/>
                  <a:pt x="116843" y="146821"/>
                  <a:pt x="100919" y="177873"/>
                </a:cubicBezTo>
                <a:cubicBezTo>
                  <a:pt x="89772" y="199172"/>
                  <a:pt x="74445" y="215295"/>
                  <a:pt x="49762" y="219873"/>
                </a:cubicBezTo>
                <a:cubicBezTo>
                  <a:pt x="34635" y="222660"/>
                  <a:pt x="19905" y="219873"/>
                  <a:pt x="6170" y="213901"/>
                </a:cubicBezTo>
                <a:cubicBezTo>
                  <a:pt x="3185" y="212508"/>
                  <a:pt x="1990" y="206935"/>
                  <a:pt x="0" y="203153"/>
                </a:cubicBezTo>
                <a:cubicBezTo>
                  <a:pt x="3782" y="201361"/>
                  <a:pt x="7564" y="199371"/>
                  <a:pt x="11346" y="197778"/>
                </a:cubicBezTo>
                <a:cubicBezTo>
                  <a:pt x="11744" y="197579"/>
                  <a:pt x="12540" y="197977"/>
                  <a:pt x="13336" y="198177"/>
                </a:cubicBezTo>
                <a:cubicBezTo>
                  <a:pt x="52549" y="208925"/>
                  <a:pt x="72653" y="199570"/>
                  <a:pt x="89174" y="162148"/>
                </a:cubicBezTo>
                <a:cubicBezTo>
                  <a:pt x="99923" y="137864"/>
                  <a:pt x="103904" y="111987"/>
                  <a:pt x="105298" y="85712"/>
                </a:cubicBezTo>
                <a:cubicBezTo>
                  <a:pt x="106492" y="65011"/>
                  <a:pt x="108483" y="44708"/>
                  <a:pt x="118833" y="26196"/>
                </a:cubicBezTo>
                <a:cubicBezTo>
                  <a:pt x="127094" y="11467"/>
                  <a:pt x="141425" y="2609"/>
                  <a:pt x="156304" y="494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5" name="TextBox 67">
            <a:extLst>
              <a:ext uri="{FF2B5EF4-FFF2-40B4-BE49-F238E27FC236}">
                <a16:creationId xmlns:a16="http://schemas.microsoft.com/office/drawing/2014/main" id="{70B4880D-C146-4488-AB6C-F22CA454757E}"/>
              </a:ext>
            </a:extLst>
          </p:cNvPr>
          <p:cNvSpPr txBox="1"/>
          <p:nvPr/>
        </p:nvSpPr>
        <p:spPr>
          <a:xfrm>
            <a:off x="615830" y="2940516"/>
            <a:ext cx="5991608" cy="144655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400" b="1" dirty="0" err="1">
                <a:solidFill>
                  <a:schemeClr val="accent1"/>
                </a:solidFill>
                <a:latin typeface="+mj-lt"/>
                <a:cs typeface="Arial" pitchFamily="34" charset="0"/>
              </a:rPr>
              <a:t>Bibliotecas</a:t>
            </a:r>
            <a:r>
              <a:rPr lang="en-US" altLang="ko-KR" sz="44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 e Namespace</a:t>
            </a:r>
            <a:endParaRPr lang="ko-KR" altLang="en-US" sz="4400" b="1" dirty="0">
              <a:solidFill>
                <a:schemeClr val="accent1"/>
              </a:solidFill>
              <a:latin typeface="+mj-lt"/>
              <a:cs typeface="Arial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0C2B56DA-A31B-4E4C-BC2F-1811A8871746}"/>
              </a:ext>
            </a:extLst>
          </p:cNvPr>
          <p:cNvSpPr txBox="1"/>
          <p:nvPr/>
        </p:nvSpPr>
        <p:spPr>
          <a:xfrm>
            <a:off x="5327374" y="779202"/>
            <a:ext cx="6135756" cy="550920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pt-BR" sz="3200" dirty="0">
              <a:solidFill>
                <a:schemeClr val="bg1"/>
              </a:solidFill>
            </a:endParaRPr>
          </a:p>
          <a:p>
            <a:pPr lvl="1"/>
            <a:r>
              <a:rPr lang="pt-BR" sz="3200" dirty="0">
                <a:solidFill>
                  <a:schemeClr val="bg1"/>
                </a:solidFill>
              </a:rPr>
              <a:t>#include "</a:t>
            </a:r>
            <a:r>
              <a:rPr lang="pt-BR" sz="3200" dirty="0" err="1">
                <a:solidFill>
                  <a:schemeClr val="bg1"/>
                </a:solidFill>
              </a:rPr>
              <a:t>interface.h</a:t>
            </a:r>
            <a:r>
              <a:rPr lang="pt-BR" sz="3200" dirty="0">
                <a:solidFill>
                  <a:schemeClr val="bg1"/>
                </a:solidFill>
              </a:rPr>
              <a:t>"</a:t>
            </a:r>
          </a:p>
          <a:p>
            <a:pPr lvl="1"/>
            <a:r>
              <a:rPr lang="pt-BR" sz="3200" dirty="0">
                <a:solidFill>
                  <a:schemeClr val="bg1"/>
                </a:solidFill>
              </a:rPr>
              <a:t>#include &lt;</a:t>
            </a:r>
            <a:r>
              <a:rPr lang="pt-BR" sz="3200" dirty="0" err="1">
                <a:solidFill>
                  <a:schemeClr val="bg1"/>
                </a:solidFill>
              </a:rPr>
              <a:t>iostream</a:t>
            </a:r>
            <a:r>
              <a:rPr lang="pt-BR" sz="3200" dirty="0">
                <a:solidFill>
                  <a:schemeClr val="bg1"/>
                </a:solidFill>
              </a:rPr>
              <a:t>&gt;</a:t>
            </a:r>
          </a:p>
          <a:p>
            <a:pPr lvl="1"/>
            <a:r>
              <a:rPr lang="pt-BR" sz="3200" dirty="0">
                <a:solidFill>
                  <a:schemeClr val="bg1"/>
                </a:solidFill>
              </a:rPr>
              <a:t>#include &lt;</a:t>
            </a:r>
            <a:r>
              <a:rPr lang="pt-BR" sz="3200" dirty="0" err="1">
                <a:solidFill>
                  <a:schemeClr val="bg1"/>
                </a:solidFill>
              </a:rPr>
              <a:t>fstream</a:t>
            </a:r>
            <a:r>
              <a:rPr lang="pt-BR" sz="3200" dirty="0">
                <a:solidFill>
                  <a:schemeClr val="bg1"/>
                </a:solidFill>
              </a:rPr>
              <a:t>&gt;</a:t>
            </a:r>
          </a:p>
          <a:p>
            <a:pPr lvl="1"/>
            <a:r>
              <a:rPr lang="pt-BR" sz="3200" dirty="0">
                <a:solidFill>
                  <a:schemeClr val="bg1"/>
                </a:solidFill>
              </a:rPr>
              <a:t>#include &lt;conio2.h&gt;</a:t>
            </a:r>
          </a:p>
          <a:p>
            <a:pPr lvl="1"/>
            <a:r>
              <a:rPr lang="pt-BR" sz="3200" dirty="0">
                <a:solidFill>
                  <a:schemeClr val="bg1"/>
                </a:solidFill>
              </a:rPr>
              <a:t>#include &lt;</a:t>
            </a:r>
            <a:r>
              <a:rPr lang="pt-BR" sz="3200" dirty="0" err="1">
                <a:solidFill>
                  <a:schemeClr val="bg1"/>
                </a:solidFill>
              </a:rPr>
              <a:t>cstring</a:t>
            </a:r>
            <a:r>
              <a:rPr lang="pt-BR" sz="3200" dirty="0">
                <a:solidFill>
                  <a:schemeClr val="bg1"/>
                </a:solidFill>
              </a:rPr>
              <a:t>&gt;</a:t>
            </a:r>
          </a:p>
          <a:p>
            <a:pPr lvl="1"/>
            <a:r>
              <a:rPr lang="pt-BR" sz="3200" dirty="0">
                <a:solidFill>
                  <a:schemeClr val="bg1"/>
                </a:solidFill>
              </a:rPr>
              <a:t>#include &lt;</a:t>
            </a:r>
            <a:r>
              <a:rPr lang="pt-BR" sz="3200" dirty="0" err="1">
                <a:solidFill>
                  <a:schemeClr val="bg1"/>
                </a:solidFill>
              </a:rPr>
              <a:t>cstdlib</a:t>
            </a:r>
            <a:r>
              <a:rPr lang="pt-BR" sz="3200" dirty="0">
                <a:solidFill>
                  <a:schemeClr val="bg1"/>
                </a:solidFill>
              </a:rPr>
              <a:t>&gt;</a:t>
            </a:r>
          </a:p>
          <a:p>
            <a:pPr lvl="1"/>
            <a:r>
              <a:rPr lang="pt-BR" sz="3200" dirty="0">
                <a:solidFill>
                  <a:schemeClr val="bg1"/>
                </a:solidFill>
              </a:rPr>
              <a:t>#include &lt;</a:t>
            </a:r>
            <a:r>
              <a:rPr lang="pt-BR" sz="3200" dirty="0" err="1">
                <a:solidFill>
                  <a:schemeClr val="bg1"/>
                </a:solidFill>
              </a:rPr>
              <a:t>windows.h</a:t>
            </a:r>
            <a:r>
              <a:rPr lang="pt-BR" sz="3200" dirty="0">
                <a:solidFill>
                  <a:schemeClr val="bg1"/>
                </a:solidFill>
              </a:rPr>
              <a:t>&gt;</a:t>
            </a:r>
          </a:p>
          <a:p>
            <a:pPr lvl="1"/>
            <a:r>
              <a:rPr lang="pt-BR" sz="3200" dirty="0">
                <a:solidFill>
                  <a:schemeClr val="bg1"/>
                </a:solidFill>
              </a:rPr>
              <a:t>#include &lt;</a:t>
            </a:r>
            <a:r>
              <a:rPr lang="pt-BR" sz="3200" dirty="0" err="1">
                <a:solidFill>
                  <a:schemeClr val="bg1"/>
                </a:solidFill>
              </a:rPr>
              <a:t>stdio.h</a:t>
            </a:r>
            <a:r>
              <a:rPr lang="pt-BR" sz="3200" dirty="0">
                <a:solidFill>
                  <a:schemeClr val="bg1"/>
                </a:solidFill>
              </a:rPr>
              <a:t>&gt;</a:t>
            </a:r>
          </a:p>
          <a:p>
            <a:pPr lvl="1"/>
            <a:r>
              <a:rPr lang="pt-BR" sz="3200" dirty="0">
                <a:solidFill>
                  <a:schemeClr val="bg1"/>
                </a:solidFill>
              </a:rPr>
              <a:t>#include &lt;</a:t>
            </a:r>
            <a:r>
              <a:rPr lang="pt-BR" sz="3200" dirty="0" err="1">
                <a:solidFill>
                  <a:schemeClr val="bg1"/>
                </a:solidFill>
              </a:rPr>
              <a:t>time.h</a:t>
            </a:r>
            <a:r>
              <a:rPr lang="pt-BR" sz="3200" dirty="0">
                <a:solidFill>
                  <a:schemeClr val="bg1"/>
                </a:solidFill>
              </a:rPr>
              <a:t>&gt;</a:t>
            </a:r>
          </a:p>
          <a:p>
            <a:endParaRPr lang="pt-B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3433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3070387-F1D3-4DB6-854D-2725859D69AB}"/>
              </a:ext>
            </a:extLst>
          </p:cNvPr>
          <p:cNvGrpSpPr/>
          <p:nvPr/>
        </p:nvGrpSpPr>
        <p:grpSpPr>
          <a:xfrm rot="5400000">
            <a:off x="1858945" y="-845632"/>
            <a:ext cx="1738265" cy="3429529"/>
            <a:chOff x="0" y="2486173"/>
            <a:chExt cx="1738265" cy="3429529"/>
          </a:xfrm>
        </p:grpSpPr>
        <p:sp>
          <p:nvSpPr>
            <p:cNvPr id="3" name="Arrow: Pentagon 2">
              <a:extLst>
                <a:ext uri="{FF2B5EF4-FFF2-40B4-BE49-F238E27FC236}">
                  <a16:creationId xmlns:a16="http://schemas.microsoft.com/office/drawing/2014/main" id="{98EE9BC8-58F3-41AA-93A4-D4FD260BF0BF}"/>
                </a:ext>
              </a:extLst>
            </p:cNvPr>
            <p:cNvSpPr/>
            <p:nvPr/>
          </p:nvSpPr>
          <p:spPr>
            <a:xfrm>
              <a:off x="0" y="2486173"/>
              <a:ext cx="1738265" cy="1030107"/>
            </a:xfrm>
            <a:prstGeom prst="homePlat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Arrow: Pentagon 3">
              <a:extLst>
                <a:ext uri="{FF2B5EF4-FFF2-40B4-BE49-F238E27FC236}">
                  <a16:creationId xmlns:a16="http://schemas.microsoft.com/office/drawing/2014/main" id="{4CD081D1-24CF-4F2A-A508-88003CACB4E8}"/>
                </a:ext>
              </a:extLst>
            </p:cNvPr>
            <p:cNvSpPr/>
            <p:nvPr/>
          </p:nvSpPr>
          <p:spPr>
            <a:xfrm>
              <a:off x="0" y="3685884"/>
              <a:ext cx="1738265" cy="1030107"/>
            </a:xfrm>
            <a:prstGeom prst="homePlat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Arrow: Pentagon 4">
              <a:extLst>
                <a:ext uri="{FF2B5EF4-FFF2-40B4-BE49-F238E27FC236}">
                  <a16:creationId xmlns:a16="http://schemas.microsoft.com/office/drawing/2014/main" id="{6E51F087-801D-4853-A985-AF462A24666C}"/>
                </a:ext>
              </a:extLst>
            </p:cNvPr>
            <p:cNvSpPr/>
            <p:nvPr/>
          </p:nvSpPr>
          <p:spPr>
            <a:xfrm>
              <a:off x="0" y="4885595"/>
              <a:ext cx="1738265" cy="1030107"/>
            </a:xfrm>
            <a:prstGeom prst="homePlat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10A16B8-4880-4FF9-B37C-98F16FA1101F}"/>
              </a:ext>
            </a:extLst>
          </p:cNvPr>
          <p:cNvSpPr/>
          <p:nvPr/>
        </p:nvSpPr>
        <p:spPr>
          <a:xfrm>
            <a:off x="2478786" y="726080"/>
            <a:ext cx="566098" cy="546235"/>
          </a:xfrm>
          <a:custGeom>
            <a:avLst/>
            <a:gdLst>
              <a:gd name="connsiteX0" fmla="*/ 434340 w 1628775"/>
              <a:gd name="connsiteY0" fmla="*/ 348984 h 1571625"/>
              <a:gd name="connsiteX1" fmla="*/ 708660 w 1628775"/>
              <a:gd name="connsiteY1" fmla="*/ 18466 h 1571625"/>
              <a:gd name="connsiteX2" fmla="*/ 1204913 w 1628775"/>
              <a:gd name="connsiteY2" fmla="*/ 308979 h 1571625"/>
              <a:gd name="connsiteX3" fmla="*/ 1258253 w 1628775"/>
              <a:gd name="connsiteY3" fmla="*/ 349936 h 1571625"/>
              <a:gd name="connsiteX4" fmla="*/ 1463040 w 1628775"/>
              <a:gd name="connsiteY4" fmla="*/ 348984 h 1571625"/>
              <a:gd name="connsiteX5" fmla="*/ 1636395 w 1628775"/>
              <a:gd name="connsiteY5" fmla="*/ 520434 h 1571625"/>
              <a:gd name="connsiteX6" fmla="*/ 1636395 w 1628775"/>
              <a:gd name="connsiteY6" fmla="*/ 1411021 h 1571625"/>
              <a:gd name="connsiteX7" fmla="*/ 1470660 w 1628775"/>
              <a:gd name="connsiteY7" fmla="*/ 1579613 h 1571625"/>
              <a:gd name="connsiteX8" fmla="*/ 165735 w 1628775"/>
              <a:gd name="connsiteY8" fmla="*/ 1579613 h 1571625"/>
              <a:gd name="connsiteX9" fmla="*/ 0 w 1628775"/>
              <a:gd name="connsiteY9" fmla="*/ 1411974 h 1571625"/>
              <a:gd name="connsiteX10" fmla="*/ 0 w 1628775"/>
              <a:gd name="connsiteY10" fmla="*/ 516624 h 1571625"/>
              <a:gd name="connsiteX11" fmla="*/ 166688 w 1628775"/>
              <a:gd name="connsiteY11" fmla="*/ 348984 h 1571625"/>
              <a:gd name="connsiteX12" fmla="*/ 434340 w 1628775"/>
              <a:gd name="connsiteY12" fmla="*/ 348984 h 1571625"/>
              <a:gd name="connsiteX13" fmla="*/ 504825 w 1628775"/>
              <a:gd name="connsiteY13" fmla="*/ 881431 h 1571625"/>
              <a:gd name="connsiteX14" fmla="*/ 504825 w 1628775"/>
              <a:gd name="connsiteY14" fmla="*/ 1051929 h 1571625"/>
              <a:gd name="connsiteX15" fmla="*/ 670560 w 1628775"/>
              <a:gd name="connsiteY15" fmla="*/ 1050976 h 1571625"/>
              <a:gd name="connsiteX16" fmla="*/ 732472 w 1628775"/>
              <a:gd name="connsiteY16" fmla="*/ 1112888 h 1571625"/>
              <a:gd name="connsiteX17" fmla="*/ 732472 w 1628775"/>
              <a:gd name="connsiteY17" fmla="*/ 1279576 h 1571625"/>
              <a:gd name="connsiteX18" fmla="*/ 902970 w 1628775"/>
              <a:gd name="connsiteY18" fmla="*/ 1279576 h 1571625"/>
              <a:gd name="connsiteX19" fmla="*/ 902970 w 1628775"/>
              <a:gd name="connsiteY19" fmla="*/ 1154799 h 1571625"/>
              <a:gd name="connsiteX20" fmla="*/ 1002983 w 1628775"/>
              <a:gd name="connsiteY20" fmla="*/ 1051929 h 1571625"/>
              <a:gd name="connsiteX21" fmla="*/ 1131570 w 1628775"/>
              <a:gd name="connsiteY21" fmla="*/ 1051929 h 1571625"/>
              <a:gd name="connsiteX22" fmla="*/ 1131570 w 1628775"/>
              <a:gd name="connsiteY22" fmla="*/ 881431 h 1571625"/>
              <a:gd name="connsiteX23" fmla="*/ 962025 w 1628775"/>
              <a:gd name="connsiteY23" fmla="*/ 881431 h 1571625"/>
              <a:gd name="connsiteX24" fmla="*/ 902018 w 1628775"/>
              <a:gd name="connsiteY24" fmla="*/ 820471 h 1571625"/>
              <a:gd name="connsiteX25" fmla="*/ 902018 w 1628775"/>
              <a:gd name="connsiteY25" fmla="*/ 652831 h 1571625"/>
              <a:gd name="connsiteX26" fmla="*/ 731520 w 1628775"/>
              <a:gd name="connsiteY26" fmla="*/ 652831 h 1571625"/>
              <a:gd name="connsiteX27" fmla="*/ 731520 w 1628775"/>
              <a:gd name="connsiteY27" fmla="*/ 812851 h 1571625"/>
              <a:gd name="connsiteX28" fmla="*/ 665797 w 1628775"/>
              <a:gd name="connsiteY28" fmla="*/ 880479 h 1571625"/>
              <a:gd name="connsiteX29" fmla="*/ 504825 w 1628775"/>
              <a:gd name="connsiteY29" fmla="*/ 881431 h 1571625"/>
              <a:gd name="connsiteX30" fmla="*/ 516255 w 1628775"/>
              <a:gd name="connsiteY30" fmla="*/ 346126 h 1571625"/>
              <a:gd name="connsiteX31" fmla="*/ 1129665 w 1628775"/>
              <a:gd name="connsiteY31" fmla="*/ 346126 h 1571625"/>
              <a:gd name="connsiteX32" fmla="*/ 850583 w 1628775"/>
              <a:gd name="connsiteY32" fmla="*/ 79426 h 1571625"/>
              <a:gd name="connsiteX33" fmla="*/ 516255 w 1628775"/>
              <a:gd name="connsiteY33" fmla="*/ 346126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1628775" h="1571625">
                <a:moveTo>
                  <a:pt x="434340" y="348984"/>
                </a:moveTo>
                <a:cubicBezTo>
                  <a:pt x="464820" y="181343"/>
                  <a:pt x="552450" y="67996"/>
                  <a:pt x="708660" y="18466"/>
                </a:cubicBezTo>
                <a:cubicBezTo>
                  <a:pt x="929640" y="-51066"/>
                  <a:pt x="1155383" y="82284"/>
                  <a:pt x="1204913" y="308979"/>
                </a:cubicBezTo>
                <a:cubicBezTo>
                  <a:pt x="1212533" y="344221"/>
                  <a:pt x="1225868" y="350888"/>
                  <a:pt x="1258253" y="349936"/>
                </a:cubicBezTo>
                <a:cubicBezTo>
                  <a:pt x="1326833" y="348031"/>
                  <a:pt x="1394460" y="348984"/>
                  <a:pt x="1463040" y="348984"/>
                </a:cubicBezTo>
                <a:cubicBezTo>
                  <a:pt x="1568768" y="349936"/>
                  <a:pt x="1636395" y="415659"/>
                  <a:pt x="1636395" y="520434"/>
                </a:cubicBezTo>
                <a:cubicBezTo>
                  <a:pt x="1636395" y="817613"/>
                  <a:pt x="1636395" y="1113841"/>
                  <a:pt x="1636395" y="1411021"/>
                </a:cubicBezTo>
                <a:cubicBezTo>
                  <a:pt x="1636395" y="1511986"/>
                  <a:pt x="1569720" y="1579613"/>
                  <a:pt x="1470660" y="1579613"/>
                </a:cubicBezTo>
                <a:cubicBezTo>
                  <a:pt x="1035368" y="1580566"/>
                  <a:pt x="601028" y="1580566"/>
                  <a:pt x="165735" y="1579613"/>
                </a:cubicBezTo>
                <a:cubicBezTo>
                  <a:pt x="63818" y="1579613"/>
                  <a:pt x="0" y="1513891"/>
                  <a:pt x="0" y="1411974"/>
                </a:cubicBezTo>
                <a:cubicBezTo>
                  <a:pt x="0" y="1113841"/>
                  <a:pt x="0" y="814756"/>
                  <a:pt x="0" y="516624"/>
                </a:cubicBezTo>
                <a:cubicBezTo>
                  <a:pt x="0" y="415659"/>
                  <a:pt x="65722" y="348984"/>
                  <a:pt x="166688" y="348984"/>
                </a:cubicBezTo>
                <a:cubicBezTo>
                  <a:pt x="254318" y="348031"/>
                  <a:pt x="342900" y="348984"/>
                  <a:pt x="434340" y="348984"/>
                </a:cubicBezTo>
                <a:close/>
                <a:moveTo>
                  <a:pt x="504825" y="881431"/>
                </a:moveTo>
                <a:cubicBezTo>
                  <a:pt x="504825" y="941438"/>
                  <a:pt x="504825" y="994779"/>
                  <a:pt x="504825" y="1051929"/>
                </a:cubicBezTo>
                <a:cubicBezTo>
                  <a:pt x="562928" y="1051929"/>
                  <a:pt x="617220" y="1053834"/>
                  <a:pt x="670560" y="1050976"/>
                </a:cubicBezTo>
                <a:cubicBezTo>
                  <a:pt x="716280" y="1049071"/>
                  <a:pt x="733425" y="1068121"/>
                  <a:pt x="732472" y="1112888"/>
                </a:cubicBezTo>
                <a:cubicBezTo>
                  <a:pt x="730568" y="1168134"/>
                  <a:pt x="732472" y="1222426"/>
                  <a:pt x="732472" y="1279576"/>
                </a:cubicBezTo>
                <a:cubicBezTo>
                  <a:pt x="791528" y="1279576"/>
                  <a:pt x="844868" y="1279576"/>
                  <a:pt x="902970" y="1279576"/>
                </a:cubicBezTo>
                <a:cubicBezTo>
                  <a:pt x="902970" y="1235761"/>
                  <a:pt x="902970" y="1194804"/>
                  <a:pt x="902970" y="1154799"/>
                </a:cubicBezTo>
                <a:cubicBezTo>
                  <a:pt x="902970" y="1051929"/>
                  <a:pt x="902970" y="1051929"/>
                  <a:pt x="1002983" y="1051929"/>
                </a:cubicBezTo>
                <a:cubicBezTo>
                  <a:pt x="1044893" y="1051929"/>
                  <a:pt x="1087755" y="1051929"/>
                  <a:pt x="1131570" y="1051929"/>
                </a:cubicBezTo>
                <a:cubicBezTo>
                  <a:pt x="1131570" y="992874"/>
                  <a:pt x="1131570" y="938581"/>
                  <a:pt x="1131570" y="881431"/>
                </a:cubicBezTo>
                <a:cubicBezTo>
                  <a:pt x="1072515" y="881431"/>
                  <a:pt x="1017270" y="881431"/>
                  <a:pt x="962025" y="881431"/>
                </a:cubicBezTo>
                <a:cubicBezTo>
                  <a:pt x="921068" y="881431"/>
                  <a:pt x="901065" y="863334"/>
                  <a:pt x="902018" y="820471"/>
                </a:cubicBezTo>
                <a:cubicBezTo>
                  <a:pt x="903922" y="765226"/>
                  <a:pt x="902018" y="709981"/>
                  <a:pt x="902018" y="652831"/>
                </a:cubicBezTo>
                <a:cubicBezTo>
                  <a:pt x="842010" y="652831"/>
                  <a:pt x="787718" y="652831"/>
                  <a:pt x="731520" y="652831"/>
                </a:cubicBezTo>
                <a:cubicBezTo>
                  <a:pt x="731520" y="709029"/>
                  <a:pt x="731520" y="760463"/>
                  <a:pt x="731520" y="812851"/>
                </a:cubicBezTo>
                <a:cubicBezTo>
                  <a:pt x="731520" y="869049"/>
                  <a:pt x="720090" y="880479"/>
                  <a:pt x="665797" y="880479"/>
                </a:cubicBezTo>
                <a:cubicBezTo>
                  <a:pt x="612458" y="881431"/>
                  <a:pt x="559118" y="881431"/>
                  <a:pt x="504825" y="881431"/>
                </a:cubicBezTo>
                <a:close/>
                <a:moveTo>
                  <a:pt x="516255" y="346126"/>
                </a:moveTo>
                <a:cubicBezTo>
                  <a:pt x="722947" y="346126"/>
                  <a:pt x="925830" y="346126"/>
                  <a:pt x="1129665" y="346126"/>
                </a:cubicBezTo>
                <a:cubicBezTo>
                  <a:pt x="1119188" y="208966"/>
                  <a:pt x="989647" y="86093"/>
                  <a:pt x="850583" y="79426"/>
                </a:cubicBezTo>
                <a:cubicBezTo>
                  <a:pt x="679133" y="70854"/>
                  <a:pt x="543878" y="176581"/>
                  <a:pt x="516255" y="346126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744394D-4C03-4338-B0A0-6DDFDAFF7178}"/>
              </a:ext>
            </a:extLst>
          </p:cNvPr>
          <p:cNvSpPr/>
          <p:nvPr/>
        </p:nvSpPr>
        <p:spPr>
          <a:xfrm>
            <a:off x="3611634" y="705278"/>
            <a:ext cx="632308" cy="635619"/>
          </a:xfrm>
          <a:custGeom>
            <a:avLst/>
            <a:gdLst>
              <a:gd name="connsiteX0" fmla="*/ 549912 w 1819275"/>
              <a:gd name="connsiteY0" fmla="*/ 1441204 h 1828800"/>
              <a:gd name="connsiteX1" fmla="*/ 387035 w 1819275"/>
              <a:gd name="connsiteY1" fmla="*/ 1605987 h 1828800"/>
              <a:gd name="connsiteX2" fmla="*/ 459424 w 1819275"/>
              <a:gd name="connsiteY2" fmla="*/ 1663137 h 1828800"/>
              <a:gd name="connsiteX3" fmla="*/ 460377 w 1819275"/>
              <a:gd name="connsiteY3" fmla="*/ 1738384 h 1828800"/>
              <a:gd name="connsiteX4" fmla="*/ 457519 w 1819275"/>
              <a:gd name="connsiteY4" fmla="*/ 1742194 h 1828800"/>
              <a:gd name="connsiteX5" fmla="*/ 251779 w 1819275"/>
              <a:gd name="connsiteY5" fmla="*/ 1747909 h 1828800"/>
              <a:gd name="connsiteX6" fmla="*/ 26037 w 1819275"/>
              <a:gd name="connsiteY6" fmla="*/ 1523119 h 1828800"/>
              <a:gd name="connsiteX7" fmla="*/ 24132 w 1819275"/>
              <a:gd name="connsiteY7" fmla="*/ 1435489 h 1828800"/>
              <a:gd name="connsiteX8" fmla="*/ 91759 w 1819275"/>
              <a:gd name="connsiteY8" fmla="*/ 1367862 h 1828800"/>
              <a:gd name="connsiteX9" fmla="*/ 162244 w 1819275"/>
              <a:gd name="connsiteY9" fmla="*/ 1365957 h 1828800"/>
              <a:gd name="connsiteX10" fmla="*/ 224157 w 1819275"/>
              <a:gd name="connsiteY10" fmla="*/ 1434537 h 1828800"/>
              <a:gd name="connsiteX11" fmla="*/ 386082 w 1819275"/>
              <a:gd name="connsiteY11" fmla="*/ 1270707 h 1828800"/>
              <a:gd name="connsiteX12" fmla="*/ 327027 w 1819275"/>
              <a:gd name="connsiteY12" fmla="*/ 1224987 h 1828800"/>
              <a:gd name="connsiteX13" fmla="*/ 327979 w 1819275"/>
              <a:gd name="connsiteY13" fmla="*/ 1130689 h 1828800"/>
              <a:gd name="connsiteX14" fmla="*/ 1042354 w 1819275"/>
              <a:gd name="connsiteY14" fmla="*/ 411552 h 1828800"/>
              <a:gd name="connsiteX15" fmla="*/ 1321437 w 1819275"/>
              <a:gd name="connsiteY15" fmla="*/ 265819 h 1828800"/>
              <a:gd name="connsiteX16" fmla="*/ 1538607 w 1819275"/>
              <a:gd name="connsiteY16" fmla="*/ 213432 h 1828800"/>
              <a:gd name="connsiteX17" fmla="*/ 1581469 w 1819275"/>
              <a:gd name="connsiteY17" fmla="*/ 186762 h 1828800"/>
              <a:gd name="connsiteX18" fmla="*/ 1739585 w 1819275"/>
              <a:gd name="connsiteY18" fmla="*/ 28646 h 1828800"/>
              <a:gd name="connsiteX19" fmla="*/ 1811974 w 1819275"/>
              <a:gd name="connsiteY19" fmla="*/ 13407 h 1828800"/>
              <a:gd name="connsiteX20" fmla="*/ 1797687 w 1819275"/>
              <a:gd name="connsiteY20" fmla="*/ 90559 h 1828800"/>
              <a:gd name="connsiteX21" fmla="*/ 1617665 w 1819275"/>
              <a:gd name="connsiteY21" fmla="*/ 294394 h 1828800"/>
              <a:gd name="connsiteX22" fmla="*/ 1547179 w 1819275"/>
              <a:gd name="connsiteY22" fmla="*/ 559189 h 1828800"/>
              <a:gd name="connsiteX23" fmla="*/ 1416687 w 1819275"/>
              <a:gd name="connsiteY23" fmla="*/ 783027 h 1828800"/>
              <a:gd name="connsiteX24" fmla="*/ 711837 w 1819275"/>
              <a:gd name="connsiteY24" fmla="*/ 1485019 h 1828800"/>
              <a:gd name="connsiteX25" fmla="*/ 586107 w 1819275"/>
              <a:gd name="connsiteY25" fmla="*/ 1485971 h 1828800"/>
              <a:gd name="connsiteX26" fmla="*/ 549912 w 1819275"/>
              <a:gd name="connsiteY26" fmla="*/ 1441204 h 1828800"/>
              <a:gd name="connsiteX27" fmla="*/ 643257 w 1819275"/>
              <a:gd name="connsiteY27" fmla="*/ 1421202 h 1828800"/>
              <a:gd name="connsiteX28" fmla="*/ 1397637 w 1819275"/>
              <a:gd name="connsiteY28" fmla="*/ 667774 h 1828800"/>
              <a:gd name="connsiteX29" fmla="*/ 1156654 w 1819275"/>
              <a:gd name="connsiteY29" fmla="*/ 418219 h 1828800"/>
              <a:gd name="connsiteX30" fmla="*/ 1109982 w 1819275"/>
              <a:gd name="connsiteY30" fmla="*/ 466796 h 1828800"/>
              <a:gd name="connsiteX31" fmla="*/ 1224282 w 1819275"/>
              <a:gd name="connsiteY31" fmla="*/ 576334 h 1828800"/>
              <a:gd name="connsiteX32" fmla="*/ 1236665 w 1819275"/>
              <a:gd name="connsiteY32" fmla="*/ 645866 h 1828800"/>
              <a:gd name="connsiteX33" fmla="*/ 1163322 w 1819275"/>
              <a:gd name="connsiteY33" fmla="*/ 634437 h 1828800"/>
              <a:gd name="connsiteX34" fmla="*/ 1062357 w 1819275"/>
              <a:gd name="connsiteY34" fmla="*/ 523946 h 1828800"/>
              <a:gd name="connsiteX35" fmla="*/ 983299 w 1819275"/>
              <a:gd name="connsiteY35" fmla="*/ 595384 h 1828800"/>
              <a:gd name="connsiteX36" fmla="*/ 1054737 w 1819275"/>
              <a:gd name="connsiteY36" fmla="*/ 662059 h 1828800"/>
              <a:gd name="connsiteX37" fmla="*/ 1061404 w 1819275"/>
              <a:gd name="connsiteY37" fmla="*/ 728734 h 1828800"/>
              <a:gd name="connsiteX38" fmla="*/ 994729 w 1819275"/>
              <a:gd name="connsiteY38" fmla="*/ 722066 h 1828800"/>
              <a:gd name="connsiteX39" fmla="*/ 932817 w 1819275"/>
              <a:gd name="connsiteY39" fmla="*/ 656344 h 1828800"/>
              <a:gd name="connsiteX40" fmla="*/ 861379 w 1819275"/>
              <a:gd name="connsiteY40" fmla="*/ 714446 h 1828800"/>
              <a:gd name="connsiteX41" fmla="*/ 985204 w 1819275"/>
              <a:gd name="connsiteY41" fmla="*/ 832557 h 1828800"/>
              <a:gd name="connsiteX42" fmla="*/ 991872 w 1819275"/>
              <a:gd name="connsiteY42" fmla="*/ 885896 h 1828800"/>
              <a:gd name="connsiteX43" fmla="*/ 943294 w 1819275"/>
              <a:gd name="connsiteY43" fmla="*/ 899232 h 1828800"/>
              <a:gd name="connsiteX44" fmla="*/ 909957 w 1819275"/>
              <a:gd name="connsiteY44" fmla="*/ 873514 h 1828800"/>
              <a:gd name="connsiteX45" fmla="*/ 814707 w 1819275"/>
              <a:gd name="connsiteY45" fmla="*/ 763024 h 1828800"/>
              <a:gd name="connsiteX46" fmla="*/ 803277 w 1819275"/>
              <a:gd name="connsiteY46" fmla="*/ 777312 h 1828800"/>
              <a:gd name="connsiteX47" fmla="*/ 731840 w 1819275"/>
              <a:gd name="connsiteY47" fmla="*/ 843034 h 1828800"/>
              <a:gd name="connsiteX48" fmla="*/ 806135 w 1819275"/>
              <a:gd name="connsiteY48" fmla="*/ 908757 h 1828800"/>
              <a:gd name="connsiteX49" fmla="*/ 813754 w 1819275"/>
              <a:gd name="connsiteY49" fmla="*/ 973527 h 1828800"/>
              <a:gd name="connsiteX50" fmla="*/ 748985 w 1819275"/>
              <a:gd name="connsiteY50" fmla="*/ 966859 h 1828800"/>
              <a:gd name="connsiteX51" fmla="*/ 686119 w 1819275"/>
              <a:gd name="connsiteY51" fmla="*/ 891612 h 1828800"/>
              <a:gd name="connsiteX52" fmla="*/ 673737 w 1819275"/>
              <a:gd name="connsiteY52" fmla="*/ 903041 h 1828800"/>
              <a:gd name="connsiteX53" fmla="*/ 613729 w 1819275"/>
              <a:gd name="connsiteY53" fmla="*/ 956382 h 1828800"/>
              <a:gd name="connsiteX54" fmla="*/ 733744 w 1819275"/>
              <a:gd name="connsiteY54" fmla="*/ 1067824 h 1828800"/>
              <a:gd name="connsiteX55" fmla="*/ 744222 w 1819275"/>
              <a:gd name="connsiteY55" fmla="*/ 1138309 h 1828800"/>
              <a:gd name="connsiteX56" fmla="*/ 674690 w 1819275"/>
              <a:gd name="connsiteY56" fmla="*/ 1126879 h 1828800"/>
              <a:gd name="connsiteX57" fmla="*/ 566104 w 1819275"/>
              <a:gd name="connsiteY57" fmla="*/ 1010674 h 1828800"/>
              <a:gd name="connsiteX58" fmla="*/ 490857 w 1819275"/>
              <a:gd name="connsiteY58" fmla="*/ 1087827 h 1828800"/>
              <a:gd name="connsiteX59" fmla="*/ 565152 w 1819275"/>
              <a:gd name="connsiteY59" fmla="*/ 1155454 h 1828800"/>
              <a:gd name="connsiteX60" fmla="*/ 568010 w 1819275"/>
              <a:gd name="connsiteY60" fmla="*/ 1221177 h 1828800"/>
              <a:gd name="connsiteX61" fmla="*/ 507049 w 1819275"/>
              <a:gd name="connsiteY61" fmla="*/ 1212604 h 1828800"/>
              <a:gd name="connsiteX62" fmla="*/ 436565 w 1819275"/>
              <a:gd name="connsiteY62" fmla="*/ 1137357 h 1828800"/>
              <a:gd name="connsiteX63" fmla="*/ 398465 w 1819275"/>
              <a:gd name="connsiteY63" fmla="*/ 1172599 h 1828800"/>
              <a:gd name="connsiteX64" fmla="*/ 417515 w 1819275"/>
              <a:gd name="connsiteY64" fmla="*/ 1196412 h 1828800"/>
              <a:gd name="connsiteX65" fmla="*/ 643257 w 1819275"/>
              <a:gd name="connsiteY65" fmla="*/ 1421202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1819275" h="1828800">
                <a:moveTo>
                  <a:pt x="549912" y="1441204"/>
                </a:moveTo>
                <a:cubicBezTo>
                  <a:pt x="494667" y="1497402"/>
                  <a:pt x="447042" y="1545979"/>
                  <a:pt x="387035" y="1605987"/>
                </a:cubicBezTo>
                <a:cubicBezTo>
                  <a:pt x="409894" y="1624084"/>
                  <a:pt x="435612" y="1642182"/>
                  <a:pt x="459424" y="1663137"/>
                </a:cubicBezTo>
                <a:cubicBezTo>
                  <a:pt x="485142" y="1686949"/>
                  <a:pt x="484190" y="1712666"/>
                  <a:pt x="460377" y="1738384"/>
                </a:cubicBezTo>
                <a:cubicBezTo>
                  <a:pt x="459424" y="1739337"/>
                  <a:pt x="458472" y="1740289"/>
                  <a:pt x="457519" y="1742194"/>
                </a:cubicBezTo>
                <a:cubicBezTo>
                  <a:pt x="341315" y="1857446"/>
                  <a:pt x="361317" y="1858399"/>
                  <a:pt x="251779" y="1747909"/>
                </a:cubicBezTo>
                <a:cubicBezTo>
                  <a:pt x="177484" y="1672662"/>
                  <a:pt x="102237" y="1596462"/>
                  <a:pt x="26037" y="1523119"/>
                </a:cubicBezTo>
                <a:cubicBezTo>
                  <a:pt x="-5396" y="1492639"/>
                  <a:pt x="-11110" y="1466921"/>
                  <a:pt x="24132" y="1435489"/>
                </a:cubicBezTo>
                <a:cubicBezTo>
                  <a:pt x="47944" y="1414534"/>
                  <a:pt x="69852" y="1391674"/>
                  <a:pt x="91759" y="1367862"/>
                </a:cubicBezTo>
                <a:cubicBezTo>
                  <a:pt x="115572" y="1343096"/>
                  <a:pt x="139384" y="1345002"/>
                  <a:pt x="162244" y="1365957"/>
                </a:cubicBezTo>
                <a:cubicBezTo>
                  <a:pt x="185104" y="1387864"/>
                  <a:pt x="205107" y="1412629"/>
                  <a:pt x="224157" y="1434537"/>
                </a:cubicBezTo>
                <a:cubicBezTo>
                  <a:pt x="278449" y="1380244"/>
                  <a:pt x="327027" y="1330714"/>
                  <a:pt x="386082" y="1270707"/>
                </a:cubicBezTo>
                <a:cubicBezTo>
                  <a:pt x="368937" y="1257371"/>
                  <a:pt x="346077" y="1243084"/>
                  <a:pt x="327027" y="1224987"/>
                </a:cubicBezTo>
                <a:cubicBezTo>
                  <a:pt x="287974" y="1186887"/>
                  <a:pt x="288927" y="1169741"/>
                  <a:pt x="327979" y="1130689"/>
                </a:cubicBezTo>
                <a:cubicBezTo>
                  <a:pt x="567057" y="891612"/>
                  <a:pt x="809944" y="656344"/>
                  <a:pt x="1042354" y="411552"/>
                </a:cubicBezTo>
                <a:cubicBezTo>
                  <a:pt x="1122365" y="326779"/>
                  <a:pt x="1215710" y="290584"/>
                  <a:pt x="1321437" y="265819"/>
                </a:cubicBezTo>
                <a:cubicBezTo>
                  <a:pt x="1393827" y="248674"/>
                  <a:pt x="1466217" y="232482"/>
                  <a:pt x="1538607" y="213432"/>
                </a:cubicBezTo>
                <a:cubicBezTo>
                  <a:pt x="1554799" y="209621"/>
                  <a:pt x="1570040" y="198191"/>
                  <a:pt x="1581469" y="186762"/>
                </a:cubicBezTo>
                <a:cubicBezTo>
                  <a:pt x="1634810" y="135327"/>
                  <a:pt x="1687197" y="81987"/>
                  <a:pt x="1739585" y="28646"/>
                </a:cubicBezTo>
                <a:cubicBezTo>
                  <a:pt x="1760540" y="7691"/>
                  <a:pt x="1783399" y="-15168"/>
                  <a:pt x="1811974" y="13407"/>
                </a:cubicBezTo>
                <a:cubicBezTo>
                  <a:pt x="1841502" y="42934"/>
                  <a:pt x="1819594" y="66746"/>
                  <a:pt x="1797687" y="90559"/>
                </a:cubicBezTo>
                <a:cubicBezTo>
                  <a:pt x="1735774" y="157234"/>
                  <a:pt x="1659574" y="216289"/>
                  <a:pt x="1617665" y="294394"/>
                </a:cubicBezTo>
                <a:cubicBezTo>
                  <a:pt x="1575754" y="373452"/>
                  <a:pt x="1564324" y="469654"/>
                  <a:pt x="1547179" y="559189"/>
                </a:cubicBezTo>
                <a:cubicBezTo>
                  <a:pt x="1529082" y="650629"/>
                  <a:pt x="1483362" y="719209"/>
                  <a:pt x="1416687" y="783027"/>
                </a:cubicBezTo>
                <a:cubicBezTo>
                  <a:pt x="1179515" y="1014484"/>
                  <a:pt x="947104" y="1250704"/>
                  <a:pt x="711837" y="1485019"/>
                </a:cubicBezTo>
                <a:cubicBezTo>
                  <a:pt x="652782" y="1544074"/>
                  <a:pt x="645162" y="1545027"/>
                  <a:pt x="586107" y="1485971"/>
                </a:cubicBezTo>
                <a:cubicBezTo>
                  <a:pt x="574677" y="1471684"/>
                  <a:pt x="563247" y="1456444"/>
                  <a:pt x="549912" y="1441204"/>
                </a:cubicBezTo>
                <a:close/>
                <a:moveTo>
                  <a:pt x="643257" y="1421202"/>
                </a:moveTo>
                <a:cubicBezTo>
                  <a:pt x="899479" y="1165932"/>
                  <a:pt x="1151892" y="912566"/>
                  <a:pt x="1397637" y="667774"/>
                </a:cubicBezTo>
                <a:cubicBezTo>
                  <a:pt x="1319532" y="586812"/>
                  <a:pt x="1239522" y="503944"/>
                  <a:pt x="1156654" y="418219"/>
                </a:cubicBezTo>
                <a:cubicBezTo>
                  <a:pt x="1142367" y="433459"/>
                  <a:pt x="1128079" y="448699"/>
                  <a:pt x="1109982" y="466796"/>
                </a:cubicBezTo>
                <a:cubicBezTo>
                  <a:pt x="1150940" y="505849"/>
                  <a:pt x="1187135" y="541091"/>
                  <a:pt x="1224282" y="576334"/>
                </a:cubicBezTo>
                <a:cubicBezTo>
                  <a:pt x="1245237" y="596337"/>
                  <a:pt x="1261429" y="620149"/>
                  <a:pt x="1236665" y="645866"/>
                </a:cubicBezTo>
                <a:cubicBezTo>
                  <a:pt x="1209994" y="673489"/>
                  <a:pt x="1185229" y="657296"/>
                  <a:pt x="1163322" y="634437"/>
                </a:cubicBezTo>
                <a:cubicBezTo>
                  <a:pt x="1128079" y="596337"/>
                  <a:pt x="1092837" y="558237"/>
                  <a:pt x="1062357" y="523946"/>
                </a:cubicBezTo>
                <a:cubicBezTo>
                  <a:pt x="1030924" y="552521"/>
                  <a:pt x="1009017" y="572524"/>
                  <a:pt x="983299" y="595384"/>
                </a:cubicBezTo>
                <a:cubicBezTo>
                  <a:pt x="1008065" y="619196"/>
                  <a:pt x="1031877" y="640152"/>
                  <a:pt x="1054737" y="662059"/>
                </a:cubicBezTo>
                <a:cubicBezTo>
                  <a:pt x="1075692" y="682062"/>
                  <a:pt x="1084265" y="705874"/>
                  <a:pt x="1061404" y="728734"/>
                </a:cubicBezTo>
                <a:cubicBezTo>
                  <a:pt x="1039497" y="750641"/>
                  <a:pt x="1014732" y="743021"/>
                  <a:pt x="994729" y="722066"/>
                </a:cubicBezTo>
                <a:cubicBezTo>
                  <a:pt x="972822" y="698254"/>
                  <a:pt x="949962" y="674441"/>
                  <a:pt x="932817" y="656344"/>
                </a:cubicBezTo>
                <a:cubicBezTo>
                  <a:pt x="907099" y="677299"/>
                  <a:pt x="888049" y="692539"/>
                  <a:pt x="861379" y="714446"/>
                </a:cubicBezTo>
                <a:cubicBezTo>
                  <a:pt x="906147" y="756357"/>
                  <a:pt x="948057" y="792552"/>
                  <a:pt x="985204" y="832557"/>
                </a:cubicBezTo>
                <a:cubicBezTo>
                  <a:pt x="995682" y="843987"/>
                  <a:pt x="998540" y="871609"/>
                  <a:pt x="991872" y="885896"/>
                </a:cubicBezTo>
                <a:cubicBezTo>
                  <a:pt x="987110" y="896374"/>
                  <a:pt x="960440" y="900184"/>
                  <a:pt x="943294" y="899232"/>
                </a:cubicBezTo>
                <a:cubicBezTo>
                  <a:pt x="931865" y="898279"/>
                  <a:pt x="919482" y="883991"/>
                  <a:pt x="909957" y="873514"/>
                </a:cubicBezTo>
                <a:cubicBezTo>
                  <a:pt x="877572" y="837319"/>
                  <a:pt x="846140" y="800171"/>
                  <a:pt x="814707" y="763024"/>
                </a:cubicBezTo>
                <a:cubicBezTo>
                  <a:pt x="810897" y="767787"/>
                  <a:pt x="807087" y="772549"/>
                  <a:pt x="803277" y="777312"/>
                </a:cubicBezTo>
                <a:cubicBezTo>
                  <a:pt x="781369" y="797314"/>
                  <a:pt x="760415" y="817316"/>
                  <a:pt x="731840" y="843034"/>
                </a:cubicBezTo>
                <a:cubicBezTo>
                  <a:pt x="758510" y="866846"/>
                  <a:pt x="782322" y="887802"/>
                  <a:pt x="806135" y="908757"/>
                </a:cubicBezTo>
                <a:cubicBezTo>
                  <a:pt x="828042" y="928759"/>
                  <a:pt x="836615" y="956382"/>
                  <a:pt x="813754" y="973527"/>
                </a:cubicBezTo>
                <a:cubicBezTo>
                  <a:pt x="800419" y="983052"/>
                  <a:pt x="764224" y="978289"/>
                  <a:pt x="748985" y="966859"/>
                </a:cubicBezTo>
                <a:cubicBezTo>
                  <a:pt x="723267" y="947809"/>
                  <a:pt x="707074" y="917329"/>
                  <a:pt x="686119" y="891612"/>
                </a:cubicBezTo>
                <a:cubicBezTo>
                  <a:pt x="682310" y="895421"/>
                  <a:pt x="677547" y="899232"/>
                  <a:pt x="673737" y="903041"/>
                </a:cubicBezTo>
                <a:cubicBezTo>
                  <a:pt x="656592" y="918282"/>
                  <a:pt x="638494" y="934474"/>
                  <a:pt x="613729" y="956382"/>
                </a:cubicBezTo>
                <a:cubicBezTo>
                  <a:pt x="656592" y="996387"/>
                  <a:pt x="695644" y="1031629"/>
                  <a:pt x="733744" y="1067824"/>
                </a:cubicBezTo>
                <a:cubicBezTo>
                  <a:pt x="755652" y="1088779"/>
                  <a:pt x="768035" y="1113544"/>
                  <a:pt x="744222" y="1138309"/>
                </a:cubicBezTo>
                <a:cubicBezTo>
                  <a:pt x="719457" y="1163074"/>
                  <a:pt x="694692" y="1148787"/>
                  <a:pt x="674690" y="1126879"/>
                </a:cubicBezTo>
                <a:cubicBezTo>
                  <a:pt x="639447" y="1088779"/>
                  <a:pt x="603252" y="1050679"/>
                  <a:pt x="566104" y="1010674"/>
                </a:cubicBezTo>
                <a:cubicBezTo>
                  <a:pt x="538482" y="1038296"/>
                  <a:pt x="518479" y="1060204"/>
                  <a:pt x="490857" y="1087827"/>
                </a:cubicBezTo>
                <a:cubicBezTo>
                  <a:pt x="516574" y="1110687"/>
                  <a:pt x="541340" y="1132594"/>
                  <a:pt x="565152" y="1155454"/>
                </a:cubicBezTo>
                <a:cubicBezTo>
                  <a:pt x="586107" y="1175457"/>
                  <a:pt x="592774" y="1204032"/>
                  <a:pt x="568010" y="1221177"/>
                </a:cubicBezTo>
                <a:cubicBezTo>
                  <a:pt x="554674" y="1229749"/>
                  <a:pt x="522290" y="1224034"/>
                  <a:pt x="507049" y="1212604"/>
                </a:cubicBezTo>
                <a:cubicBezTo>
                  <a:pt x="481332" y="1193554"/>
                  <a:pt x="461329" y="1164979"/>
                  <a:pt x="436565" y="1137357"/>
                </a:cubicBezTo>
                <a:cubicBezTo>
                  <a:pt x="419419" y="1153549"/>
                  <a:pt x="409894" y="1162121"/>
                  <a:pt x="398465" y="1172599"/>
                </a:cubicBezTo>
                <a:cubicBezTo>
                  <a:pt x="407990" y="1184029"/>
                  <a:pt x="412752" y="1190696"/>
                  <a:pt x="417515" y="1196412"/>
                </a:cubicBezTo>
                <a:cubicBezTo>
                  <a:pt x="495619" y="1272612"/>
                  <a:pt x="571819" y="1348812"/>
                  <a:pt x="643257" y="1421202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76076825-A6FA-4522-B683-8F7C95476377}"/>
              </a:ext>
            </a:extLst>
          </p:cNvPr>
          <p:cNvSpPr/>
          <p:nvPr/>
        </p:nvSpPr>
        <p:spPr>
          <a:xfrm>
            <a:off x="1087372" y="779202"/>
            <a:ext cx="728744" cy="537187"/>
          </a:xfrm>
          <a:custGeom>
            <a:avLst/>
            <a:gdLst>
              <a:gd name="connsiteX0" fmla="*/ 285241 w 438171"/>
              <a:gd name="connsiteY0" fmla="*/ 156774 h 322994"/>
              <a:gd name="connsiteX1" fmla="*/ 250805 w 438171"/>
              <a:gd name="connsiteY1" fmla="*/ 191807 h 322994"/>
              <a:gd name="connsiteX2" fmla="*/ 285639 w 438171"/>
              <a:gd name="connsiteY2" fmla="*/ 225646 h 322994"/>
              <a:gd name="connsiteX3" fmla="*/ 320273 w 438171"/>
              <a:gd name="connsiteY3" fmla="*/ 190812 h 322994"/>
              <a:gd name="connsiteX4" fmla="*/ 285241 w 438171"/>
              <a:gd name="connsiteY4" fmla="*/ 156774 h 322994"/>
              <a:gd name="connsiteX5" fmla="*/ 286435 w 438171"/>
              <a:gd name="connsiteY5" fmla="*/ 113978 h 322994"/>
              <a:gd name="connsiteX6" fmla="*/ 362671 w 438171"/>
              <a:gd name="connsiteY6" fmla="*/ 190812 h 322994"/>
              <a:gd name="connsiteX7" fmla="*/ 285440 w 438171"/>
              <a:gd name="connsiteY7" fmla="*/ 267844 h 322994"/>
              <a:gd name="connsiteX8" fmla="*/ 209004 w 438171"/>
              <a:gd name="connsiteY8" fmla="*/ 190613 h 322994"/>
              <a:gd name="connsiteX9" fmla="*/ 286435 w 438171"/>
              <a:gd name="connsiteY9" fmla="*/ 113978 h 322994"/>
              <a:gd name="connsiteX10" fmla="*/ 286236 w 438171"/>
              <a:gd name="connsiteY10" fmla="*/ 97457 h 322994"/>
              <a:gd name="connsiteX11" fmla="*/ 192084 w 438171"/>
              <a:gd name="connsiteY11" fmla="*/ 190414 h 322994"/>
              <a:gd name="connsiteX12" fmla="*/ 282056 w 438171"/>
              <a:gd name="connsiteY12" fmla="*/ 284565 h 322994"/>
              <a:gd name="connsiteX13" fmla="*/ 378993 w 438171"/>
              <a:gd name="connsiteY13" fmla="*/ 193798 h 322994"/>
              <a:gd name="connsiteX14" fmla="*/ 286236 w 438171"/>
              <a:gd name="connsiteY14" fmla="*/ 97457 h 322994"/>
              <a:gd name="connsiteX15" fmla="*/ 166407 w 438171"/>
              <a:gd name="connsiteY15" fmla="*/ 89893 h 322994"/>
              <a:gd name="connsiteX16" fmla="*/ 285639 w 438171"/>
              <a:gd name="connsiteY16" fmla="*/ 90291 h 322994"/>
              <a:gd name="connsiteX17" fmla="*/ 405069 w 438171"/>
              <a:gd name="connsiteY17" fmla="*/ 90092 h 322994"/>
              <a:gd name="connsiteX18" fmla="*/ 419600 w 438171"/>
              <a:gd name="connsiteY18" fmla="*/ 98850 h 322994"/>
              <a:gd name="connsiteX19" fmla="*/ 415022 w 438171"/>
              <a:gd name="connsiteY19" fmla="*/ 250527 h 322994"/>
              <a:gd name="connsiteX20" fmla="*/ 278075 w 438171"/>
              <a:gd name="connsiteY20" fmla="*/ 322782 h 322994"/>
              <a:gd name="connsiteX21" fmla="*/ 151677 w 438171"/>
              <a:gd name="connsiteY21" fmla="*/ 98452 h 322994"/>
              <a:gd name="connsiteX22" fmla="*/ 166407 w 438171"/>
              <a:gd name="connsiteY22" fmla="*/ 89893 h 322994"/>
              <a:gd name="connsiteX23" fmla="*/ 156304 w 438171"/>
              <a:gd name="connsiteY23" fmla="*/ 494 h 322994"/>
              <a:gd name="connsiteX24" fmla="*/ 197060 w 438171"/>
              <a:gd name="connsiteY24" fmla="*/ 15249 h 322994"/>
              <a:gd name="connsiteX25" fmla="*/ 209402 w 438171"/>
              <a:gd name="connsiteY25" fmla="*/ 39135 h 322994"/>
              <a:gd name="connsiteX26" fmla="*/ 400689 w 438171"/>
              <a:gd name="connsiteY26" fmla="*/ 72575 h 322994"/>
              <a:gd name="connsiteX27" fmla="*/ 169193 w 438171"/>
              <a:gd name="connsiteY27" fmla="*/ 72575 h 322994"/>
              <a:gd name="connsiteX28" fmla="*/ 182131 w 438171"/>
              <a:gd name="connsiteY28" fmla="*/ 59438 h 322994"/>
              <a:gd name="connsiteX29" fmla="*/ 174965 w 438171"/>
              <a:gd name="connsiteY29" fmla="*/ 20225 h 322994"/>
              <a:gd name="connsiteX30" fmla="*/ 135752 w 438171"/>
              <a:gd name="connsiteY30" fmla="*/ 32367 h 322994"/>
              <a:gd name="connsiteX31" fmla="*/ 123212 w 438171"/>
              <a:gd name="connsiteY31" fmla="*/ 78746 h 322994"/>
              <a:gd name="connsiteX32" fmla="*/ 100919 w 438171"/>
              <a:gd name="connsiteY32" fmla="*/ 177873 h 322994"/>
              <a:gd name="connsiteX33" fmla="*/ 49762 w 438171"/>
              <a:gd name="connsiteY33" fmla="*/ 219873 h 322994"/>
              <a:gd name="connsiteX34" fmla="*/ 6170 w 438171"/>
              <a:gd name="connsiteY34" fmla="*/ 213901 h 322994"/>
              <a:gd name="connsiteX35" fmla="*/ 0 w 438171"/>
              <a:gd name="connsiteY35" fmla="*/ 203153 h 322994"/>
              <a:gd name="connsiteX36" fmla="*/ 11346 w 438171"/>
              <a:gd name="connsiteY36" fmla="*/ 197778 h 322994"/>
              <a:gd name="connsiteX37" fmla="*/ 13336 w 438171"/>
              <a:gd name="connsiteY37" fmla="*/ 198177 h 322994"/>
              <a:gd name="connsiteX38" fmla="*/ 89174 w 438171"/>
              <a:gd name="connsiteY38" fmla="*/ 162148 h 322994"/>
              <a:gd name="connsiteX39" fmla="*/ 105298 w 438171"/>
              <a:gd name="connsiteY39" fmla="*/ 85712 h 322994"/>
              <a:gd name="connsiteX40" fmla="*/ 118833 w 438171"/>
              <a:gd name="connsiteY40" fmla="*/ 26196 h 322994"/>
              <a:gd name="connsiteX41" fmla="*/ 156304 w 438171"/>
              <a:gd name="connsiteY41" fmla="*/ 494 h 322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438171" h="322994">
                <a:moveTo>
                  <a:pt x="285241" y="156774"/>
                </a:moveTo>
                <a:cubicBezTo>
                  <a:pt x="266530" y="156973"/>
                  <a:pt x="250407" y="173096"/>
                  <a:pt x="250805" y="191807"/>
                </a:cubicBezTo>
                <a:cubicBezTo>
                  <a:pt x="251203" y="210120"/>
                  <a:pt x="267326" y="225845"/>
                  <a:pt x="285639" y="225646"/>
                </a:cubicBezTo>
                <a:cubicBezTo>
                  <a:pt x="304748" y="225646"/>
                  <a:pt x="320472" y="209921"/>
                  <a:pt x="320273" y="190812"/>
                </a:cubicBezTo>
                <a:cubicBezTo>
                  <a:pt x="320074" y="171902"/>
                  <a:pt x="304548" y="156575"/>
                  <a:pt x="285241" y="156774"/>
                </a:cubicBezTo>
                <a:close/>
                <a:moveTo>
                  <a:pt x="286435" y="113978"/>
                </a:moveTo>
                <a:cubicBezTo>
                  <a:pt x="328434" y="114177"/>
                  <a:pt x="362671" y="148613"/>
                  <a:pt x="362671" y="190812"/>
                </a:cubicBezTo>
                <a:cubicBezTo>
                  <a:pt x="362671" y="233608"/>
                  <a:pt x="328236" y="267844"/>
                  <a:pt x="285440" y="267844"/>
                </a:cubicBezTo>
                <a:cubicBezTo>
                  <a:pt x="242445" y="267844"/>
                  <a:pt x="208805" y="234006"/>
                  <a:pt x="209004" y="190613"/>
                </a:cubicBezTo>
                <a:cubicBezTo>
                  <a:pt x="209004" y="147817"/>
                  <a:pt x="243241" y="113978"/>
                  <a:pt x="286435" y="113978"/>
                </a:cubicBezTo>
                <a:close/>
                <a:moveTo>
                  <a:pt x="286236" y="97457"/>
                </a:moveTo>
                <a:cubicBezTo>
                  <a:pt x="234682" y="97059"/>
                  <a:pt x="192681" y="138262"/>
                  <a:pt x="192084" y="190414"/>
                </a:cubicBezTo>
                <a:cubicBezTo>
                  <a:pt x="191487" y="240773"/>
                  <a:pt x="232890" y="284166"/>
                  <a:pt x="282056" y="284565"/>
                </a:cubicBezTo>
                <a:cubicBezTo>
                  <a:pt x="336198" y="284963"/>
                  <a:pt x="378396" y="245352"/>
                  <a:pt x="378993" y="193798"/>
                </a:cubicBezTo>
                <a:cubicBezTo>
                  <a:pt x="379591" y="140054"/>
                  <a:pt x="338984" y="97855"/>
                  <a:pt x="286236" y="97457"/>
                </a:cubicBezTo>
                <a:close/>
                <a:moveTo>
                  <a:pt x="166407" y="89893"/>
                </a:moveTo>
                <a:cubicBezTo>
                  <a:pt x="206018" y="90490"/>
                  <a:pt x="245828" y="90291"/>
                  <a:pt x="285639" y="90291"/>
                </a:cubicBezTo>
                <a:cubicBezTo>
                  <a:pt x="325449" y="90291"/>
                  <a:pt x="365259" y="90490"/>
                  <a:pt x="405069" y="90092"/>
                </a:cubicBezTo>
                <a:cubicBezTo>
                  <a:pt x="412434" y="90092"/>
                  <a:pt x="416415" y="92480"/>
                  <a:pt x="419600" y="98850"/>
                </a:cubicBezTo>
                <a:cubicBezTo>
                  <a:pt x="445078" y="150205"/>
                  <a:pt x="445078" y="201560"/>
                  <a:pt x="415022" y="250527"/>
                </a:cubicBezTo>
                <a:cubicBezTo>
                  <a:pt x="384169" y="300887"/>
                  <a:pt x="337193" y="325569"/>
                  <a:pt x="278075" y="322782"/>
                </a:cubicBezTo>
                <a:cubicBezTo>
                  <a:pt x="166208" y="317806"/>
                  <a:pt x="98132" y="196186"/>
                  <a:pt x="151677" y="98452"/>
                </a:cubicBezTo>
                <a:cubicBezTo>
                  <a:pt x="155260" y="92082"/>
                  <a:pt x="159042" y="89893"/>
                  <a:pt x="166407" y="89893"/>
                </a:cubicBezTo>
                <a:close/>
                <a:moveTo>
                  <a:pt x="156304" y="494"/>
                </a:moveTo>
                <a:cubicBezTo>
                  <a:pt x="171183" y="-1621"/>
                  <a:pt x="186610" y="3007"/>
                  <a:pt x="197060" y="15249"/>
                </a:cubicBezTo>
                <a:cubicBezTo>
                  <a:pt x="202434" y="21817"/>
                  <a:pt x="205022" y="30775"/>
                  <a:pt x="209402" y="39135"/>
                </a:cubicBezTo>
                <a:cubicBezTo>
                  <a:pt x="278074" y="-277"/>
                  <a:pt x="360680" y="21618"/>
                  <a:pt x="400689" y="72575"/>
                </a:cubicBezTo>
                <a:cubicBezTo>
                  <a:pt x="323856" y="72575"/>
                  <a:pt x="247819" y="72575"/>
                  <a:pt x="169193" y="72575"/>
                </a:cubicBezTo>
                <a:cubicBezTo>
                  <a:pt x="174368" y="67201"/>
                  <a:pt x="178150" y="63220"/>
                  <a:pt x="182131" y="59438"/>
                </a:cubicBezTo>
                <a:cubicBezTo>
                  <a:pt x="194871" y="47495"/>
                  <a:pt x="191288" y="26993"/>
                  <a:pt x="174965" y="20225"/>
                </a:cubicBezTo>
                <a:cubicBezTo>
                  <a:pt x="160236" y="14054"/>
                  <a:pt x="144909" y="18433"/>
                  <a:pt x="135752" y="32367"/>
                </a:cubicBezTo>
                <a:cubicBezTo>
                  <a:pt x="126596" y="46300"/>
                  <a:pt x="124008" y="62423"/>
                  <a:pt x="123212" y="78746"/>
                </a:cubicBezTo>
                <a:cubicBezTo>
                  <a:pt x="121421" y="112982"/>
                  <a:pt x="116843" y="146821"/>
                  <a:pt x="100919" y="177873"/>
                </a:cubicBezTo>
                <a:cubicBezTo>
                  <a:pt x="89772" y="199172"/>
                  <a:pt x="74445" y="215295"/>
                  <a:pt x="49762" y="219873"/>
                </a:cubicBezTo>
                <a:cubicBezTo>
                  <a:pt x="34635" y="222660"/>
                  <a:pt x="19905" y="219873"/>
                  <a:pt x="6170" y="213901"/>
                </a:cubicBezTo>
                <a:cubicBezTo>
                  <a:pt x="3185" y="212508"/>
                  <a:pt x="1990" y="206935"/>
                  <a:pt x="0" y="203153"/>
                </a:cubicBezTo>
                <a:cubicBezTo>
                  <a:pt x="3782" y="201361"/>
                  <a:pt x="7564" y="199371"/>
                  <a:pt x="11346" y="197778"/>
                </a:cubicBezTo>
                <a:cubicBezTo>
                  <a:pt x="11744" y="197579"/>
                  <a:pt x="12540" y="197977"/>
                  <a:pt x="13336" y="198177"/>
                </a:cubicBezTo>
                <a:cubicBezTo>
                  <a:pt x="52549" y="208925"/>
                  <a:pt x="72653" y="199570"/>
                  <a:pt x="89174" y="162148"/>
                </a:cubicBezTo>
                <a:cubicBezTo>
                  <a:pt x="99923" y="137864"/>
                  <a:pt x="103904" y="111987"/>
                  <a:pt x="105298" y="85712"/>
                </a:cubicBezTo>
                <a:cubicBezTo>
                  <a:pt x="106492" y="65011"/>
                  <a:pt x="108483" y="44708"/>
                  <a:pt x="118833" y="26196"/>
                </a:cubicBezTo>
                <a:cubicBezTo>
                  <a:pt x="127094" y="11467"/>
                  <a:pt x="141425" y="2609"/>
                  <a:pt x="156304" y="494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5" name="TextBox 67">
            <a:extLst>
              <a:ext uri="{FF2B5EF4-FFF2-40B4-BE49-F238E27FC236}">
                <a16:creationId xmlns:a16="http://schemas.microsoft.com/office/drawing/2014/main" id="{70B4880D-C146-4488-AB6C-F22CA454757E}"/>
              </a:ext>
            </a:extLst>
          </p:cNvPr>
          <p:cNvSpPr txBox="1"/>
          <p:nvPr/>
        </p:nvSpPr>
        <p:spPr>
          <a:xfrm>
            <a:off x="615830" y="3119636"/>
            <a:ext cx="5991608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4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Namespace</a:t>
            </a:r>
            <a:endParaRPr lang="ko-KR" altLang="en-US" sz="4400" b="1" dirty="0">
              <a:solidFill>
                <a:schemeClr val="accent1"/>
              </a:solidFill>
              <a:latin typeface="+mj-lt"/>
              <a:cs typeface="Arial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71957798-F424-4371-B17D-E2E883C93F7F}"/>
              </a:ext>
            </a:extLst>
          </p:cNvPr>
          <p:cNvSpPr txBox="1"/>
          <p:nvPr/>
        </p:nvSpPr>
        <p:spPr>
          <a:xfrm>
            <a:off x="5612774" y="243512"/>
            <a:ext cx="6300930" cy="63709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pt-BR" sz="2400" dirty="0" err="1">
                <a:solidFill>
                  <a:schemeClr val="bg1"/>
                </a:solidFill>
              </a:rPr>
              <a:t>namespace</a:t>
            </a:r>
            <a:r>
              <a:rPr lang="pt-BR" sz="2400" dirty="0">
                <a:solidFill>
                  <a:schemeClr val="bg1"/>
                </a:solidFill>
              </a:rPr>
              <a:t> data</a:t>
            </a:r>
          </a:p>
          <a:p>
            <a:r>
              <a:rPr lang="pt-BR" sz="2400" dirty="0">
                <a:solidFill>
                  <a:schemeClr val="bg1"/>
                </a:solidFill>
              </a:rPr>
              <a:t>{</a:t>
            </a:r>
          </a:p>
          <a:p>
            <a:pPr lvl="1"/>
            <a:r>
              <a:rPr lang="pt-BR" sz="2400" dirty="0" err="1">
                <a:solidFill>
                  <a:schemeClr val="bg1"/>
                </a:solidFill>
              </a:rPr>
              <a:t>struct</a:t>
            </a:r>
            <a:r>
              <a:rPr lang="pt-BR" sz="2400" dirty="0">
                <a:solidFill>
                  <a:schemeClr val="bg1"/>
                </a:solidFill>
              </a:rPr>
              <a:t> Data</a:t>
            </a:r>
          </a:p>
          <a:p>
            <a:pPr lvl="1"/>
            <a:r>
              <a:rPr lang="pt-BR" sz="2400" dirty="0">
                <a:solidFill>
                  <a:schemeClr val="bg1"/>
                </a:solidFill>
              </a:rPr>
              <a:t>{</a:t>
            </a:r>
          </a:p>
          <a:p>
            <a:pPr lvl="1"/>
            <a:r>
              <a:rPr lang="pt-BR" sz="2400" dirty="0">
                <a:solidFill>
                  <a:schemeClr val="bg1"/>
                </a:solidFill>
              </a:rPr>
              <a:t>    </a:t>
            </a:r>
            <a:r>
              <a:rPr lang="pt-BR" sz="2400" dirty="0" err="1">
                <a:solidFill>
                  <a:schemeClr val="bg1"/>
                </a:solidFill>
              </a:rPr>
              <a:t>int</a:t>
            </a:r>
            <a:r>
              <a:rPr lang="pt-BR" sz="2400" dirty="0">
                <a:solidFill>
                  <a:schemeClr val="bg1"/>
                </a:solidFill>
              </a:rPr>
              <a:t> dia;</a:t>
            </a:r>
          </a:p>
          <a:p>
            <a:pPr lvl="1"/>
            <a:r>
              <a:rPr lang="pt-BR" sz="2400" dirty="0">
                <a:solidFill>
                  <a:schemeClr val="bg1"/>
                </a:solidFill>
              </a:rPr>
              <a:t>    </a:t>
            </a:r>
            <a:r>
              <a:rPr lang="pt-BR" sz="2400" dirty="0" err="1">
                <a:solidFill>
                  <a:schemeClr val="bg1"/>
                </a:solidFill>
              </a:rPr>
              <a:t>int</a:t>
            </a:r>
            <a:r>
              <a:rPr lang="pt-BR" sz="2400" dirty="0">
                <a:solidFill>
                  <a:schemeClr val="bg1"/>
                </a:solidFill>
              </a:rPr>
              <a:t> </a:t>
            </a:r>
            <a:r>
              <a:rPr lang="pt-BR" sz="2400" dirty="0" err="1">
                <a:solidFill>
                  <a:schemeClr val="bg1"/>
                </a:solidFill>
              </a:rPr>
              <a:t>mes</a:t>
            </a:r>
            <a:r>
              <a:rPr lang="pt-BR" sz="2400" dirty="0">
                <a:solidFill>
                  <a:schemeClr val="bg1"/>
                </a:solidFill>
              </a:rPr>
              <a:t>;</a:t>
            </a:r>
          </a:p>
          <a:p>
            <a:pPr lvl="1"/>
            <a:r>
              <a:rPr lang="pt-BR" sz="2400" dirty="0">
                <a:solidFill>
                  <a:schemeClr val="bg1"/>
                </a:solidFill>
              </a:rPr>
              <a:t>    </a:t>
            </a:r>
            <a:r>
              <a:rPr lang="pt-BR" sz="2400" dirty="0" err="1">
                <a:solidFill>
                  <a:schemeClr val="bg1"/>
                </a:solidFill>
              </a:rPr>
              <a:t>int</a:t>
            </a:r>
            <a:r>
              <a:rPr lang="pt-BR" sz="2400" dirty="0">
                <a:solidFill>
                  <a:schemeClr val="bg1"/>
                </a:solidFill>
              </a:rPr>
              <a:t> ano;</a:t>
            </a:r>
          </a:p>
          <a:p>
            <a:pPr lvl="1"/>
            <a:r>
              <a:rPr lang="pt-BR" sz="2400" dirty="0">
                <a:solidFill>
                  <a:schemeClr val="bg1"/>
                </a:solidFill>
              </a:rPr>
              <a:t>};</a:t>
            </a:r>
          </a:p>
          <a:p>
            <a:pPr lvl="1"/>
            <a:endParaRPr lang="pt-BR" sz="2400" dirty="0">
              <a:solidFill>
                <a:schemeClr val="bg1"/>
              </a:solidFill>
            </a:endParaRPr>
          </a:p>
          <a:p>
            <a:pPr lvl="1"/>
            <a:r>
              <a:rPr lang="pt-BR" sz="2400" dirty="0" err="1">
                <a:solidFill>
                  <a:schemeClr val="bg1"/>
                </a:solidFill>
              </a:rPr>
              <a:t>void</a:t>
            </a:r>
            <a:r>
              <a:rPr lang="pt-BR" sz="2400" dirty="0">
                <a:solidFill>
                  <a:schemeClr val="bg1"/>
                </a:solidFill>
              </a:rPr>
              <a:t> </a:t>
            </a:r>
            <a:r>
              <a:rPr lang="pt-BR" sz="2400" dirty="0" err="1">
                <a:solidFill>
                  <a:schemeClr val="bg1"/>
                </a:solidFill>
              </a:rPr>
              <a:t>ParseData</a:t>
            </a:r>
            <a:r>
              <a:rPr lang="pt-BR" sz="2400" dirty="0">
                <a:solidFill>
                  <a:schemeClr val="bg1"/>
                </a:solidFill>
              </a:rPr>
              <a:t>(char </a:t>
            </a:r>
            <a:r>
              <a:rPr lang="pt-BR" sz="2400" dirty="0" err="1">
                <a:solidFill>
                  <a:schemeClr val="bg1"/>
                </a:solidFill>
              </a:rPr>
              <a:t>str</a:t>
            </a:r>
            <a:r>
              <a:rPr lang="pt-BR" sz="2400" dirty="0">
                <a:solidFill>
                  <a:schemeClr val="bg1"/>
                </a:solidFill>
              </a:rPr>
              <a:t>[9], Data *Alvo)</a:t>
            </a:r>
          </a:p>
          <a:p>
            <a:pPr lvl="1"/>
            <a:r>
              <a:rPr lang="pt-BR" sz="2400" dirty="0">
                <a:solidFill>
                  <a:schemeClr val="bg1"/>
                </a:solidFill>
              </a:rPr>
              <a:t>{</a:t>
            </a:r>
          </a:p>
          <a:p>
            <a:pPr lvl="1"/>
            <a:r>
              <a:rPr lang="pt-BR" sz="2400" dirty="0">
                <a:solidFill>
                  <a:schemeClr val="bg1"/>
                </a:solidFill>
              </a:rPr>
              <a:t>    char _dia[3] =</a:t>
            </a:r>
          </a:p>
          <a:p>
            <a:pPr lvl="1"/>
            <a:r>
              <a:rPr lang="pt-BR" sz="2400" dirty="0">
                <a:solidFill>
                  <a:schemeClr val="bg1"/>
                </a:solidFill>
              </a:rPr>
              <a:t>    {</a:t>
            </a:r>
          </a:p>
          <a:p>
            <a:pPr lvl="1"/>
            <a:r>
              <a:rPr lang="pt-BR" sz="2400" dirty="0">
                <a:solidFill>
                  <a:schemeClr val="bg1"/>
                </a:solidFill>
              </a:rPr>
              <a:t>        </a:t>
            </a:r>
            <a:r>
              <a:rPr lang="pt-BR" sz="2400" dirty="0" err="1">
                <a:solidFill>
                  <a:schemeClr val="bg1"/>
                </a:solidFill>
              </a:rPr>
              <a:t>str</a:t>
            </a:r>
            <a:r>
              <a:rPr lang="pt-BR" sz="2400" dirty="0">
                <a:solidFill>
                  <a:schemeClr val="bg1"/>
                </a:solidFill>
              </a:rPr>
              <a:t>[3],</a:t>
            </a:r>
          </a:p>
          <a:p>
            <a:pPr lvl="1"/>
            <a:r>
              <a:rPr lang="pt-BR" sz="2400" dirty="0">
                <a:solidFill>
                  <a:schemeClr val="bg1"/>
                </a:solidFill>
              </a:rPr>
              <a:t>        </a:t>
            </a:r>
            <a:r>
              <a:rPr lang="pt-BR" sz="2400" dirty="0" err="1">
                <a:solidFill>
                  <a:schemeClr val="bg1"/>
                </a:solidFill>
              </a:rPr>
              <a:t>str</a:t>
            </a:r>
            <a:r>
              <a:rPr lang="pt-BR" sz="2400" dirty="0">
                <a:solidFill>
                  <a:schemeClr val="bg1"/>
                </a:solidFill>
              </a:rPr>
              <a:t>[4],</a:t>
            </a:r>
          </a:p>
          <a:p>
            <a:pPr lvl="1"/>
            <a:r>
              <a:rPr lang="pt-BR" sz="2400" dirty="0">
                <a:solidFill>
                  <a:schemeClr val="bg1"/>
                </a:solidFill>
              </a:rPr>
              <a:t>        0    </a:t>
            </a:r>
          </a:p>
          <a:p>
            <a:pPr lvl="1"/>
            <a:r>
              <a:rPr lang="pt-BR" sz="2400" dirty="0">
                <a:solidFill>
                  <a:schemeClr val="bg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1949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3070387-F1D3-4DB6-854D-2725859D69AB}"/>
              </a:ext>
            </a:extLst>
          </p:cNvPr>
          <p:cNvGrpSpPr/>
          <p:nvPr/>
        </p:nvGrpSpPr>
        <p:grpSpPr>
          <a:xfrm rot="5400000">
            <a:off x="1858945" y="-845632"/>
            <a:ext cx="1738265" cy="3429529"/>
            <a:chOff x="0" y="2486173"/>
            <a:chExt cx="1738265" cy="3429529"/>
          </a:xfrm>
        </p:grpSpPr>
        <p:sp>
          <p:nvSpPr>
            <p:cNvPr id="3" name="Arrow: Pentagon 2">
              <a:extLst>
                <a:ext uri="{FF2B5EF4-FFF2-40B4-BE49-F238E27FC236}">
                  <a16:creationId xmlns:a16="http://schemas.microsoft.com/office/drawing/2014/main" id="{98EE9BC8-58F3-41AA-93A4-D4FD260BF0BF}"/>
                </a:ext>
              </a:extLst>
            </p:cNvPr>
            <p:cNvSpPr/>
            <p:nvPr/>
          </p:nvSpPr>
          <p:spPr>
            <a:xfrm>
              <a:off x="0" y="2486173"/>
              <a:ext cx="1738265" cy="1030107"/>
            </a:xfrm>
            <a:prstGeom prst="homePlat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Arrow: Pentagon 3">
              <a:extLst>
                <a:ext uri="{FF2B5EF4-FFF2-40B4-BE49-F238E27FC236}">
                  <a16:creationId xmlns:a16="http://schemas.microsoft.com/office/drawing/2014/main" id="{4CD081D1-24CF-4F2A-A508-88003CACB4E8}"/>
                </a:ext>
              </a:extLst>
            </p:cNvPr>
            <p:cNvSpPr/>
            <p:nvPr/>
          </p:nvSpPr>
          <p:spPr>
            <a:xfrm>
              <a:off x="0" y="3685884"/>
              <a:ext cx="1738265" cy="1030107"/>
            </a:xfrm>
            <a:prstGeom prst="homePlat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Arrow: Pentagon 4">
              <a:extLst>
                <a:ext uri="{FF2B5EF4-FFF2-40B4-BE49-F238E27FC236}">
                  <a16:creationId xmlns:a16="http://schemas.microsoft.com/office/drawing/2014/main" id="{6E51F087-801D-4853-A985-AF462A24666C}"/>
                </a:ext>
              </a:extLst>
            </p:cNvPr>
            <p:cNvSpPr/>
            <p:nvPr/>
          </p:nvSpPr>
          <p:spPr>
            <a:xfrm>
              <a:off x="0" y="4885595"/>
              <a:ext cx="1738265" cy="1030107"/>
            </a:xfrm>
            <a:prstGeom prst="homePlat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10A16B8-4880-4FF9-B37C-98F16FA1101F}"/>
              </a:ext>
            </a:extLst>
          </p:cNvPr>
          <p:cNvSpPr/>
          <p:nvPr/>
        </p:nvSpPr>
        <p:spPr>
          <a:xfrm>
            <a:off x="2478786" y="726080"/>
            <a:ext cx="566098" cy="546235"/>
          </a:xfrm>
          <a:custGeom>
            <a:avLst/>
            <a:gdLst>
              <a:gd name="connsiteX0" fmla="*/ 434340 w 1628775"/>
              <a:gd name="connsiteY0" fmla="*/ 348984 h 1571625"/>
              <a:gd name="connsiteX1" fmla="*/ 708660 w 1628775"/>
              <a:gd name="connsiteY1" fmla="*/ 18466 h 1571625"/>
              <a:gd name="connsiteX2" fmla="*/ 1204913 w 1628775"/>
              <a:gd name="connsiteY2" fmla="*/ 308979 h 1571625"/>
              <a:gd name="connsiteX3" fmla="*/ 1258253 w 1628775"/>
              <a:gd name="connsiteY3" fmla="*/ 349936 h 1571625"/>
              <a:gd name="connsiteX4" fmla="*/ 1463040 w 1628775"/>
              <a:gd name="connsiteY4" fmla="*/ 348984 h 1571625"/>
              <a:gd name="connsiteX5" fmla="*/ 1636395 w 1628775"/>
              <a:gd name="connsiteY5" fmla="*/ 520434 h 1571625"/>
              <a:gd name="connsiteX6" fmla="*/ 1636395 w 1628775"/>
              <a:gd name="connsiteY6" fmla="*/ 1411021 h 1571625"/>
              <a:gd name="connsiteX7" fmla="*/ 1470660 w 1628775"/>
              <a:gd name="connsiteY7" fmla="*/ 1579613 h 1571625"/>
              <a:gd name="connsiteX8" fmla="*/ 165735 w 1628775"/>
              <a:gd name="connsiteY8" fmla="*/ 1579613 h 1571625"/>
              <a:gd name="connsiteX9" fmla="*/ 0 w 1628775"/>
              <a:gd name="connsiteY9" fmla="*/ 1411974 h 1571625"/>
              <a:gd name="connsiteX10" fmla="*/ 0 w 1628775"/>
              <a:gd name="connsiteY10" fmla="*/ 516624 h 1571625"/>
              <a:gd name="connsiteX11" fmla="*/ 166688 w 1628775"/>
              <a:gd name="connsiteY11" fmla="*/ 348984 h 1571625"/>
              <a:gd name="connsiteX12" fmla="*/ 434340 w 1628775"/>
              <a:gd name="connsiteY12" fmla="*/ 348984 h 1571625"/>
              <a:gd name="connsiteX13" fmla="*/ 504825 w 1628775"/>
              <a:gd name="connsiteY13" fmla="*/ 881431 h 1571625"/>
              <a:gd name="connsiteX14" fmla="*/ 504825 w 1628775"/>
              <a:gd name="connsiteY14" fmla="*/ 1051929 h 1571625"/>
              <a:gd name="connsiteX15" fmla="*/ 670560 w 1628775"/>
              <a:gd name="connsiteY15" fmla="*/ 1050976 h 1571625"/>
              <a:gd name="connsiteX16" fmla="*/ 732472 w 1628775"/>
              <a:gd name="connsiteY16" fmla="*/ 1112888 h 1571625"/>
              <a:gd name="connsiteX17" fmla="*/ 732472 w 1628775"/>
              <a:gd name="connsiteY17" fmla="*/ 1279576 h 1571625"/>
              <a:gd name="connsiteX18" fmla="*/ 902970 w 1628775"/>
              <a:gd name="connsiteY18" fmla="*/ 1279576 h 1571625"/>
              <a:gd name="connsiteX19" fmla="*/ 902970 w 1628775"/>
              <a:gd name="connsiteY19" fmla="*/ 1154799 h 1571625"/>
              <a:gd name="connsiteX20" fmla="*/ 1002983 w 1628775"/>
              <a:gd name="connsiteY20" fmla="*/ 1051929 h 1571625"/>
              <a:gd name="connsiteX21" fmla="*/ 1131570 w 1628775"/>
              <a:gd name="connsiteY21" fmla="*/ 1051929 h 1571625"/>
              <a:gd name="connsiteX22" fmla="*/ 1131570 w 1628775"/>
              <a:gd name="connsiteY22" fmla="*/ 881431 h 1571625"/>
              <a:gd name="connsiteX23" fmla="*/ 962025 w 1628775"/>
              <a:gd name="connsiteY23" fmla="*/ 881431 h 1571625"/>
              <a:gd name="connsiteX24" fmla="*/ 902018 w 1628775"/>
              <a:gd name="connsiteY24" fmla="*/ 820471 h 1571625"/>
              <a:gd name="connsiteX25" fmla="*/ 902018 w 1628775"/>
              <a:gd name="connsiteY25" fmla="*/ 652831 h 1571625"/>
              <a:gd name="connsiteX26" fmla="*/ 731520 w 1628775"/>
              <a:gd name="connsiteY26" fmla="*/ 652831 h 1571625"/>
              <a:gd name="connsiteX27" fmla="*/ 731520 w 1628775"/>
              <a:gd name="connsiteY27" fmla="*/ 812851 h 1571625"/>
              <a:gd name="connsiteX28" fmla="*/ 665797 w 1628775"/>
              <a:gd name="connsiteY28" fmla="*/ 880479 h 1571625"/>
              <a:gd name="connsiteX29" fmla="*/ 504825 w 1628775"/>
              <a:gd name="connsiteY29" fmla="*/ 881431 h 1571625"/>
              <a:gd name="connsiteX30" fmla="*/ 516255 w 1628775"/>
              <a:gd name="connsiteY30" fmla="*/ 346126 h 1571625"/>
              <a:gd name="connsiteX31" fmla="*/ 1129665 w 1628775"/>
              <a:gd name="connsiteY31" fmla="*/ 346126 h 1571625"/>
              <a:gd name="connsiteX32" fmla="*/ 850583 w 1628775"/>
              <a:gd name="connsiteY32" fmla="*/ 79426 h 1571625"/>
              <a:gd name="connsiteX33" fmla="*/ 516255 w 1628775"/>
              <a:gd name="connsiteY33" fmla="*/ 346126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1628775" h="1571625">
                <a:moveTo>
                  <a:pt x="434340" y="348984"/>
                </a:moveTo>
                <a:cubicBezTo>
                  <a:pt x="464820" y="181343"/>
                  <a:pt x="552450" y="67996"/>
                  <a:pt x="708660" y="18466"/>
                </a:cubicBezTo>
                <a:cubicBezTo>
                  <a:pt x="929640" y="-51066"/>
                  <a:pt x="1155383" y="82284"/>
                  <a:pt x="1204913" y="308979"/>
                </a:cubicBezTo>
                <a:cubicBezTo>
                  <a:pt x="1212533" y="344221"/>
                  <a:pt x="1225868" y="350888"/>
                  <a:pt x="1258253" y="349936"/>
                </a:cubicBezTo>
                <a:cubicBezTo>
                  <a:pt x="1326833" y="348031"/>
                  <a:pt x="1394460" y="348984"/>
                  <a:pt x="1463040" y="348984"/>
                </a:cubicBezTo>
                <a:cubicBezTo>
                  <a:pt x="1568768" y="349936"/>
                  <a:pt x="1636395" y="415659"/>
                  <a:pt x="1636395" y="520434"/>
                </a:cubicBezTo>
                <a:cubicBezTo>
                  <a:pt x="1636395" y="817613"/>
                  <a:pt x="1636395" y="1113841"/>
                  <a:pt x="1636395" y="1411021"/>
                </a:cubicBezTo>
                <a:cubicBezTo>
                  <a:pt x="1636395" y="1511986"/>
                  <a:pt x="1569720" y="1579613"/>
                  <a:pt x="1470660" y="1579613"/>
                </a:cubicBezTo>
                <a:cubicBezTo>
                  <a:pt x="1035368" y="1580566"/>
                  <a:pt x="601028" y="1580566"/>
                  <a:pt x="165735" y="1579613"/>
                </a:cubicBezTo>
                <a:cubicBezTo>
                  <a:pt x="63818" y="1579613"/>
                  <a:pt x="0" y="1513891"/>
                  <a:pt x="0" y="1411974"/>
                </a:cubicBezTo>
                <a:cubicBezTo>
                  <a:pt x="0" y="1113841"/>
                  <a:pt x="0" y="814756"/>
                  <a:pt x="0" y="516624"/>
                </a:cubicBezTo>
                <a:cubicBezTo>
                  <a:pt x="0" y="415659"/>
                  <a:pt x="65722" y="348984"/>
                  <a:pt x="166688" y="348984"/>
                </a:cubicBezTo>
                <a:cubicBezTo>
                  <a:pt x="254318" y="348031"/>
                  <a:pt x="342900" y="348984"/>
                  <a:pt x="434340" y="348984"/>
                </a:cubicBezTo>
                <a:close/>
                <a:moveTo>
                  <a:pt x="504825" y="881431"/>
                </a:moveTo>
                <a:cubicBezTo>
                  <a:pt x="504825" y="941438"/>
                  <a:pt x="504825" y="994779"/>
                  <a:pt x="504825" y="1051929"/>
                </a:cubicBezTo>
                <a:cubicBezTo>
                  <a:pt x="562928" y="1051929"/>
                  <a:pt x="617220" y="1053834"/>
                  <a:pt x="670560" y="1050976"/>
                </a:cubicBezTo>
                <a:cubicBezTo>
                  <a:pt x="716280" y="1049071"/>
                  <a:pt x="733425" y="1068121"/>
                  <a:pt x="732472" y="1112888"/>
                </a:cubicBezTo>
                <a:cubicBezTo>
                  <a:pt x="730568" y="1168134"/>
                  <a:pt x="732472" y="1222426"/>
                  <a:pt x="732472" y="1279576"/>
                </a:cubicBezTo>
                <a:cubicBezTo>
                  <a:pt x="791528" y="1279576"/>
                  <a:pt x="844868" y="1279576"/>
                  <a:pt x="902970" y="1279576"/>
                </a:cubicBezTo>
                <a:cubicBezTo>
                  <a:pt x="902970" y="1235761"/>
                  <a:pt x="902970" y="1194804"/>
                  <a:pt x="902970" y="1154799"/>
                </a:cubicBezTo>
                <a:cubicBezTo>
                  <a:pt x="902970" y="1051929"/>
                  <a:pt x="902970" y="1051929"/>
                  <a:pt x="1002983" y="1051929"/>
                </a:cubicBezTo>
                <a:cubicBezTo>
                  <a:pt x="1044893" y="1051929"/>
                  <a:pt x="1087755" y="1051929"/>
                  <a:pt x="1131570" y="1051929"/>
                </a:cubicBezTo>
                <a:cubicBezTo>
                  <a:pt x="1131570" y="992874"/>
                  <a:pt x="1131570" y="938581"/>
                  <a:pt x="1131570" y="881431"/>
                </a:cubicBezTo>
                <a:cubicBezTo>
                  <a:pt x="1072515" y="881431"/>
                  <a:pt x="1017270" y="881431"/>
                  <a:pt x="962025" y="881431"/>
                </a:cubicBezTo>
                <a:cubicBezTo>
                  <a:pt x="921068" y="881431"/>
                  <a:pt x="901065" y="863334"/>
                  <a:pt x="902018" y="820471"/>
                </a:cubicBezTo>
                <a:cubicBezTo>
                  <a:pt x="903922" y="765226"/>
                  <a:pt x="902018" y="709981"/>
                  <a:pt x="902018" y="652831"/>
                </a:cubicBezTo>
                <a:cubicBezTo>
                  <a:pt x="842010" y="652831"/>
                  <a:pt x="787718" y="652831"/>
                  <a:pt x="731520" y="652831"/>
                </a:cubicBezTo>
                <a:cubicBezTo>
                  <a:pt x="731520" y="709029"/>
                  <a:pt x="731520" y="760463"/>
                  <a:pt x="731520" y="812851"/>
                </a:cubicBezTo>
                <a:cubicBezTo>
                  <a:pt x="731520" y="869049"/>
                  <a:pt x="720090" y="880479"/>
                  <a:pt x="665797" y="880479"/>
                </a:cubicBezTo>
                <a:cubicBezTo>
                  <a:pt x="612458" y="881431"/>
                  <a:pt x="559118" y="881431"/>
                  <a:pt x="504825" y="881431"/>
                </a:cubicBezTo>
                <a:close/>
                <a:moveTo>
                  <a:pt x="516255" y="346126"/>
                </a:moveTo>
                <a:cubicBezTo>
                  <a:pt x="722947" y="346126"/>
                  <a:pt x="925830" y="346126"/>
                  <a:pt x="1129665" y="346126"/>
                </a:cubicBezTo>
                <a:cubicBezTo>
                  <a:pt x="1119188" y="208966"/>
                  <a:pt x="989647" y="86093"/>
                  <a:pt x="850583" y="79426"/>
                </a:cubicBezTo>
                <a:cubicBezTo>
                  <a:pt x="679133" y="70854"/>
                  <a:pt x="543878" y="176581"/>
                  <a:pt x="516255" y="346126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744394D-4C03-4338-B0A0-6DDFDAFF7178}"/>
              </a:ext>
            </a:extLst>
          </p:cNvPr>
          <p:cNvSpPr/>
          <p:nvPr/>
        </p:nvSpPr>
        <p:spPr>
          <a:xfrm>
            <a:off x="3611634" y="705278"/>
            <a:ext cx="632308" cy="635619"/>
          </a:xfrm>
          <a:custGeom>
            <a:avLst/>
            <a:gdLst>
              <a:gd name="connsiteX0" fmla="*/ 549912 w 1819275"/>
              <a:gd name="connsiteY0" fmla="*/ 1441204 h 1828800"/>
              <a:gd name="connsiteX1" fmla="*/ 387035 w 1819275"/>
              <a:gd name="connsiteY1" fmla="*/ 1605987 h 1828800"/>
              <a:gd name="connsiteX2" fmla="*/ 459424 w 1819275"/>
              <a:gd name="connsiteY2" fmla="*/ 1663137 h 1828800"/>
              <a:gd name="connsiteX3" fmla="*/ 460377 w 1819275"/>
              <a:gd name="connsiteY3" fmla="*/ 1738384 h 1828800"/>
              <a:gd name="connsiteX4" fmla="*/ 457519 w 1819275"/>
              <a:gd name="connsiteY4" fmla="*/ 1742194 h 1828800"/>
              <a:gd name="connsiteX5" fmla="*/ 251779 w 1819275"/>
              <a:gd name="connsiteY5" fmla="*/ 1747909 h 1828800"/>
              <a:gd name="connsiteX6" fmla="*/ 26037 w 1819275"/>
              <a:gd name="connsiteY6" fmla="*/ 1523119 h 1828800"/>
              <a:gd name="connsiteX7" fmla="*/ 24132 w 1819275"/>
              <a:gd name="connsiteY7" fmla="*/ 1435489 h 1828800"/>
              <a:gd name="connsiteX8" fmla="*/ 91759 w 1819275"/>
              <a:gd name="connsiteY8" fmla="*/ 1367862 h 1828800"/>
              <a:gd name="connsiteX9" fmla="*/ 162244 w 1819275"/>
              <a:gd name="connsiteY9" fmla="*/ 1365957 h 1828800"/>
              <a:gd name="connsiteX10" fmla="*/ 224157 w 1819275"/>
              <a:gd name="connsiteY10" fmla="*/ 1434537 h 1828800"/>
              <a:gd name="connsiteX11" fmla="*/ 386082 w 1819275"/>
              <a:gd name="connsiteY11" fmla="*/ 1270707 h 1828800"/>
              <a:gd name="connsiteX12" fmla="*/ 327027 w 1819275"/>
              <a:gd name="connsiteY12" fmla="*/ 1224987 h 1828800"/>
              <a:gd name="connsiteX13" fmla="*/ 327979 w 1819275"/>
              <a:gd name="connsiteY13" fmla="*/ 1130689 h 1828800"/>
              <a:gd name="connsiteX14" fmla="*/ 1042354 w 1819275"/>
              <a:gd name="connsiteY14" fmla="*/ 411552 h 1828800"/>
              <a:gd name="connsiteX15" fmla="*/ 1321437 w 1819275"/>
              <a:gd name="connsiteY15" fmla="*/ 265819 h 1828800"/>
              <a:gd name="connsiteX16" fmla="*/ 1538607 w 1819275"/>
              <a:gd name="connsiteY16" fmla="*/ 213432 h 1828800"/>
              <a:gd name="connsiteX17" fmla="*/ 1581469 w 1819275"/>
              <a:gd name="connsiteY17" fmla="*/ 186762 h 1828800"/>
              <a:gd name="connsiteX18" fmla="*/ 1739585 w 1819275"/>
              <a:gd name="connsiteY18" fmla="*/ 28646 h 1828800"/>
              <a:gd name="connsiteX19" fmla="*/ 1811974 w 1819275"/>
              <a:gd name="connsiteY19" fmla="*/ 13407 h 1828800"/>
              <a:gd name="connsiteX20" fmla="*/ 1797687 w 1819275"/>
              <a:gd name="connsiteY20" fmla="*/ 90559 h 1828800"/>
              <a:gd name="connsiteX21" fmla="*/ 1617665 w 1819275"/>
              <a:gd name="connsiteY21" fmla="*/ 294394 h 1828800"/>
              <a:gd name="connsiteX22" fmla="*/ 1547179 w 1819275"/>
              <a:gd name="connsiteY22" fmla="*/ 559189 h 1828800"/>
              <a:gd name="connsiteX23" fmla="*/ 1416687 w 1819275"/>
              <a:gd name="connsiteY23" fmla="*/ 783027 h 1828800"/>
              <a:gd name="connsiteX24" fmla="*/ 711837 w 1819275"/>
              <a:gd name="connsiteY24" fmla="*/ 1485019 h 1828800"/>
              <a:gd name="connsiteX25" fmla="*/ 586107 w 1819275"/>
              <a:gd name="connsiteY25" fmla="*/ 1485971 h 1828800"/>
              <a:gd name="connsiteX26" fmla="*/ 549912 w 1819275"/>
              <a:gd name="connsiteY26" fmla="*/ 1441204 h 1828800"/>
              <a:gd name="connsiteX27" fmla="*/ 643257 w 1819275"/>
              <a:gd name="connsiteY27" fmla="*/ 1421202 h 1828800"/>
              <a:gd name="connsiteX28" fmla="*/ 1397637 w 1819275"/>
              <a:gd name="connsiteY28" fmla="*/ 667774 h 1828800"/>
              <a:gd name="connsiteX29" fmla="*/ 1156654 w 1819275"/>
              <a:gd name="connsiteY29" fmla="*/ 418219 h 1828800"/>
              <a:gd name="connsiteX30" fmla="*/ 1109982 w 1819275"/>
              <a:gd name="connsiteY30" fmla="*/ 466796 h 1828800"/>
              <a:gd name="connsiteX31" fmla="*/ 1224282 w 1819275"/>
              <a:gd name="connsiteY31" fmla="*/ 576334 h 1828800"/>
              <a:gd name="connsiteX32" fmla="*/ 1236665 w 1819275"/>
              <a:gd name="connsiteY32" fmla="*/ 645866 h 1828800"/>
              <a:gd name="connsiteX33" fmla="*/ 1163322 w 1819275"/>
              <a:gd name="connsiteY33" fmla="*/ 634437 h 1828800"/>
              <a:gd name="connsiteX34" fmla="*/ 1062357 w 1819275"/>
              <a:gd name="connsiteY34" fmla="*/ 523946 h 1828800"/>
              <a:gd name="connsiteX35" fmla="*/ 983299 w 1819275"/>
              <a:gd name="connsiteY35" fmla="*/ 595384 h 1828800"/>
              <a:gd name="connsiteX36" fmla="*/ 1054737 w 1819275"/>
              <a:gd name="connsiteY36" fmla="*/ 662059 h 1828800"/>
              <a:gd name="connsiteX37" fmla="*/ 1061404 w 1819275"/>
              <a:gd name="connsiteY37" fmla="*/ 728734 h 1828800"/>
              <a:gd name="connsiteX38" fmla="*/ 994729 w 1819275"/>
              <a:gd name="connsiteY38" fmla="*/ 722066 h 1828800"/>
              <a:gd name="connsiteX39" fmla="*/ 932817 w 1819275"/>
              <a:gd name="connsiteY39" fmla="*/ 656344 h 1828800"/>
              <a:gd name="connsiteX40" fmla="*/ 861379 w 1819275"/>
              <a:gd name="connsiteY40" fmla="*/ 714446 h 1828800"/>
              <a:gd name="connsiteX41" fmla="*/ 985204 w 1819275"/>
              <a:gd name="connsiteY41" fmla="*/ 832557 h 1828800"/>
              <a:gd name="connsiteX42" fmla="*/ 991872 w 1819275"/>
              <a:gd name="connsiteY42" fmla="*/ 885896 h 1828800"/>
              <a:gd name="connsiteX43" fmla="*/ 943294 w 1819275"/>
              <a:gd name="connsiteY43" fmla="*/ 899232 h 1828800"/>
              <a:gd name="connsiteX44" fmla="*/ 909957 w 1819275"/>
              <a:gd name="connsiteY44" fmla="*/ 873514 h 1828800"/>
              <a:gd name="connsiteX45" fmla="*/ 814707 w 1819275"/>
              <a:gd name="connsiteY45" fmla="*/ 763024 h 1828800"/>
              <a:gd name="connsiteX46" fmla="*/ 803277 w 1819275"/>
              <a:gd name="connsiteY46" fmla="*/ 777312 h 1828800"/>
              <a:gd name="connsiteX47" fmla="*/ 731840 w 1819275"/>
              <a:gd name="connsiteY47" fmla="*/ 843034 h 1828800"/>
              <a:gd name="connsiteX48" fmla="*/ 806135 w 1819275"/>
              <a:gd name="connsiteY48" fmla="*/ 908757 h 1828800"/>
              <a:gd name="connsiteX49" fmla="*/ 813754 w 1819275"/>
              <a:gd name="connsiteY49" fmla="*/ 973527 h 1828800"/>
              <a:gd name="connsiteX50" fmla="*/ 748985 w 1819275"/>
              <a:gd name="connsiteY50" fmla="*/ 966859 h 1828800"/>
              <a:gd name="connsiteX51" fmla="*/ 686119 w 1819275"/>
              <a:gd name="connsiteY51" fmla="*/ 891612 h 1828800"/>
              <a:gd name="connsiteX52" fmla="*/ 673737 w 1819275"/>
              <a:gd name="connsiteY52" fmla="*/ 903041 h 1828800"/>
              <a:gd name="connsiteX53" fmla="*/ 613729 w 1819275"/>
              <a:gd name="connsiteY53" fmla="*/ 956382 h 1828800"/>
              <a:gd name="connsiteX54" fmla="*/ 733744 w 1819275"/>
              <a:gd name="connsiteY54" fmla="*/ 1067824 h 1828800"/>
              <a:gd name="connsiteX55" fmla="*/ 744222 w 1819275"/>
              <a:gd name="connsiteY55" fmla="*/ 1138309 h 1828800"/>
              <a:gd name="connsiteX56" fmla="*/ 674690 w 1819275"/>
              <a:gd name="connsiteY56" fmla="*/ 1126879 h 1828800"/>
              <a:gd name="connsiteX57" fmla="*/ 566104 w 1819275"/>
              <a:gd name="connsiteY57" fmla="*/ 1010674 h 1828800"/>
              <a:gd name="connsiteX58" fmla="*/ 490857 w 1819275"/>
              <a:gd name="connsiteY58" fmla="*/ 1087827 h 1828800"/>
              <a:gd name="connsiteX59" fmla="*/ 565152 w 1819275"/>
              <a:gd name="connsiteY59" fmla="*/ 1155454 h 1828800"/>
              <a:gd name="connsiteX60" fmla="*/ 568010 w 1819275"/>
              <a:gd name="connsiteY60" fmla="*/ 1221177 h 1828800"/>
              <a:gd name="connsiteX61" fmla="*/ 507049 w 1819275"/>
              <a:gd name="connsiteY61" fmla="*/ 1212604 h 1828800"/>
              <a:gd name="connsiteX62" fmla="*/ 436565 w 1819275"/>
              <a:gd name="connsiteY62" fmla="*/ 1137357 h 1828800"/>
              <a:gd name="connsiteX63" fmla="*/ 398465 w 1819275"/>
              <a:gd name="connsiteY63" fmla="*/ 1172599 h 1828800"/>
              <a:gd name="connsiteX64" fmla="*/ 417515 w 1819275"/>
              <a:gd name="connsiteY64" fmla="*/ 1196412 h 1828800"/>
              <a:gd name="connsiteX65" fmla="*/ 643257 w 1819275"/>
              <a:gd name="connsiteY65" fmla="*/ 1421202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1819275" h="1828800">
                <a:moveTo>
                  <a:pt x="549912" y="1441204"/>
                </a:moveTo>
                <a:cubicBezTo>
                  <a:pt x="494667" y="1497402"/>
                  <a:pt x="447042" y="1545979"/>
                  <a:pt x="387035" y="1605987"/>
                </a:cubicBezTo>
                <a:cubicBezTo>
                  <a:pt x="409894" y="1624084"/>
                  <a:pt x="435612" y="1642182"/>
                  <a:pt x="459424" y="1663137"/>
                </a:cubicBezTo>
                <a:cubicBezTo>
                  <a:pt x="485142" y="1686949"/>
                  <a:pt x="484190" y="1712666"/>
                  <a:pt x="460377" y="1738384"/>
                </a:cubicBezTo>
                <a:cubicBezTo>
                  <a:pt x="459424" y="1739337"/>
                  <a:pt x="458472" y="1740289"/>
                  <a:pt x="457519" y="1742194"/>
                </a:cubicBezTo>
                <a:cubicBezTo>
                  <a:pt x="341315" y="1857446"/>
                  <a:pt x="361317" y="1858399"/>
                  <a:pt x="251779" y="1747909"/>
                </a:cubicBezTo>
                <a:cubicBezTo>
                  <a:pt x="177484" y="1672662"/>
                  <a:pt x="102237" y="1596462"/>
                  <a:pt x="26037" y="1523119"/>
                </a:cubicBezTo>
                <a:cubicBezTo>
                  <a:pt x="-5396" y="1492639"/>
                  <a:pt x="-11110" y="1466921"/>
                  <a:pt x="24132" y="1435489"/>
                </a:cubicBezTo>
                <a:cubicBezTo>
                  <a:pt x="47944" y="1414534"/>
                  <a:pt x="69852" y="1391674"/>
                  <a:pt x="91759" y="1367862"/>
                </a:cubicBezTo>
                <a:cubicBezTo>
                  <a:pt x="115572" y="1343096"/>
                  <a:pt x="139384" y="1345002"/>
                  <a:pt x="162244" y="1365957"/>
                </a:cubicBezTo>
                <a:cubicBezTo>
                  <a:pt x="185104" y="1387864"/>
                  <a:pt x="205107" y="1412629"/>
                  <a:pt x="224157" y="1434537"/>
                </a:cubicBezTo>
                <a:cubicBezTo>
                  <a:pt x="278449" y="1380244"/>
                  <a:pt x="327027" y="1330714"/>
                  <a:pt x="386082" y="1270707"/>
                </a:cubicBezTo>
                <a:cubicBezTo>
                  <a:pt x="368937" y="1257371"/>
                  <a:pt x="346077" y="1243084"/>
                  <a:pt x="327027" y="1224987"/>
                </a:cubicBezTo>
                <a:cubicBezTo>
                  <a:pt x="287974" y="1186887"/>
                  <a:pt x="288927" y="1169741"/>
                  <a:pt x="327979" y="1130689"/>
                </a:cubicBezTo>
                <a:cubicBezTo>
                  <a:pt x="567057" y="891612"/>
                  <a:pt x="809944" y="656344"/>
                  <a:pt x="1042354" y="411552"/>
                </a:cubicBezTo>
                <a:cubicBezTo>
                  <a:pt x="1122365" y="326779"/>
                  <a:pt x="1215710" y="290584"/>
                  <a:pt x="1321437" y="265819"/>
                </a:cubicBezTo>
                <a:cubicBezTo>
                  <a:pt x="1393827" y="248674"/>
                  <a:pt x="1466217" y="232482"/>
                  <a:pt x="1538607" y="213432"/>
                </a:cubicBezTo>
                <a:cubicBezTo>
                  <a:pt x="1554799" y="209621"/>
                  <a:pt x="1570040" y="198191"/>
                  <a:pt x="1581469" y="186762"/>
                </a:cubicBezTo>
                <a:cubicBezTo>
                  <a:pt x="1634810" y="135327"/>
                  <a:pt x="1687197" y="81987"/>
                  <a:pt x="1739585" y="28646"/>
                </a:cubicBezTo>
                <a:cubicBezTo>
                  <a:pt x="1760540" y="7691"/>
                  <a:pt x="1783399" y="-15168"/>
                  <a:pt x="1811974" y="13407"/>
                </a:cubicBezTo>
                <a:cubicBezTo>
                  <a:pt x="1841502" y="42934"/>
                  <a:pt x="1819594" y="66746"/>
                  <a:pt x="1797687" y="90559"/>
                </a:cubicBezTo>
                <a:cubicBezTo>
                  <a:pt x="1735774" y="157234"/>
                  <a:pt x="1659574" y="216289"/>
                  <a:pt x="1617665" y="294394"/>
                </a:cubicBezTo>
                <a:cubicBezTo>
                  <a:pt x="1575754" y="373452"/>
                  <a:pt x="1564324" y="469654"/>
                  <a:pt x="1547179" y="559189"/>
                </a:cubicBezTo>
                <a:cubicBezTo>
                  <a:pt x="1529082" y="650629"/>
                  <a:pt x="1483362" y="719209"/>
                  <a:pt x="1416687" y="783027"/>
                </a:cubicBezTo>
                <a:cubicBezTo>
                  <a:pt x="1179515" y="1014484"/>
                  <a:pt x="947104" y="1250704"/>
                  <a:pt x="711837" y="1485019"/>
                </a:cubicBezTo>
                <a:cubicBezTo>
                  <a:pt x="652782" y="1544074"/>
                  <a:pt x="645162" y="1545027"/>
                  <a:pt x="586107" y="1485971"/>
                </a:cubicBezTo>
                <a:cubicBezTo>
                  <a:pt x="574677" y="1471684"/>
                  <a:pt x="563247" y="1456444"/>
                  <a:pt x="549912" y="1441204"/>
                </a:cubicBezTo>
                <a:close/>
                <a:moveTo>
                  <a:pt x="643257" y="1421202"/>
                </a:moveTo>
                <a:cubicBezTo>
                  <a:pt x="899479" y="1165932"/>
                  <a:pt x="1151892" y="912566"/>
                  <a:pt x="1397637" y="667774"/>
                </a:cubicBezTo>
                <a:cubicBezTo>
                  <a:pt x="1319532" y="586812"/>
                  <a:pt x="1239522" y="503944"/>
                  <a:pt x="1156654" y="418219"/>
                </a:cubicBezTo>
                <a:cubicBezTo>
                  <a:pt x="1142367" y="433459"/>
                  <a:pt x="1128079" y="448699"/>
                  <a:pt x="1109982" y="466796"/>
                </a:cubicBezTo>
                <a:cubicBezTo>
                  <a:pt x="1150940" y="505849"/>
                  <a:pt x="1187135" y="541091"/>
                  <a:pt x="1224282" y="576334"/>
                </a:cubicBezTo>
                <a:cubicBezTo>
                  <a:pt x="1245237" y="596337"/>
                  <a:pt x="1261429" y="620149"/>
                  <a:pt x="1236665" y="645866"/>
                </a:cubicBezTo>
                <a:cubicBezTo>
                  <a:pt x="1209994" y="673489"/>
                  <a:pt x="1185229" y="657296"/>
                  <a:pt x="1163322" y="634437"/>
                </a:cubicBezTo>
                <a:cubicBezTo>
                  <a:pt x="1128079" y="596337"/>
                  <a:pt x="1092837" y="558237"/>
                  <a:pt x="1062357" y="523946"/>
                </a:cubicBezTo>
                <a:cubicBezTo>
                  <a:pt x="1030924" y="552521"/>
                  <a:pt x="1009017" y="572524"/>
                  <a:pt x="983299" y="595384"/>
                </a:cubicBezTo>
                <a:cubicBezTo>
                  <a:pt x="1008065" y="619196"/>
                  <a:pt x="1031877" y="640152"/>
                  <a:pt x="1054737" y="662059"/>
                </a:cubicBezTo>
                <a:cubicBezTo>
                  <a:pt x="1075692" y="682062"/>
                  <a:pt x="1084265" y="705874"/>
                  <a:pt x="1061404" y="728734"/>
                </a:cubicBezTo>
                <a:cubicBezTo>
                  <a:pt x="1039497" y="750641"/>
                  <a:pt x="1014732" y="743021"/>
                  <a:pt x="994729" y="722066"/>
                </a:cubicBezTo>
                <a:cubicBezTo>
                  <a:pt x="972822" y="698254"/>
                  <a:pt x="949962" y="674441"/>
                  <a:pt x="932817" y="656344"/>
                </a:cubicBezTo>
                <a:cubicBezTo>
                  <a:pt x="907099" y="677299"/>
                  <a:pt x="888049" y="692539"/>
                  <a:pt x="861379" y="714446"/>
                </a:cubicBezTo>
                <a:cubicBezTo>
                  <a:pt x="906147" y="756357"/>
                  <a:pt x="948057" y="792552"/>
                  <a:pt x="985204" y="832557"/>
                </a:cubicBezTo>
                <a:cubicBezTo>
                  <a:pt x="995682" y="843987"/>
                  <a:pt x="998540" y="871609"/>
                  <a:pt x="991872" y="885896"/>
                </a:cubicBezTo>
                <a:cubicBezTo>
                  <a:pt x="987110" y="896374"/>
                  <a:pt x="960440" y="900184"/>
                  <a:pt x="943294" y="899232"/>
                </a:cubicBezTo>
                <a:cubicBezTo>
                  <a:pt x="931865" y="898279"/>
                  <a:pt x="919482" y="883991"/>
                  <a:pt x="909957" y="873514"/>
                </a:cubicBezTo>
                <a:cubicBezTo>
                  <a:pt x="877572" y="837319"/>
                  <a:pt x="846140" y="800171"/>
                  <a:pt x="814707" y="763024"/>
                </a:cubicBezTo>
                <a:cubicBezTo>
                  <a:pt x="810897" y="767787"/>
                  <a:pt x="807087" y="772549"/>
                  <a:pt x="803277" y="777312"/>
                </a:cubicBezTo>
                <a:cubicBezTo>
                  <a:pt x="781369" y="797314"/>
                  <a:pt x="760415" y="817316"/>
                  <a:pt x="731840" y="843034"/>
                </a:cubicBezTo>
                <a:cubicBezTo>
                  <a:pt x="758510" y="866846"/>
                  <a:pt x="782322" y="887802"/>
                  <a:pt x="806135" y="908757"/>
                </a:cubicBezTo>
                <a:cubicBezTo>
                  <a:pt x="828042" y="928759"/>
                  <a:pt x="836615" y="956382"/>
                  <a:pt x="813754" y="973527"/>
                </a:cubicBezTo>
                <a:cubicBezTo>
                  <a:pt x="800419" y="983052"/>
                  <a:pt x="764224" y="978289"/>
                  <a:pt x="748985" y="966859"/>
                </a:cubicBezTo>
                <a:cubicBezTo>
                  <a:pt x="723267" y="947809"/>
                  <a:pt x="707074" y="917329"/>
                  <a:pt x="686119" y="891612"/>
                </a:cubicBezTo>
                <a:cubicBezTo>
                  <a:pt x="682310" y="895421"/>
                  <a:pt x="677547" y="899232"/>
                  <a:pt x="673737" y="903041"/>
                </a:cubicBezTo>
                <a:cubicBezTo>
                  <a:pt x="656592" y="918282"/>
                  <a:pt x="638494" y="934474"/>
                  <a:pt x="613729" y="956382"/>
                </a:cubicBezTo>
                <a:cubicBezTo>
                  <a:pt x="656592" y="996387"/>
                  <a:pt x="695644" y="1031629"/>
                  <a:pt x="733744" y="1067824"/>
                </a:cubicBezTo>
                <a:cubicBezTo>
                  <a:pt x="755652" y="1088779"/>
                  <a:pt x="768035" y="1113544"/>
                  <a:pt x="744222" y="1138309"/>
                </a:cubicBezTo>
                <a:cubicBezTo>
                  <a:pt x="719457" y="1163074"/>
                  <a:pt x="694692" y="1148787"/>
                  <a:pt x="674690" y="1126879"/>
                </a:cubicBezTo>
                <a:cubicBezTo>
                  <a:pt x="639447" y="1088779"/>
                  <a:pt x="603252" y="1050679"/>
                  <a:pt x="566104" y="1010674"/>
                </a:cubicBezTo>
                <a:cubicBezTo>
                  <a:pt x="538482" y="1038296"/>
                  <a:pt x="518479" y="1060204"/>
                  <a:pt x="490857" y="1087827"/>
                </a:cubicBezTo>
                <a:cubicBezTo>
                  <a:pt x="516574" y="1110687"/>
                  <a:pt x="541340" y="1132594"/>
                  <a:pt x="565152" y="1155454"/>
                </a:cubicBezTo>
                <a:cubicBezTo>
                  <a:pt x="586107" y="1175457"/>
                  <a:pt x="592774" y="1204032"/>
                  <a:pt x="568010" y="1221177"/>
                </a:cubicBezTo>
                <a:cubicBezTo>
                  <a:pt x="554674" y="1229749"/>
                  <a:pt x="522290" y="1224034"/>
                  <a:pt x="507049" y="1212604"/>
                </a:cubicBezTo>
                <a:cubicBezTo>
                  <a:pt x="481332" y="1193554"/>
                  <a:pt x="461329" y="1164979"/>
                  <a:pt x="436565" y="1137357"/>
                </a:cubicBezTo>
                <a:cubicBezTo>
                  <a:pt x="419419" y="1153549"/>
                  <a:pt x="409894" y="1162121"/>
                  <a:pt x="398465" y="1172599"/>
                </a:cubicBezTo>
                <a:cubicBezTo>
                  <a:pt x="407990" y="1184029"/>
                  <a:pt x="412752" y="1190696"/>
                  <a:pt x="417515" y="1196412"/>
                </a:cubicBezTo>
                <a:cubicBezTo>
                  <a:pt x="495619" y="1272612"/>
                  <a:pt x="571819" y="1348812"/>
                  <a:pt x="643257" y="1421202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76076825-A6FA-4522-B683-8F7C95476377}"/>
              </a:ext>
            </a:extLst>
          </p:cNvPr>
          <p:cNvSpPr/>
          <p:nvPr/>
        </p:nvSpPr>
        <p:spPr>
          <a:xfrm>
            <a:off x="1087372" y="779202"/>
            <a:ext cx="728744" cy="537187"/>
          </a:xfrm>
          <a:custGeom>
            <a:avLst/>
            <a:gdLst>
              <a:gd name="connsiteX0" fmla="*/ 285241 w 438171"/>
              <a:gd name="connsiteY0" fmla="*/ 156774 h 322994"/>
              <a:gd name="connsiteX1" fmla="*/ 250805 w 438171"/>
              <a:gd name="connsiteY1" fmla="*/ 191807 h 322994"/>
              <a:gd name="connsiteX2" fmla="*/ 285639 w 438171"/>
              <a:gd name="connsiteY2" fmla="*/ 225646 h 322994"/>
              <a:gd name="connsiteX3" fmla="*/ 320273 w 438171"/>
              <a:gd name="connsiteY3" fmla="*/ 190812 h 322994"/>
              <a:gd name="connsiteX4" fmla="*/ 285241 w 438171"/>
              <a:gd name="connsiteY4" fmla="*/ 156774 h 322994"/>
              <a:gd name="connsiteX5" fmla="*/ 286435 w 438171"/>
              <a:gd name="connsiteY5" fmla="*/ 113978 h 322994"/>
              <a:gd name="connsiteX6" fmla="*/ 362671 w 438171"/>
              <a:gd name="connsiteY6" fmla="*/ 190812 h 322994"/>
              <a:gd name="connsiteX7" fmla="*/ 285440 w 438171"/>
              <a:gd name="connsiteY7" fmla="*/ 267844 h 322994"/>
              <a:gd name="connsiteX8" fmla="*/ 209004 w 438171"/>
              <a:gd name="connsiteY8" fmla="*/ 190613 h 322994"/>
              <a:gd name="connsiteX9" fmla="*/ 286435 w 438171"/>
              <a:gd name="connsiteY9" fmla="*/ 113978 h 322994"/>
              <a:gd name="connsiteX10" fmla="*/ 286236 w 438171"/>
              <a:gd name="connsiteY10" fmla="*/ 97457 h 322994"/>
              <a:gd name="connsiteX11" fmla="*/ 192084 w 438171"/>
              <a:gd name="connsiteY11" fmla="*/ 190414 h 322994"/>
              <a:gd name="connsiteX12" fmla="*/ 282056 w 438171"/>
              <a:gd name="connsiteY12" fmla="*/ 284565 h 322994"/>
              <a:gd name="connsiteX13" fmla="*/ 378993 w 438171"/>
              <a:gd name="connsiteY13" fmla="*/ 193798 h 322994"/>
              <a:gd name="connsiteX14" fmla="*/ 286236 w 438171"/>
              <a:gd name="connsiteY14" fmla="*/ 97457 h 322994"/>
              <a:gd name="connsiteX15" fmla="*/ 166407 w 438171"/>
              <a:gd name="connsiteY15" fmla="*/ 89893 h 322994"/>
              <a:gd name="connsiteX16" fmla="*/ 285639 w 438171"/>
              <a:gd name="connsiteY16" fmla="*/ 90291 h 322994"/>
              <a:gd name="connsiteX17" fmla="*/ 405069 w 438171"/>
              <a:gd name="connsiteY17" fmla="*/ 90092 h 322994"/>
              <a:gd name="connsiteX18" fmla="*/ 419600 w 438171"/>
              <a:gd name="connsiteY18" fmla="*/ 98850 h 322994"/>
              <a:gd name="connsiteX19" fmla="*/ 415022 w 438171"/>
              <a:gd name="connsiteY19" fmla="*/ 250527 h 322994"/>
              <a:gd name="connsiteX20" fmla="*/ 278075 w 438171"/>
              <a:gd name="connsiteY20" fmla="*/ 322782 h 322994"/>
              <a:gd name="connsiteX21" fmla="*/ 151677 w 438171"/>
              <a:gd name="connsiteY21" fmla="*/ 98452 h 322994"/>
              <a:gd name="connsiteX22" fmla="*/ 166407 w 438171"/>
              <a:gd name="connsiteY22" fmla="*/ 89893 h 322994"/>
              <a:gd name="connsiteX23" fmla="*/ 156304 w 438171"/>
              <a:gd name="connsiteY23" fmla="*/ 494 h 322994"/>
              <a:gd name="connsiteX24" fmla="*/ 197060 w 438171"/>
              <a:gd name="connsiteY24" fmla="*/ 15249 h 322994"/>
              <a:gd name="connsiteX25" fmla="*/ 209402 w 438171"/>
              <a:gd name="connsiteY25" fmla="*/ 39135 h 322994"/>
              <a:gd name="connsiteX26" fmla="*/ 400689 w 438171"/>
              <a:gd name="connsiteY26" fmla="*/ 72575 h 322994"/>
              <a:gd name="connsiteX27" fmla="*/ 169193 w 438171"/>
              <a:gd name="connsiteY27" fmla="*/ 72575 h 322994"/>
              <a:gd name="connsiteX28" fmla="*/ 182131 w 438171"/>
              <a:gd name="connsiteY28" fmla="*/ 59438 h 322994"/>
              <a:gd name="connsiteX29" fmla="*/ 174965 w 438171"/>
              <a:gd name="connsiteY29" fmla="*/ 20225 h 322994"/>
              <a:gd name="connsiteX30" fmla="*/ 135752 w 438171"/>
              <a:gd name="connsiteY30" fmla="*/ 32367 h 322994"/>
              <a:gd name="connsiteX31" fmla="*/ 123212 w 438171"/>
              <a:gd name="connsiteY31" fmla="*/ 78746 h 322994"/>
              <a:gd name="connsiteX32" fmla="*/ 100919 w 438171"/>
              <a:gd name="connsiteY32" fmla="*/ 177873 h 322994"/>
              <a:gd name="connsiteX33" fmla="*/ 49762 w 438171"/>
              <a:gd name="connsiteY33" fmla="*/ 219873 h 322994"/>
              <a:gd name="connsiteX34" fmla="*/ 6170 w 438171"/>
              <a:gd name="connsiteY34" fmla="*/ 213901 h 322994"/>
              <a:gd name="connsiteX35" fmla="*/ 0 w 438171"/>
              <a:gd name="connsiteY35" fmla="*/ 203153 h 322994"/>
              <a:gd name="connsiteX36" fmla="*/ 11346 w 438171"/>
              <a:gd name="connsiteY36" fmla="*/ 197778 h 322994"/>
              <a:gd name="connsiteX37" fmla="*/ 13336 w 438171"/>
              <a:gd name="connsiteY37" fmla="*/ 198177 h 322994"/>
              <a:gd name="connsiteX38" fmla="*/ 89174 w 438171"/>
              <a:gd name="connsiteY38" fmla="*/ 162148 h 322994"/>
              <a:gd name="connsiteX39" fmla="*/ 105298 w 438171"/>
              <a:gd name="connsiteY39" fmla="*/ 85712 h 322994"/>
              <a:gd name="connsiteX40" fmla="*/ 118833 w 438171"/>
              <a:gd name="connsiteY40" fmla="*/ 26196 h 322994"/>
              <a:gd name="connsiteX41" fmla="*/ 156304 w 438171"/>
              <a:gd name="connsiteY41" fmla="*/ 494 h 322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438171" h="322994">
                <a:moveTo>
                  <a:pt x="285241" y="156774"/>
                </a:moveTo>
                <a:cubicBezTo>
                  <a:pt x="266530" y="156973"/>
                  <a:pt x="250407" y="173096"/>
                  <a:pt x="250805" y="191807"/>
                </a:cubicBezTo>
                <a:cubicBezTo>
                  <a:pt x="251203" y="210120"/>
                  <a:pt x="267326" y="225845"/>
                  <a:pt x="285639" y="225646"/>
                </a:cubicBezTo>
                <a:cubicBezTo>
                  <a:pt x="304748" y="225646"/>
                  <a:pt x="320472" y="209921"/>
                  <a:pt x="320273" y="190812"/>
                </a:cubicBezTo>
                <a:cubicBezTo>
                  <a:pt x="320074" y="171902"/>
                  <a:pt x="304548" y="156575"/>
                  <a:pt x="285241" y="156774"/>
                </a:cubicBezTo>
                <a:close/>
                <a:moveTo>
                  <a:pt x="286435" y="113978"/>
                </a:moveTo>
                <a:cubicBezTo>
                  <a:pt x="328434" y="114177"/>
                  <a:pt x="362671" y="148613"/>
                  <a:pt x="362671" y="190812"/>
                </a:cubicBezTo>
                <a:cubicBezTo>
                  <a:pt x="362671" y="233608"/>
                  <a:pt x="328236" y="267844"/>
                  <a:pt x="285440" y="267844"/>
                </a:cubicBezTo>
                <a:cubicBezTo>
                  <a:pt x="242445" y="267844"/>
                  <a:pt x="208805" y="234006"/>
                  <a:pt x="209004" y="190613"/>
                </a:cubicBezTo>
                <a:cubicBezTo>
                  <a:pt x="209004" y="147817"/>
                  <a:pt x="243241" y="113978"/>
                  <a:pt x="286435" y="113978"/>
                </a:cubicBezTo>
                <a:close/>
                <a:moveTo>
                  <a:pt x="286236" y="97457"/>
                </a:moveTo>
                <a:cubicBezTo>
                  <a:pt x="234682" y="97059"/>
                  <a:pt x="192681" y="138262"/>
                  <a:pt x="192084" y="190414"/>
                </a:cubicBezTo>
                <a:cubicBezTo>
                  <a:pt x="191487" y="240773"/>
                  <a:pt x="232890" y="284166"/>
                  <a:pt x="282056" y="284565"/>
                </a:cubicBezTo>
                <a:cubicBezTo>
                  <a:pt x="336198" y="284963"/>
                  <a:pt x="378396" y="245352"/>
                  <a:pt x="378993" y="193798"/>
                </a:cubicBezTo>
                <a:cubicBezTo>
                  <a:pt x="379591" y="140054"/>
                  <a:pt x="338984" y="97855"/>
                  <a:pt x="286236" y="97457"/>
                </a:cubicBezTo>
                <a:close/>
                <a:moveTo>
                  <a:pt x="166407" y="89893"/>
                </a:moveTo>
                <a:cubicBezTo>
                  <a:pt x="206018" y="90490"/>
                  <a:pt x="245828" y="90291"/>
                  <a:pt x="285639" y="90291"/>
                </a:cubicBezTo>
                <a:cubicBezTo>
                  <a:pt x="325449" y="90291"/>
                  <a:pt x="365259" y="90490"/>
                  <a:pt x="405069" y="90092"/>
                </a:cubicBezTo>
                <a:cubicBezTo>
                  <a:pt x="412434" y="90092"/>
                  <a:pt x="416415" y="92480"/>
                  <a:pt x="419600" y="98850"/>
                </a:cubicBezTo>
                <a:cubicBezTo>
                  <a:pt x="445078" y="150205"/>
                  <a:pt x="445078" y="201560"/>
                  <a:pt x="415022" y="250527"/>
                </a:cubicBezTo>
                <a:cubicBezTo>
                  <a:pt x="384169" y="300887"/>
                  <a:pt x="337193" y="325569"/>
                  <a:pt x="278075" y="322782"/>
                </a:cubicBezTo>
                <a:cubicBezTo>
                  <a:pt x="166208" y="317806"/>
                  <a:pt x="98132" y="196186"/>
                  <a:pt x="151677" y="98452"/>
                </a:cubicBezTo>
                <a:cubicBezTo>
                  <a:pt x="155260" y="92082"/>
                  <a:pt x="159042" y="89893"/>
                  <a:pt x="166407" y="89893"/>
                </a:cubicBezTo>
                <a:close/>
                <a:moveTo>
                  <a:pt x="156304" y="494"/>
                </a:moveTo>
                <a:cubicBezTo>
                  <a:pt x="171183" y="-1621"/>
                  <a:pt x="186610" y="3007"/>
                  <a:pt x="197060" y="15249"/>
                </a:cubicBezTo>
                <a:cubicBezTo>
                  <a:pt x="202434" y="21817"/>
                  <a:pt x="205022" y="30775"/>
                  <a:pt x="209402" y="39135"/>
                </a:cubicBezTo>
                <a:cubicBezTo>
                  <a:pt x="278074" y="-277"/>
                  <a:pt x="360680" y="21618"/>
                  <a:pt x="400689" y="72575"/>
                </a:cubicBezTo>
                <a:cubicBezTo>
                  <a:pt x="323856" y="72575"/>
                  <a:pt x="247819" y="72575"/>
                  <a:pt x="169193" y="72575"/>
                </a:cubicBezTo>
                <a:cubicBezTo>
                  <a:pt x="174368" y="67201"/>
                  <a:pt x="178150" y="63220"/>
                  <a:pt x="182131" y="59438"/>
                </a:cubicBezTo>
                <a:cubicBezTo>
                  <a:pt x="194871" y="47495"/>
                  <a:pt x="191288" y="26993"/>
                  <a:pt x="174965" y="20225"/>
                </a:cubicBezTo>
                <a:cubicBezTo>
                  <a:pt x="160236" y="14054"/>
                  <a:pt x="144909" y="18433"/>
                  <a:pt x="135752" y="32367"/>
                </a:cubicBezTo>
                <a:cubicBezTo>
                  <a:pt x="126596" y="46300"/>
                  <a:pt x="124008" y="62423"/>
                  <a:pt x="123212" y="78746"/>
                </a:cubicBezTo>
                <a:cubicBezTo>
                  <a:pt x="121421" y="112982"/>
                  <a:pt x="116843" y="146821"/>
                  <a:pt x="100919" y="177873"/>
                </a:cubicBezTo>
                <a:cubicBezTo>
                  <a:pt x="89772" y="199172"/>
                  <a:pt x="74445" y="215295"/>
                  <a:pt x="49762" y="219873"/>
                </a:cubicBezTo>
                <a:cubicBezTo>
                  <a:pt x="34635" y="222660"/>
                  <a:pt x="19905" y="219873"/>
                  <a:pt x="6170" y="213901"/>
                </a:cubicBezTo>
                <a:cubicBezTo>
                  <a:pt x="3185" y="212508"/>
                  <a:pt x="1990" y="206935"/>
                  <a:pt x="0" y="203153"/>
                </a:cubicBezTo>
                <a:cubicBezTo>
                  <a:pt x="3782" y="201361"/>
                  <a:pt x="7564" y="199371"/>
                  <a:pt x="11346" y="197778"/>
                </a:cubicBezTo>
                <a:cubicBezTo>
                  <a:pt x="11744" y="197579"/>
                  <a:pt x="12540" y="197977"/>
                  <a:pt x="13336" y="198177"/>
                </a:cubicBezTo>
                <a:cubicBezTo>
                  <a:pt x="52549" y="208925"/>
                  <a:pt x="72653" y="199570"/>
                  <a:pt x="89174" y="162148"/>
                </a:cubicBezTo>
                <a:cubicBezTo>
                  <a:pt x="99923" y="137864"/>
                  <a:pt x="103904" y="111987"/>
                  <a:pt x="105298" y="85712"/>
                </a:cubicBezTo>
                <a:cubicBezTo>
                  <a:pt x="106492" y="65011"/>
                  <a:pt x="108483" y="44708"/>
                  <a:pt x="118833" y="26196"/>
                </a:cubicBezTo>
                <a:cubicBezTo>
                  <a:pt x="127094" y="11467"/>
                  <a:pt x="141425" y="2609"/>
                  <a:pt x="156304" y="494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5" name="TextBox 67">
            <a:extLst>
              <a:ext uri="{FF2B5EF4-FFF2-40B4-BE49-F238E27FC236}">
                <a16:creationId xmlns:a16="http://schemas.microsoft.com/office/drawing/2014/main" id="{70B4880D-C146-4488-AB6C-F22CA454757E}"/>
              </a:ext>
            </a:extLst>
          </p:cNvPr>
          <p:cNvSpPr txBox="1"/>
          <p:nvPr/>
        </p:nvSpPr>
        <p:spPr>
          <a:xfrm>
            <a:off x="615830" y="3279070"/>
            <a:ext cx="5991608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4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Namespace</a:t>
            </a:r>
            <a:endParaRPr lang="ko-KR" altLang="en-US" sz="4400" b="1" dirty="0">
              <a:solidFill>
                <a:schemeClr val="accent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C1839AAB-FBF3-4DCA-9A14-03A0DCD81D73}"/>
              </a:ext>
            </a:extLst>
          </p:cNvPr>
          <p:cNvSpPr txBox="1"/>
          <p:nvPr/>
        </p:nvSpPr>
        <p:spPr>
          <a:xfrm>
            <a:off x="5612774" y="243512"/>
            <a:ext cx="6300930" cy="63709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pt-BR" sz="2400" dirty="0" err="1">
                <a:solidFill>
                  <a:schemeClr val="bg1"/>
                </a:solidFill>
              </a:rPr>
              <a:t>namespace</a:t>
            </a:r>
            <a:r>
              <a:rPr lang="pt-BR" sz="2400" dirty="0">
                <a:solidFill>
                  <a:schemeClr val="bg1"/>
                </a:solidFill>
              </a:rPr>
              <a:t> cadastros</a:t>
            </a:r>
          </a:p>
          <a:p>
            <a:r>
              <a:rPr lang="pt-BR" sz="2400" dirty="0">
                <a:solidFill>
                  <a:schemeClr val="bg1"/>
                </a:solidFill>
              </a:rPr>
              <a:t>{</a:t>
            </a:r>
          </a:p>
          <a:p>
            <a:pPr lvl="1"/>
            <a:r>
              <a:rPr lang="pt-BR" sz="2400" dirty="0" err="1">
                <a:solidFill>
                  <a:schemeClr val="bg1"/>
                </a:solidFill>
              </a:rPr>
              <a:t>struct</a:t>
            </a:r>
            <a:r>
              <a:rPr lang="pt-BR" sz="2400" dirty="0">
                <a:solidFill>
                  <a:schemeClr val="bg1"/>
                </a:solidFill>
              </a:rPr>
              <a:t> </a:t>
            </a:r>
            <a:r>
              <a:rPr lang="pt-BR" sz="2400" dirty="0" err="1">
                <a:solidFill>
                  <a:schemeClr val="bg1"/>
                </a:solidFill>
              </a:rPr>
              <a:t>cadastroDeFuncionarios</a:t>
            </a:r>
            <a:endParaRPr lang="pt-BR" sz="2400" dirty="0">
              <a:solidFill>
                <a:schemeClr val="bg1"/>
              </a:solidFill>
            </a:endParaRPr>
          </a:p>
          <a:p>
            <a:pPr lvl="1"/>
            <a:r>
              <a:rPr lang="pt-BR" sz="2400" dirty="0">
                <a:solidFill>
                  <a:schemeClr val="bg1"/>
                </a:solidFill>
              </a:rPr>
              <a:t>{</a:t>
            </a:r>
          </a:p>
          <a:p>
            <a:pPr lvl="1"/>
            <a:r>
              <a:rPr lang="pt-BR" sz="2400" dirty="0">
                <a:solidFill>
                  <a:schemeClr val="bg1"/>
                </a:solidFill>
              </a:rPr>
              <a:t>    char nome[50];</a:t>
            </a:r>
          </a:p>
          <a:p>
            <a:pPr lvl="1"/>
            <a:r>
              <a:rPr lang="pt-BR" sz="2400" dirty="0">
                <a:solidFill>
                  <a:schemeClr val="bg1"/>
                </a:solidFill>
              </a:rPr>
              <a:t>    char sexo[20];</a:t>
            </a:r>
          </a:p>
          <a:p>
            <a:pPr lvl="1"/>
            <a:r>
              <a:rPr lang="pt-BR" sz="2400" dirty="0">
                <a:solidFill>
                  <a:schemeClr val="bg1"/>
                </a:solidFill>
              </a:rPr>
              <a:t>    char telefone[11];</a:t>
            </a:r>
          </a:p>
          <a:p>
            <a:pPr lvl="1"/>
            <a:r>
              <a:rPr lang="pt-BR" sz="2400" dirty="0">
                <a:solidFill>
                  <a:schemeClr val="bg1"/>
                </a:solidFill>
              </a:rPr>
              <a:t>} </a:t>
            </a:r>
            <a:r>
              <a:rPr lang="pt-BR" sz="2400" dirty="0" err="1">
                <a:solidFill>
                  <a:schemeClr val="bg1"/>
                </a:solidFill>
              </a:rPr>
              <a:t>cadF</a:t>
            </a:r>
            <a:r>
              <a:rPr lang="pt-BR" sz="2400" dirty="0">
                <a:solidFill>
                  <a:schemeClr val="bg1"/>
                </a:solidFill>
              </a:rPr>
              <a:t>;</a:t>
            </a:r>
          </a:p>
          <a:p>
            <a:pPr lvl="1"/>
            <a:endParaRPr lang="pt-BR" sz="2400" dirty="0">
              <a:solidFill>
                <a:schemeClr val="bg1"/>
              </a:solidFill>
            </a:endParaRPr>
          </a:p>
          <a:p>
            <a:pPr lvl="1"/>
            <a:r>
              <a:rPr lang="pt-BR" sz="2400" dirty="0" err="1">
                <a:solidFill>
                  <a:schemeClr val="bg1"/>
                </a:solidFill>
              </a:rPr>
              <a:t>struct</a:t>
            </a:r>
            <a:r>
              <a:rPr lang="pt-BR" sz="2400" dirty="0">
                <a:solidFill>
                  <a:schemeClr val="bg1"/>
                </a:solidFill>
              </a:rPr>
              <a:t> clientes</a:t>
            </a:r>
          </a:p>
          <a:p>
            <a:pPr lvl="1"/>
            <a:r>
              <a:rPr lang="pt-BR" sz="2400" dirty="0">
                <a:solidFill>
                  <a:schemeClr val="bg1"/>
                </a:solidFill>
              </a:rPr>
              <a:t>{</a:t>
            </a:r>
          </a:p>
          <a:p>
            <a:pPr lvl="1"/>
            <a:r>
              <a:rPr lang="pt-BR" sz="2400" dirty="0">
                <a:solidFill>
                  <a:schemeClr val="bg1"/>
                </a:solidFill>
              </a:rPr>
              <a:t>    char nome[50];</a:t>
            </a:r>
          </a:p>
          <a:p>
            <a:pPr lvl="1"/>
            <a:r>
              <a:rPr lang="pt-BR" sz="2400" dirty="0">
                <a:solidFill>
                  <a:schemeClr val="bg1"/>
                </a:solidFill>
              </a:rPr>
              <a:t>    char </a:t>
            </a:r>
            <a:r>
              <a:rPr lang="pt-BR" sz="2400" dirty="0" err="1">
                <a:solidFill>
                  <a:schemeClr val="bg1"/>
                </a:solidFill>
              </a:rPr>
              <a:t>cpf</a:t>
            </a:r>
            <a:r>
              <a:rPr lang="pt-BR" sz="2400" dirty="0">
                <a:solidFill>
                  <a:schemeClr val="bg1"/>
                </a:solidFill>
              </a:rPr>
              <a:t>[12];</a:t>
            </a:r>
          </a:p>
          <a:p>
            <a:pPr lvl="1"/>
            <a:r>
              <a:rPr lang="pt-BR" sz="2400" dirty="0">
                <a:solidFill>
                  <a:schemeClr val="bg1"/>
                </a:solidFill>
              </a:rPr>
              <a:t>    char sexo[20];</a:t>
            </a:r>
          </a:p>
          <a:p>
            <a:pPr lvl="1"/>
            <a:r>
              <a:rPr lang="pt-BR" sz="2400" dirty="0">
                <a:solidFill>
                  <a:schemeClr val="bg1"/>
                </a:solidFill>
              </a:rPr>
              <a:t>    char telefone[11];</a:t>
            </a:r>
          </a:p>
          <a:p>
            <a:pPr lvl="1"/>
            <a:r>
              <a:rPr lang="pt-BR" sz="2400" dirty="0">
                <a:solidFill>
                  <a:schemeClr val="bg1"/>
                </a:solidFill>
              </a:rPr>
              <a:t>} </a:t>
            </a:r>
            <a:r>
              <a:rPr lang="pt-BR" sz="2400" dirty="0" err="1">
                <a:solidFill>
                  <a:schemeClr val="bg1"/>
                </a:solidFill>
              </a:rPr>
              <a:t>cadC</a:t>
            </a:r>
            <a:r>
              <a:rPr lang="pt-BR" sz="2400" dirty="0">
                <a:solidFill>
                  <a:schemeClr val="bg1"/>
                </a:solidFill>
              </a:rPr>
              <a:t>;</a:t>
            </a:r>
          </a:p>
          <a:p>
            <a:r>
              <a:rPr lang="pt-BR" sz="2400" dirty="0">
                <a:solidFill>
                  <a:schemeClr val="bg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98419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3070387-F1D3-4DB6-854D-2725859D69AB}"/>
              </a:ext>
            </a:extLst>
          </p:cNvPr>
          <p:cNvGrpSpPr/>
          <p:nvPr/>
        </p:nvGrpSpPr>
        <p:grpSpPr>
          <a:xfrm rot="5400000">
            <a:off x="1858945" y="-845632"/>
            <a:ext cx="1738265" cy="3429529"/>
            <a:chOff x="0" y="2486173"/>
            <a:chExt cx="1738265" cy="3429529"/>
          </a:xfrm>
        </p:grpSpPr>
        <p:sp>
          <p:nvSpPr>
            <p:cNvPr id="3" name="Arrow: Pentagon 2">
              <a:extLst>
                <a:ext uri="{FF2B5EF4-FFF2-40B4-BE49-F238E27FC236}">
                  <a16:creationId xmlns:a16="http://schemas.microsoft.com/office/drawing/2014/main" id="{98EE9BC8-58F3-41AA-93A4-D4FD260BF0BF}"/>
                </a:ext>
              </a:extLst>
            </p:cNvPr>
            <p:cNvSpPr/>
            <p:nvPr/>
          </p:nvSpPr>
          <p:spPr>
            <a:xfrm>
              <a:off x="0" y="2486173"/>
              <a:ext cx="1738265" cy="1030107"/>
            </a:xfrm>
            <a:prstGeom prst="homePlat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Arrow: Pentagon 3">
              <a:extLst>
                <a:ext uri="{FF2B5EF4-FFF2-40B4-BE49-F238E27FC236}">
                  <a16:creationId xmlns:a16="http://schemas.microsoft.com/office/drawing/2014/main" id="{4CD081D1-24CF-4F2A-A508-88003CACB4E8}"/>
                </a:ext>
              </a:extLst>
            </p:cNvPr>
            <p:cNvSpPr/>
            <p:nvPr/>
          </p:nvSpPr>
          <p:spPr>
            <a:xfrm>
              <a:off x="0" y="3685884"/>
              <a:ext cx="1738265" cy="1030107"/>
            </a:xfrm>
            <a:prstGeom prst="homePlat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Arrow: Pentagon 4">
              <a:extLst>
                <a:ext uri="{FF2B5EF4-FFF2-40B4-BE49-F238E27FC236}">
                  <a16:creationId xmlns:a16="http://schemas.microsoft.com/office/drawing/2014/main" id="{6E51F087-801D-4853-A985-AF462A24666C}"/>
                </a:ext>
              </a:extLst>
            </p:cNvPr>
            <p:cNvSpPr/>
            <p:nvPr/>
          </p:nvSpPr>
          <p:spPr>
            <a:xfrm>
              <a:off x="0" y="4885595"/>
              <a:ext cx="1738265" cy="1030107"/>
            </a:xfrm>
            <a:prstGeom prst="homePlat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10A16B8-4880-4FF9-B37C-98F16FA1101F}"/>
              </a:ext>
            </a:extLst>
          </p:cNvPr>
          <p:cNvSpPr/>
          <p:nvPr/>
        </p:nvSpPr>
        <p:spPr>
          <a:xfrm>
            <a:off x="2478786" y="726080"/>
            <a:ext cx="566098" cy="546235"/>
          </a:xfrm>
          <a:custGeom>
            <a:avLst/>
            <a:gdLst>
              <a:gd name="connsiteX0" fmla="*/ 434340 w 1628775"/>
              <a:gd name="connsiteY0" fmla="*/ 348984 h 1571625"/>
              <a:gd name="connsiteX1" fmla="*/ 708660 w 1628775"/>
              <a:gd name="connsiteY1" fmla="*/ 18466 h 1571625"/>
              <a:gd name="connsiteX2" fmla="*/ 1204913 w 1628775"/>
              <a:gd name="connsiteY2" fmla="*/ 308979 h 1571625"/>
              <a:gd name="connsiteX3" fmla="*/ 1258253 w 1628775"/>
              <a:gd name="connsiteY3" fmla="*/ 349936 h 1571625"/>
              <a:gd name="connsiteX4" fmla="*/ 1463040 w 1628775"/>
              <a:gd name="connsiteY4" fmla="*/ 348984 h 1571625"/>
              <a:gd name="connsiteX5" fmla="*/ 1636395 w 1628775"/>
              <a:gd name="connsiteY5" fmla="*/ 520434 h 1571625"/>
              <a:gd name="connsiteX6" fmla="*/ 1636395 w 1628775"/>
              <a:gd name="connsiteY6" fmla="*/ 1411021 h 1571625"/>
              <a:gd name="connsiteX7" fmla="*/ 1470660 w 1628775"/>
              <a:gd name="connsiteY7" fmla="*/ 1579613 h 1571625"/>
              <a:gd name="connsiteX8" fmla="*/ 165735 w 1628775"/>
              <a:gd name="connsiteY8" fmla="*/ 1579613 h 1571625"/>
              <a:gd name="connsiteX9" fmla="*/ 0 w 1628775"/>
              <a:gd name="connsiteY9" fmla="*/ 1411974 h 1571625"/>
              <a:gd name="connsiteX10" fmla="*/ 0 w 1628775"/>
              <a:gd name="connsiteY10" fmla="*/ 516624 h 1571625"/>
              <a:gd name="connsiteX11" fmla="*/ 166688 w 1628775"/>
              <a:gd name="connsiteY11" fmla="*/ 348984 h 1571625"/>
              <a:gd name="connsiteX12" fmla="*/ 434340 w 1628775"/>
              <a:gd name="connsiteY12" fmla="*/ 348984 h 1571625"/>
              <a:gd name="connsiteX13" fmla="*/ 504825 w 1628775"/>
              <a:gd name="connsiteY13" fmla="*/ 881431 h 1571625"/>
              <a:gd name="connsiteX14" fmla="*/ 504825 w 1628775"/>
              <a:gd name="connsiteY14" fmla="*/ 1051929 h 1571625"/>
              <a:gd name="connsiteX15" fmla="*/ 670560 w 1628775"/>
              <a:gd name="connsiteY15" fmla="*/ 1050976 h 1571625"/>
              <a:gd name="connsiteX16" fmla="*/ 732472 w 1628775"/>
              <a:gd name="connsiteY16" fmla="*/ 1112888 h 1571625"/>
              <a:gd name="connsiteX17" fmla="*/ 732472 w 1628775"/>
              <a:gd name="connsiteY17" fmla="*/ 1279576 h 1571625"/>
              <a:gd name="connsiteX18" fmla="*/ 902970 w 1628775"/>
              <a:gd name="connsiteY18" fmla="*/ 1279576 h 1571625"/>
              <a:gd name="connsiteX19" fmla="*/ 902970 w 1628775"/>
              <a:gd name="connsiteY19" fmla="*/ 1154799 h 1571625"/>
              <a:gd name="connsiteX20" fmla="*/ 1002983 w 1628775"/>
              <a:gd name="connsiteY20" fmla="*/ 1051929 h 1571625"/>
              <a:gd name="connsiteX21" fmla="*/ 1131570 w 1628775"/>
              <a:gd name="connsiteY21" fmla="*/ 1051929 h 1571625"/>
              <a:gd name="connsiteX22" fmla="*/ 1131570 w 1628775"/>
              <a:gd name="connsiteY22" fmla="*/ 881431 h 1571625"/>
              <a:gd name="connsiteX23" fmla="*/ 962025 w 1628775"/>
              <a:gd name="connsiteY23" fmla="*/ 881431 h 1571625"/>
              <a:gd name="connsiteX24" fmla="*/ 902018 w 1628775"/>
              <a:gd name="connsiteY24" fmla="*/ 820471 h 1571625"/>
              <a:gd name="connsiteX25" fmla="*/ 902018 w 1628775"/>
              <a:gd name="connsiteY25" fmla="*/ 652831 h 1571625"/>
              <a:gd name="connsiteX26" fmla="*/ 731520 w 1628775"/>
              <a:gd name="connsiteY26" fmla="*/ 652831 h 1571625"/>
              <a:gd name="connsiteX27" fmla="*/ 731520 w 1628775"/>
              <a:gd name="connsiteY27" fmla="*/ 812851 h 1571625"/>
              <a:gd name="connsiteX28" fmla="*/ 665797 w 1628775"/>
              <a:gd name="connsiteY28" fmla="*/ 880479 h 1571625"/>
              <a:gd name="connsiteX29" fmla="*/ 504825 w 1628775"/>
              <a:gd name="connsiteY29" fmla="*/ 881431 h 1571625"/>
              <a:gd name="connsiteX30" fmla="*/ 516255 w 1628775"/>
              <a:gd name="connsiteY30" fmla="*/ 346126 h 1571625"/>
              <a:gd name="connsiteX31" fmla="*/ 1129665 w 1628775"/>
              <a:gd name="connsiteY31" fmla="*/ 346126 h 1571625"/>
              <a:gd name="connsiteX32" fmla="*/ 850583 w 1628775"/>
              <a:gd name="connsiteY32" fmla="*/ 79426 h 1571625"/>
              <a:gd name="connsiteX33" fmla="*/ 516255 w 1628775"/>
              <a:gd name="connsiteY33" fmla="*/ 346126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1628775" h="1571625">
                <a:moveTo>
                  <a:pt x="434340" y="348984"/>
                </a:moveTo>
                <a:cubicBezTo>
                  <a:pt x="464820" y="181343"/>
                  <a:pt x="552450" y="67996"/>
                  <a:pt x="708660" y="18466"/>
                </a:cubicBezTo>
                <a:cubicBezTo>
                  <a:pt x="929640" y="-51066"/>
                  <a:pt x="1155383" y="82284"/>
                  <a:pt x="1204913" y="308979"/>
                </a:cubicBezTo>
                <a:cubicBezTo>
                  <a:pt x="1212533" y="344221"/>
                  <a:pt x="1225868" y="350888"/>
                  <a:pt x="1258253" y="349936"/>
                </a:cubicBezTo>
                <a:cubicBezTo>
                  <a:pt x="1326833" y="348031"/>
                  <a:pt x="1394460" y="348984"/>
                  <a:pt x="1463040" y="348984"/>
                </a:cubicBezTo>
                <a:cubicBezTo>
                  <a:pt x="1568768" y="349936"/>
                  <a:pt x="1636395" y="415659"/>
                  <a:pt x="1636395" y="520434"/>
                </a:cubicBezTo>
                <a:cubicBezTo>
                  <a:pt x="1636395" y="817613"/>
                  <a:pt x="1636395" y="1113841"/>
                  <a:pt x="1636395" y="1411021"/>
                </a:cubicBezTo>
                <a:cubicBezTo>
                  <a:pt x="1636395" y="1511986"/>
                  <a:pt x="1569720" y="1579613"/>
                  <a:pt x="1470660" y="1579613"/>
                </a:cubicBezTo>
                <a:cubicBezTo>
                  <a:pt x="1035368" y="1580566"/>
                  <a:pt x="601028" y="1580566"/>
                  <a:pt x="165735" y="1579613"/>
                </a:cubicBezTo>
                <a:cubicBezTo>
                  <a:pt x="63818" y="1579613"/>
                  <a:pt x="0" y="1513891"/>
                  <a:pt x="0" y="1411974"/>
                </a:cubicBezTo>
                <a:cubicBezTo>
                  <a:pt x="0" y="1113841"/>
                  <a:pt x="0" y="814756"/>
                  <a:pt x="0" y="516624"/>
                </a:cubicBezTo>
                <a:cubicBezTo>
                  <a:pt x="0" y="415659"/>
                  <a:pt x="65722" y="348984"/>
                  <a:pt x="166688" y="348984"/>
                </a:cubicBezTo>
                <a:cubicBezTo>
                  <a:pt x="254318" y="348031"/>
                  <a:pt x="342900" y="348984"/>
                  <a:pt x="434340" y="348984"/>
                </a:cubicBezTo>
                <a:close/>
                <a:moveTo>
                  <a:pt x="504825" y="881431"/>
                </a:moveTo>
                <a:cubicBezTo>
                  <a:pt x="504825" y="941438"/>
                  <a:pt x="504825" y="994779"/>
                  <a:pt x="504825" y="1051929"/>
                </a:cubicBezTo>
                <a:cubicBezTo>
                  <a:pt x="562928" y="1051929"/>
                  <a:pt x="617220" y="1053834"/>
                  <a:pt x="670560" y="1050976"/>
                </a:cubicBezTo>
                <a:cubicBezTo>
                  <a:pt x="716280" y="1049071"/>
                  <a:pt x="733425" y="1068121"/>
                  <a:pt x="732472" y="1112888"/>
                </a:cubicBezTo>
                <a:cubicBezTo>
                  <a:pt x="730568" y="1168134"/>
                  <a:pt x="732472" y="1222426"/>
                  <a:pt x="732472" y="1279576"/>
                </a:cubicBezTo>
                <a:cubicBezTo>
                  <a:pt x="791528" y="1279576"/>
                  <a:pt x="844868" y="1279576"/>
                  <a:pt x="902970" y="1279576"/>
                </a:cubicBezTo>
                <a:cubicBezTo>
                  <a:pt x="902970" y="1235761"/>
                  <a:pt x="902970" y="1194804"/>
                  <a:pt x="902970" y="1154799"/>
                </a:cubicBezTo>
                <a:cubicBezTo>
                  <a:pt x="902970" y="1051929"/>
                  <a:pt x="902970" y="1051929"/>
                  <a:pt x="1002983" y="1051929"/>
                </a:cubicBezTo>
                <a:cubicBezTo>
                  <a:pt x="1044893" y="1051929"/>
                  <a:pt x="1087755" y="1051929"/>
                  <a:pt x="1131570" y="1051929"/>
                </a:cubicBezTo>
                <a:cubicBezTo>
                  <a:pt x="1131570" y="992874"/>
                  <a:pt x="1131570" y="938581"/>
                  <a:pt x="1131570" y="881431"/>
                </a:cubicBezTo>
                <a:cubicBezTo>
                  <a:pt x="1072515" y="881431"/>
                  <a:pt x="1017270" y="881431"/>
                  <a:pt x="962025" y="881431"/>
                </a:cubicBezTo>
                <a:cubicBezTo>
                  <a:pt x="921068" y="881431"/>
                  <a:pt x="901065" y="863334"/>
                  <a:pt x="902018" y="820471"/>
                </a:cubicBezTo>
                <a:cubicBezTo>
                  <a:pt x="903922" y="765226"/>
                  <a:pt x="902018" y="709981"/>
                  <a:pt x="902018" y="652831"/>
                </a:cubicBezTo>
                <a:cubicBezTo>
                  <a:pt x="842010" y="652831"/>
                  <a:pt x="787718" y="652831"/>
                  <a:pt x="731520" y="652831"/>
                </a:cubicBezTo>
                <a:cubicBezTo>
                  <a:pt x="731520" y="709029"/>
                  <a:pt x="731520" y="760463"/>
                  <a:pt x="731520" y="812851"/>
                </a:cubicBezTo>
                <a:cubicBezTo>
                  <a:pt x="731520" y="869049"/>
                  <a:pt x="720090" y="880479"/>
                  <a:pt x="665797" y="880479"/>
                </a:cubicBezTo>
                <a:cubicBezTo>
                  <a:pt x="612458" y="881431"/>
                  <a:pt x="559118" y="881431"/>
                  <a:pt x="504825" y="881431"/>
                </a:cubicBezTo>
                <a:close/>
                <a:moveTo>
                  <a:pt x="516255" y="346126"/>
                </a:moveTo>
                <a:cubicBezTo>
                  <a:pt x="722947" y="346126"/>
                  <a:pt x="925830" y="346126"/>
                  <a:pt x="1129665" y="346126"/>
                </a:cubicBezTo>
                <a:cubicBezTo>
                  <a:pt x="1119188" y="208966"/>
                  <a:pt x="989647" y="86093"/>
                  <a:pt x="850583" y="79426"/>
                </a:cubicBezTo>
                <a:cubicBezTo>
                  <a:pt x="679133" y="70854"/>
                  <a:pt x="543878" y="176581"/>
                  <a:pt x="516255" y="346126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744394D-4C03-4338-B0A0-6DDFDAFF7178}"/>
              </a:ext>
            </a:extLst>
          </p:cNvPr>
          <p:cNvSpPr/>
          <p:nvPr/>
        </p:nvSpPr>
        <p:spPr>
          <a:xfrm>
            <a:off x="3611634" y="705278"/>
            <a:ext cx="632308" cy="635619"/>
          </a:xfrm>
          <a:custGeom>
            <a:avLst/>
            <a:gdLst>
              <a:gd name="connsiteX0" fmla="*/ 549912 w 1819275"/>
              <a:gd name="connsiteY0" fmla="*/ 1441204 h 1828800"/>
              <a:gd name="connsiteX1" fmla="*/ 387035 w 1819275"/>
              <a:gd name="connsiteY1" fmla="*/ 1605987 h 1828800"/>
              <a:gd name="connsiteX2" fmla="*/ 459424 w 1819275"/>
              <a:gd name="connsiteY2" fmla="*/ 1663137 h 1828800"/>
              <a:gd name="connsiteX3" fmla="*/ 460377 w 1819275"/>
              <a:gd name="connsiteY3" fmla="*/ 1738384 h 1828800"/>
              <a:gd name="connsiteX4" fmla="*/ 457519 w 1819275"/>
              <a:gd name="connsiteY4" fmla="*/ 1742194 h 1828800"/>
              <a:gd name="connsiteX5" fmla="*/ 251779 w 1819275"/>
              <a:gd name="connsiteY5" fmla="*/ 1747909 h 1828800"/>
              <a:gd name="connsiteX6" fmla="*/ 26037 w 1819275"/>
              <a:gd name="connsiteY6" fmla="*/ 1523119 h 1828800"/>
              <a:gd name="connsiteX7" fmla="*/ 24132 w 1819275"/>
              <a:gd name="connsiteY7" fmla="*/ 1435489 h 1828800"/>
              <a:gd name="connsiteX8" fmla="*/ 91759 w 1819275"/>
              <a:gd name="connsiteY8" fmla="*/ 1367862 h 1828800"/>
              <a:gd name="connsiteX9" fmla="*/ 162244 w 1819275"/>
              <a:gd name="connsiteY9" fmla="*/ 1365957 h 1828800"/>
              <a:gd name="connsiteX10" fmla="*/ 224157 w 1819275"/>
              <a:gd name="connsiteY10" fmla="*/ 1434537 h 1828800"/>
              <a:gd name="connsiteX11" fmla="*/ 386082 w 1819275"/>
              <a:gd name="connsiteY11" fmla="*/ 1270707 h 1828800"/>
              <a:gd name="connsiteX12" fmla="*/ 327027 w 1819275"/>
              <a:gd name="connsiteY12" fmla="*/ 1224987 h 1828800"/>
              <a:gd name="connsiteX13" fmla="*/ 327979 w 1819275"/>
              <a:gd name="connsiteY13" fmla="*/ 1130689 h 1828800"/>
              <a:gd name="connsiteX14" fmla="*/ 1042354 w 1819275"/>
              <a:gd name="connsiteY14" fmla="*/ 411552 h 1828800"/>
              <a:gd name="connsiteX15" fmla="*/ 1321437 w 1819275"/>
              <a:gd name="connsiteY15" fmla="*/ 265819 h 1828800"/>
              <a:gd name="connsiteX16" fmla="*/ 1538607 w 1819275"/>
              <a:gd name="connsiteY16" fmla="*/ 213432 h 1828800"/>
              <a:gd name="connsiteX17" fmla="*/ 1581469 w 1819275"/>
              <a:gd name="connsiteY17" fmla="*/ 186762 h 1828800"/>
              <a:gd name="connsiteX18" fmla="*/ 1739585 w 1819275"/>
              <a:gd name="connsiteY18" fmla="*/ 28646 h 1828800"/>
              <a:gd name="connsiteX19" fmla="*/ 1811974 w 1819275"/>
              <a:gd name="connsiteY19" fmla="*/ 13407 h 1828800"/>
              <a:gd name="connsiteX20" fmla="*/ 1797687 w 1819275"/>
              <a:gd name="connsiteY20" fmla="*/ 90559 h 1828800"/>
              <a:gd name="connsiteX21" fmla="*/ 1617665 w 1819275"/>
              <a:gd name="connsiteY21" fmla="*/ 294394 h 1828800"/>
              <a:gd name="connsiteX22" fmla="*/ 1547179 w 1819275"/>
              <a:gd name="connsiteY22" fmla="*/ 559189 h 1828800"/>
              <a:gd name="connsiteX23" fmla="*/ 1416687 w 1819275"/>
              <a:gd name="connsiteY23" fmla="*/ 783027 h 1828800"/>
              <a:gd name="connsiteX24" fmla="*/ 711837 w 1819275"/>
              <a:gd name="connsiteY24" fmla="*/ 1485019 h 1828800"/>
              <a:gd name="connsiteX25" fmla="*/ 586107 w 1819275"/>
              <a:gd name="connsiteY25" fmla="*/ 1485971 h 1828800"/>
              <a:gd name="connsiteX26" fmla="*/ 549912 w 1819275"/>
              <a:gd name="connsiteY26" fmla="*/ 1441204 h 1828800"/>
              <a:gd name="connsiteX27" fmla="*/ 643257 w 1819275"/>
              <a:gd name="connsiteY27" fmla="*/ 1421202 h 1828800"/>
              <a:gd name="connsiteX28" fmla="*/ 1397637 w 1819275"/>
              <a:gd name="connsiteY28" fmla="*/ 667774 h 1828800"/>
              <a:gd name="connsiteX29" fmla="*/ 1156654 w 1819275"/>
              <a:gd name="connsiteY29" fmla="*/ 418219 h 1828800"/>
              <a:gd name="connsiteX30" fmla="*/ 1109982 w 1819275"/>
              <a:gd name="connsiteY30" fmla="*/ 466796 h 1828800"/>
              <a:gd name="connsiteX31" fmla="*/ 1224282 w 1819275"/>
              <a:gd name="connsiteY31" fmla="*/ 576334 h 1828800"/>
              <a:gd name="connsiteX32" fmla="*/ 1236665 w 1819275"/>
              <a:gd name="connsiteY32" fmla="*/ 645866 h 1828800"/>
              <a:gd name="connsiteX33" fmla="*/ 1163322 w 1819275"/>
              <a:gd name="connsiteY33" fmla="*/ 634437 h 1828800"/>
              <a:gd name="connsiteX34" fmla="*/ 1062357 w 1819275"/>
              <a:gd name="connsiteY34" fmla="*/ 523946 h 1828800"/>
              <a:gd name="connsiteX35" fmla="*/ 983299 w 1819275"/>
              <a:gd name="connsiteY35" fmla="*/ 595384 h 1828800"/>
              <a:gd name="connsiteX36" fmla="*/ 1054737 w 1819275"/>
              <a:gd name="connsiteY36" fmla="*/ 662059 h 1828800"/>
              <a:gd name="connsiteX37" fmla="*/ 1061404 w 1819275"/>
              <a:gd name="connsiteY37" fmla="*/ 728734 h 1828800"/>
              <a:gd name="connsiteX38" fmla="*/ 994729 w 1819275"/>
              <a:gd name="connsiteY38" fmla="*/ 722066 h 1828800"/>
              <a:gd name="connsiteX39" fmla="*/ 932817 w 1819275"/>
              <a:gd name="connsiteY39" fmla="*/ 656344 h 1828800"/>
              <a:gd name="connsiteX40" fmla="*/ 861379 w 1819275"/>
              <a:gd name="connsiteY40" fmla="*/ 714446 h 1828800"/>
              <a:gd name="connsiteX41" fmla="*/ 985204 w 1819275"/>
              <a:gd name="connsiteY41" fmla="*/ 832557 h 1828800"/>
              <a:gd name="connsiteX42" fmla="*/ 991872 w 1819275"/>
              <a:gd name="connsiteY42" fmla="*/ 885896 h 1828800"/>
              <a:gd name="connsiteX43" fmla="*/ 943294 w 1819275"/>
              <a:gd name="connsiteY43" fmla="*/ 899232 h 1828800"/>
              <a:gd name="connsiteX44" fmla="*/ 909957 w 1819275"/>
              <a:gd name="connsiteY44" fmla="*/ 873514 h 1828800"/>
              <a:gd name="connsiteX45" fmla="*/ 814707 w 1819275"/>
              <a:gd name="connsiteY45" fmla="*/ 763024 h 1828800"/>
              <a:gd name="connsiteX46" fmla="*/ 803277 w 1819275"/>
              <a:gd name="connsiteY46" fmla="*/ 777312 h 1828800"/>
              <a:gd name="connsiteX47" fmla="*/ 731840 w 1819275"/>
              <a:gd name="connsiteY47" fmla="*/ 843034 h 1828800"/>
              <a:gd name="connsiteX48" fmla="*/ 806135 w 1819275"/>
              <a:gd name="connsiteY48" fmla="*/ 908757 h 1828800"/>
              <a:gd name="connsiteX49" fmla="*/ 813754 w 1819275"/>
              <a:gd name="connsiteY49" fmla="*/ 973527 h 1828800"/>
              <a:gd name="connsiteX50" fmla="*/ 748985 w 1819275"/>
              <a:gd name="connsiteY50" fmla="*/ 966859 h 1828800"/>
              <a:gd name="connsiteX51" fmla="*/ 686119 w 1819275"/>
              <a:gd name="connsiteY51" fmla="*/ 891612 h 1828800"/>
              <a:gd name="connsiteX52" fmla="*/ 673737 w 1819275"/>
              <a:gd name="connsiteY52" fmla="*/ 903041 h 1828800"/>
              <a:gd name="connsiteX53" fmla="*/ 613729 w 1819275"/>
              <a:gd name="connsiteY53" fmla="*/ 956382 h 1828800"/>
              <a:gd name="connsiteX54" fmla="*/ 733744 w 1819275"/>
              <a:gd name="connsiteY54" fmla="*/ 1067824 h 1828800"/>
              <a:gd name="connsiteX55" fmla="*/ 744222 w 1819275"/>
              <a:gd name="connsiteY55" fmla="*/ 1138309 h 1828800"/>
              <a:gd name="connsiteX56" fmla="*/ 674690 w 1819275"/>
              <a:gd name="connsiteY56" fmla="*/ 1126879 h 1828800"/>
              <a:gd name="connsiteX57" fmla="*/ 566104 w 1819275"/>
              <a:gd name="connsiteY57" fmla="*/ 1010674 h 1828800"/>
              <a:gd name="connsiteX58" fmla="*/ 490857 w 1819275"/>
              <a:gd name="connsiteY58" fmla="*/ 1087827 h 1828800"/>
              <a:gd name="connsiteX59" fmla="*/ 565152 w 1819275"/>
              <a:gd name="connsiteY59" fmla="*/ 1155454 h 1828800"/>
              <a:gd name="connsiteX60" fmla="*/ 568010 w 1819275"/>
              <a:gd name="connsiteY60" fmla="*/ 1221177 h 1828800"/>
              <a:gd name="connsiteX61" fmla="*/ 507049 w 1819275"/>
              <a:gd name="connsiteY61" fmla="*/ 1212604 h 1828800"/>
              <a:gd name="connsiteX62" fmla="*/ 436565 w 1819275"/>
              <a:gd name="connsiteY62" fmla="*/ 1137357 h 1828800"/>
              <a:gd name="connsiteX63" fmla="*/ 398465 w 1819275"/>
              <a:gd name="connsiteY63" fmla="*/ 1172599 h 1828800"/>
              <a:gd name="connsiteX64" fmla="*/ 417515 w 1819275"/>
              <a:gd name="connsiteY64" fmla="*/ 1196412 h 1828800"/>
              <a:gd name="connsiteX65" fmla="*/ 643257 w 1819275"/>
              <a:gd name="connsiteY65" fmla="*/ 1421202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1819275" h="1828800">
                <a:moveTo>
                  <a:pt x="549912" y="1441204"/>
                </a:moveTo>
                <a:cubicBezTo>
                  <a:pt x="494667" y="1497402"/>
                  <a:pt x="447042" y="1545979"/>
                  <a:pt x="387035" y="1605987"/>
                </a:cubicBezTo>
                <a:cubicBezTo>
                  <a:pt x="409894" y="1624084"/>
                  <a:pt x="435612" y="1642182"/>
                  <a:pt x="459424" y="1663137"/>
                </a:cubicBezTo>
                <a:cubicBezTo>
                  <a:pt x="485142" y="1686949"/>
                  <a:pt x="484190" y="1712666"/>
                  <a:pt x="460377" y="1738384"/>
                </a:cubicBezTo>
                <a:cubicBezTo>
                  <a:pt x="459424" y="1739337"/>
                  <a:pt x="458472" y="1740289"/>
                  <a:pt x="457519" y="1742194"/>
                </a:cubicBezTo>
                <a:cubicBezTo>
                  <a:pt x="341315" y="1857446"/>
                  <a:pt x="361317" y="1858399"/>
                  <a:pt x="251779" y="1747909"/>
                </a:cubicBezTo>
                <a:cubicBezTo>
                  <a:pt x="177484" y="1672662"/>
                  <a:pt x="102237" y="1596462"/>
                  <a:pt x="26037" y="1523119"/>
                </a:cubicBezTo>
                <a:cubicBezTo>
                  <a:pt x="-5396" y="1492639"/>
                  <a:pt x="-11110" y="1466921"/>
                  <a:pt x="24132" y="1435489"/>
                </a:cubicBezTo>
                <a:cubicBezTo>
                  <a:pt x="47944" y="1414534"/>
                  <a:pt x="69852" y="1391674"/>
                  <a:pt x="91759" y="1367862"/>
                </a:cubicBezTo>
                <a:cubicBezTo>
                  <a:pt x="115572" y="1343096"/>
                  <a:pt x="139384" y="1345002"/>
                  <a:pt x="162244" y="1365957"/>
                </a:cubicBezTo>
                <a:cubicBezTo>
                  <a:pt x="185104" y="1387864"/>
                  <a:pt x="205107" y="1412629"/>
                  <a:pt x="224157" y="1434537"/>
                </a:cubicBezTo>
                <a:cubicBezTo>
                  <a:pt x="278449" y="1380244"/>
                  <a:pt x="327027" y="1330714"/>
                  <a:pt x="386082" y="1270707"/>
                </a:cubicBezTo>
                <a:cubicBezTo>
                  <a:pt x="368937" y="1257371"/>
                  <a:pt x="346077" y="1243084"/>
                  <a:pt x="327027" y="1224987"/>
                </a:cubicBezTo>
                <a:cubicBezTo>
                  <a:pt x="287974" y="1186887"/>
                  <a:pt x="288927" y="1169741"/>
                  <a:pt x="327979" y="1130689"/>
                </a:cubicBezTo>
                <a:cubicBezTo>
                  <a:pt x="567057" y="891612"/>
                  <a:pt x="809944" y="656344"/>
                  <a:pt x="1042354" y="411552"/>
                </a:cubicBezTo>
                <a:cubicBezTo>
                  <a:pt x="1122365" y="326779"/>
                  <a:pt x="1215710" y="290584"/>
                  <a:pt x="1321437" y="265819"/>
                </a:cubicBezTo>
                <a:cubicBezTo>
                  <a:pt x="1393827" y="248674"/>
                  <a:pt x="1466217" y="232482"/>
                  <a:pt x="1538607" y="213432"/>
                </a:cubicBezTo>
                <a:cubicBezTo>
                  <a:pt x="1554799" y="209621"/>
                  <a:pt x="1570040" y="198191"/>
                  <a:pt x="1581469" y="186762"/>
                </a:cubicBezTo>
                <a:cubicBezTo>
                  <a:pt x="1634810" y="135327"/>
                  <a:pt x="1687197" y="81987"/>
                  <a:pt x="1739585" y="28646"/>
                </a:cubicBezTo>
                <a:cubicBezTo>
                  <a:pt x="1760540" y="7691"/>
                  <a:pt x="1783399" y="-15168"/>
                  <a:pt x="1811974" y="13407"/>
                </a:cubicBezTo>
                <a:cubicBezTo>
                  <a:pt x="1841502" y="42934"/>
                  <a:pt x="1819594" y="66746"/>
                  <a:pt x="1797687" y="90559"/>
                </a:cubicBezTo>
                <a:cubicBezTo>
                  <a:pt x="1735774" y="157234"/>
                  <a:pt x="1659574" y="216289"/>
                  <a:pt x="1617665" y="294394"/>
                </a:cubicBezTo>
                <a:cubicBezTo>
                  <a:pt x="1575754" y="373452"/>
                  <a:pt x="1564324" y="469654"/>
                  <a:pt x="1547179" y="559189"/>
                </a:cubicBezTo>
                <a:cubicBezTo>
                  <a:pt x="1529082" y="650629"/>
                  <a:pt x="1483362" y="719209"/>
                  <a:pt x="1416687" y="783027"/>
                </a:cubicBezTo>
                <a:cubicBezTo>
                  <a:pt x="1179515" y="1014484"/>
                  <a:pt x="947104" y="1250704"/>
                  <a:pt x="711837" y="1485019"/>
                </a:cubicBezTo>
                <a:cubicBezTo>
                  <a:pt x="652782" y="1544074"/>
                  <a:pt x="645162" y="1545027"/>
                  <a:pt x="586107" y="1485971"/>
                </a:cubicBezTo>
                <a:cubicBezTo>
                  <a:pt x="574677" y="1471684"/>
                  <a:pt x="563247" y="1456444"/>
                  <a:pt x="549912" y="1441204"/>
                </a:cubicBezTo>
                <a:close/>
                <a:moveTo>
                  <a:pt x="643257" y="1421202"/>
                </a:moveTo>
                <a:cubicBezTo>
                  <a:pt x="899479" y="1165932"/>
                  <a:pt x="1151892" y="912566"/>
                  <a:pt x="1397637" y="667774"/>
                </a:cubicBezTo>
                <a:cubicBezTo>
                  <a:pt x="1319532" y="586812"/>
                  <a:pt x="1239522" y="503944"/>
                  <a:pt x="1156654" y="418219"/>
                </a:cubicBezTo>
                <a:cubicBezTo>
                  <a:pt x="1142367" y="433459"/>
                  <a:pt x="1128079" y="448699"/>
                  <a:pt x="1109982" y="466796"/>
                </a:cubicBezTo>
                <a:cubicBezTo>
                  <a:pt x="1150940" y="505849"/>
                  <a:pt x="1187135" y="541091"/>
                  <a:pt x="1224282" y="576334"/>
                </a:cubicBezTo>
                <a:cubicBezTo>
                  <a:pt x="1245237" y="596337"/>
                  <a:pt x="1261429" y="620149"/>
                  <a:pt x="1236665" y="645866"/>
                </a:cubicBezTo>
                <a:cubicBezTo>
                  <a:pt x="1209994" y="673489"/>
                  <a:pt x="1185229" y="657296"/>
                  <a:pt x="1163322" y="634437"/>
                </a:cubicBezTo>
                <a:cubicBezTo>
                  <a:pt x="1128079" y="596337"/>
                  <a:pt x="1092837" y="558237"/>
                  <a:pt x="1062357" y="523946"/>
                </a:cubicBezTo>
                <a:cubicBezTo>
                  <a:pt x="1030924" y="552521"/>
                  <a:pt x="1009017" y="572524"/>
                  <a:pt x="983299" y="595384"/>
                </a:cubicBezTo>
                <a:cubicBezTo>
                  <a:pt x="1008065" y="619196"/>
                  <a:pt x="1031877" y="640152"/>
                  <a:pt x="1054737" y="662059"/>
                </a:cubicBezTo>
                <a:cubicBezTo>
                  <a:pt x="1075692" y="682062"/>
                  <a:pt x="1084265" y="705874"/>
                  <a:pt x="1061404" y="728734"/>
                </a:cubicBezTo>
                <a:cubicBezTo>
                  <a:pt x="1039497" y="750641"/>
                  <a:pt x="1014732" y="743021"/>
                  <a:pt x="994729" y="722066"/>
                </a:cubicBezTo>
                <a:cubicBezTo>
                  <a:pt x="972822" y="698254"/>
                  <a:pt x="949962" y="674441"/>
                  <a:pt x="932817" y="656344"/>
                </a:cubicBezTo>
                <a:cubicBezTo>
                  <a:pt x="907099" y="677299"/>
                  <a:pt x="888049" y="692539"/>
                  <a:pt x="861379" y="714446"/>
                </a:cubicBezTo>
                <a:cubicBezTo>
                  <a:pt x="906147" y="756357"/>
                  <a:pt x="948057" y="792552"/>
                  <a:pt x="985204" y="832557"/>
                </a:cubicBezTo>
                <a:cubicBezTo>
                  <a:pt x="995682" y="843987"/>
                  <a:pt x="998540" y="871609"/>
                  <a:pt x="991872" y="885896"/>
                </a:cubicBezTo>
                <a:cubicBezTo>
                  <a:pt x="987110" y="896374"/>
                  <a:pt x="960440" y="900184"/>
                  <a:pt x="943294" y="899232"/>
                </a:cubicBezTo>
                <a:cubicBezTo>
                  <a:pt x="931865" y="898279"/>
                  <a:pt x="919482" y="883991"/>
                  <a:pt x="909957" y="873514"/>
                </a:cubicBezTo>
                <a:cubicBezTo>
                  <a:pt x="877572" y="837319"/>
                  <a:pt x="846140" y="800171"/>
                  <a:pt x="814707" y="763024"/>
                </a:cubicBezTo>
                <a:cubicBezTo>
                  <a:pt x="810897" y="767787"/>
                  <a:pt x="807087" y="772549"/>
                  <a:pt x="803277" y="777312"/>
                </a:cubicBezTo>
                <a:cubicBezTo>
                  <a:pt x="781369" y="797314"/>
                  <a:pt x="760415" y="817316"/>
                  <a:pt x="731840" y="843034"/>
                </a:cubicBezTo>
                <a:cubicBezTo>
                  <a:pt x="758510" y="866846"/>
                  <a:pt x="782322" y="887802"/>
                  <a:pt x="806135" y="908757"/>
                </a:cubicBezTo>
                <a:cubicBezTo>
                  <a:pt x="828042" y="928759"/>
                  <a:pt x="836615" y="956382"/>
                  <a:pt x="813754" y="973527"/>
                </a:cubicBezTo>
                <a:cubicBezTo>
                  <a:pt x="800419" y="983052"/>
                  <a:pt x="764224" y="978289"/>
                  <a:pt x="748985" y="966859"/>
                </a:cubicBezTo>
                <a:cubicBezTo>
                  <a:pt x="723267" y="947809"/>
                  <a:pt x="707074" y="917329"/>
                  <a:pt x="686119" y="891612"/>
                </a:cubicBezTo>
                <a:cubicBezTo>
                  <a:pt x="682310" y="895421"/>
                  <a:pt x="677547" y="899232"/>
                  <a:pt x="673737" y="903041"/>
                </a:cubicBezTo>
                <a:cubicBezTo>
                  <a:pt x="656592" y="918282"/>
                  <a:pt x="638494" y="934474"/>
                  <a:pt x="613729" y="956382"/>
                </a:cubicBezTo>
                <a:cubicBezTo>
                  <a:pt x="656592" y="996387"/>
                  <a:pt x="695644" y="1031629"/>
                  <a:pt x="733744" y="1067824"/>
                </a:cubicBezTo>
                <a:cubicBezTo>
                  <a:pt x="755652" y="1088779"/>
                  <a:pt x="768035" y="1113544"/>
                  <a:pt x="744222" y="1138309"/>
                </a:cubicBezTo>
                <a:cubicBezTo>
                  <a:pt x="719457" y="1163074"/>
                  <a:pt x="694692" y="1148787"/>
                  <a:pt x="674690" y="1126879"/>
                </a:cubicBezTo>
                <a:cubicBezTo>
                  <a:pt x="639447" y="1088779"/>
                  <a:pt x="603252" y="1050679"/>
                  <a:pt x="566104" y="1010674"/>
                </a:cubicBezTo>
                <a:cubicBezTo>
                  <a:pt x="538482" y="1038296"/>
                  <a:pt x="518479" y="1060204"/>
                  <a:pt x="490857" y="1087827"/>
                </a:cubicBezTo>
                <a:cubicBezTo>
                  <a:pt x="516574" y="1110687"/>
                  <a:pt x="541340" y="1132594"/>
                  <a:pt x="565152" y="1155454"/>
                </a:cubicBezTo>
                <a:cubicBezTo>
                  <a:pt x="586107" y="1175457"/>
                  <a:pt x="592774" y="1204032"/>
                  <a:pt x="568010" y="1221177"/>
                </a:cubicBezTo>
                <a:cubicBezTo>
                  <a:pt x="554674" y="1229749"/>
                  <a:pt x="522290" y="1224034"/>
                  <a:pt x="507049" y="1212604"/>
                </a:cubicBezTo>
                <a:cubicBezTo>
                  <a:pt x="481332" y="1193554"/>
                  <a:pt x="461329" y="1164979"/>
                  <a:pt x="436565" y="1137357"/>
                </a:cubicBezTo>
                <a:cubicBezTo>
                  <a:pt x="419419" y="1153549"/>
                  <a:pt x="409894" y="1162121"/>
                  <a:pt x="398465" y="1172599"/>
                </a:cubicBezTo>
                <a:cubicBezTo>
                  <a:pt x="407990" y="1184029"/>
                  <a:pt x="412752" y="1190696"/>
                  <a:pt x="417515" y="1196412"/>
                </a:cubicBezTo>
                <a:cubicBezTo>
                  <a:pt x="495619" y="1272612"/>
                  <a:pt x="571819" y="1348812"/>
                  <a:pt x="643257" y="1421202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76076825-A6FA-4522-B683-8F7C95476377}"/>
              </a:ext>
            </a:extLst>
          </p:cNvPr>
          <p:cNvSpPr/>
          <p:nvPr/>
        </p:nvSpPr>
        <p:spPr>
          <a:xfrm>
            <a:off x="1087372" y="779202"/>
            <a:ext cx="728744" cy="537187"/>
          </a:xfrm>
          <a:custGeom>
            <a:avLst/>
            <a:gdLst>
              <a:gd name="connsiteX0" fmla="*/ 285241 w 438171"/>
              <a:gd name="connsiteY0" fmla="*/ 156774 h 322994"/>
              <a:gd name="connsiteX1" fmla="*/ 250805 w 438171"/>
              <a:gd name="connsiteY1" fmla="*/ 191807 h 322994"/>
              <a:gd name="connsiteX2" fmla="*/ 285639 w 438171"/>
              <a:gd name="connsiteY2" fmla="*/ 225646 h 322994"/>
              <a:gd name="connsiteX3" fmla="*/ 320273 w 438171"/>
              <a:gd name="connsiteY3" fmla="*/ 190812 h 322994"/>
              <a:gd name="connsiteX4" fmla="*/ 285241 w 438171"/>
              <a:gd name="connsiteY4" fmla="*/ 156774 h 322994"/>
              <a:gd name="connsiteX5" fmla="*/ 286435 w 438171"/>
              <a:gd name="connsiteY5" fmla="*/ 113978 h 322994"/>
              <a:gd name="connsiteX6" fmla="*/ 362671 w 438171"/>
              <a:gd name="connsiteY6" fmla="*/ 190812 h 322994"/>
              <a:gd name="connsiteX7" fmla="*/ 285440 w 438171"/>
              <a:gd name="connsiteY7" fmla="*/ 267844 h 322994"/>
              <a:gd name="connsiteX8" fmla="*/ 209004 w 438171"/>
              <a:gd name="connsiteY8" fmla="*/ 190613 h 322994"/>
              <a:gd name="connsiteX9" fmla="*/ 286435 w 438171"/>
              <a:gd name="connsiteY9" fmla="*/ 113978 h 322994"/>
              <a:gd name="connsiteX10" fmla="*/ 286236 w 438171"/>
              <a:gd name="connsiteY10" fmla="*/ 97457 h 322994"/>
              <a:gd name="connsiteX11" fmla="*/ 192084 w 438171"/>
              <a:gd name="connsiteY11" fmla="*/ 190414 h 322994"/>
              <a:gd name="connsiteX12" fmla="*/ 282056 w 438171"/>
              <a:gd name="connsiteY12" fmla="*/ 284565 h 322994"/>
              <a:gd name="connsiteX13" fmla="*/ 378993 w 438171"/>
              <a:gd name="connsiteY13" fmla="*/ 193798 h 322994"/>
              <a:gd name="connsiteX14" fmla="*/ 286236 w 438171"/>
              <a:gd name="connsiteY14" fmla="*/ 97457 h 322994"/>
              <a:gd name="connsiteX15" fmla="*/ 166407 w 438171"/>
              <a:gd name="connsiteY15" fmla="*/ 89893 h 322994"/>
              <a:gd name="connsiteX16" fmla="*/ 285639 w 438171"/>
              <a:gd name="connsiteY16" fmla="*/ 90291 h 322994"/>
              <a:gd name="connsiteX17" fmla="*/ 405069 w 438171"/>
              <a:gd name="connsiteY17" fmla="*/ 90092 h 322994"/>
              <a:gd name="connsiteX18" fmla="*/ 419600 w 438171"/>
              <a:gd name="connsiteY18" fmla="*/ 98850 h 322994"/>
              <a:gd name="connsiteX19" fmla="*/ 415022 w 438171"/>
              <a:gd name="connsiteY19" fmla="*/ 250527 h 322994"/>
              <a:gd name="connsiteX20" fmla="*/ 278075 w 438171"/>
              <a:gd name="connsiteY20" fmla="*/ 322782 h 322994"/>
              <a:gd name="connsiteX21" fmla="*/ 151677 w 438171"/>
              <a:gd name="connsiteY21" fmla="*/ 98452 h 322994"/>
              <a:gd name="connsiteX22" fmla="*/ 166407 w 438171"/>
              <a:gd name="connsiteY22" fmla="*/ 89893 h 322994"/>
              <a:gd name="connsiteX23" fmla="*/ 156304 w 438171"/>
              <a:gd name="connsiteY23" fmla="*/ 494 h 322994"/>
              <a:gd name="connsiteX24" fmla="*/ 197060 w 438171"/>
              <a:gd name="connsiteY24" fmla="*/ 15249 h 322994"/>
              <a:gd name="connsiteX25" fmla="*/ 209402 w 438171"/>
              <a:gd name="connsiteY25" fmla="*/ 39135 h 322994"/>
              <a:gd name="connsiteX26" fmla="*/ 400689 w 438171"/>
              <a:gd name="connsiteY26" fmla="*/ 72575 h 322994"/>
              <a:gd name="connsiteX27" fmla="*/ 169193 w 438171"/>
              <a:gd name="connsiteY27" fmla="*/ 72575 h 322994"/>
              <a:gd name="connsiteX28" fmla="*/ 182131 w 438171"/>
              <a:gd name="connsiteY28" fmla="*/ 59438 h 322994"/>
              <a:gd name="connsiteX29" fmla="*/ 174965 w 438171"/>
              <a:gd name="connsiteY29" fmla="*/ 20225 h 322994"/>
              <a:gd name="connsiteX30" fmla="*/ 135752 w 438171"/>
              <a:gd name="connsiteY30" fmla="*/ 32367 h 322994"/>
              <a:gd name="connsiteX31" fmla="*/ 123212 w 438171"/>
              <a:gd name="connsiteY31" fmla="*/ 78746 h 322994"/>
              <a:gd name="connsiteX32" fmla="*/ 100919 w 438171"/>
              <a:gd name="connsiteY32" fmla="*/ 177873 h 322994"/>
              <a:gd name="connsiteX33" fmla="*/ 49762 w 438171"/>
              <a:gd name="connsiteY33" fmla="*/ 219873 h 322994"/>
              <a:gd name="connsiteX34" fmla="*/ 6170 w 438171"/>
              <a:gd name="connsiteY34" fmla="*/ 213901 h 322994"/>
              <a:gd name="connsiteX35" fmla="*/ 0 w 438171"/>
              <a:gd name="connsiteY35" fmla="*/ 203153 h 322994"/>
              <a:gd name="connsiteX36" fmla="*/ 11346 w 438171"/>
              <a:gd name="connsiteY36" fmla="*/ 197778 h 322994"/>
              <a:gd name="connsiteX37" fmla="*/ 13336 w 438171"/>
              <a:gd name="connsiteY37" fmla="*/ 198177 h 322994"/>
              <a:gd name="connsiteX38" fmla="*/ 89174 w 438171"/>
              <a:gd name="connsiteY38" fmla="*/ 162148 h 322994"/>
              <a:gd name="connsiteX39" fmla="*/ 105298 w 438171"/>
              <a:gd name="connsiteY39" fmla="*/ 85712 h 322994"/>
              <a:gd name="connsiteX40" fmla="*/ 118833 w 438171"/>
              <a:gd name="connsiteY40" fmla="*/ 26196 h 322994"/>
              <a:gd name="connsiteX41" fmla="*/ 156304 w 438171"/>
              <a:gd name="connsiteY41" fmla="*/ 494 h 322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438171" h="322994">
                <a:moveTo>
                  <a:pt x="285241" y="156774"/>
                </a:moveTo>
                <a:cubicBezTo>
                  <a:pt x="266530" y="156973"/>
                  <a:pt x="250407" y="173096"/>
                  <a:pt x="250805" y="191807"/>
                </a:cubicBezTo>
                <a:cubicBezTo>
                  <a:pt x="251203" y="210120"/>
                  <a:pt x="267326" y="225845"/>
                  <a:pt x="285639" y="225646"/>
                </a:cubicBezTo>
                <a:cubicBezTo>
                  <a:pt x="304748" y="225646"/>
                  <a:pt x="320472" y="209921"/>
                  <a:pt x="320273" y="190812"/>
                </a:cubicBezTo>
                <a:cubicBezTo>
                  <a:pt x="320074" y="171902"/>
                  <a:pt x="304548" y="156575"/>
                  <a:pt x="285241" y="156774"/>
                </a:cubicBezTo>
                <a:close/>
                <a:moveTo>
                  <a:pt x="286435" y="113978"/>
                </a:moveTo>
                <a:cubicBezTo>
                  <a:pt x="328434" y="114177"/>
                  <a:pt x="362671" y="148613"/>
                  <a:pt x="362671" y="190812"/>
                </a:cubicBezTo>
                <a:cubicBezTo>
                  <a:pt x="362671" y="233608"/>
                  <a:pt x="328236" y="267844"/>
                  <a:pt x="285440" y="267844"/>
                </a:cubicBezTo>
                <a:cubicBezTo>
                  <a:pt x="242445" y="267844"/>
                  <a:pt x="208805" y="234006"/>
                  <a:pt x="209004" y="190613"/>
                </a:cubicBezTo>
                <a:cubicBezTo>
                  <a:pt x="209004" y="147817"/>
                  <a:pt x="243241" y="113978"/>
                  <a:pt x="286435" y="113978"/>
                </a:cubicBezTo>
                <a:close/>
                <a:moveTo>
                  <a:pt x="286236" y="97457"/>
                </a:moveTo>
                <a:cubicBezTo>
                  <a:pt x="234682" y="97059"/>
                  <a:pt x="192681" y="138262"/>
                  <a:pt x="192084" y="190414"/>
                </a:cubicBezTo>
                <a:cubicBezTo>
                  <a:pt x="191487" y="240773"/>
                  <a:pt x="232890" y="284166"/>
                  <a:pt x="282056" y="284565"/>
                </a:cubicBezTo>
                <a:cubicBezTo>
                  <a:pt x="336198" y="284963"/>
                  <a:pt x="378396" y="245352"/>
                  <a:pt x="378993" y="193798"/>
                </a:cubicBezTo>
                <a:cubicBezTo>
                  <a:pt x="379591" y="140054"/>
                  <a:pt x="338984" y="97855"/>
                  <a:pt x="286236" y="97457"/>
                </a:cubicBezTo>
                <a:close/>
                <a:moveTo>
                  <a:pt x="166407" y="89893"/>
                </a:moveTo>
                <a:cubicBezTo>
                  <a:pt x="206018" y="90490"/>
                  <a:pt x="245828" y="90291"/>
                  <a:pt x="285639" y="90291"/>
                </a:cubicBezTo>
                <a:cubicBezTo>
                  <a:pt x="325449" y="90291"/>
                  <a:pt x="365259" y="90490"/>
                  <a:pt x="405069" y="90092"/>
                </a:cubicBezTo>
                <a:cubicBezTo>
                  <a:pt x="412434" y="90092"/>
                  <a:pt x="416415" y="92480"/>
                  <a:pt x="419600" y="98850"/>
                </a:cubicBezTo>
                <a:cubicBezTo>
                  <a:pt x="445078" y="150205"/>
                  <a:pt x="445078" y="201560"/>
                  <a:pt x="415022" y="250527"/>
                </a:cubicBezTo>
                <a:cubicBezTo>
                  <a:pt x="384169" y="300887"/>
                  <a:pt x="337193" y="325569"/>
                  <a:pt x="278075" y="322782"/>
                </a:cubicBezTo>
                <a:cubicBezTo>
                  <a:pt x="166208" y="317806"/>
                  <a:pt x="98132" y="196186"/>
                  <a:pt x="151677" y="98452"/>
                </a:cubicBezTo>
                <a:cubicBezTo>
                  <a:pt x="155260" y="92082"/>
                  <a:pt x="159042" y="89893"/>
                  <a:pt x="166407" y="89893"/>
                </a:cubicBezTo>
                <a:close/>
                <a:moveTo>
                  <a:pt x="156304" y="494"/>
                </a:moveTo>
                <a:cubicBezTo>
                  <a:pt x="171183" y="-1621"/>
                  <a:pt x="186610" y="3007"/>
                  <a:pt x="197060" y="15249"/>
                </a:cubicBezTo>
                <a:cubicBezTo>
                  <a:pt x="202434" y="21817"/>
                  <a:pt x="205022" y="30775"/>
                  <a:pt x="209402" y="39135"/>
                </a:cubicBezTo>
                <a:cubicBezTo>
                  <a:pt x="278074" y="-277"/>
                  <a:pt x="360680" y="21618"/>
                  <a:pt x="400689" y="72575"/>
                </a:cubicBezTo>
                <a:cubicBezTo>
                  <a:pt x="323856" y="72575"/>
                  <a:pt x="247819" y="72575"/>
                  <a:pt x="169193" y="72575"/>
                </a:cubicBezTo>
                <a:cubicBezTo>
                  <a:pt x="174368" y="67201"/>
                  <a:pt x="178150" y="63220"/>
                  <a:pt x="182131" y="59438"/>
                </a:cubicBezTo>
                <a:cubicBezTo>
                  <a:pt x="194871" y="47495"/>
                  <a:pt x="191288" y="26993"/>
                  <a:pt x="174965" y="20225"/>
                </a:cubicBezTo>
                <a:cubicBezTo>
                  <a:pt x="160236" y="14054"/>
                  <a:pt x="144909" y="18433"/>
                  <a:pt x="135752" y="32367"/>
                </a:cubicBezTo>
                <a:cubicBezTo>
                  <a:pt x="126596" y="46300"/>
                  <a:pt x="124008" y="62423"/>
                  <a:pt x="123212" y="78746"/>
                </a:cubicBezTo>
                <a:cubicBezTo>
                  <a:pt x="121421" y="112982"/>
                  <a:pt x="116843" y="146821"/>
                  <a:pt x="100919" y="177873"/>
                </a:cubicBezTo>
                <a:cubicBezTo>
                  <a:pt x="89772" y="199172"/>
                  <a:pt x="74445" y="215295"/>
                  <a:pt x="49762" y="219873"/>
                </a:cubicBezTo>
                <a:cubicBezTo>
                  <a:pt x="34635" y="222660"/>
                  <a:pt x="19905" y="219873"/>
                  <a:pt x="6170" y="213901"/>
                </a:cubicBezTo>
                <a:cubicBezTo>
                  <a:pt x="3185" y="212508"/>
                  <a:pt x="1990" y="206935"/>
                  <a:pt x="0" y="203153"/>
                </a:cubicBezTo>
                <a:cubicBezTo>
                  <a:pt x="3782" y="201361"/>
                  <a:pt x="7564" y="199371"/>
                  <a:pt x="11346" y="197778"/>
                </a:cubicBezTo>
                <a:cubicBezTo>
                  <a:pt x="11744" y="197579"/>
                  <a:pt x="12540" y="197977"/>
                  <a:pt x="13336" y="198177"/>
                </a:cubicBezTo>
                <a:cubicBezTo>
                  <a:pt x="52549" y="208925"/>
                  <a:pt x="72653" y="199570"/>
                  <a:pt x="89174" y="162148"/>
                </a:cubicBezTo>
                <a:cubicBezTo>
                  <a:pt x="99923" y="137864"/>
                  <a:pt x="103904" y="111987"/>
                  <a:pt x="105298" y="85712"/>
                </a:cubicBezTo>
                <a:cubicBezTo>
                  <a:pt x="106492" y="65011"/>
                  <a:pt x="108483" y="44708"/>
                  <a:pt x="118833" y="26196"/>
                </a:cubicBezTo>
                <a:cubicBezTo>
                  <a:pt x="127094" y="11467"/>
                  <a:pt x="141425" y="2609"/>
                  <a:pt x="156304" y="494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5" name="TextBox 67">
            <a:extLst>
              <a:ext uri="{FF2B5EF4-FFF2-40B4-BE49-F238E27FC236}">
                <a16:creationId xmlns:a16="http://schemas.microsoft.com/office/drawing/2014/main" id="{70B4880D-C146-4488-AB6C-F22CA454757E}"/>
              </a:ext>
            </a:extLst>
          </p:cNvPr>
          <p:cNvSpPr txBox="1"/>
          <p:nvPr/>
        </p:nvSpPr>
        <p:spPr>
          <a:xfrm>
            <a:off x="5797430" y="779202"/>
            <a:ext cx="883297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400" b="1" dirty="0" err="1">
                <a:solidFill>
                  <a:schemeClr val="accent1"/>
                </a:solidFill>
                <a:latin typeface="+mj-lt"/>
                <a:cs typeface="Arial" pitchFamily="34" charset="0"/>
              </a:rPr>
              <a:t>Arquivo</a:t>
            </a:r>
            <a:r>
              <a:rPr lang="en-US" altLang="ko-KR" sz="44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4400" b="1" dirty="0" err="1">
                <a:solidFill>
                  <a:schemeClr val="accent1"/>
                </a:solidFill>
                <a:latin typeface="+mj-lt"/>
                <a:cs typeface="Arial" pitchFamily="34" charset="0"/>
              </a:rPr>
              <a:t>Sequencial</a:t>
            </a:r>
            <a:endParaRPr lang="ko-KR" altLang="en-US" sz="4400" b="1" dirty="0">
              <a:solidFill>
                <a:schemeClr val="accent1"/>
              </a:solidFill>
              <a:latin typeface="+mj-lt"/>
              <a:cs typeface="Arial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B117548-5344-4102-A94C-1EBDDD11AD89}"/>
              </a:ext>
            </a:extLst>
          </p:cNvPr>
          <p:cNvSpPr txBox="1"/>
          <p:nvPr/>
        </p:nvSpPr>
        <p:spPr>
          <a:xfrm>
            <a:off x="530782" y="1780252"/>
            <a:ext cx="11661218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err="1"/>
              <a:t>paciente.read</a:t>
            </a:r>
            <a:r>
              <a:rPr lang="pt-BR" sz="2000" dirty="0"/>
              <a:t>((char *)(&amp;</a:t>
            </a:r>
            <a:r>
              <a:rPr lang="pt-BR" sz="2000" dirty="0" err="1"/>
              <a:t>cadC</a:t>
            </a:r>
            <a:r>
              <a:rPr lang="pt-BR" sz="2000" dirty="0"/>
              <a:t>),</a:t>
            </a:r>
            <a:r>
              <a:rPr lang="pt-BR" sz="2000" dirty="0" err="1"/>
              <a:t>sizeof</a:t>
            </a:r>
            <a:r>
              <a:rPr lang="pt-BR" sz="2000" dirty="0"/>
              <a:t>(clientes));</a:t>
            </a:r>
          </a:p>
          <a:p>
            <a:r>
              <a:rPr lang="pt-BR" sz="2000" dirty="0"/>
              <a:t>    </a:t>
            </a:r>
            <a:r>
              <a:rPr lang="pt-BR" sz="2000" dirty="0" err="1"/>
              <a:t>while</a:t>
            </a:r>
            <a:r>
              <a:rPr lang="pt-BR" sz="2000" dirty="0"/>
              <a:t>(!</a:t>
            </a:r>
            <a:r>
              <a:rPr lang="pt-BR" sz="2000" dirty="0" err="1"/>
              <a:t>paciente.eof</a:t>
            </a:r>
            <a:r>
              <a:rPr lang="pt-BR" sz="2000" dirty="0"/>
              <a:t>())</a:t>
            </a:r>
          </a:p>
          <a:p>
            <a:r>
              <a:rPr lang="pt-BR" sz="2000" dirty="0"/>
              <a:t>    {</a:t>
            </a:r>
          </a:p>
          <a:p>
            <a:r>
              <a:rPr lang="pt-BR" sz="2000" dirty="0"/>
              <a:t>        </a:t>
            </a:r>
            <a:r>
              <a:rPr lang="pt-BR" sz="2000" dirty="0" err="1"/>
              <a:t>if</a:t>
            </a:r>
            <a:r>
              <a:rPr lang="pt-BR" sz="2000" dirty="0"/>
              <a:t>((</a:t>
            </a:r>
            <a:r>
              <a:rPr lang="pt-BR" sz="2000" dirty="0" err="1"/>
              <a:t>strcmp</a:t>
            </a:r>
            <a:r>
              <a:rPr lang="pt-BR" sz="2000" dirty="0"/>
              <a:t>(</a:t>
            </a:r>
            <a:r>
              <a:rPr lang="pt-BR" sz="2000" dirty="0" err="1"/>
              <a:t>nome,cadC.nome</a:t>
            </a:r>
            <a:r>
              <a:rPr lang="pt-BR" sz="2000" dirty="0"/>
              <a:t>) == 0 ) &amp;&amp; (</a:t>
            </a:r>
            <a:r>
              <a:rPr lang="pt-BR" sz="2000" dirty="0" err="1"/>
              <a:t>strcmp</a:t>
            </a:r>
            <a:r>
              <a:rPr lang="pt-BR" sz="2000" dirty="0"/>
              <a:t>(</a:t>
            </a:r>
            <a:r>
              <a:rPr lang="pt-BR" sz="2000" dirty="0" err="1"/>
              <a:t>cpf,cadC.cpf</a:t>
            </a:r>
            <a:r>
              <a:rPr lang="pt-BR" sz="2000" dirty="0"/>
              <a:t>) == 0))</a:t>
            </a:r>
          </a:p>
          <a:p>
            <a:r>
              <a:rPr lang="pt-BR" sz="2000" dirty="0"/>
              <a:t>        {</a:t>
            </a:r>
          </a:p>
          <a:p>
            <a:r>
              <a:rPr lang="pt-BR" sz="2000" dirty="0"/>
              <a:t>            char </a:t>
            </a:r>
            <a:r>
              <a:rPr lang="pt-BR" sz="2000" dirty="0" err="1"/>
              <a:t>arq</a:t>
            </a:r>
            <a:r>
              <a:rPr lang="pt-BR" sz="2000" dirty="0"/>
              <a:t>[15];</a:t>
            </a:r>
          </a:p>
          <a:p>
            <a:r>
              <a:rPr lang="pt-BR" sz="2000" dirty="0"/>
              <a:t>            </a:t>
            </a:r>
            <a:r>
              <a:rPr lang="pt-BR" sz="2000" dirty="0" err="1"/>
              <a:t>sprintf</a:t>
            </a:r>
            <a:r>
              <a:rPr lang="pt-BR" sz="2000" dirty="0"/>
              <a:t>(</a:t>
            </a:r>
            <a:r>
              <a:rPr lang="pt-BR" sz="2000" dirty="0" err="1"/>
              <a:t>arq</a:t>
            </a:r>
            <a:r>
              <a:rPr lang="pt-BR" sz="2000" dirty="0"/>
              <a:t>,"%s.</a:t>
            </a:r>
            <a:r>
              <a:rPr lang="pt-BR" sz="2000" dirty="0" err="1"/>
              <a:t>txt</a:t>
            </a:r>
            <a:r>
              <a:rPr lang="pt-BR" sz="2000" dirty="0"/>
              <a:t>",</a:t>
            </a:r>
            <a:r>
              <a:rPr lang="pt-BR" sz="2000" dirty="0" err="1"/>
              <a:t>cpf</a:t>
            </a:r>
            <a:r>
              <a:rPr lang="pt-BR" sz="2000" dirty="0"/>
              <a:t>);            </a:t>
            </a:r>
          </a:p>
          <a:p>
            <a:r>
              <a:rPr lang="pt-BR" sz="2000" dirty="0"/>
              <a:t>            </a:t>
            </a:r>
            <a:r>
              <a:rPr lang="pt-BR" sz="2000" dirty="0" err="1"/>
              <a:t>ofstream</a:t>
            </a:r>
            <a:r>
              <a:rPr lang="pt-BR" sz="2000" dirty="0"/>
              <a:t> </a:t>
            </a:r>
            <a:r>
              <a:rPr lang="pt-BR" sz="2000" dirty="0" err="1"/>
              <a:t>receituario</a:t>
            </a:r>
            <a:r>
              <a:rPr lang="pt-BR" sz="2000" dirty="0"/>
              <a:t>(</a:t>
            </a:r>
            <a:r>
              <a:rPr lang="pt-BR" sz="2000" dirty="0" err="1"/>
              <a:t>arq,ios</a:t>
            </a:r>
            <a:r>
              <a:rPr lang="pt-BR" sz="2000" dirty="0"/>
              <a:t>::app);</a:t>
            </a:r>
          </a:p>
          <a:p>
            <a:endParaRPr lang="pt-BR" sz="2400" b="1" dirty="0"/>
          </a:p>
          <a:p>
            <a:r>
              <a:rPr lang="pt-BR" sz="2400" b="1" dirty="0"/>
              <a:t>            </a:t>
            </a:r>
            <a:r>
              <a:rPr lang="pt-BR" sz="2400" b="1" dirty="0" err="1"/>
              <a:t>receituario</a:t>
            </a:r>
            <a:r>
              <a:rPr lang="pt-BR" sz="2400" b="1" dirty="0"/>
              <a:t> &lt;&lt; "\n\t\t LIFEMED \n"</a:t>
            </a:r>
          </a:p>
          <a:p>
            <a:r>
              <a:rPr lang="pt-BR" sz="2400" b="1" dirty="0"/>
              <a:t>                        &lt;&lt; "\t\t RECEITUARIO \n\n"</a:t>
            </a:r>
          </a:p>
          <a:p>
            <a:r>
              <a:rPr lang="pt-BR" sz="2400" b="1" dirty="0"/>
              <a:t>                        &lt;&lt; "\t PACIENTE: " &lt;&lt; </a:t>
            </a:r>
            <a:r>
              <a:rPr lang="pt-BR" sz="2400" b="1" dirty="0" err="1"/>
              <a:t>cadC.nome</a:t>
            </a:r>
            <a:r>
              <a:rPr lang="pt-BR" sz="2400" b="1" dirty="0"/>
              <a:t> &lt;&lt; "\n"</a:t>
            </a:r>
          </a:p>
          <a:p>
            <a:r>
              <a:rPr lang="pt-BR" sz="2400" b="1" dirty="0"/>
              <a:t>                        &lt;&lt; "\t SEXO: " &lt;&lt; </a:t>
            </a:r>
            <a:r>
              <a:rPr lang="pt-BR" sz="2400" b="1" dirty="0" err="1"/>
              <a:t>cadC.sexo</a:t>
            </a:r>
            <a:r>
              <a:rPr lang="pt-BR" sz="2400" b="1" dirty="0"/>
              <a:t> &lt;&lt; "\t" &lt;&lt; " IDADE: " &lt;&lt; idade(</a:t>
            </a:r>
            <a:r>
              <a:rPr lang="pt-BR" sz="2400" b="1" dirty="0" err="1"/>
              <a:t>cadC.dia,cadC.mes,cadC.ano</a:t>
            </a:r>
            <a:r>
              <a:rPr lang="pt-BR" sz="2400" b="1" dirty="0"/>
              <a:t>) &lt;&lt; "\n\n\n\n\n\n";</a:t>
            </a:r>
          </a:p>
          <a:p>
            <a:r>
              <a:rPr lang="pt-BR" sz="2400" b="1" dirty="0"/>
              <a:t>            </a:t>
            </a:r>
          </a:p>
        </p:txBody>
      </p:sp>
    </p:spTree>
    <p:extLst>
      <p:ext uri="{BB962C8B-B14F-4D97-AF65-F5344CB8AC3E}">
        <p14:creationId xmlns:p14="http://schemas.microsoft.com/office/powerpoint/2010/main" val="2280499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allAtOnce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3070387-F1D3-4DB6-854D-2725859D69AB}"/>
              </a:ext>
            </a:extLst>
          </p:cNvPr>
          <p:cNvGrpSpPr/>
          <p:nvPr/>
        </p:nvGrpSpPr>
        <p:grpSpPr>
          <a:xfrm rot="5400000">
            <a:off x="1858945" y="-845632"/>
            <a:ext cx="1738265" cy="3429529"/>
            <a:chOff x="0" y="2486173"/>
            <a:chExt cx="1738265" cy="3429529"/>
          </a:xfrm>
        </p:grpSpPr>
        <p:sp>
          <p:nvSpPr>
            <p:cNvPr id="3" name="Arrow: Pentagon 2">
              <a:extLst>
                <a:ext uri="{FF2B5EF4-FFF2-40B4-BE49-F238E27FC236}">
                  <a16:creationId xmlns:a16="http://schemas.microsoft.com/office/drawing/2014/main" id="{98EE9BC8-58F3-41AA-93A4-D4FD260BF0BF}"/>
                </a:ext>
              </a:extLst>
            </p:cNvPr>
            <p:cNvSpPr/>
            <p:nvPr/>
          </p:nvSpPr>
          <p:spPr>
            <a:xfrm>
              <a:off x="0" y="2486173"/>
              <a:ext cx="1738265" cy="1030107"/>
            </a:xfrm>
            <a:prstGeom prst="homePlat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Arrow: Pentagon 3">
              <a:extLst>
                <a:ext uri="{FF2B5EF4-FFF2-40B4-BE49-F238E27FC236}">
                  <a16:creationId xmlns:a16="http://schemas.microsoft.com/office/drawing/2014/main" id="{4CD081D1-24CF-4F2A-A508-88003CACB4E8}"/>
                </a:ext>
              </a:extLst>
            </p:cNvPr>
            <p:cNvSpPr/>
            <p:nvPr/>
          </p:nvSpPr>
          <p:spPr>
            <a:xfrm>
              <a:off x="0" y="3685884"/>
              <a:ext cx="1738265" cy="1030107"/>
            </a:xfrm>
            <a:prstGeom prst="homePlat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Arrow: Pentagon 4">
              <a:extLst>
                <a:ext uri="{FF2B5EF4-FFF2-40B4-BE49-F238E27FC236}">
                  <a16:creationId xmlns:a16="http://schemas.microsoft.com/office/drawing/2014/main" id="{6E51F087-801D-4853-A985-AF462A24666C}"/>
                </a:ext>
              </a:extLst>
            </p:cNvPr>
            <p:cNvSpPr/>
            <p:nvPr/>
          </p:nvSpPr>
          <p:spPr>
            <a:xfrm>
              <a:off x="0" y="4885595"/>
              <a:ext cx="1738265" cy="1030107"/>
            </a:xfrm>
            <a:prstGeom prst="homePlat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10A16B8-4880-4FF9-B37C-98F16FA1101F}"/>
              </a:ext>
            </a:extLst>
          </p:cNvPr>
          <p:cNvSpPr/>
          <p:nvPr/>
        </p:nvSpPr>
        <p:spPr>
          <a:xfrm>
            <a:off x="2478786" y="726080"/>
            <a:ext cx="566098" cy="546235"/>
          </a:xfrm>
          <a:custGeom>
            <a:avLst/>
            <a:gdLst>
              <a:gd name="connsiteX0" fmla="*/ 434340 w 1628775"/>
              <a:gd name="connsiteY0" fmla="*/ 348984 h 1571625"/>
              <a:gd name="connsiteX1" fmla="*/ 708660 w 1628775"/>
              <a:gd name="connsiteY1" fmla="*/ 18466 h 1571625"/>
              <a:gd name="connsiteX2" fmla="*/ 1204913 w 1628775"/>
              <a:gd name="connsiteY2" fmla="*/ 308979 h 1571625"/>
              <a:gd name="connsiteX3" fmla="*/ 1258253 w 1628775"/>
              <a:gd name="connsiteY3" fmla="*/ 349936 h 1571625"/>
              <a:gd name="connsiteX4" fmla="*/ 1463040 w 1628775"/>
              <a:gd name="connsiteY4" fmla="*/ 348984 h 1571625"/>
              <a:gd name="connsiteX5" fmla="*/ 1636395 w 1628775"/>
              <a:gd name="connsiteY5" fmla="*/ 520434 h 1571625"/>
              <a:gd name="connsiteX6" fmla="*/ 1636395 w 1628775"/>
              <a:gd name="connsiteY6" fmla="*/ 1411021 h 1571625"/>
              <a:gd name="connsiteX7" fmla="*/ 1470660 w 1628775"/>
              <a:gd name="connsiteY7" fmla="*/ 1579613 h 1571625"/>
              <a:gd name="connsiteX8" fmla="*/ 165735 w 1628775"/>
              <a:gd name="connsiteY8" fmla="*/ 1579613 h 1571625"/>
              <a:gd name="connsiteX9" fmla="*/ 0 w 1628775"/>
              <a:gd name="connsiteY9" fmla="*/ 1411974 h 1571625"/>
              <a:gd name="connsiteX10" fmla="*/ 0 w 1628775"/>
              <a:gd name="connsiteY10" fmla="*/ 516624 h 1571625"/>
              <a:gd name="connsiteX11" fmla="*/ 166688 w 1628775"/>
              <a:gd name="connsiteY11" fmla="*/ 348984 h 1571625"/>
              <a:gd name="connsiteX12" fmla="*/ 434340 w 1628775"/>
              <a:gd name="connsiteY12" fmla="*/ 348984 h 1571625"/>
              <a:gd name="connsiteX13" fmla="*/ 504825 w 1628775"/>
              <a:gd name="connsiteY13" fmla="*/ 881431 h 1571625"/>
              <a:gd name="connsiteX14" fmla="*/ 504825 w 1628775"/>
              <a:gd name="connsiteY14" fmla="*/ 1051929 h 1571625"/>
              <a:gd name="connsiteX15" fmla="*/ 670560 w 1628775"/>
              <a:gd name="connsiteY15" fmla="*/ 1050976 h 1571625"/>
              <a:gd name="connsiteX16" fmla="*/ 732472 w 1628775"/>
              <a:gd name="connsiteY16" fmla="*/ 1112888 h 1571625"/>
              <a:gd name="connsiteX17" fmla="*/ 732472 w 1628775"/>
              <a:gd name="connsiteY17" fmla="*/ 1279576 h 1571625"/>
              <a:gd name="connsiteX18" fmla="*/ 902970 w 1628775"/>
              <a:gd name="connsiteY18" fmla="*/ 1279576 h 1571625"/>
              <a:gd name="connsiteX19" fmla="*/ 902970 w 1628775"/>
              <a:gd name="connsiteY19" fmla="*/ 1154799 h 1571625"/>
              <a:gd name="connsiteX20" fmla="*/ 1002983 w 1628775"/>
              <a:gd name="connsiteY20" fmla="*/ 1051929 h 1571625"/>
              <a:gd name="connsiteX21" fmla="*/ 1131570 w 1628775"/>
              <a:gd name="connsiteY21" fmla="*/ 1051929 h 1571625"/>
              <a:gd name="connsiteX22" fmla="*/ 1131570 w 1628775"/>
              <a:gd name="connsiteY22" fmla="*/ 881431 h 1571625"/>
              <a:gd name="connsiteX23" fmla="*/ 962025 w 1628775"/>
              <a:gd name="connsiteY23" fmla="*/ 881431 h 1571625"/>
              <a:gd name="connsiteX24" fmla="*/ 902018 w 1628775"/>
              <a:gd name="connsiteY24" fmla="*/ 820471 h 1571625"/>
              <a:gd name="connsiteX25" fmla="*/ 902018 w 1628775"/>
              <a:gd name="connsiteY25" fmla="*/ 652831 h 1571625"/>
              <a:gd name="connsiteX26" fmla="*/ 731520 w 1628775"/>
              <a:gd name="connsiteY26" fmla="*/ 652831 h 1571625"/>
              <a:gd name="connsiteX27" fmla="*/ 731520 w 1628775"/>
              <a:gd name="connsiteY27" fmla="*/ 812851 h 1571625"/>
              <a:gd name="connsiteX28" fmla="*/ 665797 w 1628775"/>
              <a:gd name="connsiteY28" fmla="*/ 880479 h 1571625"/>
              <a:gd name="connsiteX29" fmla="*/ 504825 w 1628775"/>
              <a:gd name="connsiteY29" fmla="*/ 881431 h 1571625"/>
              <a:gd name="connsiteX30" fmla="*/ 516255 w 1628775"/>
              <a:gd name="connsiteY30" fmla="*/ 346126 h 1571625"/>
              <a:gd name="connsiteX31" fmla="*/ 1129665 w 1628775"/>
              <a:gd name="connsiteY31" fmla="*/ 346126 h 1571625"/>
              <a:gd name="connsiteX32" fmla="*/ 850583 w 1628775"/>
              <a:gd name="connsiteY32" fmla="*/ 79426 h 1571625"/>
              <a:gd name="connsiteX33" fmla="*/ 516255 w 1628775"/>
              <a:gd name="connsiteY33" fmla="*/ 346126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1628775" h="1571625">
                <a:moveTo>
                  <a:pt x="434340" y="348984"/>
                </a:moveTo>
                <a:cubicBezTo>
                  <a:pt x="464820" y="181343"/>
                  <a:pt x="552450" y="67996"/>
                  <a:pt x="708660" y="18466"/>
                </a:cubicBezTo>
                <a:cubicBezTo>
                  <a:pt x="929640" y="-51066"/>
                  <a:pt x="1155383" y="82284"/>
                  <a:pt x="1204913" y="308979"/>
                </a:cubicBezTo>
                <a:cubicBezTo>
                  <a:pt x="1212533" y="344221"/>
                  <a:pt x="1225868" y="350888"/>
                  <a:pt x="1258253" y="349936"/>
                </a:cubicBezTo>
                <a:cubicBezTo>
                  <a:pt x="1326833" y="348031"/>
                  <a:pt x="1394460" y="348984"/>
                  <a:pt x="1463040" y="348984"/>
                </a:cubicBezTo>
                <a:cubicBezTo>
                  <a:pt x="1568768" y="349936"/>
                  <a:pt x="1636395" y="415659"/>
                  <a:pt x="1636395" y="520434"/>
                </a:cubicBezTo>
                <a:cubicBezTo>
                  <a:pt x="1636395" y="817613"/>
                  <a:pt x="1636395" y="1113841"/>
                  <a:pt x="1636395" y="1411021"/>
                </a:cubicBezTo>
                <a:cubicBezTo>
                  <a:pt x="1636395" y="1511986"/>
                  <a:pt x="1569720" y="1579613"/>
                  <a:pt x="1470660" y="1579613"/>
                </a:cubicBezTo>
                <a:cubicBezTo>
                  <a:pt x="1035368" y="1580566"/>
                  <a:pt x="601028" y="1580566"/>
                  <a:pt x="165735" y="1579613"/>
                </a:cubicBezTo>
                <a:cubicBezTo>
                  <a:pt x="63818" y="1579613"/>
                  <a:pt x="0" y="1513891"/>
                  <a:pt x="0" y="1411974"/>
                </a:cubicBezTo>
                <a:cubicBezTo>
                  <a:pt x="0" y="1113841"/>
                  <a:pt x="0" y="814756"/>
                  <a:pt x="0" y="516624"/>
                </a:cubicBezTo>
                <a:cubicBezTo>
                  <a:pt x="0" y="415659"/>
                  <a:pt x="65722" y="348984"/>
                  <a:pt x="166688" y="348984"/>
                </a:cubicBezTo>
                <a:cubicBezTo>
                  <a:pt x="254318" y="348031"/>
                  <a:pt x="342900" y="348984"/>
                  <a:pt x="434340" y="348984"/>
                </a:cubicBezTo>
                <a:close/>
                <a:moveTo>
                  <a:pt x="504825" y="881431"/>
                </a:moveTo>
                <a:cubicBezTo>
                  <a:pt x="504825" y="941438"/>
                  <a:pt x="504825" y="994779"/>
                  <a:pt x="504825" y="1051929"/>
                </a:cubicBezTo>
                <a:cubicBezTo>
                  <a:pt x="562928" y="1051929"/>
                  <a:pt x="617220" y="1053834"/>
                  <a:pt x="670560" y="1050976"/>
                </a:cubicBezTo>
                <a:cubicBezTo>
                  <a:pt x="716280" y="1049071"/>
                  <a:pt x="733425" y="1068121"/>
                  <a:pt x="732472" y="1112888"/>
                </a:cubicBezTo>
                <a:cubicBezTo>
                  <a:pt x="730568" y="1168134"/>
                  <a:pt x="732472" y="1222426"/>
                  <a:pt x="732472" y="1279576"/>
                </a:cubicBezTo>
                <a:cubicBezTo>
                  <a:pt x="791528" y="1279576"/>
                  <a:pt x="844868" y="1279576"/>
                  <a:pt x="902970" y="1279576"/>
                </a:cubicBezTo>
                <a:cubicBezTo>
                  <a:pt x="902970" y="1235761"/>
                  <a:pt x="902970" y="1194804"/>
                  <a:pt x="902970" y="1154799"/>
                </a:cubicBezTo>
                <a:cubicBezTo>
                  <a:pt x="902970" y="1051929"/>
                  <a:pt x="902970" y="1051929"/>
                  <a:pt x="1002983" y="1051929"/>
                </a:cubicBezTo>
                <a:cubicBezTo>
                  <a:pt x="1044893" y="1051929"/>
                  <a:pt x="1087755" y="1051929"/>
                  <a:pt x="1131570" y="1051929"/>
                </a:cubicBezTo>
                <a:cubicBezTo>
                  <a:pt x="1131570" y="992874"/>
                  <a:pt x="1131570" y="938581"/>
                  <a:pt x="1131570" y="881431"/>
                </a:cubicBezTo>
                <a:cubicBezTo>
                  <a:pt x="1072515" y="881431"/>
                  <a:pt x="1017270" y="881431"/>
                  <a:pt x="962025" y="881431"/>
                </a:cubicBezTo>
                <a:cubicBezTo>
                  <a:pt x="921068" y="881431"/>
                  <a:pt x="901065" y="863334"/>
                  <a:pt x="902018" y="820471"/>
                </a:cubicBezTo>
                <a:cubicBezTo>
                  <a:pt x="903922" y="765226"/>
                  <a:pt x="902018" y="709981"/>
                  <a:pt x="902018" y="652831"/>
                </a:cubicBezTo>
                <a:cubicBezTo>
                  <a:pt x="842010" y="652831"/>
                  <a:pt x="787718" y="652831"/>
                  <a:pt x="731520" y="652831"/>
                </a:cubicBezTo>
                <a:cubicBezTo>
                  <a:pt x="731520" y="709029"/>
                  <a:pt x="731520" y="760463"/>
                  <a:pt x="731520" y="812851"/>
                </a:cubicBezTo>
                <a:cubicBezTo>
                  <a:pt x="731520" y="869049"/>
                  <a:pt x="720090" y="880479"/>
                  <a:pt x="665797" y="880479"/>
                </a:cubicBezTo>
                <a:cubicBezTo>
                  <a:pt x="612458" y="881431"/>
                  <a:pt x="559118" y="881431"/>
                  <a:pt x="504825" y="881431"/>
                </a:cubicBezTo>
                <a:close/>
                <a:moveTo>
                  <a:pt x="516255" y="346126"/>
                </a:moveTo>
                <a:cubicBezTo>
                  <a:pt x="722947" y="346126"/>
                  <a:pt x="925830" y="346126"/>
                  <a:pt x="1129665" y="346126"/>
                </a:cubicBezTo>
                <a:cubicBezTo>
                  <a:pt x="1119188" y="208966"/>
                  <a:pt x="989647" y="86093"/>
                  <a:pt x="850583" y="79426"/>
                </a:cubicBezTo>
                <a:cubicBezTo>
                  <a:pt x="679133" y="70854"/>
                  <a:pt x="543878" y="176581"/>
                  <a:pt x="516255" y="346126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744394D-4C03-4338-B0A0-6DDFDAFF7178}"/>
              </a:ext>
            </a:extLst>
          </p:cNvPr>
          <p:cNvSpPr/>
          <p:nvPr/>
        </p:nvSpPr>
        <p:spPr>
          <a:xfrm>
            <a:off x="3611634" y="705278"/>
            <a:ext cx="632308" cy="635619"/>
          </a:xfrm>
          <a:custGeom>
            <a:avLst/>
            <a:gdLst>
              <a:gd name="connsiteX0" fmla="*/ 549912 w 1819275"/>
              <a:gd name="connsiteY0" fmla="*/ 1441204 h 1828800"/>
              <a:gd name="connsiteX1" fmla="*/ 387035 w 1819275"/>
              <a:gd name="connsiteY1" fmla="*/ 1605987 h 1828800"/>
              <a:gd name="connsiteX2" fmla="*/ 459424 w 1819275"/>
              <a:gd name="connsiteY2" fmla="*/ 1663137 h 1828800"/>
              <a:gd name="connsiteX3" fmla="*/ 460377 w 1819275"/>
              <a:gd name="connsiteY3" fmla="*/ 1738384 h 1828800"/>
              <a:gd name="connsiteX4" fmla="*/ 457519 w 1819275"/>
              <a:gd name="connsiteY4" fmla="*/ 1742194 h 1828800"/>
              <a:gd name="connsiteX5" fmla="*/ 251779 w 1819275"/>
              <a:gd name="connsiteY5" fmla="*/ 1747909 h 1828800"/>
              <a:gd name="connsiteX6" fmla="*/ 26037 w 1819275"/>
              <a:gd name="connsiteY6" fmla="*/ 1523119 h 1828800"/>
              <a:gd name="connsiteX7" fmla="*/ 24132 w 1819275"/>
              <a:gd name="connsiteY7" fmla="*/ 1435489 h 1828800"/>
              <a:gd name="connsiteX8" fmla="*/ 91759 w 1819275"/>
              <a:gd name="connsiteY8" fmla="*/ 1367862 h 1828800"/>
              <a:gd name="connsiteX9" fmla="*/ 162244 w 1819275"/>
              <a:gd name="connsiteY9" fmla="*/ 1365957 h 1828800"/>
              <a:gd name="connsiteX10" fmla="*/ 224157 w 1819275"/>
              <a:gd name="connsiteY10" fmla="*/ 1434537 h 1828800"/>
              <a:gd name="connsiteX11" fmla="*/ 386082 w 1819275"/>
              <a:gd name="connsiteY11" fmla="*/ 1270707 h 1828800"/>
              <a:gd name="connsiteX12" fmla="*/ 327027 w 1819275"/>
              <a:gd name="connsiteY12" fmla="*/ 1224987 h 1828800"/>
              <a:gd name="connsiteX13" fmla="*/ 327979 w 1819275"/>
              <a:gd name="connsiteY13" fmla="*/ 1130689 h 1828800"/>
              <a:gd name="connsiteX14" fmla="*/ 1042354 w 1819275"/>
              <a:gd name="connsiteY14" fmla="*/ 411552 h 1828800"/>
              <a:gd name="connsiteX15" fmla="*/ 1321437 w 1819275"/>
              <a:gd name="connsiteY15" fmla="*/ 265819 h 1828800"/>
              <a:gd name="connsiteX16" fmla="*/ 1538607 w 1819275"/>
              <a:gd name="connsiteY16" fmla="*/ 213432 h 1828800"/>
              <a:gd name="connsiteX17" fmla="*/ 1581469 w 1819275"/>
              <a:gd name="connsiteY17" fmla="*/ 186762 h 1828800"/>
              <a:gd name="connsiteX18" fmla="*/ 1739585 w 1819275"/>
              <a:gd name="connsiteY18" fmla="*/ 28646 h 1828800"/>
              <a:gd name="connsiteX19" fmla="*/ 1811974 w 1819275"/>
              <a:gd name="connsiteY19" fmla="*/ 13407 h 1828800"/>
              <a:gd name="connsiteX20" fmla="*/ 1797687 w 1819275"/>
              <a:gd name="connsiteY20" fmla="*/ 90559 h 1828800"/>
              <a:gd name="connsiteX21" fmla="*/ 1617665 w 1819275"/>
              <a:gd name="connsiteY21" fmla="*/ 294394 h 1828800"/>
              <a:gd name="connsiteX22" fmla="*/ 1547179 w 1819275"/>
              <a:gd name="connsiteY22" fmla="*/ 559189 h 1828800"/>
              <a:gd name="connsiteX23" fmla="*/ 1416687 w 1819275"/>
              <a:gd name="connsiteY23" fmla="*/ 783027 h 1828800"/>
              <a:gd name="connsiteX24" fmla="*/ 711837 w 1819275"/>
              <a:gd name="connsiteY24" fmla="*/ 1485019 h 1828800"/>
              <a:gd name="connsiteX25" fmla="*/ 586107 w 1819275"/>
              <a:gd name="connsiteY25" fmla="*/ 1485971 h 1828800"/>
              <a:gd name="connsiteX26" fmla="*/ 549912 w 1819275"/>
              <a:gd name="connsiteY26" fmla="*/ 1441204 h 1828800"/>
              <a:gd name="connsiteX27" fmla="*/ 643257 w 1819275"/>
              <a:gd name="connsiteY27" fmla="*/ 1421202 h 1828800"/>
              <a:gd name="connsiteX28" fmla="*/ 1397637 w 1819275"/>
              <a:gd name="connsiteY28" fmla="*/ 667774 h 1828800"/>
              <a:gd name="connsiteX29" fmla="*/ 1156654 w 1819275"/>
              <a:gd name="connsiteY29" fmla="*/ 418219 h 1828800"/>
              <a:gd name="connsiteX30" fmla="*/ 1109982 w 1819275"/>
              <a:gd name="connsiteY30" fmla="*/ 466796 h 1828800"/>
              <a:gd name="connsiteX31" fmla="*/ 1224282 w 1819275"/>
              <a:gd name="connsiteY31" fmla="*/ 576334 h 1828800"/>
              <a:gd name="connsiteX32" fmla="*/ 1236665 w 1819275"/>
              <a:gd name="connsiteY32" fmla="*/ 645866 h 1828800"/>
              <a:gd name="connsiteX33" fmla="*/ 1163322 w 1819275"/>
              <a:gd name="connsiteY33" fmla="*/ 634437 h 1828800"/>
              <a:gd name="connsiteX34" fmla="*/ 1062357 w 1819275"/>
              <a:gd name="connsiteY34" fmla="*/ 523946 h 1828800"/>
              <a:gd name="connsiteX35" fmla="*/ 983299 w 1819275"/>
              <a:gd name="connsiteY35" fmla="*/ 595384 h 1828800"/>
              <a:gd name="connsiteX36" fmla="*/ 1054737 w 1819275"/>
              <a:gd name="connsiteY36" fmla="*/ 662059 h 1828800"/>
              <a:gd name="connsiteX37" fmla="*/ 1061404 w 1819275"/>
              <a:gd name="connsiteY37" fmla="*/ 728734 h 1828800"/>
              <a:gd name="connsiteX38" fmla="*/ 994729 w 1819275"/>
              <a:gd name="connsiteY38" fmla="*/ 722066 h 1828800"/>
              <a:gd name="connsiteX39" fmla="*/ 932817 w 1819275"/>
              <a:gd name="connsiteY39" fmla="*/ 656344 h 1828800"/>
              <a:gd name="connsiteX40" fmla="*/ 861379 w 1819275"/>
              <a:gd name="connsiteY40" fmla="*/ 714446 h 1828800"/>
              <a:gd name="connsiteX41" fmla="*/ 985204 w 1819275"/>
              <a:gd name="connsiteY41" fmla="*/ 832557 h 1828800"/>
              <a:gd name="connsiteX42" fmla="*/ 991872 w 1819275"/>
              <a:gd name="connsiteY42" fmla="*/ 885896 h 1828800"/>
              <a:gd name="connsiteX43" fmla="*/ 943294 w 1819275"/>
              <a:gd name="connsiteY43" fmla="*/ 899232 h 1828800"/>
              <a:gd name="connsiteX44" fmla="*/ 909957 w 1819275"/>
              <a:gd name="connsiteY44" fmla="*/ 873514 h 1828800"/>
              <a:gd name="connsiteX45" fmla="*/ 814707 w 1819275"/>
              <a:gd name="connsiteY45" fmla="*/ 763024 h 1828800"/>
              <a:gd name="connsiteX46" fmla="*/ 803277 w 1819275"/>
              <a:gd name="connsiteY46" fmla="*/ 777312 h 1828800"/>
              <a:gd name="connsiteX47" fmla="*/ 731840 w 1819275"/>
              <a:gd name="connsiteY47" fmla="*/ 843034 h 1828800"/>
              <a:gd name="connsiteX48" fmla="*/ 806135 w 1819275"/>
              <a:gd name="connsiteY48" fmla="*/ 908757 h 1828800"/>
              <a:gd name="connsiteX49" fmla="*/ 813754 w 1819275"/>
              <a:gd name="connsiteY49" fmla="*/ 973527 h 1828800"/>
              <a:gd name="connsiteX50" fmla="*/ 748985 w 1819275"/>
              <a:gd name="connsiteY50" fmla="*/ 966859 h 1828800"/>
              <a:gd name="connsiteX51" fmla="*/ 686119 w 1819275"/>
              <a:gd name="connsiteY51" fmla="*/ 891612 h 1828800"/>
              <a:gd name="connsiteX52" fmla="*/ 673737 w 1819275"/>
              <a:gd name="connsiteY52" fmla="*/ 903041 h 1828800"/>
              <a:gd name="connsiteX53" fmla="*/ 613729 w 1819275"/>
              <a:gd name="connsiteY53" fmla="*/ 956382 h 1828800"/>
              <a:gd name="connsiteX54" fmla="*/ 733744 w 1819275"/>
              <a:gd name="connsiteY54" fmla="*/ 1067824 h 1828800"/>
              <a:gd name="connsiteX55" fmla="*/ 744222 w 1819275"/>
              <a:gd name="connsiteY55" fmla="*/ 1138309 h 1828800"/>
              <a:gd name="connsiteX56" fmla="*/ 674690 w 1819275"/>
              <a:gd name="connsiteY56" fmla="*/ 1126879 h 1828800"/>
              <a:gd name="connsiteX57" fmla="*/ 566104 w 1819275"/>
              <a:gd name="connsiteY57" fmla="*/ 1010674 h 1828800"/>
              <a:gd name="connsiteX58" fmla="*/ 490857 w 1819275"/>
              <a:gd name="connsiteY58" fmla="*/ 1087827 h 1828800"/>
              <a:gd name="connsiteX59" fmla="*/ 565152 w 1819275"/>
              <a:gd name="connsiteY59" fmla="*/ 1155454 h 1828800"/>
              <a:gd name="connsiteX60" fmla="*/ 568010 w 1819275"/>
              <a:gd name="connsiteY60" fmla="*/ 1221177 h 1828800"/>
              <a:gd name="connsiteX61" fmla="*/ 507049 w 1819275"/>
              <a:gd name="connsiteY61" fmla="*/ 1212604 h 1828800"/>
              <a:gd name="connsiteX62" fmla="*/ 436565 w 1819275"/>
              <a:gd name="connsiteY62" fmla="*/ 1137357 h 1828800"/>
              <a:gd name="connsiteX63" fmla="*/ 398465 w 1819275"/>
              <a:gd name="connsiteY63" fmla="*/ 1172599 h 1828800"/>
              <a:gd name="connsiteX64" fmla="*/ 417515 w 1819275"/>
              <a:gd name="connsiteY64" fmla="*/ 1196412 h 1828800"/>
              <a:gd name="connsiteX65" fmla="*/ 643257 w 1819275"/>
              <a:gd name="connsiteY65" fmla="*/ 1421202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1819275" h="1828800">
                <a:moveTo>
                  <a:pt x="549912" y="1441204"/>
                </a:moveTo>
                <a:cubicBezTo>
                  <a:pt x="494667" y="1497402"/>
                  <a:pt x="447042" y="1545979"/>
                  <a:pt x="387035" y="1605987"/>
                </a:cubicBezTo>
                <a:cubicBezTo>
                  <a:pt x="409894" y="1624084"/>
                  <a:pt x="435612" y="1642182"/>
                  <a:pt x="459424" y="1663137"/>
                </a:cubicBezTo>
                <a:cubicBezTo>
                  <a:pt x="485142" y="1686949"/>
                  <a:pt x="484190" y="1712666"/>
                  <a:pt x="460377" y="1738384"/>
                </a:cubicBezTo>
                <a:cubicBezTo>
                  <a:pt x="459424" y="1739337"/>
                  <a:pt x="458472" y="1740289"/>
                  <a:pt x="457519" y="1742194"/>
                </a:cubicBezTo>
                <a:cubicBezTo>
                  <a:pt x="341315" y="1857446"/>
                  <a:pt x="361317" y="1858399"/>
                  <a:pt x="251779" y="1747909"/>
                </a:cubicBezTo>
                <a:cubicBezTo>
                  <a:pt x="177484" y="1672662"/>
                  <a:pt x="102237" y="1596462"/>
                  <a:pt x="26037" y="1523119"/>
                </a:cubicBezTo>
                <a:cubicBezTo>
                  <a:pt x="-5396" y="1492639"/>
                  <a:pt x="-11110" y="1466921"/>
                  <a:pt x="24132" y="1435489"/>
                </a:cubicBezTo>
                <a:cubicBezTo>
                  <a:pt x="47944" y="1414534"/>
                  <a:pt x="69852" y="1391674"/>
                  <a:pt x="91759" y="1367862"/>
                </a:cubicBezTo>
                <a:cubicBezTo>
                  <a:pt x="115572" y="1343096"/>
                  <a:pt x="139384" y="1345002"/>
                  <a:pt x="162244" y="1365957"/>
                </a:cubicBezTo>
                <a:cubicBezTo>
                  <a:pt x="185104" y="1387864"/>
                  <a:pt x="205107" y="1412629"/>
                  <a:pt x="224157" y="1434537"/>
                </a:cubicBezTo>
                <a:cubicBezTo>
                  <a:pt x="278449" y="1380244"/>
                  <a:pt x="327027" y="1330714"/>
                  <a:pt x="386082" y="1270707"/>
                </a:cubicBezTo>
                <a:cubicBezTo>
                  <a:pt x="368937" y="1257371"/>
                  <a:pt x="346077" y="1243084"/>
                  <a:pt x="327027" y="1224987"/>
                </a:cubicBezTo>
                <a:cubicBezTo>
                  <a:pt x="287974" y="1186887"/>
                  <a:pt x="288927" y="1169741"/>
                  <a:pt x="327979" y="1130689"/>
                </a:cubicBezTo>
                <a:cubicBezTo>
                  <a:pt x="567057" y="891612"/>
                  <a:pt x="809944" y="656344"/>
                  <a:pt x="1042354" y="411552"/>
                </a:cubicBezTo>
                <a:cubicBezTo>
                  <a:pt x="1122365" y="326779"/>
                  <a:pt x="1215710" y="290584"/>
                  <a:pt x="1321437" y="265819"/>
                </a:cubicBezTo>
                <a:cubicBezTo>
                  <a:pt x="1393827" y="248674"/>
                  <a:pt x="1466217" y="232482"/>
                  <a:pt x="1538607" y="213432"/>
                </a:cubicBezTo>
                <a:cubicBezTo>
                  <a:pt x="1554799" y="209621"/>
                  <a:pt x="1570040" y="198191"/>
                  <a:pt x="1581469" y="186762"/>
                </a:cubicBezTo>
                <a:cubicBezTo>
                  <a:pt x="1634810" y="135327"/>
                  <a:pt x="1687197" y="81987"/>
                  <a:pt x="1739585" y="28646"/>
                </a:cubicBezTo>
                <a:cubicBezTo>
                  <a:pt x="1760540" y="7691"/>
                  <a:pt x="1783399" y="-15168"/>
                  <a:pt x="1811974" y="13407"/>
                </a:cubicBezTo>
                <a:cubicBezTo>
                  <a:pt x="1841502" y="42934"/>
                  <a:pt x="1819594" y="66746"/>
                  <a:pt x="1797687" y="90559"/>
                </a:cubicBezTo>
                <a:cubicBezTo>
                  <a:pt x="1735774" y="157234"/>
                  <a:pt x="1659574" y="216289"/>
                  <a:pt x="1617665" y="294394"/>
                </a:cubicBezTo>
                <a:cubicBezTo>
                  <a:pt x="1575754" y="373452"/>
                  <a:pt x="1564324" y="469654"/>
                  <a:pt x="1547179" y="559189"/>
                </a:cubicBezTo>
                <a:cubicBezTo>
                  <a:pt x="1529082" y="650629"/>
                  <a:pt x="1483362" y="719209"/>
                  <a:pt x="1416687" y="783027"/>
                </a:cubicBezTo>
                <a:cubicBezTo>
                  <a:pt x="1179515" y="1014484"/>
                  <a:pt x="947104" y="1250704"/>
                  <a:pt x="711837" y="1485019"/>
                </a:cubicBezTo>
                <a:cubicBezTo>
                  <a:pt x="652782" y="1544074"/>
                  <a:pt x="645162" y="1545027"/>
                  <a:pt x="586107" y="1485971"/>
                </a:cubicBezTo>
                <a:cubicBezTo>
                  <a:pt x="574677" y="1471684"/>
                  <a:pt x="563247" y="1456444"/>
                  <a:pt x="549912" y="1441204"/>
                </a:cubicBezTo>
                <a:close/>
                <a:moveTo>
                  <a:pt x="643257" y="1421202"/>
                </a:moveTo>
                <a:cubicBezTo>
                  <a:pt x="899479" y="1165932"/>
                  <a:pt x="1151892" y="912566"/>
                  <a:pt x="1397637" y="667774"/>
                </a:cubicBezTo>
                <a:cubicBezTo>
                  <a:pt x="1319532" y="586812"/>
                  <a:pt x="1239522" y="503944"/>
                  <a:pt x="1156654" y="418219"/>
                </a:cubicBezTo>
                <a:cubicBezTo>
                  <a:pt x="1142367" y="433459"/>
                  <a:pt x="1128079" y="448699"/>
                  <a:pt x="1109982" y="466796"/>
                </a:cubicBezTo>
                <a:cubicBezTo>
                  <a:pt x="1150940" y="505849"/>
                  <a:pt x="1187135" y="541091"/>
                  <a:pt x="1224282" y="576334"/>
                </a:cubicBezTo>
                <a:cubicBezTo>
                  <a:pt x="1245237" y="596337"/>
                  <a:pt x="1261429" y="620149"/>
                  <a:pt x="1236665" y="645866"/>
                </a:cubicBezTo>
                <a:cubicBezTo>
                  <a:pt x="1209994" y="673489"/>
                  <a:pt x="1185229" y="657296"/>
                  <a:pt x="1163322" y="634437"/>
                </a:cubicBezTo>
                <a:cubicBezTo>
                  <a:pt x="1128079" y="596337"/>
                  <a:pt x="1092837" y="558237"/>
                  <a:pt x="1062357" y="523946"/>
                </a:cubicBezTo>
                <a:cubicBezTo>
                  <a:pt x="1030924" y="552521"/>
                  <a:pt x="1009017" y="572524"/>
                  <a:pt x="983299" y="595384"/>
                </a:cubicBezTo>
                <a:cubicBezTo>
                  <a:pt x="1008065" y="619196"/>
                  <a:pt x="1031877" y="640152"/>
                  <a:pt x="1054737" y="662059"/>
                </a:cubicBezTo>
                <a:cubicBezTo>
                  <a:pt x="1075692" y="682062"/>
                  <a:pt x="1084265" y="705874"/>
                  <a:pt x="1061404" y="728734"/>
                </a:cubicBezTo>
                <a:cubicBezTo>
                  <a:pt x="1039497" y="750641"/>
                  <a:pt x="1014732" y="743021"/>
                  <a:pt x="994729" y="722066"/>
                </a:cubicBezTo>
                <a:cubicBezTo>
                  <a:pt x="972822" y="698254"/>
                  <a:pt x="949962" y="674441"/>
                  <a:pt x="932817" y="656344"/>
                </a:cubicBezTo>
                <a:cubicBezTo>
                  <a:pt x="907099" y="677299"/>
                  <a:pt x="888049" y="692539"/>
                  <a:pt x="861379" y="714446"/>
                </a:cubicBezTo>
                <a:cubicBezTo>
                  <a:pt x="906147" y="756357"/>
                  <a:pt x="948057" y="792552"/>
                  <a:pt x="985204" y="832557"/>
                </a:cubicBezTo>
                <a:cubicBezTo>
                  <a:pt x="995682" y="843987"/>
                  <a:pt x="998540" y="871609"/>
                  <a:pt x="991872" y="885896"/>
                </a:cubicBezTo>
                <a:cubicBezTo>
                  <a:pt x="987110" y="896374"/>
                  <a:pt x="960440" y="900184"/>
                  <a:pt x="943294" y="899232"/>
                </a:cubicBezTo>
                <a:cubicBezTo>
                  <a:pt x="931865" y="898279"/>
                  <a:pt x="919482" y="883991"/>
                  <a:pt x="909957" y="873514"/>
                </a:cubicBezTo>
                <a:cubicBezTo>
                  <a:pt x="877572" y="837319"/>
                  <a:pt x="846140" y="800171"/>
                  <a:pt x="814707" y="763024"/>
                </a:cubicBezTo>
                <a:cubicBezTo>
                  <a:pt x="810897" y="767787"/>
                  <a:pt x="807087" y="772549"/>
                  <a:pt x="803277" y="777312"/>
                </a:cubicBezTo>
                <a:cubicBezTo>
                  <a:pt x="781369" y="797314"/>
                  <a:pt x="760415" y="817316"/>
                  <a:pt x="731840" y="843034"/>
                </a:cubicBezTo>
                <a:cubicBezTo>
                  <a:pt x="758510" y="866846"/>
                  <a:pt x="782322" y="887802"/>
                  <a:pt x="806135" y="908757"/>
                </a:cubicBezTo>
                <a:cubicBezTo>
                  <a:pt x="828042" y="928759"/>
                  <a:pt x="836615" y="956382"/>
                  <a:pt x="813754" y="973527"/>
                </a:cubicBezTo>
                <a:cubicBezTo>
                  <a:pt x="800419" y="983052"/>
                  <a:pt x="764224" y="978289"/>
                  <a:pt x="748985" y="966859"/>
                </a:cubicBezTo>
                <a:cubicBezTo>
                  <a:pt x="723267" y="947809"/>
                  <a:pt x="707074" y="917329"/>
                  <a:pt x="686119" y="891612"/>
                </a:cubicBezTo>
                <a:cubicBezTo>
                  <a:pt x="682310" y="895421"/>
                  <a:pt x="677547" y="899232"/>
                  <a:pt x="673737" y="903041"/>
                </a:cubicBezTo>
                <a:cubicBezTo>
                  <a:pt x="656592" y="918282"/>
                  <a:pt x="638494" y="934474"/>
                  <a:pt x="613729" y="956382"/>
                </a:cubicBezTo>
                <a:cubicBezTo>
                  <a:pt x="656592" y="996387"/>
                  <a:pt x="695644" y="1031629"/>
                  <a:pt x="733744" y="1067824"/>
                </a:cubicBezTo>
                <a:cubicBezTo>
                  <a:pt x="755652" y="1088779"/>
                  <a:pt x="768035" y="1113544"/>
                  <a:pt x="744222" y="1138309"/>
                </a:cubicBezTo>
                <a:cubicBezTo>
                  <a:pt x="719457" y="1163074"/>
                  <a:pt x="694692" y="1148787"/>
                  <a:pt x="674690" y="1126879"/>
                </a:cubicBezTo>
                <a:cubicBezTo>
                  <a:pt x="639447" y="1088779"/>
                  <a:pt x="603252" y="1050679"/>
                  <a:pt x="566104" y="1010674"/>
                </a:cubicBezTo>
                <a:cubicBezTo>
                  <a:pt x="538482" y="1038296"/>
                  <a:pt x="518479" y="1060204"/>
                  <a:pt x="490857" y="1087827"/>
                </a:cubicBezTo>
                <a:cubicBezTo>
                  <a:pt x="516574" y="1110687"/>
                  <a:pt x="541340" y="1132594"/>
                  <a:pt x="565152" y="1155454"/>
                </a:cubicBezTo>
                <a:cubicBezTo>
                  <a:pt x="586107" y="1175457"/>
                  <a:pt x="592774" y="1204032"/>
                  <a:pt x="568010" y="1221177"/>
                </a:cubicBezTo>
                <a:cubicBezTo>
                  <a:pt x="554674" y="1229749"/>
                  <a:pt x="522290" y="1224034"/>
                  <a:pt x="507049" y="1212604"/>
                </a:cubicBezTo>
                <a:cubicBezTo>
                  <a:pt x="481332" y="1193554"/>
                  <a:pt x="461329" y="1164979"/>
                  <a:pt x="436565" y="1137357"/>
                </a:cubicBezTo>
                <a:cubicBezTo>
                  <a:pt x="419419" y="1153549"/>
                  <a:pt x="409894" y="1162121"/>
                  <a:pt x="398465" y="1172599"/>
                </a:cubicBezTo>
                <a:cubicBezTo>
                  <a:pt x="407990" y="1184029"/>
                  <a:pt x="412752" y="1190696"/>
                  <a:pt x="417515" y="1196412"/>
                </a:cubicBezTo>
                <a:cubicBezTo>
                  <a:pt x="495619" y="1272612"/>
                  <a:pt x="571819" y="1348812"/>
                  <a:pt x="643257" y="1421202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76076825-A6FA-4522-B683-8F7C95476377}"/>
              </a:ext>
            </a:extLst>
          </p:cNvPr>
          <p:cNvSpPr/>
          <p:nvPr/>
        </p:nvSpPr>
        <p:spPr>
          <a:xfrm>
            <a:off x="1087372" y="779202"/>
            <a:ext cx="728744" cy="537187"/>
          </a:xfrm>
          <a:custGeom>
            <a:avLst/>
            <a:gdLst>
              <a:gd name="connsiteX0" fmla="*/ 285241 w 438171"/>
              <a:gd name="connsiteY0" fmla="*/ 156774 h 322994"/>
              <a:gd name="connsiteX1" fmla="*/ 250805 w 438171"/>
              <a:gd name="connsiteY1" fmla="*/ 191807 h 322994"/>
              <a:gd name="connsiteX2" fmla="*/ 285639 w 438171"/>
              <a:gd name="connsiteY2" fmla="*/ 225646 h 322994"/>
              <a:gd name="connsiteX3" fmla="*/ 320273 w 438171"/>
              <a:gd name="connsiteY3" fmla="*/ 190812 h 322994"/>
              <a:gd name="connsiteX4" fmla="*/ 285241 w 438171"/>
              <a:gd name="connsiteY4" fmla="*/ 156774 h 322994"/>
              <a:gd name="connsiteX5" fmla="*/ 286435 w 438171"/>
              <a:gd name="connsiteY5" fmla="*/ 113978 h 322994"/>
              <a:gd name="connsiteX6" fmla="*/ 362671 w 438171"/>
              <a:gd name="connsiteY6" fmla="*/ 190812 h 322994"/>
              <a:gd name="connsiteX7" fmla="*/ 285440 w 438171"/>
              <a:gd name="connsiteY7" fmla="*/ 267844 h 322994"/>
              <a:gd name="connsiteX8" fmla="*/ 209004 w 438171"/>
              <a:gd name="connsiteY8" fmla="*/ 190613 h 322994"/>
              <a:gd name="connsiteX9" fmla="*/ 286435 w 438171"/>
              <a:gd name="connsiteY9" fmla="*/ 113978 h 322994"/>
              <a:gd name="connsiteX10" fmla="*/ 286236 w 438171"/>
              <a:gd name="connsiteY10" fmla="*/ 97457 h 322994"/>
              <a:gd name="connsiteX11" fmla="*/ 192084 w 438171"/>
              <a:gd name="connsiteY11" fmla="*/ 190414 h 322994"/>
              <a:gd name="connsiteX12" fmla="*/ 282056 w 438171"/>
              <a:gd name="connsiteY12" fmla="*/ 284565 h 322994"/>
              <a:gd name="connsiteX13" fmla="*/ 378993 w 438171"/>
              <a:gd name="connsiteY13" fmla="*/ 193798 h 322994"/>
              <a:gd name="connsiteX14" fmla="*/ 286236 w 438171"/>
              <a:gd name="connsiteY14" fmla="*/ 97457 h 322994"/>
              <a:gd name="connsiteX15" fmla="*/ 166407 w 438171"/>
              <a:gd name="connsiteY15" fmla="*/ 89893 h 322994"/>
              <a:gd name="connsiteX16" fmla="*/ 285639 w 438171"/>
              <a:gd name="connsiteY16" fmla="*/ 90291 h 322994"/>
              <a:gd name="connsiteX17" fmla="*/ 405069 w 438171"/>
              <a:gd name="connsiteY17" fmla="*/ 90092 h 322994"/>
              <a:gd name="connsiteX18" fmla="*/ 419600 w 438171"/>
              <a:gd name="connsiteY18" fmla="*/ 98850 h 322994"/>
              <a:gd name="connsiteX19" fmla="*/ 415022 w 438171"/>
              <a:gd name="connsiteY19" fmla="*/ 250527 h 322994"/>
              <a:gd name="connsiteX20" fmla="*/ 278075 w 438171"/>
              <a:gd name="connsiteY20" fmla="*/ 322782 h 322994"/>
              <a:gd name="connsiteX21" fmla="*/ 151677 w 438171"/>
              <a:gd name="connsiteY21" fmla="*/ 98452 h 322994"/>
              <a:gd name="connsiteX22" fmla="*/ 166407 w 438171"/>
              <a:gd name="connsiteY22" fmla="*/ 89893 h 322994"/>
              <a:gd name="connsiteX23" fmla="*/ 156304 w 438171"/>
              <a:gd name="connsiteY23" fmla="*/ 494 h 322994"/>
              <a:gd name="connsiteX24" fmla="*/ 197060 w 438171"/>
              <a:gd name="connsiteY24" fmla="*/ 15249 h 322994"/>
              <a:gd name="connsiteX25" fmla="*/ 209402 w 438171"/>
              <a:gd name="connsiteY25" fmla="*/ 39135 h 322994"/>
              <a:gd name="connsiteX26" fmla="*/ 400689 w 438171"/>
              <a:gd name="connsiteY26" fmla="*/ 72575 h 322994"/>
              <a:gd name="connsiteX27" fmla="*/ 169193 w 438171"/>
              <a:gd name="connsiteY27" fmla="*/ 72575 h 322994"/>
              <a:gd name="connsiteX28" fmla="*/ 182131 w 438171"/>
              <a:gd name="connsiteY28" fmla="*/ 59438 h 322994"/>
              <a:gd name="connsiteX29" fmla="*/ 174965 w 438171"/>
              <a:gd name="connsiteY29" fmla="*/ 20225 h 322994"/>
              <a:gd name="connsiteX30" fmla="*/ 135752 w 438171"/>
              <a:gd name="connsiteY30" fmla="*/ 32367 h 322994"/>
              <a:gd name="connsiteX31" fmla="*/ 123212 w 438171"/>
              <a:gd name="connsiteY31" fmla="*/ 78746 h 322994"/>
              <a:gd name="connsiteX32" fmla="*/ 100919 w 438171"/>
              <a:gd name="connsiteY32" fmla="*/ 177873 h 322994"/>
              <a:gd name="connsiteX33" fmla="*/ 49762 w 438171"/>
              <a:gd name="connsiteY33" fmla="*/ 219873 h 322994"/>
              <a:gd name="connsiteX34" fmla="*/ 6170 w 438171"/>
              <a:gd name="connsiteY34" fmla="*/ 213901 h 322994"/>
              <a:gd name="connsiteX35" fmla="*/ 0 w 438171"/>
              <a:gd name="connsiteY35" fmla="*/ 203153 h 322994"/>
              <a:gd name="connsiteX36" fmla="*/ 11346 w 438171"/>
              <a:gd name="connsiteY36" fmla="*/ 197778 h 322994"/>
              <a:gd name="connsiteX37" fmla="*/ 13336 w 438171"/>
              <a:gd name="connsiteY37" fmla="*/ 198177 h 322994"/>
              <a:gd name="connsiteX38" fmla="*/ 89174 w 438171"/>
              <a:gd name="connsiteY38" fmla="*/ 162148 h 322994"/>
              <a:gd name="connsiteX39" fmla="*/ 105298 w 438171"/>
              <a:gd name="connsiteY39" fmla="*/ 85712 h 322994"/>
              <a:gd name="connsiteX40" fmla="*/ 118833 w 438171"/>
              <a:gd name="connsiteY40" fmla="*/ 26196 h 322994"/>
              <a:gd name="connsiteX41" fmla="*/ 156304 w 438171"/>
              <a:gd name="connsiteY41" fmla="*/ 494 h 322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438171" h="322994">
                <a:moveTo>
                  <a:pt x="285241" y="156774"/>
                </a:moveTo>
                <a:cubicBezTo>
                  <a:pt x="266530" y="156973"/>
                  <a:pt x="250407" y="173096"/>
                  <a:pt x="250805" y="191807"/>
                </a:cubicBezTo>
                <a:cubicBezTo>
                  <a:pt x="251203" y="210120"/>
                  <a:pt x="267326" y="225845"/>
                  <a:pt x="285639" y="225646"/>
                </a:cubicBezTo>
                <a:cubicBezTo>
                  <a:pt x="304748" y="225646"/>
                  <a:pt x="320472" y="209921"/>
                  <a:pt x="320273" y="190812"/>
                </a:cubicBezTo>
                <a:cubicBezTo>
                  <a:pt x="320074" y="171902"/>
                  <a:pt x="304548" y="156575"/>
                  <a:pt x="285241" y="156774"/>
                </a:cubicBezTo>
                <a:close/>
                <a:moveTo>
                  <a:pt x="286435" y="113978"/>
                </a:moveTo>
                <a:cubicBezTo>
                  <a:pt x="328434" y="114177"/>
                  <a:pt x="362671" y="148613"/>
                  <a:pt x="362671" y="190812"/>
                </a:cubicBezTo>
                <a:cubicBezTo>
                  <a:pt x="362671" y="233608"/>
                  <a:pt x="328236" y="267844"/>
                  <a:pt x="285440" y="267844"/>
                </a:cubicBezTo>
                <a:cubicBezTo>
                  <a:pt x="242445" y="267844"/>
                  <a:pt x="208805" y="234006"/>
                  <a:pt x="209004" y="190613"/>
                </a:cubicBezTo>
                <a:cubicBezTo>
                  <a:pt x="209004" y="147817"/>
                  <a:pt x="243241" y="113978"/>
                  <a:pt x="286435" y="113978"/>
                </a:cubicBezTo>
                <a:close/>
                <a:moveTo>
                  <a:pt x="286236" y="97457"/>
                </a:moveTo>
                <a:cubicBezTo>
                  <a:pt x="234682" y="97059"/>
                  <a:pt x="192681" y="138262"/>
                  <a:pt x="192084" y="190414"/>
                </a:cubicBezTo>
                <a:cubicBezTo>
                  <a:pt x="191487" y="240773"/>
                  <a:pt x="232890" y="284166"/>
                  <a:pt x="282056" y="284565"/>
                </a:cubicBezTo>
                <a:cubicBezTo>
                  <a:pt x="336198" y="284963"/>
                  <a:pt x="378396" y="245352"/>
                  <a:pt x="378993" y="193798"/>
                </a:cubicBezTo>
                <a:cubicBezTo>
                  <a:pt x="379591" y="140054"/>
                  <a:pt x="338984" y="97855"/>
                  <a:pt x="286236" y="97457"/>
                </a:cubicBezTo>
                <a:close/>
                <a:moveTo>
                  <a:pt x="166407" y="89893"/>
                </a:moveTo>
                <a:cubicBezTo>
                  <a:pt x="206018" y="90490"/>
                  <a:pt x="245828" y="90291"/>
                  <a:pt x="285639" y="90291"/>
                </a:cubicBezTo>
                <a:cubicBezTo>
                  <a:pt x="325449" y="90291"/>
                  <a:pt x="365259" y="90490"/>
                  <a:pt x="405069" y="90092"/>
                </a:cubicBezTo>
                <a:cubicBezTo>
                  <a:pt x="412434" y="90092"/>
                  <a:pt x="416415" y="92480"/>
                  <a:pt x="419600" y="98850"/>
                </a:cubicBezTo>
                <a:cubicBezTo>
                  <a:pt x="445078" y="150205"/>
                  <a:pt x="445078" y="201560"/>
                  <a:pt x="415022" y="250527"/>
                </a:cubicBezTo>
                <a:cubicBezTo>
                  <a:pt x="384169" y="300887"/>
                  <a:pt x="337193" y="325569"/>
                  <a:pt x="278075" y="322782"/>
                </a:cubicBezTo>
                <a:cubicBezTo>
                  <a:pt x="166208" y="317806"/>
                  <a:pt x="98132" y="196186"/>
                  <a:pt x="151677" y="98452"/>
                </a:cubicBezTo>
                <a:cubicBezTo>
                  <a:pt x="155260" y="92082"/>
                  <a:pt x="159042" y="89893"/>
                  <a:pt x="166407" y="89893"/>
                </a:cubicBezTo>
                <a:close/>
                <a:moveTo>
                  <a:pt x="156304" y="494"/>
                </a:moveTo>
                <a:cubicBezTo>
                  <a:pt x="171183" y="-1621"/>
                  <a:pt x="186610" y="3007"/>
                  <a:pt x="197060" y="15249"/>
                </a:cubicBezTo>
                <a:cubicBezTo>
                  <a:pt x="202434" y="21817"/>
                  <a:pt x="205022" y="30775"/>
                  <a:pt x="209402" y="39135"/>
                </a:cubicBezTo>
                <a:cubicBezTo>
                  <a:pt x="278074" y="-277"/>
                  <a:pt x="360680" y="21618"/>
                  <a:pt x="400689" y="72575"/>
                </a:cubicBezTo>
                <a:cubicBezTo>
                  <a:pt x="323856" y="72575"/>
                  <a:pt x="247819" y="72575"/>
                  <a:pt x="169193" y="72575"/>
                </a:cubicBezTo>
                <a:cubicBezTo>
                  <a:pt x="174368" y="67201"/>
                  <a:pt x="178150" y="63220"/>
                  <a:pt x="182131" y="59438"/>
                </a:cubicBezTo>
                <a:cubicBezTo>
                  <a:pt x="194871" y="47495"/>
                  <a:pt x="191288" y="26993"/>
                  <a:pt x="174965" y="20225"/>
                </a:cubicBezTo>
                <a:cubicBezTo>
                  <a:pt x="160236" y="14054"/>
                  <a:pt x="144909" y="18433"/>
                  <a:pt x="135752" y="32367"/>
                </a:cubicBezTo>
                <a:cubicBezTo>
                  <a:pt x="126596" y="46300"/>
                  <a:pt x="124008" y="62423"/>
                  <a:pt x="123212" y="78746"/>
                </a:cubicBezTo>
                <a:cubicBezTo>
                  <a:pt x="121421" y="112982"/>
                  <a:pt x="116843" y="146821"/>
                  <a:pt x="100919" y="177873"/>
                </a:cubicBezTo>
                <a:cubicBezTo>
                  <a:pt x="89772" y="199172"/>
                  <a:pt x="74445" y="215295"/>
                  <a:pt x="49762" y="219873"/>
                </a:cubicBezTo>
                <a:cubicBezTo>
                  <a:pt x="34635" y="222660"/>
                  <a:pt x="19905" y="219873"/>
                  <a:pt x="6170" y="213901"/>
                </a:cubicBezTo>
                <a:cubicBezTo>
                  <a:pt x="3185" y="212508"/>
                  <a:pt x="1990" y="206935"/>
                  <a:pt x="0" y="203153"/>
                </a:cubicBezTo>
                <a:cubicBezTo>
                  <a:pt x="3782" y="201361"/>
                  <a:pt x="7564" y="199371"/>
                  <a:pt x="11346" y="197778"/>
                </a:cubicBezTo>
                <a:cubicBezTo>
                  <a:pt x="11744" y="197579"/>
                  <a:pt x="12540" y="197977"/>
                  <a:pt x="13336" y="198177"/>
                </a:cubicBezTo>
                <a:cubicBezTo>
                  <a:pt x="52549" y="208925"/>
                  <a:pt x="72653" y="199570"/>
                  <a:pt x="89174" y="162148"/>
                </a:cubicBezTo>
                <a:cubicBezTo>
                  <a:pt x="99923" y="137864"/>
                  <a:pt x="103904" y="111987"/>
                  <a:pt x="105298" y="85712"/>
                </a:cubicBezTo>
                <a:cubicBezTo>
                  <a:pt x="106492" y="65011"/>
                  <a:pt x="108483" y="44708"/>
                  <a:pt x="118833" y="26196"/>
                </a:cubicBezTo>
                <a:cubicBezTo>
                  <a:pt x="127094" y="11467"/>
                  <a:pt x="141425" y="2609"/>
                  <a:pt x="156304" y="494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23" name="Imagem 22">
            <a:extLst>
              <a:ext uri="{FF2B5EF4-FFF2-40B4-BE49-F238E27FC236}">
                <a16:creationId xmlns:a16="http://schemas.microsoft.com/office/drawing/2014/main" id="{9D8C3A0E-3DBE-49B3-9001-9DA8D0F58A7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56" r="45095"/>
          <a:stretch/>
        </p:blipFill>
        <p:spPr>
          <a:xfrm>
            <a:off x="5492985" y="463265"/>
            <a:ext cx="6410432" cy="5937535"/>
          </a:xfrm>
          <a:prstGeom prst="rect">
            <a:avLst/>
          </a:prstGeom>
        </p:spPr>
      </p:pic>
      <p:sp>
        <p:nvSpPr>
          <p:cNvPr id="45" name="TextBox 67">
            <a:extLst>
              <a:ext uri="{FF2B5EF4-FFF2-40B4-BE49-F238E27FC236}">
                <a16:creationId xmlns:a16="http://schemas.microsoft.com/office/drawing/2014/main" id="{70B4880D-C146-4488-AB6C-F22CA454757E}"/>
              </a:ext>
            </a:extLst>
          </p:cNvPr>
          <p:cNvSpPr txBox="1"/>
          <p:nvPr/>
        </p:nvSpPr>
        <p:spPr>
          <a:xfrm>
            <a:off x="1266314" y="3362729"/>
            <a:ext cx="2424943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400" b="1" dirty="0" err="1">
                <a:solidFill>
                  <a:schemeClr val="accent1"/>
                </a:solidFill>
                <a:latin typeface="+mj-lt"/>
                <a:cs typeface="Arial" pitchFamily="34" charset="0"/>
              </a:rPr>
              <a:t>Receita</a:t>
            </a:r>
            <a:endParaRPr lang="ko-KR" altLang="en-US" sz="4400" b="1" dirty="0">
              <a:solidFill>
                <a:schemeClr val="accent1"/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53957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3070387-F1D3-4DB6-854D-2725859D69AB}"/>
              </a:ext>
            </a:extLst>
          </p:cNvPr>
          <p:cNvGrpSpPr/>
          <p:nvPr/>
        </p:nvGrpSpPr>
        <p:grpSpPr>
          <a:xfrm rot="5400000">
            <a:off x="1858945" y="-845632"/>
            <a:ext cx="1738265" cy="3429529"/>
            <a:chOff x="0" y="2486173"/>
            <a:chExt cx="1738265" cy="3429529"/>
          </a:xfrm>
        </p:grpSpPr>
        <p:sp>
          <p:nvSpPr>
            <p:cNvPr id="3" name="Arrow: Pentagon 2">
              <a:extLst>
                <a:ext uri="{FF2B5EF4-FFF2-40B4-BE49-F238E27FC236}">
                  <a16:creationId xmlns:a16="http://schemas.microsoft.com/office/drawing/2014/main" id="{98EE9BC8-58F3-41AA-93A4-D4FD260BF0BF}"/>
                </a:ext>
              </a:extLst>
            </p:cNvPr>
            <p:cNvSpPr/>
            <p:nvPr/>
          </p:nvSpPr>
          <p:spPr>
            <a:xfrm>
              <a:off x="0" y="2486173"/>
              <a:ext cx="1738265" cy="1030107"/>
            </a:xfrm>
            <a:prstGeom prst="homePlat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Arrow: Pentagon 3">
              <a:extLst>
                <a:ext uri="{FF2B5EF4-FFF2-40B4-BE49-F238E27FC236}">
                  <a16:creationId xmlns:a16="http://schemas.microsoft.com/office/drawing/2014/main" id="{4CD081D1-24CF-4F2A-A508-88003CACB4E8}"/>
                </a:ext>
              </a:extLst>
            </p:cNvPr>
            <p:cNvSpPr/>
            <p:nvPr/>
          </p:nvSpPr>
          <p:spPr>
            <a:xfrm>
              <a:off x="0" y="3685884"/>
              <a:ext cx="1738265" cy="1030107"/>
            </a:xfrm>
            <a:prstGeom prst="homePlat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Arrow: Pentagon 4">
              <a:extLst>
                <a:ext uri="{FF2B5EF4-FFF2-40B4-BE49-F238E27FC236}">
                  <a16:creationId xmlns:a16="http://schemas.microsoft.com/office/drawing/2014/main" id="{6E51F087-801D-4853-A985-AF462A24666C}"/>
                </a:ext>
              </a:extLst>
            </p:cNvPr>
            <p:cNvSpPr/>
            <p:nvPr/>
          </p:nvSpPr>
          <p:spPr>
            <a:xfrm>
              <a:off x="0" y="4885595"/>
              <a:ext cx="1738265" cy="1030107"/>
            </a:xfrm>
            <a:prstGeom prst="homePlat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10A16B8-4880-4FF9-B37C-98F16FA1101F}"/>
              </a:ext>
            </a:extLst>
          </p:cNvPr>
          <p:cNvSpPr/>
          <p:nvPr/>
        </p:nvSpPr>
        <p:spPr>
          <a:xfrm>
            <a:off x="2478786" y="726080"/>
            <a:ext cx="566098" cy="546235"/>
          </a:xfrm>
          <a:custGeom>
            <a:avLst/>
            <a:gdLst>
              <a:gd name="connsiteX0" fmla="*/ 434340 w 1628775"/>
              <a:gd name="connsiteY0" fmla="*/ 348984 h 1571625"/>
              <a:gd name="connsiteX1" fmla="*/ 708660 w 1628775"/>
              <a:gd name="connsiteY1" fmla="*/ 18466 h 1571625"/>
              <a:gd name="connsiteX2" fmla="*/ 1204913 w 1628775"/>
              <a:gd name="connsiteY2" fmla="*/ 308979 h 1571625"/>
              <a:gd name="connsiteX3" fmla="*/ 1258253 w 1628775"/>
              <a:gd name="connsiteY3" fmla="*/ 349936 h 1571625"/>
              <a:gd name="connsiteX4" fmla="*/ 1463040 w 1628775"/>
              <a:gd name="connsiteY4" fmla="*/ 348984 h 1571625"/>
              <a:gd name="connsiteX5" fmla="*/ 1636395 w 1628775"/>
              <a:gd name="connsiteY5" fmla="*/ 520434 h 1571625"/>
              <a:gd name="connsiteX6" fmla="*/ 1636395 w 1628775"/>
              <a:gd name="connsiteY6" fmla="*/ 1411021 h 1571625"/>
              <a:gd name="connsiteX7" fmla="*/ 1470660 w 1628775"/>
              <a:gd name="connsiteY7" fmla="*/ 1579613 h 1571625"/>
              <a:gd name="connsiteX8" fmla="*/ 165735 w 1628775"/>
              <a:gd name="connsiteY8" fmla="*/ 1579613 h 1571625"/>
              <a:gd name="connsiteX9" fmla="*/ 0 w 1628775"/>
              <a:gd name="connsiteY9" fmla="*/ 1411974 h 1571625"/>
              <a:gd name="connsiteX10" fmla="*/ 0 w 1628775"/>
              <a:gd name="connsiteY10" fmla="*/ 516624 h 1571625"/>
              <a:gd name="connsiteX11" fmla="*/ 166688 w 1628775"/>
              <a:gd name="connsiteY11" fmla="*/ 348984 h 1571625"/>
              <a:gd name="connsiteX12" fmla="*/ 434340 w 1628775"/>
              <a:gd name="connsiteY12" fmla="*/ 348984 h 1571625"/>
              <a:gd name="connsiteX13" fmla="*/ 504825 w 1628775"/>
              <a:gd name="connsiteY13" fmla="*/ 881431 h 1571625"/>
              <a:gd name="connsiteX14" fmla="*/ 504825 w 1628775"/>
              <a:gd name="connsiteY14" fmla="*/ 1051929 h 1571625"/>
              <a:gd name="connsiteX15" fmla="*/ 670560 w 1628775"/>
              <a:gd name="connsiteY15" fmla="*/ 1050976 h 1571625"/>
              <a:gd name="connsiteX16" fmla="*/ 732472 w 1628775"/>
              <a:gd name="connsiteY16" fmla="*/ 1112888 h 1571625"/>
              <a:gd name="connsiteX17" fmla="*/ 732472 w 1628775"/>
              <a:gd name="connsiteY17" fmla="*/ 1279576 h 1571625"/>
              <a:gd name="connsiteX18" fmla="*/ 902970 w 1628775"/>
              <a:gd name="connsiteY18" fmla="*/ 1279576 h 1571625"/>
              <a:gd name="connsiteX19" fmla="*/ 902970 w 1628775"/>
              <a:gd name="connsiteY19" fmla="*/ 1154799 h 1571625"/>
              <a:gd name="connsiteX20" fmla="*/ 1002983 w 1628775"/>
              <a:gd name="connsiteY20" fmla="*/ 1051929 h 1571625"/>
              <a:gd name="connsiteX21" fmla="*/ 1131570 w 1628775"/>
              <a:gd name="connsiteY21" fmla="*/ 1051929 h 1571625"/>
              <a:gd name="connsiteX22" fmla="*/ 1131570 w 1628775"/>
              <a:gd name="connsiteY22" fmla="*/ 881431 h 1571625"/>
              <a:gd name="connsiteX23" fmla="*/ 962025 w 1628775"/>
              <a:gd name="connsiteY23" fmla="*/ 881431 h 1571625"/>
              <a:gd name="connsiteX24" fmla="*/ 902018 w 1628775"/>
              <a:gd name="connsiteY24" fmla="*/ 820471 h 1571625"/>
              <a:gd name="connsiteX25" fmla="*/ 902018 w 1628775"/>
              <a:gd name="connsiteY25" fmla="*/ 652831 h 1571625"/>
              <a:gd name="connsiteX26" fmla="*/ 731520 w 1628775"/>
              <a:gd name="connsiteY26" fmla="*/ 652831 h 1571625"/>
              <a:gd name="connsiteX27" fmla="*/ 731520 w 1628775"/>
              <a:gd name="connsiteY27" fmla="*/ 812851 h 1571625"/>
              <a:gd name="connsiteX28" fmla="*/ 665797 w 1628775"/>
              <a:gd name="connsiteY28" fmla="*/ 880479 h 1571625"/>
              <a:gd name="connsiteX29" fmla="*/ 504825 w 1628775"/>
              <a:gd name="connsiteY29" fmla="*/ 881431 h 1571625"/>
              <a:gd name="connsiteX30" fmla="*/ 516255 w 1628775"/>
              <a:gd name="connsiteY30" fmla="*/ 346126 h 1571625"/>
              <a:gd name="connsiteX31" fmla="*/ 1129665 w 1628775"/>
              <a:gd name="connsiteY31" fmla="*/ 346126 h 1571625"/>
              <a:gd name="connsiteX32" fmla="*/ 850583 w 1628775"/>
              <a:gd name="connsiteY32" fmla="*/ 79426 h 1571625"/>
              <a:gd name="connsiteX33" fmla="*/ 516255 w 1628775"/>
              <a:gd name="connsiteY33" fmla="*/ 346126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1628775" h="1571625">
                <a:moveTo>
                  <a:pt x="434340" y="348984"/>
                </a:moveTo>
                <a:cubicBezTo>
                  <a:pt x="464820" y="181343"/>
                  <a:pt x="552450" y="67996"/>
                  <a:pt x="708660" y="18466"/>
                </a:cubicBezTo>
                <a:cubicBezTo>
                  <a:pt x="929640" y="-51066"/>
                  <a:pt x="1155383" y="82284"/>
                  <a:pt x="1204913" y="308979"/>
                </a:cubicBezTo>
                <a:cubicBezTo>
                  <a:pt x="1212533" y="344221"/>
                  <a:pt x="1225868" y="350888"/>
                  <a:pt x="1258253" y="349936"/>
                </a:cubicBezTo>
                <a:cubicBezTo>
                  <a:pt x="1326833" y="348031"/>
                  <a:pt x="1394460" y="348984"/>
                  <a:pt x="1463040" y="348984"/>
                </a:cubicBezTo>
                <a:cubicBezTo>
                  <a:pt x="1568768" y="349936"/>
                  <a:pt x="1636395" y="415659"/>
                  <a:pt x="1636395" y="520434"/>
                </a:cubicBezTo>
                <a:cubicBezTo>
                  <a:pt x="1636395" y="817613"/>
                  <a:pt x="1636395" y="1113841"/>
                  <a:pt x="1636395" y="1411021"/>
                </a:cubicBezTo>
                <a:cubicBezTo>
                  <a:pt x="1636395" y="1511986"/>
                  <a:pt x="1569720" y="1579613"/>
                  <a:pt x="1470660" y="1579613"/>
                </a:cubicBezTo>
                <a:cubicBezTo>
                  <a:pt x="1035368" y="1580566"/>
                  <a:pt x="601028" y="1580566"/>
                  <a:pt x="165735" y="1579613"/>
                </a:cubicBezTo>
                <a:cubicBezTo>
                  <a:pt x="63818" y="1579613"/>
                  <a:pt x="0" y="1513891"/>
                  <a:pt x="0" y="1411974"/>
                </a:cubicBezTo>
                <a:cubicBezTo>
                  <a:pt x="0" y="1113841"/>
                  <a:pt x="0" y="814756"/>
                  <a:pt x="0" y="516624"/>
                </a:cubicBezTo>
                <a:cubicBezTo>
                  <a:pt x="0" y="415659"/>
                  <a:pt x="65722" y="348984"/>
                  <a:pt x="166688" y="348984"/>
                </a:cubicBezTo>
                <a:cubicBezTo>
                  <a:pt x="254318" y="348031"/>
                  <a:pt x="342900" y="348984"/>
                  <a:pt x="434340" y="348984"/>
                </a:cubicBezTo>
                <a:close/>
                <a:moveTo>
                  <a:pt x="504825" y="881431"/>
                </a:moveTo>
                <a:cubicBezTo>
                  <a:pt x="504825" y="941438"/>
                  <a:pt x="504825" y="994779"/>
                  <a:pt x="504825" y="1051929"/>
                </a:cubicBezTo>
                <a:cubicBezTo>
                  <a:pt x="562928" y="1051929"/>
                  <a:pt x="617220" y="1053834"/>
                  <a:pt x="670560" y="1050976"/>
                </a:cubicBezTo>
                <a:cubicBezTo>
                  <a:pt x="716280" y="1049071"/>
                  <a:pt x="733425" y="1068121"/>
                  <a:pt x="732472" y="1112888"/>
                </a:cubicBezTo>
                <a:cubicBezTo>
                  <a:pt x="730568" y="1168134"/>
                  <a:pt x="732472" y="1222426"/>
                  <a:pt x="732472" y="1279576"/>
                </a:cubicBezTo>
                <a:cubicBezTo>
                  <a:pt x="791528" y="1279576"/>
                  <a:pt x="844868" y="1279576"/>
                  <a:pt x="902970" y="1279576"/>
                </a:cubicBezTo>
                <a:cubicBezTo>
                  <a:pt x="902970" y="1235761"/>
                  <a:pt x="902970" y="1194804"/>
                  <a:pt x="902970" y="1154799"/>
                </a:cubicBezTo>
                <a:cubicBezTo>
                  <a:pt x="902970" y="1051929"/>
                  <a:pt x="902970" y="1051929"/>
                  <a:pt x="1002983" y="1051929"/>
                </a:cubicBezTo>
                <a:cubicBezTo>
                  <a:pt x="1044893" y="1051929"/>
                  <a:pt x="1087755" y="1051929"/>
                  <a:pt x="1131570" y="1051929"/>
                </a:cubicBezTo>
                <a:cubicBezTo>
                  <a:pt x="1131570" y="992874"/>
                  <a:pt x="1131570" y="938581"/>
                  <a:pt x="1131570" y="881431"/>
                </a:cubicBezTo>
                <a:cubicBezTo>
                  <a:pt x="1072515" y="881431"/>
                  <a:pt x="1017270" y="881431"/>
                  <a:pt x="962025" y="881431"/>
                </a:cubicBezTo>
                <a:cubicBezTo>
                  <a:pt x="921068" y="881431"/>
                  <a:pt x="901065" y="863334"/>
                  <a:pt x="902018" y="820471"/>
                </a:cubicBezTo>
                <a:cubicBezTo>
                  <a:pt x="903922" y="765226"/>
                  <a:pt x="902018" y="709981"/>
                  <a:pt x="902018" y="652831"/>
                </a:cubicBezTo>
                <a:cubicBezTo>
                  <a:pt x="842010" y="652831"/>
                  <a:pt x="787718" y="652831"/>
                  <a:pt x="731520" y="652831"/>
                </a:cubicBezTo>
                <a:cubicBezTo>
                  <a:pt x="731520" y="709029"/>
                  <a:pt x="731520" y="760463"/>
                  <a:pt x="731520" y="812851"/>
                </a:cubicBezTo>
                <a:cubicBezTo>
                  <a:pt x="731520" y="869049"/>
                  <a:pt x="720090" y="880479"/>
                  <a:pt x="665797" y="880479"/>
                </a:cubicBezTo>
                <a:cubicBezTo>
                  <a:pt x="612458" y="881431"/>
                  <a:pt x="559118" y="881431"/>
                  <a:pt x="504825" y="881431"/>
                </a:cubicBezTo>
                <a:close/>
                <a:moveTo>
                  <a:pt x="516255" y="346126"/>
                </a:moveTo>
                <a:cubicBezTo>
                  <a:pt x="722947" y="346126"/>
                  <a:pt x="925830" y="346126"/>
                  <a:pt x="1129665" y="346126"/>
                </a:cubicBezTo>
                <a:cubicBezTo>
                  <a:pt x="1119188" y="208966"/>
                  <a:pt x="989647" y="86093"/>
                  <a:pt x="850583" y="79426"/>
                </a:cubicBezTo>
                <a:cubicBezTo>
                  <a:pt x="679133" y="70854"/>
                  <a:pt x="543878" y="176581"/>
                  <a:pt x="516255" y="346126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744394D-4C03-4338-B0A0-6DDFDAFF7178}"/>
              </a:ext>
            </a:extLst>
          </p:cNvPr>
          <p:cNvSpPr/>
          <p:nvPr/>
        </p:nvSpPr>
        <p:spPr>
          <a:xfrm>
            <a:off x="3611634" y="705278"/>
            <a:ext cx="632308" cy="635619"/>
          </a:xfrm>
          <a:custGeom>
            <a:avLst/>
            <a:gdLst>
              <a:gd name="connsiteX0" fmla="*/ 549912 w 1819275"/>
              <a:gd name="connsiteY0" fmla="*/ 1441204 h 1828800"/>
              <a:gd name="connsiteX1" fmla="*/ 387035 w 1819275"/>
              <a:gd name="connsiteY1" fmla="*/ 1605987 h 1828800"/>
              <a:gd name="connsiteX2" fmla="*/ 459424 w 1819275"/>
              <a:gd name="connsiteY2" fmla="*/ 1663137 h 1828800"/>
              <a:gd name="connsiteX3" fmla="*/ 460377 w 1819275"/>
              <a:gd name="connsiteY3" fmla="*/ 1738384 h 1828800"/>
              <a:gd name="connsiteX4" fmla="*/ 457519 w 1819275"/>
              <a:gd name="connsiteY4" fmla="*/ 1742194 h 1828800"/>
              <a:gd name="connsiteX5" fmla="*/ 251779 w 1819275"/>
              <a:gd name="connsiteY5" fmla="*/ 1747909 h 1828800"/>
              <a:gd name="connsiteX6" fmla="*/ 26037 w 1819275"/>
              <a:gd name="connsiteY6" fmla="*/ 1523119 h 1828800"/>
              <a:gd name="connsiteX7" fmla="*/ 24132 w 1819275"/>
              <a:gd name="connsiteY7" fmla="*/ 1435489 h 1828800"/>
              <a:gd name="connsiteX8" fmla="*/ 91759 w 1819275"/>
              <a:gd name="connsiteY8" fmla="*/ 1367862 h 1828800"/>
              <a:gd name="connsiteX9" fmla="*/ 162244 w 1819275"/>
              <a:gd name="connsiteY9" fmla="*/ 1365957 h 1828800"/>
              <a:gd name="connsiteX10" fmla="*/ 224157 w 1819275"/>
              <a:gd name="connsiteY10" fmla="*/ 1434537 h 1828800"/>
              <a:gd name="connsiteX11" fmla="*/ 386082 w 1819275"/>
              <a:gd name="connsiteY11" fmla="*/ 1270707 h 1828800"/>
              <a:gd name="connsiteX12" fmla="*/ 327027 w 1819275"/>
              <a:gd name="connsiteY12" fmla="*/ 1224987 h 1828800"/>
              <a:gd name="connsiteX13" fmla="*/ 327979 w 1819275"/>
              <a:gd name="connsiteY13" fmla="*/ 1130689 h 1828800"/>
              <a:gd name="connsiteX14" fmla="*/ 1042354 w 1819275"/>
              <a:gd name="connsiteY14" fmla="*/ 411552 h 1828800"/>
              <a:gd name="connsiteX15" fmla="*/ 1321437 w 1819275"/>
              <a:gd name="connsiteY15" fmla="*/ 265819 h 1828800"/>
              <a:gd name="connsiteX16" fmla="*/ 1538607 w 1819275"/>
              <a:gd name="connsiteY16" fmla="*/ 213432 h 1828800"/>
              <a:gd name="connsiteX17" fmla="*/ 1581469 w 1819275"/>
              <a:gd name="connsiteY17" fmla="*/ 186762 h 1828800"/>
              <a:gd name="connsiteX18" fmla="*/ 1739585 w 1819275"/>
              <a:gd name="connsiteY18" fmla="*/ 28646 h 1828800"/>
              <a:gd name="connsiteX19" fmla="*/ 1811974 w 1819275"/>
              <a:gd name="connsiteY19" fmla="*/ 13407 h 1828800"/>
              <a:gd name="connsiteX20" fmla="*/ 1797687 w 1819275"/>
              <a:gd name="connsiteY20" fmla="*/ 90559 h 1828800"/>
              <a:gd name="connsiteX21" fmla="*/ 1617665 w 1819275"/>
              <a:gd name="connsiteY21" fmla="*/ 294394 h 1828800"/>
              <a:gd name="connsiteX22" fmla="*/ 1547179 w 1819275"/>
              <a:gd name="connsiteY22" fmla="*/ 559189 h 1828800"/>
              <a:gd name="connsiteX23" fmla="*/ 1416687 w 1819275"/>
              <a:gd name="connsiteY23" fmla="*/ 783027 h 1828800"/>
              <a:gd name="connsiteX24" fmla="*/ 711837 w 1819275"/>
              <a:gd name="connsiteY24" fmla="*/ 1485019 h 1828800"/>
              <a:gd name="connsiteX25" fmla="*/ 586107 w 1819275"/>
              <a:gd name="connsiteY25" fmla="*/ 1485971 h 1828800"/>
              <a:gd name="connsiteX26" fmla="*/ 549912 w 1819275"/>
              <a:gd name="connsiteY26" fmla="*/ 1441204 h 1828800"/>
              <a:gd name="connsiteX27" fmla="*/ 643257 w 1819275"/>
              <a:gd name="connsiteY27" fmla="*/ 1421202 h 1828800"/>
              <a:gd name="connsiteX28" fmla="*/ 1397637 w 1819275"/>
              <a:gd name="connsiteY28" fmla="*/ 667774 h 1828800"/>
              <a:gd name="connsiteX29" fmla="*/ 1156654 w 1819275"/>
              <a:gd name="connsiteY29" fmla="*/ 418219 h 1828800"/>
              <a:gd name="connsiteX30" fmla="*/ 1109982 w 1819275"/>
              <a:gd name="connsiteY30" fmla="*/ 466796 h 1828800"/>
              <a:gd name="connsiteX31" fmla="*/ 1224282 w 1819275"/>
              <a:gd name="connsiteY31" fmla="*/ 576334 h 1828800"/>
              <a:gd name="connsiteX32" fmla="*/ 1236665 w 1819275"/>
              <a:gd name="connsiteY32" fmla="*/ 645866 h 1828800"/>
              <a:gd name="connsiteX33" fmla="*/ 1163322 w 1819275"/>
              <a:gd name="connsiteY33" fmla="*/ 634437 h 1828800"/>
              <a:gd name="connsiteX34" fmla="*/ 1062357 w 1819275"/>
              <a:gd name="connsiteY34" fmla="*/ 523946 h 1828800"/>
              <a:gd name="connsiteX35" fmla="*/ 983299 w 1819275"/>
              <a:gd name="connsiteY35" fmla="*/ 595384 h 1828800"/>
              <a:gd name="connsiteX36" fmla="*/ 1054737 w 1819275"/>
              <a:gd name="connsiteY36" fmla="*/ 662059 h 1828800"/>
              <a:gd name="connsiteX37" fmla="*/ 1061404 w 1819275"/>
              <a:gd name="connsiteY37" fmla="*/ 728734 h 1828800"/>
              <a:gd name="connsiteX38" fmla="*/ 994729 w 1819275"/>
              <a:gd name="connsiteY38" fmla="*/ 722066 h 1828800"/>
              <a:gd name="connsiteX39" fmla="*/ 932817 w 1819275"/>
              <a:gd name="connsiteY39" fmla="*/ 656344 h 1828800"/>
              <a:gd name="connsiteX40" fmla="*/ 861379 w 1819275"/>
              <a:gd name="connsiteY40" fmla="*/ 714446 h 1828800"/>
              <a:gd name="connsiteX41" fmla="*/ 985204 w 1819275"/>
              <a:gd name="connsiteY41" fmla="*/ 832557 h 1828800"/>
              <a:gd name="connsiteX42" fmla="*/ 991872 w 1819275"/>
              <a:gd name="connsiteY42" fmla="*/ 885896 h 1828800"/>
              <a:gd name="connsiteX43" fmla="*/ 943294 w 1819275"/>
              <a:gd name="connsiteY43" fmla="*/ 899232 h 1828800"/>
              <a:gd name="connsiteX44" fmla="*/ 909957 w 1819275"/>
              <a:gd name="connsiteY44" fmla="*/ 873514 h 1828800"/>
              <a:gd name="connsiteX45" fmla="*/ 814707 w 1819275"/>
              <a:gd name="connsiteY45" fmla="*/ 763024 h 1828800"/>
              <a:gd name="connsiteX46" fmla="*/ 803277 w 1819275"/>
              <a:gd name="connsiteY46" fmla="*/ 777312 h 1828800"/>
              <a:gd name="connsiteX47" fmla="*/ 731840 w 1819275"/>
              <a:gd name="connsiteY47" fmla="*/ 843034 h 1828800"/>
              <a:gd name="connsiteX48" fmla="*/ 806135 w 1819275"/>
              <a:gd name="connsiteY48" fmla="*/ 908757 h 1828800"/>
              <a:gd name="connsiteX49" fmla="*/ 813754 w 1819275"/>
              <a:gd name="connsiteY49" fmla="*/ 973527 h 1828800"/>
              <a:gd name="connsiteX50" fmla="*/ 748985 w 1819275"/>
              <a:gd name="connsiteY50" fmla="*/ 966859 h 1828800"/>
              <a:gd name="connsiteX51" fmla="*/ 686119 w 1819275"/>
              <a:gd name="connsiteY51" fmla="*/ 891612 h 1828800"/>
              <a:gd name="connsiteX52" fmla="*/ 673737 w 1819275"/>
              <a:gd name="connsiteY52" fmla="*/ 903041 h 1828800"/>
              <a:gd name="connsiteX53" fmla="*/ 613729 w 1819275"/>
              <a:gd name="connsiteY53" fmla="*/ 956382 h 1828800"/>
              <a:gd name="connsiteX54" fmla="*/ 733744 w 1819275"/>
              <a:gd name="connsiteY54" fmla="*/ 1067824 h 1828800"/>
              <a:gd name="connsiteX55" fmla="*/ 744222 w 1819275"/>
              <a:gd name="connsiteY55" fmla="*/ 1138309 h 1828800"/>
              <a:gd name="connsiteX56" fmla="*/ 674690 w 1819275"/>
              <a:gd name="connsiteY56" fmla="*/ 1126879 h 1828800"/>
              <a:gd name="connsiteX57" fmla="*/ 566104 w 1819275"/>
              <a:gd name="connsiteY57" fmla="*/ 1010674 h 1828800"/>
              <a:gd name="connsiteX58" fmla="*/ 490857 w 1819275"/>
              <a:gd name="connsiteY58" fmla="*/ 1087827 h 1828800"/>
              <a:gd name="connsiteX59" fmla="*/ 565152 w 1819275"/>
              <a:gd name="connsiteY59" fmla="*/ 1155454 h 1828800"/>
              <a:gd name="connsiteX60" fmla="*/ 568010 w 1819275"/>
              <a:gd name="connsiteY60" fmla="*/ 1221177 h 1828800"/>
              <a:gd name="connsiteX61" fmla="*/ 507049 w 1819275"/>
              <a:gd name="connsiteY61" fmla="*/ 1212604 h 1828800"/>
              <a:gd name="connsiteX62" fmla="*/ 436565 w 1819275"/>
              <a:gd name="connsiteY62" fmla="*/ 1137357 h 1828800"/>
              <a:gd name="connsiteX63" fmla="*/ 398465 w 1819275"/>
              <a:gd name="connsiteY63" fmla="*/ 1172599 h 1828800"/>
              <a:gd name="connsiteX64" fmla="*/ 417515 w 1819275"/>
              <a:gd name="connsiteY64" fmla="*/ 1196412 h 1828800"/>
              <a:gd name="connsiteX65" fmla="*/ 643257 w 1819275"/>
              <a:gd name="connsiteY65" fmla="*/ 1421202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1819275" h="1828800">
                <a:moveTo>
                  <a:pt x="549912" y="1441204"/>
                </a:moveTo>
                <a:cubicBezTo>
                  <a:pt x="494667" y="1497402"/>
                  <a:pt x="447042" y="1545979"/>
                  <a:pt x="387035" y="1605987"/>
                </a:cubicBezTo>
                <a:cubicBezTo>
                  <a:pt x="409894" y="1624084"/>
                  <a:pt x="435612" y="1642182"/>
                  <a:pt x="459424" y="1663137"/>
                </a:cubicBezTo>
                <a:cubicBezTo>
                  <a:pt x="485142" y="1686949"/>
                  <a:pt x="484190" y="1712666"/>
                  <a:pt x="460377" y="1738384"/>
                </a:cubicBezTo>
                <a:cubicBezTo>
                  <a:pt x="459424" y="1739337"/>
                  <a:pt x="458472" y="1740289"/>
                  <a:pt x="457519" y="1742194"/>
                </a:cubicBezTo>
                <a:cubicBezTo>
                  <a:pt x="341315" y="1857446"/>
                  <a:pt x="361317" y="1858399"/>
                  <a:pt x="251779" y="1747909"/>
                </a:cubicBezTo>
                <a:cubicBezTo>
                  <a:pt x="177484" y="1672662"/>
                  <a:pt x="102237" y="1596462"/>
                  <a:pt x="26037" y="1523119"/>
                </a:cubicBezTo>
                <a:cubicBezTo>
                  <a:pt x="-5396" y="1492639"/>
                  <a:pt x="-11110" y="1466921"/>
                  <a:pt x="24132" y="1435489"/>
                </a:cubicBezTo>
                <a:cubicBezTo>
                  <a:pt x="47944" y="1414534"/>
                  <a:pt x="69852" y="1391674"/>
                  <a:pt x="91759" y="1367862"/>
                </a:cubicBezTo>
                <a:cubicBezTo>
                  <a:pt x="115572" y="1343096"/>
                  <a:pt x="139384" y="1345002"/>
                  <a:pt x="162244" y="1365957"/>
                </a:cubicBezTo>
                <a:cubicBezTo>
                  <a:pt x="185104" y="1387864"/>
                  <a:pt x="205107" y="1412629"/>
                  <a:pt x="224157" y="1434537"/>
                </a:cubicBezTo>
                <a:cubicBezTo>
                  <a:pt x="278449" y="1380244"/>
                  <a:pt x="327027" y="1330714"/>
                  <a:pt x="386082" y="1270707"/>
                </a:cubicBezTo>
                <a:cubicBezTo>
                  <a:pt x="368937" y="1257371"/>
                  <a:pt x="346077" y="1243084"/>
                  <a:pt x="327027" y="1224987"/>
                </a:cubicBezTo>
                <a:cubicBezTo>
                  <a:pt x="287974" y="1186887"/>
                  <a:pt x="288927" y="1169741"/>
                  <a:pt x="327979" y="1130689"/>
                </a:cubicBezTo>
                <a:cubicBezTo>
                  <a:pt x="567057" y="891612"/>
                  <a:pt x="809944" y="656344"/>
                  <a:pt x="1042354" y="411552"/>
                </a:cubicBezTo>
                <a:cubicBezTo>
                  <a:pt x="1122365" y="326779"/>
                  <a:pt x="1215710" y="290584"/>
                  <a:pt x="1321437" y="265819"/>
                </a:cubicBezTo>
                <a:cubicBezTo>
                  <a:pt x="1393827" y="248674"/>
                  <a:pt x="1466217" y="232482"/>
                  <a:pt x="1538607" y="213432"/>
                </a:cubicBezTo>
                <a:cubicBezTo>
                  <a:pt x="1554799" y="209621"/>
                  <a:pt x="1570040" y="198191"/>
                  <a:pt x="1581469" y="186762"/>
                </a:cubicBezTo>
                <a:cubicBezTo>
                  <a:pt x="1634810" y="135327"/>
                  <a:pt x="1687197" y="81987"/>
                  <a:pt x="1739585" y="28646"/>
                </a:cubicBezTo>
                <a:cubicBezTo>
                  <a:pt x="1760540" y="7691"/>
                  <a:pt x="1783399" y="-15168"/>
                  <a:pt x="1811974" y="13407"/>
                </a:cubicBezTo>
                <a:cubicBezTo>
                  <a:pt x="1841502" y="42934"/>
                  <a:pt x="1819594" y="66746"/>
                  <a:pt x="1797687" y="90559"/>
                </a:cubicBezTo>
                <a:cubicBezTo>
                  <a:pt x="1735774" y="157234"/>
                  <a:pt x="1659574" y="216289"/>
                  <a:pt x="1617665" y="294394"/>
                </a:cubicBezTo>
                <a:cubicBezTo>
                  <a:pt x="1575754" y="373452"/>
                  <a:pt x="1564324" y="469654"/>
                  <a:pt x="1547179" y="559189"/>
                </a:cubicBezTo>
                <a:cubicBezTo>
                  <a:pt x="1529082" y="650629"/>
                  <a:pt x="1483362" y="719209"/>
                  <a:pt x="1416687" y="783027"/>
                </a:cubicBezTo>
                <a:cubicBezTo>
                  <a:pt x="1179515" y="1014484"/>
                  <a:pt x="947104" y="1250704"/>
                  <a:pt x="711837" y="1485019"/>
                </a:cubicBezTo>
                <a:cubicBezTo>
                  <a:pt x="652782" y="1544074"/>
                  <a:pt x="645162" y="1545027"/>
                  <a:pt x="586107" y="1485971"/>
                </a:cubicBezTo>
                <a:cubicBezTo>
                  <a:pt x="574677" y="1471684"/>
                  <a:pt x="563247" y="1456444"/>
                  <a:pt x="549912" y="1441204"/>
                </a:cubicBezTo>
                <a:close/>
                <a:moveTo>
                  <a:pt x="643257" y="1421202"/>
                </a:moveTo>
                <a:cubicBezTo>
                  <a:pt x="899479" y="1165932"/>
                  <a:pt x="1151892" y="912566"/>
                  <a:pt x="1397637" y="667774"/>
                </a:cubicBezTo>
                <a:cubicBezTo>
                  <a:pt x="1319532" y="586812"/>
                  <a:pt x="1239522" y="503944"/>
                  <a:pt x="1156654" y="418219"/>
                </a:cubicBezTo>
                <a:cubicBezTo>
                  <a:pt x="1142367" y="433459"/>
                  <a:pt x="1128079" y="448699"/>
                  <a:pt x="1109982" y="466796"/>
                </a:cubicBezTo>
                <a:cubicBezTo>
                  <a:pt x="1150940" y="505849"/>
                  <a:pt x="1187135" y="541091"/>
                  <a:pt x="1224282" y="576334"/>
                </a:cubicBezTo>
                <a:cubicBezTo>
                  <a:pt x="1245237" y="596337"/>
                  <a:pt x="1261429" y="620149"/>
                  <a:pt x="1236665" y="645866"/>
                </a:cubicBezTo>
                <a:cubicBezTo>
                  <a:pt x="1209994" y="673489"/>
                  <a:pt x="1185229" y="657296"/>
                  <a:pt x="1163322" y="634437"/>
                </a:cubicBezTo>
                <a:cubicBezTo>
                  <a:pt x="1128079" y="596337"/>
                  <a:pt x="1092837" y="558237"/>
                  <a:pt x="1062357" y="523946"/>
                </a:cubicBezTo>
                <a:cubicBezTo>
                  <a:pt x="1030924" y="552521"/>
                  <a:pt x="1009017" y="572524"/>
                  <a:pt x="983299" y="595384"/>
                </a:cubicBezTo>
                <a:cubicBezTo>
                  <a:pt x="1008065" y="619196"/>
                  <a:pt x="1031877" y="640152"/>
                  <a:pt x="1054737" y="662059"/>
                </a:cubicBezTo>
                <a:cubicBezTo>
                  <a:pt x="1075692" y="682062"/>
                  <a:pt x="1084265" y="705874"/>
                  <a:pt x="1061404" y="728734"/>
                </a:cubicBezTo>
                <a:cubicBezTo>
                  <a:pt x="1039497" y="750641"/>
                  <a:pt x="1014732" y="743021"/>
                  <a:pt x="994729" y="722066"/>
                </a:cubicBezTo>
                <a:cubicBezTo>
                  <a:pt x="972822" y="698254"/>
                  <a:pt x="949962" y="674441"/>
                  <a:pt x="932817" y="656344"/>
                </a:cubicBezTo>
                <a:cubicBezTo>
                  <a:pt x="907099" y="677299"/>
                  <a:pt x="888049" y="692539"/>
                  <a:pt x="861379" y="714446"/>
                </a:cubicBezTo>
                <a:cubicBezTo>
                  <a:pt x="906147" y="756357"/>
                  <a:pt x="948057" y="792552"/>
                  <a:pt x="985204" y="832557"/>
                </a:cubicBezTo>
                <a:cubicBezTo>
                  <a:pt x="995682" y="843987"/>
                  <a:pt x="998540" y="871609"/>
                  <a:pt x="991872" y="885896"/>
                </a:cubicBezTo>
                <a:cubicBezTo>
                  <a:pt x="987110" y="896374"/>
                  <a:pt x="960440" y="900184"/>
                  <a:pt x="943294" y="899232"/>
                </a:cubicBezTo>
                <a:cubicBezTo>
                  <a:pt x="931865" y="898279"/>
                  <a:pt x="919482" y="883991"/>
                  <a:pt x="909957" y="873514"/>
                </a:cubicBezTo>
                <a:cubicBezTo>
                  <a:pt x="877572" y="837319"/>
                  <a:pt x="846140" y="800171"/>
                  <a:pt x="814707" y="763024"/>
                </a:cubicBezTo>
                <a:cubicBezTo>
                  <a:pt x="810897" y="767787"/>
                  <a:pt x="807087" y="772549"/>
                  <a:pt x="803277" y="777312"/>
                </a:cubicBezTo>
                <a:cubicBezTo>
                  <a:pt x="781369" y="797314"/>
                  <a:pt x="760415" y="817316"/>
                  <a:pt x="731840" y="843034"/>
                </a:cubicBezTo>
                <a:cubicBezTo>
                  <a:pt x="758510" y="866846"/>
                  <a:pt x="782322" y="887802"/>
                  <a:pt x="806135" y="908757"/>
                </a:cubicBezTo>
                <a:cubicBezTo>
                  <a:pt x="828042" y="928759"/>
                  <a:pt x="836615" y="956382"/>
                  <a:pt x="813754" y="973527"/>
                </a:cubicBezTo>
                <a:cubicBezTo>
                  <a:pt x="800419" y="983052"/>
                  <a:pt x="764224" y="978289"/>
                  <a:pt x="748985" y="966859"/>
                </a:cubicBezTo>
                <a:cubicBezTo>
                  <a:pt x="723267" y="947809"/>
                  <a:pt x="707074" y="917329"/>
                  <a:pt x="686119" y="891612"/>
                </a:cubicBezTo>
                <a:cubicBezTo>
                  <a:pt x="682310" y="895421"/>
                  <a:pt x="677547" y="899232"/>
                  <a:pt x="673737" y="903041"/>
                </a:cubicBezTo>
                <a:cubicBezTo>
                  <a:pt x="656592" y="918282"/>
                  <a:pt x="638494" y="934474"/>
                  <a:pt x="613729" y="956382"/>
                </a:cubicBezTo>
                <a:cubicBezTo>
                  <a:pt x="656592" y="996387"/>
                  <a:pt x="695644" y="1031629"/>
                  <a:pt x="733744" y="1067824"/>
                </a:cubicBezTo>
                <a:cubicBezTo>
                  <a:pt x="755652" y="1088779"/>
                  <a:pt x="768035" y="1113544"/>
                  <a:pt x="744222" y="1138309"/>
                </a:cubicBezTo>
                <a:cubicBezTo>
                  <a:pt x="719457" y="1163074"/>
                  <a:pt x="694692" y="1148787"/>
                  <a:pt x="674690" y="1126879"/>
                </a:cubicBezTo>
                <a:cubicBezTo>
                  <a:pt x="639447" y="1088779"/>
                  <a:pt x="603252" y="1050679"/>
                  <a:pt x="566104" y="1010674"/>
                </a:cubicBezTo>
                <a:cubicBezTo>
                  <a:pt x="538482" y="1038296"/>
                  <a:pt x="518479" y="1060204"/>
                  <a:pt x="490857" y="1087827"/>
                </a:cubicBezTo>
                <a:cubicBezTo>
                  <a:pt x="516574" y="1110687"/>
                  <a:pt x="541340" y="1132594"/>
                  <a:pt x="565152" y="1155454"/>
                </a:cubicBezTo>
                <a:cubicBezTo>
                  <a:pt x="586107" y="1175457"/>
                  <a:pt x="592774" y="1204032"/>
                  <a:pt x="568010" y="1221177"/>
                </a:cubicBezTo>
                <a:cubicBezTo>
                  <a:pt x="554674" y="1229749"/>
                  <a:pt x="522290" y="1224034"/>
                  <a:pt x="507049" y="1212604"/>
                </a:cubicBezTo>
                <a:cubicBezTo>
                  <a:pt x="481332" y="1193554"/>
                  <a:pt x="461329" y="1164979"/>
                  <a:pt x="436565" y="1137357"/>
                </a:cubicBezTo>
                <a:cubicBezTo>
                  <a:pt x="419419" y="1153549"/>
                  <a:pt x="409894" y="1162121"/>
                  <a:pt x="398465" y="1172599"/>
                </a:cubicBezTo>
                <a:cubicBezTo>
                  <a:pt x="407990" y="1184029"/>
                  <a:pt x="412752" y="1190696"/>
                  <a:pt x="417515" y="1196412"/>
                </a:cubicBezTo>
                <a:cubicBezTo>
                  <a:pt x="495619" y="1272612"/>
                  <a:pt x="571819" y="1348812"/>
                  <a:pt x="643257" y="1421202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76076825-A6FA-4522-B683-8F7C95476377}"/>
              </a:ext>
            </a:extLst>
          </p:cNvPr>
          <p:cNvSpPr/>
          <p:nvPr/>
        </p:nvSpPr>
        <p:spPr>
          <a:xfrm>
            <a:off x="1087372" y="779202"/>
            <a:ext cx="728744" cy="537187"/>
          </a:xfrm>
          <a:custGeom>
            <a:avLst/>
            <a:gdLst>
              <a:gd name="connsiteX0" fmla="*/ 285241 w 438171"/>
              <a:gd name="connsiteY0" fmla="*/ 156774 h 322994"/>
              <a:gd name="connsiteX1" fmla="*/ 250805 w 438171"/>
              <a:gd name="connsiteY1" fmla="*/ 191807 h 322994"/>
              <a:gd name="connsiteX2" fmla="*/ 285639 w 438171"/>
              <a:gd name="connsiteY2" fmla="*/ 225646 h 322994"/>
              <a:gd name="connsiteX3" fmla="*/ 320273 w 438171"/>
              <a:gd name="connsiteY3" fmla="*/ 190812 h 322994"/>
              <a:gd name="connsiteX4" fmla="*/ 285241 w 438171"/>
              <a:gd name="connsiteY4" fmla="*/ 156774 h 322994"/>
              <a:gd name="connsiteX5" fmla="*/ 286435 w 438171"/>
              <a:gd name="connsiteY5" fmla="*/ 113978 h 322994"/>
              <a:gd name="connsiteX6" fmla="*/ 362671 w 438171"/>
              <a:gd name="connsiteY6" fmla="*/ 190812 h 322994"/>
              <a:gd name="connsiteX7" fmla="*/ 285440 w 438171"/>
              <a:gd name="connsiteY7" fmla="*/ 267844 h 322994"/>
              <a:gd name="connsiteX8" fmla="*/ 209004 w 438171"/>
              <a:gd name="connsiteY8" fmla="*/ 190613 h 322994"/>
              <a:gd name="connsiteX9" fmla="*/ 286435 w 438171"/>
              <a:gd name="connsiteY9" fmla="*/ 113978 h 322994"/>
              <a:gd name="connsiteX10" fmla="*/ 286236 w 438171"/>
              <a:gd name="connsiteY10" fmla="*/ 97457 h 322994"/>
              <a:gd name="connsiteX11" fmla="*/ 192084 w 438171"/>
              <a:gd name="connsiteY11" fmla="*/ 190414 h 322994"/>
              <a:gd name="connsiteX12" fmla="*/ 282056 w 438171"/>
              <a:gd name="connsiteY12" fmla="*/ 284565 h 322994"/>
              <a:gd name="connsiteX13" fmla="*/ 378993 w 438171"/>
              <a:gd name="connsiteY13" fmla="*/ 193798 h 322994"/>
              <a:gd name="connsiteX14" fmla="*/ 286236 w 438171"/>
              <a:gd name="connsiteY14" fmla="*/ 97457 h 322994"/>
              <a:gd name="connsiteX15" fmla="*/ 166407 w 438171"/>
              <a:gd name="connsiteY15" fmla="*/ 89893 h 322994"/>
              <a:gd name="connsiteX16" fmla="*/ 285639 w 438171"/>
              <a:gd name="connsiteY16" fmla="*/ 90291 h 322994"/>
              <a:gd name="connsiteX17" fmla="*/ 405069 w 438171"/>
              <a:gd name="connsiteY17" fmla="*/ 90092 h 322994"/>
              <a:gd name="connsiteX18" fmla="*/ 419600 w 438171"/>
              <a:gd name="connsiteY18" fmla="*/ 98850 h 322994"/>
              <a:gd name="connsiteX19" fmla="*/ 415022 w 438171"/>
              <a:gd name="connsiteY19" fmla="*/ 250527 h 322994"/>
              <a:gd name="connsiteX20" fmla="*/ 278075 w 438171"/>
              <a:gd name="connsiteY20" fmla="*/ 322782 h 322994"/>
              <a:gd name="connsiteX21" fmla="*/ 151677 w 438171"/>
              <a:gd name="connsiteY21" fmla="*/ 98452 h 322994"/>
              <a:gd name="connsiteX22" fmla="*/ 166407 w 438171"/>
              <a:gd name="connsiteY22" fmla="*/ 89893 h 322994"/>
              <a:gd name="connsiteX23" fmla="*/ 156304 w 438171"/>
              <a:gd name="connsiteY23" fmla="*/ 494 h 322994"/>
              <a:gd name="connsiteX24" fmla="*/ 197060 w 438171"/>
              <a:gd name="connsiteY24" fmla="*/ 15249 h 322994"/>
              <a:gd name="connsiteX25" fmla="*/ 209402 w 438171"/>
              <a:gd name="connsiteY25" fmla="*/ 39135 h 322994"/>
              <a:gd name="connsiteX26" fmla="*/ 400689 w 438171"/>
              <a:gd name="connsiteY26" fmla="*/ 72575 h 322994"/>
              <a:gd name="connsiteX27" fmla="*/ 169193 w 438171"/>
              <a:gd name="connsiteY27" fmla="*/ 72575 h 322994"/>
              <a:gd name="connsiteX28" fmla="*/ 182131 w 438171"/>
              <a:gd name="connsiteY28" fmla="*/ 59438 h 322994"/>
              <a:gd name="connsiteX29" fmla="*/ 174965 w 438171"/>
              <a:gd name="connsiteY29" fmla="*/ 20225 h 322994"/>
              <a:gd name="connsiteX30" fmla="*/ 135752 w 438171"/>
              <a:gd name="connsiteY30" fmla="*/ 32367 h 322994"/>
              <a:gd name="connsiteX31" fmla="*/ 123212 w 438171"/>
              <a:gd name="connsiteY31" fmla="*/ 78746 h 322994"/>
              <a:gd name="connsiteX32" fmla="*/ 100919 w 438171"/>
              <a:gd name="connsiteY32" fmla="*/ 177873 h 322994"/>
              <a:gd name="connsiteX33" fmla="*/ 49762 w 438171"/>
              <a:gd name="connsiteY33" fmla="*/ 219873 h 322994"/>
              <a:gd name="connsiteX34" fmla="*/ 6170 w 438171"/>
              <a:gd name="connsiteY34" fmla="*/ 213901 h 322994"/>
              <a:gd name="connsiteX35" fmla="*/ 0 w 438171"/>
              <a:gd name="connsiteY35" fmla="*/ 203153 h 322994"/>
              <a:gd name="connsiteX36" fmla="*/ 11346 w 438171"/>
              <a:gd name="connsiteY36" fmla="*/ 197778 h 322994"/>
              <a:gd name="connsiteX37" fmla="*/ 13336 w 438171"/>
              <a:gd name="connsiteY37" fmla="*/ 198177 h 322994"/>
              <a:gd name="connsiteX38" fmla="*/ 89174 w 438171"/>
              <a:gd name="connsiteY38" fmla="*/ 162148 h 322994"/>
              <a:gd name="connsiteX39" fmla="*/ 105298 w 438171"/>
              <a:gd name="connsiteY39" fmla="*/ 85712 h 322994"/>
              <a:gd name="connsiteX40" fmla="*/ 118833 w 438171"/>
              <a:gd name="connsiteY40" fmla="*/ 26196 h 322994"/>
              <a:gd name="connsiteX41" fmla="*/ 156304 w 438171"/>
              <a:gd name="connsiteY41" fmla="*/ 494 h 322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438171" h="322994">
                <a:moveTo>
                  <a:pt x="285241" y="156774"/>
                </a:moveTo>
                <a:cubicBezTo>
                  <a:pt x="266530" y="156973"/>
                  <a:pt x="250407" y="173096"/>
                  <a:pt x="250805" y="191807"/>
                </a:cubicBezTo>
                <a:cubicBezTo>
                  <a:pt x="251203" y="210120"/>
                  <a:pt x="267326" y="225845"/>
                  <a:pt x="285639" y="225646"/>
                </a:cubicBezTo>
                <a:cubicBezTo>
                  <a:pt x="304748" y="225646"/>
                  <a:pt x="320472" y="209921"/>
                  <a:pt x="320273" y="190812"/>
                </a:cubicBezTo>
                <a:cubicBezTo>
                  <a:pt x="320074" y="171902"/>
                  <a:pt x="304548" y="156575"/>
                  <a:pt x="285241" y="156774"/>
                </a:cubicBezTo>
                <a:close/>
                <a:moveTo>
                  <a:pt x="286435" y="113978"/>
                </a:moveTo>
                <a:cubicBezTo>
                  <a:pt x="328434" y="114177"/>
                  <a:pt x="362671" y="148613"/>
                  <a:pt x="362671" y="190812"/>
                </a:cubicBezTo>
                <a:cubicBezTo>
                  <a:pt x="362671" y="233608"/>
                  <a:pt x="328236" y="267844"/>
                  <a:pt x="285440" y="267844"/>
                </a:cubicBezTo>
                <a:cubicBezTo>
                  <a:pt x="242445" y="267844"/>
                  <a:pt x="208805" y="234006"/>
                  <a:pt x="209004" y="190613"/>
                </a:cubicBezTo>
                <a:cubicBezTo>
                  <a:pt x="209004" y="147817"/>
                  <a:pt x="243241" y="113978"/>
                  <a:pt x="286435" y="113978"/>
                </a:cubicBezTo>
                <a:close/>
                <a:moveTo>
                  <a:pt x="286236" y="97457"/>
                </a:moveTo>
                <a:cubicBezTo>
                  <a:pt x="234682" y="97059"/>
                  <a:pt x="192681" y="138262"/>
                  <a:pt x="192084" y="190414"/>
                </a:cubicBezTo>
                <a:cubicBezTo>
                  <a:pt x="191487" y="240773"/>
                  <a:pt x="232890" y="284166"/>
                  <a:pt x="282056" y="284565"/>
                </a:cubicBezTo>
                <a:cubicBezTo>
                  <a:pt x="336198" y="284963"/>
                  <a:pt x="378396" y="245352"/>
                  <a:pt x="378993" y="193798"/>
                </a:cubicBezTo>
                <a:cubicBezTo>
                  <a:pt x="379591" y="140054"/>
                  <a:pt x="338984" y="97855"/>
                  <a:pt x="286236" y="97457"/>
                </a:cubicBezTo>
                <a:close/>
                <a:moveTo>
                  <a:pt x="166407" y="89893"/>
                </a:moveTo>
                <a:cubicBezTo>
                  <a:pt x="206018" y="90490"/>
                  <a:pt x="245828" y="90291"/>
                  <a:pt x="285639" y="90291"/>
                </a:cubicBezTo>
                <a:cubicBezTo>
                  <a:pt x="325449" y="90291"/>
                  <a:pt x="365259" y="90490"/>
                  <a:pt x="405069" y="90092"/>
                </a:cubicBezTo>
                <a:cubicBezTo>
                  <a:pt x="412434" y="90092"/>
                  <a:pt x="416415" y="92480"/>
                  <a:pt x="419600" y="98850"/>
                </a:cubicBezTo>
                <a:cubicBezTo>
                  <a:pt x="445078" y="150205"/>
                  <a:pt x="445078" y="201560"/>
                  <a:pt x="415022" y="250527"/>
                </a:cubicBezTo>
                <a:cubicBezTo>
                  <a:pt x="384169" y="300887"/>
                  <a:pt x="337193" y="325569"/>
                  <a:pt x="278075" y="322782"/>
                </a:cubicBezTo>
                <a:cubicBezTo>
                  <a:pt x="166208" y="317806"/>
                  <a:pt x="98132" y="196186"/>
                  <a:pt x="151677" y="98452"/>
                </a:cubicBezTo>
                <a:cubicBezTo>
                  <a:pt x="155260" y="92082"/>
                  <a:pt x="159042" y="89893"/>
                  <a:pt x="166407" y="89893"/>
                </a:cubicBezTo>
                <a:close/>
                <a:moveTo>
                  <a:pt x="156304" y="494"/>
                </a:moveTo>
                <a:cubicBezTo>
                  <a:pt x="171183" y="-1621"/>
                  <a:pt x="186610" y="3007"/>
                  <a:pt x="197060" y="15249"/>
                </a:cubicBezTo>
                <a:cubicBezTo>
                  <a:pt x="202434" y="21817"/>
                  <a:pt x="205022" y="30775"/>
                  <a:pt x="209402" y="39135"/>
                </a:cubicBezTo>
                <a:cubicBezTo>
                  <a:pt x="278074" y="-277"/>
                  <a:pt x="360680" y="21618"/>
                  <a:pt x="400689" y="72575"/>
                </a:cubicBezTo>
                <a:cubicBezTo>
                  <a:pt x="323856" y="72575"/>
                  <a:pt x="247819" y="72575"/>
                  <a:pt x="169193" y="72575"/>
                </a:cubicBezTo>
                <a:cubicBezTo>
                  <a:pt x="174368" y="67201"/>
                  <a:pt x="178150" y="63220"/>
                  <a:pt x="182131" y="59438"/>
                </a:cubicBezTo>
                <a:cubicBezTo>
                  <a:pt x="194871" y="47495"/>
                  <a:pt x="191288" y="26993"/>
                  <a:pt x="174965" y="20225"/>
                </a:cubicBezTo>
                <a:cubicBezTo>
                  <a:pt x="160236" y="14054"/>
                  <a:pt x="144909" y="18433"/>
                  <a:pt x="135752" y="32367"/>
                </a:cubicBezTo>
                <a:cubicBezTo>
                  <a:pt x="126596" y="46300"/>
                  <a:pt x="124008" y="62423"/>
                  <a:pt x="123212" y="78746"/>
                </a:cubicBezTo>
                <a:cubicBezTo>
                  <a:pt x="121421" y="112982"/>
                  <a:pt x="116843" y="146821"/>
                  <a:pt x="100919" y="177873"/>
                </a:cubicBezTo>
                <a:cubicBezTo>
                  <a:pt x="89772" y="199172"/>
                  <a:pt x="74445" y="215295"/>
                  <a:pt x="49762" y="219873"/>
                </a:cubicBezTo>
                <a:cubicBezTo>
                  <a:pt x="34635" y="222660"/>
                  <a:pt x="19905" y="219873"/>
                  <a:pt x="6170" y="213901"/>
                </a:cubicBezTo>
                <a:cubicBezTo>
                  <a:pt x="3185" y="212508"/>
                  <a:pt x="1990" y="206935"/>
                  <a:pt x="0" y="203153"/>
                </a:cubicBezTo>
                <a:cubicBezTo>
                  <a:pt x="3782" y="201361"/>
                  <a:pt x="7564" y="199371"/>
                  <a:pt x="11346" y="197778"/>
                </a:cubicBezTo>
                <a:cubicBezTo>
                  <a:pt x="11744" y="197579"/>
                  <a:pt x="12540" y="197977"/>
                  <a:pt x="13336" y="198177"/>
                </a:cubicBezTo>
                <a:cubicBezTo>
                  <a:pt x="52549" y="208925"/>
                  <a:pt x="72653" y="199570"/>
                  <a:pt x="89174" y="162148"/>
                </a:cubicBezTo>
                <a:cubicBezTo>
                  <a:pt x="99923" y="137864"/>
                  <a:pt x="103904" y="111987"/>
                  <a:pt x="105298" y="85712"/>
                </a:cubicBezTo>
                <a:cubicBezTo>
                  <a:pt x="106492" y="65011"/>
                  <a:pt x="108483" y="44708"/>
                  <a:pt x="118833" y="26196"/>
                </a:cubicBezTo>
                <a:cubicBezTo>
                  <a:pt x="127094" y="11467"/>
                  <a:pt x="141425" y="2609"/>
                  <a:pt x="156304" y="494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5" name="TextBox 67">
            <a:extLst>
              <a:ext uri="{FF2B5EF4-FFF2-40B4-BE49-F238E27FC236}">
                <a16:creationId xmlns:a16="http://schemas.microsoft.com/office/drawing/2014/main" id="{70B4880D-C146-4488-AB6C-F22CA454757E}"/>
              </a:ext>
            </a:extLst>
          </p:cNvPr>
          <p:cNvSpPr txBox="1"/>
          <p:nvPr/>
        </p:nvSpPr>
        <p:spPr>
          <a:xfrm>
            <a:off x="5797430" y="779202"/>
            <a:ext cx="883297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400" b="1" dirty="0" err="1">
                <a:solidFill>
                  <a:schemeClr val="accent1"/>
                </a:solidFill>
                <a:latin typeface="+mj-lt"/>
                <a:cs typeface="Arial" pitchFamily="34" charset="0"/>
              </a:rPr>
              <a:t>Arquivo</a:t>
            </a:r>
            <a:r>
              <a:rPr lang="en-US" altLang="ko-KR" sz="44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4400" b="1" dirty="0" err="1">
                <a:solidFill>
                  <a:schemeClr val="accent1"/>
                </a:solidFill>
                <a:latin typeface="+mj-lt"/>
                <a:cs typeface="Arial" pitchFamily="34" charset="0"/>
              </a:rPr>
              <a:t>Aleatorio</a:t>
            </a:r>
            <a:endParaRPr lang="ko-KR" altLang="en-US" sz="4400" b="1" dirty="0">
              <a:solidFill>
                <a:schemeClr val="accent1"/>
              </a:solidFill>
              <a:latin typeface="+mj-lt"/>
              <a:cs typeface="Arial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B117548-5344-4102-A94C-1EBDDD11AD89}"/>
              </a:ext>
            </a:extLst>
          </p:cNvPr>
          <p:cNvSpPr txBox="1"/>
          <p:nvPr/>
        </p:nvSpPr>
        <p:spPr>
          <a:xfrm>
            <a:off x="308657" y="2002946"/>
            <a:ext cx="547245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2000" b="1" dirty="0"/>
          </a:p>
          <a:p>
            <a:r>
              <a:rPr lang="pt-BR" sz="2000" b="1" dirty="0"/>
              <a:t>        </a:t>
            </a:r>
            <a:r>
              <a:rPr lang="pt-BR" sz="2000" dirty="0" err="1"/>
              <a:t>cout</a:t>
            </a:r>
            <a:r>
              <a:rPr lang="pt-BR" sz="2000" dirty="0"/>
              <a:t> &lt;&lt; " NOME ";</a:t>
            </a:r>
          </a:p>
          <a:p>
            <a:r>
              <a:rPr lang="pt-BR" sz="2000" dirty="0"/>
              <a:t>            </a:t>
            </a:r>
            <a:r>
              <a:rPr lang="pt-BR" sz="2000" dirty="0" err="1"/>
              <a:t>cin.getline</a:t>
            </a:r>
            <a:r>
              <a:rPr lang="pt-BR" sz="2000" dirty="0"/>
              <a:t>(cadF.nome,50);</a:t>
            </a:r>
          </a:p>
          <a:p>
            <a:r>
              <a:rPr lang="pt-BR" sz="2000" dirty="0"/>
              <a:t>        </a:t>
            </a:r>
            <a:r>
              <a:rPr lang="pt-BR" sz="2000" dirty="0" err="1"/>
              <a:t>cout</a:t>
            </a:r>
            <a:r>
              <a:rPr lang="pt-BR" sz="2000" dirty="0"/>
              <a:t> &lt;&lt; " TELEFONE ";</a:t>
            </a:r>
          </a:p>
          <a:p>
            <a:r>
              <a:rPr lang="pt-BR" sz="2000" dirty="0"/>
              <a:t>            </a:t>
            </a:r>
            <a:r>
              <a:rPr lang="pt-BR" sz="2000" dirty="0" err="1"/>
              <a:t>cin</a:t>
            </a:r>
            <a:r>
              <a:rPr lang="pt-BR" sz="2000" dirty="0"/>
              <a:t> &gt;&gt; </a:t>
            </a:r>
            <a:r>
              <a:rPr lang="pt-BR" sz="2000" dirty="0" err="1"/>
              <a:t>cadF.telefone</a:t>
            </a:r>
            <a:r>
              <a:rPr lang="pt-BR" sz="2000" dirty="0"/>
              <a:t>;</a:t>
            </a:r>
          </a:p>
          <a:p>
            <a:r>
              <a:rPr lang="pt-BR" sz="2000" dirty="0"/>
              <a:t>        </a:t>
            </a:r>
            <a:r>
              <a:rPr lang="pt-BR" sz="2000" dirty="0" err="1"/>
              <a:t>cout</a:t>
            </a:r>
            <a:r>
              <a:rPr lang="pt-BR" sz="2000" dirty="0"/>
              <a:t> &lt;&lt; " ESPECIALIDADE ";</a:t>
            </a:r>
          </a:p>
          <a:p>
            <a:r>
              <a:rPr lang="pt-BR" sz="2000" dirty="0"/>
              <a:t>            </a:t>
            </a:r>
            <a:r>
              <a:rPr lang="pt-BR" sz="2000" dirty="0" err="1"/>
              <a:t>cin.getline</a:t>
            </a:r>
            <a:r>
              <a:rPr lang="pt-BR" sz="2000" dirty="0"/>
              <a:t>(cadF.cargo,50);</a:t>
            </a:r>
          </a:p>
          <a:p>
            <a:r>
              <a:rPr lang="pt-BR" sz="2000" dirty="0"/>
              <a:t>        </a:t>
            </a:r>
            <a:r>
              <a:rPr lang="pt-BR" sz="2000" dirty="0" err="1"/>
              <a:t>cout</a:t>
            </a:r>
            <a:r>
              <a:rPr lang="pt-BR" sz="2000" dirty="0"/>
              <a:t> &lt;&lt; " SEXO ";</a:t>
            </a:r>
          </a:p>
          <a:p>
            <a:r>
              <a:rPr lang="pt-BR" sz="2000" dirty="0"/>
              <a:t>	</a:t>
            </a:r>
            <a:r>
              <a:rPr lang="pt-BR" sz="2000" dirty="0" err="1"/>
              <a:t>cin.getline</a:t>
            </a:r>
            <a:r>
              <a:rPr lang="pt-BR" sz="2000" dirty="0"/>
              <a:t>(cadF.sexo,20);</a:t>
            </a:r>
          </a:p>
          <a:p>
            <a:r>
              <a:rPr lang="pt-BR" sz="2000" b="1" dirty="0"/>
              <a:t>        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479840F0-0E4F-472A-93D3-0DE4B0563CEB}"/>
              </a:ext>
            </a:extLst>
          </p:cNvPr>
          <p:cNvSpPr txBox="1"/>
          <p:nvPr/>
        </p:nvSpPr>
        <p:spPr>
          <a:xfrm>
            <a:off x="6228521" y="2001554"/>
            <a:ext cx="547245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err="1"/>
              <a:t>cout</a:t>
            </a:r>
            <a:r>
              <a:rPr lang="pt-BR" sz="2000" dirty="0"/>
              <a:t> &lt;&lt; " DATA DE NASCIMENTO ";           </a:t>
            </a:r>
          </a:p>
          <a:p>
            <a:r>
              <a:rPr lang="pt-BR" sz="2000" dirty="0"/>
              <a:t>    </a:t>
            </a:r>
            <a:r>
              <a:rPr lang="pt-BR" sz="2000" dirty="0" err="1"/>
              <a:t>cin</a:t>
            </a:r>
            <a:r>
              <a:rPr lang="pt-BR" sz="2000" dirty="0"/>
              <a:t> &gt;&gt; </a:t>
            </a:r>
            <a:r>
              <a:rPr lang="pt-BR" sz="2000" dirty="0" err="1"/>
              <a:t>cadF.mes</a:t>
            </a:r>
            <a:r>
              <a:rPr lang="pt-BR" sz="2000" dirty="0"/>
              <a:t> &gt;&gt; </a:t>
            </a:r>
            <a:r>
              <a:rPr lang="pt-BR" sz="2000" dirty="0" err="1"/>
              <a:t>cadF.dia</a:t>
            </a:r>
            <a:r>
              <a:rPr lang="pt-BR" sz="2000" dirty="0"/>
              <a:t> &gt;&gt; </a:t>
            </a:r>
            <a:r>
              <a:rPr lang="pt-BR" sz="2000" dirty="0" err="1"/>
              <a:t>cadF.ano</a:t>
            </a:r>
            <a:r>
              <a:rPr lang="pt-BR" sz="2000" dirty="0"/>
              <a:t>;</a:t>
            </a:r>
          </a:p>
          <a:p>
            <a:r>
              <a:rPr lang="pt-BR" sz="2000" dirty="0" err="1"/>
              <a:t>cout</a:t>
            </a:r>
            <a:r>
              <a:rPr lang="pt-BR" sz="2000" dirty="0"/>
              <a:t> &lt;&lt; " CPF ";</a:t>
            </a:r>
          </a:p>
          <a:p>
            <a:r>
              <a:rPr lang="pt-BR" sz="2000" dirty="0"/>
              <a:t>    </a:t>
            </a:r>
            <a:r>
              <a:rPr lang="pt-BR" sz="2000" dirty="0" err="1"/>
              <a:t>cin</a:t>
            </a:r>
            <a:r>
              <a:rPr lang="pt-BR" sz="2000" dirty="0"/>
              <a:t> &gt;&gt; </a:t>
            </a:r>
            <a:r>
              <a:rPr lang="pt-BR" sz="2000" dirty="0" err="1"/>
              <a:t>cadF.cpf</a:t>
            </a:r>
            <a:r>
              <a:rPr lang="pt-BR" sz="2000" dirty="0"/>
              <a:t>;</a:t>
            </a:r>
          </a:p>
          <a:p>
            <a:r>
              <a:rPr lang="pt-BR" sz="2000" dirty="0" err="1"/>
              <a:t>cout</a:t>
            </a:r>
            <a:r>
              <a:rPr lang="pt-BR" sz="2000" dirty="0"/>
              <a:t> &lt;&lt; " RG ";</a:t>
            </a:r>
          </a:p>
          <a:p>
            <a:r>
              <a:rPr lang="pt-BR" sz="2000" dirty="0"/>
              <a:t>     </a:t>
            </a:r>
            <a:r>
              <a:rPr lang="pt-BR" sz="2000" dirty="0" err="1"/>
              <a:t>cin</a:t>
            </a:r>
            <a:r>
              <a:rPr lang="pt-BR" sz="2000" dirty="0"/>
              <a:t> &gt;&gt; </a:t>
            </a:r>
            <a:r>
              <a:rPr lang="pt-BR" sz="2000" dirty="0" err="1"/>
              <a:t>cadF.rg</a:t>
            </a:r>
            <a:r>
              <a:rPr lang="pt-BR" sz="2000" dirty="0"/>
              <a:t>;            </a:t>
            </a:r>
          </a:p>
          <a:p>
            <a:r>
              <a:rPr lang="pt-BR" sz="2000" dirty="0" err="1"/>
              <a:t>cout</a:t>
            </a:r>
            <a:r>
              <a:rPr lang="pt-BR" sz="2000" dirty="0"/>
              <a:t> &lt;&lt; " CRM ";</a:t>
            </a:r>
          </a:p>
          <a:p>
            <a:r>
              <a:rPr lang="pt-BR" sz="2000" dirty="0"/>
              <a:t>     </a:t>
            </a:r>
            <a:r>
              <a:rPr lang="pt-BR" sz="2000" dirty="0" err="1"/>
              <a:t>cin</a:t>
            </a:r>
            <a:r>
              <a:rPr lang="pt-BR" sz="2000" dirty="0"/>
              <a:t> &gt;&gt; </a:t>
            </a:r>
            <a:r>
              <a:rPr lang="pt-BR" sz="2000" dirty="0" err="1"/>
              <a:t>cadF.crm</a:t>
            </a:r>
            <a:r>
              <a:rPr lang="pt-BR" sz="2000" dirty="0"/>
              <a:t>;            </a:t>
            </a:r>
          </a:p>
          <a:p>
            <a:r>
              <a:rPr lang="pt-BR" sz="2000" dirty="0" err="1"/>
              <a:t>cout</a:t>
            </a:r>
            <a:r>
              <a:rPr lang="pt-BR" sz="2000" dirty="0"/>
              <a:t> &lt;&lt; " VALOR DA CONSULTA ";</a:t>
            </a:r>
          </a:p>
          <a:p>
            <a:r>
              <a:rPr lang="pt-BR" sz="2000" dirty="0"/>
              <a:t>     </a:t>
            </a:r>
            <a:r>
              <a:rPr lang="pt-BR" sz="2000" dirty="0" err="1"/>
              <a:t>cin</a:t>
            </a:r>
            <a:r>
              <a:rPr lang="pt-BR" sz="2000" dirty="0"/>
              <a:t> &gt;&gt; </a:t>
            </a:r>
            <a:r>
              <a:rPr lang="pt-BR" sz="2000" dirty="0" err="1"/>
              <a:t>cadF.valorConsulta</a:t>
            </a:r>
            <a:r>
              <a:rPr lang="pt-BR" sz="2000" dirty="0"/>
              <a:t>;</a:t>
            </a:r>
          </a:p>
          <a:p>
            <a:r>
              <a:rPr lang="pt-BR" sz="2000" b="1" dirty="0"/>
              <a:t>            </a:t>
            </a:r>
          </a:p>
          <a:p>
            <a:r>
              <a:rPr lang="pt-BR" sz="2000" b="1" dirty="0"/>
              <a:t>        </a:t>
            </a:r>
            <a:endParaRPr lang="pt-BR" sz="2000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7B6F9C29-8EA3-410B-A610-5F4A9FA91568}"/>
              </a:ext>
            </a:extLst>
          </p:cNvPr>
          <p:cNvSpPr txBox="1"/>
          <p:nvPr/>
        </p:nvSpPr>
        <p:spPr>
          <a:xfrm>
            <a:off x="55344" y="5625956"/>
            <a:ext cx="121366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err="1"/>
              <a:t>cadastroFuncionario.write</a:t>
            </a:r>
            <a:r>
              <a:rPr lang="pt-BR" sz="2400" b="1" dirty="0"/>
              <a:t>((</a:t>
            </a:r>
            <a:r>
              <a:rPr lang="pt-BR" sz="2400" b="1" dirty="0" err="1"/>
              <a:t>const</a:t>
            </a:r>
            <a:r>
              <a:rPr lang="pt-BR" sz="2400" b="1" dirty="0"/>
              <a:t> char*)(&amp;</a:t>
            </a:r>
            <a:r>
              <a:rPr lang="pt-BR" sz="2400" b="1" dirty="0" err="1"/>
              <a:t>cadF</a:t>
            </a:r>
            <a:r>
              <a:rPr lang="pt-BR" sz="2400" b="1" dirty="0"/>
              <a:t>),</a:t>
            </a:r>
            <a:r>
              <a:rPr lang="pt-BR" sz="2400" b="1" dirty="0" err="1"/>
              <a:t>sizeof</a:t>
            </a:r>
            <a:r>
              <a:rPr lang="pt-BR" sz="2400" b="1" dirty="0"/>
              <a:t>(</a:t>
            </a:r>
            <a:r>
              <a:rPr lang="pt-BR" sz="2400" b="1" dirty="0" err="1"/>
              <a:t>cadastroDeFuncionarios</a:t>
            </a:r>
            <a:r>
              <a:rPr lang="pt-BR" sz="2400" b="1" dirty="0"/>
              <a:t>));</a:t>
            </a:r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785771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3070387-F1D3-4DB6-854D-2725859D69AB}"/>
              </a:ext>
            </a:extLst>
          </p:cNvPr>
          <p:cNvGrpSpPr/>
          <p:nvPr/>
        </p:nvGrpSpPr>
        <p:grpSpPr>
          <a:xfrm rot="5400000">
            <a:off x="298697" y="-245777"/>
            <a:ext cx="1738265" cy="2229818"/>
            <a:chOff x="0" y="2486173"/>
            <a:chExt cx="1738265" cy="2229818"/>
          </a:xfrm>
        </p:grpSpPr>
        <p:sp>
          <p:nvSpPr>
            <p:cNvPr id="3" name="Arrow: Pentagon 2">
              <a:extLst>
                <a:ext uri="{FF2B5EF4-FFF2-40B4-BE49-F238E27FC236}">
                  <a16:creationId xmlns:a16="http://schemas.microsoft.com/office/drawing/2014/main" id="{98EE9BC8-58F3-41AA-93A4-D4FD260BF0BF}"/>
                </a:ext>
              </a:extLst>
            </p:cNvPr>
            <p:cNvSpPr/>
            <p:nvPr/>
          </p:nvSpPr>
          <p:spPr>
            <a:xfrm>
              <a:off x="0" y="2486173"/>
              <a:ext cx="1738265" cy="1030107"/>
            </a:xfrm>
            <a:prstGeom prst="homePlat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Arrow: Pentagon 3">
              <a:extLst>
                <a:ext uri="{FF2B5EF4-FFF2-40B4-BE49-F238E27FC236}">
                  <a16:creationId xmlns:a16="http://schemas.microsoft.com/office/drawing/2014/main" id="{4CD081D1-24CF-4F2A-A508-88003CACB4E8}"/>
                </a:ext>
              </a:extLst>
            </p:cNvPr>
            <p:cNvSpPr/>
            <p:nvPr/>
          </p:nvSpPr>
          <p:spPr>
            <a:xfrm>
              <a:off x="0" y="3685884"/>
              <a:ext cx="1738265" cy="1030107"/>
            </a:xfrm>
            <a:prstGeom prst="homePlat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10A16B8-4880-4FF9-B37C-98F16FA1101F}"/>
              </a:ext>
            </a:extLst>
          </p:cNvPr>
          <p:cNvSpPr/>
          <p:nvPr/>
        </p:nvSpPr>
        <p:spPr>
          <a:xfrm>
            <a:off x="318682" y="726080"/>
            <a:ext cx="566098" cy="546235"/>
          </a:xfrm>
          <a:custGeom>
            <a:avLst/>
            <a:gdLst>
              <a:gd name="connsiteX0" fmla="*/ 434340 w 1628775"/>
              <a:gd name="connsiteY0" fmla="*/ 348984 h 1571625"/>
              <a:gd name="connsiteX1" fmla="*/ 708660 w 1628775"/>
              <a:gd name="connsiteY1" fmla="*/ 18466 h 1571625"/>
              <a:gd name="connsiteX2" fmla="*/ 1204913 w 1628775"/>
              <a:gd name="connsiteY2" fmla="*/ 308979 h 1571625"/>
              <a:gd name="connsiteX3" fmla="*/ 1258253 w 1628775"/>
              <a:gd name="connsiteY3" fmla="*/ 349936 h 1571625"/>
              <a:gd name="connsiteX4" fmla="*/ 1463040 w 1628775"/>
              <a:gd name="connsiteY4" fmla="*/ 348984 h 1571625"/>
              <a:gd name="connsiteX5" fmla="*/ 1636395 w 1628775"/>
              <a:gd name="connsiteY5" fmla="*/ 520434 h 1571625"/>
              <a:gd name="connsiteX6" fmla="*/ 1636395 w 1628775"/>
              <a:gd name="connsiteY6" fmla="*/ 1411021 h 1571625"/>
              <a:gd name="connsiteX7" fmla="*/ 1470660 w 1628775"/>
              <a:gd name="connsiteY7" fmla="*/ 1579613 h 1571625"/>
              <a:gd name="connsiteX8" fmla="*/ 165735 w 1628775"/>
              <a:gd name="connsiteY8" fmla="*/ 1579613 h 1571625"/>
              <a:gd name="connsiteX9" fmla="*/ 0 w 1628775"/>
              <a:gd name="connsiteY9" fmla="*/ 1411974 h 1571625"/>
              <a:gd name="connsiteX10" fmla="*/ 0 w 1628775"/>
              <a:gd name="connsiteY10" fmla="*/ 516624 h 1571625"/>
              <a:gd name="connsiteX11" fmla="*/ 166688 w 1628775"/>
              <a:gd name="connsiteY11" fmla="*/ 348984 h 1571625"/>
              <a:gd name="connsiteX12" fmla="*/ 434340 w 1628775"/>
              <a:gd name="connsiteY12" fmla="*/ 348984 h 1571625"/>
              <a:gd name="connsiteX13" fmla="*/ 504825 w 1628775"/>
              <a:gd name="connsiteY13" fmla="*/ 881431 h 1571625"/>
              <a:gd name="connsiteX14" fmla="*/ 504825 w 1628775"/>
              <a:gd name="connsiteY14" fmla="*/ 1051929 h 1571625"/>
              <a:gd name="connsiteX15" fmla="*/ 670560 w 1628775"/>
              <a:gd name="connsiteY15" fmla="*/ 1050976 h 1571625"/>
              <a:gd name="connsiteX16" fmla="*/ 732472 w 1628775"/>
              <a:gd name="connsiteY16" fmla="*/ 1112888 h 1571625"/>
              <a:gd name="connsiteX17" fmla="*/ 732472 w 1628775"/>
              <a:gd name="connsiteY17" fmla="*/ 1279576 h 1571625"/>
              <a:gd name="connsiteX18" fmla="*/ 902970 w 1628775"/>
              <a:gd name="connsiteY18" fmla="*/ 1279576 h 1571625"/>
              <a:gd name="connsiteX19" fmla="*/ 902970 w 1628775"/>
              <a:gd name="connsiteY19" fmla="*/ 1154799 h 1571625"/>
              <a:gd name="connsiteX20" fmla="*/ 1002983 w 1628775"/>
              <a:gd name="connsiteY20" fmla="*/ 1051929 h 1571625"/>
              <a:gd name="connsiteX21" fmla="*/ 1131570 w 1628775"/>
              <a:gd name="connsiteY21" fmla="*/ 1051929 h 1571625"/>
              <a:gd name="connsiteX22" fmla="*/ 1131570 w 1628775"/>
              <a:gd name="connsiteY22" fmla="*/ 881431 h 1571625"/>
              <a:gd name="connsiteX23" fmla="*/ 962025 w 1628775"/>
              <a:gd name="connsiteY23" fmla="*/ 881431 h 1571625"/>
              <a:gd name="connsiteX24" fmla="*/ 902018 w 1628775"/>
              <a:gd name="connsiteY24" fmla="*/ 820471 h 1571625"/>
              <a:gd name="connsiteX25" fmla="*/ 902018 w 1628775"/>
              <a:gd name="connsiteY25" fmla="*/ 652831 h 1571625"/>
              <a:gd name="connsiteX26" fmla="*/ 731520 w 1628775"/>
              <a:gd name="connsiteY26" fmla="*/ 652831 h 1571625"/>
              <a:gd name="connsiteX27" fmla="*/ 731520 w 1628775"/>
              <a:gd name="connsiteY27" fmla="*/ 812851 h 1571625"/>
              <a:gd name="connsiteX28" fmla="*/ 665797 w 1628775"/>
              <a:gd name="connsiteY28" fmla="*/ 880479 h 1571625"/>
              <a:gd name="connsiteX29" fmla="*/ 504825 w 1628775"/>
              <a:gd name="connsiteY29" fmla="*/ 881431 h 1571625"/>
              <a:gd name="connsiteX30" fmla="*/ 516255 w 1628775"/>
              <a:gd name="connsiteY30" fmla="*/ 346126 h 1571625"/>
              <a:gd name="connsiteX31" fmla="*/ 1129665 w 1628775"/>
              <a:gd name="connsiteY31" fmla="*/ 346126 h 1571625"/>
              <a:gd name="connsiteX32" fmla="*/ 850583 w 1628775"/>
              <a:gd name="connsiteY32" fmla="*/ 79426 h 1571625"/>
              <a:gd name="connsiteX33" fmla="*/ 516255 w 1628775"/>
              <a:gd name="connsiteY33" fmla="*/ 346126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1628775" h="1571625">
                <a:moveTo>
                  <a:pt x="434340" y="348984"/>
                </a:moveTo>
                <a:cubicBezTo>
                  <a:pt x="464820" y="181343"/>
                  <a:pt x="552450" y="67996"/>
                  <a:pt x="708660" y="18466"/>
                </a:cubicBezTo>
                <a:cubicBezTo>
                  <a:pt x="929640" y="-51066"/>
                  <a:pt x="1155383" y="82284"/>
                  <a:pt x="1204913" y="308979"/>
                </a:cubicBezTo>
                <a:cubicBezTo>
                  <a:pt x="1212533" y="344221"/>
                  <a:pt x="1225868" y="350888"/>
                  <a:pt x="1258253" y="349936"/>
                </a:cubicBezTo>
                <a:cubicBezTo>
                  <a:pt x="1326833" y="348031"/>
                  <a:pt x="1394460" y="348984"/>
                  <a:pt x="1463040" y="348984"/>
                </a:cubicBezTo>
                <a:cubicBezTo>
                  <a:pt x="1568768" y="349936"/>
                  <a:pt x="1636395" y="415659"/>
                  <a:pt x="1636395" y="520434"/>
                </a:cubicBezTo>
                <a:cubicBezTo>
                  <a:pt x="1636395" y="817613"/>
                  <a:pt x="1636395" y="1113841"/>
                  <a:pt x="1636395" y="1411021"/>
                </a:cubicBezTo>
                <a:cubicBezTo>
                  <a:pt x="1636395" y="1511986"/>
                  <a:pt x="1569720" y="1579613"/>
                  <a:pt x="1470660" y="1579613"/>
                </a:cubicBezTo>
                <a:cubicBezTo>
                  <a:pt x="1035368" y="1580566"/>
                  <a:pt x="601028" y="1580566"/>
                  <a:pt x="165735" y="1579613"/>
                </a:cubicBezTo>
                <a:cubicBezTo>
                  <a:pt x="63818" y="1579613"/>
                  <a:pt x="0" y="1513891"/>
                  <a:pt x="0" y="1411974"/>
                </a:cubicBezTo>
                <a:cubicBezTo>
                  <a:pt x="0" y="1113841"/>
                  <a:pt x="0" y="814756"/>
                  <a:pt x="0" y="516624"/>
                </a:cubicBezTo>
                <a:cubicBezTo>
                  <a:pt x="0" y="415659"/>
                  <a:pt x="65722" y="348984"/>
                  <a:pt x="166688" y="348984"/>
                </a:cubicBezTo>
                <a:cubicBezTo>
                  <a:pt x="254318" y="348031"/>
                  <a:pt x="342900" y="348984"/>
                  <a:pt x="434340" y="348984"/>
                </a:cubicBezTo>
                <a:close/>
                <a:moveTo>
                  <a:pt x="504825" y="881431"/>
                </a:moveTo>
                <a:cubicBezTo>
                  <a:pt x="504825" y="941438"/>
                  <a:pt x="504825" y="994779"/>
                  <a:pt x="504825" y="1051929"/>
                </a:cubicBezTo>
                <a:cubicBezTo>
                  <a:pt x="562928" y="1051929"/>
                  <a:pt x="617220" y="1053834"/>
                  <a:pt x="670560" y="1050976"/>
                </a:cubicBezTo>
                <a:cubicBezTo>
                  <a:pt x="716280" y="1049071"/>
                  <a:pt x="733425" y="1068121"/>
                  <a:pt x="732472" y="1112888"/>
                </a:cubicBezTo>
                <a:cubicBezTo>
                  <a:pt x="730568" y="1168134"/>
                  <a:pt x="732472" y="1222426"/>
                  <a:pt x="732472" y="1279576"/>
                </a:cubicBezTo>
                <a:cubicBezTo>
                  <a:pt x="791528" y="1279576"/>
                  <a:pt x="844868" y="1279576"/>
                  <a:pt x="902970" y="1279576"/>
                </a:cubicBezTo>
                <a:cubicBezTo>
                  <a:pt x="902970" y="1235761"/>
                  <a:pt x="902970" y="1194804"/>
                  <a:pt x="902970" y="1154799"/>
                </a:cubicBezTo>
                <a:cubicBezTo>
                  <a:pt x="902970" y="1051929"/>
                  <a:pt x="902970" y="1051929"/>
                  <a:pt x="1002983" y="1051929"/>
                </a:cubicBezTo>
                <a:cubicBezTo>
                  <a:pt x="1044893" y="1051929"/>
                  <a:pt x="1087755" y="1051929"/>
                  <a:pt x="1131570" y="1051929"/>
                </a:cubicBezTo>
                <a:cubicBezTo>
                  <a:pt x="1131570" y="992874"/>
                  <a:pt x="1131570" y="938581"/>
                  <a:pt x="1131570" y="881431"/>
                </a:cubicBezTo>
                <a:cubicBezTo>
                  <a:pt x="1072515" y="881431"/>
                  <a:pt x="1017270" y="881431"/>
                  <a:pt x="962025" y="881431"/>
                </a:cubicBezTo>
                <a:cubicBezTo>
                  <a:pt x="921068" y="881431"/>
                  <a:pt x="901065" y="863334"/>
                  <a:pt x="902018" y="820471"/>
                </a:cubicBezTo>
                <a:cubicBezTo>
                  <a:pt x="903922" y="765226"/>
                  <a:pt x="902018" y="709981"/>
                  <a:pt x="902018" y="652831"/>
                </a:cubicBezTo>
                <a:cubicBezTo>
                  <a:pt x="842010" y="652831"/>
                  <a:pt x="787718" y="652831"/>
                  <a:pt x="731520" y="652831"/>
                </a:cubicBezTo>
                <a:cubicBezTo>
                  <a:pt x="731520" y="709029"/>
                  <a:pt x="731520" y="760463"/>
                  <a:pt x="731520" y="812851"/>
                </a:cubicBezTo>
                <a:cubicBezTo>
                  <a:pt x="731520" y="869049"/>
                  <a:pt x="720090" y="880479"/>
                  <a:pt x="665797" y="880479"/>
                </a:cubicBezTo>
                <a:cubicBezTo>
                  <a:pt x="612458" y="881431"/>
                  <a:pt x="559118" y="881431"/>
                  <a:pt x="504825" y="881431"/>
                </a:cubicBezTo>
                <a:close/>
                <a:moveTo>
                  <a:pt x="516255" y="346126"/>
                </a:moveTo>
                <a:cubicBezTo>
                  <a:pt x="722947" y="346126"/>
                  <a:pt x="925830" y="346126"/>
                  <a:pt x="1129665" y="346126"/>
                </a:cubicBezTo>
                <a:cubicBezTo>
                  <a:pt x="1119188" y="208966"/>
                  <a:pt x="989647" y="86093"/>
                  <a:pt x="850583" y="79426"/>
                </a:cubicBezTo>
                <a:cubicBezTo>
                  <a:pt x="679133" y="70854"/>
                  <a:pt x="543878" y="176581"/>
                  <a:pt x="516255" y="346126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744394D-4C03-4338-B0A0-6DDFDAFF7178}"/>
              </a:ext>
            </a:extLst>
          </p:cNvPr>
          <p:cNvSpPr/>
          <p:nvPr/>
        </p:nvSpPr>
        <p:spPr>
          <a:xfrm>
            <a:off x="1451530" y="705278"/>
            <a:ext cx="632308" cy="635619"/>
          </a:xfrm>
          <a:custGeom>
            <a:avLst/>
            <a:gdLst>
              <a:gd name="connsiteX0" fmla="*/ 549912 w 1819275"/>
              <a:gd name="connsiteY0" fmla="*/ 1441204 h 1828800"/>
              <a:gd name="connsiteX1" fmla="*/ 387035 w 1819275"/>
              <a:gd name="connsiteY1" fmla="*/ 1605987 h 1828800"/>
              <a:gd name="connsiteX2" fmla="*/ 459424 w 1819275"/>
              <a:gd name="connsiteY2" fmla="*/ 1663137 h 1828800"/>
              <a:gd name="connsiteX3" fmla="*/ 460377 w 1819275"/>
              <a:gd name="connsiteY3" fmla="*/ 1738384 h 1828800"/>
              <a:gd name="connsiteX4" fmla="*/ 457519 w 1819275"/>
              <a:gd name="connsiteY4" fmla="*/ 1742194 h 1828800"/>
              <a:gd name="connsiteX5" fmla="*/ 251779 w 1819275"/>
              <a:gd name="connsiteY5" fmla="*/ 1747909 h 1828800"/>
              <a:gd name="connsiteX6" fmla="*/ 26037 w 1819275"/>
              <a:gd name="connsiteY6" fmla="*/ 1523119 h 1828800"/>
              <a:gd name="connsiteX7" fmla="*/ 24132 w 1819275"/>
              <a:gd name="connsiteY7" fmla="*/ 1435489 h 1828800"/>
              <a:gd name="connsiteX8" fmla="*/ 91759 w 1819275"/>
              <a:gd name="connsiteY8" fmla="*/ 1367862 h 1828800"/>
              <a:gd name="connsiteX9" fmla="*/ 162244 w 1819275"/>
              <a:gd name="connsiteY9" fmla="*/ 1365957 h 1828800"/>
              <a:gd name="connsiteX10" fmla="*/ 224157 w 1819275"/>
              <a:gd name="connsiteY10" fmla="*/ 1434537 h 1828800"/>
              <a:gd name="connsiteX11" fmla="*/ 386082 w 1819275"/>
              <a:gd name="connsiteY11" fmla="*/ 1270707 h 1828800"/>
              <a:gd name="connsiteX12" fmla="*/ 327027 w 1819275"/>
              <a:gd name="connsiteY12" fmla="*/ 1224987 h 1828800"/>
              <a:gd name="connsiteX13" fmla="*/ 327979 w 1819275"/>
              <a:gd name="connsiteY13" fmla="*/ 1130689 h 1828800"/>
              <a:gd name="connsiteX14" fmla="*/ 1042354 w 1819275"/>
              <a:gd name="connsiteY14" fmla="*/ 411552 h 1828800"/>
              <a:gd name="connsiteX15" fmla="*/ 1321437 w 1819275"/>
              <a:gd name="connsiteY15" fmla="*/ 265819 h 1828800"/>
              <a:gd name="connsiteX16" fmla="*/ 1538607 w 1819275"/>
              <a:gd name="connsiteY16" fmla="*/ 213432 h 1828800"/>
              <a:gd name="connsiteX17" fmla="*/ 1581469 w 1819275"/>
              <a:gd name="connsiteY17" fmla="*/ 186762 h 1828800"/>
              <a:gd name="connsiteX18" fmla="*/ 1739585 w 1819275"/>
              <a:gd name="connsiteY18" fmla="*/ 28646 h 1828800"/>
              <a:gd name="connsiteX19" fmla="*/ 1811974 w 1819275"/>
              <a:gd name="connsiteY19" fmla="*/ 13407 h 1828800"/>
              <a:gd name="connsiteX20" fmla="*/ 1797687 w 1819275"/>
              <a:gd name="connsiteY20" fmla="*/ 90559 h 1828800"/>
              <a:gd name="connsiteX21" fmla="*/ 1617665 w 1819275"/>
              <a:gd name="connsiteY21" fmla="*/ 294394 h 1828800"/>
              <a:gd name="connsiteX22" fmla="*/ 1547179 w 1819275"/>
              <a:gd name="connsiteY22" fmla="*/ 559189 h 1828800"/>
              <a:gd name="connsiteX23" fmla="*/ 1416687 w 1819275"/>
              <a:gd name="connsiteY23" fmla="*/ 783027 h 1828800"/>
              <a:gd name="connsiteX24" fmla="*/ 711837 w 1819275"/>
              <a:gd name="connsiteY24" fmla="*/ 1485019 h 1828800"/>
              <a:gd name="connsiteX25" fmla="*/ 586107 w 1819275"/>
              <a:gd name="connsiteY25" fmla="*/ 1485971 h 1828800"/>
              <a:gd name="connsiteX26" fmla="*/ 549912 w 1819275"/>
              <a:gd name="connsiteY26" fmla="*/ 1441204 h 1828800"/>
              <a:gd name="connsiteX27" fmla="*/ 643257 w 1819275"/>
              <a:gd name="connsiteY27" fmla="*/ 1421202 h 1828800"/>
              <a:gd name="connsiteX28" fmla="*/ 1397637 w 1819275"/>
              <a:gd name="connsiteY28" fmla="*/ 667774 h 1828800"/>
              <a:gd name="connsiteX29" fmla="*/ 1156654 w 1819275"/>
              <a:gd name="connsiteY29" fmla="*/ 418219 h 1828800"/>
              <a:gd name="connsiteX30" fmla="*/ 1109982 w 1819275"/>
              <a:gd name="connsiteY30" fmla="*/ 466796 h 1828800"/>
              <a:gd name="connsiteX31" fmla="*/ 1224282 w 1819275"/>
              <a:gd name="connsiteY31" fmla="*/ 576334 h 1828800"/>
              <a:gd name="connsiteX32" fmla="*/ 1236665 w 1819275"/>
              <a:gd name="connsiteY32" fmla="*/ 645866 h 1828800"/>
              <a:gd name="connsiteX33" fmla="*/ 1163322 w 1819275"/>
              <a:gd name="connsiteY33" fmla="*/ 634437 h 1828800"/>
              <a:gd name="connsiteX34" fmla="*/ 1062357 w 1819275"/>
              <a:gd name="connsiteY34" fmla="*/ 523946 h 1828800"/>
              <a:gd name="connsiteX35" fmla="*/ 983299 w 1819275"/>
              <a:gd name="connsiteY35" fmla="*/ 595384 h 1828800"/>
              <a:gd name="connsiteX36" fmla="*/ 1054737 w 1819275"/>
              <a:gd name="connsiteY36" fmla="*/ 662059 h 1828800"/>
              <a:gd name="connsiteX37" fmla="*/ 1061404 w 1819275"/>
              <a:gd name="connsiteY37" fmla="*/ 728734 h 1828800"/>
              <a:gd name="connsiteX38" fmla="*/ 994729 w 1819275"/>
              <a:gd name="connsiteY38" fmla="*/ 722066 h 1828800"/>
              <a:gd name="connsiteX39" fmla="*/ 932817 w 1819275"/>
              <a:gd name="connsiteY39" fmla="*/ 656344 h 1828800"/>
              <a:gd name="connsiteX40" fmla="*/ 861379 w 1819275"/>
              <a:gd name="connsiteY40" fmla="*/ 714446 h 1828800"/>
              <a:gd name="connsiteX41" fmla="*/ 985204 w 1819275"/>
              <a:gd name="connsiteY41" fmla="*/ 832557 h 1828800"/>
              <a:gd name="connsiteX42" fmla="*/ 991872 w 1819275"/>
              <a:gd name="connsiteY42" fmla="*/ 885896 h 1828800"/>
              <a:gd name="connsiteX43" fmla="*/ 943294 w 1819275"/>
              <a:gd name="connsiteY43" fmla="*/ 899232 h 1828800"/>
              <a:gd name="connsiteX44" fmla="*/ 909957 w 1819275"/>
              <a:gd name="connsiteY44" fmla="*/ 873514 h 1828800"/>
              <a:gd name="connsiteX45" fmla="*/ 814707 w 1819275"/>
              <a:gd name="connsiteY45" fmla="*/ 763024 h 1828800"/>
              <a:gd name="connsiteX46" fmla="*/ 803277 w 1819275"/>
              <a:gd name="connsiteY46" fmla="*/ 777312 h 1828800"/>
              <a:gd name="connsiteX47" fmla="*/ 731840 w 1819275"/>
              <a:gd name="connsiteY47" fmla="*/ 843034 h 1828800"/>
              <a:gd name="connsiteX48" fmla="*/ 806135 w 1819275"/>
              <a:gd name="connsiteY48" fmla="*/ 908757 h 1828800"/>
              <a:gd name="connsiteX49" fmla="*/ 813754 w 1819275"/>
              <a:gd name="connsiteY49" fmla="*/ 973527 h 1828800"/>
              <a:gd name="connsiteX50" fmla="*/ 748985 w 1819275"/>
              <a:gd name="connsiteY50" fmla="*/ 966859 h 1828800"/>
              <a:gd name="connsiteX51" fmla="*/ 686119 w 1819275"/>
              <a:gd name="connsiteY51" fmla="*/ 891612 h 1828800"/>
              <a:gd name="connsiteX52" fmla="*/ 673737 w 1819275"/>
              <a:gd name="connsiteY52" fmla="*/ 903041 h 1828800"/>
              <a:gd name="connsiteX53" fmla="*/ 613729 w 1819275"/>
              <a:gd name="connsiteY53" fmla="*/ 956382 h 1828800"/>
              <a:gd name="connsiteX54" fmla="*/ 733744 w 1819275"/>
              <a:gd name="connsiteY54" fmla="*/ 1067824 h 1828800"/>
              <a:gd name="connsiteX55" fmla="*/ 744222 w 1819275"/>
              <a:gd name="connsiteY55" fmla="*/ 1138309 h 1828800"/>
              <a:gd name="connsiteX56" fmla="*/ 674690 w 1819275"/>
              <a:gd name="connsiteY56" fmla="*/ 1126879 h 1828800"/>
              <a:gd name="connsiteX57" fmla="*/ 566104 w 1819275"/>
              <a:gd name="connsiteY57" fmla="*/ 1010674 h 1828800"/>
              <a:gd name="connsiteX58" fmla="*/ 490857 w 1819275"/>
              <a:gd name="connsiteY58" fmla="*/ 1087827 h 1828800"/>
              <a:gd name="connsiteX59" fmla="*/ 565152 w 1819275"/>
              <a:gd name="connsiteY59" fmla="*/ 1155454 h 1828800"/>
              <a:gd name="connsiteX60" fmla="*/ 568010 w 1819275"/>
              <a:gd name="connsiteY60" fmla="*/ 1221177 h 1828800"/>
              <a:gd name="connsiteX61" fmla="*/ 507049 w 1819275"/>
              <a:gd name="connsiteY61" fmla="*/ 1212604 h 1828800"/>
              <a:gd name="connsiteX62" fmla="*/ 436565 w 1819275"/>
              <a:gd name="connsiteY62" fmla="*/ 1137357 h 1828800"/>
              <a:gd name="connsiteX63" fmla="*/ 398465 w 1819275"/>
              <a:gd name="connsiteY63" fmla="*/ 1172599 h 1828800"/>
              <a:gd name="connsiteX64" fmla="*/ 417515 w 1819275"/>
              <a:gd name="connsiteY64" fmla="*/ 1196412 h 1828800"/>
              <a:gd name="connsiteX65" fmla="*/ 643257 w 1819275"/>
              <a:gd name="connsiteY65" fmla="*/ 1421202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1819275" h="1828800">
                <a:moveTo>
                  <a:pt x="549912" y="1441204"/>
                </a:moveTo>
                <a:cubicBezTo>
                  <a:pt x="494667" y="1497402"/>
                  <a:pt x="447042" y="1545979"/>
                  <a:pt x="387035" y="1605987"/>
                </a:cubicBezTo>
                <a:cubicBezTo>
                  <a:pt x="409894" y="1624084"/>
                  <a:pt x="435612" y="1642182"/>
                  <a:pt x="459424" y="1663137"/>
                </a:cubicBezTo>
                <a:cubicBezTo>
                  <a:pt x="485142" y="1686949"/>
                  <a:pt x="484190" y="1712666"/>
                  <a:pt x="460377" y="1738384"/>
                </a:cubicBezTo>
                <a:cubicBezTo>
                  <a:pt x="459424" y="1739337"/>
                  <a:pt x="458472" y="1740289"/>
                  <a:pt x="457519" y="1742194"/>
                </a:cubicBezTo>
                <a:cubicBezTo>
                  <a:pt x="341315" y="1857446"/>
                  <a:pt x="361317" y="1858399"/>
                  <a:pt x="251779" y="1747909"/>
                </a:cubicBezTo>
                <a:cubicBezTo>
                  <a:pt x="177484" y="1672662"/>
                  <a:pt x="102237" y="1596462"/>
                  <a:pt x="26037" y="1523119"/>
                </a:cubicBezTo>
                <a:cubicBezTo>
                  <a:pt x="-5396" y="1492639"/>
                  <a:pt x="-11110" y="1466921"/>
                  <a:pt x="24132" y="1435489"/>
                </a:cubicBezTo>
                <a:cubicBezTo>
                  <a:pt x="47944" y="1414534"/>
                  <a:pt x="69852" y="1391674"/>
                  <a:pt x="91759" y="1367862"/>
                </a:cubicBezTo>
                <a:cubicBezTo>
                  <a:pt x="115572" y="1343096"/>
                  <a:pt x="139384" y="1345002"/>
                  <a:pt x="162244" y="1365957"/>
                </a:cubicBezTo>
                <a:cubicBezTo>
                  <a:pt x="185104" y="1387864"/>
                  <a:pt x="205107" y="1412629"/>
                  <a:pt x="224157" y="1434537"/>
                </a:cubicBezTo>
                <a:cubicBezTo>
                  <a:pt x="278449" y="1380244"/>
                  <a:pt x="327027" y="1330714"/>
                  <a:pt x="386082" y="1270707"/>
                </a:cubicBezTo>
                <a:cubicBezTo>
                  <a:pt x="368937" y="1257371"/>
                  <a:pt x="346077" y="1243084"/>
                  <a:pt x="327027" y="1224987"/>
                </a:cubicBezTo>
                <a:cubicBezTo>
                  <a:pt x="287974" y="1186887"/>
                  <a:pt x="288927" y="1169741"/>
                  <a:pt x="327979" y="1130689"/>
                </a:cubicBezTo>
                <a:cubicBezTo>
                  <a:pt x="567057" y="891612"/>
                  <a:pt x="809944" y="656344"/>
                  <a:pt x="1042354" y="411552"/>
                </a:cubicBezTo>
                <a:cubicBezTo>
                  <a:pt x="1122365" y="326779"/>
                  <a:pt x="1215710" y="290584"/>
                  <a:pt x="1321437" y="265819"/>
                </a:cubicBezTo>
                <a:cubicBezTo>
                  <a:pt x="1393827" y="248674"/>
                  <a:pt x="1466217" y="232482"/>
                  <a:pt x="1538607" y="213432"/>
                </a:cubicBezTo>
                <a:cubicBezTo>
                  <a:pt x="1554799" y="209621"/>
                  <a:pt x="1570040" y="198191"/>
                  <a:pt x="1581469" y="186762"/>
                </a:cubicBezTo>
                <a:cubicBezTo>
                  <a:pt x="1634810" y="135327"/>
                  <a:pt x="1687197" y="81987"/>
                  <a:pt x="1739585" y="28646"/>
                </a:cubicBezTo>
                <a:cubicBezTo>
                  <a:pt x="1760540" y="7691"/>
                  <a:pt x="1783399" y="-15168"/>
                  <a:pt x="1811974" y="13407"/>
                </a:cubicBezTo>
                <a:cubicBezTo>
                  <a:pt x="1841502" y="42934"/>
                  <a:pt x="1819594" y="66746"/>
                  <a:pt x="1797687" y="90559"/>
                </a:cubicBezTo>
                <a:cubicBezTo>
                  <a:pt x="1735774" y="157234"/>
                  <a:pt x="1659574" y="216289"/>
                  <a:pt x="1617665" y="294394"/>
                </a:cubicBezTo>
                <a:cubicBezTo>
                  <a:pt x="1575754" y="373452"/>
                  <a:pt x="1564324" y="469654"/>
                  <a:pt x="1547179" y="559189"/>
                </a:cubicBezTo>
                <a:cubicBezTo>
                  <a:pt x="1529082" y="650629"/>
                  <a:pt x="1483362" y="719209"/>
                  <a:pt x="1416687" y="783027"/>
                </a:cubicBezTo>
                <a:cubicBezTo>
                  <a:pt x="1179515" y="1014484"/>
                  <a:pt x="947104" y="1250704"/>
                  <a:pt x="711837" y="1485019"/>
                </a:cubicBezTo>
                <a:cubicBezTo>
                  <a:pt x="652782" y="1544074"/>
                  <a:pt x="645162" y="1545027"/>
                  <a:pt x="586107" y="1485971"/>
                </a:cubicBezTo>
                <a:cubicBezTo>
                  <a:pt x="574677" y="1471684"/>
                  <a:pt x="563247" y="1456444"/>
                  <a:pt x="549912" y="1441204"/>
                </a:cubicBezTo>
                <a:close/>
                <a:moveTo>
                  <a:pt x="643257" y="1421202"/>
                </a:moveTo>
                <a:cubicBezTo>
                  <a:pt x="899479" y="1165932"/>
                  <a:pt x="1151892" y="912566"/>
                  <a:pt x="1397637" y="667774"/>
                </a:cubicBezTo>
                <a:cubicBezTo>
                  <a:pt x="1319532" y="586812"/>
                  <a:pt x="1239522" y="503944"/>
                  <a:pt x="1156654" y="418219"/>
                </a:cubicBezTo>
                <a:cubicBezTo>
                  <a:pt x="1142367" y="433459"/>
                  <a:pt x="1128079" y="448699"/>
                  <a:pt x="1109982" y="466796"/>
                </a:cubicBezTo>
                <a:cubicBezTo>
                  <a:pt x="1150940" y="505849"/>
                  <a:pt x="1187135" y="541091"/>
                  <a:pt x="1224282" y="576334"/>
                </a:cubicBezTo>
                <a:cubicBezTo>
                  <a:pt x="1245237" y="596337"/>
                  <a:pt x="1261429" y="620149"/>
                  <a:pt x="1236665" y="645866"/>
                </a:cubicBezTo>
                <a:cubicBezTo>
                  <a:pt x="1209994" y="673489"/>
                  <a:pt x="1185229" y="657296"/>
                  <a:pt x="1163322" y="634437"/>
                </a:cubicBezTo>
                <a:cubicBezTo>
                  <a:pt x="1128079" y="596337"/>
                  <a:pt x="1092837" y="558237"/>
                  <a:pt x="1062357" y="523946"/>
                </a:cubicBezTo>
                <a:cubicBezTo>
                  <a:pt x="1030924" y="552521"/>
                  <a:pt x="1009017" y="572524"/>
                  <a:pt x="983299" y="595384"/>
                </a:cubicBezTo>
                <a:cubicBezTo>
                  <a:pt x="1008065" y="619196"/>
                  <a:pt x="1031877" y="640152"/>
                  <a:pt x="1054737" y="662059"/>
                </a:cubicBezTo>
                <a:cubicBezTo>
                  <a:pt x="1075692" y="682062"/>
                  <a:pt x="1084265" y="705874"/>
                  <a:pt x="1061404" y="728734"/>
                </a:cubicBezTo>
                <a:cubicBezTo>
                  <a:pt x="1039497" y="750641"/>
                  <a:pt x="1014732" y="743021"/>
                  <a:pt x="994729" y="722066"/>
                </a:cubicBezTo>
                <a:cubicBezTo>
                  <a:pt x="972822" y="698254"/>
                  <a:pt x="949962" y="674441"/>
                  <a:pt x="932817" y="656344"/>
                </a:cubicBezTo>
                <a:cubicBezTo>
                  <a:pt x="907099" y="677299"/>
                  <a:pt x="888049" y="692539"/>
                  <a:pt x="861379" y="714446"/>
                </a:cubicBezTo>
                <a:cubicBezTo>
                  <a:pt x="906147" y="756357"/>
                  <a:pt x="948057" y="792552"/>
                  <a:pt x="985204" y="832557"/>
                </a:cubicBezTo>
                <a:cubicBezTo>
                  <a:pt x="995682" y="843987"/>
                  <a:pt x="998540" y="871609"/>
                  <a:pt x="991872" y="885896"/>
                </a:cubicBezTo>
                <a:cubicBezTo>
                  <a:pt x="987110" y="896374"/>
                  <a:pt x="960440" y="900184"/>
                  <a:pt x="943294" y="899232"/>
                </a:cubicBezTo>
                <a:cubicBezTo>
                  <a:pt x="931865" y="898279"/>
                  <a:pt x="919482" y="883991"/>
                  <a:pt x="909957" y="873514"/>
                </a:cubicBezTo>
                <a:cubicBezTo>
                  <a:pt x="877572" y="837319"/>
                  <a:pt x="846140" y="800171"/>
                  <a:pt x="814707" y="763024"/>
                </a:cubicBezTo>
                <a:cubicBezTo>
                  <a:pt x="810897" y="767787"/>
                  <a:pt x="807087" y="772549"/>
                  <a:pt x="803277" y="777312"/>
                </a:cubicBezTo>
                <a:cubicBezTo>
                  <a:pt x="781369" y="797314"/>
                  <a:pt x="760415" y="817316"/>
                  <a:pt x="731840" y="843034"/>
                </a:cubicBezTo>
                <a:cubicBezTo>
                  <a:pt x="758510" y="866846"/>
                  <a:pt x="782322" y="887802"/>
                  <a:pt x="806135" y="908757"/>
                </a:cubicBezTo>
                <a:cubicBezTo>
                  <a:pt x="828042" y="928759"/>
                  <a:pt x="836615" y="956382"/>
                  <a:pt x="813754" y="973527"/>
                </a:cubicBezTo>
                <a:cubicBezTo>
                  <a:pt x="800419" y="983052"/>
                  <a:pt x="764224" y="978289"/>
                  <a:pt x="748985" y="966859"/>
                </a:cubicBezTo>
                <a:cubicBezTo>
                  <a:pt x="723267" y="947809"/>
                  <a:pt x="707074" y="917329"/>
                  <a:pt x="686119" y="891612"/>
                </a:cubicBezTo>
                <a:cubicBezTo>
                  <a:pt x="682310" y="895421"/>
                  <a:pt x="677547" y="899232"/>
                  <a:pt x="673737" y="903041"/>
                </a:cubicBezTo>
                <a:cubicBezTo>
                  <a:pt x="656592" y="918282"/>
                  <a:pt x="638494" y="934474"/>
                  <a:pt x="613729" y="956382"/>
                </a:cubicBezTo>
                <a:cubicBezTo>
                  <a:pt x="656592" y="996387"/>
                  <a:pt x="695644" y="1031629"/>
                  <a:pt x="733744" y="1067824"/>
                </a:cubicBezTo>
                <a:cubicBezTo>
                  <a:pt x="755652" y="1088779"/>
                  <a:pt x="768035" y="1113544"/>
                  <a:pt x="744222" y="1138309"/>
                </a:cubicBezTo>
                <a:cubicBezTo>
                  <a:pt x="719457" y="1163074"/>
                  <a:pt x="694692" y="1148787"/>
                  <a:pt x="674690" y="1126879"/>
                </a:cubicBezTo>
                <a:cubicBezTo>
                  <a:pt x="639447" y="1088779"/>
                  <a:pt x="603252" y="1050679"/>
                  <a:pt x="566104" y="1010674"/>
                </a:cubicBezTo>
                <a:cubicBezTo>
                  <a:pt x="538482" y="1038296"/>
                  <a:pt x="518479" y="1060204"/>
                  <a:pt x="490857" y="1087827"/>
                </a:cubicBezTo>
                <a:cubicBezTo>
                  <a:pt x="516574" y="1110687"/>
                  <a:pt x="541340" y="1132594"/>
                  <a:pt x="565152" y="1155454"/>
                </a:cubicBezTo>
                <a:cubicBezTo>
                  <a:pt x="586107" y="1175457"/>
                  <a:pt x="592774" y="1204032"/>
                  <a:pt x="568010" y="1221177"/>
                </a:cubicBezTo>
                <a:cubicBezTo>
                  <a:pt x="554674" y="1229749"/>
                  <a:pt x="522290" y="1224034"/>
                  <a:pt x="507049" y="1212604"/>
                </a:cubicBezTo>
                <a:cubicBezTo>
                  <a:pt x="481332" y="1193554"/>
                  <a:pt x="461329" y="1164979"/>
                  <a:pt x="436565" y="1137357"/>
                </a:cubicBezTo>
                <a:cubicBezTo>
                  <a:pt x="419419" y="1153549"/>
                  <a:pt x="409894" y="1162121"/>
                  <a:pt x="398465" y="1172599"/>
                </a:cubicBezTo>
                <a:cubicBezTo>
                  <a:pt x="407990" y="1184029"/>
                  <a:pt x="412752" y="1190696"/>
                  <a:pt x="417515" y="1196412"/>
                </a:cubicBezTo>
                <a:cubicBezTo>
                  <a:pt x="495619" y="1272612"/>
                  <a:pt x="571819" y="1348812"/>
                  <a:pt x="643257" y="1421202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23" name="Imagem 22">
            <a:extLst>
              <a:ext uri="{FF2B5EF4-FFF2-40B4-BE49-F238E27FC236}">
                <a16:creationId xmlns:a16="http://schemas.microsoft.com/office/drawing/2014/main" id="{9D8C3A0E-3DBE-49B3-9001-9DA8D0F58A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35331" y="505544"/>
            <a:ext cx="9013516" cy="5846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456426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ONLINE DOC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7C3A7"/>
      </a:accent1>
      <a:accent2>
        <a:srgbClr val="F47775"/>
      </a:accent2>
      <a:accent3>
        <a:srgbClr val="507C89"/>
      </a:accent3>
      <a:accent4>
        <a:srgbClr val="F47775"/>
      </a:accent4>
      <a:accent5>
        <a:srgbClr val="57C3A7"/>
      </a:accent5>
      <a:accent6>
        <a:srgbClr val="F47775"/>
      </a:accent6>
      <a:hlink>
        <a:srgbClr val="0563C1"/>
      </a:hlink>
      <a:folHlink>
        <a:srgbClr val="954F72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ONLINE DOC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7C3A7"/>
      </a:accent1>
      <a:accent2>
        <a:srgbClr val="F47775"/>
      </a:accent2>
      <a:accent3>
        <a:srgbClr val="507C89"/>
      </a:accent3>
      <a:accent4>
        <a:srgbClr val="F47775"/>
      </a:accent4>
      <a:accent5>
        <a:srgbClr val="57C3A7"/>
      </a:accent5>
      <a:accent6>
        <a:srgbClr val="F47775"/>
      </a:accent6>
      <a:hlink>
        <a:srgbClr val="0563C1"/>
      </a:hlink>
      <a:folHlink>
        <a:srgbClr val="954F72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ONLINE DOC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7C3A7"/>
      </a:accent1>
      <a:accent2>
        <a:srgbClr val="F47775"/>
      </a:accent2>
      <a:accent3>
        <a:srgbClr val="507C89"/>
      </a:accent3>
      <a:accent4>
        <a:srgbClr val="F47775"/>
      </a:accent4>
      <a:accent5>
        <a:srgbClr val="57C3A7"/>
      </a:accent5>
      <a:accent6>
        <a:srgbClr val="F47775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ontrol xmlns="http://schemas.microsoft.com/VisualStudio/2011/storyboarding/control">
  <Id Name="276cd574-ede9-46a1-ab10-3ce3f4834247" Revision="1" Stencil="System.MyShapes" StencilVersion="1.0"/>
</Control>
</file>

<file path=customXml/itemProps1.xml><?xml version="1.0" encoding="utf-8"?>
<ds:datastoreItem xmlns:ds="http://schemas.openxmlformats.org/officeDocument/2006/customXml" ds:itemID="{35A668C9-2735-4507-AC52-1517CB6F231A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2070</TotalTime>
  <Words>794</Words>
  <Application>Microsoft Office PowerPoint</Application>
  <PresentationFormat>Widescreen</PresentationFormat>
  <Paragraphs>192</Paragraphs>
  <Slides>22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Cover and End Slide Master</vt:lpstr>
      <vt:lpstr>Contents Slide Master</vt:lpstr>
      <vt:lpstr>Section Break Slide Master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davi de jesus</cp:lastModifiedBy>
  <cp:revision>170</cp:revision>
  <dcterms:created xsi:type="dcterms:W3CDTF">2019-01-14T06:35:35Z</dcterms:created>
  <dcterms:modified xsi:type="dcterms:W3CDTF">2019-08-31T05:13:22Z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