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44"/>
  </p:notesMasterIdLst>
  <p:sldIdLst>
    <p:sldId id="278" r:id="rId2"/>
    <p:sldId id="290" r:id="rId3"/>
    <p:sldId id="294" r:id="rId4"/>
    <p:sldId id="295" r:id="rId5"/>
    <p:sldId id="296" r:id="rId6"/>
    <p:sldId id="297" r:id="rId7"/>
    <p:sldId id="298" r:id="rId8"/>
    <p:sldId id="299" r:id="rId9"/>
    <p:sldId id="267" r:id="rId10"/>
    <p:sldId id="300" r:id="rId11"/>
    <p:sldId id="304" r:id="rId12"/>
    <p:sldId id="305" r:id="rId13"/>
    <p:sldId id="301" r:id="rId14"/>
    <p:sldId id="291" r:id="rId15"/>
    <p:sldId id="279" r:id="rId16"/>
    <p:sldId id="292" r:id="rId17"/>
    <p:sldId id="302" r:id="rId18"/>
    <p:sldId id="303" r:id="rId19"/>
    <p:sldId id="266" r:id="rId20"/>
    <p:sldId id="289" r:id="rId21"/>
    <p:sldId id="287" r:id="rId22"/>
    <p:sldId id="264" r:id="rId23"/>
    <p:sldId id="286" r:id="rId24"/>
    <p:sldId id="268" r:id="rId25"/>
    <p:sldId id="256" r:id="rId26"/>
    <p:sldId id="269" r:id="rId27"/>
    <p:sldId id="273" r:id="rId28"/>
    <p:sldId id="293" r:id="rId29"/>
    <p:sldId id="281" r:id="rId30"/>
    <p:sldId id="280" r:id="rId31"/>
    <p:sldId id="282" r:id="rId32"/>
    <p:sldId id="283" r:id="rId33"/>
    <p:sldId id="285" r:id="rId34"/>
    <p:sldId id="270" r:id="rId35"/>
    <p:sldId id="262" r:id="rId36"/>
    <p:sldId id="271" r:id="rId37"/>
    <p:sldId id="263" r:id="rId38"/>
    <p:sldId id="272" r:id="rId39"/>
    <p:sldId id="277" r:id="rId40"/>
    <p:sldId id="275" r:id="rId41"/>
    <p:sldId id="276" r:id="rId42"/>
    <p:sldId id="274"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4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07" autoAdjust="0"/>
    <p:restoredTop sz="69226" autoAdjust="0"/>
  </p:normalViewPr>
  <p:slideViewPr>
    <p:cSldViewPr snapToGrid="0" snapToObjects="1">
      <p:cViewPr varScale="1">
        <p:scale>
          <a:sx n="47" d="100"/>
          <a:sy n="47" d="100"/>
        </p:scale>
        <p:origin x="1212" y="16"/>
      </p:cViewPr>
      <p:guideLst/>
    </p:cSldViewPr>
  </p:slideViewPr>
  <p:notesTextViewPr>
    <p:cViewPr>
      <p:scale>
        <a:sx n="1" d="1"/>
        <a:sy n="1" d="1"/>
      </p:scale>
      <p:origin x="0" y="0"/>
    </p:cViewPr>
  </p:notesTextViewPr>
  <p:notesViewPr>
    <p:cSldViewPr snapToGrid="0" snapToObjects="1">
      <p:cViewPr varScale="1">
        <p:scale>
          <a:sx n="90" d="100"/>
          <a:sy n="90" d="100"/>
        </p:scale>
        <p:origin x="3840"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8A0696-E8A4-5E47-B426-CB2DE1C28947}" type="datetimeFigureOut">
              <a:rPr lang="en-US" smtClean="0"/>
              <a:t>5/7/2022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39D37-EB39-9B49-85DF-DD837FDB43E8}" type="slidenum">
              <a:rPr lang="en-US" smtClean="0"/>
              <a:t>‹#›</a:t>
            </a:fld>
            <a:endParaRPr lang="en-US"/>
          </a:p>
        </p:txBody>
      </p:sp>
    </p:spTree>
    <p:extLst>
      <p:ext uri="{BB962C8B-B14F-4D97-AF65-F5344CB8AC3E}">
        <p14:creationId xmlns:p14="http://schemas.microsoft.com/office/powerpoint/2010/main" val="632146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A39D37-EB39-9B49-85DF-DD837FDB43E8}" type="slidenum">
              <a:rPr lang="en-US" smtClean="0"/>
              <a:t>0</a:t>
            </a:fld>
            <a:endParaRPr lang="en-US"/>
          </a:p>
        </p:txBody>
      </p:sp>
    </p:spTree>
    <p:extLst>
      <p:ext uri="{BB962C8B-B14F-4D97-AF65-F5344CB8AC3E}">
        <p14:creationId xmlns:p14="http://schemas.microsoft.com/office/powerpoint/2010/main" val="2386574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A39D37-EB39-9B49-85DF-DD837FDB43E8}" type="slidenum">
              <a:rPr lang="en-US" smtClean="0"/>
              <a:t>11</a:t>
            </a:fld>
            <a:endParaRPr lang="en-US"/>
          </a:p>
        </p:txBody>
      </p:sp>
    </p:spTree>
    <p:extLst>
      <p:ext uri="{BB962C8B-B14F-4D97-AF65-F5344CB8AC3E}">
        <p14:creationId xmlns:p14="http://schemas.microsoft.com/office/powerpoint/2010/main" val="2773580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A39D37-EB39-9B49-85DF-DD837FDB43E8}" type="slidenum">
              <a:rPr lang="en-US" smtClean="0"/>
              <a:t>12</a:t>
            </a:fld>
            <a:endParaRPr lang="en-US"/>
          </a:p>
        </p:txBody>
      </p:sp>
    </p:spTree>
    <p:extLst>
      <p:ext uri="{BB962C8B-B14F-4D97-AF65-F5344CB8AC3E}">
        <p14:creationId xmlns:p14="http://schemas.microsoft.com/office/powerpoint/2010/main" val="2925496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http://www.paulgraham.com/founders.html</a:t>
            </a:r>
          </a:p>
          <a:p>
            <a:pPr lvl="1"/>
            <a:r>
              <a:rPr lang="en-US" dirty="0" smtClean="0"/>
              <a:t>http://www.paulgraham.com/13sentences.html</a:t>
            </a:r>
          </a:p>
          <a:p>
            <a:pPr lvl="1"/>
            <a:r>
              <a:rPr lang="en-US" dirty="0" smtClean="0"/>
              <a:t>http://www.paulgraham.com/startuplessons.html</a:t>
            </a:r>
          </a:p>
          <a:p>
            <a:r>
              <a:rPr lang="en-US" dirty="0" smtClean="0"/>
              <a:t>Outline What they look for in founders </a:t>
            </a:r>
          </a:p>
          <a:p>
            <a:r>
              <a:rPr lang="en-US" dirty="0" smtClean="0"/>
              <a:t>What do recruiters look for do these match</a:t>
            </a:r>
          </a:p>
          <a:p>
            <a:r>
              <a:rPr lang="en-US" dirty="0" smtClean="0"/>
              <a:t>You’re the recruiter what would you want to see </a:t>
            </a:r>
          </a:p>
          <a:p>
            <a:r>
              <a:rPr lang="en-US" dirty="0" smtClean="0"/>
              <a:t>Show website </a:t>
            </a:r>
          </a:p>
          <a:p>
            <a:r>
              <a:rPr lang="en-US" dirty="0" smtClean="0"/>
              <a:t>Do you agree with his list </a:t>
            </a:r>
          </a:p>
          <a:p>
            <a:r>
              <a:rPr lang="en-US" dirty="0" smtClean="0"/>
              <a:t>Why or why not</a:t>
            </a:r>
          </a:p>
          <a:p>
            <a:r>
              <a:rPr lang="en-US" dirty="0" smtClean="0"/>
              <a:t>What is applicable what is not </a:t>
            </a:r>
          </a:p>
          <a:p>
            <a:pPr lvl="1"/>
            <a:endParaRPr lang="en-US" dirty="0" smtClean="0"/>
          </a:p>
          <a:p>
            <a:endParaRPr lang="en-US" dirty="0"/>
          </a:p>
        </p:txBody>
      </p:sp>
      <p:sp>
        <p:nvSpPr>
          <p:cNvPr id="4" name="Slide Number Placeholder 3"/>
          <p:cNvSpPr>
            <a:spLocks noGrp="1"/>
          </p:cNvSpPr>
          <p:nvPr>
            <p:ph type="sldNum" sz="quarter" idx="10"/>
          </p:nvPr>
        </p:nvSpPr>
        <p:spPr/>
        <p:txBody>
          <a:bodyPr/>
          <a:lstStyle/>
          <a:p>
            <a:fld id="{D4A39D37-EB39-9B49-85DF-DD837FDB43E8}" type="slidenum">
              <a:rPr lang="en-US" smtClean="0"/>
              <a:t>14</a:t>
            </a:fld>
            <a:endParaRPr lang="en-US"/>
          </a:p>
        </p:txBody>
      </p:sp>
    </p:spTree>
    <p:extLst>
      <p:ext uri="{BB962C8B-B14F-4D97-AF65-F5344CB8AC3E}">
        <p14:creationId xmlns:p14="http://schemas.microsoft.com/office/powerpoint/2010/main" val="2065891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A39D37-EB39-9B49-85DF-DD837FDB43E8}" type="slidenum">
              <a:rPr lang="en-US" smtClean="0"/>
              <a:t>16</a:t>
            </a:fld>
            <a:endParaRPr lang="en-US"/>
          </a:p>
        </p:txBody>
      </p:sp>
    </p:spTree>
    <p:extLst>
      <p:ext uri="{BB962C8B-B14F-4D97-AF65-F5344CB8AC3E}">
        <p14:creationId xmlns:p14="http://schemas.microsoft.com/office/powerpoint/2010/main" val="1517035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A39D37-EB39-9B49-85DF-DD837FDB43E8}" type="slidenum">
              <a:rPr lang="en-US" smtClean="0"/>
              <a:t>17</a:t>
            </a:fld>
            <a:endParaRPr lang="en-US"/>
          </a:p>
        </p:txBody>
      </p:sp>
    </p:spTree>
    <p:extLst>
      <p:ext uri="{BB962C8B-B14F-4D97-AF65-F5344CB8AC3E}">
        <p14:creationId xmlns:p14="http://schemas.microsoft.com/office/powerpoint/2010/main" val="2710725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A39D37-EB39-9B49-85DF-DD837FDB43E8}" type="slidenum">
              <a:rPr lang="en-US" smtClean="0"/>
              <a:t>19</a:t>
            </a:fld>
            <a:endParaRPr lang="en-US"/>
          </a:p>
        </p:txBody>
      </p:sp>
    </p:spTree>
    <p:extLst>
      <p:ext uri="{BB962C8B-B14F-4D97-AF65-F5344CB8AC3E}">
        <p14:creationId xmlns:p14="http://schemas.microsoft.com/office/powerpoint/2010/main" val="1320401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A39D37-EB39-9B49-85DF-DD837FDB43E8}" type="slidenum">
              <a:rPr lang="en-US" smtClean="0"/>
              <a:t>20</a:t>
            </a:fld>
            <a:endParaRPr lang="en-US"/>
          </a:p>
        </p:txBody>
      </p:sp>
    </p:spTree>
    <p:extLst>
      <p:ext uri="{BB962C8B-B14F-4D97-AF65-F5344CB8AC3E}">
        <p14:creationId xmlns:p14="http://schemas.microsoft.com/office/powerpoint/2010/main" val="35528611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Must be in Slide</a:t>
            </a:r>
            <a:r>
              <a:rPr lang="en-US" baseline="0" dirty="0"/>
              <a:t> Master mode to swap out photos. </a:t>
            </a:r>
            <a:endParaRPr lang="en-US" dirty="0"/>
          </a:p>
        </p:txBody>
      </p:sp>
      <p:sp>
        <p:nvSpPr>
          <p:cNvPr id="4" name="Slide Number Placeholder 3"/>
          <p:cNvSpPr>
            <a:spLocks noGrp="1"/>
          </p:cNvSpPr>
          <p:nvPr>
            <p:ph type="sldNum" sz="quarter" idx="10"/>
          </p:nvPr>
        </p:nvSpPr>
        <p:spPr/>
        <p:txBody>
          <a:bodyPr/>
          <a:lstStyle/>
          <a:p>
            <a:fld id="{D4A39D37-EB39-9B49-85DF-DD837FDB43E8}" type="slidenum">
              <a:rPr lang="en-US" smtClean="0"/>
              <a:t>21</a:t>
            </a:fld>
            <a:endParaRPr lang="en-US"/>
          </a:p>
        </p:txBody>
      </p:sp>
    </p:spTree>
    <p:extLst>
      <p:ext uri="{BB962C8B-B14F-4D97-AF65-F5344CB8AC3E}">
        <p14:creationId xmlns:p14="http://schemas.microsoft.com/office/powerpoint/2010/main" val="338416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A39D37-EB39-9B49-85DF-DD837FDB43E8}" type="slidenum">
              <a:rPr lang="en-US" smtClean="0"/>
              <a:t>24</a:t>
            </a:fld>
            <a:endParaRPr lang="en-US"/>
          </a:p>
        </p:txBody>
      </p:sp>
    </p:spTree>
    <p:extLst>
      <p:ext uri="{BB962C8B-B14F-4D97-AF65-F5344CB8AC3E}">
        <p14:creationId xmlns:p14="http://schemas.microsoft.com/office/powerpoint/2010/main" val="12974386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A39D37-EB39-9B49-85DF-DD837FDB43E8}" type="slidenum">
              <a:rPr lang="en-US" smtClean="0"/>
              <a:t>27</a:t>
            </a:fld>
            <a:endParaRPr lang="en-US"/>
          </a:p>
        </p:txBody>
      </p:sp>
    </p:spTree>
    <p:extLst>
      <p:ext uri="{BB962C8B-B14F-4D97-AF65-F5344CB8AC3E}">
        <p14:creationId xmlns:p14="http://schemas.microsoft.com/office/powerpoint/2010/main" val="901414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Outline</a:t>
            </a:r>
          </a:p>
          <a:p>
            <a:pPr lvl="1"/>
            <a:r>
              <a:rPr lang="en-US" dirty="0" smtClean="0"/>
              <a:t>Define your Goals </a:t>
            </a:r>
          </a:p>
          <a:p>
            <a:pPr lvl="2"/>
            <a:r>
              <a:rPr lang="en-US" dirty="0" smtClean="0"/>
              <a:t>Practice </a:t>
            </a:r>
            <a:r>
              <a:rPr lang="en-US" dirty="0" err="1" smtClean="0"/>
              <a:t>professionasm</a:t>
            </a:r>
            <a:endParaRPr lang="en-US" dirty="0" smtClean="0"/>
          </a:p>
          <a:p>
            <a:pPr lvl="2"/>
            <a:r>
              <a:rPr lang="en-US" dirty="0" smtClean="0"/>
              <a:t>Learn to network	</a:t>
            </a:r>
          </a:p>
          <a:p>
            <a:pPr lvl="1"/>
            <a:r>
              <a:rPr lang="en-US" dirty="0" smtClean="0"/>
              <a:t>More Resources</a:t>
            </a:r>
          </a:p>
          <a:p>
            <a:pPr lvl="2"/>
            <a:r>
              <a:rPr lang="en-US" dirty="0" smtClean="0"/>
              <a:t>Me!</a:t>
            </a:r>
          </a:p>
          <a:p>
            <a:pPr lvl="2"/>
            <a:r>
              <a:rPr lang="en-US" dirty="0" smtClean="0"/>
              <a:t>COB resource Center</a:t>
            </a:r>
          </a:p>
          <a:p>
            <a:pPr lvl="1"/>
            <a:r>
              <a:rPr lang="en-US" dirty="0" smtClean="0"/>
              <a:t>I am a junior why do I need to get an internship</a:t>
            </a:r>
          </a:p>
          <a:p>
            <a:pPr lvl="1"/>
            <a:r>
              <a:rPr lang="en-US" dirty="0" smtClean="0"/>
              <a:t>Ok to experience rejection </a:t>
            </a:r>
          </a:p>
          <a:p>
            <a:pPr lvl="1"/>
            <a:r>
              <a:rPr lang="en-US" dirty="0" smtClean="0"/>
              <a:t>Ok lets practice</a:t>
            </a:r>
            <a:endParaRPr lang="en-US" dirty="0"/>
          </a:p>
        </p:txBody>
      </p:sp>
      <p:sp>
        <p:nvSpPr>
          <p:cNvPr id="4" name="Slide Number Placeholder 3"/>
          <p:cNvSpPr>
            <a:spLocks noGrp="1"/>
          </p:cNvSpPr>
          <p:nvPr>
            <p:ph type="sldNum" sz="quarter" idx="10"/>
          </p:nvPr>
        </p:nvSpPr>
        <p:spPr/>
        <p:txBody>
          <a:bodyPr/>
          <a:lstStyle/>
          <a:p>
            <a:fld id="{D4A39D37-EB39-9B49-85DF-DD837FDB43E8}" type="slidenum">
              <a:rPr lang="en-US" smtClean="0"/>
              <a:t>2</a:t>
            </a:fld>
            <a:endParaRPr lang="en-US"/>
          </a:p>
        </p:txBody>
      </p:sp>
    </p:spTree>
    <p:extLst>
      <p:ext uri="{BB962C8B-B14F-4D97-AF65-F5344CB8AC3E}">
        <p14:creationId xmlns:p14="http://schemas.microsoft.com/office/powerpoint/2010/main" val="24048080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A39D37-EB39-9B49-85DF-DD837FDB43E8}" type="slidenum">
              <a:rPr lang="en-US" smtClean="0"/>
              <a:t>28</a:t>
            </a:fld>
            <a:endParaRPr lang="en-US"/>
          </a:p>
        </p:txBody>
      </p:sp>
    </p:spTree>
    <p:extLst>
      <p:ext uri="{BB962C8B-B14F-4D97-AF65-F5344CB8AC3E}">
        <p14:creationId xmlns:p14="http://schemas.microsoft.com/office/powerpoint/2010/main" val="41079797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A39D37-EB39-9B49-85DF-DD837FDB43E8}" type="slidenum">
              <a:rPr lang="en-US" smtClean="0"/>
              <a:t>29</a:t>
            </a:fld>
            <a:endParaRPr lang="en-US"/>
          </a:p>
        </p:txBody>
      </p:sp>
    </p:spTree>
    <p:extLst>
      <p:ext uri="{BB962C8B-B14F-4D97-AF65-F5344CB8AC3E}">
        <p14:creationId xmlns:p14="http://schemas.microsoft.com/office/powerpoint/2010/main" val="28277451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A39D37-EB39-9B49-85DF-DD837FDB43E8}" type="slidenum">
              <a:rPr lang="en-US" smtClean="0"/>
              <a:t>30</a:t>
            </a:fld>
            <a:endParaRPr lang="en-US"/>
          </a:p>
        </p:txBody>
      </p:sp>
    </p:spTree>
    <p:extLst>
      <p:ext uri="{BB962C8B-B14F-4D97-AF65-F5344CB8AC3E}">
        <p14:creationId xmlns:p14="http://schemas.microsoft.com/office/powerpoint/2010/main" val="38043619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A39D37-EB39-9B49-85DF-DD837FDB43E8}" type="slidenum">
              <a:rPr lang="en-US" smtClean="0"/>
              <a:t>31</a:t>
            </a:fld>
            <a:endParaRPr lang="en-US"/>
          </a:p>
        </p:txBody>
      </p:sp>
    </p:spTree>
    <p:extLst>
      <p:ext uri="{BB962C8B-B14F-4D97-AF65-F5344CB8AC3E}">
        <p14:creationId xmlns:p14="http://schemas.microsoft.com/office/powerpoint/2010/main" val="35081806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A39D37-EB39-9B49-85DF-DD837FDB43E8}" type="slidenum">
              <a:rPr lang="en-US" smtClean="0"/>
              <a:t>32</a:t>
            </a:fld>
            <a:endParaRPr lang="en-US"/>
          </a:p>
        </p:txBody>
      </p:sp>
    </p:spTree>
    <p:extLst>
      <p:ext uri="{BB962C8B-B14F-4D97-AF65-F5344CB8AC3E}">
        <p14:creationId xmlns:p14="http://schemas.microsoft.com/office/powerpoint/2010/main" val="25997570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A39D37-EB39-9B49-85DF-DD837FDB43E8}" type="slidenum">
              <a:rPr lang="en-US" smtClean="0"/>
              <a:t>34</a:t>
            </a:fld>
            <a:endParaRPr lang="en-US"/>
          </a:p>
        </p:txBody>
      </p:sp>
    </p:spTree>
    <p:extLst>
      <p:ext uri="{BB962C8B-B14F-4D97-AF65-F5344CB8AC3E}">
        <p14:creationId xmlns:p14="http://schemas.microsoft.com/office/powerpoint/2010/main" val="5018170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A39D37-EB39-9B49-85DF-DD837FDB43E8}" type="slidenum">
              <a:rPr lang="en-US" smtClean="0"/>
              <a:t>36</a:t>
            </a:fld>
            <a:endParaRPr lang="en-US"/>
          </a:p>
        </p:txBody>
      </p:sp>
    </p:spTree>
    <p:extLst>
      <p:ext uri="{BB962C8B-B14F-4D97-AF65-F5344CB8AC3E}">
        <p14:creationId xmlns:p14="http://schemas.microsoft.com/office/powerpoint/2010/main" val="870928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https://www.youtube.com/watch?v=4uYTrp3G-u4</a:t>
            </a:r>
            <a:endParaRPr lang="en-US" dirty="0"/>
          </a:p>
        </p:txBody>
      </p:sp>
      <p:sp>
        <p:nvSpPr>
          <p:cNvPr id="4" name="Slide Number Placeholder 3"/>
          <p:cNvSpPr>
            <a:spLocks noGrp="1"/>
          </p:cNvSpPr>
          <p:nvPr>
            <p:ph type="sldNum" sz="quarter" idx="10"/>
          </p:nvPr>
        </p:nvSpPr>
        <p:spPr/>
        <p:txBody>
          <a:bodyPr/>
          <a:lstStyle/>
          <a:p>
            <a:fld id="{D4A39D37-EB39-9B49-85DF-DD837FDB43E8}" type="slidenum">
              <a:rPr lang="en-US" smtClean="0"/>
              <a:t>3</a:t>
            </a:fld>
            <a:endParaRPr lang="en-US"/>
          </a:p>
        </p:txBody>
      </p:sp>
    </p:spTree>
    <p:extLst>
      <p:ext uri="{BB962C8B-B14F-4D97-AF65-F5344CB8AC3E}">
        <p14:creationId xmlns:p14="http://schemas.microsoft.com/office/powerpoint/2010/main" val="2469109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Outline</a:t>
            </a:r>
          </a:p>
          <a:p>
            <a:pPr lvl="1"/>
            <a:r>
              <a:rPr lang="en-US" dirty="0" smtClean="0"/>
              <a:t>Define your Goals </a:t>
            </a:r>
          </a:p>
          <a:p>
            <a:pPr lvl="2"/>
            <a:r>
              <a:rPr lang="en-US" dirty="0" smtClean="0"/>
              <a:t>Practice </a:t>
            </a:r>
            <a:r>
              <a:rPr lang="en-US" dirty="0" err="1" smtClean="0"/>
              <a:t>professionasm</a:t>
            </a:r>
            <a:endParaRPr lang="en-US" dirty="0" smtClean="0"/>
          </a:p>
          <a:p>
            <a:pPr lvl="2"/>
            <a:r>
              <a:rPr lang="en-US" dirty="0" smtClean="0"/>
              <a:t>Learn to network	</a:t>
            </a:r>
          </a:p>
          <a:p>
            <a:pPr lvl="1"/>
            <a:r>
              <a:rPr lang="en-US" dirty="0" smtClean="0"/>
              <a:t>More Resources</a:t>
            </a:r>
          </a:p>
          <a:p>
            <a:pPr lvl="2"/>
            <a:r>
              <a:rPr lang="en-US" dirty="0" smtClean="0"/>
              <a:t>Me!</a:t>
            </a:r>
          </a:p>
          <a:p>
            <a:pPr lvl="2"/>
            <a:r>
              <a:rPr lang="en-US" dirty="0" smtClean="0"/>
              <a:t>COB resource Center</a:t>
            </a:r>
          </a:p>
          <a:p>
            <a:pPr lvl="1"/>
            <a:r>
              <a:rPr lang="en-US" dirty="0" smtClean="0"/>
              <a:t>I am a junior why do I need to get an internship</a:t>
            </a:r>
          </a:p>
          <a:p>
            <a:pPr lvl="1"/>
            <a:r>
              <a:rPr lang="en-US" dirty="0" smtClean="0"/>
              <a:t>Ok to experience rejection </a:t>
            </a:r>
          </a:p>
          <a:p>
            <a:pPr lvl="1"/>
            <a:r>
              <a:rPr lang="en-US" dirty="0" smtClean="0"/>
              <a:t>Ok lets practice</a:t>
            </a:r>
            <a:endParaRPr lang="en-US" dirty="0"/>
          </a:p>
        </p:txBody>
      </p:sp>
      <p:sp>
        <p:nvSpPr>
          <p:cNvPr id="4" name="Slide Number Placeholder 3"/>
          <p:cNvSpPr>
            <a:spLocks noGrp="1"/>
          </p:cNvSpPr>
          <p:nvPr>
            <p:ph type="sldNum" sz="quarter" idx="10"/>
          </p:nvPr>
        </p:nvSpPr>
        <p:spPr/>
        <p:txBody>
          <a:bodyPr/>
          <a:lstStyle/>
          <a:p>
            <a:fld id="{D4A39D37-EB39-9B49-85DF-DD837FDB43E8}" type="slidenum">
              <a:rPr lang="en-US" smtClean="0"/>
              <a:t>4</a:t>
            </a:fld>
            <a:endParaRPr lang="en-US"/>
          </a:p>
        </p:txBody>
      </p:sp>
    </p:spTree>
    <p:extLst>
      <p:ext uri="{BB962C8B-B14F-4D97-AF65-F5344CB8AC3E}">
        <p14:creationId xmlns:p14="http://schemas.microsoft.com/office/powerpoint/2010/main" val="4052084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Outline</a:t>
            </a:r>
          </a:p>
          <a:p>
            <a:pPr lvl="1"/>
            <a:r>
              <a:rPr lang="en-US" dirty="0" smtClean="0"/>
              <a:t>	</a:t>
            </a:r>
          </a:p>
          <a:p>
            <a:pPr lvl="1"/>
            <a:r>
              <a:rPr lang="en-US" dirty="0" smtClean="0"/>
              <a:t>More Resources</a:t>
            </a:r>
          </a:p>
          <a:p>
            <a:pPr lvl="2"/>
            <a:r>
              <a:rPr lang="en-US" dirty="0" smtClean="0"/>
              <a:t>Me!</a:t>
            </a:r>
          </a:p>
          <a:p>
            <a:pPr lvl="2"/>
            <a:r>
              <a:rPr lang="en-US" dirty="0" smtClean="0"/>
              <a:t>COB resource Center</a:t>
            </a:r>
          </a:p>
          <a:p>
            <a:pPr lvl="1"/>
            <a:r>
              <a:rPr lang="en-US" dirty="0" smtClean="0"/>
              <a:t>I am a junior why do I need to get an internship</a:t>
            </a:r>
          </a:p>
          <a:p>
            <a:pPr lvl="1"/>
            <a:r>
              <a:rPr lang="en-US" dirty="0" smtClean="0"/>
              <a:t>Ok to experience rejection </a:t>
            </a:r>
          </a:p>
          <a:p>
            <a:pPr lvl="1"/>
            <a:r>
              <a:rPr lang="en-US" dirty="0" smtClean="0"/>
              <a:t>Ok lets practice</a:t>
            </a:r>
            <a:endParaRPr lang="en-US" dirty="0"/>
          </a:p>
        </p:txBody>
      </p:sp>
      <p:sp>
        <p:nvSpPr>
          <p:cNvPr id="4" name="Slide Number Placeholder 3"/>
          <p:cNvSpPr>
            <a:spLocks noGrp="1"/>
          </p:cNvSpPr>
          <p:nvPr>
            <p:ph type="sldNum" sz="quarter" idx="10"/>
          </p:nvPr>
        </p:nvSpPr>
        <p:spPr/>
        <p:txBody>
          <a:bodyPr/>
          <a:lstStyle/>
          <a:p>
            <a:fld id="{D4A39D37-EB39-9B49-85DF-DD837FDB43E8}" type="slidenum">
              <a:rPr lang="en-US" smtClean="0"/>
              <a:t>5</a:t>
            </a:fld>
            <a:endParaRPr lang="en-US"/>
          </a:p>
        </p:txBody>
      </p:sp>
    </p:spTree>
    <p:extLst>
      <p:ext uri="{BB962C8B-B14F-4D97-AF65-F5344CB8AC3E}">
        <p14:creationId xmlns:p14="http://schemas.microsoft.com/office/powerpoint/2010/main" val="1175524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Outline</a:t>
            </a:r>
          </a:p>
          <a:p>
            <a:pPr lvl="1"/>
            <a:r>
              <a:rPr lang="en-US" dirty="0" smtClean="0"/>
              <a:t>	</a:t>
            </a:r>
          </a:p>
          <a:p>
            <a:pPr lvl="1"/>
            <a:r>
              <a:rPr lang="en-US" dirty="0" smtClean="0"/>
              <a:t>More Resources</a:t>
            </a:r>
          </a:p>
          <a:p>
            <a:pPr lvl="2"/>
            <a:r>
              <a:rPr lang="en-US" dirty="0" smtClean="0"/>
              <a:t>Me!</a:t>
            </a:r>
          </a:p>
          <a:p>
            <a:pPr lvl="2"/>
            <a:r>
              <a:rPr lang="en-US" dirty="0" smtClean="0"/>
              <a:t>COB resource Center</a:t>
            </a:r>
          </a:p>
          <a:p>
            <a:pPr lvl="1"/>
            <a:r>
              <a:rPr lang="en-US" dirty="0" smtClean="0"/>
              <a:t>I am a junior why do I need to get an internship</a:t>
            </a:r>
          </a:p>
          <a:p>
            <a:pPr lvl="1"/>
            <a:r>
              <a:rPr lang="en-US" dirty="0" smtClean="0"/>
              <a:t>Ok to experience rejection </a:t>
            </a:r>
          </a:p>
          <a:p>
            <a:pPr lvl="1"/>
            <a:r>
              <a:rPr lang="en-US" dirty="0" smtClean="0"/>
              <a:t>Ok lets practice</a:t>
            </a:r>
            <a:endParaRPr lang="en-US" dirty="0"/>
          </a:p>
        </p:txBody>
      </p:sp>
      <p:sp>
        <p:nvSpPr>
          <p:cNvPr id="4" name="Slide Number Placeholder 3"/>
          <p:cNvSpPr>
            <a:spLocks noGrp="1"/>
          </p:cNvSpPr>
          <p:nvPr>
            <p:ph type="sldNum" sz="quarter" idx="10"/>
          </p:nvPr>
        </p:nvSpPr>
        <p:spPr/>
        <p:txBody>
          <a:bodyPr/>
          <a:lstStyle/>
          <a:p>
            <a:fld id="{D4A39D37-EB39-9B49-85DF-DD837FDB43E8}" type="slidenum">
              <a:rPr lang="en-US" smtClean="0"/>
              <a:t>6</a:t>
            </a:fld>
            <a:endParaRPr lang="en-US"/>
          </a:p>
        </p:txBody>
      </p:sp>
    </p:spTree>
    <p:extLst>
      <p:ext uri="{BB962C8B-B14F-4D97-AF65-F5344CB8AC3E}">
        <p14:creationId xmlns:p14="http://schemas.microsoft.com/office/powerpoint/2010/main" val="2056702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Outline</a:t>
            </a:r>
          </a:p>
          <a:p>
            <a:pPr lvl="1"/>
            <a:r>
              <a:rPr lang="en-US" dirty="0" smtClean="0"/>
              <a:t>	</a:t>
            </a:r>
          </a:p>
          <a:p>
            <a:pPr lvl="1"/>
            <a:r>
              <a:rPr lang="en-US" dirty="0" smtClean="0"/>
              <a:t>More Resources</a:t>
            </a:r>
          </a:p>
          <a:p>
            <a:pPr lvl="2"/>
            <a:r>
              <a:rPr lang="en-US" dirty="0" smtClean="0"/>
              <a:t>Me!</a:t>
            </a:r>
          </a:p>
          <a:p>
            <a:pPr lvl="2"/>
            <a:r>
              <a:rPr lang="en-US" dirty="0" smtClean="0"/>
              <a:t>COB resource Center</a:t>
            </a:r>
          </a:p>
          <a:p>
            <a:pPr lvl="1"/>
            <a:r>
              <a:rPr lang="en-US" dirty="0" smtClean="0"/>
              <a:t>I am a junior why do I need to get an internship</a:t>
            </a:r>
          </a:p>
          <a:p>
            <a:pPr lvl="1"/>
            <a:r>
              <a:rPr lang="en-US" dirty="0" smtClean="0"/>
              <a:t>Ok to experience rejection </a:t>
            </a:r>
          </a:p>
          <a:p>
            <a:pPr lvl="1"/>
            <a:r>
              <a:rPr lang="en-US" dirty="0" smtClean="0"/>
              <a:t>Ok lets practice</a:t>
            </a:r>
            <a:endParaRPr lang="en-US" dirty="0"/>
          </a:p>
        </p:txBody>
      </p:sp>
      <p:sp>
        <p:nvSpPr>
          <p:cNvPr id="4" name="Slide Number Placeholder 3"/>
          <p:cNvSpPr>
            <a:spLocks noGrp="1"/>
          </p:cNvSpPr>
          <p:nvPr>
            <p:ph type="sldNum" sz="quarter" idx="10"/>
          </p:nvPr>
        </p:nvSpPr>
        <p:spPr/>
        <p:txBody>
          <a:bodyPr/>
          <a:lstStyle/>
          <a:p>
            <a:fld id="{D4A39D37-EB39-9B49-85DF-DD837FDB43E8}" type="slidenum">
              <a:rPr lang="en-US" smtClean="0"/>
              <a:t>7</a:t>
            </a:fld>
            <a:endParaRPr lang="en-US"/>
          </a:p>
        </p:txBody>
      </p:sp>
    </p:spTree>
    <p:extLst>
      <p:ext uri="{BB962C8B-B14F-4D97-AF65-F5344CB8AC3E}">
        <p14:creationId xmlns:p14="http://schemas.microsoft.com/office/powerpoint/2010/main" val="3276263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Career fairs are a chance for OSU students to meet with businesses and organizations who are interested in hiring Oregon State students. Instead of spending hours trying to set up separate meetings with potential employers, you can come to one event and interact with multiple potential job leads.</a:t>
            </a:r>
          </a:p>
          <a:p>
            <a:r>
              <a:rPr lang="en-US" sz="1200" b="0" i="0" kern="1200" dirty="0" smtClean="0">
                <a:solidFill>
                  <a:schemeClr val="tx1"/>
                </a:solidFill>
                <a:effectLst/>
                <a:latin typeface="+mn-lt"/>
                <a:ea typeface="+mn-ea"/>
                <a:cs typeface="+mn-cs"/>
              </a:rPr>
              <a:t>Career fairs typically include employers offering part-time, full-time, and internship opportunities. Even if you're not ready to launch into a post-graduation career, these events are a good chance to start making connections and researching possibilities.</a:t>
            </a:r>
          </a:p>
          <a:p>
            <a:endParaRPr lang="en-US" dirty="0"/>
          </a:p>
        </p:txBody>
      </p:sp>
      <p:sp>
        <p:nvSpPr>
          <p:cNvPr id="4" name="Slide Number Placeholder 3"/>
          <p:cNvSpPr>
            <a:spLocks noGrp="1"/>
          </p:cNvSpPr>
          <p:nvPr>
            <p:ph type="sldNum" sz="quarter" idx="10"/>
          </p:nvPr>
        </p:nvSpPr>
        <p:spPr/>
        <p:txBody>
          <a:bodyPr/>
          <a:lstStyle/>
          <a:p>
            <a:fld id="{D4A39D37-EB39-9B49-85DF-DD837FDB43E8}" type="slidenum">
              <a:rPr lang="en-US" smtClean="0"/>
              <a:t>9</a:t>
            </a:fld>
            <a:endParaRPr lang="en-US"/>
          </a:p>
        </p:txBody>
      </p:sp>
    </p:spTree>
    <p:extLst>
      <p:ext uri="{BB962C8B-B14F-4D97-AF65-F5344CB8AC3E}">
        <p14:creationId xmlns:p14="http://schemas.microsoft.com/office/powerpoint/2010/main" val="2918773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A39D37-EB39-9B49-85DF-DD837FDB43E8}" type="slidenum">
              <a:rPr lang="en-US" smtClean="0"/>
              <a:t>10</a:t>
            </a:fld>
            <a:endParaRPr lang="en-US"/>
          </a:p>
        </p:txBody>
      </p:sp>
    </p:spTree>
    <p:extLst>
      <p:ext uri="{BB962C8B-B14F-4D97-AF65-F5344CB8AC3E}">
        <p14:creationId xmlns:p14="http://schemas.microsoft.com/office/powerpoint/2010/main" val="648024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Full Image 1">
    <p:spTree>
      <p:nvGrpSpPr>
        <p:cNvPr id="1" name=""/>
        <p:cNvGrpSpPr/>
        <p:nvPr/>
      </p:nvGrpSpPr>
      <p:grpSpPr>
        <a:xfrm>
          <a:off x="0" y="0"/>
          <a:ext cx="0" cy="0"/>
          <a:chOff x="0" y="0"/>
          <a:chExt cx="0" cy="0"/>
        </a:xfrm>
      </p:grpSpPr>
      <p:sp>
        <p:nvSpPr>
          <p:cNvPr id="8" name="Picture Placeholder 5"/>
          <p:cNvSpPr>
            <a:spLocks noGrp="1"/>
          </p:cNvSpPr>
          <p:nvPr>
            <p:ph type="pic" sz="quarter" idx="10" hasCustomPrompt="1"/>
          </p:nvPr>
        </p:nvSpPr>
        <p:spPr>
          <a:xfrm>
            <a:off x="0" y="0"/>
            <a:ext cx="12192000" cy="6858000"/>
          </a:xfrm>
        </p:spPr>
        <p:txBody>
          <a:bodyPr/>
          <a:lstStyle>
            <a:lvl1pPr>
              <a:defRPr>
                <a:solidFill>
                  <a:schemeClr val="tx1"/>
                </a:solidFill>
              </a:defRPr>
            </a:lvl1pPr>
          </a:lstStyle>
          <a:p>
            <a:r>
              <a:rPr lang="en-US" dirty="0"/>
              <a:t>Click icon to add background photo</a:t>
            </a:r>
          </a:p>
        </p:txBody>
      </p:sp>
      <p:sp>
        <p:nvSpPr>
          <p:cNvPr id="9" name="Rectangle 8"/>
          <p:cNvSpPr/>
          <p:nvPr userDrawn="1"/>
        </p:nvSpPr>
        <p:spPr>
          <a:xfrm>
            <a:off x="0" y="5049795"/>
            <a:ext cx="12192000" cy="1808205"/>
          </a:xfrm>
          <a:prstGeom prst="rect">
            <a:avLst/>
          </a:prstGeom>
          <a:gradFill>
            <a:gsLst>
              <a:gs pos="0">
                <a:schemeClr val="tx1">
                  <a:alpha val="0"/>
                </a:schemeClr>
              </a:gs>
              <a:gs pos="100000">
                <a:schemeClr val="tx1">
                  <a:alpha val="2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1066801" y="1866359"/>
            <a:ext cx="5375563" cy="3480716"/>
          </a:xfrm>
        </p:spPr>
        <p:txBody>
          <a:bodyPr wrap="square" lIns="0" tIns="0" rIns="0" bIns="0" anchor="t" anchorCtr="0">
            <a:normAutofit/>
          </a:bodyPr>
          <a:lstStyle>
            <a:lvl1pPr algn="l">
              <a:defRPr sz="8000" cap="all" baseline="0">
                <a:solidFill>
                  <a:srgbClr val="DC4405"/>
                </a:solidFill>
                <a:latin typeface="Stratum2 Bold" charset="0"/>
              </a:defRPr>
            </a:lvl1pPr>
          </a:lstStyle>
          <a:p>
            <a:r>
              <a:rPr lang="en-US" dirty="0"/>
              <a:t>Headline or title of event</a:t>
            </a:r>
          </a:p>
        </p:txBody>
      </p:sp>
      <p:sp>
        <p:nvSpPr>
          <p:cNvPr id="3" name="Subtitle 2"/>
          <p:cNvSpPr>
            <a:spLocks noGrp="1"/>
          </p:cNvSpPr>
          <p:nvPr>
            <p:ph type="subTitle" idx="1" hasCustomPrompt="1"/>
          </p:nvPr>
        </p:nvSpPr>
        <p:spPr>
          <a:xfrm>
            <a:off x="1066801" y="544353"/>
            <a:ext cx="10058400" cy="456108"/>
          </a:xfrm>
        </p:spPr>
        <p:txBody>
          <a:bodyPr lIns="0" tIns="0" rIns="0" bIns="0">
            <a:normAutofit/>
          </a:bodyPr>
          <a:lstStyle>
            <a:lvl1pPr marL="0" indent="0" algn="l">
              <a:lnSpc>
                <a:spcPts val="1800"/>
              </a:lnSpc>
              <a:buNone/>
              <a:defRPr sz="2000" baseline="0">
                <a:solidFill>
                  <a:schemeClr val="tx1"/>
                </a:solidFill>
                <a:latin typeface="Georgia"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College or department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 Orange">
    <p:spTree>
      <p:nvGrpSpPr>
        <p:cNvPr id="1" name=""/>
        <p:cNvGrpSpPr/>
        <p:nvPr/>
      </p:nvGrpSpPr>
      <p:grpSpPr>
        <a:xfrm>
          <a:off x="0" y="0"/>
          <a:ext cx="0" cy="0"/>
          <a:chOff x="0" y="0"/>
          <a:chExt cx="0" cy="0"/>
        </a:xfrm>
      </p:grpSpPr>
      <p:sp>
        <p:nvSpPr>
          <p:cNvPr id="9" name="Rectangle 8"/>
          <p:cNvSpPr/>
          <p:nvPr userDrawn="1"/>
        </p:nvSpPr>
        <p:spPr>
          <a:xfrm>
            <a:off x="1" y="0"/>
            <a:ext cx="12192000" cy="6858000"/>
          </a:xfrm>
          <a:prstGeom prst="rect">
            <a:avLst/>
          </a:prstGeom>
          <a:solidFill>
            <a:srgbClr val="DC44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atin typeface="Georgia" panose="02040502050405020303" pitchFamily="18"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OREGON STATE UNIVERSITY</a:t>
            </a:r>
          </a:p>
        </p:txBody>
      </p:sp>
      <p:sp>
        <p:nvSpPr>
          <p:cNvPr id="6" name="Slide Number Placeholder 5"/>
          <p:cNvSpPr>
            <a:spLocks noGrp="1"/>
          </p:cNvSpPr>
          <p:nvPr>
            <p:ph type="sldNum" sz="quarter" idx="12"/>
          </p:nvPr>
        </p:nvSpPr>
        <p:spPr/>
        <p:txBody>
          <a:bodyPr/>
          <a:lstStyle/>
          <a:p>
            <a:fld id="{AAB6004F-53F9-E74D-AC89-56EA63355CB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 White - No Crest">
    <p:spTree>
      <p:nvGrpSpPr>
        <p:cNvPr id="1" name=""/>
        <p:cNvGrpSpPr/>
        <p:nvPr/>
      </p:nvGrpSpPr>
      <p:grpSpPr>
        <a:xfrm>
          <a:off x="0" y="0"/>
          <a:ext cx="0" cy="0"/>
          <a:chOff x="0" y="0"/>
          <a:chExt cx="0" cy="0"/>
        </a:xfrm>
      </p:grpSpPr>
      <p:sp>
        <p:nvSpPr>
          <p:cNvPr id="9" name="Rectangle 8"/>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solidFill>
                  <a:schemeClr val="tx1"/>
                </a:solidFill>
                <a:latin typeface="Georgia" panose="02040502050405020303"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OREGON STATE UNIVERSITY</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AB6004F-53F9-E74D-AC89-56EA63355CB3}"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 Black - No Crest">
    <p:spTree>
      <p:nvGrpSpPr>
        <p:cNvPr id="1" name=""/>
        <p:cNvGrpSpPr/>
        <p:nvPr/>
      </p:nvGrpSpPr>
      <p:grpSpPr>
        <a:xfrm>
          <a:off x="0" y="0"/>
          <a:ext cx="0" cy="0"/>
          <a:chOff x="0" y="0"/>
          <a:chExt cx="0" cy="0"/>
        </a:xfrm>
      </p:grpSpPr>
      <p:sp>
        <p:nvSpPr>
          <p:cNvPr id="7" name="Rectangle 6"/>
          <p:cNvSpPr/>
          <p:nvPr userDrawn="1"/>
        </p:nvSpPr>
        <p:spPr>
          <a:xfrm>
            <a:off x="1"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1709738"/>
            <a:ext cx="10515600" cy="2852737"/>
          </a:xfrm>
        </p:spPr>
        <p:txBody>
          <a:bodyPr anchor="b"/>
          <a:lstStyle>
            <a:lvl1pPr>
              <a:defRPr sz="6000">
                <a:latin typeface="Georgia" panose="02040502050405020303"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a:t>OREGON STATE UNIVERSITY</a:t>
            </a:r>
          </a:p>
        </p:txBody>
      </p:sp>
      <p:sp>
        <p:nvSpPr>
          <p:cNvPr id="6" name="Slide Number Placeholder 5"/>
          <p:cNvSpPr>
            <a:spLocks noGrp="1"/>
          </p:cNvSpPr>
          <p:nvPr>
            <p:ph type="sldNum" sz="quarter" idx="12"/>
          </p:nvPr>
        </p:nvSpPr>
        <p:spPr/>
        <p:txBody>
          <a:bodyPr/>
          <a:lstStyle/>
          <a:p>
            <a:fld id="{AAB6004F-53F9-E74D-AC89-56EA63355CB3}"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 Orange - No Crest">
    <p:spTree>
      <p:nvGrpSpPr>
        <p:cNvPr id="1" name=""/>
        <p:cNvGrpSpPr/>
        <p:nvPr/>
      </p:nvGrpSpPr>
      <p:grpSpPr>
        <a:xfrm>
          <a:off x="0" y="0"/>
          <a:ext cx="0" cy="0"/>
          <a:chOff x="0" y="0"/>
          <a:chExt cx="0" cy="0"/>
        </a:xfrm>
      </p:grpSpPr>
      <p:sp>
        <p:nvSpPr>
          <p:cNvPr id="9" name="Rectangle 8"/>
          <p:cNvSpPr/>
          <p:nvPr userDrawn="1"/>
        </p:nvSpPr>
        <p:spPr>
          <a:xfrm>
            <a:off x="1" y="0"/>
            <a:ext cx="12192000" cy="6858000"/>
          </a:xfrm>
          <a:prstGeom prst="rect">
            <a:avLst/>
          </a:prstGeom>
          <a:solidFill>
            <a:srgbClr val="DC44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1709738"/>
            <a:ext cx="10515600" cy="2852737"/>
          </a:xfrm>
        </p:spPr>
        <p:txBody>
          <a:bodyPr anchor="b"/>
          <a:lstStyle>
            <a:lvl1pPr>
              <a:defRPr sz="6000">
                <a:latin typeface="Georgia" panose="02040502050405020303"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a:t>OREGON STATE UNIVERSITY</a:t>
            </a:r>
          </a:p>
        </p:txBody>
      </p:sp>
      <p:sp>
        <p:nvSpPr>
          <p:cNvPr id="6" name="Slide Number Placeholder 5"/>
          <p:cNvSpPr>
            <a:spLocks noGrp="1"/>
          </p:cNvSpPr>
          <p:nvPr>
            <p:ph type="sldNum" sz="quarter" idx="12"/>
          </p:nvPr>
        </p:nvSpPr>
        <p:spPr/>
        <p:txBody>
          <a:bodyPr/>
          <a:lstStyle/>
          <a:p>
            <a:fld id="{AAB6004F-53F9-E74D-AC89-56EA63355CB3}"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 White">
    <p:spTree>
      <p:nvGrpSpPr>
        <p:cNvPr id="1" name=""/>
        <p:cNvGrpSpPr/>
        <p:nvPr/>
      </p:nvGrpSpPr>
      <p:grpSpPr>
        <a:xfrm>
          <a:off x="0" y="0"/>
          <a:ext cx="0" cy="0"/>
          <a:chOff x="0" y="0"/>
          <a:chExt cx="0" cy="0"/>
        </a:xfrm>
      </p:grpSpPr>
      <p:sp>
        <p:nvSpPr>
          <p:cNvPr id="9" name="Rectangle 8"/>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1709738"/>
            <a:ext cx="10515600" cy="2852737"/>
          </a:xfrm>
        </p:spPr>
        <p:txBody>
          <a:bodyPr anchor="b"/>
          <a:lstStyle>
            <a:lvl1pPr>
              <a:defRPr sz="6000">
                <a:solidFill>
                  <a:schemeClr val="tx1"/>
                </a:solidFill>
                <a:latin typeface="Georgia" panose="02040502050405020303"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OREGON STATE UNIVERSITY</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AB6004F-53F9-E74D-AC89-56EA63355CB3}"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 Black - No Crest">
    <p:spTree>
      <p:nvGrpSpPr>
        <p:cNvPr id="1" name=""/>
        <p:cNvGrpSpPr/>
        <p:nvPr/>
      </p:nvGrpSpPr>
      <p:grpSpPr>
        <a:xfrm>
          <a:off x="0" y="0"/>
          <a:ext cx="0" cy="0"/>
          <a:chOff x="0" y="0"/>
          <a:chExt cx="0" cy="0"/>
        </a:xfrm>
      </p:grpSpPr>
      <p:sp>
        <p:nvSpPr>
          <p:cNvPr id="8" name="Rectangle 7"/>
          <p:cNvSpPr/>
          <p:nvPr userDrawn="1"/>
        </p:nvSpPr>
        <p:spPr>
          <a:xfrm>
            <a:off x="1"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atin typeface="Georgia" panose="02040502050405020303"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OREGON STATE UNIVERSITY</a:t>
            </a:r>
          </a:p>
        </p:txBody>
      </p:sp>
      <p:sp>
        <p:nvSpPr>
          <p:cNvPr id="7" name="Slide Number Placeholder 6"/>
          <p:cNvSpPr>
            <a:spLocks noGrp="1"/>
          </p:cNvSpPr>
          <p:nvPr>
            <p:ph type="sldNum" sz="quarter" idx="12"/>
          </p:nvPr>
        </p:nvSpPr>
        <p:spPr/>
        <p:txBody>
          <a:bodyPr/>
          <a:lstStyle/>
          <a:p>
            <a:fld id="{AAB6004F-53F9-E74D-AC89-56EA63355CB3}"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 Orange - No Crest">
    <p:spTree>
      <p:nvGrpSpPr>
        <p:cNvPr id="1" name=""/>
        <p:cNvGrpSpPr/>
        <p:nvPr/>
      </p:nvGrpSpPr>
      <p:grpSpPr>
        <a:xfrm>
          <a:off x="0" y="0"/>
          <a:ext cx="0" cy="0"/>
          <a:chOff x="0" y="0"/>
          <a:chExt cx="0" cy="0"/>
        </a:xfrm>
      </p:grpSpPr>
      <p:sp>
        <p:nvSpPr>
          <p:cNvPr id="10" name="Rectangle 9"/>
          <p:cNvSpPr/>
          <p:nvPr userDrawn="1"/>
        </p:nvSpPr>
        <p:spPr>
          <a:xfrm>
            <a:off x="1" y="0"/>
            <a:ext cx="12192000" cy="6858000"/>
          </a:xfrm>
          <a:prstGeom prst="rect">
            <a:avLst/>
          </a:prstGeom>
          <a:solidFill>
            <a:srgbClr val="DC44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atin typeface="Georgia" panose="02040502050405020303"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OREGON STATE UNIVERSITY</a:t>
            </a:r>
          </a:p>
        </p:txBody>
      </p:sp>
      <p:sp>
        <p:nvSpPr>
          <p:cNvPr id="7" name="Slide Number Placeholder 6"/>
          <p:cNvSpPr>
            <a:spLocks noGrp="1"/>
          </p:cNvSpPr>
          <p:nvPr>
            <p:ph type="sldNum" sz="quarter" idx="12"/>
          </p:nvPr>
        </p:nvSpPr>
        <p:spPr/>
        <p:txBody>
          <a:bodyPr/>
          <a:lstStyle/>
          <a:p>
            <a:fld id="{AAB6004F-53F9-E74D-AC89-56EA63355CB3}"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 White - No Crest">
    <p:spTree>
      <p:nvGrpSpPr>
        <p:cNvPr id="1" name=""/>
        <p:cNvGrpSpPr/>
        <p:nvPr/>
      </p:nvGrpSpPr>
      <p:grpSpPr>
        <a:xfrm>
          <a:off x="0" y="0"/>
          <a:ext cx="0" cy="0"/>
          <a:chOff x="0" y="0"/>
          <a:chExt cx="0" cy="0"/>
        </a:xfrm>
      </p:grpSpPr>
      <p:sp>
        <p:nvSpPr>
          <p:cNvPr id="10" name="Rectangle 9"/>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solidFill>
                  <a:schemeClr val="tx1"/>
                </a:solidFill>
                <a:latin typeface="Georgia" panose="02040502050405020303"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lvl1pPr>
              <a:defRPr>
                <a:solidFill>
                  <a:schemeClr val="tx1"/>
                </a:solidFill>
              </a:defRPr>
            </a:lvl1pPr>
          </a:lstStyle>
          <a:p>
            <a:r>
              <a:rPr lang="en-US" dirty="0"/>
              <a:t>OREGON STATE UNIVERSITY</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AAB6004F-53F9-E74D-AC89-56EA63355CB3}"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 Black - No Crest">
    <p:spTree>
      <p:nvGrpSpPr>
        <p:cNvPr id="1" name=""/>
        <p:cNvGrpSpPr/>
        <p:nvPr/>
      </p:nvGrpSpPr>
      <p:grpSpPr>
        <a:xfrm>
          <a:off x="0" y="0"/>
          <a:ext cx="0" cy="0"/>
          <a:chOff x="0" y="0"/>
          <a:chExt cx="0" cy="0"/>
        </a:xfrm>
      </p:grpSpPr>
      <p:sp>
        <p:nvSpPr>
          <p:cNvPr id="10" name="Rectangle 9"/>
          <p:cNvSpPr/>
          <p:nvPr userDrawn="1"/>
        </p:nvSpPr>
        <p:spPr>
          <a:xfrm>
            <a:off x="1"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9788" y="365125"/>
            <a:ext cx="10515600" cy="1325563"/>
          </a:xfrm>
        </p:spPr>
        <p:txBody>
          <a:bodyPr/>
          <a:lstStyle>
            <a:lvl1pPr>
              <a:defRPr>
                <a:latin typeface="Georgia" panose="02040502050405020303"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OREGON STATE UNIVERSITY</a:t>
            </a:r>
          </a:p>
        </p:txBody>
      </p:sp>
      <p:sp>
        <p:nvSpPr>
          <p:cNvPr id="9" name="Slide Number Placeholder 8"/>
          <p:cNvSpPr>
            <a:spLocks noGrp="1"/>
          </p:cNvSpPr>
          <p:nvPr>
            <p:ph type="sldNum" sz="quarter" idx="12"/>
          </p:nvPr>
        </p:nvSpPr>
        <p:spPr/>
        <p:txBody>
          <a:bodyPr/>
          <a:lstStyle/>
          <a:p>
            <a:fld id="{AAB6004F-53F9-E74D-AC89-56EA63355CB3}"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 Orange - No Crest">
    <p:spTree>
      <p:nvGrpSpPr>
        <p:cNvPr id="1" name=""/>
        <p:cNvGrpSpPr/>
        <p:nvPr/>
      </p:nvGrpSpPr>
      <p:grpSpPr>
        <a:xfrm>
          <a:off x="0" y="0"/>
          <a:ext cx="0" cy="0"/>
          <a:chOff x="0" y="0"/>
          <a:chExt cx="0" cy="0"/>
        </a:xfrm>
      </p:grpSpPr>
      <p:sp>
        <p:nvSpPr>
          <p:cNvPr id="12" name="Rectangle 11"/>
          <p:cNvSpPr/>
          <p:nvPr userDrawn="1"/>
        </p:nvSpPr>
        <p:spPr>
          <a:xfrm>
            <a:off x="1" y="0"/>
            <a:ext cx="12192000" cy="6858000"/>
          </a:xfrm>
          <a:prstGeom prst="rect">
            <a:avLst/>
          </a:prstGeom>
          <a:solidFill>
            <a:srgbClr val="DC44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9788" y="365125"/>
            <a:ext cx="10515600" cy="1325563"/>
          </a:xfrm>
        </p:spPr>
        <p:txBody>
          <a:bodyPr/>
          <a:lstStyle>
            <a:lvl1pPr>
              <a:defRPr>
                <a:latin typeface="Georgia" panose="02040502050405020303"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OREGON STATE UNIVERSITY</a:t>
            </a:r>
          </a:p>
        </p:txBody>
      </p:sp>
      <p:sp>
        <p:nvSpPr>
          <p:cNvPr id="9" name="Slide Number Placeholder 8"/>
          <p:cNvSpPr>
            <a:spLocks noGrp="1"/>
          </p:cNvSpPr>
          <p:nvPr>
            <p:ph type="sldNum" sz="quarter" idx="12"/>
          </p:nvPr>
        </p:nvSpPr>
        <p:spPr/>
        <p:txBody>
          <a:bodyPr/>
          <a:lstStyle/>
          <a:p>
            <a:fld id="{AAB6004F-53F9-E74D-AC89-56EA63355CB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Full Image 2">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0"/>
            <a:ext cx="12192000" cy="6858000"/>
          </a:xfrm>
        </p:spPr>
        <p:txBody>
          <a:bodyPr/>
          <a:lstStyle>
            <a:lvl1pPr>
              <a:defRPr>
                <a:solidFill>
                  <a:schemeClr val="tx1"/>
                </a:solidFill>
              </a:defRPr>
            </a:lvl1pPr>
          </a:lstStyle>
          <a:p>
            <a:r>
              <a:rPr lang="en-US" dirty="0"/>
              <a:t>Click icon to add background photo</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 White - No Crest">
    <p:spTree>
      <p:nvGrpSpPr>
        <p:cNvPr id="1" name=""/>
        <p:cNvGrpSpPr/>
        <p:nvPr/>
      </p:nvGrpSpPr>
      <p:grpSpPr>
        <a:xfrm>
          <a:off x="0" y="0"/>
          <a:ext cx="0" cy="0"/>
          <a:chOff x="0" y="0"/>
          <a:chExt cx="0" cy="0"/>
        </a:xfrm>
      </p:grpSpPr>
      <p:sp>
        <p:nvSpPr>
          <p:cNvPr id="12" name="Rectangle 11"/>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9788" y="365125"/>
            <a:ext cx="10515600" cy="1325563"/>
          </a:xfrm>
        </p:spPr>
        <p:txBody>
          <a:bodyPr/>
          <a:lstStyle>
            <a:lvl1pPr>
              <a:defRPr>
                <a:solidFill>
                  <a:schemeClr val="tx1"/>
                </a:solidFill>
                <a:latin typeface="Georgia" panose="02040502050405020303"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lvl1pPr>
              <a:defRPr>
                <a:solidFill>
                  <a:schemeClr val="tx1"/>
                </a:solidFill>
              </a:defRPr>
            </a:lvl1pPr>
          </a:lstStyle>
          <a:p>
            <a:r>
              <a:rPr lang="en-US" dirty="0"/>
              <a:t>OREGON STATE UNIVERSITY</a:t>
            </a:r>
          </a:p>
        </p:txBody>
      </p:sp>
      <p:sp>
        <p:nvSpPr>
          <p:cNvPr id="9" name="Slide Number Placeholder 8"/>
          <p:cNvSpPr>
            <a:spLocks noGrp="1"/>
          </p:cNvSpPr>
          <p:nvPr>
            <p:ph type="sldNum" sz="quarter" idx="12"/>
          </p:nvPr>
        </p:nvSpPr>
        <p:spPr/>
        <p:txBody>
          <a:bodyPr/>
          <a:lstStyle>
            <a:lvl1pPr>
              <a:defRPr>
                <a:solidFill>
                  <a:schemeClr val="tx1"/>
                </a:solidFill>
              </a:defRPr>
            </a:lvl1pPr>
          </a:lstStyle>
          <a:p>
            <a:fld id="{AAB6004F-53F9-E74D-AC89-56EA63355CB3}" type="slidenum">
              <a:rPr lang="en-US" smtClean="0"/>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 Black - No Crest">
    <p:spTree>
      <p:nvGrpSpPr>
        <p:cNvPr id="1" name=""/>
        <p:cNvGrpSpPr/>
        <p:nvPr/>
      </p:nvGrpSpPr>
      <p:grpSpPr>
        <a:xfrm>
          <a:off x="0" y="0"/>
          <a:ext cx="0" cy="0"/>
          <a:chOff x="0" y="0"/>
          <a:chExt cx="0" cy="0"/>
        </a:xfrm>
      </p:grpSpPr>
      <p:sp>
        <p:nvSpPr>
          <p:cNvPr id="6" name="Rectangle 5"/>
          <p:cNvSpPr/>
          <p:nvPr userDrawn="1"/>
        </p:nvSpPr>
        <p:spPr>
          <a:xfrm>
            <a:off x="1"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atin typeface="Georgia" panose="02040502050405020303" pitchFamily="18" charset="0"/>
              </a:defRPr>
            </a:lvl1pPr>
          </a:lstStyle>
          <a:p>
            <a:r>
              <a:rPr lang="en-US" dirty="0"/>
              <a:t>Click to edit Master title style</a:t>
            </a:r>
          </a:p>
        </p:txBody>
      </p:sp>
      <p:sp>
        <p:nvSpPr>
          <p:cNvPr id="4" name="Footer Placeholder 3"/>
          <p:cNvSpPr>
            <a:spLocks noGrp="1"/>
          </p:cNvSpPr>
          <p:nvPr>
            <p:ph type="ftr" sz="quarter" idx="11"/>
          </p:nvPr>
        </p:nvSpPr>
        <p:spPr/>
        <p:txBody>
          <a:bodyPr/>
          <a:lstStyle/>
          <a:p>
            <a:r>
              <a:rPr lang="en-US"/>
              <a:t>OREGON STATE UNIVERSITY</a:t>
            </a:r>
          </a:p>
        </p:txBody>
      </p:sp>
      <p:sp>
        <p:nvSpPr>
          <p:cNvPr id="5" name="Slide Number Placeholder 4"/>
          <p:cNvSpPr>
            <a:spLocks noGrp="1"/>
          </p:cNvSpPr>
          <p:nvPr>
            <p:ph type="sldNum" sz="quarter" idx="12"/>
          </p:nvPr>
        </p:nvSpPr>
        <p:spPr/>
        <p:txBody>
          <a:bodyPr/>
          <a:lstStyle/>
          <a:p>
            <a:fld id="{AAB6004F-53F9-E74D-AC89-56EA63355CB3}"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 Orange - No Crest">
    <p:spTree>
      <p:nvGrpSpPr>
        <p:cNvPr id="1" name=""/>
        <p:cNvGrpSpPr/>
        <p:nvPr/>
      </p:nvGrpSpPr>
      <p:grpSpPr>
        <a:xfrm>
          <a:off x="0" y="0"/>
          <a:ext cx="0" cy="0"/>
          <a:chOff x="0" y="0"/>
          <a:chExt cx="0" cy="0"/>
        </a:xfrm>
      </p:grpSpPr>
      <p:sp>
        <p:nvSpPr>
          <p:cNvPr id="8" name="Rectangle 7"/>
          <p:cNvSpPr/>
          <p:nvPr userDrawn="1"/>
        </p:nvSpPr>
        <p:spPr>
          <a:xfrm>
            <a:off x="1" y="0"/>
            <a:ext cx="12192000" cy="6858000"/>
          </a:xfrm>
          <a:prstGeom prst="rect">
            <a:avLst/>
          </a:prstGeom>
          <a:solidFill>
            <a:srgbClr val="DC44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atin typeface="Georgia" panose="02040502050405020303" pitchFamily="18" charset="0"/>
              </a:defRPr>
            </a:lvl1pPr>
          </a:lstStyle>
          <a:p>
            <a:r>
              <a:rPr lang="en-US" dirty="0"/>
              <a:t>Click to edit Master title style</a:t>
            </a:r>
          </a:p>
        </p:txBody>
      </p:sp>
      <p:sp>
        <p:nvSpPr>
          <p:cNvPr id="4" name="Footer Placeholder 3"/>
          <p:cNvSpPr>
            <a:spLocks noGrp="1"/>
          </p:cNvSpPr>
          <p:nvPr>
            <p:ph type="ftr" sz="quarter" idx="11"/>
          </p:nvPr>
        </p:nvSpPr>
        <p:spPr/>
        <p:txBody>
          <a:bodyPr/>
          <a:lstStyle/>
          <a:p>
            <a:r>
              <a:rPr lang="en-US"/>
              <a:t>OREGON STATE UNIVERSITY</a:t>
            </a:r>
          </a:p>
        </p:txBody>
      </p:sp>
      <p:sp>
        <p:nvSpPr>
          <p:cNvPr id="5" name="Slide Number Placeholder 4"/>
          <p:cNvSpPr>
            <a:spLocks noGrp="1"/>
          </p:cNvSpPr>
          <p:nvPr>
            <p:ph type="sldNum" sz="quarter" idx="12"/>
          </p:nvPr>
        </p:nvSpPr>
        <p:spPr/>
        <p:txBody>
          <a:bodyPr/>
          <a:lstStyle/>
          <a:p>
            <a:fld id="{AAB6004F-53F9-E74D-AC89-56EA63355CB3}"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 White - No Crest">
    <p:spTree>
      <p:nvGrpSpPr>
        <p:cNvPr id="1" name=""/>
        <p:cNvGrpSpPr/>
        <p:nvPr/>
      </p:nvGrpSpPr>
      <p:grpSpPr>
        <a:xfrm>
          <a:off x="0" y="0"/>
          <a:ext cx="0" cy="0"/>
          <a:chOff x="0" y="0"/>
          <a:chExt cx="0" cy="0"/>
        </a:xfrm>
      </p:grpSpPr>
      <p:sp>
        <p:nvSpPr>
          <p:cNvPr id="8" name="Rectangle 7"/>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solidFill>
                  <a:schemeClr val="tx1"/>
                </a:solidFill>
                <a:latin typeface="Georgia" panose="02040502050405020303" pitchFamily="18" charset="0"/>
              </a:defRPr>
            </a:lvl1pPr>
          </a:lstStyle>
          <a:p>
            <a:r>
              <a:rPr lang="en-US" dirty="0"/>
              <a:t>Click to edit Master title style</a:t>
            </a:r>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dirty="0"/>
              <a:t>OREGON STATE UNIVERSITY</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AAB6004F-53F9-E74D-AC89-56EA63355CB3}" type="slidenum">
              <a:rPr lang="en-US" smtClean="0"/>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 Black - No Crest">
    <p:spTree>
      <p:nvGrpSpPr>
        <p:cNvPr id="1" name=""/>
        <p:cNvGrpSpPr/>
        <p:nvPr/>
      </p:nvGrpSpPr>
      <p:grpSpPr>
        <a:xfrm>
          <a:off x="0" y="0"/>
          <a:ext cx="0" cy="0"/>
          <a:chOff x="0" y="0"/>
          <a:chExt cx="0" cy="0"/>
        </a:xfrm>
      </p:grpSpPr>
      <p:sp>
        <p:nvSpPr>
          <p:cNvPr id="5" name="Rectangle 4"/>
          <p:cNvSpPr/>
          <p:nvPr userDrawn="1"/>
        </p:nvSpPr>
        <p:spPr>
          <a:xfrm>
            <a:off x="1"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r>
              <a:rPr lang="en-US"/>
              <a:t>OREGON STATE UNIVERSITY</a:t>
            </a:r>
          </a:p>
        </p:txBody>
      </p:sp>
      <p:sp>
        <p:nvSpPr>
          <p:cNvPr id="4" name="Slide Number Placeholder 3"/>
          <p:cNvSpPr>
            <a:spLocks noGrp="1"/>
          </p:cNvSpPr>
          <p:nvPr>
            <p:ph type="sldNum" sz="quarter" idx="12"/>
          </p:nvPr>
        </p:nvSpPr>
        <p:spPr/>
        <p:txBody>
          <a:bodyPr/>
          <a:lstStyle/>
          <a:p>
            <a:fld id="{AAB6004F-53F9-E74D-AC89-56EA63355CB3}"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 Orange - No Crest">
    <p:spTree>
      <p:nvGrpSpPr>
        <p:cNvPr id="1" name=""/>
        <p:cNvGrpSpPr/>
        <p:nvPr/>
      </p:nvGrpSpPr>
      <p:grpSpPr>
        <a:xfrm>
          <a:off x="0" y="0"/>
          <a:ext cx="0" cy="0"/>
          <a:chOff x="0" y="0"/>
          <a:chExt cx="0" cy="0"/>
        </a:xfrm>
      </p:grpSpPr>
      <p:sp>
        <p:nvSpPr>
          <p:cNvPr id="7" name="Rectangle 6"/>
          <p:cNvSpPr/>
          <p:nvPr userDrawn="1"/>
        </p:nvSpPr>
        <p:spPr>
          <a:xfrm>
            <a:off x="1" y="0"/>
            <a:ext cx="12192000" cy="6858000"/>
          </a:xfrm>
          <a:prstGeom prst="rect">
            <a:avLst/>
          </a:prstGeom>
          <a:solidFill>
            <a:srgbClr val="DC44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r>
              <a:rPr lang="en-US"/>
              <a:t>OREGON STATE UNIVERSITY</a:t>
            </a:r>
          </a:p>
        </p:txBody>
      </p:sp>
      <p:sp>
        <p:nvSpPr>
          <p:cNvPr id="4" name="Slide Number Placeholder 3"/>
          <p:cNvSpPr>
            <a:spLocks noGrp="1"/>
          </p:cNvSpPr>
          <p:nvPr>
            <p:ph type="sldNum" sz="quarter" idx="12"/>
          </p:nvPr>
        </p:nvSpPr>
        <p:spPr/>
        <p:txBody>
          <a:bodyPr/>
          <a:lstStyle/>
          <a:p>
            <a:fld id="{AAB6004F-53F9-E74D-AC89-56EA63355CB3}"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 White - No Crest">
    <p:spTree>
      <p:nvGrpSpPr>
        <p:cNvPr id="1" name=""/>
        <p:cNvGrpSpPr/>
        <p:nvPr/>
      </p:nvGrpSpPr>
      <p:grpSpPr>
        <a:xfrm>
          <a:off x="0" y="0"/>
          <a:ext cx="0" cy="0"/>
          <a:chOff x="0" y="0"/>
          <a:chExt cx="0" cy="0"/>
        </a:xfrm>
      </p:grpSpPr>
      <p:sp>
        <p:nvSpPr>
          <p:cNvPr id="7" name="Rectangle 6"/>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lvl1pPr>
              <a:defRPr>
                <a:solidFill>
                  <a:schemeClr val="tx1"/>
                </a:solidFill>
              </a:defRPr>
            </a:lvl1pPr>
          </a:lstStyle>
          <a:p>
            <a:r>
              <a:rPr lang="en-US" dirty="0"/>
              <a:t>OREGON STATE UNIVERSITY</a:t>
            </a:r>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AAB6004F-53F9-E74D-AC89-56EA63355CB3}" type="slidenum">
              <a:rPr lang="en-US" smtClean="0"/>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 Black - No Crest">
    <p:spTree>
      <p:nvGrpSpPr>
        <p:cNvPr id="1" name=""/>
        <p:cNvGrpSpPr/>
        <p:nvPr/>
      </p:nvGrpSpPr>
      <p:grpSpPr>
        <a:xfrm>
          <a:off x="0" y="0"/>
          <a:ext cx="0" cy="0"/>
          <a:chOff x="0" y="0"/>
          <a:chExt cx="0" cy="0"/>
        </a:xfrm>
      </p:grpSpPr>
      <p:sp>
        <p:nvSpPr>
          <p:cNvPr id="8" name="Rectangle 7"/>
          <p:cNvSpPr/>
          <p:nvPr userDrawn="1"/>
        </p:nvSpPr>
        <p:spPr>
          <a:xfrm>
            <a:off x="1"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9788" y="457200"/>
            <a:ext cx="3932237" cy="1600200"/>
          </a:xfrm>
        </p:spPr>
        <p:txBody>
          <a:bodyPr anchor="b"/>
          <a:lstStyle>
            <a:lvl1pPr>
              <a:defRPr sz="3200">
                <a:latin typeface="Georgia" panose="02040502050405020303"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OREGON STATE UNIVERSITY</a:t>
            </a:r>
          </a:p>
        </p:txBody>
      </p:sp>
      <p:sp>
        <p:nvSpPr>
          <p:cNvPr id="7" name="Slide Number Placeholder 6"/>
          <p:cNvSpPr>
            <a:spLocks noGrp="1"/>
          </p:cNvSpPr>
          <p:nvPr>
            <p:ph type="sldNum" sz="quarter" idx="12"/>
          </p:nvPr>
        </p:nvSpPr>
        <p:spPr/>
        <p:txBody>
          <a:bodyPr/>
          <a:lstStyle/>
          <a:p>
            <a:fld id="{AAB6004F-53F9-E74D-AC89-56EA63355CB3}"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 Orange - No Crest">
    <p:spTree>
      <p:nvGrpSpPr>
        <p:cNvPr id="1" name=""/>
        <p:cNvGrpSpPr/>
        <p:nvPr/>
      </p:nvGrpSpPr>
      <p:grpSpPr>
        <a:xfrm>
          <a:off x="0" y="0"/>
          <a:ext cx="0" cy="0"/>
          <a:chOff x="0" y="0"/>
          <a:chExt cx="0" cy="0"/>
        </a:xfrm>
      </p:grpSpPr>
      <p:sp>
        <p:nvSpPr>
          <p:cNvPr id="10" name="Rectangle 9"/>
          <p:cNvSpPr/>
          <p:nvPr userDrawn="1"/>
        </p:nvSpPr>
        <p:spPr>
          <a:xfrm>
            <a:off x="1" y="0"/>
            <a:ext cx="12192000" cy="6858000"/>
          </a:xfrm>
          <a:prstGeom prst="rect">
            <a:avLst/>
          </a:prstGeom>
          <a:solidFill>
            <a:srgbClr val="DC44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9788" y="457200"/>
            <a:ext cx="3932237" cy="1600200"/>
          </a:xfrm>
        </p:spPr>
        <p:txBody>
          <a:bodyPr anchor="b"/>
          <a:lstStyle>
            <a:lvl1pPr>
              <a:defRPr sz="3200">
                <a:latin typeface="Georgia" panose="02040502050405020303"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OREGON STATE UNIVERSITY</a:t>
            </a:r>
          </a:p>
        </p:txBody>
      </p:sp>
      <p:sp>
        <p:nvSpPr>
          <p:cNvPr id="7" name="Slide Number Placeholder 6"/>
          <p:cNvSpPr>
            <a:spLocks noGrp="1"/>
          </p:cNvSpPr>
          <p:nvPr>
            <p:ph type="sldNum" sz="quarter" idx="12"/>
          </p:nvPr>
        </p:nvSpPr>
        <p:spPr/>
        <p:txBody>
          <a:bodyPr/>
          <a:lstStyle/>
          <a:p>
            <a:fld id="{AAB6004F-53F9-E74D-AC89-56EA63355CB3}"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 White - No Crest">
    <p:spTree>
      <p:nvGrpSpPr>
        <p:cNvPr id="1" name=""/>
        <p:cNvGrpSpPr/>
        <p:nvPr/>
      </p:nvGrpSpPr>
      <p:grpSpPr>
        <a:xfrm>
          <a:off x="0" y="0"/>
          <a:ext cx="0" cy="0"/>
          <a:chOff x="0" y="0"/>
          <a:chExt cx="0" cy="0"/>
        </a:xfrm>
      </p:grpSpPr>
      <p:sp>
        <p:nvSpPr>
          <p:cNvPr id="10" name="Rectangle 9"/>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9788" y="457200"/>
            <a:ext cx="3932237" cy="1600200"/>
          </a:xfrm>
        </p:spPr>
        <p:txBody>
          <a:bodyPr anchor="b"/>
          <a:lstStyle>
            <a:lvl1pPr>
              <a:defRPr sz="3200">
                <a:solidFill>
                  <a:schemeClr val="tx1"/>
                </a:solidFill>
                <a:latin typeface="Georgia" panose="02040502050405020303"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lvl1pPr>
              <a:defRPr>
                <a:solidFill>
                  <a:schemeClr val="tx1"/>
                </a:solidFill>
              </a:defRPr>
            </a:lvl1pPr>
          </a:lstStyle>
          <a:p>
            <a:r>
              <a:rPr lang="en-US" dirty="0"/>
              <a:t>OREGON STATE UNIVERSITY</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AAB6004F-53F9-E74D-AC89-56EA63355CB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Full Image 3">
    <p:spTree>
      <p:nvGrpSpPr>
        <p:cNvPr id="1" name=""/>
        <p:cNvGrpSpPr/>
        <p:nvPr/>
      </p:nvGrpSpPr>
      <p:grpSpPr>
        <a:xfrm>
          <a:off x="0" y="0"/>
          <a:ext cx="0" cy="0"/>
          <a:chOff x="0" y="0"/>
          <a:chExt cx="0" cy="0"/>
        </a:xfrm>
      </p:grpSpPr>
      <p:sp>
        <p:nvSpPr>
          <p:cNvPr id="8" name="Picture Placeholder 5"/>
          <p:cNvSpPr>
            <a:spLocks noGrp="1"/>
          </p:cNvSpPr>
          <p:nvPr>
            <p:ph type="pic" sz="quarter" idx="10" hasCustomPrompt="1"/>
          </p:nvPr>
        </p:nvSpPr>
        <p:spPr>
          <a:xfrm>
            <a:off x="0" y="0"/>
            <a:ext cx="12192000" cy="6858000"/>
          </a:xfrm>
          <a:solidFill>
            <a:schemeClr val="bg2"/>
          </a:solidFill>
        </p:spPr>
        <p:txBody>
          <a:bodyPr/>
          <a:lstStyle>
            <a:lvl1pPr>
              <a:defRPr>
                <a:solidFill>
                  <a:schemeClr val="tx1"/>
                </a:solidFill>
              </a:defRPr>
            </a:lvl1pPr>
          </a:lstStyle>
          <a:p>
            <a:r>
              <a:rPr lang="en-US" dirty="0"/>
              <a:t>Click icon to add background photo</a:t>
            </a:r>
          </a:p>
        </p:txBody>
      </p:sp>
      <p:sp>
        <p:nvSpPr>
          <p:cNvPr id="6" name="Title 1"/>
          <p:cNvSpPr>
            <a:spLocks noGrp="1"/>
          </p:cNvSpPr>
          <p:nvPr>
            <p:ph type="ctrTitle" hasCustomPrompt="1"/>
          </p:nvPr>
        </p:nvSpPr>
        <p:spPr>
          <a:xfrm>
            <a:off x="1098123" y="2343437"/>
            <a:ext cx="4997877" cy="3480716"/>
          </a:xfrm>
        </p:spPr>
        <p:txBody>
          <a:bodyPr wrap="square" lIns="0" tIns="0" rIns="0" bIns="0" anchor="t" anchorCtr="0">
            <a:normAutofit/>
          </a:bodyPr>
          <a:lstStyle>
            <a:lvl1pPr algn="l">
              <a:defRPr sz="8000" cap="all" baseline="0">
                <a:solidFill>
                  <a:srgbClr val="DC4405"/>
                </a:solidFill>
                <a:latin typeface="Stratum2 Bold" charset="0"/>
              </a:defRPr>
            </a:lvl1pPr>
          </a:lstStyle>
          <a:p>
            <a:r>
              <a:rPr lang="en-US" dirty="0"/>
              <a:t>Headline or title of event</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 Black - No Crest">
    <p:spTree>
      <p:nvGrpSpPr>
        <p:cNvPr id="1" name=""/>
        <p:cNvGrpSpPr/>
        <p:nvPr/>
      </p:nvGrpSpPr>
      <p:grpSpPr>
        <a:xfrm>
          <a:off x="0" y="0"/>
          <a:ext cx="0" cy="0"/>
          <a:chOff x="0" y="0"/>
          <a:chExt cx="0" cy="0"/>
        </a:xfrm>
      </p:grpSpPr>
      <p:sp>
        <p:nvSpPr>
          <p:cNvPr id="8" name="Rectangle 7"/>
          <p:cNvSpPr/>
          <p:nvPr userDrawn="1"/>
        </p:nvSpPr>
        <p:spPr>
          <a:xfrm>
            <a:off x="1"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9788" y="457200"/>
            <a:ext cx="3932237" cy="1600200"/>
          </a:xfrm>
        </p:spPr>
        <p:txBody>
          <a:bodyPr anchor="b"/>
          <a:lstStyle>
            <a:lvl1pPr>
              <a:defRPr sz="3200">
                <a:latin typeface="Georgia" panose="02040502050405020303"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OREGON STATE UNIVERSITY</a:t>
            </a:r>
          </a:p>
        </p:txBody>
      </p:sp>
      <p:sp>
        <p:nvSpPr>
          <p:cNvPr id="7" name="Slide Number Placeholder 6"/>
          <p:cNvSpPr>
            <a:spLocks noGrp="1"/>
          </p:cNvSpPr>
          <p:nvPr>
            <p:ph type="sldNum" sz="quarter" idx="12"/>
          </p:nvPr>
        </p:nvSpPr>
        <p:spPr/>
        <p:txBody>
          <a:bodyPr/>
          <a:lstStyle/>
          <a:p>
            <a:fld id="{AAB6004F-53F9-E74D-AC89-56EA63355CB3}"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 Orange - No Crest">
    <p:spTree>
      <p:nvGrpSpPr>
        <p:cNvPr id="1" name=""/>
        <p:cNvGrpSpPr/>
        <p:nvPr/>
      </p:nvGrpSpPr>
      <p:grpSpPr>
        <a:xfrm>
          <a:off x="0" y="0"/>
          <a:ext cx="0" cy="0"/>
          <a:chOff x="0" y="0"/>
          <a:chExt cx="0" cy="0"/>
        </a:xfrm>
      </p:grpSpPr>
      <p:sp>
        <p:nvSpPr>
          <p:cNvPr id="10" name="Rectangle 9"/>
          <p:cNvSpPr/>
          <p:nvPr userDrawn="1"/>
        </p:nvSpPr>
        <p:spPr>
          <a:xfrm>
            <a:off x="1" y="0"/>
            <a:ext cx="12192000" cy="6858000"/>
          </a:xfrm>
          <a:prstGeom prst="rect">
            <a:avLst/>
          </a:prstGeom>
          <a:solidFill>
            <a:srgbClr val="DC44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9788" y="457200"/>
            <a:ext cx="3932237" cy="1600200"/>
          </a:xfrm>
        </p:spPr>
        <p:txBody>
          <a:bodyPr anchor="b"/>
          <a:lstStyle>
            <a:lvl1pPr>
              <a:defRPr sz="3200">
                <a:latin typeface="Georgia" panose="02040502050405020303"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OREGON STATE UNIVERSITY</a:t>
            </a:r>
          </a:p>
        </p:txBody>
      </p:sp>
      <p:sp>
        <p:nvSpPr>
          <p:cNvPr id="7" name="Slide Number Placeholder 6"/>
          <p:cNvSpPr>
            <a:spLocks noGrp="1"/>
          </p:cNvSpPr>
          <p:nvPr>
            <p:ph type="sldNum" sz="quarter" idx="12"/>
          </p:nvPr>
        </p:nvSpPr>
        <p:spPr/>
        <p:txBody>
          <a:bodyPr/>
          <a:lstStyle/>
          <a:p>
            <a:fld id="{AAB6004F-53F9-E74D-AC89-56EA63355CB3}"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 White - No Crest">
    <p:spTree>
      <p:nvGrpSpPr>
        <p:cNvPr id="1" name=""/>
        <p:cNvGrpSpPr/>
        <p:nvPr/>
      </p:nvGrpSpPr>
      <p:grpSpPr>
        <a:xfrm>
          <a:off x="0" y="0"/>
          <a:ext cx="0" cy="0"/>
          <a:chOff x="0" y="0"/>
          <a:chExt cx="0" cy="0"/>
        </a:xfrm>
      </p:grpSpPr>
      <p:sp>
        <p:nvSpPr>
          <p:cNvPr id="10" name="Rectangle 9"/>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9788" y="457200"/>
            <a:ext cx="3932237" cy="1600200"/>
          </a:xfrm>
        </p:spPr>
        <p:txBody>
          <a:bodyPr anchor="b"/>
          <a:lstStyle>
            <a:lvl1pPr>
              <a:defRPr sz="3200">
                <a:solidFill>
                  <a:schemeClr val="tx1"/>
                </a:solidFill>
                <a:latin typeface="Georgia" panose="02040502050405020303"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lvl1pPr>
              <a:defRPr>
                <a:solidFill>
                  <a:schemeClr val="tx1"/>
                </a:solidFill>
              </a:defRPr>
            </a:lvl1pPr>
          </a:lstStyle>
          <a:p>
            <a:r>
              <a:rPr lang="en-US" dirty="0"/>
              <a:t>OREGON STATE UNIVERSITY</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AAB6004F-53F9-E74D-AC89-56EA63355CB3}"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 Full Image 4">
    <p:spTree>
      <p:nvGrpSpPr>
        <p:cNvPr id="1" name=""/>
        <p:cNvGrpSpPr/>
        <p:nvPr/>
      </p:nvGrpSpPr>
      <p:grpSpPr>
        <a:xfrm>
          <a:off x="0" y="0"/>
          <a:ext cx="0" cy="0"/>
          <a:chOff x="0" y="0"/>
          <a:chExt cx="0" cy="0"/>
        </a:xfrm>
      </p:grpSpPr>
      <p:sp>
        <p:nvSpPr>
          <p:cNvPr id="7" name="Picture Placeholder 5"/>
          <p:cNvSpPr>
            <a:spLocks noGrp="1"/>
          </p:cNvSpPr>
          <p:nvPr>
            <p:ph type="pic" sz="quarter" idx="10" hasCustomPrompt="1"/>
          </p:nvPr>
        </p:nvSpPr>
        <p:spPr>
          <a:xfrm>
            <a:off x="0" y="0"/>
            <a:ext cx="12192000" cy="6858000"/>
          </a:xfrm>
        </p:spPr>
        <p:txBody>
          <a:bodyPr/>
          <a:lstStyle>
            <a:lvl1pPr>
              <a:defRPr>
                <a:solidFill>
                  <a:schemeClr val="tx1"/>
                </a:solidFill>
              </a:defRPr>
            </a:lvl1pPr>
          </a:lstStyle>
          <a:p>
            <a:r>
              <a:rPr lang="en-US" dirty="0"/>
              <a:t>Click icon to add background photo</a:t>
            </a:r>
          </a:p>
        </p:txBody>
      </p:sp>
      <p:sp>
        <p:nvSpPr>
          <p:cNvPr id="2" name="Title 1"/>
          <p:cNvSpPr>
            <a:spLocks noGrp="1"/>
          </p:cNvSpPr>
          <p:nvPr>
            <p:ph type="ctrTitle" hasCustomPrompt="1"/>
          </p:nvPr>
        </p:nvSpPr>
        <p:spPr>
          <a:xfrm>
            <a:off x="1066801" y="1866359"/>
            <a:ext cx="5375563" cy="3480716"/>
          </a:xfrm>
        </p:spPr>
        <p:txBody>
          <a:bodyPr wrap="square" lIns="0" tIns="0" rIns="0" bIns="0" anchor="t" anchorCtr="0">
            <a:normAutofit/>
          </a:bodyPr>
          <a:lstStyle>
            <a:lvl1pPr algn="l">
              <a:defRPr sz="8000" cap="all" baseline="0">
                <a:solidFill>
                  <a:schemeClr val="tx1"/>
                </a:solidFill>
                <a:latin typeface="Stratum2 Bold" charset="0"/>
              </a:defRPr>
            </a:lvl1pPr>
          </a:lstStyle>
          <a:p>
            <a:r>
              <a:rPr lang="en-US" dirty="0"/>
              <a:t>Headline or title of event</a:t>
            </a:r>
          </a:p>
        </p:txBody>
      </p:sp>
      <p:sp>
        <p:nvSpPr>
          <p:cNvPr id="3" name="Subtitle 2"/>
          <p:cNvSpPr>
            <a:spLocks noGrp="1"/>
          </p:cNvSpPr>
          <p:nvPr>
            <p:ph type="subTitle" idx="1" hasCustomPrompt="1"/>
          </p:nvPr>
        </p:nvSpPr>
        <p:spPr>
          <a:xfrm>
            <a:off x="1066801" y="544353"/>
            <a:ext cx="10058400" cy="456108"/>
          </a:xfrm>
        </p:spPr>
        <p:txBody>
          <a:bodyPr lIns="0" tIns="0" rIns="0" bIns="0">
            <a:normAutofit/>
          </a:bodyPr>
          <a:lstStyle>
            <a:lvl1pPr marL="0" indent="0" algn="l">
              <a:lnSpc>
                <a:spcPts val="1800"/>
              </a:lnSpc>
              <a:buNone/>
              <a:defRPr sz="2000" baseline="0">
                <a:solidFill>
                  <a:schemeClr val="bg1"/>
                </a:solidFill>
                <a:latin typeface="Georgia"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College or department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 Full Image 5">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0"/>
            <a:ext cx="12192000" cy="6858000"/>
          </a:xfrm>
        </p:spPr>
        <p:txBody>
          <a:bodyPr/>
          <a:lstStyle>
            <a:lvl1pPr>
              <a:defRPr>
                <a:solidFill>
                  <a:schemeClr val="tx1"/>
                </a:solidFill>
              </a:defRPr>
            </a:lvl1pPr>
          </a:lstStyle>
          <a:p>
            <a:r>
              <a:rPr lang="en-US" dirty="0"/>
              <a:t>Click icon to add background photo</a:t>
            </a:r>
          </a:p>
        </p:txBody>
      </p:sp>
      <p:sp>
        <p:nvSpPr>
          <p:cNvPr id="8" name="Rectangle 7"/>
          <p:cNvSpPr/>
          <p:nvPr userDrawn="1"/>
        </p:nvSpPr>
        <p:spPr>
          <a:xfrm rot="16200000">
            <a:off x="7178352" y="1844350"/>
            <a:ext cx="6858000" cy="3169298"/>
          </a:xfrm>
          <a:prstGeom prst="rect">
            <a:avLst/>
          </a:prstGeom>
          <a:gradFill>
            <a:gsLst>
              <a:gs pos="0">
                <a:schemeClr val="tx1">
                  <a:alpha val="0"/>
                </a:schemeClr>
              </a:gs>
              <a:gs pos="100000">
                <a:schemeClr val="tx1">
                  <a:alpha val="2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4028660" y="1866359"/>
            <a:ext cx="7712765" cy="3480716"/>
          </a:xfrm>
        </p:spPr>
        <p:txBody>
          <a:bodyPr wrap="square" lIns="0" tIns="0" rIns="0" bIns="0" anchor="t" anchorCtr="0">
            <a:normAutofit/>
          </a:bodyPr>
          <a:lstStyle>
            <a:lvl1pPr algn="r">
              <a:defRPr sz="8000" cap="all" baseline="0">
                <a:solidFill>
                  <a:schemeClr val="bg1"/>
                </a:solidFill>
                <a:latin typeface="Stratum2 Bold" charset="0"/>
              </a:defRPr>
            </a:lvl1pPr>
          </a:lstStyle>
          <a:p>
            <a:r>
              <a:rPr lang="en-US" dirty="0"/>
              <a:t>Headline or title of event</a:t>
            </a:r>
          </a:p>
        </p:txBody>
      </p:sp>
      <p:sp>
        <p:nvSpPr>
          <p:cNvPr id="3" name="Subtitle 2"/>
          <p:cNvSpPr>
            <a:spLocks noGrp="1"/>
          </p:cNvSpPr>
          <p:nvPr>
            <p:ph type="subTitle" idx="1" hasCustomPrompt="1"/>
          </p:nvPr>
        </p:nvSpPr>
        <p:spPr>
          <a:xfrm>
            <a:off x="1066801" y="544353"/>
            <a:ext cx="10674624" cy="456108"/>
          </a:xfrm>
        </p:spPr>
        <p:txBody>
          <a:bodyPr lIns="0" tIns="0" rIns="0" bIns="0">
            <a:normAutofit/>
          </a:bodyPr>
          <a:lstStyle>
            <a:lvl1pPr marL="0" indent="0" algn="r">
              <a:lnSpc>
                <a:spcPts val="1800"/>
              </a:lnSpc>
              <a:buNone/>
              <a:defRPr sz="2000" baseline="0">
                <a:solidFill>
                  <a:schemeClr val="bg1"/>
                </a:solidFill>
                <a:latin typeface="Georgia"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College or department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 Black">
    <p:spTree>
      <p:nvGrpSpPr>
        <p:cNvPr id="1" name=""/>
        <p:cNvGrpSpPr/>
        <p:nvPr/>
      </p:nvGrpSpPr>
      <p:grpSpPr>
        <a:xfrm>
          <a:off x="0" y="0"/>
          <a:ext cx="0" cy="0"/>
          <a:chOff x="0" y="0"/>
          <a:chExt cx="0" cy="0"/>
        </a:xfrm>
      </p:grpSpPr>
      <p:sp>
        <p:nvSpPr>
          <p:cNvPr id="8" name="Rectangle 7"/>
          <p:cNvSpPr/>
          <p:nvPr userDrawn="1"/>
        </p:nvSpPr>
        <p:spPr>
          <a:xfrm>
            <a:off x="1"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1066801" y="1866358"/>
            <a:ext cx="10058400" cy="3748071"/>
          </a:xfrm>
        </p:spPr>
        <p:txBody>
          <a:bodyPr wrap="square" lIns="0" tIns="0" rIns="0" bIns="0" anchor="t" anchorCtr="0">
            <a:normAutofit/>
          </a:bodyPr>
          <a:lstStyle>
            <a:lvl1pPr algn="l">
              <a:defRPr sz="8000" cap="all" baseline="0">
                <a:solidFill>
                  <a:srgbClr val="DC4405"/>
                </a:solidFill>
                <a:latin typeface="Stratum2 Bold" charset="0"/>
              </a:defRPr>
            </a:lvl1pPr>
          </a:lstStyle>
          <a:p>
            <a:r>
              <a:rPr lang="en-US" dirty="0"/>
              <a:t>Headline or title of event</a:t>
            </a:r>
          </a:p>
        </p:txBody>
      </p:sp>
      <p:sp>
        <p:nvSpPr>
          <p:cNvPr id="3" name="Subtitle 2"/>
          <p:cNvSpPr>
            <a:spLocks noGrp="1"/>
          </p:cNvSpPr>
          <p:nvPr>
            <p:ph type="subTitle" idx="1" hasCustomPrompt="1"/>
          </p:nvPr>
        </p:nvSpPr>
        <p:spPr>
          <a:xfrm>
            <a:off x="1066801" y="544353"/>
            <a:ext cx="10058400" cy="456108"/>
          </a:xfrm>
        </p:spPr>
        <p:txBody>
          <a:bodyPr lIns="0" tIns="0" rIns="0" bIns="0">
            <a:normAutofit/>
          </a:bodyPr>
          <a:lstStyle>
            <a:lvl1pPr marL="0" indent="0" algn="l">
              <a:lnSpc>
                <a:spcPts val="1800"/>
              </a:lnSpc>
              <a:buNone/>
              <a:defRPr sz="2000" baseline="0">
                <a:solidFill>
                  <a:schemeClr val="bg1"/>
                </a:solidFill>
                <a:latin typeface="Georgia"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College or department</a:t>
            </a:r>
          </a:p>
        </p:txBody>
      </p:sp>
    </p:spTree>
    <p:extLst>
      <p:ext uri="{BB962C8B-B14F-4D97-AF65-F5344CB8AC3E}">
        <p14:creationId xmlns:p14="http://schemas.microsoft.com/office/powerpoint/2010/main" val="1525237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 Orange - No Crest">
    <p:spTree>
      <p:nvGrpSpPr>
        <p:cNvPr id="1" name=""/>
        <p:cNvGrpSpPr/>
        <p:nvPr/>
      </p:nvGrpSpPr>
      <p:grpSpPr>
        <a:xfrm>
          <a:off x="0" y="0"/>
          <a:ext cx="0" cy="0"/>
          <a:chOff x="0" y="0"/>
          <a:chExt cx="0" cy="0"/>
        </a:xfrm>
      </p:grpSpPr>
      <p:sp>
        <p:nvSpPr>
          <p:cNvPr id="8" name="Rectangle 7"/>
          <p:cNvSpPr/>
          <p:nvPr userDrawn="1"/>
        </p:nvSpPr>
        <p:spPr>
          <a:xfrm>
            <a:off x="1" y="0"/>
            <a:ext cx="12192000" cy="6858000"/>
          </a:xfrm>
          <a:prstGeom prst="rect">
            <a:avLst/>
          </a:prstGeom>
          <a:solidFill>
            <a:srgbClr val="DC44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1066801" y="1866358"/>
            <a:ext cx="10058400" cy="3748071"/>
          </a:xfrm>
        </p:spPr>
        <p:txBody>
          <a:bodyPr wrap="square" lIns="0" tIns="0" rIns="0" bIns="0" anchor="t" anchorCtr="0">
            <a:normAutofit/>
          </a:bodyPr>
          <a:lstStyle>
            <a:lvl1pPr algn="l">
              <a:defRPr sz="8000" cap="all" baseline="0">
                <a:solidFill>
                  <a:schemeClr val="bg1"/>
                </a:solidFill>
                <a:latin typeface="Stratum2 Bold" charset="0"/>
              </a:defRPr>
            </a:lvl1pPr>
          </a:lstStyle>
          <a:p>
            <a:r>
              <a:rPr lang="en-US" dirty="0"/>
              <a:t>Headline or title of event</a:t>
            </a:r>
          </a:p>
        </p:txBody>
      </p:sp>
      <p:sp>
        <p:nvSpPr>
          <p:cNvPr id="3" name="Subtitle 2"/>
          <p:cNvSpPr>
            <a:spLocks noGrp="1"/>
          </p:cNvSpPr>
          <p:nvPr>
            <p:ph type="subTitle" idx="1" hasCustomPrompt="1"/>
          </p:nvPr>
        </p:nvSpPr>
        <p:spPr>
          <a:xfrm>
            <a:off x="1066801" y="544353"/>
            <a:ext cx="10058400" cy="456108"/>
          </a:xfrm>
        </p:spPr>
        <p:txBody>
          <a:bodyPr lIns="0" tIns="0" rIns="0" bIns="0">
            <a:normAutofit/>
          </a:bodyPr>
          <a:lstStyle>
            <a:lvl1pPr marL="0" indent="0" algn="l">
              <a:lnSpc>
                <a:spcPts val="1800"/>
              </a:lnSpc>
              <a:buNone/>
              <a:defRPr sz="2000" baseline="0">
                <a:solidFill>
                  <a:schemeClr val="tx1"/>
                </a:solidFill>
                <a:latin typeface="Georgia"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College or department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 White - No Crest">
    <p:spTree>
      <p:nvGrpSpPr>
        <p:cNvPr id="1" name=""/>
        <p:cNvGrpSpPr/>
        <p:nvPr/>
      </p:nvGrpSpPr>
      <p:grpSpPr>
        <a:xfrm>
          <a:off x="0" y="0"/>
          <a:ext cx="0" cy="0"/>
          <a:chOff x="0" y="0"/>
          <a:chExt cx="0" cy="0"/>
        </a:xfrm>
      </p:grpSpPr>
      <p:sp>
        <p:nvSpPr>
          <p:cNvPr id="8" name="Rectangle 7"/>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1066801" y="1866358"/>
            <a:ext cx="10058400" cy="3748071"/>
          </a:xfrm>
        </p:spPr>
        <p:txBody>
          <a:bodyPr wrap="square" lIns="0" tIns="0" rIns="0" bIns="0" anchor="t" anchorCtr="0">
            <a:normAutofit/>
          </a:bodyPr>
          <a:lstStyle>
            <a:lvl1pPr algn="l">
              <a:defRPr sz="8000" cap="all" baseline="0">
                <a:solidFill>
                  <a:srgbClr val="DC4405"/>
                </a:solidFill>
                <a:latin typeface="Stratum2 Bold" charset="0"/>
              </a:defRPr>
            </a:lvl1pPr>
          </a:lstStyle>
          <a:p>
            <a:r>
              <a:rPr lang="en-US" dirty="0"/>
              <a:t>Headline or title of event</a:t>
            </a:r>
          </a:p>
        </p:txBody>
      </p:sp>
      <p:sp>
        <p:nvSpPr>
          <p:cNvPr id="3" name="Subtitle 2"/>
          <p:cNvSpPr>
            <a:spLocks noGrp="1"/>
          </p:cNvSpPr>
          <p:nvPr>
            <p:ph type="subTitle" idx="1" hasCustomPrompt="1"/>
          </p:nvPr>
        </p:nvSpPr>
        <p:spPr>
          <a:xfrm>
            <a:off x="1066801" y="544353"/>
            <a:ext cx="10058400" cy="456108"/>
          </a:xfrm>
        </p:spPr>
        <p:txBody>
          <a:bodyPr lIns="0" tIns="0" rIns="0" bIns="0">
            <a:normAutofit/>
          </a:bodyPr>
          <a:lstStyle>
            <a:lvl1pPr marL="0" indent="0" algn="l">
              <a:lnSpc>
                <a:spcPts val="1800"/>
              </a:lnSpc>
              <a:buNone/>
              <a:defRPr sz="2000" baseline="0">
                <a:solidFill>
                  <a:schemeClr val="tx1"/>
                </a:solidFill>
                <a:latin typeface="Georgia"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College or department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 Black - No Crest">
    <p:spTree>
      <p:nvGrpSpPr>
        <p:cNvPr id="1" name=""/>
        <p:cNvGrpSpPr/>
        <p:nvPr/>
      </p:nvGrpSpPr>
      <p:grpSpPr>
        <a:xfrm>
          <a:off x="0" y="0"/>
          <a:ext cx="0" cy="0"/>
          <a:chOff x="0" y="0"/>
          <a:chExt cx="0" cy="0"/>
        </a:xfrm>
      </p:grpSpPr>
      <p:sp>
        <p:nvSpPr>
          <p:cNvPr id="7" name="Rectangle 6"/>
          <p:cNvSpPr/>
          <p:nvPr userDrawn="1"/>
        </p:nvSpPr>
        <p:spPr>
          <a:xfrm>
            <a:off x="1"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atin typeface="Georgia" panose="02040502050405020303" pitchFamily="18"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OREGON STATE UNIVERSITY</a:t>
            </a:r>
          </a:p>
        </p:txBody>
      </p:sp>
      <p:sp>
        <p:nvSpPr>
          <p:cNvPr id="6" name="Slide Number Placeholder 5"/>
          <p:cNvSpPr>
            <a:spLocks noGrp="1"/>
          </p:cNvSpPr>
          <p:nvPr>
            <p:ph type="sldNum" sz="quarter" idx="12"/>
          </p:nvPr>
        </p:nvSpPr>
        <p:spPr/>
        <p:txBody>
          <a:bodyPr/>
          <a:lstStyle/>
          <a:p>
            <a:fld id="{AAB6004F-53F9-E74D-AC89-56EA63355CB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038600" y="6226174"/>
            <a:ext cx="6680200" cy="365125"/>
          </a:xfrm>
          <a:prstGeom prst="rect">
            <a:avLst/>
          </a:prstGeom>
        </p:spPr>
        <p:txBody>
          <a:bodyPr vert="horz" lIns="91440" tIns="45720" rIns="91440" bIns="45720" rtlCol="0" anchor="ctr"/>
          <a:lstStyle>
            <a:lvl1pPr algn="r">
              <a:defRPr sz="1200" baseline="0">
                <a:solidFill>
                  <a:schemeClr val="bg1"/>
                </a:solidFill>
                <a:latin typeface="KievitPro-Regular" charset="0"/>
              </a:defRPr>
            </a:lvl1pPr>
          </a:lstStyle>
          <a:p>
            <a:r>
              <a:rPr lang="en-US" dirty="0"/>
              <a:t>OREGON STATE UNIVERSITY</a:t>
            </a:r>
          </a:p>
        </p:txBody>
      </p:sp>
      <p:sp>
        <p:nvSpPr>
          <p:cNvPr id="6" name="Slide Number Placeholder 5"/>
          <p:cNvSpPr>
            <a:spLocks noGrp="1"/>
          </p:cNvSpPr>
          <p:nvPr>
            <p:ph type="sldNum" sz="quarter" idx="4"/>
          </p:nvPr>
        </p:nvSpPr>
        <p:spPr>
          <a:xfrm>
            <a:off x="10718800" y="6226174"/>
            <a:ext cx="635000" cy="365125"/>
          </a:xfrm>
          <a:prstGeom prst="rect">
            <a:avLst/>
          </a:prstGeom>
        </p:spPr>
        <p:txBody>
          <a:bodyPr vert="horz" lIns="91440" tIns="45720" rIns="91440" bIns="45720" rtlCol="0" anchor="ctr"/>
          <a:lstStyle>
            <a:lvl1pPr algn="l">
              <a:defRPr sz="1200" baseline="0">
                <a:solidFill>
                  <a:schemeClr val="bg1"/>
                </a:solidFill>
                <a:latin typeface="KievitPro-Regular" charset="0"/>
              </a:defRPr>
            </a:lvl1pPr>
          </a:lstStyle>
          <a:p>
            <a:r>
              <a:rPr lang="en-US" dirty="0"/>
              <a:t>| </a:t>
            </a:r>
            <a:fld id="{AAB6004F-53F9-E74D-AC89-56EA63355CB3}" type="slidenum">
              <a:rPr lang="en-US" smtClean="0"/>
              <a:pPr/>
              <a:t>‹#›</a:t>
            </a:fld>
            <a:endParaRPr lang="en-US" dirty="0"/>
          </a:p>
        </p:txBody>
      </p:sp>
    </p:spTree>
    <p:extLst>
      <p:ext uri="{BB962C8B-B14F-4D97-AF65-F5344CB8AC3E}">
        <p14:creationId xmlns:p14="http://schemas.microsoft.com/office/powerpoint/2010/main" val="679971781"/>
      </p:ext>
    </p:extLst>
  </p:cSld>
  <p:clrMap bg1="lt1" tx1="dk1" bg2="lt2" tx2="dk2" accent1="accent1" accent2="accent2" accent3="accent3" accent4="accent4" accent5="accent5" accent6="accent6" hlink="hlink" folHlink="folHlink"/>
  <p:sldLayoutIdLst>
    <p:sldLayoutId id="2147483703" r:id="rId1"/>
    <p:sldLayoutId id="2147483706" r:id="rId2"/>
    <p:sldLayoutId id="2147483707" r:id="rId3"/>
    <p:sldLayoutId id="2147483704" r:id="rId4"/>
    <p:sldLayoutId id="2147483705" r:id="rId5"/>
    <p:sldLayoutId id="2147483649" r:id="rId6"/>
    <p:sldLayoutId id="2147483677" r:id="rId7"/>
    <p:sldLayoutId id="2147483678" r:id="rId8"/>
    <p:sldLayoutId id="2147483679" r:id="rId9"/>
    <p:sldLayoutId id="2147483659" r:id="rId10"/>
    <p:sldLayoutId id="2147483681" r:id="rId11"/>
    <p:sldLayoutId id="2147483682" r:id="rId12"/>
    <p:sldLayoutId id="2147483683" r:id="rId13"/>
    <p:sldLayoutId id="2147483669" r:id="rId14"/>
    <p:sldLayoutId id="2147483685" r:id="rId15"/>
    <p:sldLayoutId id="2147483686" r:id="rId16"/>
    <p:sldLayoutId id="2147483687" r:id="rId17"/>
    <p:sldLayoutId id="2147483688" r:id="rId18"/>
    <p:sldLayoutId id="2147483689" r:id="rId19"/>
    <p:sldLayoutId id="2147483690" r:id="rId20"/>
    <p:sldLayoutId id="2147483691" r:id="rId21"/>
    <p:sldLayoutId id="2147483692" r:id="rId22"/>
    <p:sldLayoutId id="2147483693" r:id="rId23"/>
    <p:sldLayoutId id="2147483694" r:id="rId24"/>
    <p:sldLayoutId id="2147483695" r:id="rId25"/>
    <p:sldLayoutId id="2147483696" r:id="rId26"/>
    <p:sldLayoutId id="2147483697" r:id="rId27"/>
    <p:sldLayoutId id="2147483698" r:id="rId28"/>
    <p:sldLayoutId id="2147483699" r:id="rId29"/>
    <p:sldLayoutId id="2147483700" r:id="rId30"/>
    <p:sldLayoutId id="2147483701" r:id="rId31"/>
    <p:sldLayoutId id="2147483702" r:id="rId32"/>
  </p:sldLayoutIdLst>
  <p:hf hdr="0" dt="0"/>
  <p:txStyles>
    <p:titleStyle>
      <a:lvl1pPr algn="l" defTabSz="914400" rtl="0" eaLnBrk="1" latinLnBrk="0" hangingPunct="1">
        <a:lnSpc>
          <a:spcPct val="90000"/>
        </a:lnSpc>
        <a:spcBef>
          <a:spcPct val="0"/>
        </a:spcBef>
        <a:buNone/>
        <a:defRPr sz="4400" kern="1200" baseline="0">
          <a:solidFill>
            <a:schemeClr val="bg1"/>
          </a:solidFill>
          <a:latin typeface="Georgia"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baseline="0">
          <a:solidFill>
            <a:schemeClr val="bg1"/>
          </a:solidFill>
          <a:latin typeface="KievitPro-Regular" charset="0"/>
          <a:ea typeface="+mn-ea"/>
          <a:cs typeface="+mn-cs"/>
        </a:defRPr>
      </a:lvl1pPr>
      <a:lvl2pPr marL="685800" indent="-228600" algn="l" defTabSz="914400" rtl="0" eaLnBrk="1" latinLnBrk="0" hangingPunct="1">
        <a:lnSpc>
          <a:spcPct val="90000"/>
        </a:lnSpc>
        <a:spcBef>
          <a:spcPts val="500"/>
        </a:spcBef>
        <a:buFont typeface="Arial"/>
        <a:buChar char="•"/>
        <a:defRPr sz="2400" kern="1200" baseline="0">
          <a:solidFill>
            <a:schemeClr val="bg1"/>
          </a:solidFill>
          <a:latin typeface="KievitPro-Regular" charset="0"/>
          <a:ea typeface="+mn-ea"/>
          <a:cs typeface="+mn-cs"/>
        </a:defRPr>
      </a:lvl2pPr>
      <a:lvl3pPr marL="1143000" indent="-228600" algn="l" defTabSz="914400" rtl="0" eaLnBrk="1" latinLnBrk="0" hangingPunct="1">
        <a:lnSpc>
          <a:spcPct val="90000"/>
        </a:lnSpc>
        <a:spcBef>
          <a:spcPts val="500"/>
        </a:spcBef>
        <a:buFont typeface="Arial"/>
        <a:buChar char="•"/>
        <a:defRPr sz="2000" kern="1200" baseline="0">
          <a:solidFill>
            <a:schemeClr val="bg1"/>
          </a:solidFill>
          <a:latin typeface="KievitPro-Regular" charset="0"/>
          <a:ea typeface="+mn-ea"/>
          <a:cs typeface="+mn-cs"/>
        </a:defRPr>
      </a:lvl3pPr>
      <a:lvl4pPr marL="1600200" indent="-228600" algn="l" defTabSz="914400" rtl="0" eaLnBrk="1" latinLnBrk="0" hangingPunct="1">
        <a:lnSpc>
          <a:spcPct val="90000"/>
        </a:lnSpc>
        <a:spcBef>
          <a:spcPts val="500"/>
        </a:spcBef>
        <a:buFont typeface="Arial"/>
        <a:buChar char="•"/>
        <a:defRPr sz="1800" kern="1200" baseline="0">
          <a:solidFill>
            <a:schemeClr val="bg1"/>
          </a:solidFill>
          <a:latin typeface="KievitPro-Regular" charset="0"/>
          <a:ea typeface="+mn-ea"/>
          <a:cs typeface="+mn-cs"/>
        </a:defRPr>
      </a:lvl4pPr>
      <a:lvl5pPr marL="2057400" indent="-228600" algn="l" defTabSz="914400" rtl="0" eaLnBrk="1" latinLnBrk="0" hangingPunct="1">
        <a:lnSpc>
          <a:spcPct val="90000"/>
        </a:lnSpc>
        <a:spcBef>
          <a:spcPts val="500"/>
        </a:spcBef>
        <a:buFont typeface="Arial"/>
        <a:buChar char="•"/>
        <a:defRPr sz="1800" kern="1200" baseline="0">
          <a:solidFill>
            <a:schemeClr val="bg1"/>
          </a:solidFill>
          <a:latin typeface="KievitPro-Regular"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hyperlink" Target="https://career.oregonstate.edu/sites/career.oregonstate.edu/files/dressing_for_an_interview.pdf" TargetMode="External"/><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hyperlink" Target="https://career.oregonstate.edu/sites/career.oregonstate.edu/files/identityculture_bipoc.pdf"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Dgg0RI_op9Q" TargetMode="External"/><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www.ycombinator.com/companies" TargetMode="External"/><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hyperlink" Target="https://www.gv.com/"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hyperlink" Target="https://www.ycombinator.com/topcompanies/featured" TargetMode="External"/><Relationship Id="rId2" Type="http://schemas.openxmlformats.org/officeDocument/2006/relationships/notesSlide" Target="../notesSlides/notesSlide23.xml"/><Relationship Id="rId1" Type="http://schemas.openxmlformats.org/officeDocument/2006/relationships/slideLayout" Target="../slideLayouts/slideLayout11.xml"/><Relationship Id="rId4" Type="http://schemas.openxmlformats.org/officeDocument/2006/relationships/hyperlink" Target="https://www.gv.com/"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6"/>
            <a:ext cx="10515600" cy="788508"/>
          </a:xfrm>
        </p:spPr>
        <p:txBody>
          <a:bodyPr/>
          <a:lstStyle/>
          <a:p>
            <a:endParaRPr lang="en-US" dirty="0"/>
          </a:p>
        </p:txBody>
      </p:sp>
      <p:sp>
        <p:nvSpPr>
          <p:cNvPr id="7" name="Content Placeholder 6"/>
          <p:cNvSpPr>
            <a:spLocks noGrp="1"/>
          </p:cNvSpPr>
          <p:nvPr>
            <p:ph idx="1"/>
          </p:nvPr>
        </p:nvSpPr>
        <p:spPr>
          <a:xfrm>
            <a:off x="838200" y="1323753"/>
            <a:ext cx="10515600" cy="4853210"/>
          </a:xfrm>
        </p:spPr>
        <p:txBody>
          <a:bodyPr>
            <a:normAutofit/>
          </a:bodyPr>
          <a:lstStyle/>
          <a:p>
            <a:pPr lvl="1">
              <a:buFont typeface="Wingdings" panose="05000000000000000000" pitchFamily="2" charset="2"/>
              <a:buChar char="§"/>
            </a:pPr>
            <a:r>
              <a:rPr lang="en-US" dirty="0" smtClean="0"/>
              <a:t>Part 1: Overview of </a:t>
            </a:r>
            <a:r>
              <a:rPr lang="en-US" dirty="0" smtClean="0"/>
              <a:t>Career Expos</a:t>
            </a:r>
            <a:endParaRPr lang="en-US" dirty="0"/>
          </a:p>
          <a:p>
            <a:pPr lvl="1">
              <a:buFont typeface="Wingdings" panose="05000000000000000000" pitchFamily="2" charset="2"/>
              <a:buChar char="§"/>
            </a:pPr>
            <a:r>
              <a:rPr lang="en-US" dirty="0" smtClean="0"/>
              <a:t>Part 2: How to Do Well </a:t>
            </a:r>
          </a:p>
          <a:p>
            <a:pPr lvl="1">
              <a:buFont typeface="Wingdings" panose="05000000000000000000" pitchFamily="2" charset="2"/>
              <a:buChar char="§"/>
            </a:pPr>
            <a:r>
              <a:rPr lang="en-US" dirty="0" smtClean="0"/>
              <a:t>Part 3: In Class Activity- Recruiter Perspective </a:t>
            </a:r>
            <a:endParaRPr lang="en-US" dirty="0"/>
          </a:p>
          <a:p>
            <a:pPr lvl="1">
              <a:buFont typeface="Wingdings" panose="05000000000000000000" pitchFamily="2" charset="2"/>
              <a:buChar char="§"/>
            </a:pPr>
            <a:r>
              <a:rPr lang="en-US" dirty="0" smtClean="0"/>
              <a:t>Part 4: How </a:t>
            </a:r>
            <a:r>
              <a:rPr lang="en-US" dirty="0"/>
              <a:t>to </a:t>
            </a:r>
            <a:r>
              <a:rPr lang="en-US" dirty="0" smtClean="0"/>
              <a:t>Prepare for a Specific Interview </a:t>
            </a:r>
            <a:endParaRPr lang="en-US" dirty="0"/>
          </a:p>
          <a:p>
            <a:pPr lvl="1"/>
            <a:endParaRPr lang="en-US" dirty="0"/>
          </a:p>
        </p:txBody>
      </p:sp>
      <p:sp>
        <p:nvSpPr>
          <p:cNvPr id="4" name="Footer Placeholder 3"/>
          <p:cNvSpPr>
            <a:spLocks noGrp="1"/>
          </p:cNvSpPr>
          <p:nvPr>
            <p:ph type="ftr" sz="quarter" idx="11"/>
          </p:nvPr>
        </p:nvSpPr>
        <p:spPr/>
        <p:txBody>
          <a:bodyPr/>
          <a:lstStyle/>
          <a:p>
            <a:r>
              <a:rPr lang="en-US"/>
              <a:t>OREGON STATE UNIVERSITY</a:t>
            </a:r>
          </a:p>
        </p:txBody>
      </p:sp>
      <p:sp>
        <p:nvSpPr>
          <p:cNvPr id="5" name="Slide Number Placeholder 4"/>
          <p:cNvSpPr>
            <a:spLocks noGrp="1"/>
          </p:cNvSpPr>
          <p:nvPr>
            <p:ph type="sldNum" sz="quarter" idx="12"/>
          </p:nvPr>
        </p:nvSpPr>
        <p:spPr/>
        <p:txBody>
          <a:bodyPr/>
          <a:lstStyle/>
          <a:p>
            <a:fld id="{AAB6004F-53F9-E74D-AC89-56EA63355CB3}" type="slidenum">
              <a:rPr lang="en-US" smtClean="0"/>
              <a:t>0</a:t>
            </a:fld>
            <a:endParaRPr lang="en-US"/>
          </a:p>
        </p:txBody>
      </p:sp>
    </p:spTree>
    <p:extLst>
      <p:ext uri="{BB962C8B-B14F-4D97-AF65-F5344CB8AC3E}">
        <p14:creationId xmlns:p14="http://schemas.microsoft.com/office/powerpoint/2010/main" val="3744120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911225"/>
          </a:xfrm>
        </p:spPr>
        <p:txBody>
          <a:bodyPr/>
          <a:lstStyle/>
          <a:p>
            <a:r>
              <a:rPr lang="en-US" dirty="0" smtClean="0"/>
              <a:t>Part 2: Make the Most of your Experience</a:t>
            </a:r>
            <a:endParaRPr lang="en-US" dirty="0"/>
          </a:p>
        </p:txBody>
      </p:sp>
      <p:sp>
        <p:nvSpPr>
          <p:cNvPr id="7" name="Content Placeholder 6"/>
          <p:cNvSpPr>
            <a:spLocks noGrp="1"/>
          </p:cNvSpPr>
          <p:nvPr>
            <p:ph idx="1"/>
          </p:nvPr>
        </p:nvSpPr>
        <p:spPr>
          <a:xfrm>
            <a:off x="838200" y="1209675"/>
            <a:ext cx="10515600" cy="4967288"/>
          </a:xfrm>
        </p:spPr>
        <p:txBody>
          <a:bodyPr>
            <a:normAutofit fontScale="92500" lnSpcReduction="10000"/>
          </a:bodyPr>
          <a:lstStyle/>
          <a:p>
            <a:r>
              <a:rPr lang="en-US" dirty="0" smtClean="0"/>
              <a:t> </a:t>
            </a:r>
            <a:r>
              <a:rPr lang="en-US" dirty="0"/>
              <a:t>Smile and greet the representatives at the event with confidence, but wait your turn to speak.</a:t>
            </a:r>
          </a:p>
          <a:p>
            <a:r>
              <a:rPr lang="en-US" dirty="0"/>
              <a:t>Introduce yourself and ask well-informed questions.</a:t>
            </a:r>
          </a:p>
          <a:p>
            <a:r>
              <a:rPr lang="en-US" dirty="0"/>
              <a:t>Remember the importance of a first impression; dress and present yourself for the position/organization you want. This may vary from industry to industry -- if you're not sure what appropriate attire would look like, reach out to the Career Advisor for your major for advice. You can also check out our online guide to </a:t>
            </a:r>
            <a:r>
              <a:rPr lang="en-US" u="sng" dirty="0">
                <a:hlinkClick r:id="rId3"/>
              </a:rPr>
              <a:t>Dressing for an Interview</a:t>
            </a:r>
            <a:r>
              <a:rPr lang="en-US" dirty="0"/>
              <a:t> and the "Dressing for an Interview" section of our online guide for </a:t>
            </a:r>
            <a:r>
              <a:rPr lang="en-US" u="sng" dirty="0">
                <a:hlinkClick r:id="rId4"/>
              </a:rPr>
              <a:t>Expressing your Identity or Culture</a:t>
            </a:r>
            <a:r>
              <a:rPr lang="en-US" dirty="0"/>
              <a:t>.</a:t>
            </a:r>
          </a:p>
          <a:p>
            <a:r>
              <a:rPr lang="en-US" dirty="0"/>
              <a:t>Offer to leave your resume with them and get their contact information.</a:t>
            </a:r>
          </a:p>
          <a:p>
            <a:pPr marL="0" indent="0">
              <a:buNone/>
            </a:pPr>
            <a:r>
              <a:rPr lang="en-US" dirty="0" smtClean="0"/>
              <a:t>	</a:t>
            </a:r>
            <a:endParaRPr lang="en-US" dirty="0"/>
          </a:p>
        </p:txBody>
      </p:sp>
      <p:sp>
        <p:nvSpPr>
          <p:cNvPr id="4" name="Footer Placeholder 3"/>
          <p:cNvSpPr>
            <a:spLocks noGrp="1"/>
          </p:cNvSpPr>
          <p:nvPr>
            <p:ph type="ftr" sz="quarter" idx="11"/>
          </p:nvPr>
        </p:nvSpPr>
        <p:spPr/>
        <p:txBody>
          <a:bodyPr/>
          <a:lstStyle/>
          <a:p>
            <a:r>
              <a:rPr lang="en-US"/>
              <a:t>OREGON STATE UNIVERSITY</a:t>
            </a:r>
          </a:p>
        </p:txBody>
      </p:sp>
      <p:sp>
        <p:nvSpPr>
          <p:cNvPr id="5" name="Slide Number Placeholder 4"/>
          <p:cNvSpPr>
            <a:spLocks noGrp="1"/>
          </p:cNvSpPr>
          <p:nvPr>
            <p:ph type="sldNum" sz="quarter" idx="12"/>
          </p:nvPr>
        </p:nvSpPr>
        <p:spPr/>
        <p:txBody>
          <a:bodyPr/>
          <a:lstStyle/>
          <a:p>
            <a:fld id="{AAB6004F-53F9-E74D-AC89-56EA63355CB3}" type="slidenum">
              <a:rPr lang="en-US" smtClean="0"/>
              <a:t>9</a:t>
            </a:fld>
            <a:endParaRPr lang="en-US"/>
          </a:p>
        </p:txBody>
      </p:sp>
    </p:spTree>
    <p:extLst>
      <p:ext uri="{BB962C8B-B14F-4D97-AF65-F5344CB8AC3E}">
        <p14:creationId xmlns:p14="http://schemas.microsoft.com/office/powerpoint/2010/main" val="3304684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911225"/>
          </a:xfrm>
        </p:spPr>
        <p:txBody>
          <a:bodyPr/>
          <a:lstStyle/>
          <a:p>
            <a:r>
              <a:rPr lang="en-US" dirty="0" smtClean="0"/>
              <a:t>Part 2: Make the Most of your Experience</a:t>
            </a:r>
            <a:endParaRPr lang="en-US" dirty="0"/>
          </a:p>
        </p:txBody>
      </p:sp>
      <p:sp>
        <p:nvSpPr>
          <p:cNvPr id="7" name="Content Placeholder 6"/>
          <p:cNvSpPr>
            <a:spLocks noGrp="1"/>
          </p:cNvSpPr>
          <p:nvPr>
            <p:ph idx="1"/>
          </p:nvPr>
        </p:nvSpPr>
        <p:spPr>
          <a:xfrm>
            <a:off x="838200" y="1209675"/>
            <a:ext cx="10515600" cy="4967288"/>
          </a:xfrm>
        </p:spPr>
        <p:txBody>
          <a:bodyPr>
            <a:normAutofit/>
          </a:bodyPr>
          <a:lstStyle/>
          <a:p>
            <a:pPr marL="0" indent="0">
              <a:buNone/>
            </a:pPr>
            <a:r>
              <a:rPr lang="en-US" dirty="0" smtClean="0"/>
              <a:t>If I don’t get an interview it wasn’t worth my time</a:t>
            </a:r>
          </a:p>
          <a:p>
            <a:pPr>
              <a:buFontTx/>
              <a:buChar char="-"/>
            </a:pPr>
            <a:r>
              <a:rPr lang="en-US" dirty="0" smtClean="0"/>
              <a:t>Not true Skills you learn</a:t>
            </a:r>
          </a:p>
          <a:p>
            <a:pPr>
              <a:buFontTx/>
              <a:buChar char="-"/>
            </a:pPr>
            <a:r>
              <a:rPr lang="en-US" dirty="0" smtClean="0"/>
              <a:t>Like everything the more you do it the better you get! </a:t>
            </a:r>
          </a:p>
          <a:p>
            <a:pPr>
              <a:buFontTx/>
              <a:buChar char="-"/>
            </a:pPr>
            <a:r>
              <a:rPr lang="en-US" dirty="0" smtClean="0">
                <a:hlinkClick r:id="rId3"/>
              </a:rPr>
              <a:t>Experience</a:t>
            </a:r>
            <a:r>
              <a:rPr lang="en-US" dirty="0" smtClean="0"/>
              <a:t> </a:t>
            </a:r>
          </a:p>
          <a:p>
            <a:pPr marL="0" indent="0">
              <a:buNone/>
            </a:pPr>
            <a:endParaRPr lang="en-US" dirty="0"/>
          </a:p>
          <a:p>
            <a:pPr marL="0" indent="0">
              <a:buNone/>
            </a:pPr>
            <a:endParaRPr lang="en-US" dirty="0"/>
          </a:p>
          <a:p>
            <a:pPr lvl="1"/>
            <a:endParaRPr lang="en-US" dirty="0"/>
          </a:p>
        </p:txBody>
      </p:sp>
      <p:sp>
        <p:nvSpPr>
          <p:cNvPr id="4" name="Footer Placeholder 3"/>
          <p:cNvSpPr>
            <a:spLocks noGrp="1"/>
          </p:cNvSpPr>
          <p:nvPr>
            <p:ph type="ftr" sz="quarter" idx="11"/>
          </p:nvPr>
        </p:nvSpPr>
        <p:spPr/>
        <p:txBody>
          <a:bodyPr/>
          <a:lstStyle/>
          <a:p>
            <a:r>
              <a:rPr lang="en-US"/>
              <a:t>OREGON STATE UNIVERSITY</a:t>
            </a:r>
          </a:p>
        </p:txBody>
      </p:sp>
      <p:sp>
        <p:nvSpPr>
          <p:cNvPr id="5" name="Slide Number Placeholder 4"/>
          <p:cNvSpPr>
            <a:spLocks noGrp="1"/>
          </p:cNvSpPr>
          <p:nvPr>
            <p:ph type="sldNum" sz="quarter" idx="12"/>
          </p:nvPr>
        </p:nvSpPr>
        <p:spPr/>
        <p:txBody>
          <a:bodyPr/>
          <a:lstStyle/>
          <a:p>
            <a:fld id="{AAB6004F-53F9-E74D-AC89-56EA63355CB3}" type="slidenum">
              <a:rPr lang="en-US" smtClean="0"/>
              <a:t>10</a:t>
            </a:fld>
            <a:endParaRPr lang="en-US"/>
          </a:p>
        </p:txBody>
      </p:sp>
    </p:spTree>
    <p:extLst>
      <p:ext uri="{BB962C8B-B14F-4D97-AF65-F5344CB8AC3E}">
        <p14:creationId xmlns:p14="http://schemas.microsoft.com/office/powerpoint/2010/main" val="741352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911225"/>
          </a:xfrm>
        </p:spPr>
        <p:txBody>
          <a:bodyPr/>
          <a:lstStyle/>
          <a:p>
            <a:r>
              <a:rPr lang="en-US" dirty="0" smtClean="0"/>
              <a:t>Part 2: Make the Most of your Experience</a:t>
            </a:r>
            <a:endParaRPr lang="en-US" dirty="0"/>
          </a:p>
        </p:txBody>
      </p:sp>
      <p:sp>
        <p:nvSpPr>
          <p:cNvPr id="7" name="Content Placeholder 6"/>
          <p:cNvSpPr>
            <a:spLocks noGrp="1"/>
          </p:cNvSpPr>
          <p:nvPr>
            <p:ph idx="1"/>
          </p:nvPr>
        </p:nvSpPr>
        <p:spPr>
          <a:xfrm>
            <a:off x="838200" y="1209675"/>
            <a:ext cx="10515600" cy="4967288"/>
          </a:xfrm>
        </p:spPr>
        <p:txBody>
          <a:bodyPr>
            <a:normAutofit/>
          </a:bodyPr>
          <a:lstStyle/>
          <a:p>
            <a:pPr marL="0" indent="0">
              <a:buNone/>
            </a:pPr>
            <a:r>
              <a:rPr lang="en-US" dirty="0" smtClean="0"/>
              <a:t>Trying to Secure </a:t>
            </a:r>
            <a:r>
              <a:rPr lang="en-US" dirty="0" smtClean="0"/>
              <a:t>an Interview</a:t>
            </a:r>
          </a:p>
          <a:p>
            <a:pPr marL="0" indent="0">
              <a:buNone/>
            </a:pPr>
            <a:r>
              <a:rPr lang="en-US" dirty="0" smtClean="0"/>
              <a:t>Internship vs Full Time Job</a:t>
            </a:r>
          </a:p>
          <a:p>
            <a:pPr marL="0" indent="0">
              <a:buNone/>
            </a:pPr>
            <a:endParaRPr lang="en-US" dirty="0" smtClean="0"/>
          </a:p>
          <a:p>
            <a:pPr marL="0" indent="0">
              <a:buNone/>
            </a:pPr>
            <a:endParaRPr lang="en-US" dirty="0"/>
          </a:p>
          <a:p>
            <a:pPr marL="0" indent="0">
              <a:buNone/>
            </a:pPr>
            <a:endParaRPr lang="en-US" dirty="0"/>
          </a:p>
          <a:p>
            <a:pPr lvl="1"/>
            <a:endParaRPr lang="en-US" dirty="0"/>
          </a:p>
        </p:txBody>
      </p:sp>
      <p:sp>
        <p:nvSpPr>
          <p:cNvPr id="4" name="Footer Placeholder 3"/>
          <p:cNvSpPr>
            <a:spLocks noGrp="1"/>
          </p:cNvSpPr>
          <p:nvPr>
            <p:ph type="ftr" sz="quarter" idx="11"/>
          </p:nvPr>
        </p:nvSpPr>
        <p:spPr/>
        <p:txBody>
          <a:bodyPr/>
          <a:lstStyle/>
          <a:p>
            <a:r>
              <a:rPr lang="en-US"/>
              <a:t>OREGON STATE UNIVERSITY</a:t>
            </a:r>
          </a:p>
        </p:txBody>
      </p:sp>
      <p:sp>
        <p:nvSpPr>
          <p:cNvPr id="5" name="Slide Number Placeholder 4"/>
          <p:cNvSpPr>
            <a:spLocks noGrp="1"/>
          </p:cNvSpPr>
          <p:nvPr>
            <p:ph type="sldNum" sz="quarter" idx="12"/>
          </p:nvPr>
        </p:nvSpPr>
        <p:spPr/>
        <p:txBody>
          <a:bodyPr/>
          <a:lstStyle/>
          <a:p>
            <a:fld id="{AAB6004F-53F9-E74D-AC89-56EA63355CB3}" type="slidenum">
              <a:rPr lang="en-US" smtClean="0"/>
              <a:t>11</a:t>
            </a:fld>
            <a:endParaRPr lang="en-US"/>
          </a:p>
        </p:txBody>
      </p:sp>
    </p:spTree>
    <p:extLst>
      <p:ext uri="{BB962C8B-B14F-4D97-AF65-F5344CB8AC3E}">
        <p14:creationId xmlns:p14="http://schemas.microsoft.com/office/powerpoint/2010/main" val="570579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911225"/>
          </a:xfrm>
        </p:spPr>
        <p:txBody>
          <a:bodyPr/>
          <a:lstStyle/>
          <a:p>
            <a:r>
              <a:rPr lang="en-US" dirty="0" smtClean="0"/>
              <a:t>Part 2: Make the Most of your Experience</a:t>
            </a:r>
            <a:endParaRPr lang="en-US" dirty="0"/>
          </a:p>
        </p:txBody>
      </p:sp>
      <p:sp>
        <p:nvSpPr>
          <p:cNvPr id="7" name="Content Placeholder 6"/>
          <p:cNvSpPr>
            <a:spLocks noGrp="1"/>
          </p:cNvSpPr>
          <p:nvPr>
            <p:ph idx="1"/>
          </p:nvPr>
        </p:nvSpPr>
        <p:spPr>
          <a:xfrm>
            <a:off x="838200" y="1209675"/>
            <a:ext cx="10515600" cy="4967288"/>
          </a:xfrm>
        </p:spPr>
        <p:txBody>
          <a:bodyPr>
            <a:normAutofit/>
          </a:bodyPr>
          <a:lstStyle/>
          <a:p>
            <a:pPr marL="0" indent="0">
              <a:buNone/>
            </a:pPr>
            <a:r>
              <a:rPr lang="en-US" dirty="0" smtClean="0"/>
              <a:t>Example 1: Approaching Nike</a:t>
            </a:r>
          </a:p>
          <a:p>
            <a:pPr marL="0" indent="0">
              <a:buNone/>
            </a:pPr>
            <a:r>
              <a:rPr lang="en-US" dirty="0" smtClean="0"/>
              <a:t>Example 2: Approaching Nike </a:t>
            </a:r>
          </a:p>
          <a:p>
            <a:pPr marL="0" indent="0">
              <a:buNone/>
            </a:pPr>
            <a:endParaRPr lang="en-US" dirty="0"/>
          </a:p>
          <a:p>
            <a:pPr marL="0" indent="0">
              <a:buNone/>
            </a:pPr>
            <a:endParaRPr lang="en-US" dirty="0"/>
          </a:p>
          <a:p>
            <a:pPr lvl="1"/>
            <a:endParaRPr lang="en-US" dirty="0"/>
          </a:p>
        </p:txBody>
      </p:sp>
      <p:sp>
        <p:nvSpPr>
          <p:cNvPr id="4" name="Footer Placeholder 3"/>
          <p:cNvSpPr>
            <a:spLocks noGrp="1"/>
          </p:cNvSpPr>
          <p:nvPr>
            <p:ph type="ftr" sz="quarter" idx="11"/>
          </p:nvPr>
        </p:nvSpPr>
        <p:spPr/>
        <p:txBody>
          <a:bodyPr/>
          <a:lstStyle/>
          <a:p>
            <a:r>
              <a:rPr lang="en-US"/>
              <a:t>OREGON STATE UNIVERSITY</a:t>
            </a:r>
          </a:p>
        </p:txBody>
      </p:sp>
      <p:sp>
        <p:nvSpPr>
          <p:cNvPr id="5" name="Slide Number Placeholder 4"/>
          <p:cNvSpPr>
            <a:spLocks noGrp="1"/>
          </p:cNvSpPr>
          <p:nvPr>
            <p:ph type="sldNum" sz="quarter" idx="12"/>
          </p:nvPr>
        </p:nvSpPr>
        <p:spPr/>
        <p:txBody>
          <a:bodyPr/>
          <a:lstStyle/>
          <a:p>
            <a:fld id="{AAB6004F-53F9-E74D-AC89-56EA63355CB3}" type="slidenum">
              <a:rPr lang="en-US" smtClean="0"/>
              <a:t>12</a:t>
            </a:fld>
            <a:endParaRPr lang="en-US"/>
          </a:p>
        </p:txBody>
      </p:sp>
    </p:spTree>
    <p:extLst>
      <p:ext uri="{BB962C8B-B14F-4D97-AF65-F5344CB8AC3E}">
        <p14:creationId xmlns:p14="http://schemas.microsoft.com/office/powerpoint/2010/main" val="807979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itle 2"/>
          <p:cNvSpPr>
            <a:spLocks noGrp="1"/>
          </p:cNvSpPr>
          <p:nvPr>
            <p:ph type="ctrTitle"/>
          </p:nvPr>
        </p:nvSpPr>
        <p:spPr>
          <a:xfrm>
            <a:off x="1066800" y="1866359"/>
            <a:ext cx="10395097" cy="1291511"/>
          </a:xfrm>
        </p:spPr>
        <p:txBody>
          <a:bodyPr>
            <a:noAutofit/>
          </a:bodyPr>
          <a:lstStyle/>
          <a:p>
            <a:pPr algn="ctr"/>
            <a:r>
              <a:rPr lang="en-US" sz="3600" b="1" dirty="0" smtClean="0"/>
              <a:t>PART </a:t>
            </a:r>
            <a:r>
              <a:rPr lang="en-US" sz="3600" b="1" dirty="0"/>
              <a:t>3 In Class Activity- Recruiter Perspective </a:t>
            </a:r>
            <a:endParaRPr lang="en-US" sz="4800" b="1" dirty="0"/>
          </a:p>
        </p:txBody>
      </p:sp>
      <p:sp>
        <p:nvSpPr>
          <p:cNvPr id="4" name="Subtitle 3"/>
          <p:cNvSpPr>
            <a:spLocks noGrp="1"/>
          </p:cNvSpPr>
          <p:nvPr>
            <p:ph type="subTitle" idx="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500" y="5347017"/>
            <a:ext cx="3483016" cy="1433781"/>
          </a:xfrm>
          <a:prstGeom prst="rect">
            <a:avLst/>
          </a:prstGeom>
        </p:spPr>
      </p:pic>
    </p:spTree>
    <p:extLst>
      <p:ext uri="{BB962C8B-B14F-4D97-AF65-F5344CB8AC3E}">
        <p14:creationId xmlns:p14="http://schemas.microsoft.com/office/powerpoint/2010/main" val="4280567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911225"/>
          </a:xfrm>
        </p:spPr>
        <p:txBody>
          <a:bodyPr/>
          <a:lstStyle/>
          <a:p>
            <a:r>
              <a:rPr lang="en-US" dirty="0" smtClean="0"/>
              <a:t>Part 3: A Recruiters Perspective</a:t>
            </a:r>
            <a:endParaRPr lang="en-US" dirty="0"/>
          </a:p>
        </p:txBody>
      </p:sp>
      <p:sp>
        <p:nvSpPr>
          <p:cNvPr id="7" name="Content Placeholder 6"/>
          <p:cNvSpPr>
            <a:spLocks noGrp="1"/>
          </p:cNvSpPr>
          <p:nvPr>
            <p:ph idx="1"/>
          </p:nvPr>
        </p:nvSpPr>
        <p:spPr>
          <a:xfrm>
            <a:off x="838200" y="1209675"/>
            <a:ext cx="10515600" cy="4967288"/>
          </a:xfrm>
        </p:spPr>
        <p:txBody>
          <a:bodyPr>
            <a:normAutofit/>
          </a:bodyPr>
          <a:lstStyle/>
          <a:p>
            <a:pPr marL="0" indent="0">
              <a:buNone/>
            </a:pPr>
            <a:r>
              <a:rPr lang="en-US" dirty="0" smtClean="0"/>
              <a:t>Questions</a:t>
            </a:r>
          </a:p>
          <a:p>
            <a:r>
              <a:rPr lang="en-US" dirty="0" smtClean="0"/>
              <a:t>If you were recruiting what qualities would you look for?</a:t>
            </a:r>
          </a:p>
          <a:p>
            <a:r>
              <a:rPr lang="en-US" dirty="0" smtClean="0"/>
              <a:t>Read Essay</a:t>
            </a:r>
          </a:p>
          <a:p>
            <a:r>
              <a:rPr lang="en-US" dirty="0" smtClean="0"/>
              <a:t>Do these lists match</a:t>
            </a:r>
          </a:p>
          <a:p>
            <a:pPr lvl="1"/>
            <a:r>
              <a:rPr lang="en-US" dirty="0" smtClean="0"/>
              <a:t>Why or why not </a:t>
            </a:r>
            <a:endParaRPr lang="en-US" dirty="0"/>
          </a:p>
          <a:p>
            <a:pPr lvl="2"/>
            <a:endParaRPr lang="en-US" dirty="0"/>
          </a:p>
          <a:p>
            <a:pPr lvl="1"/>
            <a:endParaRPr lang="en-US" dirty="0"/>
          </a:p>
        </p:txBody>
      </p:sp>
      <p:sp>
        <p:nvSpPr>
          <p:cNvPr id="4" name="Footer Placeholder 3"/>
          <p:cNvSpPr>
            <a:spLocks noGrp="1"/>
          </p:cNvSpPr>
          <p:nvPr>
            <p:ph type="ftr" sz="quarter" idx="11"/>
          </p:nvPr>
        </p:nvSpPr>
        <p:spPr/>
        <p:txBody>
          <a:bodyPr/>
          <a:lstStyle/>
          <a:p>
            <a:r>
              <a:rPr lang="en-US"/>
              <a:t>OREGON STATE UNIVERSITY</a:t>
            </a:r>
          </a:p>
        </p:txBody>
      </p:sp>
      <p:sp>
        <p:nvSpPr>
          <p:cNvPr id="5" name="Slide Number Placeholder 4"/>
          <p:cNvSpPr>
            <a:spLocks noGrp="1"/>
          </p:cNvSpPr>
          <p:nvPr>
            <p:ph type="sldNum" sz="quarter" idx="12"/>
          </p:nvPr>
        </p:nvSpPr>
        <p:spPr/>
        <p:txBody>
          <a:bodyPr/>
          <a:lstStyle/>
          <a:p>
            <a:fld id="{AAB6004F-53F9-E74D-AC89-56EA63355CB3}" type="slidenum">
              <a:rPr lang="en-US" smtClean="0"/>
              <a:t>14</a:t>
            </a:fld>
            <a:endParaRPr lang="en-US"/>
          </a:p>
        </p:txBody>
      </p:sp>
    </p:spTree>
    <p:extLst>
      <p:ext uri="{BB962C8B-B14F-4D97-AF65-F5344CB8AC3E}">
        <p14:creationId xmlns:p14="http://schemas.microsoft.com/office/powerpoint/2010/main" val="726458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itle 2"/>
          <p:cNvSpPr>
            <a:spLocks noGrp="1"/>
          </p:cNvSpPr>
          <p:nvPr>
            <p:ph type="ctrTitle"/>
          </p:nvPr>
        </p:nvSpPr>
        <p:spPr>
          <a:xfrm>
            <a:off x="1066800" y="1866359"/>
            <a:ext cx="10395097" cy="1291511"/>
          </a:xfrm>
        </p:spPr>
        <p:txBody>
          <a:bodyPr>
            <a:noAutofit/>
          </a:bodyPr>
          <a:lstStyle/>
          <a:p>
            <a:pPr algn="ctr"/>
            <a:r>
              <a:rPr lang="en-US" sz="4400" b="1" dirty="0" smtClean="0"/>
              <a:t>PART 4</a:t>
            </a:r>
            <a:r>
              <a:rPr lang="en-US" sz="4400" b="1" dirty="0"/>
              <a:t>: How to Prepare for a Specific Interview </a:t>
            </a:r>
            <a:endParaRPr lang="en-US" sz="6000" b="1" dirty="0"/>
          </a:p>
        </p:txBody>
      </p:sp>
      <p:sp>
        <p:nvSpPr>
          <p:cNvPr id="4" name="Subtitle 3"/>
          <p:cNvSpPr>
            <a:spLocks noGrp="1"/>
          </p:cNvSpPr>
          <p:nvPr>
            <p:ph type="subTitle" idx="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500" y="5347017"/>
            <a:ext cx="3483016" cy="1433781"/>
          </a:xfrm>
          <a:prstGeom prst="rect">
            <a:avLst/>
          </a:prstGeom>
        </p:spPr>
      </p:pic>
    </p:spTree>
    <p:extLst>
      <p:ext uri="{BB962C8B-B14F-4D97-AF65-F5344CB8AC3E}">
        <p14:creationId xmlns:p14="http://schemas.microsoft.com/office/powerpoint/2010/main" val="2501468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6"/>
            <a:ext cx="10515600" cy="788508"/>
          </a:xfrm>
        </p:spPr>
        <p:txBody>
          <a:bodyPr>
            <a:normAutofit fontScale="90000"/>
          </a:bodyPr>
          <a:lstStyle/>
          <a:p>
            <a:r>
              <a:rPr lang="en-US" dirty="0"/>
              <a:t>PART 4: How to Prepare for a Specific Interview </a:t>
            </a:r>
            <a:endParaRPr lang="en-US" dirty="0"/>
          </a:p>
        </p:txBody>
      </p:sp>
      <p:sp>
        <p:nvSpPr>
          <p:cNvPr id="7" name="Content Placeholder 6"/>
          <p:cNvSpPr>
            <a:spLocks noGrp="1"/>
          </p:cNvSpPr>
          <p:nvPr>
            <p:ph idx="1"/>
          </p:nvPr>
        </p:nvSpPr>
        <p:spPr>
          <a:xfrm>
            <a:off x="838200" y="1323753"/>
            <a:ext cx="10515600" cy="4853210"/>
          </a:xfrm>
        </p:spPr>
        <p:txBody>
          <a:bodyPr>
            <a:normAutofit/>
          </a:bodyPr>
          <a:lstStyle/>
          <a:p>
            <a:r>
              <a:rPr lang="en-US" dirty="0" smtClean="0"/>
              <a:t> Go to </a:t>
            </a:r>
          </a:p>
          <a:p>
            <a:r>
              <a:rPr lang="en-US" dirty="0" err="1" smtClean="0">
                <a:hlinkClick r:id="rId3"/>
              </a:rPr>
              <a:t>YCombinator</a:t>
            </a:r>
            <a:r>
              <a:rPr lang="en-US" dirty="0" smtClean="0"/>
              <a:t> </a:t>
            </a:r>
          </a:p>
          <a:p>
            <a:r>
              <a:rPr lang="en-US" dirty="0" smtClean="0">
                <a:hlinkClick r:id="rId4"/>
              </a:rPr>
              <a:t>Google Venture</a:t>
            </a:r>
            <a:endParaRPr lang="en-US" dirty="0" smtClean="0"/>
          </a:p>
          <a:p>
            <a:endParaRPr lang="en-US" dirty="0"/>
          </a:p>
          <a:p>
            <a:pPr lvl="1"/>
            <a:endParaRPr lang="en-US" dirty="0"/>
          </a:p>
        </p:txBody>
      </p:sp>
      <p:sp>
        <p:nvSpPr>
          <p:cNvPr id="4" name="Footer Placeholder 3"/>
          <p:cNvSpPr>
            <a:spLocks noGrp="1"/>
          </p:cNvSpPr>
          <p:nvPr>
            <p:ph type="ftr" sz="quarter" idx="11"/>
          </p:nvPr>
        </p:nvSpPr>
        <p:spPr/>
        <p:txBody>
          <a:bodyPr/>
          <a:lstStyle/>
          <a:p>
            <a:r>
              <a:rPr lang="en-US"/>
              <a:t>OREGON STATE UNIVERSITY</a:t>
            </a:r>
          </a:p>
        </p:txBody>
      </p:sp>
      <p:sp>
        <p:nvSpPr>
          <p:cNvPr id="5" name="Slide Number Placeholder 4"/>
          <p:cNvSpPr>
            <a:spLocks noGrp="1"/>
          </p:cNvSpPr>
          <p:nvPr>
            <p:ph type="sldNum" sz="quarter" idx="12"/>
          </p:nvPr>
        </p:nvSpPr>
        <p:spPr/>
        <p:txBody>
          <a:bodyPr/>
          <a:lstStyle/>
          <a:p>
            <a:fld id="{AAB6004F-53F9-E74D-AC89-56EA63355CB3}" type="slidenum">
              <a:rPr lang="en-US" smtClean="0"/>
              <a:t>16</a:t>
            </a:fld>
            <a:endParaRPr lang="en-US"/>
          </a:p>
        </p:txBody>
      </p:sp>
    </p:spTree>
    <p:extLst>
      <p:ext uri="{BB962C8B-B14F-4D97-AF65-F5344CB8AC3E}">
        <p14:creationId xmlns:p14="http://schemas.microsoft.com/office/powerpoint/2010/main" val="2106366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6"/>
            <a:ext cx="10515600" cy="788508"/>
          </a:xfrm>
        </p:spPr>
        <p:txBody>
          <a:bodyPr>
            <a:normAutofit fontScale="90000"/>
          </a:bodyPr>
          <a:lstStyle/>
          <a:p>
            <a:r>
              <a:rPr lang="en-US" dirty="0"/>
              <a:t>PART 4: How to Prepare for a Specific Interview </a:t>
            </a:r>
            <a:endParaRPr lang="en-US" dirty="0"/>
          </a:p>
        </p:txBody>
      </p:sp>
      <p:sp>
        <p:nvSpPr>
          <p:cNvPr id="7" name="Content Placeholder 6"/>
          <p:cNvSpPr>
            <a:spLocks noGrp="1"/>
          </p:cNvSpPr>
          <p:nvPr>
            <p:ph idx="1"/>
          </p:nvPr>
        </p:nvSpPr>
        <p:spPr>
          <a:xfrm>
            <a:off x="838200" y="1323753"/>
            <a:ext cx="10515600" cy="4853210"/>
          </a:xfrm>
        </p:spPr>
        <p:txBody>
          <a:bodyPr>
            <a:normAutofit/>
          </a:bodyPr>
          <a:lstStyle/>
          <a:p>
            <a:r>
              <a:rPr lang="en-US" dirty="0" smtClean="0"/>
              <a:t>Let Practice </a:t>
            </a:r>
          </a:p>
          <a:p>
            <a:endParaRPr lang="en-US" dirty="0" smtClean="0"/>
          </a:p>
          <a:p>
            <a:endParaRPr lang="en-US" dirty="0"/>
          </a:p>
          <a:p>
            <a:pPr lvl="1"/>
            <a:endParaRPr lang="en-US" dirty="0"/>
          </a:p>
        </p:txBody>
      </p:sp>
      <p:sp>
        <p:nvSpPr>
          <p:cNvPr id="4" name="Footer Placeholder 3"/>
          <p:cNvSpPr>
            <a:spLocks noGrp="1"/>
          </p:cNvSpPr>
          <p:nvPr>
            <p:ph type="ftr" sz="quarter" idx="11"/>
          </p:nvPr>
        </p:nvSpPr>
        <p:spPr/>
        <p:txBody>
          <a:bodyPr/>
          <a:lstStyle/>
          <a:p>
            <a:r>
              <a:rPr lang="en-US"/>
              <a:t>OREGON STATE UNIVERSITY</a:t>
            </a:r>
          </a:p>
        </p:txBody>
      </p:sp>
      <p:sp>
        <p:nvSpPr>
          <p:cNvPr id="5" name="Slide Number Placeholder 4"/>
          <p:cNvSpPr>
            <a:spLocks noGrp="1"/>
          </p:cNvSpPr>
          <p:nvPr>
            <p:ph type="sldNum" sz="quarter" idx="12"/>
          </p:nvPr>
        </p:nvSpPr>
        <p:spPr/>
        <p:txBody>
          <a:bodyPr/>
          <a:lstStyle/>
          <a:p>
            <a:fld id="{AAB6004F-53F9-E74D-AC89-56EA63355CB3}" type="slidenum">
              <a:rPr lang="en-US" smtClean="0"/>
              <a:t>17</a:t>
            </a:fld>
            <a:endParaRPr lang="en-US"/>
          </a:p>
        </p:txBody>
      </p:sp>
    </p:spTree>
    <p:extLst>
      <p:ext uri="{BB962C8B-B14F-4D97-AF65-F5344CB8AC3E}">
        <p14:creationId xmlns:p14="http://schemas.microsoft.com/office/powerpoint/2010/main" val="2223725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1"/>
          <p:cNvSpPr>
            <a:spLocks noGrp="1"/>
          </p:cNvSpPr>
          <p:nvPr>
            <p:ph type="pic" sz="quarter" idx="10"/>
          </p:nvPr>
        </p:nvSpPr>
        <p:spPr>
          <a:xfrm>
            <a:off x="0" y="0"/>
            <a:ext cx="12192000" cy="6858000"/>
          </a:xfrm>
          <a:noFill/>
        </p:spPr>
      </p:sp>
      <p:sp>
        <p:nvSpPr>
          <p:cNvPr id="3" name="Title 2"/>
          <p:cNvSpPr>
            <a:spLocks noGrp="1"/>
          </p:cNvSpPr>
          <p:nvPr>
            <p:ph type="ctrTitle"/>
          </p:nvPr>
        </p:nvSpPr>
        <p:spPr/>
        <p:txBody>
          <a:bodyPr/>
          <a:lstStyle/>
          <a:p>
            <a:r>
              <a:rPr lang="en-US" dirty="0" smtClean="0"/>
              <a:t>EXTRA SLIDES</a:t>
            </a:r>
            <a:br>
              <a:rPr lang="en-US" dirty="0" smtClean="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500" y="119035"/>
            <a:ext cx="3483016" cy="1433781"/>
          </a:xfrm>
          <a:prstGeom prst="rect">
            <a:avLst/>
          </a:prstGeom>
        </p:spPr>
      </p:pic>
    </p:spTree>
    <p:extLst>
      <p:ext uri="{BB962C8B-B14F-4D97-AF65-F5344CB8AC3E}">
        <p14:creationId xmlns:p14="http://schemas.microsoft.com/office/powerpoint/2010/main" val="2476523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itle 2"/>
          <p:cNvSpPr>
            <a:spLocks noGrp="1"/>
          </p:cNvSpPr>
          <p:nvPr>
            <p:ph type="ctrTitle"/>
          </p:nvPr>
        </p:nvSpPr>
        <p:spPr>
          <a:xfrm>
            <a:off x="1066800" y="1866359"/>
            <a:ext cx="10395097" cy="1291511"/>
          </a:xfrm>
        </p:spPr>
        <p:txBody>
          <a:bodyPr>
            <a:noAutofit/>
          </a:bodyPr>
          <a:lstStyle/>
          <a:p>
            <a:pPr algn="ctr"/>
            <a:r>
              <a:rPr lang="en-US" sz="4400" b="1" dirty="0" smtClean="0"/>
              <a:t>PART 1 OVERVIEW OF Career fairs</a:t>
            </a:r>
            <a:br>
              <a:rPr lang="en-US" sz="4400" b="1" dirty="0" smtClean="0"/>
            </a:br>
            <a:r>
              <a:rPr lang="en-US" sz="3600" b="1" dirty="0" smtClean="0"/>
              <a:t>Before the career fair</a:t>
            </a:r>
            <a:r>
              <a:rPr lang="en-US" sz="6000" b="1" dirty="0" smtClean="0"/>
              <a:t/>
            </a:r>
            <a:br>
              <a:rPr lang="en-US" sz="6000" b="1" dirty="0" smtClean="0"/>
            </a:br>
            <a:endParaRPr lang="en-US" sz="6000" b="1" dirty="0"/>
          </a:p>
        </p:txBody>
      </p:sp>
      <p:sp>
        <p:nvSpPr>
          <p:cNvPr id="4" name="Subtitle 3"/>
          <p:cNvSpPr>
            <a:spLocks noGrp="1"/>
          </p:cNvSpPr>
          <p:nvPr>
            <p:ph type="subTitle" idx="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500" y="5347017"/>
            <a:ext cx="3483016" cy="1433781"/>
          </a:xfrm>
          <a:prstGeom prst="rect">
            <a:avLst/>
          </a:prstGeom>
        </p:spPr>
      </p:pic>
    </p:spTree>
    <p:extLst>
      <p:ext uri="{BB962C8B-B14F-4D97-AF65-F5344CB8AC3E}">
        <p14:creationId xmlns:p14="http://schemas.microsoft.com/office/powerpoint/2010/main" val="3697293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6"/>
            <a:ext cx="10515600" cy="788508"/>
          </a:xfrm>
        </p:spPr>
        <p:txBody>
          <a:bodyPr/>
          <a:lstStyle/>
          <a:p>
            <a:endParaRPr lang="en-US" dirty="0"/>
          </a:p>
        </p:txBody>
      </p:sp>
      <p:sp>
        <p:nvSpPr>
          <p:cNvPr id="7" name="Content Placeholder 6"/>
          <p:cNvSpPr>
            <a:spLocks noGrp="1"/>
          </p:cNvSpPr>
          <p:nvPr>
            <p:ph idx="1"/>
          </p:nvPr>
        </p:nvSpPr>
        <p:spPr>
          <a:xfrm>
            <a:off x="838200" y="1323753"/>
            <a:ext cx="10515600" cy="4853210"/>
          </a:xfrm>
        </p:spPr>
        <p:txBody>
          <a:bodyPr>
            <a:normAutofit/>
          </a:bodyPr>
          <a:lstStyle/>
          <a:p>
            <a:pPr marL="457200" lvl="1" indent="0">
              <a:buNone/>
            </a:pPr>
            <a:r>
              <a:rPr lang="en-US" dirty="0" smtClean="0"/>
              <a:t>Part 1: Overview of </a:t>
            </a:r>
            <a:r>
              <a:rPr lang="en-US" dirty="0" smtClean="0"/>
              <a:t>Career Expos</a:t>
            </a:r>
            <a:endParaRPr lang="en-US" dirty="0"/>
          </a:p>
          <a:p>
            <a:pPr lvl="1"/>
            <a:r>
              <a:rPr lang="en-US" dirty="0"/>
              <a:t>What can you expect </a:t>
            </a:r>
            <a:endParaRPr lang="en-US" dirty="0" smtClean="0"/>
          </a:p>
          <a:p>
            <a:pPr lvl="1"/>
            <a:r>
              <a:rPr lang="en-US" dirty="0"/>
              <a:t>Benefits of Career </a:t>
            </a:r>
            <a:r>
              <a:rPr lang="en-US" dirty="0" smtClean="0"/>
              <a:t>Expo</a:t>
            </a:r>
            <a:endParaRPr lang="en-US" dirty="0"/>
          </a:p>
          <a:p>
            <a:pPr marL="457200" lvl="1" indent="0">
              <a:buNone/>
            </a:pPr>
            <a:r>
              <a:rPr lang="en-US" dirty="0" smtClean="0"/>
              <a:t>Part 2: How to Do Well </a:t>
            </a:r>
          </a:p>
          <a:p>
            <a:pPr lvl="1"/>
            <a:r>
              <a:rPr lang="en-US" dirty="0" smtClean="0"/>
              <a:t>Networking </a:t>
            </a:r>
            <a:r>
              <a:rPr lang="en-US" dirty="0"/>
              <a:t>Skills</a:t>
            </a:r>
          </a:p>
          <a:p>
            <a:pPr lvl="1"/>
            <a:r>
              <a:rPr lang="en-US" dirty="0" smtClean="0"/>
              <a:t>Practice Professionalism</a:t>
            </a:r>
          </a:p>
          <a:p>
            <a:pPr lvl="1"/>
            <a:r>
              <a:rPr lang="en-US" dirty="0" smtClean="0"/>
              <a:t>How </a:t>
            </a:r>
            <a:r>
              <a:rPr lang="en-US" dirty="0"/>
              <a:t>to Prepare</a:t>
            </a:r>
          </a:p>
          <a:p>
            <a:pPr lvl="1"/>
            <a:r>
              <a:rPr lang="en-US" dirty="0"/>
              <a:t>Define your goals </a:t>
            </a:r>
          </a:p>
          <a:p>
            <a:pPr lvl="1"/>
            <a:r>
              <a:rPr lang="en-US" dirty="0"/>
              <a:t>Resume (what is) </a:t>
            </a:r>
            <a:endParaRPr lang="en-US" dirty="0" smtClean="0"/>
          </a:p>
          <a:p>
            <a:pPr marL="457200" lvl="1" indent="0">
              <a:buNone/>
            </a:pPr>
            <a:r>
              <a:rPr lang="en-US" dirty="0" smtClean="0"/>
              <a:t>Part 3: In Class Activity- Recruiter Perspective </a:t>
            </a:r>
            <a:endParaRPr lang="en-US" dirty="0"/>
          </a:p>
          <a:p>
            <a:pPr marL="457200" lvl="1" indent="0">
              <a:buNone/>
            </a:pPr>
            <a:r>
              <a:rPr lang="en-US" dirty="0" smtClean="0"/>
              <a:t>Part 4: How </a:t>
            </a:r>
            <a:r>
              <a:rPr lang="en-US" dirty="0"/>
              <a:t>to </a:t>
            </a:r>
            <a:r>
              <a:rPr lang="en-US" dirty="0" smtClean="0"/>
              <a:t>Prepare for a Specific Interview </a:t>
            </a:r>
            <a:endParaRPr lang="en-US" dirty="0"/>
          </a:p>
          <a:p>
            <a:pPr lvl="1"/>
            <a:endParaRPr lang="en-US" dirty="0"/>
          </a:p>
        </p:txBody>
      </p:sp>
      <p:sp>
        <p:nvSpPr>
          <p:cNvPr id="4" name="Footer Placeholder 3"/>
          <p:cNvSpPr>
            <a:spLocks noGrp="1"/>
          </p:cNvSpPr>
          <p:nvPr>
            <p:ph type="ftr" sz="quarter" idx="11"/>
          </p:nvPr>
        </p:nvSpPr>
        <p:spPr/>
        <p:txBody>
          <a:bodyPr/>
          <a:lstStyle/>
          <a:p>
            <a:r>
              <a:rPr lang="en-US"/>
              <a:t>OREGON STATE UNIVERSITY</a:t>
            </a:r>
          </a:p>
        </p:txBody>
      </p:sp>
      <p:sp>
        <p:nvSpPr>
          <p:cNvPr id="5" name="Slide Number Placeholder 4"/>
          <p:cNvSpPr>
            <a:spLocks noGrp="1"/>
          </p:cNvSpPr>
          <p:nvPr>
            <p:ph type="sldNum" sz="quarter" idx="12"/>
          </p:nvPr>
        </p:nvSpPr>
        <p:spPr/>
        <p:txBody>
          <a:bodyPr/>
          <a:lstStyle/>
          <a:p>
            <a:fld id="{AAB6004F-53F9-E74D-AC89-56EA63355CB3}" type="slidenum">
              <a:rPr lang="en-US" smtClean="0"/>
              <a:t>19</a:t>
            </a:fld>
            <a:endParaRPr lang="en-US"/>
          </a:p>
        </p:txBody>
      </p:sp>
    </p:spTree>
    <p:extLst>
      <p:ext uri="{BB962C8B-B14F-4D97-AF65-F5344CB8AC3E}">
        <p14:creationId xmlns:p14="http://schemas.microsoft.com/office/powerpoint/2010/main" val="732497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6"/>
            <a:ext cx="10515600" cy="788508"/>
          </a:xfrm>
        </p:spPr>
        <p:txBody>
          <a:bodyPr/>
          <a:lstStyle/>
          <a:p>
            <a:endParaRPr lang="en-US" dirty="0"/>
          </a:p>
        </p:txBody>
      </p:sp>
      <p:sp>
        <p:nvSpPr>
          <p:cNvPr id="7" name="Content Placeholder 6"/>
          <p:cNvSpPr>
            <a:spLocks noGrp="1"/>
          </p:cNvSpPr>
          <p:nvPr>
            <p:ph idx="1"/>
          </p:nvPr>
        </p:nvSpPr>
        <p:spPr>
          <a:xfrm>
            <a:off x="838200" y="1323753"/>
            <a:ext cx="10515600" cy="4853210"/>
          </a:xfrm>
        </p:spPr>
        <p:txBody>
          <a:bodyPr>
            <a:normAutofit/>
          </a:bodyPr>
          <a:lstStyle/>
          <a:p>
            <a:r>
              <a:rPr lang="en-US" dirty="0"/>
              <a:t>Outline</a:t>
            </a:r>
          </a:p>
          <a:p>
            <a:pPr lvl="1"/>
            <a:r>
              <a:rPr lang="en-US" dirty="0" smtClean="0"/>
              <a:t>Part 1: </a:t>
            </a:r>
            <a:r>
              <a:rPr lang="en-US" dirty="0" smtClean="0"/>
              <a:t>First </a:t>
            </a:r>
            <a:r>
              <a:rPr lang="en-US" dirty="0"/>
              <a:t>what is a Career Expo </a:t>
            </a:r>
          </a:p>
          <a:p>
            <a:pPr lvl="2"/>
            <a:r>
              <a:rPr lang="en-US" dirty="0"/>
              <a:t>What can you expect </a:t>
            </a:r>
          </a:p>
          <a:p>
            <a:pPr lvl="1"/>
            <a:r>
              <a:rPr lang="en-US" dirty="0" smtClean="0"/>
              <a:t>Part 2: Benefits </a:t>
            </a:r>
            <a:r>
              <a:rPr lang="en-US" dirty="0"/>
              <a:t>of Career Expo</a:t>
            </a:r>
          </a:p>
          <a:p>
            <a:pPr lvl="2"/>
            <a:r>
              <a:rPr lang="en-US" dirty="0"/>
              <a:t>Networking Skills</a:t>
            </a:r>
          </a:p>
          <a:p>
            <a:pPr lvl="2"/>
            <a:r>
              <a:rPr lang="en-US" dirty="0"/>
              <a:t>Practice Professionalism</a:t>
            </a:r>
          </a:p>
          <a:p>
            <a:pPr lvl="2"/>
            <a:r>
              <a:rPr lang="en-US" dirty="0"/>
              <a:t>Learn about company culture *what is</a:t>
            </a:r>
          </a:p>
          <a:p>
            <a:pPr lvl="1"/>
            <a:r>
              <a:rPr lang="en-US" dirty="0" smtClean="0"/>
              <a:t>Part 3: How </a:t>
            </a:r>
            <a:r>
              <a:rPr lang="en-US" dirty="0"/>
              <a:t>to Prepare</a:t>
            </a:r>
          </a:p>
          <a:p>
            <a:pPr lvl="2"/>
            <a:r>
              <a:rPr lang="en-US" dirty="0"/>
              <a:t>Define your goals </a:t>
            </a:r>
          </a:p>
          <a:p>
            <a:pPr lvl="2"/>
            <a:r>
              <a:rPr lang="en-US" dirty="0"/>
              <a:t>Resume (what is) </a:t>
            </a:r>
          </a:p>
          <a:p>
            <a:pPr lvl="1"/>
            <a:r>
              <a:rPr lang="en-US" dirty="0" smtClean="0"/>
              <a:t>Part 4: How </a:t>
            </a:r>
            <a:r>
              <a:rPr lang="en-US" dirty="0"/>
              <a:t>to Secure an Interview</a:t>
            </a:r>
          </a:p>
          <a:p>
            <a:pPr lvl="1"/>
            <a:endParaRPr lang="en-US" dirty="0"/>
          </a:p>
        </p:txBody>
      </p:sp>
      <p:sp>
        <p:nvSpPr>
          <p:cNvPr id="4" name="Footer Placeholder 3"/>
          <p:cNvSpPr>
            <a:spLocks noGrp="1"/>
          </p:cNvSpPr>
          <p:nvPr>
            <p:ph type="ftr" sz="quarter" idx="11"/>
          </p:nvPr>
        </p:nvSpPr>
        <p:spPr/>
        <p:txBody>
          <a:bodyPr/>
          <a:lstStyle/>
          <a:p>
            <a:r>
              <a:rPr lang="en-US"/>
              <a:t>OREGON STATE UNIVERSITY</a:t>
            </a:r>
          </a:p>
        </p:txBody>
      </p:sp>
      <p:sp>
        <p:nvSpPr>
          <p:cNvPr id="5" name="Slide Number Placeholder 4"/>
          <p:cNvSpPr>
            <a:spLocks noGrp="1"/>
          </p:cNvSpPr>
          <p:nvPr>
            <p:ph type="sldNum" sz="quarter" idx="12"/>
          </p:nvPr>
        </p:nvSpPr>
        <p:spPr/>
        <p:txBody>
          <a:bodyPr/>
          <a:lstStyle/>
          <a:p>
            <a:fld id="{AAB6004F-53F9-E74D-AC89-56EA63355CB3}" type="slidenum">
              <a:rPr lang="en-US" smtClean="0"/>
              <a:t>20</a:t>
            </a:fld>
            <a:endParaRPr lang="en-US"/>
          </a:p>
        </p:txBody>
      </p:sp>
    </p:spTree>
    <p:extLst>
      <p:ext uri="{BB962C8B-B14F-4D97-AF65-F5344CB8AC3E}">
        <p14:creationId xmlns:p14="http://schemas.microsoft.com/office/powerpoint/2010/main" val="888177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p:sp>
      <p:sp>
        <p:nvSpPr>
          <p:cNvPr id="5" name="Title 4"/>
          <p:cNvSpPr>
            <a:spLocks noGrp="1"/>
          </p:cNvSpPr>
          <p:nvPr>
            <p:ph type="ctrTitle"/>
          </p:nvPr>
        </p:nvSpPr>
        <p:spPr/>
        <p:txBody>
          <a:bodyPr/>
          <a:lstStyle/>
          <a:p>
            <a:endParaRPr lang="en-US"/>
          </a:p>
        </p:txBody>
      </p:sp>
      <p:sp>
        <p:nvSpPr>
          <p:cNvPr id="6" name="Subtitle 5"/>
          <p:cNvSpPr>
            <a:spLocks noGrp="1"/>
          </p:cNvSpPr>
          <p:nvPr>
            <p:ph type="subTitle"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0395" y="5347072"/>
            <a:ext cx="3483017" cy="1433781"/>
          </a:xfrm>
          <a:prstGeom prst="rect">
            <a:avLst/>
          </a:prstGeom>
        </p:spPr>
      </p:pic>
    </p:spTree>
    <p:extLst>
      <p:ext uri="{BB962C8B-B14F-4D97-AF65-F5344CB8AC3E}">
        <p14:creationId xmlns:p14="http://schemas.microsoft.com/office/powerpoint/2010/main" val="2087322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1"/>
          <p:cNvSpPr>
            <a:spLocks noGrp="1"/>
          </p:cNvSpPr>
          <p:nvPr>
            <p:ph type="pic" sz="quarter" idx="10"/>
          </p:nvPr>
        </p:nvSpPr>
        <p:spPr>
          <a:xfrm>
            <a:off x="0" y="0"/>
            <a:ext cx="12192000" cy="6858000"/>
          </a:xfrm>
          <a:noFill/>
        </p:spPr>
      </p:sp>
      <p:sp>
        <p:nvSpPr>
          <p:cNvPr id="3" name="Title 2"/>
          <p:cNvSpPr>
            <a:spLocks noGrp="1"/>
          </p:cNvSpPr>
          <p:nvPr>
            <p:ph type="ctrTitle"/>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500" y="119035"/>
            <a:ext cx="3483016" cy="1433781"/>
          </a:xfrm>
          <a:prstGeom prst="rect">
            <a:avLst/>
          </a:prstGeom>
        </p:spPr>
      </p:pic>
    </p:spTree>
    <p:extLst>
      <p:ext uri="{BB962C8B-B14F-4D97-AF65-F5344CB8AC3E}">
        <p14:creationId xmlns:p14="http://schemas.microsoft.com/office/powerpoint/2010/main" val="2109512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itle 2"/>
          <p:cNvSpPr>
            <a:spLocks noGrp="1"/>
          </p:cNvSpPr>
          <p:nvPr>
            <p:ph type="ctrTitle"/>
          </p:nvPr>
        </p:nvSpPr>
        <p:spPr/>
        <p:txBody>
          <a:bodyPr/>
          <a:lstStyle/>
          <a:p>
            <a:endParaRPr lang="en-US"/>
          </a:p>
        </p:txBody>
      </p:sp>
      <p:sp>
        <p:nvSpPr>
          <p:cNvPr id="4" name="Subtitle 3"/>
          <p:cNvSpPr>
            <a:spLocks noGrp="1"/>
          </p:cNvSpPr>
          <p:nvPr>
            <p:ph type="subTitle" idx="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0396" y="5347017"/>
            <a:ext cx="3483016" cy="1433781"/>
          </a:xfrm>
          <a:prstGeom prst="rect">
            <a:avLst/>
          </a:prstGeom>
        </p:spPr>
      </p:pic>
    </p:spTree>
    <p:extLst>
      <p:ext uri="{BB962C8B-B14F-4D97-AF65-F5344CB8AC3E}">
        <p14:creationId xmlns:p14="http://schemas.microsoft.com/office/powerpoint/2010/main" val="703506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0395" y="5347072"/>
            <a:ext cx="3483017" cy="1433781"/>
          </a:xfrm>
          <a:prstGeom prst="rect">
            <a:avLst/>
          </a:prstGeom>
        </p:spPr>
      </p:pic>
    </p:spTree>
    <p:extLst>
      <p:ext uri="{BB962C8B-B14F-4D97-AF65-F5344CB8AC3E}">
        <p14:creationId xmlns:p14="http://schemas.microsoft.com/office/powerpoint/2010/main" val="1279053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0396" y="5347073"/>
            <a:ext cx="3483016" cy="1433781"/>
          </a:xfrm>
          <a:prstGeom prst="rect">
            <a:avLst/>
          </a:prstGeom>
        </p:spPr>
      </p:pic>
    </p:spTree>
    <p:extLst>
      <p:ext uri="{BB962C8B-B14F-4D97-AF65-F5344CB8AC3E}">
        <p14:creationId xmlns:p14="http://schemas.microsoft.com/office/powerpoint/2010/main" val="2437166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OREGON STATE UNIVERSITY</a:t>
            </a:r>
            <a:endParaRPr lang="en-US" dirty="0"/>
          </a:p>
        </p:txBody>
      </p:sp>
      <p:sp>
        <p:nvSpPr>
          <p:cNvPr id="4" name="Slide Number Placeholder 3"/>
          <p:cNvSpPr>
            <a:spLocks noGrp="1"/>
          </p:cNvSpPr>
          <p:nvPr>
            <p:ph type="sldNum" sz="quarter" idx="12"/>
          </p:nvPr>
        </p:nvSpPr>
        <p:spPr/>
        <p:txBody>
          <a:bodyPr/>
          <a:lstStyle/>
          <a:p>
            <a:fld id="{AAB6004F-53F9-E74D-AC89-56EA63355CB3}" type="slidenum">
              <a:rPr lang="en-US" smtClean="0"/>
              <a:pPr/>
              <a:t>26</a:t>
            </a:fld>
            <a:endParaRPr lang="en-US" dirty="0"/>
          </a:p>
        </p:txBody>
      </p:sp>
      <p:sp>
        <p:nvSpPr>
          <p:cNvPr id="6" name="TextBox 5">
            <a:extLst>
              <a:ext uri="{FF2B5EF4-FFF2-40B4-BE49-F238E27FC236}">
                <a16:creationId xmlns:a16="http://schemas.microsoft.com/office/drawing/2014/main" id="{9402DE11-CE70-A044-8E61-48202E6EE02D}"/>
              </a:ext>
            </a:extLst>
          </p:cNvPr>
          <p:cNvSpPr txBox="1"/>
          <p:nvPr/>
        </p:nvSpPr>
        <p:spPr>
          <a:xfrm>
            <a:off x="989901" y="343950"/>
            <a:ext cx="9957732" cy="3693319"/>
          </a:xfrm>
          <a:prstGeom prst="rect">
            <a:avLst/>
          </a:prstGeom>
          <a:noFill/>
        </p:spPr>
        <p:txBody>
          <a:bodyPr wrap="square">
            <a:spAutoFit/>
          </a:bodyPr>
          <a:lstStyle/>
          <a:p>
            <a:r>
              <a:rPr lang="en-US" sz="1800" dirty="0">
                <a:effectLst/>
                <a:latin typeface="Verdana" panose="020B0604030504040204" pitchFamily="34" charset="0"/>
              </a:rPr>
              <a:t>Each term, the College of Business holds both in-person and virtual career fairs for students seeking internships and full-time jobs after graduation. As part of the Blueprint series, students are required to attend one of these fairs and/or an alternative event related to their professional development (should they already have an internship or job secured). </a:t>
            </a:r>
          </a:p>
          <a:p>
            <a:endParaRPr lang="en-US" dirty="0">
              <a:latin typeface="Verdana" panose="020B0604030504040204" pitchFamily="34" charset="0"/>
            </a:endParaRPr>
          </a:p>
          <a:p>
            <a:r>
              <a:rPr lang="en-US" sz="1800" dirty="0">
                <a:effectLst/>
                <a:latin typeface="Verdana" panose="020B0604030504040204" pitchFamily="34" charset="0"/>
              </a:rPr>
              <a:t>Close to 40 companies participate in these career fairs; and the in-person fair is held in Austin Hall. </a:t>
            </a:r>
            <a:r>
              <a:rPr lang="en-US" sz="1800" dirty="0">
                <a:solidFill>
                  <a:srgbClr val="000000"/>
                </a:solidFill>
                <a:effectLst/>
                <a:latin typeface="Verdana" panose="020B0604030504040204" pitchFamily="34" charset="0"/>
              </a:rPr>
              <a:t>Prepare a 20-minute presentation (with </a:t>
            </a:r>
            <a:r>
              <a:rPr lang="en-US" sz="1800" dirty="0" err="1">
                <a:solidFill>
                  <a:srgbClr val="000000"/>
                </a:solidFill>
                <a:effectLst/>
                <a:latin typeface="Verdana" panose="020B0604030504040204" pitchFamily="34" charset="0"/>
              </a:rPr>
              <a:t>Powerpoint</a:t>
            </a:r>
            <a:r>
              <a:rPr lang="en-US" sz="1800" dirty="0">
                <a:solidFill>
                  <a:srgbClr val="000000"/>
                </a:solidFill>
                <a:effectLst/>
                <a:latin typeface="Verdana" panose="020B0604030504040204" pitchFamily="34" charset="0"/>
              </a:rPr>
              <a:t> or equivalent) that you would give to students enrolled in BA311 (a one-credit, required class for all juniors in the College of Business) the week before. This would be a general session focused on getting students ready for the career fair. This course is held in a 200-person auditorium. While many students still need an internship and/or job, not all are excited about attending the fairs.</a:t>
            </a:r>
            <a:endParaRPr lang="en-US" dirty="0"/>
          </a:p>
        </p:txBody>
      </p:sp>
    </p:spTree>
    <p:extLst>
      <p:ext uri="{BB962C8B-B14F-4D97-AF65-F5344CB8AC3E}">
        <p14:creationId xmlns:p14="http://schemas.microsoft.com/office/powerpoint/2010/main" val="2212285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normAutofit fontScale="70000" lnSpcReduction="20000"/>
          </a:bodyPr>
          <a:lstStyle/>
          <a:p>
            <a:r>
              <a:rPr lang="en-US" dirty="0"/>
              <a:t>Outline</a:t>
            </a:r>
          </a:p>
          <a:p>
            <a:pPr lvl="1"/>
            <a:r>
              <a:rPr lang="en-US" dirty="0"/>
              <a:t>Outside Forces</a:t>
            </a:r>
          </a:p>
          <a:p>
            <a:pPr lvl="2"/>
            <a:r>
              <a:rPr lang="en-US" dirty="0"/>
              <a:t>Industry factors</a:t>
            </a:r>
          </a:p>
          <a:p>
            <a:pPr lvl="2"/>
            <a:r>
              <a:rPr lang="en-US" dirty="0"/>
              <a:t>Networking</a:t>
            </a:r>
          </a:p>
          <a:p>
            <a:pPr lvl="2"/>
            <a:r>
              <a:rPr lang="en-US" dirty="0"/>
              <a:t>Preparation</a:t>
            </a:r>
          </a:p>
          <a:p>
            <a:r>
              <a:rPr lang="en-US" dirty="0"/>
              <a:t>How to interact</a:t>
            </a:r>
          </a:p>
          <a:p>
            <a:pPr lvl="1"/>
            <a:r>
              <a:rPr lang="en-US" dirty="0"/>
              <a:t>Social Corporate Norms </a:t>
            </a:r>
          </a:p>
          <a:p>
            <a:pPr lvl="1"/>
            <a:r>
              <a:rPr lang="en-US" dirty="0"/>
              <a:t>Social Cues </a:t>
            </a:r>
          </a:p>
          <a:p>
            <a:r>
              <a:rPr lang="en-US" dirty="0"/>
              <a:t>If you go you were successful! </a:t>
            </a:r>
          </a:p>
          <a:p>
            <a:pPr lvl="2"/>
            <a:r>
              <a:rPr lang="en-US" dirty="0"/>
              <a:t>Resume review</a:t>
            </a:r>
          </a:p>
          <a:p>
            <a:pPr lvl="2"/>
            <a:r>
              <a:rPr lang="en-US" dirty="0"/>
              <a:t>Cover letter review</a:t>
            </a:r>
          </a:p>
          <a:p>
            <a:pPr lvl="2"/>
            <a:r>
              <a:rPr lang="en-US" dirty="0"/>
              <a:t>LinkedIn profile help </a:t>
            </a:r>
          </a:p>
          <a:p>
            <a:pPr lvl="2"/>
            <a:r>
              <a:rPr lang="en-US" dirty="0"/>
              <a:t>LinkedIn professional headshot</a:t>
            </a:r>
          </a:p>
          <a:p>
            <a:pPr lvl="2"/>
            <a:r>
              <a:rPr lang="en-US" dirty="0"/>
              <a:t>Company information seminars</a:t>
            </a:r>
          </a:p>
          <a:p>
            <a:pPr lvl="2"/>
            <a:r>
              <a:rPr lang="en-US" dirty="0"/>
              <a:t>Career advice &amp; exploration tools</a:t>
            </a:r>
          </a:p>
          <a:p>
            <a:pPr lvl="2"/>
            <a:r>
              <a:rPr lang="en-US" dirty="0"/>
              <a:t>Job search tools and tactics</a:t>
            </a:r>
          </a:p>
          <a:p>
            <a:pPr lvl="2"/>
            <a:r>
              <a:rPr lang="en-US" dirty="0"/>
              <a:t>Interview practice</a:t>
            </a:r>
          </a:p>
          <a:p>
            <a:pPr lvl="2"/>
            <a:r>
              <a:rPr lang="en-US" dirty="0"/>
              <a:t>Internship opportunities &amp; advice </a:t>
            </a:r>
          </a:p>
          <a:p>
            <a:pPr lvl="2"/>
            <a:endParaRPr lang="en-US" dirty="0"/>
          </a:p>
          <a:p>
            <a:pPr lvl="2"/>
            <a:endParaRPr lang="en-US" dirty="0"/>
          </a:p>
          <a:p>
            <a:pPr lvl="1"/>
            <a:endParaRPr lang="en-US" dirty="0"/>
          </a:p>
        </p:txBody>
      </p:sp>
      <p:sp>
        <p:nvSpPr>
          <p:cNvPr id="4" name="Footer Placeholder 3"/>
          <p:cNvSpPr>
            <a:spLocks noGrp="1"/>
          </p:cNvSpPr>
          <p:nvPr>
            <p:ph type="ftr" sz="quarter" idx="11"/>
          </p:nvPr>
        </p:nvSpPr>
        <p:spPr/>
        <p:txBody>
          <a:bodyPr/>
          <a:lstStyle/>
          <a:p>
            <a:r>
              <a:rPr lang="en-US"/>
              <a:t>OREGON STATE UNIVERSITY</a:t>
            </a:r>
          </a:p>
        </p:txBody>
      </p:sp>
      <p:sp>
        <p:nvSpPr>
          <p:cNvPr id="5" name="Slide Number Placeholder 4"/>
          <p:cNvSpPr>
            <a:spLocks noGrp="1"/>
          </p:cNvSpPr>
          <p:nvPr>
            <p:ph type="sldNum" sz="quarter" idx="12"/>
          </p:nvPr>
        </p:nvSpPr>
        <p:spPr/>
        <p:txBody>
          <a:bodyPr/>
          <a:lstStyle/>
          <a:p>
            <a:fld id="{AAB6004F-53F9-E74D-AC89-56EA63355CB3}" type="slidenum">
              <a:rPr lang="en-US" smtClean="0"/>
              <a:t>27</a:t>
            </a:fld>
            <a:endParaRPr lang="en-US"/>
          </a:p>
        </p:txBody>
      </p:sp>
    </p:spTree>
    <p:extLst>
      <p:ext uri="{BB962C8B-B14F-4D97-AF65-F5344CB8AC3E}">
        <p14:creationId xmlns:p14="http://schemas.microsoft.com/office/powerpoint/2010/main" val="1276797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normAutofit/>
          </a:bodyPr>
          <a:lstStyle/>
          <a:p>
            <a:pPr lvl="1"/>
            <a:r>
              <a:rPr lang="en-US" dirty="0"/>
              <a:t>What to do at Career Expo</a:t>
            </a:r>
          </a:p>
          <a:p>
            <a:pPr lvl="2"/>
            <a:r>
              <a:rPr lang="en-US" dirty="0"/>
              <a:t>Two categories</a:t>
            </a:r>
          </a:p>
          <a:p>
            <a:pPr lvl="3"/>
            <a:r>
              <a:rPr lang="en-US" dirty="0"/>
              <a:t>Information Seeking</a:t>
            </a:r>
          </a:p>
          <a:p>
            <a:pPr lvl="3"/>
            <a:r>
              <a:rPr lang="en-US" dirty="0"/>
              <a:t>Needing a Job</a:t>
            </a:r>
          </a:p>
          <a:p>
            <a:pPr lvl="2"/>
            <a:r>
              <a:rPr lang="en-US" dirty="0"/>
              <a:t>https://</a:t>
            </a:r>
            <a:r>
              <a:rPr lang="en-US" dirty="0" err="1"/>
              <a:t>career.oregonstate.edu</a:t>
            </a:r>
            <a:r>
              <a:rPr lang="en-US" dirty="0"/>
              <a:t>/career-fairs</a:t>
            </a:r>
          </a:p>
          <a:p>
            <a:pPr marL="0" indent="0">
              <a:buNone/>
            </a:pPr>
            <a:r>
              <a:rPr lang="en-US" sz="2000" b="1" dirty="0"/>
              <a:t>1. Plan ahead</a:t>
            </a:r>
            <a:endParaRPr lang="en-US" sz="2000" dirty="0"/>
          </a:p>
          <a:p>
            <a:pPr marL="0" indent="0">
              <a:buNone/>
            </a:pPr>
            <a:r>
              <a:rPr lang="en-US" sz="2000" b="1" dirty="0"/>
              <a:t>2. Prepare your resume</a:t>
            </a:r>
          </a:p>
          <a:p>
            <a:pPr marL="0" indent="0">
              <a:buNone/>
            </a:pPr>
            <a:r>
              <a:rPr lang="en-US" sz="2000" b="1" dirty="0"/>
              <a:t>3. Do your homework</a:t>
            </a:r>
          </a:p>
          <a:p>
            <a:pPr marL="0" indent="0">
              <a:buNone/>
            </a:pPr>
            <a:r>
              <a:rPr lang="en-US" sz="2000" b="1" dirty="0"/>
              <a:t>4. Meet and greet</a:t>
            </a:r>
          </a:p>
          <a:p>
            <a:pPr marL="0" indent="0">
              <a:buNone/>
            </a:pPr>
            <a:r>
              <a:rPr lang="en-US" sz="2000" b="1" dirty="0"/>
              <a:t>5. Make a move</a:t>
            </a:r>
          </a:p>
          <a:p>
            <a:pPr lvl="2"/>
            <a:endParaRPr lang="en-US" dirty="0"/>
          </a:p>
          <a:p>
            <a:pPr lvl="2"/>
            <a:endParaRPr lang="en-US" dirty="0"/>
          </a:p>
          <a:p>
            <a:pPr lvl="1"/>
            <a:endParaRPr lang="en-US" dirty="0"/>
          </a:p>
        </p:txBody>
      </p:sp>
      <p:sp>
        <p:nvSpPr>
          <p:cNvPr id="4" name="Footer Placeholder 3"/>
          <p:cNvSpPr>
            <a:spLocks noGrp="1"/>
          </p:cNvSpPr>
          <p:nvPr>
            <p:ph type="ftr" sz="quarter" idx="11"/>
          </p:nvPr>
        </p:nvSpPr>
        <p:spPr/>
        <p:txBody>
          <a:bodyPr/>
          <a:lstStyle/>
          <a:p>
            <a:r>
              <a:rPr lang="en-US"/>
              <a:t>OREGON STATE UNIVERSITY</a:t>
            </a:r>
          </a:p>
        </p:txBody>
      </p:sp>
      <p:sp>
        <p:nvSpPr>
          <p:cNvPr id="5" name="Slide Number Placeholder 4"/>
          <p:cNvSpPr>
            <a:spLocks noGrp="1"/>
          </p:cNvSpPr>
          <p:nvPr>
            <p:ph type="sldNum" sz="quarter" idx="12"/>
          </p:nvPr>
        </p:nvSpPr>
        <p:spPr/>
        <p:txBody>
          <a:bodyPr/>
          <a:lstStyle/>
          <a:p>
            <a:fld id="{AAB6004F-53F9-E74D-AC89-56EA63355CB3}" type="slidenum">
              <a:rPr lang="en-US" smtClean="0"/>
              <a:t>28</a:t>
            </a:fld>
            <a:endParaRPr lang="en-US"/>
          </a:p>
        </p:txBody>
      </p:sp>
    </p:spTree>
    <p:extLst>
      <p:ext uri="{BB962C8B-B14F-4D97-AF65-F5344CB8AC3E}">
        <p14:creationId xmlns:p14="http://schemas.microsoft.com/office/powerpoint/2010/main" val="2306490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911225"/>
          </a:xfrm>
        </p:spPr>
        <p:txBody>
          <a:bodyPr/>
          <a:lstStyle/>
          <a:p>
            <a:r>
              <a:rPr lang="en-US" dirty="0" smtClean="0"/>
              <a:t>Part 1: Before the Fair </a:t>
            </a:r>
            <a:endParaRPr lang="en-US" dirty="0"/>
          </a:p>
        </p:txBody>
      </p:sp>
      <p:sp>
        <p:nvSpPr>
          <p:cNvPr id="7" name="Content Placeholder 6"/>
          <p:cNvSpPr>
            <a:spLocks noGrp="1"/>
          </p:cNvSpPr>
          <p:nvPr>
            <p:ph idx="1"/>
          </p:nvPr>
        </p:nvSpPr>
        <p:spPr>
          <a:xfrm>
            <a:off x="838200" y="1209675"/>
            <a:ext cx="10515600" cy="4967288"/>
          </a:xfrm>
        </p:spPr>
        <p:txBody>
          <a:bodyPr>
            <a:normAutofit/>
          </a:bodyPr>
          <a:lstStyle/>
          <a:p>
            <a:pPr marL="0" indent="0">
              <a:buNone/>
            </a:pPr>
            <a:r>
              <a:rPr lang="en-US" dirty="0" smtClean="0"/>
              <a:t>What is a Career Fair</a:t>
            </a:r>
          </a:p>
          <a:p>
            <a:pPr marL="0" indent="0">
              <a:buNone/>
            </a:pPr>
            <a:r>
              <a:rPr lang="en-US" dirty="0" smtClean="0"/>
              <a:t>What is a Virtual Career Fair </a:t>
            </a:r>
            <a:endParaRPr lang="en-US" dirty="0"/>
          </a:p>
          <a:p>
            <a:pPr lvl="1"/>
            <a:endParaRPr lang="en-US" dirty="0"/>
          </a:p>
        </p:txBody>
      </p:sp>
      <p:sp>
        <p:nvSpPr>
          <p:cNvPr id="4" name="Footer Placeholder 3"/>
          <p:cNvSpPr>
            <a:spLocks noGrp="1"/>
          </p:cNvSpPr>
          <p:nvPr>
            <p:ph type="ftr" sz="quarter" idx="11"/>
          </p:nvPr>
        </p:nvSpPr>
        <p:spPr/>
        <p:txBody>
          <a:bodyPr/>
          <a:lstStyle/>
          <a:p>
            <a:r>
              <a:rPr lang="en-US"/>
              <a:t>OREGON STATE UNIVERSITY</a:t>
            </a:r>
          </a:p>
        </p:txBody>
      </p:sp>
      <p:sp>
        <p:nvSpPr>
          <p:cNvPr id="5" name="Slide Number Placeholder 4"/>
          <p:cNvSpPr>
            <a:spLocks noGrp="1"/>
          </p:cNvSpPr>
          <p:nvPr>
            <p:ph type="sldNum" sz="quarter" idx="12"/>
          </p:nvPr>
        </p:nvSpPr>
        <p:spPr/>
        <p:txBody>
          <a:bodyPr/>
          <a:lstStyle/>
          <a:p>
            <a:fld id="{AAB6004F-53F9-E74D-AC89-56EA63355CB3}" type="slidenum">
              <a:rPr lang="en-US" smtClean="0"/>
              <a:t>2</a:t>
            </a:fld>
            <a:endParaRPr lang="en-US"/>
          </a:p>
        </p:txBody>
      </p:sp>
    </p:spTree>
    <p:extLst>
      <p:ext uri="{BB962C8B-B14F-4D97-AF65-F5344CB8AC3E}">
        <p14:creationId xmlns:p14="http://schemas.microsoft.com/office/powerpoint/2010/main" val="16557500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lstStyle/>
          <a:p>
            <a:pPr lvl="2"/>
            <a:endParaRPr lang="en-US" dirty="0"/>
          </a:p>
          <a:p>
            <a:pPr lvl="1"/>
            <a:endParaRPr lang="en-US" dirty="0"/>
          </a:p>
        </p:txBody>
      </p:sp>
      <p:sp>
        <p:nvSpPr>
          <p:cNvPr id="4" name="Footer Placeholder 3"/>
          <p:cNvSpPr>
            <a:spLocks noGrp="1"/>
          </p:cNvSpPr>
          <p:nvPr>
            <p:ph type="ftr" sz="quarter" idx="11"/>
          </p:nvPr>
        </p:nvSpPr>
        <p:spPr/>
        <p:txBody>
          <a:bodyPr/>
          <a:lstStyle/>
          <a:p>
            <a:r>
              <a:rPr lang="en-US"/>
              <a:t>OREGON STATE UNIVERSITY</a:t>
            </a:r>
          </a:p>
        </p:txBody>
      </p:sp>
      <p:sp>
        <p:nvSpPr>
          <p:cNvPr id="5" name="Slide Number Placeholder 4"/>
          <p:cNvSpPr>
            <a:spLocks noGrp="1"/>
          </p:cNvSpPr>
          <p:nvPr>
            <p:ph type="sldNum" sz="quarter" idx="12"/>
          </p:nvPr>
        </p:nvSpPr>
        <p:spPr/>
        <p:txBody>
          <a:bodyPr/>
          <a:lstStyle/>
          <a:p>
            <a:fld id="{AAB6004F-53F9-E74D-AC89-56EA63355CB3}" type="slidenum">
              <a:rPr lang="en-US" smtClean="0"/>
              <a:t>29</a:t>
            </a:fld>
            <a:endParaRPr lang="en-US"/>
          </a:p>
        </p:txBody>
      </p:sp>
    </p:spTree>
    <p:extLst>
      <p:ext uri="{BB962C8B-B14F-4D97-AF65-F5344CB8AC3E}">
        <p14:creationId xmlns:p14="http://schemas.microsoft.com/office/powerpoint/2010/main" val="2344126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lstStyle/>
          <a:p>
            <a:r>
              <a:rPr lang="en-US" dirty="0"/>
              <a:t>Reasons not to go </a:t>
            </a:r>
          </a:p>
          <a:p>
            <a:pPr lvl="1"/>
            <a:r>
              <a:rPr lang="en-US" dirty="0"/>
              <a:t>Ask class</a:t>
            </a:r>
          </a:p>
          <a:p>
            <a:pPr lvl="1"/>
            <a:r>
              <a:rPr lang="en-US" dirty="0"/>
              <a:t>Going to be an </a:t>
            </a:r>
            <a:r>
              <a:rPr lang="en-US" dirty="0" err="1"/>
              <a:t>entrpernuer</a:t>
            </a:r>
            <a:endParaRPr lang="en-US" dirty="0"/>
          </a:p>
          <a:p>
            <a:r>
              <a:rPr lang="en-US" dirty="0"/>
              <a:t>What are your expectations </a:t>
            </a:r>
          </a:p>
          <a:p>
            <a:pPr lvl="1"/>
            <a:r>
              <a:rPr lang="en-US" dirty="0"/>
              <a:t>Job Market </a:t>
            </a:r>
          </a:p>
          <a:p>
            <a:pPr lvl="1"/>
            <a:endParaRPr lang="en-US" dirty="0"/>
          </a:p>
          <a:p>
            <a:pPr lvl="1"/>
            <a:endParaRPr lang="en-US" dirty="0"/>
          </a:p>
          <a:p>
            <a:pPr lvl="2"/>
            <a:endParaRPr lang="en-US" dirty="0"/>
          </a:p>
          <a:p>
            <a:pPr lvl="2"/>
            <a:endParaRPr lang="en-US" dirty="0"/>
          </a:p>
          <a:p>
            <a:pPr lvl="1"/>
            <a:endParaRPr lang="en-US" dirty="0"/>
          </a:p>
        </p:txBody>
      </p:sp>
      <p:sp>
        <p:nvSpPr>
          <p:cNvPr id="4" name="Footer Placeholder 3"/>
          <p:cNvSpPr>
            <a:spLocks noGrp="1"/>
          </p:cNvSpPr>
          <p:nvPr>
            <p:ph type="ftr" sz="quarter" idx="11"/>
          </p:nvPr>
        </p:nvSpPr>
        <p:spPr/>
        <p:txBody>
          <a:bodyPr/>
          <a:lstStyle/>
          <a:p>
            <a:r>
              <a:rPr lang="en-US"/>
              <a:t>OREGON STATE UNIVERSITY</a:t>
            </a:r>
          </a:p>
        </p:txBody>
      </p:sp>
      <p:sp>
        <p:nvSpPr>
          <p:cNvPr id="5" name="Slide Number Placeholder 4"/>
          <p:cNvSpPr>
            <a:spLocks noGrp="1"/>
          </p:cNvSpPr>
          <p:nvPr>
            <p:ph type="sldNum" sz="quarter" idx="12"/>
          </p:nvPr>
        </p:nvSpPr>
        <p:spPr/>
        <p:txBody>
          <a:bodyPr/>
          <a:lstStyle/>
          <a:p>
            <a:fld id="{AAB6004F-53F9-E74D-AC89-56EA63355CB3}" type="slidenum">
              <a:rPr lang="en-US" smtClean="0"/>
              <a:t>30</a:t>
            </a:fld>
            <a:endParaRPr lang="en-US"/>
          </a:p>
        </p:txBody>
      </p:sp>
    </p:spTree>
    <p:extLst>
      <p:ext uri="{BB962C8B-B14F-4D97-AF65-F5344CB8AC3E}">
        <p14:creationId xmlns:p14="http://schemas.microsoft.com/office/powerpoint/2010/main" val="33337974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dirty="0"/>
          </a:p>
        </p:txBody>
      </p:sp>
      <p:sp>
        <p:nvSpPr>
          <p:cNvPr id="7" name="Content Placeholder 6"/>
          <p:cNvSpPr>
            <a:spLocks noGrp="1"/>
          </p:cNvSpPr>
          <p:nvPr>
            <p:ph idx="1"/>
          </p:nvPr>
        </p:nvSpPr>
        <p:spPr/>
        <p:txBody>
          <a:bodyPr>
            <a:normAutofit/>
          </a:bodyPr>
          <a:lstStyle/>
          <a:p>
            <a:r>
              <a:rPr lang="en-US" dirty="0"/>
              <a:t>Benefits</a:t>
            </a:r>
          </a:p>
          <a:p>
            <a:pPr lvl="1"/>
            <a:r>
              <a:rPr lang="en-US" dirty="0">
                <a:hlinkClick r:id="rId3"/>
              </a:rPr>
              <a:t>https://www.ycombinator.com/topcompanies/featured</a:t>
            </a:r>
            <a:endParaRPr lang="en-US" dirty="0"/>
          </a:p>
          <a:p>
            <a:pPr lvl="1"/>
            <a:r>
              <a:rPr lang="en-US" dirty="0">
                <a:hlinkClick r:id="rId4"/>
              </a:rPr>
              <a:t>https://www.gv.com/</a:t>
            </a:r>
            <a:endParaRPr lang="en-US" dirty="0"/>
          </a:p>
          <a:p>
            <a:pPr lvl="1"/>
            <a:r>
              <a:rPr lang="en-US" dirty="0"/>
              <a:t>https://</a:t>
            </a:r>
            <a:r>
              <a:rPr lang="en-US"/>
              <a:t>foundersfund.com</a:t>
            </a:r>
            <a:endParaRPr lang="en-US" dirty="0"/>
          </a:p>
          <a:p>
            <a:pPr lvl="2"/>
            <a:endParaRPr lang="en-US" dirty="0"/>
          </a:p>
          <a:p>
            <a:pPr lvl="2"/>
            <a:endParaRPr lang="en-US" dirty="0"/>
          </a:p>
          <a:p>
            <a:pPr lvl="1"/>
            <a:endParaRPr lang="en-US" dirty="0"/>
          </a:p>
        </p:txBody>
      </p:sp>
      <p:sp>
        <p:nvSpPr>
          <p:cNvPr id="4" name="Footer Placeholder 3"/>
          <p:cNvSpPr>
            <a:spLocks noGrp="1"/>
          </p:cNvSpPr>
          <p:nvPr>
            <p:ph type="ftr" sz="quarter" idx="11"/>
          </p:nvPr>
        </p:nvSpPr>
        <p:spPr/>
        <p:txBody>
          <a:bodyPr/>
          <a:lstStyle/>
          <a:p>
            <a:r>
              <a:rPr lang="en-US"/>
              <a:t>OREGON STATE UNIVERSITY</a:t>
            </a:r>
          </a:p>
        </p:txBody>
      </p:sp>
      <p:sp>
        <p:nvSpPr>
          <p:cNvPr id="5" name="Slide Number Placeholder 4"/>
          <p:cNvSpPr>
            <a:spLocks noGrp="1"/>
          </p:cNvSpPr>
          <p:nvPr>
            <p:ph type="sldNum" sz="quarter" idx="12"/>
          </p:nvPr>
        </p:nvSpPr>
        <p:spPr/>
        <p:txBody>
          <a:bodyPr/>
          <a:lstStyle/>
          <a:p>
            <a:fld id="{AAB6004F-53F9-E74D-AC89-56EA63355CB3}" type="slidenum">
              <a:rPr lang="en-US" smtClean="0"/>
              <a:t>31</a:t>
            </a:fld>
            <a:endParaRPr lang="en-US"/>
          </a:p>
        </p:txBody>
      </p:sp>
    </p:spTree>
    <p:extLst>
      <p:ext uri="{BB962C8B-B14F-4D97-AF65-F5344CB8AC3E}">
        <p14:creationId xmlns:p14="http://schemas.microsoft.com/office/powerpoint/2010/main" val="11276580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dirty="0"/>
          </a:p>
        </p:txBody>
      </p:sp>
      <p:sp>
        <p:nvSpPr>
          <p:cNvPr id="7" name="Content Placeholder 6"/>
          <p:cNvSpPr>
            <a:spLocks noGrp="1"/>
          </p:cNvSpPr>
          <p:nvPr>
            <p:ph idx="1"/>
          </p:nvPr>
        </p:nvSpPr>
        <p:spPr/>
        <p:txBody>
          <a:bodyPr>
            <a:normAutofit/>
          </a:bodyPr>
          <a:lstStyle/>
          <a:p>
            <a:pPr lvl="2"/>
            <a:endParaRPr lang="en-US" dirty="0"/>
          </a:p>
          <a:p>
            <a:pPr lvl="2"/>
            <a:endParaRPr lang="en-US" dirty="0"/>
          </a:p>
          <a:p>
            <a:pPr lvl="2"/>
            <a:endParaRPr lang="en-US" dirty="0"/>
          </a:p>
          <a:p>
            <a:pPr lvl="1"/>
            <a:endParaRPr lang="en-US" dirty="0"/>
          </a:p>
        </p:txBody>
      </p:sp>
      <p:sp>
        <p:nvSpPr>
          <p:cNvPr id="4" name="Footer Placeholder 3"/>
          <p:cNvSpPr>
            <a:spLocks noGrp="1"/>
          </p:cNvSpPr>
          <p:nvPr>
            <p:ph type="ftr" sz="quarter" idx="11"/>
          </p:nvPr>
        </p:nvSpPr>
        <p:spPr/>
        <p:txBody>
          <a:bodyPr/>
          <a:lstStyle/>
          <a:p>
            <a:r>
              <a:rPr lang="en-US"/>
              <a:t>OREGON STATE UNIVERSITY</a:t>
            </a:r>
          </a:p>
        </p:txBody>
      </p:sp>
      <p:sp>
        <p:nvSpPr>
          <p:cNvPr id="5" name="Slide Number Placeholder 4"/>
          <p:cNvSpPr>
            <a:spLocks noGrp="1"/>
          </p:cNvSpPr>
          <p:nvPr>
            <p:ph type="sldNum" sz="quarter" idx="12"/>
          </p:nvPr>
        </p:nvSpPr>
        <p:spPr/>
        <p:txBody>
          <a:bodyPr/>
          <a:lstStyle/>
          <a:p>
            <a:fld id="{AAB6004F-53F9-E74D-AC89-56EA63355CB3}" type="slidenum">
              <a:rPr lang="en-US" smtClean="0"/>
              <a:t>32</a:t>
            </a:fld>
            <a:endParaRPr lang="en-US"/>
          </a:p>
        </p:txBody>
      </p:sp>
    </p:spTree>
    <p:extLst>
      <p:ext uri="{BB962C8B-B14F-4D97-AF65-F5344CB8AC3E}">
        <p14:creationId xmlns:p14="http://schemas.microsoft.com/office/powerpoint/2010/main" val="5850236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0396" y="5347017"/>
            <a:ext cx="3483016" cy="1433781"/>
          </a:xfrm>
          <a:prstGeom prst="rect">
            <a:avLst/>
          </a:prstGeom>
        </p:spPr>
      </p:pic>
    </p:spTree>
    <p:extLst>
      <p:ext uri="{BB962C8B-B14F-4D97-AF65-F5344CB8AC3E}">
        <p14:creationId xmlns:p14="http://schemas.microsoft.com/office/powerpoint/2010/main" val="14292107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OREGON STATE UNIVERSITY</a:t>
            </a:r>
          </a:p>
        </p:txBody>
      </p:sp>
      <p:sp>
        <p:nvSpPr>
          <p:cNvPr id="5" name="Slide Number Placeholder 4"/>
          <p:cNvSpPr>
            <a:spLocks noGrp="1"/>
          </p:cNvSpPr>
          <p:nvPr>
            <p:ph type="sldNum" sz="quarter" idx="12"/>
          </p:nvPr>
        </p:nvSpPr>
        <p:spPr/>
        <p:txBody>
          <a:bodyPr/>
          <a:lstStyle/>
          <a:p>
            <a:fld id="{AAB6004F-53F9-E74D-AC89-56EA63355CB3}" type="slidenum">
              <a:rPr lang="en-US" smtClean="0"/>
              <a:t>34</a:t>
            </a:fld>
            <a:endParaRPr lang="en-US"/>
          </a:p>
        </p:txBody>
      </p:sp>
    </p:spTree>
    <p:extLst>
      <p:ext uri="{BB962C8B-B14F-4D97-AF65-F5344CB8AC3E}">
        <p14:creationId xmlns:p14="http://schemas.microsoft.com/office/powerpoint/2010/main" val="4201591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a:t>OREGON STATE UNIVERSITY</a:t>
            </a:r>
            <a:endParaRPr lang="en-US" dirty="0"/>
          </a:p>
        </p:txBody>
      </p:sp>
      <p:sp>
        <p:nvSpPr>
          <p:cNvPr id="5" name="Slide Number Placeholder 4"/>
          <p:cNvSpPr>
            <a:spLocks noGrp="1"/>
          </p:cNvSpPr>
          <p:nvPr>
            <p:ph type="sldNum" sz="quarter" idx="12"/>
          </p:nvPr>
        </p:nvSpPr>
        <p:spPr/>
        <p:txBody>
          <a:bodyPr/>
          <a:lstStyle/>
          <a:p>
            <a:fld id="{AAB6004F-53F9-E74D-AC89-56EA63355CB3}" type="slidenum">
              <a:rPr lang="en-US" smtClean="0"/>
              <a:pPr/>
              <a:t>35</a:t>
            </a:fld>
            <a:endParaRPr lang="en-US" dirty="0"/>
          </a:p>
        </p:txBody>
      </p:sp>
    </p:spTree>
    <p:extLst>
      <p:ext uri="{BB962C8B-B14F-4D97-AF65-F5344CB8AC3E}">
        <p14:creationId xmlns:p14="http://schemas.microsoft.com/office/powerpoint/2010/main" val="20129031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sz="half" idx="1"/>
          </p:nvPr>
        </p:nvSpPr>
        <p:spPr/>
        <p:txBody>
          <a:bodyPr/>
          <a:lstStyle/>
          <a:p>
            <a:endParaRPr lang="en-US"/>
          </a:p>
        </p:txBody>
      </p:sp>
      <p:sp>
        <p:nvSpPr>
          <p:cNvPr id="8" name="Content Placeholder 7"/>
          <p:cNvSpPr>
            <a:spLocks noGrp="1"/>
          </p:cNvSpPr>
          <p:nvPr>
            <p:ph sz="half" idx="2"/>
          </p:nvPr>
        </p:nvSpPr>
        <p:spPr/>
        <p:txBody>
          <a:bodyPr/>
          <a:lstStyle/>
          <a:p>
            <a:endParaRPr lang="en-US"/>
          </a:p>
        </p:txBody>
      </p:sp>
      <p:sp>
        <p:nvSpPr>
          <p:cNvPr id="4" name="Footer Placeholder 3"/>
          <p:cNvSpPr>
            <a:spLocks noGrp="1"/>
          </p:cNvSpPr>
          <p:nvPr>
            <p:ph type="ftr" sz="quarter" idx="11"/>
          </p:nvPr>
        </p:nvSpPr>
        <p:spPr/>
        <p:txBody>
          <a:bodyPr/>
          <a:lstStyle/>
          <a:p>
            <a:r>
              <a:rPr lang="en-US"/>
              <a:t>OREGON STATE UNIVERSITY</a:t>
            </a:r>
            <a:endParaRPr lang="en-US" dirty="0"/>
          </a:p>
        </p:txBody>
      </p:sp>
      <p:sp>
        <p:nvSpPr>
          <p:cNvPr id="5" name="Slide Number Placeholder 4"/>
          <p:cNvSpPr>
            <a:spLocks noGrp="1"/>
          </p:cNvSpPr>
          <p:nvPr>
            <p:ph type="sldNum" sz="quarter" idx="12"/>
          </p:nvPr>
        </p:nvSpPr>
        <p:spPr/>
        <p:txBody>
          <a:bodyPr/>
          <a:lstStyle/>
          <a:p>
            <a:fld id="{AAB6004F-53F9-E74D-AC89-56EA63355CB3}" type="slidenum">
              <a:rPr lang="en-US" smtClean="0"/>
              <a:pPr/>
              <a:t>36</a:t>
            </a:fld>
            <a:endParaRPr lang="en-US" dirty="0"/>
          </a:p>
        </p:txBody>
      </p:sp>
    </p:spTree>
    <p:extLst>
      <p:ext uri="{BB962C8B-B14F-4D97-AF65-F5344CB8AC3E}">
        <p14:creationId xmlns:p14="http://schemas.microsoft.com/office/powerpoint/2010/main" val="17670777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dirty="0"/>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
        <p:nvSpPr>
          <p:cNvPr id="7" name="Footer Placeholder 6"/>
          <p:cNvSpPr>
            <a:spLocks noGrp="1"/>
          </p:cNvSpPr>
          <p:nvPr>
            <p:ph type="ftr" sz="quarter" idx="11"/>
          </p:nvPr>
        </p:nvSpPr>
        <p:spPr/>
        <p:txBody>
          <a:bodyPr/>
          <a:lstStyle/>
          <a:p>
            <a:r>
              <a:rPr lang="en-US"/>
              <a:t>OREGON STATE UNIVERSITY</a:t>
            </a:r>
            <a:endParaRPr lang="en-US" dirty="0"/>
          </a:p>
        </p:txBody>
      </p:sp>
      <p:sp>
        <p:nvSpPr>
          <p:cNvPr id="8" name="Slide Number Placeholder 7"/>
          <p:cNvSpPr>
            <a:spLocks noGrp="1"/>
          </p:cNvSpPr>
          <p:nvPr>
            <p:ph type="sldNum" sz="quarter" idx="12"/>
          </p:nvPr>
        </p:nvSpPr>
        <p:spPr/>
        <p:txBody>
          <a:bodyPr/>
          <a:lstStyle/>
          <a:p>
            <a:fld id="{AAB6004F-53F9-E74D-AC89-56EA63355CB3}" type="slidenum">
              <a:rPr lang="en-US" smtClean="0"/>
              <a:pPr/>
              <a:t>37</a:t>
            </a:fld>
            <a:endParaRPr lang="en-US" dirty="0"/>
          </a:p>
        </p:txBody>
      </p:sp>
    </p:spTree>
    <p:extLst>
      <p:ext uri="{BB962C8B-B14F-4D97-AF65-F5344CB8AC3E}">
        <p14:creationId xmlns:p14="http://schemas.microsoft.com/office/powerpoint/2010/main" val="40289083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a:t>OREGON STATE UNIVERSITY</a:t>
            </a:r>
            <a:endParaRPr lang="en-US" dirty="0"/>
          </a:p>
        </p:txBody>
      </p:sp>
      <p:sp>
        <p:nvSpPr>
          <p:cNvPr id="4" name="Slide Number Placeholder 3"/>
          <p:cNvSpPr>
            <a:spLocks noGrp="1"/>
          </p:cNvSpPr>
          <p:nvPr>
            <p:ph type="sldNum" sz="quarter" idx="12"/>
          </p:nvPr>
        </p:nvSpPr>
        <p:spPr/>
        <p:txBody>
          <a:bodyPr/>
          <a:lstStyle/>
          <a:p>
            <a:fld id="{AAB6004F-53F9-E74D-AC89-56EA63355CB3}" type="slidenum">
              <a:rPr lang="en-US" smtClean="0"/>
              <a:pPr/>
              <a:t>38</a:t>
            </a:fld>
            <a:endParaRPr lang="en-US" dirty="0"/>
          </a:p>
        </p:txBody>
      </p:sp>
    </p:spTree>
    <p:extLst>
      <p:ext uri="{BB962C8B-B14F-4D97-AF65-F5344CB8AC3E}">
        <p14:creationId xmlns:p14="http://schemas.microsoft.com/office/powerpoint/2010/main" val="2321368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911225"/>
          </a:xfrm>
        </p:spPr>
        <p:txBody>
          <a:bodyPr/>
          <a:lstStyle/>
          <a:p>
            <a:r>
              <a:rPr lang="en-US" dirty="0" smtClean="0"/>
              <a:t>Part 1: Before the Fair </a:t>
            </a:r>
            <a:endParaRPr lang="en-US" dirty="0"/>
          </a:p>
        </p:txBody>
      </p:sp>
      <p:sp>
        <p:nvSpPr>
          <p:cNvPr id="7" name="Content Placeholder 6"/>
          <p:cNvSpPr>
            <a:spLocks noGrp="1"/>
          </p:cNvSpPr>
          <p:nvPr>
            <p:ph idx="1"/>
          </p:nvPr>
        </p:nvSpPr>
        <p:spPr>
          <a:xfrm>
            <a:off x="838200" y="1209675"/>
            <a:ext cx="10515600" cy="4967288"/>
          </a:xfrm>
        </p:spPr>
        <p:txBody>
          <a:bodyPr>
            <a:normAutofit/>
          </a:bodyPr>
          <a:lstStyle/>
          <a:p>
            <a:pPr marL="0" indent="0">
              <a:buNone/>
            </a:pPr>
            <a:r>
              <a:rPr lang="en-US" dirty="0" smtClean="0"/>
              <a:t>Your Resume </a:t>
            </a:r>
          </a:p>
          <a:p>
            <a:pPr marL="0" indent="0">
              <a:buNone/>
            </a:pPr>
            <a:endParaRPr lang="en-US" dirty="0"/>
          </a:p>
          <a:p>
            <a:pPr lvl="1"/>
            <a:endParaRPr lang="en-US" dirty="0"/>
          </a:p>
        </p:txBody>
      </p:sp>
      <p:sp>
        <p:nvSpPr>
          <p:cNvPr id="4" name="Footer Placeholder 3"/>
          <p:cNvSpPr>
            <a:spLocks noGrp="1"/>
          </p:cNvSpPr>
          <p:nvPr>
            <p:ph type="ftr" sz="quarter" idx="11"/>
          </p:nvPr>
        </p:nvSpPr>
        <p:spPr/>
        <p:txBody>
          <a:bodyPr/>
          <a:lstStyle/>
          <a:p>
            <a:r>
              <a:rPr lang="en-US"/>
              <a:t>OREGON STATE UNIVERSITY</a:t>
            </a:r>
          </a:p>
        </p:txBody>
      </p:sp>
      <p:sp>
        <p:nvSpPr>
          <p:cNvPr id="5" name="Slide Number Placeholder 4"/>
          <p:cNvSpPr>
            <a:spLocks noGrp="1"/>
          </p:cNvSpPr>
          <p:nvPr>
            <p:ph type="sldNum" sz="quarter" idx="12"/>
          </p:nvPr>
        </p:nvSpPr>
        <p:spPr/>
        <p:txBody>
          <a:bodyPr/>
          <a:lstStyle/>
          <a:p>
            <a:fld id="{AAB6004F-53F9-E74D-AC89-56EA63355CB3}" type="slidenum">
              <a:rPr lang="en-US" smtClean="0"/>
              <a:t>3</a:t>
            </a:fld>
            <a:endParaRPr lang="en-US"/>
          </a:p>
        </p:txBody>
      </p:sp>
    </p:spTree>
    <p:extLst>
      <p:ext uri="{BB962C8B-B14F-4D97-AF65-F5344CB8AC3E}">
        <p14:creationId xmlns:p14="http://schemas.microsoft.com/office/powerpoint/2010/main" val="31014546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
        <p:nvSpPr>
          <p:cNvPr id="5" name="Footer Placeholder 4"/>
          <p:cNvSpPr>
            <a:spLocks noGrp="1"/>
          </p:cNvSpPr>
          <p:nvPr>
            <p:ph type="ftr" sz="quarter" idx="11"/>
          </p:nvPr>
        </p:nvSpPr>
        <p:spPr/>
        <p:txBody>
          <a:bodyPr/>
          <a:lstStyle/>
          <a:p>
            <a:r>
              <a:rPr lang="en-US"/>
              <a:t>OREGON STATE UNIVERSITY</a:t>
            </a:r>
            <a:endParaRPr lang="en-US" dirty="0"/>
          </a:p>
        </p:txBody>
      </p:sp>
      <p:sp>
        <p:nvSpPr>
          <p:cNvPr id="6" name="Slide Number Placeholder 5"/>
          <p:cNvSpPr>
            <a:spLocks noGrp="1"/>
          </p:cNvSpPr>
          <p:nvPr>
            <p:ph type="sldNum" sz="quarter" idx="12"/>
          </p:nvPr>
        </p:nvSpPr>
        <p:spPr/>
        <p:txBody>
          <a:bodyPr/>
          <a:lstStyle/>
          <a:p>
            <a:fld id="{AAB6004F-53F9-E74D-AC89-56EA63355CB3}" type="slidenum">
              <a:rPr lang="en-US" smtClean="0"/>
              <a:pPr/>
              <a:t>39</a:t>
            </a:fld>
            <a:endParaRPr lang="en-US" dirty="0"/>
          </a:p>
        </p:txBody>
      </p:sp>
    </p:spTree>
    <p:extLst>
      <p:ext uri="{BB962C8B-B14F-4D97-AF65-F5344CB8AC3E}">
        <p14:creationId xmlns:p14="http://schemas.microsoft.com/office/powerpoint/2010/main" val="11947802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endParaRPr lang="en-US"/>
          </a:p>
        </p:txBody>
      </p:sp>
      <p:sp>
        <p:nvSpPr>
          <p:cNvPr id="5" name="Footer Placeholder 4"/>
          <p:cNvSpPr>
            <a:spLocks noGrp="1"/>
          </p:cNvSpPr>
          <p:nvPr>
            <p:ph type="ftr" sz="quarter" idx="11"/>
          </p:nvPr>
        </p:nvSpPr>
        <p:spPr/>
        <p:txBody>
          <a:bodyPr/>
          <a:lstStyle/>
          <a:p>
            <a:r>
              <a:rPr lang="en-US"/>
              <a:t>OREGON STATE UNIVERSITY</a:t>
            </a:r>
            <a:endParaRPr lang="en-US" dirty="0"/>
          </a:p>
        </p:txBody>
      </p:sp>
      <p:sp>
        <p:nvSpPr>
          <p:cNvPr id="6" name="Slide Number Placeholder 5"/>
          <p:cNvSpPr>
            <a:spLocks noGrp="1"/>
          </p:cNvSpPr>
          <p:nvPr>
            <p:ph type="sldNum" sz="quarter" idx="12"/>
          </p:nvPr>
        </p:nvSpPr>
        <p:spPr/>
        <p:txBody>
          <a:bodyPr/>
          <a:lstStyle/>
          <a:p>
            <a:fld id="{AAB6004F-53F9-E74D-AC89-56EA63355CB3}" type="slidenum">
              <a:rPr lang="en-US" smtClean="0"/>
              <a:pPr/>
              <a:t>40</a:t>
            </a:fld>
            <a:endParaRPr lang="en-US" dirty="0"/>
          </a:p>
        </p:txBody>
      </p:sp>
    </p:spTree>
    <p:extLst>
      <p:ext uri="{BB962C8B-B14F-4D97-AF65-F5344CB8AC3E}">
        <p14:creationId xmlns:p14="http://schemas.microsoft.com/office/powerpoint/2010/main" val="21611075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OREGON STATE UNIVERSITY</a:t>
            </a:r>
            <a:endParaRPr lang="en-US" dirty="0"/>
          </a:p>
        </p:txBody>
      </p:sp>
      <p:sp>
        <p:nvSpPr>
          <p:cNvPr id="3" name="Slide Number Placeholder 2"/>
          <p:cNvSpPr>
            <a:spLocks noGrp="1"/>
          </p:cNvSpPr>
          <p:nvPr>
            <p:ph type="sldNum" sz="quarter" idx="12"/>
          </p:nvPr>
        </p:nvSpPr>
        <p:spPr/>
        <p:txBody>
          <a:bodyPr/>
          <a:lstStyle/>
          <a:p>
            <a:fld id="{AAB6004F-53F9-E74D-AC89-56EA63355CB3}" type="slidenum">
              <a:rPr lang="en-US" smtClean="0"/>
              <a:pPr/>
              <a:t>41</a:t>
            </a:fld>
            <a:endParaRPr lang="en-US" dirty="0"/>
          </a:p>
        </p:txBody>
      </p:sp>
    </p:spTree>
    <p:extLst>
      <p:ext uri="{BB962C8B-B14F-4D97-AF65-F5344CB8AC3E}">
        <p14:creationId xmlns:p14="http://schemas.microsoft.com/office/powerpoint/2010/main" val="2992341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911225"/>
          </a:xfrm>
        </p:spPr>
        <p:txBody>
          <a:bodyPr/>
          <a:lstStyle/>
          <a:p>
            <a:r>
              <a:rPr lang="en-US" dirty="0" smtClean="0"/>
              <a:t>Part 1: Before the Fair </a:t>
            </a:r>
            <a:endParaRPr lang="en-US" dirty="0"/>
          </a:p>
        </p:txBody>
      </p:sp>
      <p:sp>
        <p:nvSpPr>
          <p:cNvPr id="7" name="Content Placeholder 6"/>
          <p:cNvSpPr>
            <a:spLocks noGrp="1"/>
          </p:cNvSpPr>
          <p:nvPr>
            <p:ph idx="1"/>
          </p:nvPr>
        </p:nvSpPr>
        <p:spPr>
          <a:xfrm>
            <a:off x="838200" y="1209675"/>
            <a:ext cx="10515600" cy="4967288"/>
          </a:xfrm>
        </p:spPr>
        <p:txBody>
          <a:bodyPr>
            <a:normAutofit/>
          </a:bodyPr>
          <a:lstStyle/>
          <a:p>
            <a:pPr marL="0" indent="0">
              <a:buNone/>
            </a:pPr>
            <a:r>
              <a:rPr lang="en-US" dirty="0" smtClean="0"/>
              <a:t>Resources</a:t>
            </a:r>
          </a:p>
          <a:p>
            <a:pPr marL="0" indent="0">
              <a:buNone/>
            </a:pPr>
            <a:r>
              <a:rPr lang="en-US" dirty="0" smtClean="0"/>
              <a:t>OSU COB</a:t>
            </a:r>
          </a:p>
          <a:p>
            <a:pPr marL="0" indent="0">
              <a:buNone/>
            </a:pPr>
            <a:r>
              <a:rPr lang="en-US" dirty="0" smtClean="0"/>
              <a:t>OSU CDC</a:t>
            </a:r>
          </a:p>
          <a:p>
            <a:pPr marL="0" indent="0">
              <a:buNone/>
            </a:pPr>
            <a:endParaRPr lang="en-US" dirty="0"/>
          </a:p>
          <a:p>
            <a:pPr lvl="1"/>
            <a:endParaRPr lang="en-US" dirty="0"/>
          </a:p>
        </p:txBody>
      </p:sp>
      <p:sp>
        <p:nvSpPr>
          <p:cNvPr id="4" name="Footer Placeholder 3"/>
          <p:cNvSpPr>
            <a:spLocks noGrp="1"/>
          </p:cNvSpPr>
          <p:nvPr>
            <p:ph type="ftr" sz="quarter" idx="11"/>
          </p:nvPr>
        </p:nvSpPr>
        <p:spPr/>
        <p:txBody>
          <a:bodyPr/>
          <a:lstStyle/>
          <a:p>
            <a:r>
              <a:rPr lang="en-US"/>
              <a:t>OREGON STATE UNIVERSITY</a:t>
            </a:r>
          </a:p>
        </p:txBody>
      </p:sp>
      <p:sp>
        <p:nvSpPr>
          <p:cNvPr id="5" name="Slide Number Placeholder 4"/>
          <p:cNvSpPr>
            <a:spLocks noGrp="1"/>
          </p:cNvSpPr>
          <p:nvPr>
            <p:ph type="sldNum" sz="quarter" idx="12"/>
          </p:nvPr>
        </p:nvSpPr>
        <p:spPr/>
        <p:txBody>
          <a:bodyPr/>
          <a:lstStyle/>
          <a:p>
            <a:fld id="{AAB6004F-53F9-E74D-AC89-56EA63355CB3}" type="slidenum">
              <a:rPr lang="en-US" smtClean="0"/>
              <a:t>4</a:t>
            </a:fld>
            <a:endParaRPr lang="en-US"/>
          </a:p>
        </p:txBody>
      </p:sp>
    </p:spTree>
    <p:extLst>
      <p:ext uri="{BB962C8B-B14F-4D97-AF65-F5344CB8AC3E}">
        <p14:creationId xmlns:p14="http://schemas.microsoft.com/office/powerpoint/2010/main" val="1851850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911225"/>
          </a:xfrm>
        </p:spPr>
        <p:txBody>
          <a:bodyPr/>
          <a:lstStyle/>
          <a:p>
            <a:r>
              <a:rPr lang="en-US" dirty="0" smtClean="0"/>
              <a:t>Part 1: Before the Fair </a:t>
            </a:r>
            <a:endParaRPr lang="en-US" dirty="0"/>
          </a:p>
        </p:txBody>
      </p:sp>
      <p:sp>
        <p:nvSpPr>
          <p:cNvPr id="7" name="Content Placeholder 6"/>
          <p:cNvSpPr>
            <a:spLocks noGrp="1"/>
          </p:cNvSpPr>
          <p:nvPr>
            <p:ph idx="1"/>
          </p:nvPr>
        </p:nvSpPr>
        <p:spPr>
          <a:xfrm>
            <a:off x="838200" y="1209675"/>
            <a:ext cx="10515600" cy="4967288"/>
          </a:xfrm>
        </p:spPr>
        <p:txBody>
          <a:bodyPr>
            <a:normAutofit/>
          </a:bodyPr>
          <a:lstStyle/>
          <a:p>
            <a:r>
              <a:rPr lang="en-US" dirty="0"/>
              <a:t>Define your Goals </a:t>
            </a:r>
          </a:p>
          <a:p>
            <a:pPr lvl="1"/>
            <a:r>
              <a:rPr lang="en-US" dirty="0"/>
              <a:t>Practice </a:t>
            </a:r>
            <a:r>
              <a:rPr lang="en-US" dirty="0" err="1"/>
              <a:t>professionasm</a:t>
            </a:r>
            <a:endParaRPr lang="en-US" dirty="0"/>
          </a:p>
          <a:p>
            <a:pPr lvl="1"/>
            <a:r>
              <a:rPr lang="en-US" dirty="0"/>
              <a:t>Learn to network</a:t>
            </a:r>
            <a:endParaRPr lang="en-US" dirty="0"/>
          </a:p>
        </p:txBody>
      </p:sp>
      <p:sp>
        <p:nvSpPr>
          <p:cNvPr id="4" name="Footer Placeholder 3"/>
          <p:cNvSpPr>
            <a:spLocks noGrp="1"/>
          </p:cNvSpPr>
          <p:nvPr>
            <p:ph type="ftr" sz="quarter" idx="11"/>
          </p:nvPr>
        </p:nvSpPr>
        <p:spPr/>
        <p:txBody>
          <a:bodyPr/>
          <a:lstStyle/>
          <a:p>
            <a:r>
              <a:rPr lang="en-US"/>
              <a:t>OREGON STATE UNIVERSITY</a:t>
            </a:r>
          </a:p>
        </p:txBody>
      </p:sp>
      <p:sp>
        <p:nvSpPr>
          <p:cNvPr id="5" name="Slide Number Placeholder 4"/>
          <p:cNvSpPr>
            <a:spLocks noGrp="1"/>
          </p:cNvSpPr>
          <p:nvPr>
            <p:ph type="sldNum" sz="quarter" idx="12"/>
          </p:nvPr>
        </p:nvSpPr>
        <p:spPr/>
        <p:txBody>
          <a:bodyPr/>
          <a:lstStyle/>
          <a:p>
            <a:fld id="{AAB6004F-53F9-E74D-AC89-56EA63355CB3}" type="slidenum">
              <a:rPr lang="en-US" smtClean="0"/>
              <a:t>5</a:t>
            </a:fld>
            <a:endParaRPr lang="en-US"/>
          </a:p>
        </p:txBody>
      </p:sp>
    </p:spTree>
    <p:extLst>
      <p:ext uri="{BB962C8B-B14F-4D97-AF65-F5344CB8AC3E}">
        <p14:creationId xmlns:p14="http://schemas.microsoft.com/office/powerpoint/2010/main" val="1437104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911225"/>
          </a:xfrm>
        </p:spPr>
        <p:txBody>
          <a:bodyPr/>
          <a:lstStyle/>
          <a:p>
            <a:r>
              <a:rPr lang="en-US" dirty="0" smtClean="0"/>
              <a:t>Part 1: Before the Fair </a:t>
            </a:r>
            <a:endParaRPr lang="en-US" dirty="0"/>
          </a:p>
        </p:txBody>
      </p:sp>
      <p:sp>
        <p:nvSpPr>
          <p:cNvPr id="7" name="Content Placeholder 6"/>
          <p:cNvSpPr>
            <a:spLocks noGrp="1"/>
          </p:cNvSpPr>
          <p:nvPr>
            <p:ph idx="1"/>
          </p:nvPr>
        </p:nvSpPr>
        <p:spPr>
          <a:xfrm>
            <a:off x="838200" y="1209675"/>
            <a:ext cx="10515600" cy="4967288"/>
          </a:xfrm>
        </p:spPr>
        <p:txBody>
          <a:bodyPr>
            <a:normAutofit/>
          </a:bodyPr>
          <a:lstStyle/>
          <a:p>
            <a:pPr marL="0" indent="0">
              <a:buNone/>
            </a:pPr>
            <a:r>
              <a:rPr lang="en-US" dirty="0" smtClean="0"/>
              <a:t>Some Questions</a:t>
            </a:r>
          </a:p>
          <a:p>
            <a:pPr marL="514350" indent="-514350">
              <a:buAutoNum type="arabicParenR"/>
            </a:pPr>
            <a:r>
              <a:rPr lang="en-US" dirty="0" smtClean="0"/>
              <a:t>I am a Junior why do I need an Internship</a:t>
            </a:r>
          </a:p>
          <a:p>
            <a:pPr marL="514350" indent="-514350">
              <a:buAutoNum type="arabicParenR"/>
            </a:pPr>
            <a:r>
              <a:rPr lang="en-US" dirty="0" smtClean="0"/>
              <a:t>I am not looking for a job right now I will do that after I graduate </a:t>
            </a:r>
            <a:endParaRPr lang="en-US" dirty="0"/>
          </a:p>
        </p:txBody>
      </p:sp>
      <p:sp>
        <p:nvSpPr>
          <p:cNvPr id="4" name="Footer Placeholder 3"/>
          <p:cNvSpPr>
            <a:spLocks noGrp="1"/>
          </p:cNvSpPr>
          <p:nvPr>
            <p:ph type="ftr" sz="quarter" idx="11"/>
          </p:nvPr>
        </p:nvSpPr>
        <p:spPr/>
        <p:txBody>
          <a:bodyPr/>
          <a:lstStyle/>
          <a:p>
            <a:r>
              <a:rPr lang="en-US"/>
              <a:t>OREGON STATE UNIVERSITY</a:t>
            </a:r>
          </a:p>
        </p:txBody>
      </p:sp>
      <p:sp>
        <p:nvSpPr>
          <p:cNvPr id="5" name="Slide Number Placeholder 4"/>
          <p:cNvSpPr>
            <a:spLocks noGrp="1"/>
          </p:cNvSpPr>
          <p:nvPr>
            <p:ph type="sldNum" sz="quarter" idx="12"/>
          </p:nvPr>
        </p:nvSpPr>
        <p:spPr/>
        <p:txBody>
          <a:bodyPr/>
          <a:lstStyle/>
          <a:p>
            <a:fld id="{AAB6004F-53F9-E74D-AC89-56EA63355CB3}" type="slidenum">
              <a:rPr lang="en-US" smtClean="0"/>
              <a:t>6</a:t>
            </a:fld>
            <a:endParaRPr lang="en-US"/>
          </a:p>
        </p:txBody>
      </p:sp>
    </p:spTree>
    <p:extLst>
      <p:ext uri="{BB962C8B-B14F-4D97-AF65-F5344CB8AC3E}">
        <p14:creationId xmlns:p14="http://schemas.microsoft.com/office/powerpoint/2010/main" val="1538578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911225"/>
          </a:xfrm>
        </p:spPr>
        <p:txBody>
          <a:bodyPr/>
          <a:lstStyle/>
          <a:p>
            <a:r>
              <a:rPr lang="en-US" dirty="0" smtClean="0"/>
              <a:t>Part 1: Before the Fair </a:t>
            </a:r>
            <a:endParaRPr lang="en-US" dirty="0"/>
          </a:p>
        </p:txBody>
      </p:sp>
      <p:sp>
        <p:nvSpPr>
          <p:cNvPr id="7" name="Content Placeholder 6"/>
          <p:cNvSpPr>
            <a:spLocks noGrp="1"/>
          </p:cNvSpPr>
          <p:nvPr>
            <p:ph idx="1"/>
          </p:nvPr>
        </p:nvSpPr>
        <p:spPr>
          <a:xfrm>
            <a:off x="838200" y="1209675"/>
            <a:ext cx="10515600" cy="4967288"/>
          </a:xfrm>
        </p:spPr>
        <p:txBody>
          <a:bodyPr>
            <a:normAutofit/>
          </a:bodyPr>
          <a:lstStyle/>
          <a:p>
            <a:r>
              <a:rPr lang="en-US" dirty="0"/>
              <a:t>Benefits</a:t>
            </a:r>
          </a:p>
          <a:p>
            <a:pPr lvl="1"/>
            <a:r>
              <a:rPr lang="en-US" dirty="0"/>
              <a:t>Networking</a:t>
            </a:r>
          </a:p>
          <a:p>
            <a:pPr lvl="1"/>
            <a:r>
              <a:rPr lang="en-US" dirty="0"/>
              <a:t>Close to an interview situation</a:t>
            </a:r>
          </a:p>
          <a:p>
            <a:pPr lvl="1"/>
            <a:r>
              <a:rPr lang="en-US" dirty="0"/>
              <a:t>Chance to dress up </a:t>
            </a:r>
          </a:p>
          <a:p>
            <a:pPr lvl="1"/>
            <a:r>
              <a:rPr lang="en-US" dirty="0"/>
              <a:t>A good place to make small mistakes</a:t>
            </a:r>
          </a:p>
          <a:p>
            <a:pPr lvl="2"/>
            <a:r>
              <a:rPr lang="en-US" dirty="0"/>
              <a:t>*Small being key here…  </a:t>
            </a:r>
          </a:p>
          <a:p>
            <a:pPr lvl="1"/>
            <a:r>
              <a:rPr lang="en-US" dirty="0"/>
              <a:t>Internship or job~!</a:t>
            </a:r>
          </a:p>
          <a:p>
            <a:pPr lvl="2"/>
            <a:r>
              <a:rPr lang="en-US" dirty="0"/>
              <a:t>Boeing</a:t>
            </a:r>
          </a:p>
          <a:p>
            <a:pPr lvl="1"/>
            <a:r>
              <a:rPr lang="en-US" dirty="0"/>
              <a:t>Next week</a:t>
            </a:r>
          </a:p>
          <a:p>
            <a:pPr lvl="2"/>
            <a:r>
              <a:rPr lang="en-US" dirty="0"/>
              <a:t>Write up of how it went </a:t>
            </a:r>
          </a:p>
          <a:p>
            <a:pPr lvl="2"/>
            <a:r>
              <a:rPr lang="en-US" dirty="0"/>
              <a:t>how you are feeling</a:t>
            </a:r>
          </a:p>
          <a:p>
            <a:pPr lvl="2"/>
            <a:r>
              <a:rPr lang="en-US" dirty="0"/>
              <a:t>Was it worth it </a:t>
            </a:r>
            <a:endParaRPr lang="en-US" dirty="0"/>
          </a:p>
        </p:txBody>
      </p:sp>
      <p:sp>
        <p:nvSpPr>
          <p:cNvPr id="4" name="Footer Placeholder 3"/>
          <p:cNvSpPr>
            <a:spLocks noGrp="1"/>
          </p:cNvSpPr>
          <p:nvPr>
            <p:ph type="ftr" sz="quarter" idx="11"/>
          </p:nvPr>
        </p:nvSpPr>
        <p:spPr/>
        <p:txBody>
          <a:bodyPr/>
          <a:lstStyle/>
          <a:p>
            <a:r>
              <a:rPr lang="en-US"/>
              <a:t>OREGON STATE UNIVERSITY</a:t>
            </a:r>
          </a:p>
        </p:txBody>
      </p:sp>
      <p:sp>
        <p:nvSpPr>
          <p:cNvPr id="5" name="Slide Number Placeholder 4"/>
          <p:cNvSpPr>
            <a:spLocks noGrp="1"/>
          </p:cNvSpPr>
          <p:nvPr>
            <p:ph type="sldNum" sz="quarter" idx="12"/>
          </p:nvPr>
        </p:nvSpPr>
        <p:spPr/>
        <p:txBody>
          <a:bodyPr/>
          <a:lstStyle/>
          <a:p>
            <a:fld id="{AAB6004F-53F9-E74D-AC89-56EA63355CB3}" type="slidenum">
              <a:rPr lang="en-US" smtClean="0"/>
              <a:t>7</a:t>
            </a:fld>
            <a:endParaRPr lang="en-US"/>
          </a:p>
        </p:txBody>
      </p:sp>
    </p:spTree>
    <p:extLst>
      <p:ext uri="{BB962C8B-B14F-4D97-AF65-F5344CB8AC3E}">
        <p14:creationId xmlns:p14="http://schemas.microsoft.com/office/powerpoint/2010/main" val="3637269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itle 2"/>
          <p:cNvSpPr>
            <a:spLocks noGrp="1"/>
          </p:cNvSpPr>
          <p:nvPr>
            <p:ph type="ctrTitle"/>
          </p:nvPr>
        </p:nvSpPr>
        <p:spPr>
          <a:xfrm>
            <a:off x="1066800" y="1866359"/>
            <a:ext cx="11011786" cy="802413"/>
          </a:xfrm>
        </p:spPr>
        <p:txBody>
          <a:bodyPr>
            <a:noAutofit/>
          </a:bodyPr>
          <a:lstStyle/>
          <a:p>
            <a:pPr algn="ctr"/>
            <a:r>
              <a:rPr lang="en-US" sz="4400" b="1" dirty="0" smtClean="0"/>
              <a:t>PART 2 make the most of your experience </a:t>
            </a:r>
            <a:br>
              <a:rPr lang="en-US" sz="4400" b="1" dirty="0" smtClean="0"/>
            </a:br>
            <a:r>
              <a:rPr lang="en-US" sz="6000" b="1" dirty="0" smtClean="0"/>
              <a:t/>
            </a:r>
            <a:br>
              <a:rPr lang="en-US" sz="6000" b="1" dirty="0" smtClean="0"/>
            </a:br>
            <a:endParaRPr lang="en-US" sz="6000" b="1" dirty="0"/>
          </a:p>
        </p:txBody>
      </p:sp>
      <p:sp>
        <p:nvSpPr>
          <p:cNvPr id="4" name="Subtitle 3"/>
          <p:cNvSpPr>
            <a:spLocks noGrp="1"/>
          </p:cNvSpPr>
          <p:nvPr>
            <p:ph type="subTitle" idx="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500" y="5347017"/>
            <a:ext cx="3483016" cy="1433781"/>
          </a:xfrm>
          <a:prstGeom prst="rect">
            <a:avLst/>
          </a:prstGeom>
        </p:spPr>
      </p:pic>
    </p:spTree>
    <p:extLst>
      <p:ext uri="{BB962C8B-B14F-4D97-AF65-F5344CB8AC3E}">
        <p14:creationId xmlns:p14="http://schemas.microsoft.com/office/powerpoint/2010/main" val="3757027463"/>
      </p:ext>
    </p:extLst>
  </p:cSld>
  <p:clrMapOvr>
    <a:masterClrMapping/>
  </p:clrMapOvr>
</p:sld>
</file>

<file path=ppt/theme/theme1.xml><?xml version="1.0" encoding="utf-8"?>
<a:theme xmlns:a="http://schemas.openxmlformats.org/drawingml/2006/main" name="Office Theme">
  <a:themeElements>
    <a:clrScheme name="OSU RGB 2018">
      <a:dk1>
        <a:sysClr val="windowText" lastClr="000000"/>
      </a:dk1>
      <a:lt1>
        <a:sysClr val="window" lastClr="FFFFFF"/>
      </a:lt1>
      <a:dk2>
        <a:srgbClr val="8E9089"/>
      </a:dk2>
      <a:lt2>
        <a:srgbClr val="B7A99A"/>
      </a:lt2>
      <a:accent1>
        <a:srgbClr val="D73F09"/>
      </a:accent1>
      <a:accent2>
        <a:srgbClr val="00859B"/>
      </a:accent2>
      <a:accent3>
        <a:srgbClr val="B8DDE1"/>
      </a:accent3>
      <a:accent4>
        <a:srgbClr val="FFB500"/>
      </a:accent4>
      <a:accent5>
        <a:srgbClr val="FDD26E"/>
      </a:accent5>
      <a:accent6>
        <a:srgbClr val="4A773C"/>
      </a:accent6>
      <a:hlink>
        <a:srgbClr val="C4D6A4"/>
      </a:hlink>
      <a:folHlink>
        <a:srgbClr val="7A6855"/>
      </a:folHlink>
    </a:clrScheme>
    <a:fontScheme name="Oregon State Fonts">
      <a:majorFont>
        <a:latin typeface="Stratum2 Black"/>
        <a:ea typeface=""/>
        <a:cs typeface=""/>
      </a:majorFont>
      <a:minorFont>
        <a:latin typeface="Kievit Off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_template-brand_fonts" id="{B16C2C15-9AD1-B940-8C11-4BAA75C206BC}" vid="{6FADB13D-0780-3E45-AB4C-D2EC804FAA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Presentation_template-brand_fonts</Template>
  <TotalTime>128</TotalTime>
  <Words>1330</Words>
  <Application>Microsoft Office PowerPoint</Application>
  <PresentationFormat>Widescreen</PresentationFormat>
  <Paragraphs>289</Paragraphs>
  <Slides>42</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Calibri</vt:lpstr>
      <vt:lpstr>Georgia</vt:lpstr>
      <vt:lpstr>Kievit Offc</vt:lpstr>
      <vt:lpstr>KievitPro-Regular</vt:lpstr>
      <vt:lpstr>Stratum2 Bold</vt:lpstr>
      <vt:lpstr>Verdana</vt:lpstr>
      <vt:lpstr>Wingdings</vt:lpstr>
      <vt:lpstr>Office Theme</vt:lpstr>
      <vt:lpstr>PowerPoint Presentation</vt:lpstr>
      <vt:lpstr>PART 1 OVERVIEW OF Career fairs Before the career fair </vt:lpstr>
      <vt:lpstr>Part 1: Before the Fair </vt:lpstr>
      <vt:lpstr>Part 1: Before the Fair </vt:lpstr>
      <vt:lpstr>Part 1: Before the Fair </vt:lpstr>
      <vt:lpstr>Part 1: Before the Fair </vt:lpstr>
      <vt:lpstr>Part 1: Before the Fair </vt:lpstr>
      <vt:lpstr>Part 1: Before the Fair </vt:lpstr>
      <vt:lpstr>PART 2 make the most of your experience   </vt:lpstr>
      <vt:lpstr>Part 2: Make the Most of your Experience</vt:lpstr>
      <vt:lpstr>Part 2: Make the Most of your Experience</vt:lpstr>
      <vt:lpstr>Part 2: Make the Most of your Experience</vt:lpstr>
      <vt:lpstr>Part 2: Make the Most of your Experience</vt:lpstr>
      <vt:lpstr>PART 3 In Class Activity- Recruiter Perspective </vt:lpstr>
      <vt:lpstr>Part 3: A Recruiters Perspective</vt:lpstr>
      <vt:lpstr>PART 4: How to Prepare for a Specific Interview </vt:lpstr>
      <vt:lpstr>PART 4: How to Prepare for a Specific Interview </vt:lpstr>
      <vt:lpstr>PART 4: How to Prepare for a Specific Interview </vt:lpstr>
      <vt:lpstr>EXTRA SLIDES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Oregon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Miller, Heather Nicole</dc:creator>
  <cp:lastModifiedBy>vasquez_d</cp:lastModifiedBy>
  <cp:revision>11</cp:revision>
  <dcterms:created xsi:type="dcterms:W3CDTF">2019-10-07T20:57:28Z</dcterms:created>
  <dcterms:modified xsi:type="dcterms:W3CDTF">2022-05-07T22:29:38Z</dcterms:modified>
</cp:coreProperties>
</file>