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02124-84C6-4721-B82D-1454E9EE6AE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3A7B7-BBF2-4012-9703-3830F267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25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E9B2-C664-45BC-A895-7D063738BCB1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ED53-9B55-4D7B-8A1C-5C55FC56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E9B2-C664-45BC-A895-7D063738BCB1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ED53-9B55-4D7B-8A1C-5C55FC56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6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E9B2-C664-45BC-A895-7D063738BCB1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ED53-9B55-4D7B-8A1C-5C55FC56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0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47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83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71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E9B2-C664-45BC-A895-7D063738BCB1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ED53-9B55-4D7B-8A1C-5C55FC56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0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E9B2-C664-45BC-A895-7D063738BCB1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ED53-9B55-4D7B-8A1C-5C55FC56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E9B2-C664-45BC-A895-7D063738BCB1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ED53-9B55-4D7B-8A1C-5C55FC56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3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E9B2-C664-45BC-A895-7D063738BCB1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ED53-9B55-4D7B-8A1C-5C55FC56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E9B2-C664-45BC-A895-7D063738BCB1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ED53-9B55-4D7B-8A1C-5C55FC56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E9B2-C664-45BC-A895-7D063738BCB1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ED53-9B55-4D7B-8A1C-5C55FC56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E9B2-C664-45BC-A895-7D063738BCB1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ED53-9B55-4D7B-8A1C-5C55FC56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7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E9B2-C664-45BC-A895-7D063738BCB1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ED53-9B55-4D7B-8A1C-5C55FC56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E9B2-C664-45BC-A895-7D063738BCB1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ED53-9B55-4D7B-8A1C-5C55FC56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2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Extra Slides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2978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Course Overview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1026" name="Picture 2" descr="http://i1.wp.com/listverse.com/wp-content/uploads/2007/08/georgewskullnb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73" y="1551527"/>
            <a:ext cx="3757206" cy="216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45473" y="3859619"/>
            <a:ext cx="3906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Skull and Bones a secret society that provides a type of identity to its members, can you spot George Bush?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965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Social Identity Theory</a:t>
            </a:r>
            <a:endParaRPr lang="en-US" dirty="0"/>
          </a:p>
          <a:p>
            <a:pPr marL="571500" lvl="1" indent="-342900">
              <a:buFont typeface="Wingdings" panose="05000000000000000000" pitchFamily="2" charset="2"/>
              <a:buChar char="§"/>
            </a:pPr>
            <a:r>
              <a:rPr lang="en-US" dirty="0"/>
              <a:t>Social environments (community, family,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71500" lvl="1" indent="-342900">
              <a:buFont typeface="Wingdings" panose="05000000000000000000" pitchFamily="2" charset="2"/>
              <a:buChar char="§"/>
            </a:pPr>
            <a:r>
              <a:rPr lang="en-US" dirty="0"/>
              <a:t>Cause Normative </a:t>
            </a:r>
            <a:r>
              <a:rPr lang="en-US" dirty="0" smtClean="0"/>
              <a:t>Behaviors</a:t>
            </a:r>
          </a:p>
          <a:p>
            <a:pPr marL="5715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Self-Categorization- individual </a:t>
            </a:r>
            <a:r>
              <a:rPr lang="en-US" dirty="0"/>
              <a:t>can categorize oneself as an object and be sort able into </a:t>
            </a:r>
            <a:r>
              <a:rPr lang="en-US" dirty="0" smtClean="0"/>
              <a:t>classifications</a:t>
            </a:r>
          </a:p>
          <a:p>
            <a:pPr marL="5715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See groups as “us” and “them” often in psychology research see your group as superior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Literature Review and Previous Research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8" name="Picture 4" descr="http://static.wallpedes.com/wallpaper/viking/viking-ship-fantasy-wallpaper-free-download-wallpaper-viking-ship-fantasy-free-down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18" y="1476260"/>
            <a:ext cx="4524142" cy="28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118" y="4459587"/>
            <a:ext cx="499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Viking raiders created a society where normative behavior felt raiding coastal settlements was a natural and “ok” function of society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70027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6529137" cy="4343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Theory Development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21, 2015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098" name="Picture 2" descr="http://ris.fashion.telegraph.co.uk/RichImageService.svc/imagecontent/1/TMG8194304/m/rexfeatures_456966_1782794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99" y="1614413"/>
            <a:ext cx="38957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en/5/5c/Charles%26CarolineIngalls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31" y="2240068"/>
            <a:ext cx="248602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34417" y="4376974"/>
            <a:ext cx="4398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  <a:latin typeface="Calibri"/>
                <a:cs typeface="Calibri"/>
              </a:rPr>
              <a:t>Can anyone name these </a:t>
            </a:r>
            <a:r>
              <a:rPr lang="en-US" sz="2000" dirty="0" smtClean="0">
                <a:solidFill>
                  <a:srgbClr val="595959"/>
                </a:solidFill>
                <a:latin typeface="Calibri"/>
                <a:cs typeface="Calibri"/>
              </a:rPr>
              <a:t>independent, early </a:t>
            </a:r>
            <a:r>
              <a:rPr lang="en-US" sz="2000" dirty="0">
                <a:solidFill>
                  <a:srgbClr val="595959"/>
                </a:solidFill>
                <a:latin typeface="Calibri"/>
                <a:cs typeface="Calibri"/>
              </a:rPr>
              <a:t>American settlers? </a:t>
            </a:r>
          </a:p>
        </p:txBody>
      </p:sp>
    </p:spTree>
    <p:extLst>
      <p:ext uri="{BB962C8B-B14F-4D97-AF65-F5344CB8AC3E}">
        <p14:creationId xmlns:p14="http://schemas.microsoft.com/office/powerpoint/2010/main" val="7395046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Course Overview</vt:lpstr>
      <vt:lpstr>Literature Review and Previous Research </vt:lpstr>
      <vt:lpstr>Theory Development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Vasquez, David</cp:lastModifiedBy>
  <cp:revision>2</cp:revision>
  <dcterms:created xsi:type="dcterms:W3CDTF">2015-06-20T21:09:11Z</dcterms:created>
  <dcterms:modified xsi:type="dcterms:W3CDTF">2015-06-21T19:42:46Z</dcterms:modified>
</cp:coreProperties>
</file>