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2" r:id="rId2"/>
    <p:sldId id="280" r:id="rId3"/>
    <p:sldId id="281" r:id="rId4"/>
    <p:sldId id="284" r:id="rId5"/>
    <p:sldId id="285" r:id="rId6"/>
    <p:sldId id="283" r:id="rId7"/>
    <p:sldId id="274" r:id="rId8"/>
    <p:sldId id="279" r:id="rId9"/>
    <p:sldId id="275" r:id="rId10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90" d="100"/>
          <a:sy n="90" d="100"/>
        </p:scale>
        <p:origin x="13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6/12/2015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6/12/2015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Social environments are made up of communities, families, work teams, neighborhoods and other social groups that create a context for certain normative behaviors.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86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Social environments are made up of communities, families, work teams, neighborhoods and other social groups that create a context for certain normative behaviors.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98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 260: Intro to Entrepren</a:t>
            </a:r>
            <a:r>
              <a:rPr lang="en-US" dirty="0" smtClean="0"/>
              <a:t>eurship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7517B-D041-4644-8922-F2DE4A9DACB3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6CA214-15B2-4058-B7CD-9B6162027EC9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  <p:pic>
        <p:nvPicPr>
          <p:cNvPr id="5" name="Picture 2" descr="http://upload.wikimedia.org/wikipedia/commons/8/8a/Caveman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70" y="3917597"/>
            <a:ext cx="2017510" cy="19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d/da/Drawing_of_Act_I_Fin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09" y="1635759"/>
            <a:ext cx="2808455" cy="19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exchangedownloads.smarttech.com/public/content/ff/ff1dd145-6435-4284-92d8-493e761645ed/previews/medium/0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3" y="1685380"/>
            <a:ext cx="2594714" cy="19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rchive.computerhistory.org/resources/still-image/Microsoft/Microsoft.early_group_photograph.102618837.l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64" y="3848217"/>
            <a:ext cx="2611216" cy="232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914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1026" name="Picture 2" descr="http://i1.wp.com/listverse.com/wp-content/uploads/2007/08/georgewskulln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3" y="1551527"/>
            <a:ext cx="3757206" cy="21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5473" y="3859619"/>
            <a:ext cx="390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Skull and Bones a secret society that provides a type of identity to its members, can you spot George Bush?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42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726865" cy="4343400"/>
          </a:xfrm>
        </p:spPr>
        <p:txBody>
          <a:bodyPr/>
          <a:lstStyle/>
          <a:p>
            <a:r>
              <a:rPr lang="en-US" b="1" dirty="0"/>
              <a:t>Course Information: </a:t>
            </a:r>
            <a:endParaRPr lang="en-US" dirty="0"/>
          </a:p>
          <a:p>
            <a:r>
              <a:rPr lang="en-US" dirty="0"/>
              <a:t>Time: 2:00pm to 4:20pm</a:t>
            </a:r>
          </a:p>
          <a:p>
            <a:r>
              <a:rPr lang="en-US" dirty="0"/>
              <a:t>Location: Austin Hall 100</a:t>
            </a:r>
          </a:p>
          <a:p>
            <a:r>
              <a:rPr lang="en-US" dirty="0"/>
              <a:t>Instructor: David Vasquez</a:t>
            </a:r>
          </a:p>
          <a:p>
            <a:r>
              <a:rPr lang="en-US" dirty="0" smtClean="0"/>
              <a:t>Email: david.vasquez@bus.oregonstate.edu</a:t>
            </a:r>
            <a:endParaRPr lang="en-US" dirty="0"/>
          </a:p>
          <a:p>
            <a:r>
              <a:rPr lang="en-US" dirty="0"/>
              <a:t>Dates: June 22, 2015 to July 17,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Syllabus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041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726865" cy="4343400"/>
          </a:xfrm>
        </p:spPr>
        <p:txBody>
          <a:bodyPr/>
          <a:lstStyle/>
          <a:p>
            <a:r>
              <a:rPr lang="en-US" b="1" dirty="0"/>
              <a:t>Course </a:t>
            </a:r>
            <a:r>
              <a:rPr lang="en-US" b="1" dirty="0" smtClean="0"/>
              <a:t>Objectives: </a:t>
            </a:r>
          </a:p>
          <a:p>
            <a:pPr lvl="0"/>
            <a:r>
              <a:rPr lang="en-US" sz="2000" dirty="0"/>
              <a:t>Recognize what it takes to be a successful entrepreneur. </a:t>
            </a:r>
          </a:p>
          <a:p>
            <a:pPr lvl="0"/>
            <a:r>
              <a:rPr lang="en-US" sz="2000" dirty="0"/>
              <a:t>Analyze new business opportunities that exist in the marketplace. </a:t>
            </a:r>
          </a:p>
          <a:p>
            <a:pPr lvl="0"/>
            <a:r>
              <a:rPr lang="en-US" sz="2000" dirty="0"/>
              <a:t>Evaluate the feasibility of pursuing an opportunity that you’ve recognized.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Syllabus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5138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726865" cy="4343400"/>
          </a:xfrm>
        </p:spPr>
        <p:txBody>
          <a:bodyPr/>
          <a:lstStyle/>
          <a:p>
            <a:r>
              <a:rPr lang="en-US" b="1" dirty="0" smtClean="0"/>
              <a:t>Grading: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Syllabus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766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4942901" cy="4343400"/>
          </a:xfrm>
        </p:spPr>
        <p:txBody>
          <a:bodyPr/>
          <a:lstStyle/>
          <a:p>
            <a:pPr indent="0"/>
            <a:r>
              <a:rPr lang="en-US" dirty="0" smtClean="0"/>
              <a:t>Individual entrepreneurs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Individual traits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Passion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Cognition</a:t>
            </a:r>
          </a:p>
          <a:p>
            <a:pPr indent="0"/>
            <a:r>
              <a:rPr lang="en-US" dirty="0" smtClean="0"/>
              <a:t>Entrepreneurs </a:t>
            </a:r>
            <a:r>
              <a:rPr lang="en-US" dirty="0"/>
              <a:t>and </a:t>
            </a:r>
            <a:r>
              <a:rPr lang="en-US" dirty="0" smtClean="0"/>
              <a:t>teams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We will look at team motivation and identity</a:t>
            </a:r>
            <a:endParaRPr lang="en-US" sz="2000" dirty="0"/>
          </a:p>
          <a:p>
            <a:pPr marL="2909887" lvl="7" indent="0">
              <a:buNone/>
            </a:pPr>
            <a:endParaRPr lang="en-US" dirty="0"/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2" descr="http://guardianlv.com/wp-content/uploads/2014/01/bill-gates-wal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27" y="1244087"/>
            <a:ext cx="2619709" cy="17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politifact.com.s3.amazonaws.com/politifact%2Fphotos%2FDave_Thom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98" y="1244087"/>
            <a:ext cx="2093495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eg;base64,/9j/4AAQSkZJRgABAQAAAQABAAD/2wCEAAkGBxQSEhUUEhQUFBUVGBUXFRQVFBUVFRcVFBQWFxUUFRQYHCggGBolGxUUITEhJSkrLi4uFx8zODMsNygtLisBCgoKDg0OGxAQGiwcHBwsLCwsLCwsLCwsLCwsLCwsLCwsLCwsLCwsLCwsLCwsKywsLCwsLCwsLCwsLCwsNywsN//AABEIAQAAwAMBIgACEQEDEQH/xAAcAAADAQEBAQEBAAAAAAAAAAAEBQYDAgEHAAj/xAA9EAABAgMFBQYFAgUEAwEAAAABAAIDBBEFEiExQSJRYXGxBjJygZHBEyOh0fAzghRCUmLhFTSSwiSy8UP/xAAZAQADAQEBAAAAAAAAAAAAAAABAgMEAAX/xAAkEQACAgIDAQACAgMAAAAAAAAAAQIRAyESMUEEIjITUUJhcf/aAAwDAQACEQMRAD8ASSx+VD8DfdczA2TyPReyJrBh+Ee69jtwKIoqsOSZFID4rGAHaDjQ3RTujUpzJ/zc1Dw3ZkHdmMM1byBqD+3ooY4tSezmmL7b7h/NVOOVLbQ2D+aqacrIA1d/tW8z1TTst+k7xno1LB/tR4j1TLsqflv8f/UJn0cOqLKGNt/7ehWywhd9/Jn/AGShNiFyJVzzs6YnlzXVVxFikA0JAIoSNyDFfQLGJa4gRMBXUJDbkYXmkFziRRxORG4JpCgw2voK1GlKhC9o4xc1raYMBaMKYHHJLegRTZOzJu1ZpWoA46qnkpf4bHMlj8RrmNMQ0B2zXA0ypxSCNJAgOvtqQKAZk1pdO45KrnZn+HhCDLve0PaHRGF4cARhgQdUt+IrVdmEvZgqS/IAYjAB2uGq4hTd4CG3uwyKZanHIYryyJSNFfWFRzgQMaEiutCqK3uzbJZjHtLi9xaH1FMa1JzQTqWzlFuLa6FdP0/C7q1I7b7w5e6ej/8APwu6tSO2+8OXuriD2B3G+EdAuYneHI9QupfuN8I6BcxO8OR6hA5GUVSjVWRRmpQa8z1TI5lRZ/6MLw+5XcXIrGyzWBD5Hqtn5IBIe9RrhyVxZxwPJvRREUUzGYIPsrWyu7+1vRTXZzZhbI2CpcqqtjuO5KWKdCjWH/tf3Hqj+zDgIbycKOH/AKpfAP8A4xH9xSkRX4trRtakIsKRaRLWhjWp/tBKC/1toLnUIrQUPCuP1U3/AKjcbRpx4FBXy84mtUo1FPD7TVBq08CMvqhZm2r+eX9IJ6hKXQWtArQb99OC/MawmgrjpVcGh7K2kXYgUpgDuHPVazc0ItLxqd4GSXB7BRpyGgw9Vo6JDOT7u+gJ90rQVoqbHnYIaxjmCrS3QbVCnXa4wy4fDa1jcHC7gTWtcsl8+guvOo0mmhonNl26D8uKL9MGuFA4cFNxp2OnemVNmWbBBEZsX4ThSmZqeWvosO0gmaMMZ15l4XSG3BnoDijbIlHuo+AGV0c+8RhoLq17WGI6BDdEp3wKAECu+pSR/ZFZL8WS2kLwu6tSO2xtDl7p7pD5P9kktzvDkeq1oxsdS3cb4R0C8eNocj1C6lf02+EdF4/vDkeoQOMouqlBrzPVVsRSW/meqZHMorJPyIf7uqIdkgrId8hn7uqLJwXHEk+FSta5kjyKrrNdh5NUpMTAqRd1Op3qpsk1aPC3oppbAzi1+47kVKlVdrd13IqRivoE6OR+baRZgspmeMUDZAG8CizhQw4548UdMwqM2AKDNxwCBQVNcAMcSVtCcd1eO7kjZKzb20U4lbMA081OU0isMTkTnwHErH4Lqq5ZYlRggZuw3txGPkgsiHlhaJYxnYDX23ImHNluFb2/DLgKoqbs4jGmCDiyppgME12S4NBslaDRhU1OuCKlg6/UnLI/YpDLSxvDBUEw8wwA5ueTtx5JZUFRbK+yLUfcLC80JrTRHzk4+KxrHvq1vdGGBULZs44HLmnP+r8B6n7JoyX9EppphsWFS4MwA4V50SG3O8OR6pzCmi67sgB1aGp08kmt3vN5HqqJiDqU/Tb4R0X5/eHJ3UL9K/ps8I6L8/vDk7qEAoziqTdmeZ6qtiKSdmeZ6pkcxvZDvkt5u6hGByWWS/5Q5lGNeiwCCZk23jVz6kk4NGVd9eKqbKoAKVpdFK4HzC/WbGgBh+KHEhxIDXMbhT+4FdSUQONWggEYA0JArqQpoLZnancdyPRRM47IK3tI7J5HooSc0ROR3ALQRWuJFfVNn1fQEYDLgp6G7FUlmvvmugSvSKRVug+E0CgTOXCU12k6k2rJJ2eljVDuzodQnH8M1wxASqzhzT2WCKKtCKesIOrgl8PsuM6U4K2FK4rb4Qpgub0K4I+exOzba7Iod/FDTnZyJFuh7gAK4Ur6lfQHSgCGjMAUXkdh/iR8is5pbEc12FHEcnCqMky74paSaAg080fa8uGzUXDvBjhzOFfUBA2eaxnaZdVsxuzy80eLHzG7ML96TW73m8j1Tpvdh/vSW3u8OR6rQiDG8n+mzwjovX94cney8kf02eEL2J3hyd7JTkcxFJHM8z1VbFUlqeZ6pkcwmzXfL8z0RjHpfZp+WfF7IppTimYrUn4YdxLtE3s12Awps5IOVHsjJPIclBPZSS0fp/Fp5Hooab0VzNjA+ahpnRMCJgxlcAqWyCAzPNTsMinsntm5BLPotj2xo1uKcyJok8A44pxIiqxtWehFj2RqN3onEFx3/RJIUTjTmmECZ3oLRVOxq2IdRXku6t/KrKE4FaNXMJ5fG76IKO4YoqI4IOKQVGQ6IztXBo5rhnQivIhw6lJ5I1jONKVx864/nFPO1x7rd972SCzn1iOPAfQhbfmWjyfr/YoG92Hzf0SW3jtDkeqdDJnN/RJbf7zeRWldmXwbSH6TPCF0/vDk72XNn/pM8IXT+8OR9kDkcRFJHM8z1VdEUi7M8z1TI5mlmnYPP2RLUJZnddzCLam8AFyuQ/NUTJ5DkUJANAPzVEyBwHmoLseXRpMZHzU1Bl9kVFa+5oKKljpZZwq1hOmf7SfuumW+aKctk7Gky19OOCoLPg0wWM3Fa5+AxBz550RsgQTVTk/xLQhUjZrDWlNycyZuipNAM17ISwIrmsbRli4ta2obqSPyqjZdR2FTbfiN2fKrg381SSXtCJCeWuvDcCagjgU7saxLkW+SHNNKggOJoagVNdx9V1b9ltiOLmgMFSaVyPD7JmqBFt7aoZWXad9vFGxZ0tzUz2bFyLdKc9o4DnghtcM6fVRkqZog7QPMdoDWjQD7IqXtAuH4VP2bZjw/W6aUcH0u45kUxFExloTvjuaCSKYOpS8NKt3hNKKiicZOTYs7RuvRGbrjiedQkVmvN9w0p7qg7VbFzjeGOeinbO77uXuFqwfqjzfpf5lIMmc39Em7QZt5FOG5M8T+iUW/m3keoV/SPgzs/wDSZ4Qu4neHJ3RZ2d+kzw/daPzHmgcjh6kjmeZ6quiBSLu8eZ6ooLOrL7ruYRbUFZRwd5I9gRsATCh7AP5mtpEUH/JCNfRuOGeaJs99Wg54lT9O/wBG0YpPY79h7eY8ziOibxip2y5wQ4hDu67A864ISVorglxkMI8INhtoKEHHmV+lzTFF2w3ZB5IWE3BQ7RtT2UNkzOGKfwoYfRS0jgE8s2JkptGiKscCUaBl+cUqthwAyT6FiEgt/A7zuRQWkK7MefighVcYVcMMCFM2VB2+NVWx4eRQyLQ0AWHJXe46ldCKjyXQlqGpzGvsjxC1Qk1EooSY1EV2yi1iNb/SD9f/AIkUk7acP7T7Iy3o16K/nT0QUg03nV/pK9HFGoo8TM7mymGTPG73Sa3828j7JyMm+N3QpPb+beR9lX0n4MbM/SZy+61id4efRZ2WPlM5LaJ3h59EDkcPUg4bR5nqrFwSuJJNqaN+qaKObEVlfz+XumDEuso97kOqPaUAnL2VzOARlnHZ8yl0Q4lM7Egue03QTQ4+aRJt0c6SNoqnLRgCFCDiNqI456NBwVaJFxNHCm9bW9ZQjQSwZjFp3OAWiOCXFtol/Ik0SEOecRcOLfrgi4LsEvk4RriKEZjcRmmDGrElZ6l9DaUdUJ3I4JPZUPoU4szHFSlo0QkUMF2CmLXMRj79L2HonZnQ0IGLG+IkiNJpiazbUdf2mXOINR0Vb/qD4gaGio44eZKBgWfs4ItsMsounKww0HwYpBIKEnHYruDN3gfSqBnYtASdAou26KKSSsh56HWI8/3O6rOWbtHkV65xIrvx9SVxAdtHkvViqPBk7bZRMyb43e6TW/m3kfZOGZN8buhSjtBm3z6o+g8GVlfpM5LeINoeawsn9JnL7omIMQea705HEWoFWgE7ihyYn9APmuXTWJxyJC9/ilSIkmSVmHF3IdUe1yXWeCSQASSMAM1S2Z2fiO2ogLW7jmeFF0cUp9ILko9gspZTolHXroPDorixpICE6GwY0qK6nikfwHNOVBon9kvIiUXoYcMcf/TJPI5MVS8u+jnO71aU3AZIqE6qpbUkai+NRtfdTbod1x0wWh00T2mTluSAa8RAO9g7nofNK2GjiFYxoN4EHIqQtSAYbqH13heP9OL+OfNdM9X5s3KPF9obWe+gI4J5YjRkVLSMaqfSExRY8sdGyEgu0JBrsDiNxy/ygpeyWVpiPM/dMIcUF1CiRAxqs8W46NMWZy9j07sV44VC2bZYrtOLhxJxRMCGUSW0SSmWUtCuVkBCNAdnMA404VSrtJMFrKAGhNCdBwrxx9E6m44aC45NBJ5ar5m+03R47iSbpybXZ2ahpI30J9VTBBykmzF9GTjFpds1EbAfmq/S76uI4FcXRT83r2SHzPJbjzCkZk3xu6FK+0Obf3Jm07LfGehSu3z3PP2R9D4EyE61kNgcaEjdXejhOwT/AD/QqZnYJdBYRmB90sHxPwopgot7sucbzfUhdfw0E6t/5KH+K8aL3+JeNCn5IXifTLHsZku2jBjq7UnmmQjgYHH6JiyhJwX6LZoiDJe2koqlowNti18BsQYGh3FfoMs5rqkLiZkjCdgahN5CIaCoQfRwe114DA6JFb0ndF8DmqJp+q6jwQ5pBxBUlKmPVkMxtULalmtitLT5HUFMpmQMKJTQ91dCHVDJFSWwxbj0fOosF8B9H5aO0P2TaBF1Co7Rs0P2CAb1fopuNZcSBj3mDUfy8968vNg4b8PRxZuWn2GwJrFUMhNAjFSzDVGS8yRgsk8afRsxz49lV8cAghZzU3uSYTLiKkUAWdkTZiuBI5N31KTH8/KVFcmdRjotrKs8NbfJq8+gClu0fYhkRxjSwDImN6Fk19dW7j1T2zpu5FuV2X4tKaRs68fUUyXtwwQ4cKPDyZJcrPh0SGW1a4FrhUEHAg11C8kHfN8l9gt/s5DnG1dVkQd2IBwycNR9QvmUxYMeWjfNhuAH84FWHHOunmseTDKLKRyKS2MWnZb4z0KWW/8Ay/uTId0eM9ClvaAd393spJFPDgNrAFN33SP+NcKgsGHFUcoPlN5fdILYliDeGuaDew+GbZ7HFnof8LsTzf6XD0+6Xi9uX68dyNncT+g4EoSdwTOHDoKL9Lw6N3nGvktGDBevOdswJCy1Ze8MEDLtocNNE8mMAg2QBmeapCX4iNbNIT8bpzHviiwNyCjwTW8NSj4LqhTl/Y6F9pyl9vHQ7ik0nCNcc9xVRFh1CUxw3NwxGBPRcnaGrYpAq+If6BQfdaSkqXigGOtcsc+i0iypY5xGLX1NaZc1rLy72mrTp3TlriKjj9VPJdaGj3ZOzFhfDvXDW4cWHTkUNDZwVFcN4mJeBdnVvuCl/wAK7Wui8n68f8bVenq/LPmnfhPdppow4B3vIaBwJxKNskENDm0xFPL8Kn+1MW+5o3H3VDZpugDkSFb4412J9Mr6HkrGD6ACjh3fYfRUsaGIjBoR1SCSlbzmOaBheLsMScLoB3Zqml4OxU5nNel0eZIVSE2Q+65OXMDsDqp61IZY8P8AVOpaLUAp5r0RE/2k7LVAfAAFDVzBhUUzbuPBfOe0IpdBz2l91DqqV7YdkGzbb0M3Ioy/pdwcN/FYZ4rdo0RyUqZ86s8fKb+aoW0IFcPzJNTZ8SABDitLXDTzzB1CGjtxH5osrTTLp6JCJLEE0Oq5MF28ppNso9w4+wWBauSOs+/yUwHNA1ujzCIhOy6IKfk7lHMwoFo44Xh5hevSe16YLa7Cgyqxjw8t2ZWkvHBzW7mVS209hq0DXry1g7gvBDWYNCj3o5aCigJyDjXQ4O9ijWOquntBGOSROhhROypZdIxaQS3dUUqOGaAsZ1GkGtGudQ8Dj900iON3A1pX03oKUYReoMCa0TJa2EKc0E71J25Fo4tG8qnMUg5UUlahrFfzKw/ZG+Js+R02SdrwiXjfUU9VRy+J8x6BKYsIujCgJu4nhRUNkSpdFbQVFQTyqKo/PFhzyDp2fiQiGCjagXqDGuoroqqx416GFKdpmUeDvT7s5E2F6U4rieens1tmBslD2LG2QNycTcG8CFPSdYcQtKEHyiBqmP2PXrXEg03IdkREyySSoKYqtqz2zUOmF7Nh1B3cAV83tCWdDiXHijhp5ZjgvrkKGADTcp3trZ/xYIiNG1CqTxYcx7+SzZ8fJWiuGbWmfJrQb8x3MdAhiEZaI+Y7mP8A1CFIWRF2f0JMCoqEMw00zzWMKYMNxDskXGZXEL1P10YnvYO6HdJ3aImWjVwPkuGioI9FxSnki9qmctBgdX81XBYsHRKUOhwPA70TXQ+XFJ0N2cMKztCPdYeNB6kD3WzmoKdcC5jN5Lv+P+SFy2zjGBGrEe3dQfRdycIfFDDgDU15bhvSeWmP/IicXf4T6I3EOyIxBGYKaada9DFr08tOVDDdFThX10Xza2Jyj30zvO6lX03M0qS6pO9fMGO+LNU0DnE8ryy5YN8UzVgklyZS2dZtyHjm7M9fsqqQlxDbiNojHhXRC2bJk0c7cLvl+eqZXFpSSSSM0pNu2TvasAltM9Uy7OnBB23DqiOz4zWhr8CX+RTtySK2IV17X+RTqG5D2rAvMP5is8HUh5bQEX5FHwThgk8OJVo36hMpM4FUmtCxDgMClsGjrzDkQQeRwTCG9KGupHokgrTQZOqPndtdj4zYjrpY+uQrR1AMM1MzMu6G4te0tIzBFF9o7TSN+Feb3mYjiNQUPb3Z1s1BDXYRGjYfqDTEHe07lCeCPG49jxyu6Y0n5eqFkpy6br8kYyZqMUPMyofkaFal1UiTC3YEELtw1QEC+zBzat3jGiYQnAjeCkehkchgodxzCHlo913w382O3j/CKoh56DUV1biPcIdhCg5I4Uf4k3EplCaG/uNS4dEc+bDGGI7ABpJ5AVoknYol0J8V2cRxd6mvuilVgYJMNuTBrvqFVB1W14JD2mg0ex+/DzGSc2W+8zyVJbSZyJ22ZwEmgPRJOwdlmI58Zw2SaN40OP1R1pwS+L8Fp2nEipxoNSeQVbISbYTGsaKBoAG/z4oZYq0/6DCTpr+whgXrwu2tXMRIgsQ2q1a2EMcF+nW1XdhsxK0S/Ukux45dtNRRZr80LKyoltCCWOqNVvKRDcedQ09CtbUZUDgs5EbLuR6K3cCfobLRMAlrH35moyAp5ryam7kMUzOAXksBBbU4mlTxcdEVGrZzGsw4OIZ5nkPutggIBLRedi44n7IqDFDhUKTVDAeFKj8qug7RKrMmi6C07hT0RUOP7KtCDmG7BeHkh5aPoUU4VyUWqZRHN+pX56yexeNejRxN9tpv4Uq9ozeQ1v7s+iY2FA+HLsA3BS/bsOfMy0PMbTuGYH091ZQ8GsCp/iD0F7RsrCJ/pLT7H6Fd2G+rVrasO9CiD+0/RA9nouyEF+rA+zeBJ0jxYlMTdA3gUBd1+iZUX5gqSBmMSOeXQ+i6Cm3YyOmhYzBwWznIOPECaC2CQviZlGWTDpXih5ll7EI2To0YlVm9CJbDg5fnFCiYXRi1yUeI9nbmgjFCQW3WvOlD0K2Ic7AkDlmu4gDWmu4+lCjdKgJWTdmExKRImAHdHuUVKO+NEvfyNy4lKJScExswjs/zOGg3KjkrrRdbhTCivJio9n410LqxXbJS2affcQPVMrNF1oSyj+AbtiLs08XXwzoajzzTJzDXCvokjbTDe6wD83qsacARqubQuzGVYTmCjLxC6hYhe3SpSdsokctedy0AqsnVC/Mjb0tBOJ6z4cQhzmgubW6dRWlaegWV3abwCMiZIZwpU8E0egGcYbL/AAu6JJYLsjvTyG6rXcndFPdnnUNFSPoGN4018Kdg/wBMZkRh8UMtcz6Pemzs1NdpoBdHkruYilx5NZUqjrhXNQ4+j2YR3ZU3oGch7WGq3nTi0jX7LM94jcrx0I9nsoC3iEbdCGgOqtiUkmckd3AvS5cBy/OKVsY0YsJ53y31NNl2O7ZOK7BwQVvvrLRhvhuFeYpl5pQk5YkaBClgYJFwYczx4r9KzT4hJbg3V2nlvSGwLLbCbQkv1xyryTyLMgYfgV00titMcyzQ0UHmiRFop+TjEnNMjGqeWaLdgSo//9k="/>
          <p:cNvSpPr>
            <a:spLocks noChangeAspect="1" noChangeArrowheads="1"/>
          </p:cNvSpPr>
          <p:nvPr/>
        </p:nvSpPr>
        <p:spPr bwMode="auto">
          <a:xfrm>
            <a:off x="155575" y="-1462088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upload.wikimedia.org/wikipedia/commons/e/e3/Paulgraham_240x3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481"/>
            <a:ext cx="1449084" cy="1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xQTEhQUExQWFRUUFRQVFBcVFxcVFBQYFxQXFxUUFBQYHSggGBwlHBQUITEhJSkrLi4uFx8zODMsNygtLisBCgoKDg0OGxAQGywkHyQsLCwsLCwsLCwsLCwsLCwsLCwsLCwsLCwsLCwsLCwsLCwsLCwsLCwsLCwsLCwsLCwsLP/AABEIAKIBNgMBIgACEQEDEQH/xAAcAAABBQEBAQAAAAAAAAAAAAAAAQIDBAUGBwj/xAA9EAABAwEGAwYEBAQGAwEAAAABAAIRAwQFEiExQVFhcQYTIoGRoTLB0fBCUrHhFGJy8QcjM0OCshWSwhb/xAAZAQADAQEBAAAAAAAAAAAAAAAAAQIDBAX/xAAjEQEBAAICAgIDAQEBAAAAAAAAAQIRAyESMUFRIjJhE8EE/9oADAMBAAIRAxEAPwDxpCfgRhSBqEpCaUAIlCEAqRCEAqEiVACVIlaEAQtfs/cz674blHEGDwjY+oUF2WN1Rwa1odOsh0CTrLcxwlepXP2WrYWAPpUiYxHMuy0a1mXqc5WeeeorHHapc/YmzMzrVXOOuEQA3oQD+q7G47DdlH4AzEPxPIe8baukgcgs2t2MMYe+qB22cT0kD2lZFTsw3PxOJbk5riSdd5EA88gufyt+W0keqWFtI/6TqXQNAn0Vx1XD8WXMCW/t5ryWxOosOEthzeJc0iDkJDzl6LobHfNVvwmY1aXHTod/uUvIeLtbXamkQ4Bw2LgC312XLXvcdGsZLSxx21actQD+oz6KalbGVc2/5dTcHQ+Xqla+cnAZbbeSXkJNenm99dlqrDkC7WCM2kRoCTI8/Vc1WoOAnC6NMwvabQcoOh/WZ9clz3aK62PpF2GXNMkt8JDTMkHeCNIVStJn9vJ6qq1lr3rd5pmQcTDo7TyI2Kx6q3x7Z5qVTVRpz9U0rRzhCEIASpEIAlCEJgJUiJQCygFIhIFlCRCYKkQhLQWgQmOUQckJVbIOKaUpSIMiJSISBUIQgBCEIBUoCRaNyXf31Rjc/E4AQJHMnMQIn2Sodd2Jpjuy4uw5w0mQCfxYT6Z5anPhD2hslU1swY4uMg8ztC6e9Q2y0gynAiA7KZyg8TGSS7DTtLCyMJAEciRII67+a5rn35OiY9aVLsvS0UaWHvO8ZuwnG0Rs1rtOoIhbVG3ttAkEhwEg5lw8/wAbdiDmOawqbHU6pY4EEeh4/VXrJZC10tkScQOkHdRlVTFoGgHGHDxDI8twQeBVqnZcMCP6Tt0PBWbIwVBOjxkRsZzy5HMgbGQrLYiDmDvrB4Hy/RZ01J4nPQjIHf8ApcFfoVy7I5PG+x6/VVazcJh2bdnfU/NQOcWuAPVjtuhSPTX7yQdiMnBQUagBIcJa74uY0PnBUba2ISPiGo4j9lX78TyOv18kSlpjX5crWEsOdJ+bHToOB5heZ3rZ+7e5mGCDGszwOi9ktLcTXMOY1G/WOC897YWP8Q1bDToZGxJG+3kt+LLtOc6cPVUakrftB2US6nMEIQmAhASoAQgJEAoQUiEAJUiEAqEIQBCEJEbByROlBKZGoKCUoEoNGhK4JEgVCRCAVCRKgJqFHFmcmjU8t4C9D/w3o4nyGtAY0v0Bdnk0l0TPxaR5rzhkb8P3+S9N/wAL6ngqunVzAeAhug9B6rPk/VWHtpdqABlxMRxO5PIKtcTO7h33H9wCs+/rXiqyTlt1P2Vt2Cn4QOS5crqOzjx3e2l2gsjXMbWbtAdHsfviE2lVlg9jzCksVTDLH5tcIIVWjZnMcWaj4mfzAbA8Vntcx+ErLQWnENdCOXNW32wOBOzvi5HZwVKqAMzlIggqoauGc/D6x14pFcWrZrxEmnVgjjsRx6J1rpw2NWHQ7s5HlzXPPttM5YhrlmJHRW7LeBbkTLTkDw5HkjRaWqNctdBOex2PD6JtpcfiGxz+YP3xRaaQIyPTkfynkVCythzdoThfO3NNLTs9olvu35grC7U2Ymm7g4HnBGf35rQpDAY8xzCkr1WuGBwGmvHgfdOXVGt9PF7SyJnWf7FV1t9oLNge5sAYZG+YkETJWIu+dxx2aIlSITIJUiEwEIQgBCEIAQgoQAhCEAFCIQlQaClSBKqATgU1CAVxSEJ7QlcjQRpEqRIBKkShAC9C/wANKkMqN4kEeRAn3Xnq6bsVeXd12A/C7Ew+cR7hRnN4qx6rUvpsOB5+4/t7rrrrOJrXbEBYd8WWS4cDI881ZuO8HCi2mxmN7Q6Scmt8RiT0hcmU8o7Mbquohp1SVDlEAxpyXK2u8LQw/FTPIfur93Xk5xGIRPoVFwsXMpVu03nVAM0WgDcuEf8AWVy9a0uquLntAYNwIngBK7+03eC3MSIlcrfFjcSGZtacyWiSBpDY/Ec/IFVx+yyZ4vKg0CaTOHiIxHylWLPa6VT/AE/CeA+mizK/ZcPqEUw8MyIxgAkwAZfrGUgc/Xqri7Lsp+KPF7eS05PCRnhcrfSCx1HtkPALNJ5cCFPWZsc8on8zfm4LcrUGhui52vWDDhd8M+E8OS5t9tbiKNY4cB+Olm0/mbrHopxUBaCPsLMtLi10/ibw4beStWSoCDGh9ir10j05ftvZIdj2d4D1Alp8xP8A6riSvV+0Fl7xpYAJeyW/1tMj2JHmvLbSyHFdfFlvFy8s7QoSpFrGYQhCYCEIQAEIQgEQhBQCoQEIIIQhMzhTSYVod2m90kfjVDCjCr/dJO5QNVSCHK53KO5QNKMIhXe4R3CBpShLhVwUE40kDShCloVC0zpoRyI0Km7hJ3CC09Hs1p76lTrDdsPA9/Qqpb7Q6g1/d/iM9dsvvdYvZS8e6JpuPhd8MnIHgeErrrJRl7W6tdMcuI9lyZTxvbqxvlHG0hUqsL+88WIDBihzhv8AJdN2fuV7W4nHMuxRJLQ07CRJPOfVdPSudjYgDLSBp0Vvuw0JZc25qRWPFq7aFnqTTE8AmOsoKfTb4fJN78aankudvrZooNCsACFVqWpo1UZtw2TEhbYuYvmgHAhblotIjVY1cypntprpj2aoXNwn42ZT+Yc/JTWGocXAjIjYqpewNM943iJjf7lTWRwqOaWmHYZIzEjMeei21dbYXUumvbGHC14/BB55GD7LzvtVY8FZ0fC4kjkTn+sr0+hTOGT0cOR35wR7rk+2t3/5eL8uvT7j1V8OWqw5ZuPPihPqMTYXXHMRARCITBAlQAiEAiEsIQCISwhACEIQCJUiVAaOaJKmxhKHBLbTU+0MlEqwCEohPZ+P9VsSMStBoUgphGx4/wBUcaMaumiEx1EJbHjVUPS4lN3QSGiEbLVR4gkJTjSR3B2THZsrseyV4lwLXasIg7wZHyXGFi3Ox5ivB0c0jzBDvkVHJjvEY5WV6dTrpa1UblYZtoY9zSc2kj5/oQnUKhqP5NzXBp6G5Y66hXbhzyESsi037QpuMukn4WgEuPRozWFaDWM928SfwuBgnkRp6Kz2bud4eatpAaTJgRHKSnqfKY2KNA1WS4ETpORAVGtYCzQmOea0rbflFmUlx0AYJk7ALBvO0Wqu9tNjBRa4+J7jic0AwctAcuaUlqu4lNMndROELSLO6aQc4Gp1PNZbn+ElQe2berZpP4gSOoMj9FDYyX2xoMDDhbhYZaYGZmZ1J9t5KfbrQAwzvP6K12WDqtV9UtDfh0yxOgT8ukrow/Wubl/aOmvSp3IkAHPQ8PuVk21ra9N0ZYgY32+qO29vADADmST5DCPn7KncVpygxEnYb/YUa1Nl7eb2uyYSRGhUHcrvrysbBVJjJ2vIqrbrOzDsvRxx8sduTK6unFdyk7latdozVEuSs0c0g7pJ3SsYkSkelfukGkrGSXJA0q90mmkreSIQNKndoNNWoRhTLSngQrmBKg/FKKITv4YJgLk4OdwUrmvo4WVKLIkFV3BOFZ35Sjv7P8foosR4lO/hHcSnU7UfylSG28ij8h+CE2Z3FRPou4q1/G8io32wI/Ifgr907ikLXKf+LCabQEdl+P2h8SvMY4NktIHRbnYez06lbxwYiAV6vUu6kWQWtiOAWuOFs2zueq+f675Klu62d3Ua7g5pPQHP2Xod4XBQc53hblpGSt2LslZ8OI02kqv8qjzjlL9tIp2x+L4HtaT6QHDyC37tpuZlMg6Tr0VLtzdLYY9uzO7IH8oy84PsVU//AEbe+LYIpkMwyc2uAgmeGWvGVxcvHdOvi5Fy8m2um4RhNMkSWTiA3MbnktuwXVUqtk127EQ0kniDiORUdCt3gg+RCGWhzZGEO+95WG/47MP5dN11ipUml1NpMgAvccRkHYnKZOgUNKJ6lZ1Gs95GLTYN+q1bNQOpUZU7qT/qteDZB55LKtzIbC3bbAXIdoLyABAOanGbqLdRl1B3z3jOGiMueS6q5sNCiXOMBoOuQA49TlHksC6qYa2TvmVldp7e6o4NmGD4WjSdyeJ5reflfFln1NnX5enf1sX4QAGg8Pi95Wld1SBrrB8v7rnLPSyB8/RbF3nJpOQxQeh095VZzrUZ4+2tbqLnjIkHlkeRBTx2Vxsl9R5J5jVFVzmhxG3i6kKo3tsGAtdTJI4H6rp/8uWOtVhzy73HNXzdZoujFI4rLNFX72vR1Z+KIGwVAk6qstb6LH12cLOnCyc0wPdwTxXdwUdq6MfZ43Te5Ke6seCaK6ZdENApvdlS/wASmmuEdjpHhKTNP70JMaY6MzQn4ghBdLLKoUzazVU7pKKSVxaTKumuVrCJylXbZSpyNNCuUsrXNPhMLTddr3jE55lVJLNJudlaLqbI8lr3VYaZAyBnNca+xvmC4qSlaKtLJrzy3UzGS7qrnbOnb2q66Q/C3Tgudt1ipg5ALKqXtWMy/VUaleocy4pZ4y+jxys9xpVbKzkqr7M1VDUfxKTG/ilMb9nc5fhtdn7E51Ud24tI3C9QpXZVcwA1n6bR9F5Hc94vo1A4CeIXoVl7aOwZWeofSF08WpHNy9/DQPZh5M967mIGfVWKV21aeQfI5hZ1PtofxUKg8pVe0dvWjWjVHkFtMsWOqzL/AH1Kby6oQ6mYxNjgZDhzH7Lmb+o0cYNmdjpbOcWipnmQ+kILYM8Vev8Av82gEMY4Dmufo2N52y4nRc3Lq5dOnj3J23LhvU0yGuPh2/l/Zd/RoNqNDguI7K9nxaKuFzoawYn4dY2aJ3P1XoNezspBootwhoiM8xz5815/NqV2ceW4lsdBo2U9S0ALEqXoG65dcvdYt69pABDTJ5LOS1t0l7RXv4i0ea5mzWd1aqJ0GZUAquqPzzJK6m7rGGDnurt8Iidozd4PEdFl3jYBjjgF0wCzKw8XMkkz0yUY5U84yGUQGxGhViz0C0dZw8PXzhDhm7m4n2P1RZT4iwnIgEcjGq02y06q4bJ32RAmCc+RE/r7LzrtPZ3U7Q9ruMjLIgicvfzC9M7JOgOP9R9WifKQuN7RWJtUl4kOcXEAjLJxaWh05/CtOHqsuRyWIJpeFdq2FwyLSqzqcarqrKGtqhSd61I2mE4UQpVNmOeFA+FbNnCabMEbFxtU3BNhWzZgmmzhPcT4VVhKApzZ000EdDxqKEJ5pJU9Fpo1aKlbZCpHBX4yCztrPyZtnoOxQBK3cZDYLTKgux4xEbytW11m4eauWydJt2519YkkkKtaHk7K7aaozVKtVCnyrXpSe88EtJhOxUzCCr9lASyy0e2bUpEbKMOXTusYc1YdvAaYAk8OHUoxz2Jf6bYXjGJ0lej3S5mDaIXlgrPGmEeU/qpm3pVGrgeRAXRhyePwjKbem17ys7dXA9PF+ixr0vim4QxvmfkFyAvf8zfTNSf+Wp7kjyTvNlSmMXS4bBNdJP1yVN16UuJULr1pwYnyWK3b9mrxs9lovqVqga57hAALiWgZZN6ldBY73pWhuKk8OA11BHUHMLx2vXNQgxDW5NHzWjcVqdTqtLThMxO3Q8lhycMu78tsOXWp8PUrRZQ5sEa6g6Ljb4uFzcTmZg5kakdF3VnY5zQSIJAy1T3XeTrHRcky8XXJ9uAuSxwMZ12+q6SgzJbYudj9vTJWbNdbGA5T1U5ZeV2vckYlhsxe79Vl21kvdGkwPX9gtm/b4bY6U4QXOkMbxdxPIbrFDzGI/hBcevRXjLrbLLLvTNLdTwLiT5EJlWlBd/KI9v3VihR8AncD3P7lJUOVR380D1P1CraWrdlu7unUOkNy/qgxB6lcgbxOjvF8WTidSZJA2ndXrfXik4NklpYdYGQ19fkubtbnHMENBALTqHDgfyn7yXTw49ObkvbV/wDIhn4nAcCQR6EQqVW+GSYaXekLKNH80nr8k6Ftpltbq3hP+00df2VbvTwA6E/NNTmpjZ9ME6FOLH8U6nUzUtSuB5pXfwvGz5ViHJpLlZp1gSAupsdzMcyVOWXj7XJL6rjRi4JCXcF0bbG1lTCdCV2l32CkWjwtz5BacU86OTHwxmW3kxeherW66KM/A30Hqhbf41z/AOjg6Wa0joFRsLJWjWZAXHkiqFmZLytZ9mELLs7vEtCvWMJ7kvZVUrWRqybUyCtI1iVRrUZOaq2LiChTU9MwQnU2wFGWlL2bVFthmWqx6rtVYcICz6708cZDk0heU1BKFQCChCATCOCUBKlQCJ4cmoQHrfYC+hWpBjj42ZHnwP3zXVOavEey9ufRtDHN3Ia4cQT9le2WeriaHcdV5/Nh45O/iyuWOzKYIyCma2BnpEn906FBeVgFak+kXFoe0tJbqAeErPGNMr08c7U3x/FWouH+m04aY5A/F5nP0XU1aDgwyNcIPIb9NY9Fz1bszVs1qYyqPBOJjx8LwDOXB3JdVf1YtYGjVxjLcu1Hof0XTy2fjMXNx77tZ7X+EHT4ndOE+oVK1GAGzxc7z0/ULQtRDWgHWJPQfX6LnrdaDME6wTyA2++CjDHdXlWbWrmah4n94Cokg55/fNSVakADmXHqSVCTP7LsxmnJlQT1hNSoVJIhCEGc0KWz1IIB0JVbEpmGdddigNB1INMrXst94W4dlgCk526bUouGpUXjl9tvK69NGvVNV4A1K1hRtFNngqnpGS52xVixwdwW+++gRDA4uO0LfixxkZ5529VDRt9qqf7gyymPZCSy1jTEVGuEmQcJ80i0n9rLr6QWHVX7VuhC5PlNZVE+LzWnWOSEIz9mpU020IQkqe1eoUtLVCFRq1sccSqlCFRmpChCCCAhCAcEIQmYSoQgOx7AUmmqZaDAESAYzXqbUiF53N+9ehxfpEiclQslVj9p2g0TImC0ids9lyfaH42f8/8A5CELSM6rXofi/wCP/ULk7UfG/oP1CVC34vbLkZ9Tfqo0IXVHNQhCEERBSIQZjNU9IhAa1g1/4/RPt2iELSfqqKK6TsY0GsJE5IQq4/cTy+nbXpTEDIa8EIQupzv/2Q=="/>
          <p:cNvSpPr>
            <a:spLocks noChangeAspect="1" noChangeArrowheads="1"/>
          </p:cNvSpPr>
          <p:nvPr/>
        </p:nvSpPr>
        <p:spPr bwMode="auto">
          <a:xfrm>
            <a:off x="155575" y="-2827338"/>
            <a:ext cx="112585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fm.cnbc.com/applications/cnbc.com/resources/img/editorial/2013/11/26/101229688-shark-tank-lori-greiner.1910x10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83" y="3635722"/>
            <a:ext cx="2887579" cy="15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47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4942901" cy="4343400"/>
          </a:xfrm>
        </p:spPr>
        <p:txBody>
          <a:bodyPr/>
          <a:lstStyle/>
          <a:p>
            <a:pPr indent="0"/>
            <a:r>
              <a:rPr lang="en-US" dirty="0" smtClean="0"/>
              <a:t>Individual entrepreneurs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Individual traits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Passion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Cognition</a:t>
            </a:r>
          </a:p>
          <a:p>
            <a:pPr indent="0"/>
            <a:r>
              <a:rPr lang="en-US" dirty="0" smtClean="0"/>
              <a:t>Entrepreneurs </a:t>
            </a:r>
            <a:r>
              <a:rPr lang="en-US" dirty="0"/>
              <a:t>and </a:t>
            </a:r>
            <a:r>
              <a:rPr lang="en-US" dirty="0" smtClean="0"/>
              <a:t>teams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We will look at team motivation and identity</a:t>
            </a:r>
            <a:endParaRPr lang="en-US" sz="2000" dirty="0"/>
          </a:p>
          <a:p>
            <a:pPr marL="2909887" lvl="7" indent="0">
              <a:buNone/>
            </a:pPr>
            <a:endParaRPr lang="en-US" dirty="0"/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2" descr="http://guardianlv.com/wp-content/uploads/2014/01/bill-gates-wal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27" y="1244087"/>
            <a:ext cx="2619709" cy="17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politifact.com.s3.amazonaws.com/politifact%2Fphotos%2FDave_Thom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98" y="1244087"/>
            <a:ext cx="2093495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eg;base64,/9j/4AAQSkZJRgABAQAAAQABAAD/2wCEAAkGBxQSEhUUEhQUFBUVGBUXFRQVFBUVFRcVFBQWFxUUFRQYHCggGBolGxUUITEhJSkrLi4uFx8zODMsNygtLisBCgoKDg0OGxAQGiwcHBwsLCwsLCwsLCwsLCwsLCwsLCwsLCwsLCwsLCwsLCwsKywsLCwsLCwsLCwsLCwsNywsN//AABEIAQAAwAMBIgACEQEDEQH/xAAcAAADAQEBAQEBAAAAAAAAAAAEBQYDAgEHAAj/xAA9EAABAgMFBQYFAgUEAwEAAAABAAIDBBEFEiExQSJRYXGxBjJygZHBEyOh0fAzghRCUmLhFTSSwiSy8UP/xAAZAQADAQEBAAAAAAAAAAAAAAABAgMEAAX/xAAkEQACAgIDAQACAgMAAAAAAAAAAQIRAyESMUEEIjITUUJhcf/aAAwDAQACEQMRAD8ASSx+VD8DfdczA2TyPReyJrBh+Ee69jtwKIoqsOSZFID4rGAHaDjQ3RTujUpzJ/zc1Dw3ZkHdmMM1byBqD+3ooY4tSezmmL7b7h/NVOOVLbQ2D+aqacrIA1d/tW8z1TTst+k7xno1LB/tR4j1TLsqflv8f/UJn0cOqLKGNt/7ehWywhd9/Jn/AGShNiFyJVzzs6YnlzXVVxFikA0JAIoSNyDFfQLGJa4gRMBXUJDbkYXmkFziRRxORG4JpCgw2voK1GlKhC9o4xc1raYMBaMKYHHJLegRTZOzJu1ZpWoA46qnkpf4bHMlj8RrmNMQ0B2zXA0ypxSCNJAgOvtqQKAZk1pdO45KrnZn+HhCDLve0PaHRGF4cARhgQdUt+IrVdmEvZgqS/IAYjAB2uGq4hTd4CG3uwyKZanHIYryyJSNFfWFRzgQMaEiutCqK3uzbJZjHtLi9xaH1FMa1JzQTqWzlFuLa6FdP0/C7q1I7b7w5e6ej/8APwu6tSO2+8OXuriD2B3G+EdAuYneHI9QupfuN8I6BcxO8OR6hA5GUVSjVWRRmpQa8z1TI5lRZ/6MLw+5XcXIrGyzWBD5Hqtn5IBIe9RrhyVxZxwPJvRREUUzGYIPsrWyu7+1vRTXZzZhbI2CpcqqtjuO5KWKdCjWH/tf3Hqj+zDgIbycKOH/AKpfAP8A4xH9xSkRX4trRtakIsKRaRLWhjWp/tBKC/1toLnUIrQUPCuP1U3/AKjcbRpx4FBXy84mtUo1FPD7TVBq08CMvqhZm2r+eX9IJ6hKXQWtArQb99OC/MawmgrjpVcGh7K2kXYgUpgDuHPVazc0ItLxqd4GSXB7BRpyGgw9Vo6JDOT7u+gJ90rQVoqbHnYIaxjmCrS3QbVCnXa4wy4fDa1jcHC7gTWtcsl8+guvOo0mmhonNl26D8uKL9MGuFA4cFNxp2OnemVNmWbBBEZsX4ThSmZqeWvosO0gmaMMZ15l4XSG3BnoDijbIlHuo+AGV0c+8RhoLq17WGI6BDdEp3wKAECu+pSR/ZFZL8WS2kLwu6tSO2xtDl7p7pD5P9kktzvDkeq1oxsdS3cb4R0C8eNocj1C6lf02+EdF4/vDkeoQOMouqlBrzPVVsRSW/meqZHMorJPyIf7uqIdkgrId8hn7uqLJwXHEk+FSta5kjyKrrNdh5NUpMTAqRd1Op3qpsk1aPC3oppbAzi1+47kVKlVdrd13IqRivoE6OR+baRZgspmeMUDZAG8CizhQw4548UdMwqM2AKDNxwCBQVNcAMcSVtCcd1eO7kjZKzb20U4lbMA081OU0isMTkTnwHErH4Lqq5ZYlRggZuw3txGPkgsiHlhaJYxnYDX23ImHNluFb2/DLgKoqbs4jGmCDiyppgME12S4NBslaDRhU1OuCKlg6/UnLI/YpDLSxvDBUEw8wwA5ueTtx5JZUFRbK+yLUfcLC80JrTRHzk4+KxrHvq1vdGGBULZs44HLmnP+r8B6n7JoyX9EppphsWFS4MwA4V50SG3O8OR6pzCmi67sgB1aGp08kmt3vN5HqqJiDqU/Tb4R0X5/eHJ3UL9K/ps8I6L8/vDk7qEAoziqTdmeZ6qtiKSdmeZ6pkcxvZDvkt5u6hGByWWS/5Q5lGNeiwCCZk23jVz6kk4NGVd9eKqbKoAKVpdFK4HzC/WbGgBh+KHEhxIDXMbhT+4FdSUQONWggEYA0JArqQpoLZnancdyPRRM47IK3tI7J5HooSc0ROR3ALQRWuJFfVNn1fQEYDLgp6G7FUlmvvmugSvSKRVug+E0CgTOXCU12k6k2rJJ2eljVDuzodQnH8M1wxASqzhzT2WCKKtCKesIOrgl8PsuM6U4K2FK4rb4Qpgub0K4I+exOzba7Iod/FDTnZyJFuh7gAK4Ur6lfQHSgCGjMAUXkdh/iR8is5pbEc12FHEcnCqMky74paSaAg080fa8uGzUXDvBjhzOFfUBA2eaxnaZdVsxuzy80eLHzG7ML96TW73m8j1Tpvdh/vSW3u8OR6rQiDG8n+mzwjovX94cney8kf02eEL2J3hyd7JTkcxFJHM8z1VbFUlqeZ6pkcwmzXfL8z0RjHpfZp+WfF7IppTimYrUn4YdxLtE3s12Awps5IOVHsjJPIclBPZSS0fp/Fp5Hooab0VzNjA+ahpnRMCJgxlcAqWyCAzPNTsMinsntm5BLPotj2xo1uKcyJok8A44pxIiqxtWehFj2RqN3onEFx3/RJIUTjTmmECZ3oLRVOxq2IdRXku6t/KrKE4FaNXMJ5fG76IKO4YoqI4IOKQVGQ6IztXBo5rhnQivIhw6lJ5I1jONKVx864/nFPO1x7rd972SCzn1iOPAfQhbfmWjyfr/YoG92Hzf0SW3jtDkeqdDJnN/RJbf7zeRWldmXwbSH6TPCF0/vDk72XNn/pM8IXT+8OR9kDkcRFJHM8z1VdEUi7M8z1TI5mlmnYPP2RLUJZnddzCLam8AFyuQ/NUTJ5DkUJANAPzVEyBwHmoLseXRpMZHzU1Bl9kVFa+5oKKljpZZwq1hOmf7SfuumW+aKctk7Gky19OOCoLPg0wWM3Fa5+AxBz550RsgQTVTk/xLQhUjZrDWlNycyZuipNAM17ISwIrmsbRli4ta2obqSPyqjZdR2FTbfiN2fKrg381SSXtCJCeWuvDcCagjgU7saxLkW+SHNNKggOJoagVNdx9V1b9ltiOLmgMFSaVyPD7JmqBFt7aoZWXad9vFGxZ0tzUz2bFyLdKc9o4DnghtcM6fVRkqZog7QPMdoDWjQD7IqXtAuH4VP2bZjw/W6aUcH0u45kUxFExloTvjuaCSKYOpS8NKt3hNKKiicZOTYs7RuvRGbrjiedQkVmvN9w0p7qg7VbFzjeGOeinbO77uXuFqwfqjzfpf5lIMmc39Em7QZt5FOG5M8T+iUW/m3keoV/SPgzs/wDSZ4Qu4neHJ3RZ2d+kzw/daPzHmgcjh6kjmeZ6quiBSLu8eZ6ooLOrL7ruYRbUFZRwd5I9gRsATCh7AP5mtpEUH/JCNfRuOGeaJs99Wg54lT9O/wBG0YpPY79h7eY8ziOibxip2y5wQ4hDu67A864ISVorglxkMI8INhtoKEHHmV+lzTFF2w3ZB5IWE3BQ7RtT2UNkzOGKfwoYfRS0jgE8s2JkptGiKscCUaBl+cUqthwAyT6FiEgt/A7zuRQWkK7MefighVcYVcMMCFM2VB2+NVWx4eRQyLQ0AWHJXe46ldCKjyXQlqGpzGvsjxC1Qk1EooSY1EV2yi1iNb/SD9f/AIkUk7acP7T7Iy3o16K/nT0QUg03nV/pK9HFGoo8TM7mymGTPG73Sa3828j7JyMm+N3QpPb+beR9lX0n4MbM/SZy+61id4efRZ2WPlM5LaJ3h59EDkcPUg4bR5nqrFwSuJJNqaN+qaKObEVlfz+XumDEuso97kOqPaUAnL2VzOARlnHZ8yl0Q4lM7Egue03QTQ4+aRJt0c6SNoqnLRgCFCDiNqI456NBwVaJFxNHCm9bW9ZQjQSwZjFp3OAWiOCXFtol/Ik0SEOecRcOLfrgi4LsEvk4RriKEZjcRmmDGrElZ6l9DaUdUJ3I4JPZUPoU4szHFSlo0QkUMF2CmLXMRj79L2HonZnQ0IGLG+IkiNJpiazbUdf2mXOINR0Vb/qD4gaGio44eZKBgWfs4ItsMsounKww0HwYpBIKEnHYruDN3gfSqBnYtASdAou26KKSSsh56HWI8/3O6rOWbtHkV65xIrvx9SVxAdtHkvViqPBk7bZRMyb43e6TW/m3kfZOGZN8buhSjtBm3z6o+g8GVlfpM5LeINoeawsn9JnL7omIMQea705HEWoFWgE7ihyYn9APmuXTWJxyJC9/ilSIkmSVmHF3IdUe1yXWeCSQASSMAM1S2Z2fiO2ogLW7jmeFF0cUp9ILko9gspZTolHXroPDorixpICE6GwY0qK6nikfwHNOVBon9kvIiUXoYcMcf/TJPI5MVS8u+jnO71aU3AZIqE6qpbUkai+NRtfdTbod1x0wWh00T2mTluSAa8RAO9g7nofNK2GjiFYxoN4EHIqQtSAYbqH13heP9OL+OfNdM9X5s3KPF9obWe+gI4J5YjRkVLSMaqfSExRY8sdGyEgu0JBrsDiNxy/ygpeyWVpiPM/dMIcUF1CiRAxqs8W46NMWZy9j07sV44VC2bZYrtOLhxJxRMCGUSW0SSmWUtCuVkBCNAdnMA404VSrtJMFrKAGhNCdBwrxx9E6m44aC45NBJ5ar5m+03R47iSbpybXZ2ahpI30J9VTBBykmzF9GTjFpds1EbAfmq/S76uI4FcXRT83r2SHzPJbjzCkZk3xu6FK+0Obf3Jm07LfGehSu3z3PP2R9D4EyE61kNgcaEjdXejhOwT/AD/QqZnYJdBYRmB90sHxPwopgot7sucbzfUhdfw0E6t/5KH+K8aL3+JeNCn5IXifTLHsZku2jBjq7UnmmQjgYHH6JiyhJwX6LZoiDJe2koqlowNti18BsQYGh3FfoMs5rqkLiZkjCdgahN5CIaCoQfRwe114DA6JFb0ndF8DmqJp+q6jwQ5pBxBUlKmPVkMxtULalmtitLT5HUFMpmQMKJTQ91dCHVDJFSWwxbj0fOosF8B9H5aO0P2TaBF1Co7Rs0P2CAb1fopuNZcSBj3mDUfy8968vNg4b8PRxZuWn2GwJrFUMhNAjFSzDVGS8yRgsk8afRsxz49lV8cAghZzU3uSYTLiKkUAWdkTZiuBI5N31KTH8/KVFcmdRjotrKs8NbfJq8+gClu0fYhkRxjSwDImN6Fk19dW7j1T2zpu5FuV2X4tKaRs68fUUyXtwwQ4cKPDyZJcrPh0SGW1a4FrhUEHAg11C8kHfN8l9gt/s5DnG1dVkQd2IBwycNR9QvmUxYMeWjfNhuAH84FWHHOunmseTDKLKRyKS2MWnZb4z0KWW/8Ay/uTId0eM9ClvaAd393spJFPDgNrAFN33SP+NcKgsGHFUcoPlN5fdILYliDeGuaDew+GbZ7HFnof8LsTzf6XD0+6Xi9uX68dyNncT+g4EoSdwTOHDoKL9Lw6N3nGvktGDBevOdswJCy1Ze8MEDLtocNNE8mMAg2QBmeapCX4iNbNIT8bpzHviiwNyCjwTW8NSj4LqhTl/Y6F9pyl9vHQ7ik0nCNcc9xVRFh1CUxw3NwxGBPRcnaGrYpAq+If6BQfdaSkqXigGOtcsc+i0iypY5xGLX1NaZc1rLy72mrTp3TlriKjj9VPJdaGj3ZOzFhfDvXDW4cWHTkUNDZwVFcN4mJeBdnVvuCl/wAK7Wui8n68f8bVenq/LPmnfhPdppow4B3vIaBwJxKNskENDm0xFPL8Kn+1MW+5o3H3VDZpugDkSFb4412J9Mr6HkrGD6ACjh3fYfRUsaGIjBoR1SCSlbzmOaBheLsMScLoB3Zqml4OxU5nNel0eZIVSE2Q+65OXMDsDqp61IZY8P8AVOpaLUAp5r0RE/2k7LVAfAAFDVzBhUUzbuPBfOe0IpdBz2l91DqqV7YdkGzbb0M3Ioy/pdwcN/FYZ4rdo0RyUqZ86s8fKb+aoW0IFcPzJNTZ8SABDitLXDTzzB1CGjtxH5osrTTLp6JCJLEE0Oq5MF28ppNso9w4+wWBauSOs+/yUwHNA1ujzCIhOy6IKfk7lHMwoFo44Xh5hevSe16YLa7Cgyqxjw8t2ZWkvHBzW7mVS209hq0DXry1g7gvBDWYNCj3o5aCigJyDjXQ4O9ijWOquntBGOSROhhROypZdIxaQS3dUUqOGaAsZ1GkGtGudQ8Dj900iON3A1pX03oKUYReoMCa0TJa2EKc0E71J25Fo4tG8qnMUg5UUlahrFfzKw/ZG+Js+R02SdrwiXjfUU9VRy+J8x6BKYsIujCgJu4nhRUNkSpdFbQVFQTyqKo/PFhzyDp2fiQiGCjagXqDGuoroqqx416GFKdpmUeDvT7s5E2F6U4rieens1tmBslD2LG2QNycTcG8CFPSdYcQtKEHyiBqmP2PXrXEg03IdkREyySSoKYqtqz2zUOmF7Nh1B3cAV83tCWdDiXHijhp5ZjgvrkKGADTcp3trZ/xYIiNG1CqTxYcx7+SzZ8fJWiuGbWmfJrQb8x3MdAhiEZaI+Y7mP8A1CFIWRF2f0JMCoqEMw00zzWMKYMNxDskXGZXEL1P10YnvYO6HdJ3aImWjVwPkuGioI9FxSnki9qmctBgdX81XBYsHRKUOhwPA70TXQ+XFJ0N2cMKztCPdYeNB6kD3WzmoKdcC5jN5Lv+P+SFy2zjGBGrEe3dQfRdycIfFDDgDU15bhvSeWmP/IicXf4T6I3EOyIxBGYKaada9DFr08tOVDDdFThX10Xza2Jyj30zvO6lX03M0qS6pO9fMGO+LNU0DnE8ryy5YN8UzVgklyZS2dZtyHjm7M9fsqqQlxDbiNojHhXRC2bJk0c7cLvl+eqZXFpSSSSM0pNu2TvasAltM9Uy7OnBB23DqiOz4zWhr8CX+RTtySK2IV17X+RTqG5D2rAvMP5is8HUh5bQEX5FHwThgk8OJVo36hMpM4FUmtCxDgMClsGjrzDkQQeRwTCG9KGupHokgrTQZOqPndtdj4zYjrpY+uQrR1AMM1MzMu6G4te0tIzBFF9o7TSN+Feb3mYjiNQUPb3Z1s1BDXYRGjYfqDTEHe07lCeCPG49jxyu6Y0n5eqFkpy6br8kYyZqMUPMyofkaFal1UiTC3YEELtw1QEC+zBzat3jGiYQnAjeCkehkchgodxzCHlo913w382O3j/CKoh56DUV1biPcIdhCg5I4Uf4k3EplCaG/uNS4dEc+bDGGI7ABpJ5AVoknYol0J8V2cRxd6mvuilVgYJMNuTBrvqFVB1W14JD2mg0ex+/DzGSc2W+8zyVJbSZyJ22ZwEmgPRJOwdlmI58Zw2SaN40OP1R1pwS+L8Fp2nEipxoNSeQVbISbYTGsaKBoAG/z4oZYq0/6DCTpr+whgXrwu2tXMRIgsQ2q1a2EMcF+nW1XdhsxK0S/Ukux45dtNRRZr80LKyoltCCWOqNVvKRDcedQ09CtbUZUDgs5EbLuR6K3cCfobLRMAlrH35moyAp5ryam7kMUzOAXksBBbU4mlTxcdEVGrZzGsw4OIZ5nkPutggIBLRedi44n7IqDFDhUKTVDAeFKj8qug7RKrMmi6C07hT0RUOP7KtCDmG7BeHkh5aPoUU4VyUWqZRHN+pX56yexeNejRxN9tpv4Uq9ozeQ1v7s+iY2FA+HLsA3BS/bsOfMy0PMbTuGYH091ZQ8GsCp/iD0F7RsrCJ/pLT7H6Fd2G+rVrasO9CiD+0/RA9nouyEF+rA+zeBJ0jxYlMTdA3gUBd1+iZUX5gqSBmMSOeXQ+i6Cm3YyOmhYzBwWznIOPECaC2CQviZlGWTDpXih5ll7EI2To0YlVm9CJbDg5fnFCiYXRi1yUeI9nbmgjFCQW3WvOlD0K2Ic7AkDlmu4gDWmu4+lCjdKgJWTdmExKRImAHdHuUVKO+NEvfyNy4lKJScExswjs/zOGg3KjkrrRdbhTCivJio9n410LqxXbJS2affcQPVMrNF1oSyj+AbtiLs08XXwzoajzzTJzDXCvokjbTDe6wD83qsacARqubQuzGVYTmCjLxC6hYhe3SpSdsokctedy0AqsnVC/Mjb0tBOJ6z4cQhzmgubW6dRWlaegWV3abwCMiZIZwpU8E0egGcYbL/AAu6JJYLsjvTyG6rXcndFPdnnUNFSPoGN4018Kdg/wBMZkRh8UMtcz6Pemzs1NdpoBdHkruYilx5NZUqjrhXNQ4+j2YR3ZU3oGch7WGq3nTi0jX7LM94jcrx0I9nsoC3iEbdCGgOqtiUkmckd3AvS5cBy/OKVsY0YsJ53y31NNl2O7ZOK7BwQVvvrLRhvhuFeYpl5pQk5YkaBClgYJFwYczx4r9KzT4hJbg3V2nlvSGwLLbCbQkv1xyryTyLMgYfgV00titMcyzQ0UHmiRFop+TjEnNMjGqeWaLdgSo//9k="/>
          <p:cNvSpPr>
            <a:spLocks noChangeAspect="1" noChangeArrowheads="1"/>
          </p:cNvSpPr>
          <p:nvPr/>
        </p:nvSpPr>
        <p:spPr bwMode="auto">
          <a:xfrm>
            <a:off x="155575" y="-1462088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upload.wikimedia.org/wikipedia/commons/e/e3/Paulgraham_240x3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481"/>
            <a:ext cx="1449084" cy="1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xQTEhQUExQWFRUUFRQVFBcVFxcVFBQYFxQXFxUUFBQYHSggGBwlHBQUITEhJSkrLi4uFx8zODMsNygtLisBCgoKDg0OGxAQGywkHyQsLCwsLCwsLCwsLCwsLCwsLCwsLCwsLCwsLCwsLCwsLCwsLCwsLCwsLCwsLCwsLCwsLP/AABEIAKIBNgMBIgACEQEDEQH/xAAcAAABBQEBAQAAAAAAAAAAAAAAAQIDBAUGBwj/xAA9EAABAwEGAwYEBAQGAwEAAAABAAIRAwQFEiExQVFhcQYTIoGRoTLB0fBCUrHhFGJy8QcjM0OCshWSwhb/xAAZAQADAQEBAAAAAAAAAAAAAAAAAQIDBAX/xAAjEQEBAAICAgIDAQEBAAAAAAAAAQIRAyESMUFRIjJhE8EE/9oADAMBAAIRAxEAPwDxpCfgRhSBqEpCaUAIlCEAqRCEAqEiVACVIlaEAQtfs/cz674blHEGDwjY+oUF2WN1Rwa1odOsh0CTrLcxwlepXP2WrYWAPpUiYxHMuy0a1mXqc5WeeeorHHapc/YmzMzrVXOOuEQA3oQD+q7G47DdlH4AzEPxPIe8baukgcgs2t2MMYe+qB22cT0kD2lZFTsw3PxOJbk5riSdd5EA88gufyt+W0keqWFtI/6TqXQNAn0Vx1XD8WXMCW/t5ryWxOosOEthzeJc0iDkJDzl6LobHfNVvwmY1aXHTod/uUvIeLtbXamkQ4Bw2LgC312XLXvcdGsZLSxx21actQD+oz6KalbGVc2/5dTcHQ+Xqla+cnAZbbeSXkJNenm99dlqrDkC7WCM2kRoCTI8/Vc1WoOAnC6NMwvabQcoOh/WZ9clz3aK62PpF2GXNMkt8JDTMkHeCNIVStJn9vJ6qq1lr3rd5pmQcTDo7TyI2Kx6q3x7Z5qVTVRpz9U0rRzhCEIASpEIAlCEJgJUiJQCygFIhIFlCRCYKkQhLQWgQmOUQckJVbIOKaUpSIMiJSISBUIQgBCEIBUoCRaNyXf31Rjc/E4AQJHMnMQIn2Sodd2Jpjuy4uw5w0mQCfxYT6Z5anPhD2hslU1swY4uMg8ztC6e9Q2y0gynAiA7KZyg8TGSS7DTtLCyMJAEciRII67+a5rn35OiY9aVLsvS0UaWHvO8ZuwnG0Rs1rtOoIhbVG3ttAkEhwEg5lw8/wAbdiDmOawqbHU6pY4EEeh4/VXrJZC10tkScQOkHdRlVTFoGgHGHDxDI8twQeBVqnZcMCP6Tt0PBWbIwVBOjxkRsZzy5HMgbGQrLYiDmDvrB4Hy/RZ01J4nPQjIHf8ApcFfoVy7I5PG+x6/VVazcJh2bdnfU/NQOcWuAPVjtuhSPTX7yQdiMnBQUagBIcJa74uY0PnBUba2ISPiGo4j9lX78TyOv18kSlpjX5crWEsOdJ+bHToOB5heZ3rZ+7e5mGCDGszwOi9ktLcTXMOY1G/WOC897YWP8Q1bDToZGxJG+3kt+LLtOc6cPVUakrftB2US6nMEIQmAhASoAQgJEAoQUiEAJUiEAqEIQBCEJEbByROlBKZGoKCUoEoNGhK4JEgVCRCAVCRKgJqFHFmcmjU8t4C9D/w3o4nyGtAY0v0Bdnk0l0TPxaR5rzhkb8P3+S9N/wAL6ngqunVzAeAhug9B6rPk/VWHtpdqABlxMRxO5PIKtcTO7h33H9wCs+/rXiqyTlt1P2Vt2Cn4QOS5crqOzjx3e2l2gsjXMbWbtAdHsfviE2lVlg9jzCksVTDLH5tcIIVWjZnMcWaj4mfzAbA8Vntcx+ErLQWnENdCOXNW32wOBOzvi5HZwVKqAMzlIggqoauGc/D6x14pFcWrZrxEmnVgjjsRx6J1rpw2NWHQ7s5HlzXPPttM5YhrlmJHRW7LeBbkTLTkDw5HkjRaWqNctdBOex2PD6JtpcfiGxz+YP3xRaaQIyPTkfynkVCythzdoThfO3NNLTs9olvu35grC7U2Ymm7g4HnBGf35rQpDAY8xzCkr1WuGBwGmvHgfdOXVGt9PF7SyJnWf7FV1t9oLNge5sAYZG+YkETJWIu+dxx2aIlSITIJUiEwEIQgBCEIAQgoQAhCEAFCIQlQaClSBKqATgU1CAVxSEJ7QlcjQRpEqRIBKkShAC9C/wANKkMqN4kEeRAn3Xnq6bsVeXd12A/C7Ew+cR7hRnN4qx6rUvpsOB5+4/t7rrrrOJrXbEBYd8WWS4cDI881ZuO8HCi2mxmN7Q6Scmt8RiT0hcmU8o7Mbquohp1SVDlEAxpyXK2u8LQw/FTPIfur93Xk5xGIRPoVFwsXMpVu03nVAM0WgDcuEf8AWVy9a0uquLntAYNwIngBK7+03eC3MSIlcrfFjcSGZtacyWiSBpDY/Ec/IFVx+yyZ4vKg0CaTOHiIxHylWLPa6VT/AE/CeA+mizK/ZcPqEUw8MyIxgAkwAZfrGUgc/Xqri7Lsp+KPF7eS05PCRnhcrfSCx1HtkPALNJ5cCFPWZsc8on8zfm4LcrUGhui52vWDDhd8M+E8OS5t9tbiKNY4cB+Olm0/mbrHopxUBaCPsLMtLi10/ibw4beStWSoCDGh9ir10j05ftvZIdj2d4D1Alp8xP8A6riSvV+0Fl7xpYAJeyW/1tMj2JHmvLbSyHFdfFlvFy8s7QoSpFrGYQhCYCEIQAEIQgEQhBQCoQEIIIQhMzhTSYVod2m90kfjVDCjCr/dJO5QNVSCHK53KO5QNKMIhXe4R3CBpShLhVwUE40kDShCloVC0zpoRyI0Km7hJ3CC09Hs1p76lTrDdsPA9/Qqpb7Q6g1/d/iM9dsvvdYvZS8e6JpuPhd8MnIHgeErrrJRl7W6tdMcuI9lyZTxvbqxvlHG0hUqsL+88WIDBihzhv8AJdN2fuV7W4nHMuxRJLQ07CRJPOfVdPSudjYgDLSBp0Vvuw0JZc25qRWPFq7aFnqTTE8AmOsoKfTb4fJN78aankudvrZooNCsACFVqWpo1UZtw2TEhbYuYvmgHAhblotIjVY1cypntprpj2aoXNwn42ZT+Yc/JTWGocXAjIjYqpewNM943iJjf7lTWRwqOaWmHYZIzEjMeei21dbYXUumvbGHC14/BB55GD7LzvtVY8FZ0fC4kjkTn+sr0+hTOGT0cOR35wR7rk+2t3/5eL8uvT7j1V8OWqw5ZuPPihPqMTYXXHMRARCITBAlQAiEAiEsIQCISwhACEIQCJUiVAaOaJKmxhKHBLbTU+0MlEqwCEohPZ+P9VsSMStBoUgphGx4/wBUcaMaumiEx1EJbHjVUPS4lN3QSGiEbLVR4gkJTjSR3B2THZsrseyV4lwLXasIg7wZHyXGFi3Ox5ivB0c0jzBDvkVHJjvEY5WV6dTrpa1UblYZtoY9zSc2kj5/oQnUKhqP5NzXBp6G5Y66hXbhzyESsi037QpuMukn4WgEuPRozWFaDWM928SfwuBgnkRp6Kz2bud4eatpAaTJgRHKSnqfKY2KNA1WS4ETpORAVGtYCzQmOea0rbflFmUlx0AYJk7ALBvO0Wqu9tNjBRa4+J7jic0AwctAcuaUlqu4lNMndROELSLO6aQc4Gp1PNZbn+ElQe2berZpP4gSOoMj9FDYyX2xoMDDhbhYZaYGZmZ1J9t5KfbrQAwzvP6K12WDqtV9UtDfh0yxOgT8ukrow/Wubl/aOmvSp3IkAHPQ8PuVk21ra9N0ZYgY32+qO29vADADmST5DCPn7KncVpygxEnYb/YUa1Nl7eb2uyYSRGhUHcrvrysbBVJjJ2vIqrbrOzDsvRxx8sduTK6unFdyk7latdozVEuSs0c0g7pJ3SsYkSkelfukGkrGSXJA0q90mmkreSIQNKndoNNWoRhTLSngQrmBKg/FKKITv4YJgLk4OdwUrmvo4WVKLIkFV3BOFZ35Sjv7P8foosR4lO/hHcSnU7UfylSG28ij8h+CE2Z3FRPou4q1/G8io32wI/Ifgr907ikLXKf+LCabQEdl+P2h8SvMY4NktIHRbnYez06lbxwYiAV6vUu6kWQWtiOAWuOFs2zueq+f675Klu62d3Ua7g5pPQHP2Xod4XBQc53hblpGSt2LslZ8OI02kqv8qjzjlL9tIp2x+L4HtaT6QHDyC37tpuZlMg6Tr0VLtzdLYY9uzO7IH8oy84PsVU//AEbe+LYIpkMwyc2uAgmeGWvGVxcvHdOvi5Fy8m2um4RhNMkSWTiA3MbnktuwXVUqtk127EQ0kniDiORUdCt3gg+RCGWhzZGEO+95WG/47MP5dN11ipUml1NpMgAvccRkHYnKZOgUNKJ6lZ1Gs95GLTYN+q1bNQOpUZU7qT/qteDZB55LKtzIbC3bbAXIdoLyABAOanGbqLdRl1B3z3jOGiMueS6q5sNCiXOMBoOuQA49TlHksC6qYa2TvmVldp7e6o4NmGD4WjSdyeJ5reflfFln1NnX5enf1sX4QAGg8Pi95Wld1SBrrB8v7rnLPSyB8/RbF3nJpOQxQeh095VZzrUZ4+2tbqLnjIkHlkeRBTx2Vxsl9R5J5jVFVzmhxG3i6kKo3tsGAtdTJI4H6rp/8uWOtVhzy73HNXzdZoujFI4rLNFX72vR1Z+KIGwVAk6qstb6LH12cLOnCyc0wPdwTxXdwUdq6MfZ43Te5Ke6seCaK6ZdENApvdlS/wASmmuEdjpHhKTNP70JMaY6MzQn4ghBdLLKoUzazVU7pKKSVxaTKumuVrCJylXbZSpyNNCuUsrXNPhMLTddr3jE55lVJLNJudlaLqbI8lr3VYaZAyBnNca+xvmC4qSlaKtLJrzy3UzGS7qrnbOnb2q66Q/C3Tgudt1ipg5ALKqXtWMy/VUaleocy4pZ4y+jxys9xpVbKzkqr7M1VDUfxKTG/ilMb9nc5fhtdn7E51Ud24tI3C9QpXZVcwA1n6bR9F5Hc94vo1A4CeIXoVl7aOwZWeofSF08WpHNy9/DQPZh5M967mIGfVWKV21aeQfI5hZ1PtofxUKg8pVe0dvWjWjVHkFtMsWOqzL/AH1Kby6oQ6mYxNjgZDhzH7Lmb+o0cYNmdjpbOcWipnmQ+kILYM8Vev8Av82gEMY4Dmufo2N52y4nRc3Lq5dOnj3J23LhvU0yGuPh2/l/Zd/RoNqNDguI7K9nxaKuFzoawYn4dY2aJ3P1XoNezspBootwhoiM8xz5815/NqV2ceW4lsdBo2U9S0ALEqXoG65dcvdYt69pABDTJ5LOS1t0l7RXv4i0ea5mzWd1aqJ0GZUAquqPzzJK6m7rGGDnurt8Iidozd4PEdFl3jYBjjgF0wCzKw8XMkkz0yUY5U84yGUQGxGhViz0C0dZw8PXzhDhm7m4n2P1RZT4iwnIgEcjGq02y06q4bJ32RAmCc+RE/r7LzrtPZ3U7Q9ruMjLIgicvfzC9M7JOgOP9R9WifKQuN7RWJtUl4kOcXEAjLJxaWh05/CtOHqsuRyWIJpeFdq2FwyLSqzqcarqrKGtqhSd61I2mE4UQpVNmOeFA+FbNnCabMEbFxtU3BNhWzZgmmzhPcT4VVhKApzZ000EdDxqKEJ5pJU9Fpo1aKlbZCpHBX4yCztrPyZtnoOxQBK3cZDYLTKgux4xEbytW11m4eauWydJt2519YkkkKtaHk7K7aaozVKtVCnyrXpSe88EtJhOxUzCCr9lASyy0e2bUpEbKMOXTusYc1YdvAaYAk8OHUoxz2Jf6bYXjGJ0lej3S5mDaIXlgrPGmEeU/qpm3pVGrgeRAXRhyePwjKbem17ys7dXA9PF+ixr0vim4QxvmfkFyAvf8zfTNSf+Wp7kjyTvNlSmMXS4bBNdJP1yVN16UuJULr1pwYnyWK3b9mrxs9lovqVqga57hAALiWgZZN6ldBY73pWhuKk8OA11BHUHMLx2vXNQgxDW5NHzWjcVqdTqtLThMxO3Q8lhycMu78tsOXWp8PUrRZQ5sEa6g6Ljb4uFzcTmZg5kakdF3VnY5zQSIJAy1T3XeTrHRcky8XXJ9uAuSxwMZ12+q6SgzJbYudj9vTJWbNdbGA5T1U5ZeV2vckYlhsxe79Vl21kvdGkwPX9gtm/b4bY6U4QXOkMbxdxPIbrFDzGI/hBcevRXjLrbLLLvTNLdTwLiT5EJlWlBd/KI9v3VihR8AncD3P7lJUOVR380D1P1CraWrdlu7unUOkNy/qgxB6lcgbxOjvF8WTidSZJA2ndXrfXik4NklpYdYGQ19fkubtbnHMENBALTqHDgfyn7yXTw49ObkvbV/wDIhn4nAcCQR6EQqVW+GSYaXekLKNH80nr8k6Ftpltbq3hP+00df2VbvTwA6E/NNTmpjZ9ME6FOLH8U6nUzUtSuB5pXfwvGz5ViHJpLlZp1gSAupsdzMcyVOWXj7XJL6rjRi4JCXcF0bbG1lTCdCV2l32CkWjwtz5BacU86OTHwxmW3kxeherW66KM/A30Hqhbf41z/AOjg6Wa0joFRsLJWjWZAXHkiqFmZLytZ9mELLs7vEtCvWMJ7kvZVUrWRqybUyCtI1iVRrUZOaq2LiChTU9MwQnU2wFGWlL2bVFthmWqx6rtVYcICz6708cZDk0heU1BKFQCChCATCOCUBKlQCJ4cmoQHrfYC+hWpBjj42ZHnwP3zXVOavEey9ufRtDHN3Ia4cQT9le2WeriaHcdV5/Nh45O/iyuWOzKYIyCma2BnpEn906FBeVgFak+kXFoe0tJbqAeErPGNMr08c7U3x/FWouH+m04aY5A/F5nP0XU1aDgwyNcIPIb9NY9Fz1bszVs1qYyqPBOJjx8LwDOXB3JdVf1YtYGjVxjLcu1Hof0XTy2fjMXNx77tZ7X+EHT4ndOE+oVK1GAGzxc7z0/ULQtRDWgHWJPQfX6LnrdaDME6wTyA2++CjDHdXlWbWrmah4n94Cokg55/fNSVakADmXHqSVCTP7LsxmnJlQT1hNSoVJIhCEGc0KWz1IIB0JVbEpmGdddigNB1INMrXst94W4dlgCk526bUouGpUXjl9tvK69NGvVNV4A1K1hRtFNngqnpGS52xVixwdwW+++gRDA4uO0LfixxkZ5529VDRt9qqf7gyymPZCSy1jTEVGuEmQcJ80i0n9rLr6QWHVX7VuhC5PlNZVE+LzWnWOSEIz9mpU020IQkqe1eoUtLVCFRq1sccSqlCFRmpChCCCAhCAcEIQmYSoQgOx7AUmmqZaDAESAYzXqbUiF53N+9ehxfpEiclQslVj9p2g0TImC0ids9lyfaH42f8/8A5CELSM6rXofi/wCP/ULk7UfG/oP1CVC34vbLkZ9Tfqo0IXVHNQhCEERBSIQZjNU9IhAa1g1/4/RPt2iELSfqqKK6TsY0GsJE5IQq4/cTy+nbXpTEDIa8EIQupzv/2Q=="/>
          <p:cNvSpPr>
            <a:spLocks noChangeAspect="1" noChangeArrowheads="1"/>
          </p:cNvSpPr>
          <p:nvPr/>
        </p:nvSpPr>
        <p:spPr bwMode="auto">
          <a:xfrm>
            <a:off x="155575" y="-2827338"/>
            <a:ext cx="112585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fm.cnbc.com/applications/cnbc.com/resources/img/editorial/2013/11/26/101229688-shark-tank-lori-greiner.1910x10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83" y="3635722"/>
            <a:ext cx="2887579" cy="15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52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Social Identity Theory</a:t>
            </a: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Social environments (community, 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Cause Normative </a:t>
            </a:r>
            <a:r>
              <a:rPr lang="en-US" dirty="0" smtClean="0"/>
              <a:t>Behaviors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Self-Categorization- individual </a:t>
            </a:r>
            <a:r>
              <a:rPr lang="en-US" dirty="0"/>
              <a:t>can categorize oneself as an object and be sort able into </a:t>
            </a:r>
            <a:r>
              <a:rPr lang="en-US" dirty="0" smtClean="0"/>
              <a:t>classifications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See groups as “us” and “them” often in psychology research see your group as superior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and Previous Research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June 12,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28" name="Picture 4" descr="http://static.wallpedes.com/wallpaper/viking/viking-ship-fantasy-wallpaper-free-download-wallpaper-viking-ship-fantasy-free-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18" y="1476260"/>
            <a:ext cx="4524142" cy="28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118" y="4459587"/>
            <a:ext cx="49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Viking raiders created a society where normative behavior felt raiding coastal settlements was a natural and “ok” function of society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6743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529137" cy="4343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12, 2015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098" name="Picture 2" descr="http://ris.fashion.telegraph.co.uk/RichImageService.svc/imagecontent/1/TMG8194304/m/rexfeatures_456966_178279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9" y="1614413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175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408</TotalTime>
  <Words>287</Words>
  <Application>Microsoft Office PowerPoint</Application>
  <PresentationFormat>Widescreen</PresentationFormat>
  <Paragraphs>61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Wingdings</vt:lpstr>
      <vt:lpstr>OSU_Template</vt:lpstr>
      <vt:lpstr>Ba 260: Intro to Entrepreneurship</vt:lpstr>
      <vt:lpstr>Course Overview</vt:lpstr>
      <vt:lpstr>Syllabus </vt:lpstr>
      <vt:lpstr>Syllabus </vt:lpstr>
      <vt:lpstr>Syllabus </vt:lpstr>
      <vt:lpstr>PowerPoint Presentation</vt:lpstr>
      <vt:lpstr>PowerPoint Presentation</vt:lpstr>
      <vt:lpstr>Literature Review and Previous Research </vt:lpstr>
      <vt:lpstr>Theory Development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52</cp:revision>
  <cp:lastPrinted>2015-04-30T19:20:56Z</cp:lastPrinted>
  <dcterms:created xsi:type="dcterms:W3CDTF">2015-04-25T20:13:14Z</dcterms:created>
  <dcterms:modified xsi:type="dcterms:W3CDTF">2015-06-12T22:04:55Z</dcterms:modified>
</cp:coreProperties>
</file>