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3660" r:id="rId1"/>
  </p:sldMasterIdLst>
  <p:notesMasterIdLst>
    <p:notesMasterId r:id="rId23"/>
  </p:notesMasterIdLst>
  <p:handoutMasterIdLst>
    <p:handoutMasterId r:id="rId24"/>
  </p:handoutMasterIdLst>
  <p:sldIdLst>
    <p:sldId id="286" r:id="rId2"/>
    <p:sldId id="290" r:id="rId3"/>
    <p:sldId id="291" r:id="rId4"/>
    <p:sldId id="303" r:id="rId5"/>
    <p:sldId id="304" r:id="rId6"/>
    <p:sldId id="305" r:id="rId7"/>
    <p:sldId id="307" r:id="rId8"/>
    <p:sldId id="306" r:id="rId9"/>
    <p:sldId id="292" r:id="rId10"/>
    <p:sldId id="293" r:id="rId11"/>
    <p:sldId id="294" r:id="rId12"/>
    <p:sldId id="295" r:id="rId13"/>
    <p:sldId id="296" r:id="rId14"/>
    <p:sldId id="308" r:id="rId15"/>
    <p:sldId id="309" r:id="rId16"/>
    <p:sldId id="297" r:id="rId17"/>
    <p:sldId id="298" r:id="rId18"/>
    <p:sldId id="299" r:id="rId19"/>
    <p:sldId id="300" r:id="rId20"/>
    <p:sldId id="301" r:id="rId21"/>
    <p:sldId id="302" r:id="rId22"/>
  </p:sldIdLst>
  <p:sldSz cx="12192000" cy="6858000"/>
  <p:notesSz cx="7010400" cy="9296400"/>
  <p:defaultTextStyle>
    <a:defPPr>
      <a:defRPr lang="en-US"/>
    </a:defPPr>
    <a:lvl1pPr algn="l" defTabSz="457200" rtl="0" eaLnBrk="0" fontAlgn="base" hangingPunct="0">
      <a:spcBef>
        <a:spcPct val="0"/>
      </a:spcBef>
      <a:spcAft>
        <a:spcPct val="0"/>
      </a:spcAft>
      <a:defRPr kern="1200">
        <a:solidFill>
          <a:schemeClr val="tx1"/>
        </a:solidFill>
        <a:latin typeface="Palatino"/>
        <a:ea typeface="MS PGothic"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Palatino"/>
        <a:ea typeface="MS PGothic"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Palatino"/>
        <a:ea typeface="MS PGothic"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Palatino"/>
        <a:ea typeface="MS PGothic"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Palatino"/>
        <a:ea typeface="MS PGothic" panose="020B0600070205080204" pitchFamily="34" charset="-128"/>
        <a:cs typeface="+mn-cs"/>
      </a:defRPr>
    </a:lvl5pPr>
    <a:lvl6pPr marL="2286000" algn="l" defTabSz="914400" rtl="0" eaLnBrk="1" latinLnBrk="0" hangingPunct="1">
      <a:defRPr kern="1200">
        <a:solidFill>
          <a:schemeClr val="tx1"/>
        </a:solidFill>
        <a:latin typeface="Palatino"/>
        <a:ea typeface="MS PGothic" panose="020B0600070205080204" pitchFamily="34" charset="-128"/>
        <a:cs typeface="+mn-cs"/>
      </a:defRPr>
    </a:lvl6pPr>
    <a:lvl7pPr marL="2743200" algn="l" defTabSz="914400" rtl="0" eaLnBrk="1" latinLnBrk="0" hangingPunct="1">
      <a:defRPr kern="1200">
        <a:solidFill>
          <a:schemeClr val="tx1"/>
        </a:solidFill>
        <a:latin typeface="Palatino"/>
        <a:ea typeface="MS PGothic" panose="020B0600070205080204" pitchFamily="34" charset="-128"/>
        <a:cs typeface="+mn-cs"/>
      </a:defRPr>
    </a:lvl7pPr>
    <a:lvl8pPr marL="3200400" algn="l" defTabSz="914400" rtl="0" eaLnBrk="1" latinLnBrk="0" hangingPunct="1">
      <a:defRPr kern="1200">
        <a:solidFill>
          <a:schemeClr val="tx1"/>
        </a:solidFill>
        <a:latin typeface="Palatino"/>
        <a:ea typeface="MS PGothic" panose="020B0600070205080204" pitchFamily="34" charset="-128"/>
        <a:cs typeface="+mn-cs"/>
      </a:defRPr>
    </a:lvl8pPr>
    <a:lvl9pPr marL="3657600" algn="l" defTabSz="914400" rtl="0" eaLnBrk="1" latinLnBrk="0" hangingPunct="1">
      <a:defRPr kern="1200">
        <a:solidFill>
          <a:schemeClr val="tx1"/>
        </a:solidFill>
        <a:latin typeface="Palatino"/>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82" autoAdjust="0"/>
    <p:restoredTop sz="77445" autoAdjust="0"/>
  </p:normalViewPr>
  <p:slideViewPr>
    <p:cSldViewPr snapToGrid="0" snapToObjects="1">
      <p:cViewPr varScale="1">
        <p:scale>
          <a:sx n="59" d="100"/>
          <a:sy n="59" d="100"/>
        </p:scale>
        <p:origin x="102" y="75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eaLnBrk="1" fontAlgn="auto" hangingPunct="1">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sz="quarter" idx="1"/>
          </p:nvPr>
        </p:nvSpPr>
        <p:spPr>
          <a:xfrm>
            <a:off x="3970938" y="0"/>
            <a:ext cx="3037840" cy="464820"/>
          </a:xfrm>
          <a:prstGeom prst="rect">
            <a:avLst/>
          </a:prstGeom>
        </p:spPr>
        <p:txBody>
          <a:bodyPr vert="horz" wrap="square" lIns="93177" tIns="46589" rIns="93177" bIns="46589"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A38BCD2C-452B-4257-84E8-438A88AA7A18}" type="datetimeFigureOut">
              <a:rPr lang="en-US" altLang="en-US"/>
              <a:pPr>
                <a:defRPr/>
              </a:pPr>
              <a:t>7/3/2015</a:t>
            </a:fld>
            <a:endParaRPr lang="en-US" altLang="en-US"/>
          </a:p>
        </p:txBody>
      </p:sp>
      <p:sp>
        <p:nvSpPr>
          <p:cNvPr id="4" name="Footer Placeholder 3"/>
          <p:cNvSpPr>
            <a:spLocks noGrp="1"/>
          </p:cNvSpPr>
          <p:nvPr>
            <p:ph type="ftr" sz="quarter" idx="2"/>
          </p:nvPr>
        </p:nvSpPr>
        <p:spPr>
          <a:xfrm>
            <a:off x="0" y="8829967"/>
            <a:ext cx="3037840" cy="464820"/>
          </a:xfrm>
          <a:prstGeom prst="rect">
            <a:avLst/>
          </a:prstGeom>
        </p:spPr>
        <p:txBody>
          <a:bodyPr vert="horz" lIns="93177" tIns="46589" rIns="93177" bIns="46589" rtlCol="0" anchor="b"/>
          <a:lstStyle>
            <a:lvl1pPr algn="l" eaLnBrk="1" fontAlgn="auto" hangingPunct="1">
              <a:spcBef>
                <a:spcPts val="0"/>
              </a:spcBef>
              <a:spcAft>
                <a:spcPts val="0"/>
              </a:spcAft>
              <a:defRPr sz="1200">
                <a:latin typeface="+mn-lt"/>
                <a:ea typeface="+mn-ea"/>
              </a:defRPr>
            </a:lvl1pPr>
          </a:lstStyle>
          <a:p>
            <a:pPr>
              <a:defRPr/>
            </a:pPr>
            <a:endParaRPr lang="en-US"/>
          </a:p>
        </p:txBody>
      </p:sp>
      <p:sp>
        <p:nvSpPr>
          <p:cNvPr id="5" name="Slide Number Placeholder 4"/>
          <p:cNvSpPr>
            <a:spLocks noGrp="1"/>
          </p:cNvSpPr>
          <p:nvPr>
            <p:ph type="sldNum" sz="quarter" idx="3"/>
          </p:nvPr>
        </p:nvSpPr>
        <p:spPr>
          <a:xfrm>
            <a:off x="3970938" y="8829967"/>
            <a:ext cx="3037840" cy="464820"/>
          </a:xfrm>
          <a:prstGeom prst="rect">
            <a:avLst/>
          </a:prstGeom>
        </p:spPr>
        <p:txBody>
          <a:bodyPr vert="horz" wrap="square" lIns="93177" tIns="46589" rIns="93177" bIns="46589"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229D1E66-5FCE-45E8-933C-BCE9D672EA8D}" type="slidenum">
              <a:rPr lang="en-US" altLang="en-US"/>
              <a:pPr>
                <a:defRPr/>
              </a:pPr>
              <a:t>‹#›</a:t>
            </a:fld>
            <a:endParaRPr lang="en-US" altLang="en-US"/>
          </a:p>
        </p:txBody>
      </p:sp>
    </p:spTree>
    <p:extLst>
      <p:ext uri="{BB962C8B-B14F-4D97-AF65-F5344CB8AC3E}">
        <p14:creationId xmlns:p14="http://schemas.microsoft.com/office/powerpoint/2010/main" val="13793042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eaLnBrk="1" fontAlgn="auto" hangingPunct="1">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idx="1"/>
          </p:nvPr>
        </p:nvSpPr>
        <p:spPr>
          <a:xfrm>
            <a:off x="3970938" y="0"/>
            <a:ext cx="3037840" cy="464820"/>
          </a:xfrm>
          <a:prstGeom prst="rect">
            <a:avLst/>
          </a:prstGeom>
        </p:spPr>
        <p:txBody>
          <a:bodyPr vert="horz" wrap="square" lIns="93177" tIns="46589" rIns="93177" bIns="46589" numCol="1" anchor="t" anchorCtr="0" compatLnSpc="1">
            <a:prstTxWarp prst="textNoShape">
              <a:avLst/>
            </a:prstTxWarp>
          </a:bodyPr>
          <a:lstStyle>
            <a:lvl1pPr algn="r" eaLnBrk="1" hangingPunct="1">
              <a:defRPr sz="1200">
                <a:latin typeface="Calibri" panose="020F0502020204030204" pitchFamily="34" charset="0"/>
              </a:defRPr>
            </a:lvl1pPr>
          </a:lstStyle>
          <a:p>
            <a:pPr>
              <a:defRPr/>
            </a:pPr>
            <a:fld id="{DE9659B8-025A-484A-A951-B1F411373DA5}" type="datetimeFigureOut">
              <a:rPr lang="en-US" altLang="en-US"/>
              <a:pPr>
                <a:defRPr/>
              </a:pPr>
              <a:t>7/3/2015</a:t>
            </a:fld>
            <a:endParaRPr lang="en-US" altLang="en-US"/>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3177" tIns="46589" rIns="93177" bIns="46589" rtlCol="0" anchor="ctr"/>
          <a:lstStyle/>
          <a:p>
            <a:pPr lvl="0"/>
            <a:endParaRPr lang="en-US" noProof="0"/>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eaLnBrk="1" fontAlgn="auto" hangingPunct="1">
              <a:spcBef>
                <a:spcPts val="0"/>
              </a:spcBef>
              <a:spcAft>
                <a:spcPts val="0"/>
              </a:spcAft>
              <a:defRPr sz="1200">
                <a:latin typeface="+mn-lt"/>
                <a:ea typeface="+mn-ea"/>
              </a:defRPr>
            </a:lvl1pPr>
          </a:lstStyle>
          <a:p>
            <a:pPr>
              <a:defRPr/>
            </a:pPr>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wrap="square" lIns="93177" tIns="46589" rIns="93177" bIns="46589" numCol="1" anchor="b" anchorCtr="0" compatLnSpc="1">
            <a:prstTxWarp prst="textNoShape">
              <a:avLst/>
            </a:prstTxWarp>
          </a:bodyPr>
          <a:lstStyle>
            <a:lvl1pPr algn="r" eaLnBrk="1" hangingPunct="1">
              <a:defRPr sz="1200">
                <a:latin typeface="Calibri" panose="020F0502020204030204" pitchFamily="34" charset="0"/>
              </a:defRPr>
            </a:lvl1pPr>
          </a:lstStyle>
          <a:p>
            <a:pPr>
              <a:defRPr/>
            </a:pPr>
            <a:fld id="{88334D40-2BDF-4E8D-9462-42D9DAE5708F}" type="slidenum">
              <a:rPr lang="en-US" altLang="en-US"/>
              <a:pPr>
                <a:defRPr/>
              </a:pPr>
              <a:t>‹#›</a:t>
            </a:fld>
            <a:endParaRPr lang="en-US" altLang="en-US"/>
          </a:p>
        </p:txBody>
      </p:sp>
    </p:spTree>
    <p:extLst>
      <p:ext uri="{BB962C8B-B14F-4D97-AF65-F5344CB8AC3E}">
        <p14:creationId xmlns:p14="http://schemas.microsoft.com/office/powerpoint/2010/main" val="967435222"/>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Option 3">
    <p:spTree>
      <p:nvGrpSpPr>
        <p:cNvPr id="1" name=""/>
        <p:cNvGrpSpPr/>
        <p:nvPr/>
      </p:nvGrpSpPr>
      <p:grpSpPr>
        <a:xfrm>
          <a:off x="0" y="0"/>
          <a:ext cx="0" cy="0"/>
          <a:chOff x="0" y="0"/>
          <a:chExt cx="0" cy="0"/>
        </a:xfrm>
      </p:grpSpPr>
      <p:sp>
        <p:nvSpPr>
          <p:cNvPr id="10" name="Rectangle 8"/>
          <p:cNvSpPr>
            <a:spLocks noChangeArrowheads="1"/>
          </p:cNvSpPr>
          <p:nvPr/>
        </p:nvSpPr>
        <p:spPr bwMode="auto">
          <a:xfrm>
            <a:off x="0" y="0"/>
            <a:ext cx="12323763" cy="6958013"/>
          </a:xfrm>
          <a:prstGeom prst="rect">
            <a:avLst/>
          </a:prstGeom>
          <a:solidFill>
            <a:srgbClr val="FDFFFB"/>
          </a:solidFill>
          <a:ln w="9525">
            <a:solidFill>
              <a:schemeClr val="tx1"/>
            </a:solidFill>
            <a:round/>
            <a:headEnd/>
            <a:tailEnd/>
          </a:ln>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fontAlgn="base">
              <a:spcBef>
                <a:spcPct val="0"/>
              </a:spcBef>
              <a:spcAft>
                <a:spcPct val="0"/>
              </a:spcAft>
              <a:defRPr>
                <a:solidFill>
                  <a:schemeClr val="tx1"/>
                </a:solidFill>
                <a:latin typeface="Palatino" charset="0"/>
                <a:ea typeface="MS PGothic" panose="020B0600070205080204" pitchFamily="34" charset="-128"/>
              </a:defRPr>
            </a:lvl9pPr>
          </a:lstStyle>
          <a:p>
            <a:pPr defTabSz="914400">
              <a:defRPr/>
            </a:pPr>
            <a:endParaRPr lang="en-US" altLang="en-US" sz="2400">
              <a:solidFill>
                <a:srgbClr val="999999"/>
              </a:solidFill>
              <a:latin typeface="Arial" panose="020B0604020202020204" pitchFamily="34" charset="0"/>
            </a:endParaRPr>
          </a:p>
        </p:txBody>
      </p:sp>
      <p:sp>
        <p:nvSpPr>
          <p:cNvPr id="11" name="Rectangle 9"/>
          <p:cNvSpPr>
            <a:spLocks noChangeArrowheads="1"/>
          </p:cNvSpPr>
          <p:nvPr/>
        </p:nvSpPr>
        <p:spPr bwMode="auto">
          <a:xfrm>
            <a:off x="379413" y="301625"/>
            <a:ext cx="11630025" cy="1984375"/>
          </a:xfrm>
          <a:prstGeom prst="rect">
            <a:avLst/>
          </a:pr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fontAlgn="base">
              <a:spcBef>
                <a:spcPct val="0"/>
              </a:spcBef>
              <a:spcAft>
                <a:spcPct val="0"/>
              </a:spcAft>
              <a:defRPr>
                <a:solidFill>
                  <a:schemeClr val="tx1"/>
                </a:solidFill>
                <a:latin typeface="Palatino" charset="0"/>
                <a:ea typeface="MS PGothic" panose="020B0600070205080204" pitchFamily="34" charset="-128"/>
              </a:defRPr>
            </a:lvl9pPr>
          </a:lstStyle>
          <a:p>
            <a:pPr defTabSz="914400">
              <a:defRPr/>
            </a:pPr>
            <a:endParaRPr lang="en-US" altLang="en-US" sz="2400">
              <a:solidFill>
                <a:srgbClr val="999999"/>
              </a:solidFill>
              <a:latin typeface="Arial" panose="020B0604020202020204" pitchFamily="34" charset="0"/>
            </a:endParaRPr>
          </a:p>
        </p:txBody>
      </p:sp>
      <p:pic>
        <p:nvPicPr>
          <p:cNvPr id="12" name="Picture 1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3888" y="155575"/>
            <a:ext cx="1477962" cy="157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4" name="Rectangle 2"/>
          <p:cNvSpPr>
            <a:spLocks noGrp="1" noChangeArrowheads="1"/>
          </p:cNvSpPr>
          <p:nvPr>
            <p:ph type="ctrTitle"/>
          </p:nvPr>
        </p:nvSpPr>
        <p:spPr>
          <a:xfrm>
            <a:off x="2339311" y="301752"/>
            <a:ext cx="8534400" cy="1371600"/>
          </a:xfrm>
        </p:spPr>
        <p:txBody>
          <a:bodyPr/>
          <a:lstStyle>
            <a:lvl1pPr algn="l">
              <a:defRPr sz="3600">
                <a:solidFill>
                  <a:schemeClr val="tx1"/>
                </a:solidFill>
                <a:effectLst/>
              </a:defRPr>
            </a:lvl1pPr>
          </a:lstStyle>
          <a:p>
            <a:r>
              <a:rPr lang="en-US" smtClean="0"/>
              <a:t>Click to edit Master title style</a:t>
            </a:r>
            <a:endParaRPr lang="en-US" dirty="0"/>
          </a:p>
        </p:txBody>
      </p:sp>
      <p:sp>
        <p:nvSpPr>
          <p:cNvPr id="3075" name="Rectangle 3"/>
          <p:cNvSpPr>
            <a:spLocks noGrp="1" noChangeArrowheads="1"/>
          </p:cNvSpPr>
          <p:nvPr>
            <p:ph type="subTitle" idx="1"/>
          </p:nvPr>
        </p:nvSpPr>
        <p:spPr>
          <a:xfrm>
            <a:off x="2347040" y="1804308"/>
            <a:ext cx="8534400" cy="457200"/>
          </a:xfrm>
        </p:spPr>
        <p:txBody>
          <a:bodyPr/>
          <a:lstStyle>
            <a:lvl1pPr marL="0" indent="0" algn="l">
              <a:buFont typeface="Times" pitchFamily="-96" charset="0"/>
              <a:buNone/>
              <a:defRPr kumimoji="0" lang="en-US" sz="1800" b="0" i="0" u="none" strike="noStrike" kern="0" cap="none" spc="0" normalizeH="0" baseline="0" noProof="0" dirty="0">
                <a:ln>
                  <a:noFill/>
                </a:ln>
                <a:solidFill>
                  <a:sysClr val="windowText" lastClr="000000">
                    <a:lumMod val="75000"/>
                    <a:lumOff val="25000"/>
                  </a:sysClr>
                </a:solidFill>
                <a:effectLst/>
                <a:uLnTx/>
                <a:uFillTx/>
                <a:latin typeface="Calibri"/>
                <a:ea typeface="+mn-ea"/>
                <a:cs typeface="Calibri"/>
              </a:defRPr>
            </a:lvl1pPr>
          </a:lstStyle>
          <a:p>
            <a:r>
              <a:rPr lang="en-US" smtClean="0"/>
              <a:t>Click to edit Master subtitle style</a:t>
            </a:r>
            <a:endParaRPr lang="en-US" dirty="0"/>
          </a:p>
        </p:txBody>
      </p:sp>
      <p:sp>
        <p:nvSpPr>
          <p:cNvPr id="25" name="Picture Placeholder 2"/>
          <p:cNvSpPr>
            <a:spLocks noGrp="1"/>
          </p:cNvSpPr>
          <p:nvPr>
            <p:ph type="pic" sz="quarter" idx="10"/>
          </p:nvPr>
        </p:nvSpPr>
        <p:spPr>
          <a:xfrm>
            <a:off x="378884" y="2369374"/>
            <a:ext cx="4148667" cy="2068513"/>
          </a:xfrm>
        </p:spPr>
        <p:txBody>
          <a:bodyPr>
            <a:normAutofit/>
          </a:bodyPr>
          <a:lstStyle/>
          <a:p>
            <a:pPr lvl="0"/>
            <a:r>
              <a:rPr lang="en-US" noProof="0" smtClean="0"/>
              <a:t>Click icon to add picture</a:t>
            </a:r>
            <a:endParaRPr lang="en-US" noProof="0" dirty="0" smtClean="0"/>
          </a:p>
        </p:txBody>
      </p:sp>
      <p:sp>
        <p:nvSpPr>
          <p:cNvPr id="26" name="Picture Placeholder 4"/>
          <p:cNvSpPr>
            <a:spLocks noGrp="1"/>
          </p:cNvSpPr>
          <p:nvPr>
            <p:ph type="pic" sz="quarter" idx="11"/>
          </p:nvPr>
        </p:nvSpPr>
        <p:spPr>
          <a:xfrm>
            <a:off x="4618567" y="2369374"/>
            <a:ext cx="3615267" cy="2068513"/>
          </a:xfrm>
        </p:spPr>
        <p:txBody>
          <a:bodyPr>
            <a:normAutofit/>
          </a:bodyPr>
          <a:lstStyle/>
          <a:p>
            <a:pPr lvl="0"/>
            <a:r>
              <a:rPr lang="en-US" noProof="0" smtClean="0"/>
              <a:t>Click icon to add picture</a:t>
            </a:r>
            <a:endParaRPr lang="en-US" noProof="0" dirty="0" smtClean="0"/>
          </a:p>
        </p:txBody>
      </p:sp>
      <p:sp>
        <p:nvSpPr>
          <p:cNvPr id="27" name="Picture Placeholder 6"/>
          <p:cNvSpPr>
            <a:spLocks noGrp="1"/>
          </p:cNvSpPr>
          <p:nvPr>
            <p:ph type="pic" sz="quarter" idx="12"/>
          </p:nvPr>
        </p:nvSpPr>
        <p:spPr>
          <a:xfrm>
            <a:off x="8335434" y="2369373"/>
            <a:ext cx="3674229" cy="4197350"/>
          </a:xfrm>
        </p:spPr>
        <p:txBody>
          <a:bodyPr>
            <a:normAutofit/>
          </a:bodyPr>
          <a:lstStyle/>
          <a:p>
            <a:pPr lvl="0"/>
            <a:r>
              <a:rPr lang="en-US" noProof="0" smtClean="0"/>
              <a:t>Click icon to add picture</a:t>
            </a:r>
            <a:endParaRPr lang="en-US" noProof="0" dirty="0" smtClean="0"/>
          </a:p>
        </p:txBody>
      </p:sp>
      <p:sp>
        <p:nvSpPr>
          <p:cNvPr id="28" name="Picture Placeholder 8"/>
          <p:cNvSpPr>
            <a:spLocks noGrp="1"/>
          </p:cNvSpPr>
          <p:nvPr>
            <p:ph type="pic" sz="quarter" idx="13"/>
          </p:nvPr>
        </p:nvSpPr>
        <p:spPr>
          <a:xfrm>
            <a:off x="6563918" y="4495037"/>
            <a:ext cx="1669916" cy="2071687"/>
          </a:xfrm>
        </p:spPr>
        <p:txBody>
          <a:bodyPr>
            <a:normAutofit/>
          </a:bodyPr>
          <a:lstStyle/>
          <a:p>
            <a:pPr lvl="0"/>
            <a:r>
              <a:rPr lang="en-US" noProof="0" smtClean="0"/>
              <a:t>Click icon to add picture</a:t>
            </a:r>
            <a:endParaRPr lang="en-US" noProof="0" dirty="0" smtClean="0"/>
          </a:p>
        </p:txBody>
      </p:sp>
      <p:sp>
        <p:nvSpPr>
          <p:cNvPr id="29" name="Picture Placeholder 10"/>
          <p:cNvSpPr>
            <a:spLocks noGrp="1"/>
          </p:cNvSpPr>
          <p:nvPr>
            <p:ph type="pic" sz="quarter" idx="14"/>
          </p:nvPr>
        </p:nvSpPr>
        <p:spPr>
          <a:xfrm>
            <a:off x="4618567" y="4495037"/>
            <a:ext cx="1847851" cy="2071687"/>
          </a:xfrm>
        </p:spPr>
        <p:txBody>
          <a:bodyPr>
            <a:normAutofit/>
          </a:bodyPr>
          <a:lstStyle/>
          <a:p>
            <a:pPr lvl="0"/>
            <a:r>
              <a:rPr lang="en-US" noProof="0" smtClean="0"/>
              <a:t>Click icon to add picture</a:t>
            </a:r>
            <a:endParaRPr lang="en-US" noProof="0" dirty="0" smtClean="0"/>
          </a:p>
        </p:txBody>
      </p:sp>
      <p:sp>
        <p:nvSpPr>
          <p:cNvPr id="30" name="Picture Placeholder 12"/>
          <p:cNvSpPr>
            <a:spLocks noGrp="1"/>
          </p:cNvSpPr>
          <p:nvPr>
            <p:ph type="pic" sz="quarter" idx="15"/>
          </p:nvPr>
        </p:nvSpPr>
        <p:spPr>
          <a:xfrm>
            <a:off x="378884" y="4495037"/>
            <a:ext cx="4148667" cy="2071687"/>
          </a:xfrm>
        </p:spPr>
        <p:txBody>
          <a:bodyPr>
            <a:normAutofit/>
          </a:bodyPr>
          <a:lstStyle/>
          <a:p>
            <a:pPr lvl="0"/>
            <a:r>
              <a:rPr lang="en-US" noProof="0" smtClean="0"/>
              <a:t>Click icon to add picture</a:t>
            </a:r>
            <a:endParaRPr lang="en-US" noProof="0" dirty="0" smtClean="0"/>
          </a:p>
        </p:txBody>
      </p:sp>
    </p:spTree>
    <p:extLst>
      <p:ext uri="{BB962C8B-B14F-4D97-AF65-F5344CB8AC3E}">
        <p14:creationId xmlns:p14="http://schemas.microsoft.com/office/powerpoint/2010/main" val="736168705"/>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 column w/number">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0" y="1371600"/>
            <a:ext cx="5486400"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10" name="Picture Placeholder 7"/>
          <p:cNvSpPr>
            <a:spLocks noGrp="1"/>
          </p:cNvSpPr>
          <p:nvPr>
            <p:ph type="pic" sz="quarter" idx="10"/>
          </p:nvPr>
        </p:nvSpPr>
        <p:spPr>
          <a:xfrm>
            <a:off x="6400800" y="1371600"/>
            <a:ext cx="5181600" cy="4343400"/>
          </a:xfrm>
        </p:spPr>
        <p:txBody>
          <a:bodyPr>
            <a:normAutofit/>
          </a:bodyPr>
          <a:lstStyle/>
          <a:p>
            <a:pPr lvl="0"/>
            <a:r>
              <a:rPr lang="en-US" noProof="0" smtClean="0"/>
              <a:t>Click icon to add picture</a:t>
            </a:r>
            <a:endParaRPr lang="en-US" noProof="0"/>
          </a:p>
        </p:txBody>
      </p:sp>
      <p:sp>
        <p:nvSpPr>
          <p:cNvPr id="6" name="Date Placeholder 5"/>
          <p:cNvSpPr>
            <a:spLocks noGrp="1"/>
          </p:cNvSpPr>
          <p:nvPr>
            <p:ph type="dt" sz="half" idx="11"/>
          </p:nvPr>
        </p:nvSpPr>
        <p:spPr/>
        <p:txBody>
          <a:bodyPr/>
          <a:lstStyle>
            <a:lvl1pPr>
              <a:defRPr/>
            </a:lvl1pPr>
          </a:lstStyle>
          <a:p>
            <a:pPr>
              <a:defRPr/>
            </a:pPr>
            <a:fld id="{435172A4-5616-4936-BF01-5FC24026BA39}" type="datetime4">
              <a:rPr lang="en-US" altLang="en-US"/>
              <a:pPr>
                <a:defRPr/>
              </a:pPr>
              <a:t>July 3, 2015</a:t>
            </a:fld>
            <a:endParaRPr lang="en-US" altLang="en-US"/>
          </a:p>
        </p:txBody>
      </p:sp>
      <p:sp>
        <p:nvSpPr>
          <p:cNvPr id="7" name="Slide Number Placeholder 6"/>
          <p:cNvSpPr>
            <a:spLocks noGrp="1"/>
          </p:cNvSpPr>
          <p:nvPr>
            <p:ph type="sldNum" sz="quarter" idx="12"/>
          </p:nvPr>
        </p:nvSpPr>
        <p:spPr/>
        <p:txBody>
          <a:bodyPr/>
          <a:lstStyle>
            <a:lvl1pPr>
              <a:defRPr/>
            </a:lvl1pPr>
          </a:lstStyle>
          <a:p>
            <a:pPr>
              <a:defRPr/>
            </a:pPr>
            <a:fld id="{AC76C7F3-8BA9-4D04-BE52-2829CA6DCD77}" type="slidenum">
              <a:rPr lang="en-US" altLang="en-US"/>
              <a:pPr>
                <a:defRPr/>
              </a:pPr>
              <a:t>‹#›</a:t>
            </a:fld>
            <a:endParaRPr lang="en-US" altLang="en-US"/>
          </a:p>
        </p:txBody>
      </p:sp>
      <p:sp>
        <p:nvSpPr>
          <p:cNvPr id="9" name="Footer Placeholder 10"/>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223531304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 column no bullets and thumbnail">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71600"/>
            <a:ext cx="7315200" cy="4343400"/>
          </a:xfrm>
        </p:spPr>
        <p:txBody>
          <a:bodyPr/>
          <a:lstStyle>
            <a:lvl1pPr marL="0" algn="l">
              <a:buFontTx/>
              <a:buNone/>
              <a:defRPr sz="2400"/>
            </a:lvl1pPr>
            <a:lvl2pPr marL="0">
              <a:buFontTx/>
              <a:buNone/>
              <a:defRPr sz="2000"/>
            </a:lvl2pPr>
            <a:lvl3pPr marL="0">
              <a:buFontTx/>
              <a:buNone/>
              <a:defRPr/>
            </a:lvl3pPr>
            <a:lvl4pPr marL="0">
              <a:buFontTx/>
              <a:buNone/>
              <a:defRPr/>
            </a:lvl4pPr>
            <a:lvl5pPr marL="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9" name="Picture Placeholder 9"/>
          <p:cNvSpPr>
            <a:spLocks noGrp="1"/>
          </p:cNvSpPr>
          <p:nvPr>
            <p:ph type="pic" sz="quarter" idx="10"/>
          </p:nvPr>
        </p:nvSpPr>
        <p:spPr>
          <a:xfrm>
            <a:off x="8229600" y="1371600"/>
            <a:ext cx="3352800" cy="2057400"/>
          </a:xfrm>
        </p:spPr>
        <p:txBody>
          <a:bodyPr>
            <a:normAutofit/>
          </a:bodyPr>
          <a:lstStyle/>
          <a:p>
            <a:pPr lvl="0"/>
            <a:r>
              <a:rPr lang="en-US" noProof="0" smtClean="0"/>
              <a:t>Click icon to add picture</a:t>
            </a:r>
            <a:endParaRPr lang="en-US" noProof="0"/>
          </a:p>
        </p:txBody>
      </p:sp>
      <p:sp>
        <p:nvSpPr>
          <p:cNvPr id="10" name="Picture Placeholder 9"/>
          <p:cNvSpPr>
            <a:spLocks noGrp="1"/>
          </p:cNvSpPr>
          <p:nvPr>
            <p:ph type="pic" sz="quarter" idx="11"/>
          </p:nvPr>
        </p:nvSpPr>
        <p:spPr>
          <a:xfrm>
            <a:off x="8229600" y="3657600"/>
            <a:ext cx="3352800" cy="2057400"/>
          </a:xfrm>
        </p:spPr>
        <p:txBody>
          <a:bodyPr>
            <a:normAutofit/>
          </a:bodyPr>
          <a:lstStyle/>
          <a:p>
            <a:pPr lvl="0"/>
            <a:r>
              <a:rPr lang="en-US" noProof="0" smtClean="0"/>
              <a:t>Click icon to add picture</a:t>
            </a:r>
            <a:endParaRPr lang="en-US" noProof="0"/>
          </a:p>
        </p:txBody>
      </p:sp>
      <p:sp>
        <p:nvSpPr>
          <p:cNvPr id="6" name="Date Placeholder 6"/>
          <p:cNvSpPr>
            <a:spLocks noGrp="1"/>
          </p:cNvSpPr>
          <p:nvPr>
            <p:ph type="dt" sz="half" idx="12"/>
          </p:nvPr>
        </p:nvSpPr>
        <p:spPr/>
        <p:txBody>
          <a:bodyPr/>
          <a:lstStyle>
            <a:lvl1pPr>
              <a:defRPr/>
            </a:lvl1pPr>
          </a:lstStyle>
          <a:p>
            <a:pPr>
              <a:defRPr/>
            </a:pPr>
            <a:fld id="{488EE162-0366-4510-BA8E-D536E892A121}" type="datetime4">
              <a:rPr lang="en-US" altLang="en-US"/>
              <a:pPr>
                <a:defRPr/>
              </a:pPr>
              <a:t>July 3, 2015</a:t>
            </a:fld>
            <a:endParaRPr lang="en-US" altLang="en-US"/>
          </a:p>
        </p:txBody>
      </p:sp>
      <p:sp>
        <p:nvSpPr>
          <p:cNvPr id="7" name="Slide Number Placeholder 11"/>
          <p:cNvSpPr>
            <a:spLocks noGrp="1"/>
          </p:cNvSpPr>
          <p:nvPr>
            <p:ph type="sldNum" sz="quarter" idx="13"/>
          </p:nvPr>
        </p:nvSpPr>
        <p:spPr/>
        <p:txBody>
          <a:bodyPr/>
          <a:lstStyle>
            <a:lvl1pPr>
              <a:defRPr/>
            </a:lvl1pPr>
          </a:lstStyle>
          <a:p>
            <a:pPr>
              <a:defRPr/>
            </a:pPr>
            <a:fld id="{E2750B7B-B0EF-43F0-94AA-03BBC403C459}" type="slidenum">
              <a:rPr lang="en-US" altLang="en-US"/>
              <a:pPr>
                <a:defRPr/>
              </a:pPr>
              <a:t>‹#›</a:t>
            </a:fld>
            <a:endParaRPr lang="en-US" altLang="en-US"/>
          </a:p>
        </p:txBody>
      </p:sp>
      <p:sp>
        <p:nvSpPr>
          <p:cNvPr id="11" name="Footer Placeholder 12"/>
          <p:cNvSpPr>
            <a:spLocks noGrp="1"/>
          </p:cNvSpPr>
          <p:nvPr>
            <p:ph type="ftr" sz="quarter" idx="14"/>
          </p:nvPr>
        </p:nvSpPr>
        <p:spPr/>
        <p:txBody>
          <a:bodyPr/>
          <a:lstStyle>
            <a:lvl1pPr>
              <a:defRPr/>
            </a:lvl1pPr>
          </a:lstStyle>
          <a:p>
            <a:pPr>
              <a:defRPr/>
            </a:pPr>
            <a:endParaRPr lang="en-US"/>
          </a:p>
        </p:txBody>
      </p:sp>
    </p:spTree>
    <p:extLst>
      <p:ext uri="{BB962C8B-B14F-4D97-AF65-F5344CB8AC3E}">
        <p14:creationId xmlns:p14="http://schemas.microsoft.com/office/powerpoint/2010/main" val="64083367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 column w/number and thumbnail">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0" y="1371600"/>
            <a:ext cx="7315200"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9" name="Picture Placeholder 9"/>
          <p:cNvSpPr>
            <a:spLocks noGrp="1"/>
          </p:cNvSpPr>
          <p:nvPr>
            <p:ph type="pic" sz="quarter" idx="10"/>
          </p:nvPr>
        </p:nvSpPr>
        <p:spPr>
          <a:xfrm>
            <a:off x="8229600" y="1371600"/>
            <a:ext cx="3352800" cy="2057400"/>
          </a:xfrm>
        </p:spPr>
        <p:txBody>
          <a:bodyPr>
            <a:normAutofit/>
          </a:bodyPr>
          <a:lstStyle/>
          <a:p>
            <a:pPr lvl="0"/>
            <a:r>
              <a:rPr lang="en-US" noProof="0" smtClean="0"/>
              <a:t>Click icon to add picture</a:t>
            </a:r>
            <a:endParaRPr lang="en-US" noProof="0"/>
          </a:p>
        </p:txBody>
      </p:sp>
      <p:sp>
        <p:nvSpPr>
          <p:cNvPr id="10" name="Picture Placeholder 9"/>
          <p:cNvSpPr>
            <a:spLocks noGrp="1"/>
          </p:cNvSpPr>
          <p:nvPr>
            <p:ph type="pic" sz="quarter" idx="11"/>
          </p:nvPr>
        </p:nvSpPr>
        <p:spPr>
          <a:xfrm>
            <a:off x="8229600" y="3657600"/>
            <a:ext cx="3352800" cy="2057400"/>
          </a:xfrm>
        </p:spPr>
        <p:txBody>
          <a:bodyPr>
            <a:normAutofit/>
          </a:bodyPr>
          <a:lstStyle/>
          <a:p>
            <a:pPr lvl="0"/>
            <a:r>
              <a:rPr lang="en-US" noProof="0" smtClean="0"/>
              <a:t>Click icon to add picture</a:t>
            </a:r>
            <a:endParaRPr lang="en-US" noProof="0"/>
          </a:p>
        </p:txBody>
      </p:sp>
      <p:sp>
        <p:nvSpPr>
          <p:cNvPr id="6" name="Date Placeholder 6"/>
          <p:cNvSpPr>
            <a:spLocks noGrp="1"/>
          </p:cNvSpPr>
          <p:nvPr>
            <p:ph type="dt" sz="half" idx="12"/>
          </p:nvPr>
        </p:nvSpPr>
        <p:spPr/>
        <p:txBody>
          <a:bodyPr/>
          <a:lstStyle>
            <a:lvl1pPr>
              <a:defRPr/>
            </a:lvl1pPr>
          </a:lstStyle>
          <a:p>
            <a:pPr>
              <a:defRPr/>
            </a:pPr>
            <a:fld id="{605C5AEB-E039-4F24-9EEC-97BADDE6F4BA}" type="datetime4">
              <a:rPr lang="en-US" altLang="en-US"/>
              <a:pPr>
                <a:defRPr/>
              </a:pPr>
              <a:t>July 3, 2015</a:t>
            </a:fld>
            <a:endParaRPr lang="en-US" altLang="en-US"/>
          </a:p>
        </p:txBody>
      </p:sp>
      <p:sp>
        <p:nvSpPr>
          <p:cNvPr id="7" name="Slide Number Placeholder 11"/>
          <p:cNvSpPr>
            <a:spLocks noGrp="1"/>
          </p:cNvSpPr>
          <p:nvPr>
            <p:ph type="sldNum" sz="quarter" idx="13"/>
          </p:nvPr>
        </p:nvSpPr>
        <p:spPr/>
        <p:txBody>
          <a:bodyPr/>
          <a:lstStyle>
            <a:lvl1pPr>
              <a:defRPr/>
            </a:lvl1pPr>
          </a:lstStyle>
          <a:p>
            <a:pPr>
              <a:defRPr/>
            </a:pPr>
            <a:fld id="{21536AF0-D832-402A-88D0-400C464DE3B5}" type="slidenum">
              <a:rPr lang="en-US" altLang="en-US"/>
              <a:pPr>
                <a:defRPr/>
              </a:pPr>
              <a:t>‹#›</a:t>
            </a:fld>
            <a:endParaRPr lang="en-US" altLang="en-US"/>
          </a:p>
        </p:txBody>
      </p:sp>
      <p:sp>
        <p:nvSpPr>
          <p:cNvPr id="11" name="Footer Placeholder 12"/>
          <p:cNvSpPr>
            <a:spLocks noGrp="1"/>
          </p:cNvSpPr>
          <p:nvPr>
            <p:ph type="ftr" sz="quarter" idx="14"/>
          </p:nvPr>
        </p:nvSpPr>
        <p:spPr/>
        <p:txBody>
          <a:bodyPr/>
          <a:lstStyle>
            <a:lvl1pPr>
              <a:defRPr/>
            </a:lvl1pPr>
          </a:lstStyle>
          <a:p>
            <a:pPr>
              <a:defRPr/>
            </a:pPr>
            <a:endParaRPr lang="en-US"/>
          </a:p>
        </p:txBody>
      </p:sp>
    </p:spTree>
    <p:extLst>
      <p:ext uri="{BB962C8B-B14F-4D97-AF65-F5344CB8AC3E}">
        <p14:creationId xmlns:p14="http://schemas.microsoft.com/office/powerpoint/2010/main" val="392000640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 w/bullets">
    <p:spTree>
      <p:nvGrpSpPr>
        <p:cNvPr id="1" name=""/>
        <p:cNvGrpSpPr/>
        <p:nvPr/>
      </p:nvGrpSpPr>
      <p:grpSpPr>
        <a:xfrm>
          <a:off x="0" y="0"/>
          <a:ext cx="0" cy="0"/>
          <a:chOff x="0" y="0"/>
          <a:chExt cx="0" cy="0"/>
        </a:xfrm>
      </p:grpSpPr>
      <p:sp>
        <p:nvSpPr>
          <p:cNvPr id="6" name="Content Placeholder 2"/>
          <p:cNvSpPr>
            <a:spLocks noGrp="1"/>
          </p:cNvSpPr>
          <p:nvPr>
            <p:ph idx="1"/>
          </p:nvPr>
        </p:nvSpPr>
        <p:spPr>
          <a:xfrm>
            <a:off x="609600" y="1371600"/>
            <a:ext cx="5340096"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buFont typeface="Arial"/>
              <a:buChar char="•"/>
              <a:defRPr/>
            </a:lvl4pPr>
            <a:lvl5pPr marL="1143000" indent="-228600">
              <a:buFont typeface="Arial"/>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Content Placeholder 2"/>
          <p:cNvSpPr>
            <a:spLocks noGrp="1"/>
          </p:cNvSpPr>
          <p:nvPr>
            <p:ph idx="10"/>
          </p:nvPr>
        </p:nvSpPr>
        <p:spPr>
          <a:xfrm>
            <a:off x="6254496" y="1371600"/>
            <a:ext cx="5340096"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buFont typeface="Arial"/>
              <a:buChar char="•"/>
              <a:defRPr/>
            </a:lvl4pPr>
            <a:lvl5pPr marL="1143000" indent="-228600">
              <a:buFont typeface="Arial"/>
              <a:buChar cha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7" name="Date Placeholder 6"/>
          <p:cNvSpPr>
            <a:spLocks noGrp="1"/>
          </p:cNvSpPr>
          <p:nvPr>
            <p:ph type="dt" sz="half" idx="11"/>
          </p:nvPr>
        </p:nvSpPr>
        <p:spPr/>
        <p:txBody>
          <a:bodyPr/>
          <a:lstStyle>
            <a:lvl1pPr>
              <a:defRPr/>
            </a:lvl1pPr>
          </a:lstStyle>
          <a:p>
            <a:pPr>
              <a:defRPr/>
            </a:pPr>
            <a:fld id="{D42A70D3-7765-422D-BE1A-1BAFE754A774}" type="datetime4">
              <a:rPr lang="en-US" altLang="en-US"/>
              <a:pPr>
                <a:defRPr/>
              </a:pPr>
              <a:t>July 3, 2015</a:t>
            </a:fld>
            <a:endParaRPr lang="en-US" altLang="en-US"/>
          </a:p>
        </p:txBody>
      </p:sp>
      <p:sp>
        <p:nvSpPr>
          <p:cNvPr id="8" name="Slide Number Placeholder 7"/>
          <p:cNvSpPr>
            <a:spLocks noGrp="1"/>
          </p:cNvSpPr>
          <p:nvPr>
            <p:ph type="sldNum" sz="quarter" idx="12"/>
          </p:nvPr>
        </p:nvSpPr>
        <p:spPr/>
        <p:txBody>
          <a:bodyPr/>
          <a:lstStyle>
            <a:lvl1pPr>
              <a:defRPr/>
            </a:lvl1pPr>
          </a:lstStyle>
          <a:p>
            <a:pPr>
              <a:defRPr/>
            </a:pPr>
            <a:fld id="{6E07B2F6-BFFF-46E7-B2D7-3602D923DDE9}" type="slidenum">
              <a:rPr lang="en-US" altLang="en-US"/>
              <a:pPr>
                <a:defRPr/>
              </a:pPr>
              <a:t>‹#›</a:t>
            </a:fld>
            <a:endParaRPr lang="en-US" altLang="en-US"/>
          </a:p>
        </p:txBody>
      </p:sp>
      <p:sp>
        <p:nvSpPr>
          <p:cNvPr id="9" name="Footer Placeholder 8"/>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163563572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 column no bullets">
    <p:bg>
      <p:bgPr>
        <a:solidFill>
          <a:schemeClr val="accent2">
            <a:lumMod val="50000"/>
          </a:schemeClr>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71600"/>
            <a:ext cx="5340096" cy="4343400"/>
          </a:xfrm>
        </p:spPr>
        <p:txBody>
          <a:bodyPr/>
          <a:lstStyle>
            <a:lvl1pPr marL="0" algn="l">
              <a:buFontTx/>
              <a:buNone/>
              <a:defRPr sz="2400"/>
            </a:lvl1pPr>
            <a:lvl2pPr marL="0">
              <a:buFontTx/>
              <a:buNone/>
              <a:defRPr sz="2000"/>
            </a:lvl2pPr>
            <a:lvl3pPr marL="0">
              <a:buFontTx/>
              <a:buNone/>
              <a:defRPr/>
            </a:lvl3pPr>
            <a:lvl4pPr marL="0">
              <a:buFontTx/>
              <a:buNone/>
              <a:defRPr/>
            </a:lvl4pPr>
            <a:lvl5pPr marL="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2"/>
          <p:cNvSpPr>
            <a:spLocks noGrp="1"/>
          </p:cNvSpPr>
          <p:nvPr>
            <p:ph idx="10"/>
          </p:nvPr>
        </p:nvSpPr>
        <p:spPr>
          <a:xfrm>
            <a:off x="6254496" y="1371600"/>
            <a:ext cx="5340096" cy="4343400"/>
          </a:xfrm>
        </p:spPr>
        <p:txBody>
          <a:bodyPr/>
          <a:lstStyle>
            <a:lvl1pPr marL="0" algn="l">
              <a:buFontTx/>
              <a:buNone/>
              <a:defRPr sz="2400"/>
            </a:lvl1pPr>
            <a:lvl2pPr marL="0">
              <a:buFontTx/>
              <a:buNone/>
              <a:defRPr sz="2000"/>
            </a:lvl2pPr>
            <a:lvl3pPr marL="0">
              <a:buFontTx/>
              <a:buNone/>
              <a:defRPr/>
            </a:lvl3pPr>
            <a:lvl4pPr marL="0">
              <a:buFontTx/>
              <a:buNone/>
              <a:defRPr/>
            </a:lvl4pPr>
            <a:lvl5pPr marL="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5" name="Date Placeholder 5"/>
          <p:cNvSpPr>
            <a:spLocks noGrp="1"/>
          </p:cNvSpPr>
          <p:nvPr>
            <p:ph type="dt" sz="half" idx="11"/>
          </p:nvPr>
        </p:nvSpPr>
        <p:spPr/>
        <p:txBody>
          <a:bodyPr/>
          <a:lstStyle>
            <a:lvl1pPr>
              <a:defRPr/>
            </a:lvl1pPr>
          </a:lstStyle>
          <a:p>
            <a:pPr>
              <a:defRPr/>
            </a:pPr>
            <a:fld id="{D5E267A8-B9CD-4583-9574-3FB06E199725}" type="datetime4">
              <a:rPr lang="en-US" altLang="en-US"/>
              <a:pPr>
                <a:defRPr/>
              </a:pPr>
              <a:t>July 3, 2015</a:t>
            </a:fld>
            <a:endParaRPr lang="en-US" altLang="en-US"/>
          </a:p>
        </p:txBody>
      </p:sp>
      <p:sp>
        <p:nvSpPr>
          <p:cNvPr id="6" name="Slide Number Placeholder 6"/>
          <p:cNvSpPr>
            <a:spLocks noGrp="1"/>
          </p:cNvSpPr>
          <p:nvPr>
            <p:ph type="sldNum" sz="quarter" idx="12"/>
          </p:nvPr>
        </p:nvSpPr>
        <p:spPr/>
        <p:txBody>
          <a:bodyPr/>
          <a:lstStyle>
            <a:lvl1pPr>
              <a:defRPr/>
            </a:lvl1pPr>
          </a:lstStyle>
          <a:p>
            <a:pPr>
              <a:defRPr/>
            </a:pPr>
            <a:fld id="{66D0DB0B-0FE5-4956-89DD-90B8D9B4FAD5}" type="slidenum">
              <a:rPr lang="en-US" altLang="en-US"/>
              <a:pPr>
                <a:defRPr/>
              </a:pPr>
              <a:t>‹#›</a:t>
            </a:fld>
            <a:endParaRPr lang="en-US" altLang="en-US"/>
          </a:p>
        </p:txBody>
      </p:sp>
      <p:sp>
        <p:nvSpPr>
          <p:cNvPr id="7" name="Footer Placeholder 9"/>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3413358355"/>
      </p:ext>
    </p:extLst>
  </p:cSld>
  <p:clrMapOvr>
    <a:masterClrMapping/>
  </p:clrMapOvr>
  <p:transition>
    <p:fade/>
  </p:transition>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 column w/number">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0" y="1371600"/>
            <a:ext cx="5340096"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Content Placeholder 2"/>
          <p:cNvSpPr>
            <a:spLocks noGrp="1"/>
          </p:cNvSpPr>
          <p:nvPr>
            <p:ph idx="10"/>
          </p:nvPr>
        </p:nvSpPr>
        <p:spPr>
          <a:xfrm>
            <a:off x="6254496" y="1371600"/>
            <a:ext cx="5340096"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8" name="Date Placeholder 8"/>
          <p:cNvSpPr>
            <a:spLocks noGrp="1"/>
          </p:cNvSpPr>
          <p:nvPr>
            <p:ph type="dt" sz="half" idx="11"/>
          </p:nvPr>
        </p:nvSpPr>
        <p:spPr/>
        <p:txBody>
          <a:bodyPr/>
          <a:lstStyle>
            <a:lvl1pPr>
              <a:defRPr/>
            </a:lvl1pPr>
          </a:lstStyle>
          <a:p>
            <a:pPr>
              <a:defRPr/>
            </a:pPr>
            <a:fld id="{32707A60-C38B-49A3-8AE3-E18253920C0B}" type="datetime4">
              <a:rPr lang="en-US" altLang="en-US"/>
              <a:pPr>
                <a:defRPr/>
              </a:pPr>
              <a:t>July 3, 2015</a:t>
            </a:fld>
            <a:endParaRPr lang="en-US" altLang="en-US"/>
          </a:p>
        </p:txBody>
      </p:sp>
      <p:sp>
        <p:nvSpPr>
          <p:cNvPr id="9" name="Slide Number Placeholder 9"/>
          <p:cNvSpPr>
            <a:spLocks noGrp="1"/>
          </p:cNvSpPr>
          <p:nvPr>
            <p:ph type="sldNum" sz="quarter" idx="12"/>
          </p:nvPr>
        </p:nvSpPr>
        <p:spPr/>
        <p:txBody>
          <a:bodyPr/>
          <a:lstStyle>
            <a:lvl1pPr>
              <a:defRPr/>
            </a:lvl1pPr>
          </a:lstStyle>
          <a:p>
            <a:pPr>
              <a:defRPr/>
            </a:pPr>
            <a:fld id="{ACF35C92-81C7-4B38-BD31-3E624B47947E}" type="slidenum">
              <a:rPr lang="en-US" altLang="en-US"/>
              <a:pPr>
                <a:defRPr/>
              </a:pPr>
              <a:t>‹#›</a:t>
            </a:fld>
            <a:endParaRPr lang="en-US" altLang="en-US"/>
          </a:p>
        </p:txBody>
      </p:sp>
      <p:sp>
        <p:nvSpPr>
          <p:cNvPr id="10" name="Footer Placeholder 10"/>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301420898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2"/>
          <p:cNvSpPr>
            <a:spLocks noGrp="1"/>
          </p:cNvSpPr>
          <p:nvPr>
            <p:ph type="dt" sz="half" idx="10"/>
          </p:nvPr>
        </p:nvSpPr>
        <p:spPr/>
        <p:txBody>
          <a:bodyPr/>
          <a:lstStyle>
            <a:lvl1pPr>
              <a:defRPr/>
            </a:lvl1pPr>
          </a:lstStyle>
          <a:p>
            <a:pPr>
              <a:defRPr/>
            </a:pPr>
            <a:fld id="{5887B528-8234-4241-A561-25F6B99752D0}" type="datetime4">
              <a:rPr lang="en-US" altLang="en-US"/>
              <a:pPr>
                <a:defRPr/>
              </a:pPr>
              <a:t>July 3, 2015</a:t>
            </a:fld>
            <a:endParaRPr lang="en-US" altLang="en-US"/>
          </a:p>
        </p:txBody>
      </p:sp>
      <p:sp>
        <p:nvSpPr>
          <p:cNvPr id="3" name="Slide Number Placeholder 4"/>
          <p:cNvSpPr>
            <a:spLocks noGrp="1"/>
          </p:cNvSpPr>
          <p:nvPr>
            <p:ph type="sldNum" sz="quarter" idx="11"/>
          </p:nvPr>
        </p:nvSpPr>
        <p:spPr/>
        <p:txBody>
          <a:bodyPr/>
          <a:lstStyle>
            <a:lvl1pPr>
              <a:defRPr/>
            </a:lvl1pPr>
          </a:lstStyle>
          <a:p>
            <a:pPr>
              <a:defRPr/>
            </a:pPr>
            <a:fld id="{C7F152C0-C521-4237-B365-702B48AE96B1}" type="slidenum">
              <a:rPr lang="en-US" altLang="en-US"/>
              <a:pPr>
                <a:defRPr/>
              </a:pPr>
              <a:t>‹#›</a:t>
            </a:fld>
            <a:endParaRPr lang="en-US" altLang="en-US"/>
          </a:p>
        </p:txBody>
      </p:sp>
      <p:sp>
        <p:nvSpPr>
          <p:cNvPr id="4" name="Footer Placeholder 5"/>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57230465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Layout No Tag">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Footer Placeholder 2"/>
          <p:cNvSpPr>
            <a:spLocks noGrp="1"/>
          </p:cNvSpPr>
          <p:nvPr>
            <p:ph type="ftr" sz="quarter" idx="10"/>
          </p:nvPr>
        </p:nvSpPr>
        <p:spPr/>
        <p:txBody>
          <a:bodyPr/>
          <a:lstStyle>
            <a:lvl1pPr>
              <a:defRPr/>
            </a:lvl1pPr>
          </a:lstStyle>
          <a:p>
            <a:pPr>
              <a:defRPr/>
            </a:pPr>
            <a:endParaRPr lang="en-US"/>
          </a:p>
        </p:txBody>
      </p:sp>
      <p:sp>
        <p:nvSpPr>
          <p:cNvPr id="3" name="Date Placeholder 3"/>
          <p:cNvSpPr>
            <a:spLocks noGrp="1"/>
          </p:cNvSpPr>
          <p:nvPr>
            <p:ph type="dt" sz="half" idx="11"/>
          </p:nvPr>
        </p:nvSpPr>
        <p:spPr/>
        <p:txBody>
          <a:bodyPr/>
          <a:lstStyle>
            <a:lvl1pPr>
              <a:defRPr/>
            </a:lvl1pPr>
          </a:lstStyle>
          <a:p>
            <a:pPr>
              <a:defRPr/>
            </a:pPr>
            <a:fld id="{123A9A27-3375-4D82-8A8E-9AA3E9AE9121}" type="datetime4">
              <a:rPr lang="en-US" altLang="en-US"/>
              <a:pPr>
                <a:defRPr/>
              </a:pPr>
              <a:t>July 3, 2015</a:t>
            </a:fld>
            <a:endParaRPr lang="en-US" altLang="en-US"/>
          </a:p>
        </p:txBody>
      </p:sp>
      <p:sp>
        <p:nvSpPr>
          <p:cNvPr id="4" name="Slide Number Placeholder 4"/>
          <p:cNvSpPr>
            <a:spLocks noGrp="1"/>
          </p:cNvSpPr>
          <p:nvPr>
            <p:ph type="sldNum" sz="quarter" idx="12"/>
          </p:nvPr>
        </p:nvSpPr>
        <p:spPr/>
        <p:txBody>
          <a:bodyPr/>
          <a:lstStyle>
            <a:lvl1pPr>
              <a:defRPr/>
            </a:lvl1pPr>
          </a:lstStyle>
          <a:p>
            <a:pPr>
              <a:defRPr/>
            </a:pPr>
            <a:fld id="{613E5CFF-0D6F-4542-8EF5-141E8F5DCCA4}" type="slidenum">
              <a:rPr lang="en-US" altLang="en-US"/>
              <a:pPr>
                <a:defRPr/>
              </a:pPr>
              <a:t>‹#›</a:t>
            </a:fld>
            <a:endParaRPr lang="en-US" altLang="en-US"/>
          </a:p>
        </p:txBody>
      </p:sp>
    </p:spTree>
    <p:extLst>
      <p:ext uri="{BB962C8B-B14F-4D97-AF65-F5344CB8AC3E}">
        <p14:creationId xmlns:p14="http://schemas.microsoft.com/office/powerpoint/2010/main" val="1656801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Full width w/bullets">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5" name="Content Placeholder 2"/>
          <p:cNvSpPr>
            <a:spLocks noGrp="1"/>
          </p:cNvSpPr>
          <p:nvPr>
            <p:ph idx="1"/>
          </p:nvPr>
        </p:nvSpPr>
        <p:spPr>
          <a:xfrm>
            <a:off x="609600" y="1371600"/>
            <a:ext cx="10972800"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defRPr/>
            </a:lvl4pPr>
            <a:lvl5pPr marL="114300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6"/>
          <p:cNvSpPr>
            <a:spLocks noGrp="1"/>
          </p:cNvSpPr>
          <p:nvPr>
            <p:ph type="dt" sz="half" idx="10"/>
          </p:nvPr>
        </p:nvSpPr>
        <p:spPr/>
        <p:txBody>
          <a:bodyPr/>
          <a:lstStyle>
            <a:lvl1pPr>
              <a:defRPr/>
            </a:lvl1pPr>
          </a:lstStyle>
          <a:p>
            <a:pPr>
              <a:defRPr/>
            </a:pPr>
            <a:fld id="{2B972B8C-8E19-436C-BF3C-FCD14218F216}" type="datetime4">
              <a:rPr lang="en-US" altLang="en-US"/>
              <a:pPr>
                <a:defRPr/>
              </a:pPr>
              <a:t>July 3, 2015</a:t>
            </a:fld>
            <a:endParaRPr lang="en-US" altLang="en-US"/>
          </a:p>
        </p:txBody>
      </p:sp>
      <p:sp>
        <p:nvSpPr>
          <p:cNvPr id="6" name="Slide Number Placeholder 7"/>
          <p:cNvSpPr>
            <a:spLocks noGrp="1"/>
          </p:cNvSpPr>
          <p:nvPr>
            <p:ph type="sldNum" sz="quarter" idx="11"/>
          </p:nvPr>
        </p:nvSpPr>
        <p:spPr/>
        <p:txBody>
          <a:bodyPr/>
          <a:lstStyle>
            <a:lvl1pPr>
              <a:defRPr/>
            </a:lvl1pPr>
          </a:lstStyle>
          <a:p>
            <a:pPr>
              <a:defRPr/>
            </a:pPr>
            <a:fld id="{41EB0F87-3892-47EE-93AC-EF5F8D807D1B}" type="slidenum">
              <a:rPr lang="en-US" altLang="en-US"/>
              <a:pPr>
                <a:defRPr/>
              </a:pPr>
              <a:t>‹#›</a:t>
            </a:fld>
            <a:endParaRPr lang="en-US" altLang="en-US"/>
          </a:p>
        </p:txBody>
      </p:sp>
      <p:sp>
        <p:nvSpPr>
          <p:cNvPr id="7" name="Footer Placeholder 8"/>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3362095087"/>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column w/bullets">
    <p:spTree>
      <p:nvGrpSpPr>
        <p:cNvPr id="1" name=""/>
        <p:cNvGrpSpPr/>
        <p:nvPr/>
      </p:nvGrpSpPr>
      <p:grpSpPr>
        <a:xfrm>
          <a:off x="0" y="0"/>
          <a:ext cx="0" cy="0"/>
          <a:chOff x="0" y="0"/>
          <a:chExt cx="0" cy="0"/>
        </a:xfrm>
      </p:grpSpPr>
      <p:sp>
        <p:nvSpPr>
          <p:cNvPr id="6" name="Content Placeholder 2"/>
          <p:cNvSpPr>
            <a:spLocks noGrp="1"/>
          </p:cNvSpPr>
          <p:nvPr>
            <p:ph idx="1"/>
          </p:nvPr>
        </p:nvSpPr>
        <p:spPr>
          <a:xfrm>
            <a:off x="609600" y="1371600"/>
            <a:ext cx="5486400"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buFont typeface="Arial"/>
              <a:buChar char="•"/>
              <a:defRPr/>
            </a:lvl4pPr>
            <a:lvl5pPr marL="914400" indent="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Picture Placeholder 7"/>
          <p:cNvSpPr>
            <a:spLocks noGrp="1"/>
          </p:cNvSpPr>
          <p:nvPr>
            <p:ph type="pic" sz="quarter" idx="10"/>
          </p:nvPr>
        </p:nvSpPr>
        <p:spPr>
          <a:xfrm>
            <a:off x="6400800" y="1371600"/>
            <a:ext cx="5181600" cy="4343400"/>
          </a:xfrm>
        </p:spPr>
        <p:txBody>
          <a:bodyPr>
            <a:normAutofit/>
          </a:bodyPr>
          <a:lstStyle/>
          <a:p>
            <a:pPr lvl="0"/>
            <a:r>
              <a:rPr lang="en-US" noProof="0" smtClean="0"/>
              <a:t>Click icon to add picture</a:t>
            </a:r>
            <a:endParaRPr lang="en-US" noProof="0"/>
          </a:p>
        </p:txBody>
      </p:sp>
      <p:sp>
        <p:nvSpPr>
          <p:cNvPr id="7"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5" name="Date Placeholder 9"/>
          <p:cNvSpPr>
            <a:spLocks noGrp="1"/>
          </p:cNvSpPr>
          <p:nvPr>
            <p:ph type="dt" sz="half" idx="11"/>
          </p:nvPr>
        </p:nvSpPr>
        <p:spPr/>
        <p:txBody>
          <a:bodyPr/>
          <a:lstStyle>
            <a:lvl1pPr>
              <a:defRPr/>
            </a:lvl1pPr>
          </a:lstStyle>
          <a:p>
            <a:pPr>
              <a:defRPr/>
            </a:pPr>
            <a:fld id="{E934888F-702D-4239-8068-3D1E4930F000}" type="datetime4">
              <a:rPr lang="en-US" altLang="en-US"/>
              <a:pPr>
                <a:defRPr/>
              </a:pPr>
              <a:t>July 3, 2015</a:t>
            </a:fld>
            <a:endParaRPr lang="en-US" altLang="en-US"/>
          </a:p>
        </p:txBody>
      </p:sp>
      <p:sp>
        <p:nvSpPr>
          <p:cNvPr id="9" name="Slide Number Placeholder 10"/>
          <p:cNvSpPr>
            <a:spLocks noGrp="1"/>
          </p:cNvSpPr>
          <p:nvPr>
            <p:ph type="sldNum" sz="quarter" idx="12"/>
          </p:nvPr>
        </p:nvSpPr>
        <p:spPr/>
        <p:txBody>
          <a:bodyPr/>
          <a:lstStyle>
            <a:lvl1pPr>
              <a:defRPr/>
            </a:lvl1pPr>
          </a:lstStyle>
          <a:p>
            <a:pPr>
              <a:defRPr/>
            </a:pPr>
            <a:fld id="{D89029CC-0A83-4A3D-BC15-7A9F9A1B30C3}" type="slidenum">
              <a:rPr lang="en-US" altLang="en-US"/>
              <a:pPr>
                <a:defRPr/>
              </a:pPr>
              <a:t>‹#›</a:t>
            </a:fld>
            <a:endParaRPr lang="en-US" altLang="en-US"/>
          </a:p>
        </p:txBody>
      </p:sp>
      <p:sp>
        <p:nvSpPr>
          <p:cNvPr id="10" name="Footer Placeholder 11"/>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3910612913"/>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 column w/bullets and thumbnail">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6" name="Content Placeholder 2"/>
          <p:cNvSpPr>
            <a:spLocks noGrp="1"/>
          </p:cNvSpPr>
          <p:nvPr>
            <p:ph idx="1"/>
          </p:nvPr>
        </p:nvSpPr>
        <p:spPr>
          <a:xfrm>
            <a:off x="609600" y="1371600"/>
            <a:ext cx="7315200" cy="4343400"/>
          </a:xfrm>
        </p:spPr>
        <p:txBody>
          <a:bodyPr/>
          <a:lstStyle>
            <a:lvl1pPr marL="228600" indent="-228600">
              <a:buFont typeface="Arial"/>
              <a:buChar char="•"/>
              <a:defRPr sz="2400"/>
            </a:lvl1pPr>
            <a:lvl2pPr marL="457200" indent="-228600">
              <a:buFont typeface="Arial"/>
              <a:buChar char="•"/>
              <a:defRPr sz="2000"/>
            </a:lvl2pPr>
            <a:lvl3pPr marL="685800" indent="-228600">
              <a:buFont typeface="Arial"/>
              <a:buChar char="•"/>
              <a:defRPr/>
            </a:lvl3pPr>
            <a:lvl4pPr marL="914400" indent="-228600">
              <a:buFont typeface="Arial"/>
              <a:buChar char="•"/>
              <a:defRPr/>
            </a:lvl4pPr>
            <a:lvl5pPr marL="914400" indent="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Picture Placeholder 9"/>
          <p:cNvSpPr>
            <a:spLocks noGrp="1"/>
          </p:cNvSpPr>
          <p:nvPr>
            <p:ph type="pic" sz="quarter" idx="10"/>
          </p:nvPr>
        </p:nvSpPr>
        <p:spPr>
          <a:xfrm>
            <a:off x="8229600" y="1371600"/>
            <a:ext cx="3352800" cy="2057400"/>
          </a:xfrm>
        </p:spPr>
        <p:txBody>
          <a:bodyPr>
            <a:normAutofit/>
          </a:bodyPr>
          <a:lstStyle/>
          <a:p>
            <a:pPr lvl="0"/>
            <a:r>
              <a:rPr lang="en-US" noProof="0" smtClean="0"/>
              <a:t>Click icon to add picture</a:t>
            </a:r>
            <a:endParaRPr lang="en-US" noProof="0"/>
          </a:p>
        </p:txBody>
      </p:sp>
      <p:sp>
        <p:nvSpPr>
          <p:cNvPr id="11" name="Picture Placeholder 9"/>
          <p:cNvSpPr>
            <a:spLocks noGrp="1"/>
          </p:cNvSpPr>
          <p:nvPr>
            <p:ph type="pic" sz="quarter" idx="11"/>
          </p:nvPr>
        </p:nvSpPr>
        <p:spPr>
          <a:xfrm>
            <a:off x="8229600" y="3657600"/>
            <a:ext cx="3352800" cy="2057400"/>
          </a:xfrm>
        </p:spPr>
        <p:txBody>
          <a:bodyPr>
            <a:normAutofit/>
          </a:bodyPr>
          <a:lstStyle/>
          <a:p>
            <a:pPr lvl="0"/>
            <a:r>
              <a:rPr lang="en-US" noProof="0" smtClean="0"/>
              <a:t>Click icon to add picture</a:t>
            </a:r>
            <a:endParaRPr lang="en-US" noProof="0"/>
          </a:p>
        </p:txBody>
      </p:sp>
      <p:sp>
        <p:nvSpPr>
          <p:cNvPr id="7" name="Date Placeholder 7"/>
          <p:cNvSpPr>
            <a:spLocks noGrp="1"/>
          </p:cNvSpPr>
          <p:nvPr>
            <p:ph type="dt" sz="half" idx="12"/>
          </p:nvPr>
        </p:nvSpPr>
        <p:spPr/>
        <p:txBody>
          <a:bodyPr/>
          <a:lstStyle>
            <a:lvl1pPr>
              <a:defRPr/>
            </a:lvl1pPr>
          </a:lstStyle>
          <a:p>
            <a:pPr>
              <a:defRPr/>
            </a:pPr>
            <a:fld id="{0F56479B-2BC0-4626-91C0-FE6BBCCAC509}" type="datetime4">
              <a:rPr lang="en-US" altLang="en-US"/>
              <a:pPr>
                <a:defRPr/>
              </a:pPr>
              <a:t>July 3, 2015</a:t>
            </a:fld>
            <a:endParaRPr lang="en-US" altLang="en-US"/>
          </a:p>
        </p:txBody>
      </p:sp>
      <p:sp>
        <p:nvSpPr>
          <p:cNvPr id="8" name="Slide Number Placeholder 8"/>
          <p:cNvSpPr>
            <a:spLocks noGrp="1"/>
          </p:cNvSpPr>
          <p:nvPr>
            <p:ph type="sldNum" sz="quarter" idx="13"/>
          </p:nvPr>
        </p:nvSpPr>
        <p:spPr/>
        <p:txBody>
          <a:bodyPr/>
          <a:lstStyle>
            <a:lvl1pPr>
              <a:defRPr/>
            </a:lvl1pPr>
          </a:lstStyle>
          <a:p>
            <a:pPr>
              <a:defRPr/>
            </a:pPr>
            <a:fld id="{243FCDAD-A820-4EFD-992D-C0BC80B349BB}" type="slidenum">
              <a:rPr lang="en-US" altLang="en-US"/>
              <a:pPr>
                <a:defRPr/>
              </a:pPr>
              <a:t>‹#›</a:t>
            </a:fld>
            <a:endParaRPr lang="en-US" altLang="en-US"/>
          </a:p>
        </p:txBody>
      </p:sp>
      <p:sp>
        <p:nvSpPr>
          <p:cNvPr id="9" name="Footer Placeholder 11"/>
          <p:cNvSpPr>
            <a:spLocks noGrp="1"/>
          </p:cNvSpPr>
          <p:nvPr>
            <p:ph type="ftr" sz="quarter" idx="14"/>
          </p:nvPr>
        </p:nvSpPr>
        <p:spPr/>
        <p:txBody>
          <a:bodyPr/>
          <a:lstStyle>
            <a:lvl1pPr>
              <a:defRPr/>
            </a:lvl1pPr>
          </a:lstStyle>
          <a:p>
            <a:pPr>
              <a:defRPr/>
            </a:pPr>
            <a:endParaRPr lang="en-US"/>
          </a:p>
        </p:txBody>
      </p:sp>
    </p:spTree>
    <p:extLst>
      <p:ext uri="{BB962C8B-B14F-4D97-AF65-F5344CB8AC3E}">
        <p14:creationId xmlns:p14="http://schemas.microsoft.com/office/powerpoint/2010/main" val="25680417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width picture">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9" name="Picture Placeholder 6"/>
          <p:cNvSpPr>
            <a:spLocks noGrp="1"/>
          </p:cNvSpPr>
          <p:nvPr>
            <p:ph type="pic" sz="quarter" idx="10"/>
          </p:nvPr>
        </p:nvSpPr>
        <p:spPr>
          <a:xfrm>
            <a:off x="609600" y="1371599"/>
            <a:ext cx="10972800" cy="4343400"/>
          </a:xfrm>
        </p:spPr>
        <p:txBody>
          <a:bodyPr>
            <a:normAutofit/>
          </a:bodyPr>
          <a:lstStyle>
            <a:lvl1pPr>
              <a:buNone/>
              <a:defRPr/>
            </a:lvl1pPr>
          </a:lstStyle>
          <a:p>
            <a:pPr lvl="0"/>
            <a:r>
              <a:rPr lang="en-US" noProof="0" smtClean="0"/>
              <a:t>Click icon to add picture</a:t>
            </a:r>
            <a:endParaRPr lang="en-US" noProof="0"/>
          </a:p>
        </p:txBody>
      </p:sp>
      <p:sp>
        <p:nvSpPr>
          <p:cNvPr id="4" name="Date Placeholder 4"/>
          <p:cNvSpPr>
            <a:spLocks noGrp="1"/>
          </p:cNvSpPr>
          <p:nvPr>
            <p:ph type="dt" sz="half" idx="11"/>
          </p:nvPr>
        </p:nvSpPr>
        <p:spPr/>
        <p:txBody>
          <a:bodyPr/>
          <a:lstStyle>
            <a:lvl1pPr>
              <a:defRPr/>
            </a:lvl1pPr>
          </a:lstStyle>
          <a:p>
            <a:pPr>
              <a:defRPr/>
            </a:pPr>
            <a:fld id="{B8F580D3-9DE6-41DD-A4F7-9917A41B13E0}" type="datetime4">
              <a:rPr lang="en-US" altLang="en-US"/>
              <a:pPr>
                <a:defRPr/>
              </a:pPr>
              <a:t>July 3, 2015</a:t>
            </a:fld>
            <a:endParaRPr lang="en-US" altLang="en-US"/>
          </a:p>
        </p:txBody>
      </p:sp>
      <p:sp>
        <p:nvSpPr>
          <p:cNvPr id="5" name="Slide Number Placeholder 5"/>
          <p:cNvSpPr>
            <a:spLocks noGrp="1"/>
          </p:cNvSpPr>
          <p:nvPr>
            <p:ph type="sldNum" sz="quarter" idx="12"/>
          </p:nvPr>
        </p:nvSpPr>
        <p:spPr/>
        <p:txBody>
          <a:bodyPr/>
          <a:lstStyle>
            <a:lvl1pPr>
              <a:defRPr/>
            </a:lvl1pPr>
          </a:lstStyle>
          <a:p>
            <a:pPr>
              <a:defRPr/>
            </a:pPr>
            <a:fld id="{CF0AEB8B-7B4A-410E-8C8B-2CB88432E145}" type="slidenum">
              <a:rPr lang="en-US" altLang="en-US"/>
              <a:pPr>
                <a:defRPr/>
              </a:pPr>
              <a:t>‹#›</a:t>
            </a:fld>
            <a:endParaRPr lang="en-US" altLang="en-US"/>
          </a:p>
        </p:txBody>
      </p:sp>
      <p:sp>
        <p:nvSpPr>
          <p:cNvPr id="6" name="Footer Placeholder 7"/>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1874339367"/>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DB17517B-D041-4644-8922-F2DE4A9DACB3}" type="datetime4">
              <a:rPr lang="en-US" altLang="en-US"/>
              <a:pPr>
                <a:defRPr/>
              </a:pPr>
              <a:t>July 3, 2015</a:t>
            </a:fld>
            <a:endParaRPr lang="en-US" altLang="en-US"/>
          </a:p>
        </p:txBody>
      </p:sp>
      <p:sp>
        <p:nvSpPr>
          <p:cNvPr id="4" name="Slide Number Placeholder 5"/>
          <p:cNvSpPr>
            <a:spLocks noGrp="1"/>
          </p:cNvSpPr>
          <p:nvPr>
            <p:ph type="sldNum" sz="quarter" idx="11"/>
          </p:nvPr>
        </p:nvSpPr>
        <p:spPr/>
        <p:txBody>
          <a:bodyPr/>
          <a:lstStyle>
            <a:lvl1pPr>
              <a:defRPr/>
            </a:lvl1pPr>
          </a:lstStyle>
          <a:p>
            <a:pPr>
              <a:defRPr/>
            </a:pPr>
            <a:fld id="{FB6CA214-15B2-4058-B7CD-9B6162027EC9}" type="slidenum">
              <a:rPr lang="en-US" altLang="en-US"/>
              <a:pPr>
                <a:defRPr/>
              </a:pPr>
              <a:t>‹#›</a:t>
            </a:fld>
            <a:endParaRPr lang="en-US" altLang="en-US"/>
          </a:p>
        </p:txBody>
      </p:sp>
      <p:sp>
        <p:nvSpPr>
          <p:cNvPr id="5" name="Footer Placeholder 6"/>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646302298"/>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Full width no bullets">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609600" y="1371600"/>
            <a:ext cx="10972800" cy="4343400"/>
          </a:xfrm>
        </p:spPr>
        <p:txBody>
          <a:bodyPr/>
          <a:lstStyle>
            <a:lvl1pPr marL="0" indent="4763">
              <a:buNone/>
              <a:defRPr sz="2400"/>
            </a:lvl1pPr>
            <a:lvl2pPr marL="0" indent="0">
              <a:spcBef>
                <a:spcPts val="900"/>
              </a:spcBef>
              <a:buNone/>
              <a:defRPr sz="2000"/>
            </a:lvl2pPr>
            <a:lvl3pPr marL="0" indent="4763">
              <a:buNone/>
              <a:defRPr/>
            </a:lvl3pPr>
            <a:lvl4pPr marL="3175" indent="-3175">
              <a:buNone/>
              <a:defRPr/>
            </a:lvl4pPr>
            <a:lvl5pPr marL="0" indent="1588" defTabSz="919163">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4"/>
          <p:cNvSpPr>
            <a:spLocks noGrp="1"/>
          </p:cNvSpPr>
          <p:nvPr>
            <p:ph type="dt" sz="half" idx="10"/>
          </p:nvPr>
        </p:nvSpPr>
        <p:spPr/>
        <p:txBody>
          <a:bodyPr/>
          <a:lstStyle>
            <a:lvl1pPr>
              <a:defRPr/>
            </a:lvl1pPr>
          </a:lstStyle>
          <a:p>
            <a:pPr>
              <a:defRPr/>
            </a:pPr>
            <a:fld id="{1291BA0C-0E22-4D34-A8B2-64C7F9123AA3}" type="datetime4">
              <a:rPr lang="en-US" altLang="en-US"/>
              <a:pPr>
                <a:defRPr/>
              </a:pPr>
              <a:t>July 3, 2015</a:t>
            </a:fld>
            <a:endParaRPr lang="en-US" altLang="en-US"/>
          </a:p>
        </p:txBody>
      </p:sp>
      <p:sp>
        <p:nvSpPr>
          <p:cNvPr id="5" name="Slide Number Placeholder 5"/>
          <p:cNvSpPr>
            <a:spLocks noGrp="1"/>
          </p:cNvSpPr>
          <p:nvPr>
            <p:ph type="sldNum" sz="quarter" idx="11"/>
          </p:nvPr>
        </p:nvSpPr>
        <p:spPr/>
        <p:txBody>
          <a:bodyPr/>
          <a:lstStyle>
            <a:lvl1pPr>
              <a:defRPr/>
            </a:lvl1pPr>
          </a:lstStyle>
          <a:p>
            <a:pPr>
              <a:defRPr/>
            </a:pPr>
            <a:fld id="{E39823C7-9A65-42D6-B83D-789BEBD0B423}" type="slidenum">
              <a:rPr lang="en-US" altLang="en-US"/>
              <a:pPr>
                <a:defRPr/>
              </a:pPr>
              <a:t>‹#›</a:t>
            </a:fld>
            <a:endParaRPr lang="en-US" altLang="en-US"/>
          </a:p>
        </p:txBody>
      </p:sp>
      <p:sp>
        <p:nvSpPr>
          <p:cNvPr id="6" name="Footer Placeholder 7"/>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126358721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Full width w/number">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5" name="Content Placeholder 2"/>
          <p:cNvSpPr>
            <a:spLocks noGrp="1"/>
          </p:cNvSpPr>
          <p:nvPr>
            <p:ph idx="1"/>
          </p:nvPr>
        </p:nvSpPr>
        <p:spPr>
          <a:xfrm>
            <a:off x="609600" y="1371600"/>
            <a:ext cx="10972800" cy="4343400"/>
          </a:xfrm>
        </p:spPr>
        <p:txBody>
          <a:bodyPr/>
          <a:lstStyle>
            <a:lvl1pPr marL="457200" indent="-457200">
              <a:buFont typeface="+mj-lt"/>
              <a:buAutoNum type="arabicPeriod"/>
              <a:defRPr sz="2400"/>
            </a:lvl1pPr>
            <a:lvl2pPr marL="682625" indent="-230188">
              <a:buFont typeface="Arial"/>
              <a:buChar char="•"/>
              <a:defRPr sz="2000"/>
            </a:lvl2pPr>
            <a:lvl3pPr marL="920750" indent="-228600">
              <a:buFont typeface="Arial"/>
              <a:buChar char="•"/>
              <a:defRPr/>
            </a:lvl3pPr>
            <a:lvl4pPr marL="1138238" indent="-228600">
              <a:defRPr/>
            </a:lvl4pPr>
            <a:lvl5pPr marL="1377950" indent="-228600">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8"/>
          <p:cNvSpPr>
            <a:spLocks noGrp="1"/>
          </p:cNvSpPr>
          <p:nvPr>
            <p:ph type="dt" sz="half" idx="10"/>
          </p:nvPr>
        </p:nvSpPr>
        <p:spPr/>
        <p:txBody>
          <a:bodyPr/>
          <a:lstStyle>
            <a:lvl1pPr>
              <a:defRPr/>
            </a:lvl1pPr>
          </a:lstStyle>
          <a:p>
            <a:pPr>
              <a:defRPr/>
            </a:pPr>
            <a:fld id="{1AF01379-2F4D-4E5D-B507-8B5868FC1D5D}" type="datetime4">
              <a:rPr lang="en-US" altLang="en-US"/>
              <a:pPr>
                <a:defRPr/>
              </a:pPr>
              <a:t>July 3, 2015</a:t>
            </a:fld>
            <a:endParaRPr lang="en-US" altLang="en-US"/>
          </a:p>
        </p:txBody>
      </p:sp>
      <p:sp>
        <p:nvSpPr>
          <p:cNvPr id="6" name="Slide Number Placeholder 9"/>
          <p:cNvSpPr>
            <a:spLocks noGrp="1"/>
          </p:cNvSpPr>
          <p:nvPr>
            <p:ph type="sldNum" sz="quarter" idx="11"/>
          </p:nvPr>
        </p:nvSpPr>
        <p:spPr/>
        <p:txBody>
          <a:bodyPr/>
          <a:lstStyle>
            <a:lvl1pPr>
              <a:defRPr/>
            </a:lvl1pPr>
          </a:lstStyle>
          <a:p>
            <a:pPr>
              <a:defRPr/>
            </a:pPr>
            <a:fld id="{107CD084-5612-4A41-99D7-945B78B2AE18}" type="slidenum">
              <a:rPr lang="en-US" altLang="en-US"/>
              <a:pPr>
                <a:defRPr/>
              </a:pPr>
              <a:t>‹#›</a:t>
            </a:fld>
            <a:endParaRPr lang="en-US" altLang="en-US"/>
          </a:p>
        </p:txBody>
      </p:sp>
      <p:sp>
        <p:nvSpPr>
          <p:cNvPr id="7" name="Footer Placeholder 10"/>
          <p:cNvSpPr>
            <a:spLocks noGrp="1"/>
          </p:cNvSpPr>
          <p:nvPr>
            <p:ph type="ftr" sz="quarter" idx="12"/>
          </p:nvPr>
        </p:nvSpPr>
        <p:spPr/>
        <p:txBody>
          <a:bodyPr/>
          <a:lstStyle>
            <a:lvl1pPr>
              <a:defRPr/>
            </a:lvl1pPr>
          </a:lstStyle>
          <a:p>
            <a:pPr>
              <a:defRPr/>
            </a:pPr>
            <a:endParaRPr lang="en-US"/>
          </a:p>
        </p:txBody>
      </p:sp>
    </p:spTree>
    <p:extLst>
      <p:ext uri="{BB962C8B-B14F-4D97-AF65-F5344CB8AC3E}">
        <p14:creationId xmlns:p14="http://schemas.microsoft.com/office/powerpoint/2010/main" val="1316300386"/>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lumn no bullets">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71600"/>
            <a:ext cx="5486400" cy="4343400"/>
          </a:xfrm>
        </p:spPr>
        <p:txBody>
          <a:bodyPr/>
          <a:lstStyle>
            <a:lvl1pPr marL="0" algn="l">
              <a:buFontTx/>
              <a:buNone/>
              <a:defRPr sz="2400"/>
            </a:lvl1pPr>
            <a:lvl2pPr marL="0">
              <a:buFontTx/>
              <a:buNone/>
              <a:defRPr sz="2000"/>
            </a:lvl2pPr>
            <a:lvl3pPr marL="0">
              <a:buFontTx/>
              <a:buNone/>
              <a:defRPr/>
            </a:lvl3pPr>
            <a:lvl4pPr marL="0">
              <a:buFontTx/>
              <a:buNone/>
              <a:defRPr/>
            </a:lvl4pPr>
            <a:lvl5pPr marL="0">
              <a:buFontTx/>
              <a:buNone/>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0" name="Title 1"/>
          <p:cNvSpPr>
            <a:spLocks noGrp="1"/>
          </p:cNvSpPr>
          <p:nvPr>
            <p:ph type="title"/>
          </p:nvPr>
        </p:nvSpPr>
        <p:spPr>
          <a:xfrm>
            <a:off x="609600" y="457200"/>
            <a:ext cx="10972800" cy="685800"/>
          </a:xfrm>
        </p:spPr>
        <p:txBody>
          <a:bodyPr/>
          <a:lstStyle/>
          <a:p>
            <a:r>
              <a:rPr lang="en-US" smtClean="0"/>
              <a:t>Click to edit Master title style</a:t>
            </a:r>
            <a:endParaRPr lang="en-US" dirty="0"/>
          </a:p>
        </p:txBody>
      </p:sp>
      <p:sp>
        <p:nvSpPr>
          <p:cNvPr id="12" name="Picture Placeholder 7"/>
          <p:cNvSpPr>
            <a:spLocks noGrp="1"/>
          </p:cNvSpPr>
          <p:nvPr>
            <p:ph type="pic" sz="quarter" idx="10"/>
          </p:nvPr>
        </p:nvSpPr>
        <p:spPr>
          <a:xfrm>
            <a:off x="6400800" y="1371600"/>
            <a:ext cx="5181600" cy="4343400"/>
          </a:xfrm>
        </p:spPr>
        <p:txBody>
          <a:bodyPr>
            <a:normAutofit/>
          </a:bodyPr>
          <a:lstStyle/>
          <a:p>
            <a:pPr lvl="0"/>
            <a:r>
              <a:rPr lang="en-US" noProof="0" smtClean="0"/>
              <a:t>Click icon to add picture</a:t>
            </a:r>
            <a:endParaRPr lang="en-US" noProof="0"/>
          </a:p>
        </p:txBody>
      </p:sp>
      <p:sp>
        <p:nvSpPr>
          <p:cNvPr id="5" name="Date Placeholder 5"/>
          <p:cNvSpPr>
            <a:spLocks noGrp="1"/>
          </p:cNvSpPr>
          <p:nvPr>
            <p:ph type="dt" sz="half" idx="11"/>
          </p:nvPr>
        </p:nvSpPr>
        <p:spPr/>
        <p:txBody>
          <a:bodyPr/>
          <a:lstStyle>
            <a:lvl1pPr>
              <a:defRPr/>
            </a:lvl1pPr>
          </a:lstStyle>
          <a:p>
            <a:pPr>
              <a:defRPr/>
            </a:pPr>
            <a:fld id="{46D8D568-8E09-497E-9DCD-71F24DECEFBE}" type="datetime4">
              <a:rPr lang="en-US" altLang="en-US"/>
              <a:pPr>
                <a:defRPr/>
              </a:pPr>
              <a:t>July 3, 2015</a:t>
            </a:fld>
            <a:endParaRPr lang="en-US" altLang="en-US"/>
          </a:p>
        </p:txBody>
      </p:sp>
      <p:sp>
        <p:nvSpPr>
          <p:cNvPr id="6" name="Slide Number Placeholder 6"/>
          <p:cNvSpPr>
            <a:spLocks noGrp="1"/>
          </p:cNvSpPr>
          <p:nvPr>
            <p:ph type="sldNum" sz="quarter" idx="12"/>
          </p:nvPr>
        </p:nvSpPr>
        <p:spPr/>
        <p:txBody>
          <a:bodyPr/>
          <a:lstStyle>
            <a:lvl1pPr>
              <a:defRPr/>
            </a:lvl1pPr>
          </a:lstStyle>
          <a:p>
            <a:pPr>
              <a:defRPr/>
            </a:pPr>
            <a:fld id="{C2440F0E-7FA3-473D-90FB-091AD162427E}" type="slidenum">
              <a:rPr lang="en-US" altLang="en-US"/>
              <a:pPr>
                <a:defRPr/>
              </a:pPr>
              <a:t>‹#›</a:t>
            </a:fld>
            <a:endParaRPr lang="en-US" altLang="en-US"/>
          </a:p>
        </p:txBody>
      </p:sp>
      <p:sp>
        <p:nvSpPr>
          <p:cNvPr id="7" name="Footer Placeholder 7"/>
          <p:cNvSpPr>
            <a:spLocks noGrp="1"/>
          </p:cNvSpPr>
          <p:nvPr>
            <p:ph type="ftr" sz="quarter" idx="13"/>
          </p:nvPr>
        </p:nvSpPr>
        <p:spPr/>
        <p:txBody>
          <a:bodyPr/>
          <a:lstStyle>
            <a:lvl1pPr>
              <a:defRPr/>
            </a:lvl1pPr>
          </a:lstStyle>
          <a:p>
            <a:pPr>
              <a:defRPr/>
            </a:pPr>
            <a:endParaRPr lang="en-US"/>
          </a:p>
        </p:txBody>
      </p:sp>
    </p:spTree>
    <p:extLst>
      <p:ext uri="{BB962C8B-B14F-4D97-AF65-F5344CB8AC3E}">
        <p14:creationId xmlns:p14="http://schemas.microsoft.com/office/powerpoint/2010/main" val="4143197202"/>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emf"/><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026" name="Rectangle 6"/>
          <p:cNvSpPr>
            <a:spLocks noChangeArrowheads="1"/>
          </p:cNvSpPr>
          <p:nvPr/>
        </p:nvSpPr>
        <p:spPr bwMode="auto">
          <a:xfrm>
            <a:off x="366713" y="246063"/>
            <a:ext cx="11458575" cy="6362700"/>
          </a:xfrm>
          <a:prstGeom prst="rect">
            <a:avLst/>
          </a:prstGeom>
          <a:solidFill>
            <a:srgbClr val="FDFFFB"/>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a:defRPr>
                <a:solidFill>
                  <a:schemeClr val="tx1"/>
                </a:solidFill>
                <a:latin typeface="Palatino" charset="0"/>
                <a:ea typeface="MS PGothic" panose="020B0600070205080204" pitchFamily="34" charset="-128"/>
              </a:defRPr>
            </a:lvl1pPr>
            <a:lvl2pPr marL="742950" indent="-285750">
              <a:defRPr>
                <a:solidFill>
                  <a:schemeClr val="tx1"/>
                </a:solidFill>
                <a:latin typeface="Palatino" charset="0"/>
                <a:ea typeface="MS PGothic" panose="020B0600070205080204" pitchFamily="34" charset="-128"/>
              </a:defRPr>
            </a:lvl2pPr>
            <a:lvl3pPr marL="1143000" indent="-228600">
              <a:defRPr>
                <a:solidFill>
                  <a:schemeClr val="tx1"/>
                </a:solidFill>
                <a:latin typeface="Palatino" charset="0"/>
                <a:ea typeface="MS PGothic" panose="020B0600070205080204" pitchFamily="34" charset="-128"/>
              </a:defRPr>
            </a:lvl3pPr>
            <a:lvl4pPr marL="1600200" indent="-228600">
              <a:defRPr>
                <a:solidFill>
                  <a:schemeClr val="tx1"/>
                </a:solidFill>
                <a:latin typeface="Palatino" charset="0"/>
                <a:ea typeface="MS PGothic" panose="020B0600070205080204" pitchFamily="34" charset="-128"/>
              </a:defRPr>
            </a:lvl4pPr>
            <a:lvl5pPr marL="2057400" indent="-228600">
              <a:defRPr>
                <a:solidFill>
                  <a:schemeClr val="tx1"/>
                </a:solidFill>
                <a:latin typeface="Palatino" charset="0"/>
                <a:ea typeface="MS PGothic" panose="020B0600070205080204" pitchFamily="34" charset="-128"/>
              </a:defRPr>
            </a:lvl5pPr>
            <a:lvl6pPr marL="2514600" indent="-228600" fontAlgn="base">
              <a:spcBef>
                <a:spcPct val="0"/>
              </a:spcBef>
              <a:spcAft>
                <a:spcPct val="0"/>
              </a:spcAft>
              <a:defRPr>
                <a:solidFill>
                  <a:schemeClr val="tx1"/>
                </a:solidFill>
                <a:latin typeface="Palatino" charset="0"/>
                <a:ea typeface="MS PGothic" panose="020B0600070205080204" pitchFamily="34" charset="-128"/>
              </a:defRPr>
            </a:lvl6pPr>
            <a:lvl7pPr marL="2971800" indent="-228600" fontAlgn="base">
              <a:spcBef>
                <a:spcPct val="0"/>
              </a:spcBef>
              <a:spcAft>
                <a:spcPct val="0"/>
              </a:spcAft>
              <a:defRPr>
                <a:solidFill>
                  <a:schemeClr val="tx1"/>
                </a:solidFill>
                <a:latin typeface="Palatino" charset="0"/>
                <a:ea typeface="MS PGothic" panose="020B0600070205080204" pitchFamily="34" charset="-128"/>
              </a:defRPr>
            </a:lvl7pPr>
            <a:lvl8pPr marL="3429000" indent="-228600" fontAlgn="base">
              <a:spcBef>
                <a:spcPct val="0"/>
              </a:spcBef>
              <a:spcAft>
                <a:spcPct val="0"/>
              </a:spcAft>
              <a:defRPr>
                <a:solidFill>
                  <a:schemeClr val="tx1"/>
                </a:solidFill>
                <a:latin typeface="Palatino" charset="0"/>
                <a:ea typeface="MS PGothic" panose="020B0600070205080204" pitchFamily="34" charset="-128"/>
              </a:defRPr>
            </a:lvl8pPr>
            <a:lvl9pPr marL="3886200" indent="-228600" fontAlgn="base">
              <a:spcBef>
                <a:spcPct val="0"/>
              </a:spcBef>
              <a:spcAft>
                <a:spcPct val="0"/>
              </a:spcAft>
              <a:defRPr>
                <a:solidFill>
                  <a:schemeClr val="tx1"/>
                </a:solidFill>
                <a:latin typeface="Palatino" charset="0"/>
                <a:ea typeface="MS PGothic" panose="020B0600070205080204" pitchFamily="34" charset="-128"/>
              </a:defRPr>
            </a:lvl9pPr>
          </a:lstStyle>
          <a:p>
            <a:pPr defTabSz="914400">
              <a:defRPr/>
            </a:pPr>
            <a:endParaRPr lang="en-US" altLang="en-US" sz="2400">
              <a:solidFill>
                <a:srgbClr val="999999"/>
              </a:solidFill>
              <a:latin typeface="Arial" panose="020B0604020202020204" pitchFamily="34" charset="0"/>
            </a:endParaRPr>
          </a:p>
        </p:txBody>
      </p:sp>
      <p:sp>
        <p:nvSpPr>
          <p:cNvPr id="1027" name="Rectangle 2"/>
          <p:cNvSpPr>
            <a:spLocks noGrp="1" noChangeArrowheads="1"/>
          </p:cNvSpPr>
          <p:nvPr>
            <p:ph type="title"/>
          </p:nvPr>
        </p:nvSpPr>
        <p:spPr bwMode="auto">
          <a:xfrm>
            <a:off x="609600" y="503238"/>
            <a:ext cx="109728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28" name="Rectangle 3"/>
          <p:cNvSpPr>
            <a:spLocks noGrp="1" noChangeArrowheads="1"/>
          </p:cNvSpPr>
          <p:nvPr>
            <p:ph type="body" idx="1"/>
          </p:nvPr>
        </p:nvSpPr>
        <p:spPr bwMode="auto">
          <a:xfrm>
            <a:off x="609600" y="1371600"/>
            <a:ext cx="109728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1" name="Footer Placeholder 10"/>
          <p:cNvSpPr>
            <a:spLocks noGrp="1"/>
          </p:cNvSpPr>
          <p:nvPr>
            <p:ph type="ftr" sz="quarter" idx="3"/>
          </p:nvPr>
        </p:nvSpPr>
        <p:spPr>
          <a:xfrm>
            <a:off x="609600" y="6354763"/>
            <a:ext cx="3860800" cy="182562"/>
          </a:xfrm>
          <a:prstGeom prst="rect">
            <a:avLst/>
          </a:prstGeom>
        </p:spPr>
        <p:txBody>
          <a:bodyPr vert="horz" lIns="91440" tIns="0" rIns="91440" bIns="0" rtlCol="0" anchor="ctr"/>
          <a:lstStyle>
            <a:lvl1pPr algn="l" eaLnBrk="1" fontAlgn="auto" hangingPunct="1">
              <a:spcBef>
                <a:spcPts val="0"/>
              </a:spcBef>
              <a:spcAft>
                <a:spcPts val="0"/>
              </a:spcAft>
              <a:defRPr sz="1100" b="0" i="0">
                <a:solidFill>
                  <a:srgbClr val="717171"/>
                </a:solidFill>
                <a:latin typeface="Calibri"/>
                <a:ea typeface="+mn-ea"/>
                <a:cs typeface="Calibri"/>
              </a:defRPr>
            </a:lvl1pPr>
          </a:lstStyle>
          <a:p>
            <a:pPr>
              <a:defRPr/>
            </a:pPr>
            <a:endParaRPr lang="en-US"/>
          </a:p>
        </p:txBody>
      </p:sp>
      <p:sp>
        <p:nvSpPr>
          <p:cNvPr id="12" name="Date Placeholder 11"/>
          <p:cNvSpPr>
            <a:spLocks noGrp="1"/>
          </p:cNvSpPr>
          <p:nvPr>
            <p:ph type="dt" sz="half" idx="2"/>
          </p:nvPr>
        </p:nvSpPr>
        <p:spPr>
          <a:xfrm>
            <a:off x="609600" y="6172200"/>
            <a:ext cx="2438400" cy="182563"/>
          </a:xfrm>
          <a:prstGeom prst="rect">
            <a:avLst/>
          </a:prstGeom>
        </p:spPr>
        <p:txBody>
          <a:bodyPr vert="horz" wrap="square" lIns="91440" tIns="0" rIns="91440" bIns="0" numCol="1" anchor="ctr" anchorCtr="0" compatLnSpc="1">
            <a:prstTxWarp prst="textNoShape">
              <a:avLst/>
            </a:prstTxWarp>
          </a:bodyPr>
          <a:lstStyle>
            <a:lvl1pPr eaLnBrk="1" hangingPunct="1">
              <a:defRPr sz="1100">
                <a:solidFill>
                  <a:srgbClr val="717171"/>
                </a:solidFill>
                <a:latin typeface="Calibri" panose="020F0502020204030204" pitchFamily="34" charset="0"/>
              </a:defRPr>
            </a:lvl1pPr>
          </a:lstStyle>
          <a:p>
            <a:pPr>
              <a:defRPr/>
            </a:pPr>
            <a:fld id="{A7882534-CCEE-45A3-917E-6649B41F0D67}" type="datetime4">
              <a:rPr lang="en-US" altLang="en-US"/>
              <a:pPr>
                <a:defRPr/>
              </a:pPr>
              <a:t>July 3, 2015</a:t>
            </a:fld>
            <a:endParaRPr lang="en-US" altLang="en-US"/>
          </a:p>
        </p:txBody>
      </p:sp>
      <p:sp>
        <p:nvSpPr>
          <p:cNvPr id="13" name="Slide Number Placeholder 12"/>
          <p:cNvSpPr>
            <a:spLocks noGrp="1"/>
          </p:cNvSpPr>
          <p:nvPr>
            <p:ph type="sldNum" sz="quarter" idx="4"/>
          </p:nvPr>
        </p:nvSpPr>
        <p:spPr>
          <a:xfrm>
            <a:off x="609600" y="5991225"/>
            <a:ext cx="487363" cy="182563"/>
          </a:xfrm>
          <a:prstGeom prst="rect">
            <a:avLst/>
          </a:prstGeom>
        </p:spPr>
        <p:txBody>
          <a:bodyPr vert="horz" wrap="square" lIns="91440" tIns="0" rIns="0" bIns="0" numCol="1" anchor="t" anchorCtr="0" compatLnSpc="1">
            <a:prstTxWarp prst="textNoShape">
              <a:avLst/>
            </a:prstTxWarp>
          </a:bodyPr>
          <a:lstStyle>
            <a:lvl1pPr eaLnBrk="1" hangingPunct="1">
              <a:defRPr sz="1100">
                <a:solidFill>
                  <a:srgbClr val="717171"/>
                </a:solidFill>
                <a:latin typeface="Calibri" panose="020F0502020204030204" pitchFamily="34" charset="0"/>
              </a:defRPr>
            </a:lvl1pPr>
          </a:lstStyle>
          <a:p>
            <a:pPr>
              <a:defRPr/>
            </a:pPr>
            <a:fld id="{E0708C07-DEEB-4C88-B07A-F5EE67F02D72}" type="slidenum">
              <a:rPr lang="en-US" altLang="en-US"/>
              <a:pPr>
                <a:defRPr/>
              </a:pPr>
              <a:t>‹#›</a:t>
            </a:fld>
            <a:endParaRPr lang="en-US" altLang="en-US"/>
          </a:p>
        </p:txBody>
      </p:sp>
      <p:pic>
        <p:nvPicPr>
          <p:cNvPr id="1032" name="Picture 7"/>
          <p:cNvPicPr>
            <a:picLocks noChangeAspect="1"/>
          </p:cNvPicPr>
          <p:nvPr/>
        </p:nvPicPr>
        <p:blipFill>
          <a:blip r:embed="rId19">
            <a:extLst>
              <a:ext uri="{28A0092B-C50C-407E-A947-70E740481C1C}">
                <a14:useLocalDpi xmlns:a14="http://schemas.microsoft.com/office/drawing/2010/main" val="0"/>
              </a:ext>
            </a:extLst>
          </a:blip>
          <a:srcRect/>
          <a:stretch>
            <a:fillRect/>
          </a:stretch>
        </p:blipFill>
        <p:spPr bwMode="auto">
          <a:xfrm>
            <a:off x="10280650" y="5776913"/>
            <a:ext cx="1647825" cy="71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 id="2147483744" r:id="rId12"/>
    <p:sldLayoutId id="2147483745" r:id="rId13"/>
    <p:sldLayoutId id="2147483746" r:id="rId14"/>
    <p:sldLayoutId id="2147483747" r:id="rId15"/>
    <p:sldLayoutId id="2147483748" r:id="rId16"/>
    <p:sldLayoutId id="2147483749" r:id="rId17"/>
  </p:sldLayoutIdLst>
  <p:timing>
    <p:tnLst>
      <p:par>
        <p:cTn id="1" dur="indefinite" restart="never" nodeType="tmRoot"/>
      </p:par>
    </p:tnLst>
  </p:timing>
  <p:hf hdr="0" ftr="0"/>
  <p:txStyles>
    <p:titleStyle>
      <a:lvl1pPr algn="l" rtl="0" eaLnBrk="1" fontAlgn="base" hangingPunct="1">
        <a:spcBef>
          <a:spcPct val="0"/>
        </a:spcBef>
        <a:spcAft>
          <a:spcPct val="0"/>
        </a:spcAft>
        <a:defRPr lang="en-US" sz="2400" b="1" kern="1200" dirty="0">
          <a:solidFill>
            <a:srgbClr val="595959"/>
          </a:solidFill>
          <a:latin typeface="Cambria"/>
          <a:ea typeface="MS PGothic" panose="020B0600070205080204" pitchFamily="34" charset="-128"/>
          <a:cs typeface="Cambria"/>
        </a:defRPr>
      </a:lvl1pPr>
      <a:lvl2pPr algn="l" rtl="0" eaLnBrk="1" fontAlgn="base" hangingPunct="1">
        <a:spcBef>
          <a:spcPct val="0"/>
        </a:spcBef>
        <a:spcAft>
          <a:spcPct val="0"/>
        </a:spcAft>
        <a:defRPr sz="2400" b="1">
          <a:solidFill>
            <a:srgbClr val="595959"/>
          </a:solidFill>
          <a:effectLst>
            <a:outerShdw blurRad="38100" dist="38100" dir="2700000" algn="tl">
              <a:srgbClr val="000000"/>
            </a:outerShdw>
          </a:effectLst>
          <a:latin typeface="Cambria" panose="02040503050406030204" pitchFamily="18" charset="0"/>
          <a:ea typeface="MS PGothic" panose="020B0600070205080204" pitchFamily="34" charset="-128"/>
          <a:cs typeface="Cambria" panose="02040503050406030204" pitchFamily="18" charset="0"/>
        </a:defRPr>
      </a:lvl2pPr>
      <a:lvl3pPr algn="l" rtl="0" eaLnBrk="1" fontAlgn="base" hangingPunct="1">
        <a:spcBef>
          <a:spcPct val="0"/>
        </a:spcBef>
        <a:spcAft>
          <a:spcPct val="0"/>
        </a:spcAft>
        <a:defRPr sz="2400" b="1">
          <a:solidFill>
            <a:srgbClr val="595959"/>
          </a:solidFill>
          <a:effectLst>
            <a:outerShdw blurRad="38100" dist="38100" dir="2700000" algn="tl">
              <a:srgbClr val="000000"/>
            </a:outerShdw>
          </a:effectLst>
          <a:latin typeface="Cambria" panose="02040503050406030204" pitchFamily="18" charset="0"/>
          <a:ea typeface="MS PGothic" panose="020B0600070205080204" pitchFamily="34" charset="-128"/>
          <a:cs typeface="Cambria" panose="02040503050406030204" pitchFamily="18" charset="0"/>
        </a:defRPr>
      </a:lvl3pPr>
      <a:lvl4pPr algn="l" rtl="0" eaLnBrk="1" fontAlgn="base" hangingPunct="1">
        <a:spcBef>
          <a:spcPct val="0"/>
        </a:spcBef>
        <a:spcAft>
          <a:spcPct val="0"/>
        </a:spcAft>
        <a:defRPr sz="2400" b="1">
          <a:solidFill>
            <a:srgbClr val="595959"/>
          </a:solidFill>
          <a:effectLst>
            <a:outerShdw blurRad="38100" dist="38100" dir="2700000" algn="tl">
              <a:srgbClr val="000000"/>
            </a:outerShdw>
          </a:effectLst>
          <a:latin typeface="Cambria" panose="02040503050406030204" pitchFamily="18" charset="0"/>
          <a:ea typeface="MS PGothic" panose="020B0600070205080204" pitchFamily="34" charset="-128"/>
          <a:cs typeface="Cambria" panose="02040503050406030204" pitchFamily="18" charset="0"/>
        </a:defRPr>
      </a:lvl4pPr>
      <a:lvl5pPr algn="l" rtl="0" eaLnBrk="1" fontAlgn="base" hangingPunct="1">
        <a:spcBef>
          <a:spcPct val="0"/>
        </a:spcBef>
        <a:spcAft>
          <a:spcPct val="0"/>
        </a:spcAft>
        <a:defRPr sz="2400" b="1">
          <a:solidFill>
            <a:srgbClr val="595959"/>
          </a:solidFill>
          <a:effectLst>
            <a:outerShdw blurRad="38100" dist="38100" dir="2700000" algn="tl">
              <a:srgbClr val="000000"/>
            </a:outerShdw>
          </a:effectLst>
          <a:latin typeface="Cambria" panose="02040503050406030204" pitchFamily="18" charset="0"/>
          <a:ea typeface="MS PGothic" panose="020B0600070205080204" pitchFamily="34" charset="-128"/>
          <a:cs typeface="Cambria" panose="02040503050406030204" pitchFamily="18" charset="0"/>
        </a:defRPr>
      </a:lvl5pPr>
      <a:lvl6pPr marL="457200"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6pPr>
      <a:lvl7pPr marL="914400"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7pPr>
      <a:lvl8pPr marL="1371600"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8pPr>
      <a:lvl9pPr marL="1828800" algn="ctr" rtl="0" eaLnBrk="1" fontAlgn="base" hangingPunct="1">
        <a:spcBef>
          <a:spcPct val="0"/>
        </a:spcBef>
        <a:spcAft>
          <a:spcPct val="0"/>
        </a:spcAft>
        <a:defRPr sz="3600">
          <a:solidFill>
            <a:schemeClr val="tx2"/>
          </a:solidFill>
          <a:effectLst>
            <a:outerShdw blurRad="38100" dist="38100" dir="2700000" algn="tl">
              <a:srgbClr val="000000"/>
            </a:outerShdw>
          </a:effectLst>
          <a:latin typeface="Tahoma" pitchFamily="-96" charset="0"/>
          <a:ea typeface="ＭＳ Ｐゴシック" pitchFamily="-96" charset="-128"/>
        </a:defRPr>
      </a:lvl9pPr>
    </p:titleStyle>
    <p:bodyStyle>
      <a:lvl1pPr marL="233363" indent="-233363" algn="l" rtl="0" eaLnBrk="1" fontAlgn="base" hangingPunct="1">
        <a:spcBef>
          <a:spcPct val="20000"/>
        </a:spcBef>
        <a:spcAft>
          <a:spcPct val="0"/>
        </a:spcAft>
        <a:defRPr lang="en-US" sz="2400" kern="1200" dirty="0">
          <a:solidFill>
            <a:srgbClr val="595959"/>
          </a:solidFill>
          <a:latin typeface="Calibri"/>
          <a:ea typeface="MS PGothic" panose="020B0600070205080204" pitchFamily="34" charset="-128"/>
          <a:cs typeface="Calibri"/>
        </a:defRPr>
      </a:lvl1pPr>
      <a:lvl2pPr marL="460375" indent="-285750" algn="l" rtl="0" eaLnBrk="1" fontAlgn="base" hangingPunct="1">
        <a:spcBef>
          <a:spcPct val="20000"/>
        </a:spcBef>
        <a:spcAft>
          <a:spcPct val="0"/>
        </a:spcAft>
        <a:buFont typeface="Arial" panose="020B0604020202020204" pitchFamily="34" charset="0"/>
        <a:buChar char="•"/>
        <a:defRPr lang="en-US" kern="1200" dirty="0">
          <a:solidFill>
            <a:srgbClr val="595959"/>
          </a:solidFill>
          <a:latin typeface="Calibri"/>
          <a:ea typeface="MS PGothic" panose="020B0600070205080204" pitchFamily="34" charset="-128"/>
          <a:cs typeface="Calibri"/>
        </a:defRPr>
      </a:lvl2pPr>
      <a:lvl3pPr marL="687388" indent="-228600" algn="l" rtl="0" eaLnBrk="1" fontAlgn="base" hangingPunct="1">
        <a:spcBef>
          <a:spcPct val="20000"/>
        </a:spcBef>
        <a:spcAft>
          <a:spcPct val="0"/>
        </a:spcAft>
        <a:buChar char="•"/>
        <a:defRPr lang="en-US" kern="1200" dirty="0">
          <a:solidFill>
            <a:srgbClr val="595959"/>
          </a:solidFill>
          <a:latin typeface="Calibri"/>
          <a:ea typeface="MS PGothic" panose="020B0600070205080204" pitchFamily="34" charset="-128"/>
          <a:cs typeface="Calibri"/>
        </a:defRPr>
      </a:lvl3pPr>
      <a:lvl4pPr marL="922338" indent="-228600" algn="l" rtl="0" eaLnBrk="1" fontAlgn="base" hangingPunct="1">
        <a:spcBef>
          <a:spcPct val="20000"/>
        </a:spcBef>
        <a:spcAft>
          <a:spcPct val="0"/>
        </a:spcAft>
        <a:buFont typeface="Arial" panose="020B0604020202020204" pitchFamily="34" charset="0"/>
        <a:buChar char="•"/>
        <a:defRPr lang="en-US" kern="1200" dirty="0">
          <a:solidFill>
            <a:srgbClr val="595959"/>
          </a:solidFill>
          <a:latin typeface="Calibri"/>
          <a:ea typeface="MS PGothic" panose="020B0600070205080204" pitchFamily="34" charset="-128"/>
          <a:cs typeface="Calibri"/>
        </a:defRPr>
      </a:lvl4pPr>
      <a:lvl5pPr marL="1136650" indent="-228600" algn="l" rtl="0" eaLnBrk="1" fontAlgn="base" hangingPunct="1">
        <a:spcBef>
          <a:spcPct val="20000"/>
        </a:spcBef>
        <a:spcAft>
          <a:spcPct val="0"/>
        </a:spcAft>
        <a:buFont typeface="Arial" panose="020B0604020202020204" pitchFamily="34" charset="0"/>
        <a:defRPr lang="en-US" kern="1200" dirty="0">
          <a:solidFill>
            <a:srgbClr val="595959"/>
          </a:solidFill>
          <a:latin typeface="Calibri"/>
          <a:ea typeface="MS PGothic" panose="020B0600070205080204" pitchFamily="34" charset="-128"/>
          <a:cs typeface="Calibri"/>
        </a:defRPr>
      </a:lvl5pPr>
      <a:lvl6pPr marL="2228850" indent="-228600" algn="l" rtl="0" eaLnBrk="1" fontAlgn="base" hangingPunct="1">
        <a:spcBef>
          <a:spcPct val="20000"/>
        </a:spcBef>
        <a:spcAft>
          <a:spcPct val="0"/>
        </a:spcAft>
        <a:buChar char="»"/>
        <a:defRPr>
          <a:solidFill>
            <a:schemeClr val="tx1"/>
          </a:solidFill>
          <a:latin typeface="+mn-lt"/>
          <a:ea typeface="+mn-ea"/>
        </a:defRPr>
      </a:lvl6pPr>
      <a:lvl7pPr marL="2686050" indent="-228600" algn="l" rtl="0" eaLnBrk="1" fontAlgn="base" hangingPunct="1">
        <a:spcBef>
          <a:spcPct val="20000"/>
        </a:spcBef>
        <a:spcAft>
          <a:spcPct val="0"/>
        </a:spcAft>
        <a:buChar char="»"/>
        <a:defRPr>
          <a:solidFill>
            <a:schemeClr val="tx1"/>
          </a:solidFill>
          <a:latin typeface="+mn-lt"/>
          <a:ea typeface="+mn-ea"/>
        </a:defRPr>
      </a:lvl7pPr>
      <a:lvl8pPr marL="3143250" indent="-228600" algn="l" rtl="0" eaLnBrk="1" fontAlgn="base" hangingPunct="1">
        <a:spcBef>
          <a:spcPct val="20000"/>
        </a:spcBef>
        <a:spcAft>
          <a:spcPct val="0"/>
        </a:spcAft>
        <a:buChar char="»"/>
        <a:defRPr>
          <a:solidFill>
            <a:schemeClr val="tx1"/>
          </a:solidFill>
          <a:latin typeface="+mn-lt"/>
          <a:ea typeface="+mn-ea"/>
        </a:defRPr>
      </a:lvl8pPr>
      <a:lvl9pPr marL="3600450" indent="-228600" algn="l" rtl="0" eaLnBrk="1" fontAlgn="base" hangingPunct="1">
        <a:spcBef>
          <a:spcPct val="20000"/>
        </a:spcBef>
        <a:spcAft>
          <a:spcPct val="0"/>
        </a:spcAft>
        <a:buChar char="»"/>
        <a:defRPr>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 260: Lecture </a:t>
            </a:r>
            <a:r>
              <a:rPr lang="en-US" dirty="0" smtClean="0"/>
              <a:t>12</a:t>
            </a:r>
            <a:endParaRPr lang="en-US" dirty="0"/>
          </a:p>
        </p:txBody>
      </p:sp>
      <p:sp>
        <p:nvSpPr>
          <p:cNvPr id="3" name="Content Placeholder 2"/>
          <p:cNvSpPr>
            <a:spLocks noGrp="1"/>
          </p:cNvSpPr>
          <p:nvPr>
            <p:ph idx="1"/>
          </p:nvPr>
        </p:nvSpPr>
        <p:spPr/>
        <p:txBody>
          <a:bodyPr/>
          <a:lstStyle/>
          <a:p>
            <a:pPr marL="0" indent="0" algn="ctr">
              <a:buNone/>
            </a:pPr>
            <a:endParaRPr lang="en-US" sz="4800" dirty="0"/>
          </a:p>
          <a:p>
            <a:pPr marL="0" indent="0" algn="ctr">
              <a:buNone/>
            </a:pPr>
            <a:r>
              <a:rPr lang="en-US" sz="4000" b="1" dirty="0" smtClean="0"/>
              <a:t>Lecture </a:t>
            </a:r>
            <a:r>
              <a:rPr lang="en-US" sz="4000" b="1" dirty="0" smtClean="0"/>
              <a:t>12: </a:t>
            </a:r>
            <a:endParaRPr lang="en-US" sz="4000" b="1" dirty="0"/>
          </a:p>
          <a:p>
            <a:pPr marL="0" indent="0" algn="ctr">
              <a:buNone/>
            </a:pPr>
            <a:r>
              <a:rPr lang="en-US" sz="3200" b="1" dirty="0" err="1" smtClean="0"/>
              <a:t>Barringer</a:t>
            </a:r>
            <a:r>
              <a:rPr lang="en-US" sz="3200" b="1" dirty="0" smtClean="0"/>
              <a:t> Chapter </a:t>
            </a:r>
            <a:r>
              <a:rPr lang="en-US" sz="3200" b="1" dirty="0"/>
              <a:t>9</a:t>
            </a:r>
            <a:endParaRPr lang="en-US" sz="3200" b="1" dirty="0" smtClean="0"/>
          </a:p>
        </p:txBody>
      </p:sp>
      <p:sp>
        <p:nvSpPr>
          <p:cNvPr id="4" name="Date Placeholder 3"/>
          <p:cNvSpPr>
            <a:spLocks noGrp="1"/>
          </p:cNvSpPr>
          <p:nvPr>
            <p:ph type="dt" sz="half" idx="10"/>
          </p:nvPr>
        </p:nvSpPr>
        <p:spPr/>
        <p:txBody>
          <a:bodyPr/>
          <a:lstStyle/>
          <a:p>
            <a:pPr>
              <a:defRPr/>
            </a:pPr>
            <a:fld id="{2B972B8C-8E19-436C-BF3C-FCD14218F216}" type="datetime4">
              <a:rPr lang="en-US" altLang="en-US" smtClean="0"/>
              <a:pPr>
                <a:defRPr/>
              </a:pPr>
              <a:t>July 3, 2015</a:t>
            </a:fld>
            <a:endParaRPr lang="en-US" altLang="en-US"/>
          </a:p>
        </p:txBody>
      </p:sp>
      <p:sp>
        <p:nvSpPr>
          <p:cNvPr id="5" name="Slide Number Placeholder 4"/>
          <p:cNvSpPr>
            <a:spLocks noGrp="1"/>
          </p:cNvSpPr>
          <p:nvPr>
            <p:ph type="sldNum" sz="quarter" idx="11"/>
          </p:nvPr>
        </p:nvSpPr>
        <p:spPr/>
        <p:txBody>
          <a:bodyPr/>
          <a:lstStyle/>
          <a:p>
            <a:pPr>
              <a:defRPr/>
            </a:pPr>
            <a:fld id="{41EB0F87-3892-47EE-93AC-EF5F8D807D1B}" type="slidenum">
              <a:rPr lang="en-US" altLang="en-US" smtClean="0"/>
              <a:pPr>
                <a:defRPr/>
              </a:pPr>
              <a:t>0</a:t>
            </a:fld>
            <a:endParaRPr lang="en-US" altLang="en-US"/>
          </a:p>
        </p:txBody>
      </p:sp>
    </p:spTree>
    <p:extLst>
      <p:ext uri="{BB962C8B-B14F-4D97-AF65-F5344CB8AC3E}">
        <p14:creationId xmlns:p14="http://schemas.microsoft.com/office/powerpoint/2010/main" val="3724020035"/>
      </p:ext>
    </p:extLst>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indent="0"/>
            <a:r>
              <a:rPr lang="en-US" altLang="en-US" sz="2000" b="1" dirty="0"/>
              <a:t>Factors that Contribute to a Founder or Founders’ Success </a:t>
            </a:r>
            <a:endParaRPr lang="en-US" altLang="en-US" sz="2000" b="1" dirty="0" smtClean="0"/>
          </a:p>
          <a:p>
            <a:pPr indent="0"/>
            <a:r>
              <a:rPr lang="en-US" altLang="en-US" sz="2000" dirty="0"/>
              <a:t>Relevant Industry Experience</a:t>
            </a:r>
          </a:p>
          <a:p>
            <a:pPr marL="342900" indent="-342900">
              <a:buFont typeface="Wingdings" panose="05000000000000000000" pitchFamily="2" charset="2"/>
              <a:buChar char="§"/>
            </a:pPr>
            <a:r>
              <a:rPr lang="en-US" altLang="en-US" sz="2000" dirty="0"/>
              <a:t>Founders with relevant industry experience are more likely to </a:t>
            </a:r>
            <a:r>
              <a:rPr lang="en-US" altLang="en-US" sz="2000" dirty="0" smtClean="0"/>
              <a:t>have: Better </a:t>
            </a:r>
            <a:r>
              <a:rPr lang="en-US" altLang="en-US" sz="2000" dirty="0"/>
              <a:t>established professional </a:t>
            </a:r>
            <a:r>
              <a:rPr lang="en-US" altLang="en-US" sz="2000" dirty="0" smtClean="0"/>
              <a:t>networks and more </a:t>
            </a:r>
            <a:r>
              <a:rPr lang="en-US" altLang="en-US" sz="2000" dirty="0"/>
              <a:t>applicable marketing and </a:t>
            </a:r>
            <a:r>
              <a:rPr lang="en-US" altLang="en-US" sz="2000" dirty="0" smtClean="0"/>
              <a:t>management </a:t>
            </a:r>
            <a:r>
              <a:rPr lang="en-US" altLang="en-US" sz="2000" dirty="0"/>
              <a:t>skills</a:t>
            </a:r>
          </a:p>
          <a:p>
            <a:pPr indent="0"/>
            <a:r>
              <a:rPr lang="en-US" altLang="en-US" sz="2000" dirty="0"/>
              <a:t>Broad Social and Professional Network</a:t>
            </a:r>
          </a:p>
          <a:p>
            <a:pPr marL="342900" indent="-342900">
              <a:buFont typeface="Wingdings" panose="05000000000000000000" pitchFamily="2" charset="2"/>
              <a:buChar char="§"/>
            </a:pPr>
            <a:r>
              <a:rPr lang="en-US" altLang="en-US" sz="2000" dirty="0"/>
              <a:t>Founders with broad social and professional networks have potential access to additional know-how, capital, and customer referrals.</a:t>
            </a:r>
          </a:p>
          <a:p>
            <a:pPr indent="0"/>
            <a:endParaRPr lang="en-US" altLang="en-US" sz="2000" dirty="0"/>
          </a:p>
        </p:txBody>
      </p:sp>
      <p:sp>
        <p:nvSpPr>
          <p:cNvPr id="4" name="Title 3"/>
          <p:cNvSpPr>
            <a:spLocks noGrp="1"/>
          </p:cNvSpPr>
          <p:nvPr>
            <p:ph type="title"/>
          </p:nvPr>
        </p:nvSpPr>
        <p:spPr/>
        <p:txBody>
          <a:bodyPr/>
          <a:lstStyle/>
          <a:p>
            <a:r>
              <a:rPr lang="en-US" dirty="0"/>
              <a:t>Ba 260: Lecture </a:t>
            </a:r>
            <a:r>
              <a:rPr lang="en-US" dirty="0" smtClean="0"/>
              <a:t>12</a:t>
            </a:r>
            <a:endParaRPr lang="en-US" dirty="0"/>
          </a:p>
        </p:txBody>
      </p:sp>
      <p:sp>
        <p:nvSpPr>
          <p:cNvPr id="5" name="Date Placeholder 4"/>
          <p:cNvSpPr>
            <a:spLocks noGrp="1"/>
          </p:cNvSpPr>
          <p:nvPr>
            <p:ph type="dt" sz="half" idx="11"/>
          </p:nvPr>
        </p:nvSpPr>
        <p:spPr/>
        <p:txBody>
          <a:bodyPr/>
          <a:lstStyle/>
          <a:p>
            <a:pPr>
              <a:defRPr/>
            </a:pPr>
            <a:fld id="{D5E267A8-B9CD-4583-9574-3FB06E199725}" type="datetime4">
              <a:rPr lang="en-US" altLang="en-US" smtClean="0"/>
              <a:pPr>
                <a:defRPr/>
              </a:pPr>
              <a:t>July 3, 2015</a:t>
            </a:fld>
            <a:endParaRPr lang="en-US" altLang="en-US"/>
          </a:p>
        </p:txBody>
      </p:sp>
      <p:sp>
        <p:nvSpPr>
          <p:cNvPr id="6" name="Slide Number Placeholder 5"/>
          <p:cNvSpPr>
            <a:spLocks noGrp="1"/>
          </p:cNvSpPr>
          <p:nvPr>
            <p:ph type="sldNum" sz="quarter" idx="12"/>
          </p:nvPr>
        </p:nvSpPr>
        <p:spPr/>
        <p:txBody>
          <a:bodyPr/>
          <a:lstStyle/>
          <a:p>
            <a:pPr>
              <a:defRPr/>
            </a:pPr>
            <a:fld id="{66D0DB0B-0FE5-4956-89DD-90B8D9B4FAD5}" type="slidenum">
              <a:rPr lang="en-US" altLang="en-US" smtClean="0"/>
              <a:pPr>
                <a:defRPr/>
              </a:pPr>
              <a:t>9</a:t>
            </a:fld>
            <a:endParaRPr lang="en-US" altLang="en-US"/>
          </a:p>
        </p:txBody>
      </p:sp>
    </p:spTree>
    <p:extLst>
      <p:ext uri="{BB962C8B-B14F-4D97-AF65-F5344CB8AC3E}">
        <p14:creationId xmlns:p14="http://schemas.microsoft.com/office/powerpoint/2010/main" val="703109190"/>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indent="0"/>
            <a:r>
              <a:rPr lang="en-US" altLang="en-US" sz="2000" b="1" dirty="0"/>
              <a:t>Recruiting Key Employees</a:t>
            </a:r>
          </a:p>
          <a:p>
            <a:pPr marL="342900" indent="-342900">
              <a:buFont typeface="Wingdings" panose="05000000000000000000" pitchFamily="2" charset="2"/>
              <a:buChar char="§"/>
            </a:pPr>
            <a:r>
              <a:rPr lang="en-US" altLang="en-US" sz="2000" dirty="0"/>
              <a:t>Start-ups vary in terms of how quickly they need to add personnel.</a:t>
            </a:r>
          </a:p>
          <a:p>
            <a:pPr marL="342900" indent="-342900">
              <a:buFont typeface="Wingdings" panose="05000000000000000000" pitchFamily="2" charset="2"/>
              <a:buChar char="§"/>
            </a:pPr>
            <a:r>
              <a:rPr lang="en-US" altLang="en-US" sz="2000" dirty="0"/>
              <a:t>In some instances, the founders will work alone for a period of time.  In other instances, employees are hired immediately.</a:t>
            </a:r>
          </a:p>
          <a:p>
            <a:pPr marL="342900" indent="-342900">
              <a:buFont typeface="Wingdings" panose="05000000000000000000" pitchFamily="2" charset="2"/>
              <a:buChar char="§"/>
            </a:pPr>
            <a:r>
              <a:rPr lang="en-US" altLang="en-US" sz="2000" dirty="0"/>
              <a:t>A skills profile is a chart that depicts the most important skills that are needed and where skills gaps exist in a new firm.</a:t>
            </a:r>
          </a:p>
          <a:p>
            <a:pPr indent="0"/>
            <a:endParaRPr lang="en-US" altLang="en-US" sz="2000" dirty="0"/>
          </a:p>
        </p:txBody>
      </p:sp>
      <p:sp>
        <p:nvSpPr>
          <p:cNvPr id="4" name="Title 3"/>
          <p:cNvSpPr>
            <a:spLocks noGrp="1"/>
          </p:cNvSpPr>
          <p:nvPr>
            <p:ph type="title"/>
          </p:nvPr>
        </p:nvSpPr>
        <p:spPr/>
        <p:txBody>
          <a:bodyPr/>
          <a:lstStyle/>
          <a:p>
            <a:r>
              <a:rPr lang="en-US" dirty="0"/>
              <a:t>Ba 260: Lecture </a:t>
            </a:r>
            <a:r>
              <a:rPr lang="en-US" dirty="0" smtClean="0"/>
              <a:t>12</a:t>
            </a:r>
            <a:endParaRPr lang="en-US" dirty="0"/>
          </a:p>
        </p:txBody>
      </p:sp>
      <p:sp>
        <p:nvSpPr>
          <p:cNvPr id="5" name="Date Placeholder 4"/>
          <p:cNvSpPr>
            <a:spLocks noGrp="1"/>
          </p:cNvSpPr>
          <p:nvPr>
            <p:ph type="dt" sz="half" idx="11"/>
          </p:nvPr>
        </p:nvSpPr>
        <p:spPr/>
        <p:txBody>
          <a:bodyPr/>
          <a:lstStyle/>
          <a:p>
            <a:pPr>
              <a:defRPr/>
            </a:pPr>
            <a:fld id="{D5E267A8-B9CD-4583-9574-3FB06E199725}" type="datetime4">
              <a:rPr lang="en-US" altLang="en-US" smtClean="0"/>
              <a:pPr>
                <a:defRPr/>
              </a:pPr>
              <a:t>July 3, 2015</a:t>
            </a:fld>
            <a:endParaRPr lang="en-US" altLang="en-US"/>
          </a:p>
        </p:txBody>
      </p:sp>
      <p:sp>
        <p:nvSpPr>
          <p:cNvPr id="6" name="Slide Number Placeholder 5"/>
          <p:cNvSpPr>
            <a:spLocks noGrp="1"/>
          </p:cNvSpPr>
          <p:nvPr>
            <p:ph type="sldNum" sz="quarter" idx="12"/>
          </p:nvPr>
        </p:nvSpPr>
        <p:spPr/>
        <p:txBody>
          <a:bodyPr/>
          <a:lstStyle/>
          <a:p>
            <a:pPr>
              <a:defRPr/>
            </a:pPr>
            <a:fld id="{66D0DB0B-0FE5-4956-89DD-90B8D9B4FAD5}" type="slidenum">
              <a:rPr lang="en-US" altLang="en-US" smtClean="0"/>
              <a:pPr>
                <a:defRPr/>
              </a:pPr>
              <a:t>10</a:t>
            </a:fld>
            <a:endParaRPr lang="en-US" altLang="en-US"/>
          </a:p>
        </p:txBody>
      </p:sp>
      <p:pic>
        <p:nvPicPr>
          <p:cNvPr id="7"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47757" y="1143000"/>
            <a:ext cx="4156982" cy="4334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6410048"/>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indent="0"/>
            <a:r>
              <a:rPr lang="en-US" altLang="en-US" sz="2000" b="1" dirty="0"/>
              <a:t>Board of Directors</a:t>
            </a:r>
          </a:p>
          <a:p>
            <a:pPr marL="342900" indent="-342900">
              <a:buFont typeface="Wingdings" panose="05000000000000000000" pitchFamily="2" charset="2"/>
              <a:buChar char="§"/>
            </a:pPr>
            <a:r>
              <a:rPr lang="en-US" altLang="en-US" sz="2000" dirty="0"/>
              <a:t>If a new venture organizes as a corporation, it is legally required to have a board of directors.</a:t>
            </a:r>
          </a:p>
          <a:p>
            <a:pPr marL="342900" indent="-342900">
              <a:buFont typeface="Wingdings" panose="05000000000000000000" pitchFamily="2" charset="2"/>
              <a:buChar char="§"/>
            </a:pPr>
            <a:r>
              <a:rPr lang="en-US" altLang="en-US" sz="2000" dirty="0"/>
              <a:t>A board of directors is a panel of individuals who are elected by a corporation’s shareholders to oversee the management of the firm.</a:t>
            </a:r>
          </a:p>
          <a:p>
            <a:pPr marL="342900" indent="-342900">
              <a:buFont typeface="Wingdings" panose="05000000000000000000" pitchFamily="2" charset="2"/>
              <a:buChar char="§"/>
            </a:pPr>
            <a:r>
              <a:rPr lang="en-US" altLang="en-US" sz="2000" dirty="0"/>
              <a:t>A board is typically made up of both inside directors and outside directors.</a:t>
            </a:r>
          </a:p>
          <a:p>
            <a:pPr marL="342900" indent="-342900">
              <a:buFont typeface="Wingdings" panose="05000000000000000000" pitchFamily="2" charset="2"/>
              <a:buChar char="§"/>
            </a:pPr>
            <a:r>
              <a:rPr lang="en-US" altLang="en-US" sz="2000" dirty="0"/>
              <a:t>An inside director is a person who is also an officer of the firm.</a:t>
            </a:r>
          </a:p>
          <a:p>
            <a:pPr marL="342900" indent="-342900">
              <a:buFont typeface="Wingdings" panose="05000000000000000000" pitchFamily="2" charset="2"/>
              <a:buChar char="§"/>
            </a:pPr>
            <a:r>
              <a:rPr lang="en-US" altLang="en-US" sz="2000" dirty="0"/>
              <a:t>An outside director is someone who is not employed by the firm.</a:t>
            </a:r>
          </a:p>
          <a:p>
            <a:pPr indent="0"/>
            <a:endParaRPr lang="en-US" altLang="en-US" sz="2000" dirty="0"/>
          </a:p>
        </p:txBody>
      </p:sp>
      <p:sp>
        <p:nvSpPr>
          <p:cNvPr id="4" name="Title 3"/>
          <p:cNvSpPr>
            <a:spLocks noGrp="1"/>
          </p:cNvSpPr>
          <p:nvPr>
            <p:ph type="title"/>
          </p:nvPr>
        </p:nvSpPr>
        <p:spPr/>
        <p:txBody>
          <a:bodyPr/>
          <a:lstStyle/>
          <a:p>
            <a:r>
              <a:rPr lang="en-US" dirty="0"/>
              <a:t>Ba 260: Lecture </a:t>
            </a:r>
            <a:r>
              <a:rPr lang="en-US" dirty="0" smtClean="0"/>
              <a:t>12</a:t>
            </a:r>
            <a:endParaRPr lang="en-US" dirty="0"/>
          </a:p>
        </p:txBody>
      </p:sp>
      <p:sp>
        <p:nvSpPr>
          <p:cNvPr id="5" name="Date Placeholder 4"/>
          <p:cNvSpPr>
            <a:spLocks noGrp="1"/>
          </p:cNvSpPr>
          <p:nvPr>
            <p:ph type="dt" sz="half" idx="11"/>
          </p:nvPr>
        </p:nvSpPr>
        <p:spPr/>
        <p:txBody>
          <a:bodyPr/>
          <a:lstStyle/>
          <a:p>
            <a:pPr>
              <a:defRPr/>
            </a:pPr>
            <a:fld id="{D5E267A8-B9CD-4583-9574-3FB06E199725}" type="datetime4">
              <a:rPr lang="en-US" altLang="en-US" smtClean="0"/>
              <a:pPr>
                <a:defRPr/>
              </a:pPr>
              <a:t>July 3, 2015</a:t>
            </a:fld>
            <a:endParaRPr lang="en-US" altLang="en-US"/>
          </a:p>
        </p:txBody>
      </p:sp>
      <p:sp>
        <p:nvSpPr>
          <p:cNvPr id="6" name="Slide Number Placeholder 5"/>
          <p:cNvSpPr>
            <a:spLocks noGrp="1"/>
          </p:cNvSpPr>
          <p:nvPr>
            <p:ph type="sldNum" sz="quarter" idx="12"/>
          </p:nvPr>
        </p:nvSpPr>
        <p:spPr/>
        <p:txBody>
          <a:bodyPr/>
          <a:lstStyle/>
          <a:p>
            <a:pPr>
              <a:defRPr/>
            </a:pPr>
            <a:fld id="{66D0DB0B-0FE5-4956-89DD-90B8D9B4FAD5}" type="slidenum">
              <a:rPr lang="en-US" altLang="en-US" smtClean="0"/>
              <a:pPr>
                <a:defRPr/>
              </a:pPr>
              <a:t>11</a:t>
            </a:fld>
            <a:endParaRPr lang="en-US" altLang="en-US"/>
          </a:p>
        </p:txBody>
      </p:sp>
    </p:spTree>
    <p:extLst>
      <p:ext uri="{BB962C8B-B14F-4D97-AF65-F5344CB8AC3E}">
        <p14:creationId xmlns:p14="http://schemas.microsoft.com/office/powerpoint/2010/main" val="1269949161"/>
      </p:ext>
    </p:extLst>
  </p:cSld>
  <p:clrMapOvr>
    <a:masterClrMapping/>
  </p:clrMapOvr>
  <p:transition>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indent="0"/>
            <a:r>
              <a:rPr lang="en-US" altLang="en-US" sz="1800" b="1" dirty="0"/>
              <a:t>The Roles of the Board of the Directors</a:t>
            </a:r>
            <a:r>
              <a:rPr lang="en-US" altLang="en-US" sz="1800" dirty="0"/>
              <a:t/>
            </a:r>
            <a:br>
              <a:rPr lang="en-US" altLang="en-US" sz="1800" dirty="0"/>
            </a:br>
            <a:r>
              <a:rPr lang="en-US" altLang="en-US" sz="1800" dirty="0"/>
              <a:t>Formal Responsibility of the Board</a:t>
            </a:r>
          </a:p>
          <a:p>
            <a:pPr marL="342900" indent="-342900">
              <a:buFont typeface="Wingdings" panose="05000000000000000000" pitchFamily="2" charset="2"/>
              <a:buChar char="§"/>
            </a:pPr>
            <a:r>
              <a:rPr lang="en-US" altLang="en-US" sz="1800" dirty="0"/>
              <a:t>A board of directors has three formal responsibilities.</a:t>
            </a:r>
          </a:p>
          <a:p>
            <a:pPr marL="342900" indent="-342900">
              <a:buFont typeface="+mj-lt"/>
              <a:buAutoNum type="arabicParenR"/>
            </a:pPr>
            <a:r>
              <a:rPr lang="en-US" altLang="en-US" sz="1800" dirty="0"/>
              <a:t>Appoint the officers of the firm.</a:t>
            </a:r>
          </a:p>
          <a:p>
            <a:pPr marL="342900" indent="-342900">
              <a:buFont typeface="+mj-lt"/>
              <a:buAutoNum type="arabicParenR"/>
            </a:pPr>
            <a:r>
              <a:rPr lang="en-US" altLang="en-US" sz="1800" dirty="0"/>
              <a:t>Declare dividends.</a:t>
            </a:r>
          </a:p>
          <a:p>
            <a:pPr marL="342900" indent="-342900">
              <a:buFont typeface="+mj-lt"/>
              <a:buAutoNum type="arabicParenR"/>
            </a:pPr>
            <a:r>
              <a:rPr lang="en-US" altLang="en-US" sz="1800" dirty="0"/>
              <a:t>Oversee the affairs of the corporation.</a:t>
            </a:r>
          </a:p>
          <a:p>
            <a:pPr indent="0"/>
            <a:r>
              <a:rPr lang="en-US" altLang="en-US" sz="1800" dirty="0"/>
              <a:t>Frequency of Meetings and Compensation</a:t>
            </a:r>
          </a:p>
          <a:p>
            <a:pPr marL="285750" indent="-285750">
              <a:buFont typeface="Wingdings" panose="05000000000000000000" pitchFamily="2" charset="2"/>
              <a:buChar char="§"/>
            </a:pPr>
            <a:r>
              <a:rPr lang="en-US" altLang="en-US" sz="1800" dirty="0"/>
              <a:t>Most boards of directors meet three to four times a year.</a:t>
            </a:r>
          </a:p>
          <a:p>
            <a:pPr marL="285750" indent="-285750">
              <a:buFont typeface="Wingdings" panose="05000000000000000000" pitchFamily="2" charset="2"/>
              <a:buChar char="§"/>
            </a:pPr>
            <a:r>
              <a:rPr lang="en-US" altLang="en-US" sz="1800" dirty="0"/>
              <a:t>New ventures are more likely to pay their board members in company stock or ask them to serve on a voluntary basis rather than pay a cash honorarium. </a:t>
            </a:r>
          </a:p>
        </p:txBody>
      </p:sp>
      <p:sp>
        <p:nvSpPr>
          <p:cNvPr id="4" name="Title 3"/>
          <p:cNvSpPr>
            <a:spLocks noGrp="1"/>
          </p:cNvSpPr>
          <p:nvPr>
            <p:ph type="title"/>
          </p:nvPr>
        </p:nvSpPr>
        <p:spPr/>
        <p:txBody>
          <a:bodyPr/>
          <a:lstStyle/>
          <a:p>
            <a:r>
              <a:rPr lang="en-US" dirty="0"/>
              <a:t>Ba 260: Lecture </a:t>
            </a:r>
            <a:r>
              <a:rPr lang="en-US" dirty="0" smtClean="0"/>
              <a:t>12</a:t>
            </a:r>
            <a:endParaRPr lang="en-US" dirty="0"/>
          </a:p>
        </p:txBody>
      </p:sp>
      <p:sp>
        <p:nvSpPr>
          <p:cNvPr id="5" name="Date Placeholder 4"/>
          <p:cNvSpPr>
            <a:spLocks noGrp="1"/>
          </p:cNvSpPr>
          <p:nvPr>
            <p:ph type="dt" sz="half" idx="11"/>
          </p:nvPr>
        </p:nvSpPr>
        <p:spPr/>
        <p:txBody>
          <a:bodyPr/>
          <a:lstStyle/>
          <a:p>
            <a:pPr>
              <a:defRPr/>
            </a:pPr>
            <a:fld id="{D5E267A8-B9CD-4583-9574-3FB06E199725}" type="datetime4">
              <a:rPr lang="en-US" altLang="en-US" smtClean="0"/>
              <a:pPr>
                <a:defRPr/>
              </a:pPr>
              <a:t>July 3, 2015</a:t>
            </a:fld>
            <a:endParaRPr lang="en-US" altLang="en-US"/>
          </a:p>
        </p:txBody>
      </p:sp>
      <p:sp>
        <p:nvSpPr>
          <p:cNvPr id="6" name="Slide Number Placeholder 5"/>
          <p:cNvSpPr>
            <a:spLocks noGrp="1"/>
          </p:cNvSpPr>
          <p:nvPr>
            <p:ph type="sldNum" sz="quarter" idx="12"/>
          </p:nvPr>
        </p:nvSpPr>
        <p:spPr/>
        <p:txBody>
          <a:bodyPr/>
          <a:lstStyle/>
          <a:p>
            <a:pPr>
              <a:defRPr/>
            </a:pPr>
            <a:fld id="{66D0DB0B-0FE5-4956-89DD-90B8D9B4FAD5}" type="slidenum">
              <a:rPr lang="en-US" altLang="en-US" smtClean="0"/>
              <a:pPr>
                <a:defRPr/>
              </a:pPr>
              <a:t>12</a:t>
            </a:fld>
            <a:endParaRPr lang="en-US" altLang="en-US"/>
          </a:p>
        </p:txBody>
      </p:sp>
    </p:spTree>
    <p:extLst>
      <p:ext uri="{BB962C8B-B14F-4D97-AF65-F5344CB8AC3E}">
        <p14:creationId xmlns:p14="http://schemas.microsoft.com/office/powerpoint/2010/main" val="1967085445"/>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371600"/>
            <a:ext cx="9954986" cy="440871"/>
          </a:xfrm>
        </p:spPr>
        <p:txBody>
          <a:bodyPr/>
          <a:lstStyle/>
          <a:p>
            <a:pPr indent="0"/>
            <a:r>
              <a:rPr lang="en-US" altLang="en-US" sz="2000" b="1" dirty="0"/>
              <a:t>What a Board of Directors Can Do to Help a Start-Up Get Off to a Good Start</a:t>
            </a:r>
          </a:p>
        </p:txBody>
      </p:sp>
      <p:sp>
        <p:nvSpPr>
          <p:cNvPr id="4" name="Title 3"/>
          <p:cNvSpPr>
            <a:spLocks noGrp="1"/>
          </p:cNvSpPr>
          <p:nvPr>
            <p:ph type="title"/>
          </p:nvPr>
        </p:nvSpPr>
        <p:spPr/>
        <p:txBody>
          <a:bodyPr/>
          <a:lstStyle/>
          <a:p>
            <a:r>
              <a:rPr lang="en-US" dirty="0"/>
              <a:t>Ba 260: Lecture </a:t>
            </a:r>
            <a:r>
              <a:rPr lang="en-US" dirty="0" smtClean="0"/>
              <a:t>12</a:t>
            </a:r>
            <a:endParaRPr lang="en-US" dirty="0"/>
          </a:p>
        </p:txBody>
      </p:sp>
      <p:sp>
        <p:nvSpPr>
          <p:cNvPr id="5" name="Date Placeholder 4"/>
          <p:cNvSpPr>
            <a:spLocks noGrp="1"/>
          </p:cNvSpPr>
          <p:nvPr>
            <p:ph type="dt" sz="half" idx="11"/>
          </p:nvPr>
        </p:nvSpPr>
        <p:spPr/>
        <p:txBody>
          <a:bodyPr/>
          <a:lstStyle/>
          <a:p>
            <a:pPr>
              <a:defRPr/>
            </a:pPr>
            <a:fld id="{D5E267A8-B9CD-4583-9574-3FB06E199725}" type="datetime4">
              <a:rPr lang="en-US" altLang="en-US" smtClean="0"/>
              <a:pPr>
                <a:defRPr/>
              </a:pPr>
              <a:t>July 3, 2015</a:t>
            </a:fld>
            <a:endParaRPr lang="en-US" altLang="en-US"/>
          </a:p>
        </p:txBody>
      </p:sp>
      <p:sp>
        <p:nvSpPr>
          <p:cNvPr id="6" name="Slide Number Placeholder 5"/>
          <p:cNvSpPr>
            <a:spLocks noGrp="1"/>
          </p:cNvSpPr>
          <p:nvPr>
            <p:ph type="sldNum" sz="quarter" idx="12"/>
          </p:nvPr>
        </p:nvSpPr>
        <p:spPr/>
        <p:txBody>
          <a:bodyPr/>
          <a:lstStyle/>
          <a:p>
            <a:pPr>
              <a:defRPr/>
            </a:pPr>
            <a:fld id="{66D0DB0B-0FE5-4956-89DD-90B8D9B4FAD5}" type="slidenum">
              <a:rPr lang="en-US" altLang="en-US" smtClean="0"/>
              <a:pPr>
                <a:defRPr/>
              </a:pPr>
              <a:t>13</a:t>
            </a:fld>
            <a:endParaRPr lang="en-US" altLang="en-US"/>
          </a:p>
        </p:txBody>
      </p:sp>
      <p:sp>
        <p:nvSpPr>
          <p:cNvPr id="7" name="Rectangle 6"/>
          <p:cNvSpPr>
            <a:spLocks noChangeArrowheads="1"/>
          </p:cNvSpPr>
          <p:nvPr/>
        </p:nvSpPr>
        <p:spPr bwMode="auto">
          <a:xfrm>
            <a:off x="1091520" y="1905000"/>
            <a:ext cx="7620000" cy="4038600"/>
          </a:xfrm>
          <a:prstGeom prst="rect">
            <a:avLst/>
          </a:prstGeom>
          <a:solidFill>
            <a:schemeClr val="accent3">
              <a:lumMod val="20000"/>
              <a:lumOff val="8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eaLnBrk="1" hangingPunct="1"/>
            <a:endParaRPr lang="en-US" altLang="en-US"/>
          </a:p>
        </p:txBody>
      </p:sp>
      <p:sp>
        <p:nvSpPr>
          <p:cNvPr id="8" name="Line 7"/>
          <p:cNvSpPr>
            <a:spLocks noChangeShapeType="1"/>
          </p:cNvSpPr>
          <p:nvPr/>
        </p:nvSpPr>
        <p:spPr bwMode="auto">
          <a:xfrm>
            <a:off x="1091520" y="2514600"/>
            <a:ext cx="7620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 name="Line 8"/>
          <p:cNvSpPr>
            <a:spLocks noChangeShapeType="1"/>
          </p:cNvSpPr>
          <p:nvPr/>
        </p:nvSpPr>
        <p:spPr bwMode="auto">
          <a:xfrm>
            <a:off x="1091520" y="4038600"/>
            <a:ext cx="7620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0" name="Text Box 10"/>
          <p:cNvSpPr txBox="1">
            <a:spLocks noChangeArrowheads="1"/>
          </p:cNvSpPr>
          <p:nvPr/>
        </p:nvSpPr>
        <p:spPr bwMode="auto">
          <a:xfrm>
            <a:off x="1167720" y="1981200"/>
            <a:ext cx="1905000" cy="400050"/>
          </a:xfrm>
          <a:prstGeom prst="rect">
            <a:avLst/>
          </a:prstGeom>
          <a:solidFill>
            <a:schemeClr val="accent3">
              <a:lumMod val="20000"/>
              <a:lumOff val="80000"/>
            </a:schemeClr>
          </a:solidFill>
          <a:ln>
            <a:noFill/>
          </a:ln>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2000"/>
              <a:t>Function</a:t>
            </a:r>
          </a:p>
        </p:txBody>
      </p:sp>
      <p:sp>
        <p:nvSpPr>
          <p:cNvPr id="11" name="Text Box 11"/>
          <p:cNvSpPr txBox="1">
            <a:spLocks noChangeArrowheads="1"/>
          </p:cNvSpPr>
          <p:nvPr/>
        </p:nvSpPr>
        <p:spPr bwMode="auto">
          <a:xfrm>
            <a:off x="3301320" y="1981200"/>
            <a:ext cx="5029200" cy="400050"/>
          </a:xfrm>
          <a:prstGeom prst="rect">
            <a:avLst/>
          </a:prstGeom>
          <a:solidFill>
            <a:schemeClr val="accent3">
              <a:lumMod val="20000"/>
              <a:lumOff val="80000"/>
            </a:schemeClr>
          </a:solidFill>
          <a:ln>
            <a:noFill/>
          </a:ln>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2000"/>
              <a:t>Importance of Function</a:t>
            </a:r>
          </a:p>
        </p:txBody>
      </p:sp>
      <p:sp>
        <p:nvSpPr>
          <p:cNvPr id="12" name="Text Box 12"/>
          <p:cNvSpPr txBox="1">
            <a:spLocks noChangeArrowheads="1"/>
          </p:cNvSpPr>
          <p:nvPr/>
        </p:nvSpPr>
        <p:spPr bwMode="auto">
          <a:xfrm>
            <a:off x="1167720" y="2971800"/>
            <a:ext cx="1828800" cy="708025"/>
          </a:xfrm>
          <a:prstGeom prst="rect">
            <a:avLst/>
          </a:prstGeom>
          <a:solidFill>
            <a:schemeClr val="accent3">
              <a:lumMod val="20000"/>
              <a:lumOff val="80000"/>
            </a:schemeClr>
          </a:solidFill>
          <a:ln>
            <a:noFill/>
          </a:ln>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2000"/>
              <a:t>Provide Guidance</a:t>
            </a:r>
          </a:p>
        </p:txBody>
      </p:sp>
      <p:sp>
        <p:nvSpPr>
          <p:cNvPr id="13" name="Text Box 13"/>
          <p:cNvSpPr txBox="1">
            <a:spLocks noChangeArrowheads="1"/>
          </p:cNvSpPr>
          <p:nvPr/>
        </p:nvSpPr>
        <p:spPr bwMode="auto">
          <a:xfrm>
            <a:off x="1167720" y="4495800"/>
            <a:ext cx="1828800" cy="708025"/>
          </a:xfrm>
          <a:prstGeom prst="rect">
            <a:avLst/>
          </a:prstGeom>
          <a:solidFill>
            <a:schemeClr val="accent3">
              <a:lumMod val="20000"/>
              <a:lumOff val="80000"/>
            </a:schemeClr>
          </a:solidFill>
          <a:ln>
            <a:noFill/>
          </a:ln>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2000"/>
              <a:t>Lend Legitimacy</a:t>
            </a:r>
          </a:p>
        </p:txBody>
      </p:sp>
      <p:sp>
        <p:nvSpPr>
          <p:cNvPr id="14" name="Text Box 17"/>
          <p:cNvSpPr txBox="1">
            <a:spLocks noChangeArrowheads="1"/>
          </p:cNvSpPr>
          <p:nvPr/>
        </p:nvSpPr>
        <p:spPr bwMode="auto">
          <a:xfrm>
            <a:off x="3225120" y="2590800"/>
            <a:ext cx="5410200" cy="1323975"/>
          </a:xfrm>
          <a:prstGeom prst="rect">
            <a:avLst/>
          </a:prstGeom>
          <a:solidFill>
            <a:schemeClr val="accent3">
              <a:lumMod val="20000"/>
              <a:lumOff val="80000"/>
            </a:schemeClr>
          </a:solidFill>
          <a:ln>
            <a:noFill/>
          </a:ln>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2000"/>
              <a:t>Although a board of directors has formal governance responsibilities, its most useful role is to provide guidance and support to the firm’s managers.  </a:t>
            </a:r>
          </a:p>
        </p:txBody>
      </p:sp>
      <p:sp>
        <p:nvSpPr>
          <p:cNvPr id="15" name="Text Box 18"/>
          <p:cNvSpPr txBox="1">
            <a:spLocks noChangeArrowheads="1"/>
          </p:cNvSpPr>
          <p:nvPr/>
        </p:nvSpPr>
        <p:spPr bwMode="auto">
          <a:xfrm>
            <a:off x="3225120" y="4267200"/>
            <a:ext cx="5410200" cy="1016000"/>
          </a:xfrm>
          <a:prstGeom prst="rect">
            <a:avLst/>
          </a:prstGeom>
          <a:solidFill>
            <a:schemeClr val="accent3">
              <a:lumMod val="20000"/>
              <a:lumOff val="80000"/>
            </a:schemeClr>
          </a:solidFill>
          <a:ln>
            <a:noFill/>
          </a:ln>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2000"/>
              <a:t>Another function of a board of directors is to lend legitimacy to a firm.  Well-known and respected board members bring instant credibility to a firm.</a:t>
            </a:r>
          </a:p>
        </p:txBody>
      </p:sp>
      <p:cxnSp>
        <p:nvCxnSpPr>
          <p:cNvPr id="16" name="Straight Connector 15"/>
          <p:cNvCxnSpPr/>
          <p:nvPr/>
        </p:nvCxnSpPr>
        <p:spPr>
          <a:xfrm rot="5400000">
            <a:off x="1434421" y="4229100"/>
            <a:ext cx="34290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a:off x="2806021" y="2247900"/>
            <a:ext cx="685800" cy="31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8290813"/>
      </p:ext>
    </p:extLst>
  </p:cSld>
  <p:clrMapOvr>
    <a:masterClrMapping/>
  </p:clrMapOvr>
  <p:transition>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599" y="1371600"/>
            <a:ext cx="9236529" cy="816429"/>
          </a:xfrm>
        </p:spPr>
        <p:txBody>
          <a:bodyPr/>
          <a:lstStyle/>
          <a:p>
            <a:pPr indent="0"/>
            <a:r>
              <a:rPr lang="en-US" altLang="en-US" sz="2000" b="1" dirty="0"/>
              <a:t>Rounding out the Team: The Role of Professional Advisors</a:t>
            </a:r>
          </a:p>
        </p:txBody>
      </p:sp>
      <p:sp>
        <p:nvSpPr>
          <p:cNvPr id="4" name="Title 3"/>
          <p:cNvSpPr>
            <a:spLocks noGrp="1"/>
          </p:cNvSpPr>
          <p:nvPr>
            <p:ph type="title"/>
          </p:nvPr>
        </p:nvSpPr>
        <p:spPr/>
        <p:txBody>
          <a:bodyPr/>
          <a:lstStyle/>
          <a:p>
            <a:r>
              <a:rPr lang="en-US" dirty="0"/>
              <a:t>Ba 260: Lecture </a:t>
            </a:r>
            <a:r>
              <a:rPr lang="en-US" dirty="0" smtClean="0"/>
              <a:t>12</a:t>
            </a:r>
            <a:endParaRPr lang="en-US" dirty="0"/>
          </a:p>
        </p:txBody>
      </p:sp>
      <p:sp>
        <p:nvSpPr>
          <p:cNvPr id="5" name="Date Placeholder 4"/>
          <p:cNvSpPr>
            <a:spLocks noGrp="1"/>
          </p:cNvSpPr>
          <p:nvPr>
            <p:ph type="dt" sz="half" idx="11"/>
          </p:nvPr>
        </p:nvSpPr>
        <p:spPr/>
        <p:txBody>
          <a:bodyPr/>
          <a:lstStyle/>
          <a:p>
            <a:pPr>
              <a:defRPr/>
            </a:pPr>
            <a:fld id="{D5E267A8-B9CD-4583-9574-3FB06E199725}" type="datetime4">
              <a:rPr lang="en-US" altLang="en-US" smtClean="0"/>
              <a:pPr>
                <a:defRPr/>
              </a:pPr>
              <a:t>July 3, 2015</a:t>
            </a:fld>
            <a:endParaRPr lang="en-US" altLang="en-US"/>
          </a:p>
        </p:txBody>
      </p:sp>
      <p:sp>
        <p:nvSpPr>
          <p:cNvPr id="6" name="Slide Number Placeholder 5"/>
          <p:cNvSpPr>
            <a:spLocks noGrp="1"/>
          </p:cNvSpPr>
          <p:nvPr>
            <p:ph type="sldNum" sz="quarter" idx="12"/>
          </p:nvPr>
        </p:nvSpPr>
        <p:spPr/>
        <p:txBody>
          <a:bodyPr/>
          <a:lstStyle/>
          <a:p>
            <a:pPr>
              <a:defRPr/>
            </a:pPr>
            <a:fld id="{66D0DB0B-0FE5-4956-89DD-90B8D9B4FAD5}" type="slidenum">
              <a:rPr lang="en-US" altLang="en-US" smtClean="0"/>
              <a:pPr>
                <a:defRPr/>
              </a:pPr>
              <a:t>14</a:t>
            </a:fld>
            <a:endParaRPr lang="en-US" altLang="en-US"/>
          </a:p>
        </p:txBody>
      </p:sp>
      <p:sp>
        <p:nvSpPr>
          <p:cNvPr id="7" name="Rectangle 8"/>
          <p:cNvSpPr>
            <a:spLocks noChangeArrowheads="1"/>
          </p:cNvSpPr>
          <p:nvPr/>
        </p:nvSpPr>
        <p:spPr bwMode="auto">
          <a:xfrm>
            <a:off x="3652157" y="2209800"/>
            <a:ext cx="3962400" cy="914400"/>
          </a:xfrm>
          <a:prstGeom prst="rect">
            <a:avLst/>
          </a:prstGeom>
          <a:solidFill>
            <a:schemeClr val="accent3">
              <a:lumMod val="20000"/>
              <a:lumOff val="8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eaLnBrk="1" hangingPunct="1"/>
            <a:endParaRPr lang="en-US" altLang="en-US"/>
          </a:p>
        </p:txBody>
      </p:sp>
      <p:sp>
        <p:nvSpPr>
          <p:cNvPr id="8" name="Rectangle 8"/>
          <p:cNvSpPr>
            <a:spLocks noChangeArrowheads="1"/>
          </p:cNvSpPr>
          <p:nvPr/>
        </p:nvSpPr>
        <p:spPr bwMode="auto">
          <a:xfrm>
            <a:off x="1442357" y="3657600"/>
            <a:ext cx="3962400" cy="914400"/>
          </a:xfrm>
          <a:prstGeom prst="rect">
            <a:avLst/>
          </a:prstGeom>
          <a:solidFill>
            <a:schemeClr val="accent3">
              <a:lumMod val="20000"/>
              <a:lumOff val="8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eaLnBrk="1" hangingPunct="1"/>
            <a:endParaRPr lang="en-US" altLang="en-US"/>
          </a:p>
        </p:txBody>
      </p:sp>
      <p:sp>
        <p:nvSpPr>
          <p:cNvPr id="9" name="Rectangle 8"/>
          <p:cNvSpPr>
            <a:spLocks noChangeArrowheads="1"/>
          </p:cNvSpPr>
          <p:nvPr/>
        </p:nvSpPr>
        <p:spPr bwMode="auto">
          <a:xfrm>
            <a:off x="6166757" y="3657600"/>
            <a:ext cx="3962400" cy="914400"/>
          </a:xfrm>
          <a:prstGeom prst="rect">
            <a:avLst/>
          </a:prstGeom>
          <a:solidFill>
            <a:schemeClr val="accent3">
              <a:lumMod val="20000"/>
              <a:lumOff val="8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eaLnBrk="1" hangingPunct="1"/>
            <a:endParaRPr lang="en-US" altLang="en-US"/>
          </a:p>
        </p:txBody>
      </p:sp>
      <p:sp>
        <p:nvSpPr>
          <p:cNvPr id="10" name="TextBox 13"/>
          <p:cNvSpPr txBox="1">
            <a:spLocks noChangeArrowheads="1"/>
          </p:cNvSpPr>
          <p:nvPr/>
        </p:nvSpPr>
        <p:spPr bwMode="auto">
          <a:xfrm>
            <a:off x="3728357" y="2438400"/>
            <a:ext cx="3810000" cy="523875"/>
          </a:xfrm>
          <a:prstGeom prst="rect">
            <a:avLst/>
          </a:prstGeom>
          <a:solidFill>
            <a:schemeClr val="accent3">
              <a:lumMod val="20000"/>
              <a:lumOff val="80000"/>
            </a:schemeClr>
          </a:solidFill>
          <a:ln>
            <a:noFill/>
          </a:ln>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r>
              <a:rPr lang="en-US" altLang="en-US" sz="2800"/>
              <a:t>Board of Advisors</a:t>
            </a:r>
          </a:p>
        </p:txBody>
      </p:sp>
      <p:sp>
        <p:nvSpPr>
          <p:cNvPr id="11" name="TextBox 14"/>
          <p:cNvSpPr txBox="1">
            <a:spLocks noChangeArrowheads="1"/>
          </p:cNvSpPr>
          <p:nvPr/>
        </p:nvSpPr>
        <p:spPr bwMode="auto">
          <a:xfrm>
            <a:off x="6242957" y="3810000"/>
            <a:ext cx="3810000" cy="523875"/>
          </a:xfrm>
          <a:prstGeom prst="rect">
            <a:avLst/>
          </a:prstGeom>
          <a:solidFill>
            <a:schemeClr val="accent3">
              <a:lumMod val="20000"/>
              <a:lumOff val="80000"/>
            </a:schemeClr>
          </a:solidFill>
          <a:ln>
            <a:noFill/>
          </a:ln>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r>
              <a:rPr lang="en-US" altLang="en-US" sz="2800"/>
              <a:t>Other Professionals</a:t>
            </a:r>
          </a:p>
        </p:txBody>
      </p:sp>
      <p:sp>
        <p:nvSpPr>
          <p:cNvPr id="12" name="TextBox 15"/>
          <p:cNvSpPr txBox="1">
            <a:spLocks noChangeArrowheads="1"/>
          </p:cNvSpPr>
          <p:nvPr/>
        </p:nvSpPr>
        <p:spPr bwMode="auto">
          <a:xfrm>
            <a:off x="1594757" y="3810000"/>
            <a:ext cx="3810000" cy="523875"/>
          </a:xfrm>
          <a:prstGeom prst="rect">
            <a:avLst/>
          </a:prstGeom>
          <a:solidFill>
            <a:schemeClr val="accent3">
              <a:lumMod val="20000"/>
              <a:lumOff val="80000"/>
            </a:schemeClr>
          </a:solidFill>
          <a:ln>
            <a:noFill/>
          </a:ln>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r>
              <a:rPr lang="en-US" altLang="en-US" sz="2800"/>
              <a:t>Lenders and Investors</a:t>
            </a:r>
          </a:p>
        </p:txBody>
      </p:sp>
    </p:spTree>
    <p:extLst>
      <p:ext uri="{BB962C8B-B14F-4D97-AF65-F5344CB8AC3E}">
        <p14:creationId xmlns:p14="http://schemas.microsoft.com/office/powerpoint/2010/main" val="2160724597"/>
      </p:ext>
    </p:extLst>
  </p:cSld>
  <p:clrMapOvr>
    <a:masterClrMapping/>
  </p:clrMapOvr>
  <p:transition>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indent="0"/>
            <a:r>
              <a:rPr lang="en-US" altLang="en-US" sz="2000" b="1" dirty="0"/>
              <a:t>Board of Advisors</a:t>
            </a:r>
          </a:p>
          <a:p>
            <a:pPr marL="342900" indent="-342900">
              <a:buFont typeface="Wingdings" panose="05000000000000000000" pitchFamily="2" charset="2"/>
              <a:buChar char="§"/>
            </a:pPr>
            <a:r>
              <a:rPr lang="en-US" altLang="en-US" sz="1600" dirty="0"/>
              <a:t>A board of advisors is a panel of experts who are asked by a firm’s managers to provide counsel and advice on an ongoing basis.</a:t>
            </a:r>
          </a:p>
          <a:p>
            <a:pPr marL="342900" indent="-342900">
              <a:buFont typeface="Wingdings" panose="05000000000000000000" pitchFamily="2" charset="2"/>
              <a:buChar char="§"/>
            </a:pPr>
            <a:r>
              <a:rPr lang="en-US" altLang="en-US" sz="1600" dirty="0"/>
              <a:t>Unlike a board of directors, an advisory board possesses no legal responsibility for the firm and gives nonbinding advice.</a:t>
            </a:r>
          </a:p>
          <a:p>
            <a:pPr marL="342900" indent="-342900">
              <a:buFont typeface="Wingdings" panose="05000000000000000000" pitchFamily="2" charset="2"/>
              <a:buChar char="§"/>
            </a:pPr>
            <a:r>
              <a:rPr lang="en-US" altLang="en-US" sz="1600" dirty="0"/>
              <a:t>An advisory board can be established for general purposes or can be set up to address a specific issue or need</a:t>
            </a:r>
            <a:r>
              <a:rPr lang="en-US" altLang="en-US" sz="1600" dirty="0" smtClean="0"/>
              <a:t>.</a:t>
            </a:r>
          </a:p>
          <a:p>
            <a:pPr marL="342900" indent="-342900">
              <a:buFont typeface="Wingdings" panose="05000000000000000000" pitchFamily="2" charset="2"/>
              <a:buChar char="§"/>
            </a:pPr>
            <a:r>
              <a:rPr lang="en-US" altLang="en-US" sz="1600" dirty="0"/>
              <a:t>Many people are more willing to serve on a company’s board of advisors than its board of directors because it requires less time and there is no potential legal liability involved.</a:t>
            </a:r>
          </a:p>
          <a:p>
            <a:pPr marL="342900" indent="-342900">
              <a:buFont typeface="Wingdings" panose="05000000000000000000" pitchFamily="2" charset="2"/>
              <a:buChar char="§"/>
            </a:pPr>
            <a:r>
              <a:rPr lang="en-US" altLang="en-US" sz="1600" dirty="0"/>
              <a:t>Like the members of a board of directors, the members of a company’s board of advisors provide guidance and lend credibility to the firm.</a:t>
            </a:r>
          </a:p>
          <a:p>
            <a:pPr marL="342900" indent="-342900">
              <a:buFont typeface="Wingdings" panose="05000000000000000000" pitchFamily="2" charset="2"/>
              <a:buChar char="§"/>
            </a:pPr>
            <a:endParaRPr lang="en-US" altLang="en-US" sz="2000" dirty="0"/>
          </a:p>
          <a:p>
            <a:pPr indent="0"/>
            <a:endParaRPr lang="en-US" altLang="en-US" sz="2000" dirty="0"/>
          </a:p>
          <a:p>
            <a:pPr indent="0"/>
            <a:endParaRPr lang="en-US" altLang="en-US" sz="2000" dirty="0"/>
          </a:p>
        </p:txBody>
      </p:sp>
      <p:sp>
        <p:nvSpPr>
          <p:cNvPr id="4" name="Title 3"/>
          <p:cNvSpPr>
            <a:spLocks noGrp="1"/>
          </p:cNvSpPr>
          <p:nvPr>
            <p:ph type="title"/>
          </p:nvPr>
        </p:nvSpPr>
        <p:spPr/>
        <p:txBody>
          <a:bodyPr/>
          <a:lstStyle/>
          <a:p>
            <a:r>
              <a:rPr lang="en-US" dirty="0"/>
              <a:t>Ba 260: Lecture </a:t>
            </a:r>
            <a:r>
              <a:rPr lang="en-US" dirty="0" smtClean="0"/>
              <a:t>12</a:t>
            </a:r>
            <a:endParaRPr lang="en-US" dirty="0"/>
          </a:p>
        </p:txBody>
      </p:sp>
      <p:sp>
        <p:nvSpPr>
          <p:cNvPr id="5" name="Date Placeholder 4"/>
          <p:cNvSpPr>
            <a:spLocks noGrp="1"/>
          </p:cNvSpPr>
          <p:nvPr>
            <p:ph type="dt" sz="half" idx="11"/>
          </p:nvPr>
        </p:nvSpPr>
        <p:spPr/>
        <p:txBody>
          <a:bodyPr/>
          <a:lstStyle/>
          <a:p>
            <a:pPr>
              <a:defRPr/>
            </a:pPr>
            <a:fld id="{D5E267A8-B9CD-4583-9574-3FB06E199725}" type="datetime4">
              <a:rPr lang="en-US" altLang="en-US" smtClean="0"/>
              <a:pPr>
                <a:defRPr/>
              </a:pPr>
              <a:t>July 3, 2015</a:t>
            </a:fld>
            <a:endParaRPr lang="en-US" altLang="en-US"/>
          </a:p>
        </p:txBody>
      </p:sp>
      <p:sp>
        <p:nvSpPr>
          <p:cNvPr id="6" name="Slide Number Placeholder 5"/>
          <p:cNvSpPr>
            <a:spLocks noGrp="1"/>
          </p:cNvSpPr>
          <p:nvPr>
            <p:ph type="sldNum" sz="quarter" idx="12"/>
          </p:nvPr>
        </p:nvSpPr>
        <p:spPr/>
        <p:txBody>
          <a:bodyPr/>
          <a:lstStyle/>
          <a:p>
            <a:pPr>
              <a:defRPr/>
            </a:pPr>
            <a:fld id="{66D0DB0B-0FE5-4956-89DD-90B8D9B4FAD5}" type="slidenum">
              <a:rPr lang="en-US" altLang="en-US" smtClean="0"/>
              <a:pPr>
                <a:defRPr/>
              </a:pPr>
              <a:t>15</a:t>
            </a:fld>
            <a:endParaRPr lang="en-US" altLang="en-US"/>
          </a:p>
        </p:txBody>
      </p:sp>
    </p:spTree>
    <p:extLst>
      <p:ext uri="{BB962C8B-B14F-4D97-AF65-F5344CB8AC3E}">
        <p14:creationId xmlns:p14="http://schemas.microsoft.com/office/powerpoint/2010/main" val="2802995423"/>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indent="0"/>
            <a:r>
              <a:rPr lang="en-US" altLang="en-US" sz="2000" b="1" dirty="0"/>
              <a:t>Guidelines to Organizing a Board of Advisors</a:t>
            </a:r>
          </a:p>
          <a:p>
            <a:pPr marL="342900" indent="-342900">
              <a:buFont typeface="Wingdings" panose="05000000000000000000" pitchFamily="2" charset="2"/>
              <a:buChar char="§"/>
            </a:pPr>
            <a:r>
              <a:rPr lang="en-US" altLang="en-US" sz="2000" dirty="0"/>
              <a:t>Advisors will become disillusioned if they don’t play a meaningful role in the firm’s development and growth.</a:t>
            </a:r>
          </a:p>
          <a:p>
            <a:pPr marL="342900" indent="-342900">
              <a:buFont typeface="Wingdings" panose="05000000000000000000" pitchFamily="2" charset="2"/>
              <a:buChar char="§"/>
            </a:pPr>
            <a:r>
              <a:rPr lang="en-US" altLang="en-US" sz="2000" dirty="0"/>
              <a:t>A firm should look for board members who are compatible and complement one another in terms of experience and expertise.</a:t>
            </a:r>
          </a:p>
          <a:p>
            <a:pPr marL="342900" indent="-342900">
              <a:buFont typeface="Wingdings" panose="05000000000000000000" pitchFamily="2" charset="2"/>
              <a:buChar char="§"/>
            </a:pPr>
            <a:r>
              <a:rPr lang="en-US" altLang="en-US" sz="2000" dirty="0"/>
              <a:t>When inviting people to serve on its board of advisors, a company should carefully spell out to the individuals involved the rules in terms of access to confidential information.	</a:t>
            </a:r>
          </a:p>
          <a:p>
            <a:pPr indent="0"/>
            <a:endParaRPr lang="en-US" altLang="en-US" sz="2000" dirty="0"/>
          </a:p>
        </p:txBody>
      </p:sp>
      <p:sp>
        <p:nvSpPr>
          <p:cNvPr id="4" name="Title 3"/>
          <p:cNvSpPr>
            <a:spLocks noGrp="1"/>
          </p:cNvSpPr>
          <p:nvPr>
            <p:ph type="title"/>
          </p:nvPr>
        </p:nvSpPr>
        <p:spPr/>
        <p:txBody>
          <a:bodyPr/>
          <a:lstStyle/>
          <a:p>
            <a:r>
              <a:rPr lang="en-US" dirty="0"/>
              <a:t>Ba 260: Lecture </a:t>
            </a:r>
            <a:r>
              <a:rPr lang="en-US" dirty="0" smtClean="0"/>
              <a:t>12</a:t>
            </a:r>
            <a:endParaRPr lang="en-US" dirty="0"/>
          </a:p>
        </p:txBody>
      </p:sp>
      <p:sp>
        <p:nvSpPr>
          <p:cNvPr id="5" name="Date Placeholder 4"/>
          <p:cNvSpPr>
            <a:spLocks noGrp="1"/>
          </p:cNvSpPr>
          <p:nvPr>
            <p:ph type="dt" sz="half" idx="11"/>
          </p:nvPr>
        </p:nvSpPr>
        <p:spPr/>
        <p:txBody>
          <a:bodyPr/>
          <a:lstStyle/>
          <a:p>
            <a:pPr>
              <a:defRPr/>
            </a:pPr>
            <a:fld id="{D5E267A8-B9CD-4583-9574-3FB06E199725}" type="datetime4">
              <a:rPr lang="en-US" altLang="en-US" smtClean="0"/>
              <a:pPr>
                <a:defRPr/>
              </a:pPr>
              <a:t>July 3, 2015</a:t>
            </a:fld>
            <a:endParaRPr lang="en-US" altLang="en-US"/>
          </a:p>
        </p:txBody>
      </p:sp>
      <p:sp>
        <p:nvSpPr>
          <p:cNvPr id="6" name="Slide Number Placeholder 5"/>
          <p:cNvSpPr>
            <a:spLocks noGrp="1"/>
          </p:cNvSpPr>
          <p:nvPr>
            <p:ph type="sldNum" sz="quarter" idx="12"/>
          </p:nvPr>
        </p:nvSpPr>
        <p:spPr/>
        <p:txBody>
          <a:bodyPr/>
          <a:lstStyle/>
          <a:p>
            <a:pPr>
              <a:defRPr/>
            </a:pPr>
            <a:fld id="{66D0DB0B-0FE5-4956-89DD-90B8D9B4FAD5}" type="slidenum">
              <a:rPr lang="en-US" altLang="en-US" smtClean="0"/>
              <a:pPr>
                <a:defRPr/>
              </a:pPr>
              <a:t>16</a:t>
            </a:fld>
            <a:endParaRPr lang="en-US" altLang="en-US"/>
          </a:p>
        </p:txBody>
      </p:sp>
    </p:spTree>
    <p:extLst>
      <p:ext uri="{BB962C8B-B14F-4D97-AF65-F5344CB8AC3E}">
        <p14:creationId xmlns:p14="http://schemas.microsoft.com/office/powerpoint/2010/main" val="3862984835"/>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indent="0"/>
            <a:r>
              <a:rPr lang="en-US" altLang="en-US" sz="2000" b="1" dirty="0"/>
              <a:t>Lenders and Investors</a:t>
            </a:r>
          </a:p>
          <a:p>
            <a:pPr marL="342900" indent="-342900">
              <a:buFont typeface="Wingdings" panose="05000000000000000000" pitchFamily="2" charset="2"/>
              <a:buChar char="§"/>
            </a:pPr>
            <a:r>
              <a:rPr lang="en-US" altLang="en-US" sz="2000" dirty="0"/>
              <a:t>Lenders and investors have a vested interest in the companies they finance, often causing them to become very involved in helping the firms they fund.</a:t>
            </a:r>
          </a:p>
          <a:p>
            <a:pPr marL="342900" indent="-342900">
              <a:buFont typeface="Wingdings" panose="05000000000000000000" pitchFamily="2" charset="2"/>
              <a:buChar char="§"/>
            </a:pPr>
            <a:r>
              <a:rPr lang="en-US" altLang="en-US" sz="2000" dirty="0"/>
              <a:t>Like the other non-employee members of a firm’s new-venture team, lenders and investors help new firms by providing guidance and lending advice.</a:t>
            </a:r>
          </a:p>
          <a:p>
            <a:pPr marL="342900" indent="-342900">
              <a:buFont typeface="Wingdings" panose="05000000000000000000" pitchFamily="2" charset="2"/>
              <a:buChar char="§"/>
            </a:pPr>
            <a:r>
              <a:rPr lang="en-US" altLang="en-US" sz="2000" dirty="0"/>
              <a:t>In addition, a firm’s lenders and investors assume the natural role of providing financial oversight.</a:t>
            </a:r>
          </a:p>
          <a:p>
            <a:pPr indent="0"/>
            <a:endParaRPr lang="en-US" altLang="en-US" sz="2000" dirty="0"/>
          </a:p>
        </p:txBody>
      </p:sp>
      <p:sp>
        <p:nvSpPr>
          <p:cNvPr id="4" name="Title 3"/>
          <p:cNvSpPr>
            <a:spLocks noGrp="1"/>
          </p:cNvSpPr>
          <p:nvPr>
            <p:ph type="title"/>
          </p:nvPr>
        </p:nvSpPr>
        <p:spPr/>
        <p:txBody>
          <a:bodyPr/>
          <a:lstStyle/>
          <a:p>
            <a:r>
              <a:rPr lang="en-US" dirty="0"/>
              <a:t>Ba 260: Lecture </a:t>
            </a:r>
            <a:r>
              <a:rPr lang="en-US" dirty="0" smtClean="0"/>
              <a:t>12</a:t>
            </a:r>
            <a:endParaRPr lang="en-US" dirty="0"/>
          </a:p>
        </p:txBody>
      </p:sp>
      <p:sp>
        <p:nvSpPr>
          <p:cNvPr id="5" name="Date Placeholder 4"/>
          <p:cNvSpPr>
            <a:spLocks noGrp="1"/>
          </p:cNvSpPr>
          <p:nvPr>
            <p:ph type="dt" sz="half" idx="11"/>
          </p:nvPr>
        </p:nvSpPr>
        <p:spPr/>
        <p:txBody>
          <a:bodyPr/>
          <a:lstStyle/>
          <a:p>
            <a:pPr>
              <a:defRPr/>
            </a:pPr>
            <a:fld id="{D5E267A8-B9CD-4583-9574-3FB06E199725}" type="datetime4">
              <a:rPr lang="en-US" altLang="en-US" smtClean="0"/>
              <a:pPr>
                <a:defRPr/>
              </a:pPr>
              <a:t>July 3, 2015</a:t>
            </a:fld>
            <a:endParaRPr lang="en-US" altLang="en-US"/>
          </a:p>
        </p:txBody>
      </p:sp>
      <p:sp>
        <p:nvSpPr>
          <p:cNvPr id="6" name="Slide Number Placeholder 5"/>
          <p:cNvSpPr>
            <a:spLocks noGrp="1"/>
          </p:cNvSpPr>
          <p:nvPr>
            <p:ph type="sldNum" sz="quarter" idx="12"/>
          </p:nvPr>
        </p:nvSpPr>
        <p:spPr/>
        <p:txBody>
          <a:bodyPr/>
          <a:lstStyle/>
          <a:p>
            <a:pPr>
              <a:defRPr/>
            </a:pPr>
            <a:fld id="{66D0DB0B-0FE5-4956-89DD-90B8D9B4FAD5}" type="slidenum">
              <a:rPr lang="en-US" altLang="en-US" smtClean="0"/>
              <a:pPr>
                <a:defRPr/>
              </a:pPr>
              <a:t>17</a:t>
            </a:fld>
            <a:endParaRPr lang="en-US" altLang="en-US"/>
          </a:p>
        </p:txBody>
      </p:sp>
    </p:spTree>
    <p:extLst>
      <p:ext uri="{BB962C8B-B14F-4D97-AF65-F5344CB8AC3E}">
        <p14:creationId xmlns:p14="http://schemas.microsoft.com/office/powerpoint/2010/main" val="2428115187"/>
      </p:ext>
    </p:extLst>
  </p:cSld>
  <p:clrMapOvr>
    <a:masterClrMapping/>
  </p:clrMapOvr>
  <p:transition>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600" y="1371600"/>
            <a:ext cx="10085614" cy="571500"/>
          </a:xfrm>
        </p:spPr>
        <p:txBody>
          <a:bodyPr/>
          <a:lstStyle/>
          <a:p>
            <a:pPr indent="0"/>
            <a:r>
              <a:rPr lang="en-US" altLang="en-US" sz="2000" b="1" dirty="0"/>
              <a:t>Ways Lenders and Investors Add Value to an Entrepreneurial Firm</a:t>
            </a:r>
          </a:p>
        </p:txBody>
      </p:sp>
      <p:sp>
        <p:nvSpPr>
          <p:cNvPr id="4" name="Title 3"/>
          <p:cNvSpPr>
            <a:spLocks noGrp="1"/>
          </p:cNvSpPr>
          <p:nvPr>
            <p:ph type="title"/>
          </p:nvPr>
        </p:nvSpPr>
        <p:spPr/>
        <p:txBody>
          <a:bodyPr/>
          <a:lstStyle/>
          <a:p>
            <a:r>
              <a:rPr lang="en-US" dirty="0"/>
              <a:t>Ba 260: Lecture </a:t>
            </a:r>
            <a:r>
              <a:rPr lang="en-US" dirty="0" smtClean="0"/>
              <a:t>12</a:t>
            </a:r>
            <a:endParaRPr lang="en-US" dirty="0"/>
          </a:p>
        </p:txBody>
      </p:sp>
      <p:sp>
        <p:nvSpPr>
          <p:cNvPr id="5" name="Date Placeholder 4"/>
          <p:cNvSpPr>
            <a:spLocks noGrp="1"/>
          </p:cNvSpPr>
          <p:nvPr>
            <p:ph type="dt" sz="half" idx="11"/>
          </p:nvPr>
        </p:nvSpPr>
        <p:spPr/>
        <p:txBody>
          <a:bodyPr/>
          <a:lstStyle/>
          <a:p>
            <a:pPr>
              <a:defRPr/>
            </a:pPr>
            <a:fld id="{D5E267A8-B9CD-4583-9574-3FB06E199725}" type="datetime4">
              <a:rPr lang="en-US" altLang="en-US" smtClean="0"/>
              <a:pPr>
                <a:defRPr/>
              </a:pPr>
              <a:t>July 3, 2015</a:t>
            </a:fld>
            <a:endParaRPr lang="en-US" altLang="en-US"/>
          </a:p>
        </p:txBody>
      </p:sp>
      <p:sp>
        <p:nvSpPr>
          <p:cNvPr id="6" name="Slide Number Placeholder 5"/>
          <p:cNvSpPr>
            <a:spLocks noGrp="1"/>
          </p:cNvSpPr>
          <p:nvPr>
            <p:ph type="sldNum" sz="quarter" idx="12"/>
          </p:nvPr>
        </p:nvSpPr>
        <p:spPr/>
        <p:txBody>
          <a:bodyPr/>
          <a:lstStyle/>
          <a:p>
            <a:pPr>
              <a:defRPr/>
            </a:pPr>
            <a:fld id="{66D0DB0B-0FE5-4956-89DD-90B8D9B4FAD5}" type="slidenum">
              <a:rPr lang="en-US" altLang="en-US" smtClean="0"/>
              <a:pPr>
                <a:defRPr/>
              </a:pPr>
              <a:t>18</a:t>
            </a:fld>
            <a:endParaRPr lang="en-US" altLang="en-US"/>
          </a:p>
        </p:txBody>
      </p:sp>
      <p:sp>
        <p:nvSpPr>
          <p:cNvPr id="7" name="Rectangle 9"/>
          <p:cNvSpPr>
            <a:spLocks noChangeArrowheads="1"/>
          </p:cNvSpPr>
          <p:nvPr/>
        </p:nvSpPr>
        <p:spPr bwMode="auto">
          <a:xfrm>
            <a:off x="1447800" y="1943100"/>
            <a:ext cx="3886200" cy="1066800"/>
          </a:xfrm>
          <a:prstGeom prst="rect">
            <a:avLst/>
          </a:prstGeom>
          <a:solidFill>
            <a:schemeClr val="accent3">
              <a:lumMod val="20000"/>
              <a:lumOff val="8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endParaRPr lang="en-US" altLang="en-US" sz="2000"/>
          </a:p>
        </p:txBody>
      </p:sp>
      <p:sp>
        <p:nvSpPr>
          <p:cNvPr id="8" name="Rectangle 10"/>
          <p:cNvSpPr>
            <a:spLocks noChangeArrowheads="1"/>
          </p:cNvSpPr>
          <p:nvPr/>
        </p:nvSpPr>
        <p:spPr bwMode="auto">
          <a:xfrm>
            <a:off x="6019800" y="1943100"/>
            <a:ext cx="3886200" cy="1066800"/>
          </a:xfrm>
          <a:prstGeom prst="rect">
            <a:avLst/>
          </a:prstGeom>
          <a:solidFill>
            <a:schemeClr val="accent3">
              <a:lumMod val="20000"/>
              <a:lumOff val="8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endParaRPr lang="en-US" altLang="en-US" sz="2000"/>
          </a:p>
        </p:txBody>
      </p:sp>
      <p:sp>
        <p:nvSpPr>
          <p:cNvPr id="9" name="Rectangle 11"/>
          <p:cNvSpPr>
            <a:spLocks noChangeArrowheads="1"/>
          </p:cNvSpPr>
          <p:nvPr/>
        </p:nvSpPr>
        <p:spPr bwMode="auto">
          <a:xfrm>
            <a:off x="1447800" y="3238500"/>
            <a:ext cx="3886200" cy="1066800"/>
          </a:xfrm>
          <a:prstGeom prst="rect">
            <a:avLst/>
          </a:prstGeom>
          <a:solidFill>
            <a:schemeClr val="accent3">
              <a:lumMod val="20000"/>
              <a:lumOff val="8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endParaRPr lang="en-US" altLang="en-US" sz="2000"/>
          </a:p>
        </p:txBody>
      </p:sp>
      <p:sp>
        <p:nvSpPr>
          <p:cNvPr id="10" name="Rectangle 12"/>
          <p:cNvSpPr>
            <a:spLocks noChangeArrowheads="1"/>
          </p:cNvSpPr>
          <p:nvPr/>
        </p:nvSpPr>
        <p:spPr bwMode="auto">
          <a:xfrm>
            <a:off x="6019800" y="3238500"/>
            <a:ext cx="3886200" cy="1066800"/>
          </a:xfrm>
          <a:prstGeom prst="rect">
            <a:avLst/>
          </a:prstGeom>
          <a:solidFill>
            <a:schemeClr val="accent3">
              <a:lumMod val="20000"/>
              <a:lumOff val="8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endParaRPr lang="en-US" altLang="en-US" sz="2000"/>
          </a:p>
        </p:txBody>
      </p:sp>
      <p:sp>
        <p:nvSpPr>
          <p:cNvPr id="11" name="Rectangle 13"/>
          <p:cNvSpPr>
            <a:spLocks noChangeArrowheads="1"/>
          </p:cNvSpPr>
          <p:nvPr/>
        </p:nvSpPr>
        <p:spPr bwMode="auto">
          <a:xfrm>
            <a:off x="1447800" y="4610100"/>
            <a:ext cx="3886200" cy="1066800"/>
          </a:xfrm>
          <a:prstGeom prst="rect">
            <a:avLst/>
          </a:prstGeom>
          <a:solidFill>
            <a:schemeClr val="accent3">
              <a:lumMod val="20000"/>
              <a:lumOff val="8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endParaRPr lang="en-US" altLang="en-US" sz="2000"/>
          </a:p>
        </p:txBody>
      </p:sp>
      <p:sp>
        <p:nvSpPr>
          <p:cNvPr id="12" name="Rectangle 14"/>
          <p:cNvSpPr>
            <a:spLocks noChangeArrowheads="1"/>
          </p:cNvSpPr>
          <p:nvPr/>
        </p:nvSpPr>
        <p:spPr bwMode="auto">
          <a:xfrm>
            <a:off x="6019800" y="4610100"/>
            <a:ext cx="3886200" cy="1066800"/>
          </a:xfrm>
          <a:prstGeom prst="rect">
            <a:avLst/>
          </a:prstGeom>
          <a:solidFill>
            <a:schemeClr val="accent3">
              <a:lumMod val="20000"/>
              <a:lumOff val="8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endParaRPr lang="en-US" altLang="en-US" sz="2000"/>
          </a:p>
        </p:txBody>
      </p:sp>
      <p:sp>
        <p:nvSpPr>
          <p:cNvPr id="13" name="Text Box 15"/>
          <p:cNvSpPr txBox="1">
            <a:spLocks noChangeArrowheads="1"/>
          </p:cNvSpPr>
          <p:nvPr/>
        </p:nvSpPr>
        <p:spPr bwMode="auto">
          <a:xfrm>
            <a:off x="1447800" y="2019300"/>
            <a:ext cx="3810000" cy="830263"/>
          </a:xfrm>
          <a:prstGeom prst="rect">
            <a:avLst/>
          </a:prstGeom>
          <a:solidFill>
            <a:schemeClr val="accent3">
              <a:lumMod val="20000"/>
              <a:lumOff val="80000"/>
            </a:schemeClr>
          </a:solidFill>
          <a:ln>
            <a:noFill/>
          </a:ln>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2400"/>
              <a:t>Help identify and recruit key management personnel</a:t>
            </a:r>
          </a:p>
        </p:txBody>
      </p:sp>
      <p:sp>
        <p:nvSpPr>
          <p:cNvPr id="14" name="Text Box 16"/>
          <p:cNvSpPr txBox="1">
            <a:spLocks noChangeArrowheads="1"/>
          </p:cNvSpPr>
          <p:nvPr/>
        </p:nvSpPr>
        <p:spPr bwMode="auto">
          <a:xfrm>
            <a:off x="6096000" y="1866900"/>
            <a:ext cx="3810000" cy="1200150"/>
          </a:xfrm>
          <a:prstGeom prst="rect">
            <a:avLst/>
          </a:prstGeom>
          <a:solidFill>
            <a:schemeClr val="accent3">
              <a:lumMod val="20000"/>
              <a:lumOff val="80000"/>
            </a:schemeClr>
          </a:solidFill>
          <a:ln>
            <a:noFill/>
          </a:ln>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2400"/>
              <a:t>Provide insight into the markets that the new venture plans to enter</a:t>
            </a:r>
          </a:p>
        </p:txBody>
      </p:sp>
      <p:sp>
        <p:nvSpPr>
          <p:cNvPr id="15" name="Text Box 17"/>
          <p:cNvSpPr txBox="1">
            <a:spLocks noChangeArrowheads="1"/>
          </p:cNvSpPr>
          <p:nvPr/>
        </p:nvSpPr>
        <p:spPr bwMode="auto">
          <a:xfrm>
            <a:off x="1447800" y="3390900"/>
            <a:ext cx="3810000" cy="830263"/>
          </a:xfrm>
          <a:prstGeom prst="rect">
            <a:avLst/>
          </a:prstGeom>
          <a:solidFill>
            <a:schemeClr val="accent3">
              <a:lumMod val="20000"/>
              <a:lumOff val="80000"/>
            </a:schemeClr>
          </a:solidFill>
          <a:ln>
            <a:noFill/>
          </a:ln>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2400"/>
              <a:t>Help the venture fine-tune its business model</a:t>
            </a:r>
          </a:p>
        </p:txBody>
      </p:sp>
      <p:sp>
        <p:nvSpPr>
          <p:cNvPr id="16" name="Text Box 18"/>
          <p:cNvSpPr txBox="1">
            <a:spLocks noChangeArrowheads="1"/>
          </p:cNvSpPr>
          <p:nvPr/>
        </p:nvSpPr>
        <p:spPr bwMode="auto">
          <a:xfrm>
            <a:off x="6096000" y="3390900"/>
            <a:ext cx="3810000" cy="830263"/>
          </a:xfrm>
          <a:prstGeom prst="rect">
            <a:avLst/>
          </a:prstGeom>
          <a:solidFill>
            <a:schemeClr val="accent3">
              <a:lumMod val="20000"/>
              <a:lumOff val="80000"/>
            </a:schemeClr>
          </a:solidFill>
          <a:ln>
            <a:noFill/>
          </a:ln>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2400"/>
              <a:t>Serve as a sounding board for new ideas</a:t>
            </a:r>
          </a:p>
        </p:txBody>
      </p:sp>
      <p:sp>
        <p:nvSpPr>
          <p:cNvPr id="17" name="Text Box 19"/>
          <p:cNvSpPr txBox="1">
            <a:spLocks noChangeArrowheads="1"/>
          </p:cNvSpPr>
          <p:nvPr/>
        </p:nvSpPr>
        <p:spPr bwMode="auto">
          <a:xfrm>
            <a:off x="1447800" y="4762500"/>
            <a:ext cx="3810000" cy="830263"/>
          </a:xfrm>
          <a:prstGeom prst="rect">
            <a:avLst/>
          </a:prstGeom>
          <a:solidFill>
            <a:schemeClr val="accent3">
              <a:lumMod val="20000"/>
              <a:lumOff val="80000"/>
            </a:schemeClr>
          </a:solidFill>
          <a:ln>
            <a:noFill/>
          </a:ln>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2400"/>
              <a:t>Provide introductions to additional sources of capital</a:t>
            </a:r>
          </a:p>
        </p:txBody>
      </p:sp>
      <p:sp>
        <p:nvSpPr>
          <p:cNvPr id="18" name="Text Box 20"/>
          <p:cNvSpPr txBox="1">
            <a:spLocks noChangeArrowheads="1"/>
          </p:cNvSpPr>
          <p:nvPr/>
        </p:nvSpPr>
        <p:spPr bwMode="auto">
          <a:xfrm>
            <a:off x="6019800" y="4533900"/>
            <a:ext cx="3810000" cy="1200150"/>
          </a:xfrm>
          <a:prstGeom prst="rect">
            <a:avLst/>
          </a:prstGeom>
          <a:solidFill>
            <a:schemeClr val="accent3">
              <a:lumMod val="20000"/>
              <a:lumOff val="80000"/>
            </a:schemeClr>
          </a:solidFill>
          <a:ln>
            <a:noFill/>
          </a:ln>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2400"/>
              <a:t>Serve on the new venture’s board of directors or board of advisors</a:t>
            </a:r>
          </a:p>
        </p:txBody>
      </p:sp>
    </p:spTree>
    <p:extLst>
      <p:ext uri="{BB962C8B-B14F-4D97-AF65-F5344CB8AC3E}">
        <p14:creationId xmlns:p14="http://schemas.microsoft.com/office/powerpoint/2010/main" val="793229572"/>
      </p:ext>
    </p:extLst>
  </p:cSld>
  <p:clrMapOvr>
    <a:masterClrMapping/>
  </p:clrMapOvr>
  <p:transition>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indent="0"/>
            <a:r>
              <a:rPr lang="en-US" altLang="en-US" sz="2000" b="1" dirty="0"/>
              <a:t>New-Venture Team</a:t>
            </a:r>
          </a:p>
          <a:p>
            <a:pPr marL="342900" indent="-342900">
              <a:buFont typeface="Wingdings" panose="05000000000000000000" pitchFamily="2" charset="2"/>
              <a:buChar char="§"/>
            </a:pPr>
            <a:r>
              <a:rPr lang="en-US" altLang="en-US" sz="2000" dirty="0"/>
              <a:t>Is the group of founders, key employees, and advisors that move a new venture from an idea to a fully functioning firm.</a:t>
            </a:r>
          </a:p>
          <a:p>
            <a:pPr marL="342900" indent="-342900">
              <a:buFont typeface="Wingdings" panose="05000000000000000000" pitchFamily="2" charset="2"/>
              <a:buChar char="§"/>
            </a:pPr>
            <a:r>
              <a:rPr lang="en-US" altLang="en-US" sz="2000" dirty="0"/>
              <a:t>Usually, the team doesn’t come together all at once.  Instead, it is built as the new firm can afford to hire additional personnel.</a:t>
            </a:r>
          </a:p>
          <a:p>
            <a:pPr marL="342900" indent="-342900">
              <a:buFont typeface="Wingdings" panose="05000000000000000000" pitchFamily="2" charset="2"/>
              <a:buChar char="§"/>
            </a:pPr>
            <a:r>
              <a:rPr lang="en-US" altLang="en-US" sz="2000" dirty="0"/>
              <a:t>The team also involves more than paid employees.</a:t>
            </a:r>
          </a:p>
          <a:p>
            <a:pPr marL="342900" indent="-342900">
              <a:buFont typeface="Wingdings" panose="05000000000000000000" pitchFamily="2" charset="2"/>
              <a:buChar char="§"/>
            </a:pPr>
            <a:r>
              <a:rPr lang="en-US" altLang="en-US" sz="2000" dirty="0"/>
              <a:t>Many firms have boards of directors, boards of advisors, and professionals on whom they rely for direction and advice.</a:t>
            </a:r>
          </a:p>
        </p:txBody>
      </p:sp>
      <p:sp>
        <p:nvSpPr>
          <p:cNvPr id="4" name="Title 3"/>
          <p:cNvSpPr>
            <a:spLocks noGrp="1"/>
          </p:cNvSpPr>
          <p:nvPr>
            <p:ph type="title"/>
          </p:nvPr>
        </p:nvSpPr>
        <p:spPr/>
        <p:txBody>
          <a:bodyPr/>
          <a:lstStyle/>
          <a:p>
            <a:r>
              <a:rPr lang="en-US" dirty="0"/>
              <a:t>Ba 260: Lecture </a:t>
            </a:r>
            <a:r>
              <a:rPr lang="en-US" dirty="0" smtClean="0"/>
              <a:t>12</a:t>
            </a:r>
            <a:endParaRPr lang="en-US" dirty="0"/>
          </a:p>
        </p:txBody>
      </p:sp>
      <p:sp>
        <p:nvSpPr>
          <p:cNvPr id="5" name="Date Placeholder 4"/>
          <p:cNvSpPr>
            <a:spLocks noGrp="1"/>
          </p:cNvSpPr>
          <p:nvPr>
            <p:ph type="dt" sz="half" idx="11"/>
          </p:nvPr>
        </p:nvSpPr>
        <p:spPr/>
        <p:txBody>
          <a:bodyPr/>
          <a:lstStyle/>
          <a:p>
            <a:pPr>
              <a:defRPr/>
            </a:pPr>
            <a:fld id="{D5E267A8-B9CD-4583-9574-3FB06E199725}" type="datetime4">
              <a:rPr lang="en-US" altLang="en-US" smtClean="0"/>
              <a:pPr>
                <a:defRPr/>
              </a:pPr>
              <a:t>July 3, 2015</a:t>
            </a:fld>
            <a:endParaRPr lang="en-US" altLang="en-US"/>
          </a:p>
        </p:txBody>
      </p:sp>
      <p:sp>
        <p:nvSpPr>
          <p:cNvPr id="6" name="Slide Number Placeholder 5"/>
          <p:cNvSpPr>
            <a:spLocks noGrp="1"/>
          </p:cNvSpPr>
          <p:nvPr>
            <p:ph type="sldNum" sz="quarter" idx="12"/>
          </p:nvPr>
        </p:nvSpPr>
        <p:spPr/>
        <p:txBody>
          <a:bodyPr/>
          <a:lstStyle/>
          <a:p>
            <a:pPr>
              <a:defRPr/>
            </a:pPr>
            <a:fld id="{66D0DB0B-0FE5-4956-89DD-90B8D9B4FAD5}" type="slidenum">
              <a:rPr lang="en-US" altLang="en-US" smtClean="0"/>
              <a:pPr>
                <a:defRPr/>
              </a:pPr>
              <a:t>1</a:t>
            </a:fld>
            <a:endParaRPr lang="en-US" altLang="en-US"/>
          </a:p>
        </p:txBody>
      </p:sp>
    </p:spTree>
    <p:extLst>
      <p:ext uri="{BB962C8B-B14F-4D97-AF65-F5344CB8AC3E}">
        <p14:creationId xmlns:p14="http://schemas.microsoft.com/office/powerpoint/2010/main" val="2521197009"/>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09599" y="1371600"/>
            <a:ext cx="10216243" cy="832757"/>
          </a:xfrm>
        </p:spPr>
        <p:txBody>
          <a:bodyPr/>
          <a:lstStyle/>
          <a:p>
            <a:pPr indent="0"/>
            <a:r>
              <a:rPr lang="en-US" altLang="en-US" sz="2000" b="1" dirty="0"/>
              <a:t>Ways Lenders and Investors Add Value to an Entrepreneurial Firm</a:t>
            </a:r>
          </a:p>
        </p:txBody>
      </p:sp>
      <p:sp>
        <p:nvSpPr>
          <p:cNvPr id="4" name="Title 3"/>
          <p:cNvSpPr>
            <a:spLocks noGrp="1"/>
          </p:cNvSpPr>
          <p:nvPr>
            <p:ph type="title"/>
          </p:nvPr>
        </p:nvSpPr>
        <p:spPr/>
        <p:txBody>
          <a:bodyPr/>
          <a:lstStyle/>
          <a:p>
            <a:r>
              <a:rPr lang="en-US" dirty="0"/>
              <a:t>Ba 260: Lecture </a:t>
            </a:r>
            <a:r>
              <a:rPr lang="en-US" dirty="0" smtClean="0"/>
              <a:t>12</a:t>
            </a:r>
            <a:endParaRPr lang="en-US" dirty="0"/>
          </a:p>
        </p:txBody>
      </p:sp>
      <p:sp>
        <p:nvSpPr>
          <p:cNvPr id="5" name="Date Placeholder 4"/>
          <p:cNvSpPr>
            <a:spLocks noGrp="1"/>
          </p:cNvSpPr>
          <p:nvPr>
            <p:ph type="dt" sz="half" idx="11"/>
          </p:nvPr>
        </p:nvSpPr>
        <p:spPr/>
        <p:txBody>
          <a:bodyPr/>
          <a:lstStyle/>
          <a:p>
            <a:pPr>
              <a:defRPr/>
            </a:pPr>
            <a:fld id="{D5E267A8-B9CD-4583-9574-3FB06E199725}" type="datetime4">
              <a:rPr lang="en-US" altLang="en-US" smtClean="0"/>
              <a:pPr>
                <a:defRPr/>
              </a:pPr>
              <a:t>July 3, 2015</a:t>
            </a:fld>
            <a:endParaRPr lang="en-US" altLang="en-US"/>
          </a:p>
        </p:txBody>
      </p:sp>
      <p:sp>
        <p:nvSpPr>
          <p:cNvPr id="6" name="Slide Number Placeholder 5"/>
          <p:cNvSpPr>
            <a:spLocks noGrp="1"/>
          </p:cNvSpPr>
          <p:nvPr>
            <p:ph type="sldNum" sz="quarter" idx="12"/>
          </p:nvPr>
        </p:nvSpPr>
        <p:spPr/>
        <p:txBody>
          <a:bodyPr/>
          <a:lstStyle/>
          <a:p>
            <a:pPr>
              <a:defRPr/>
            </a:pPr>
            <a:fld id="{66D0DB0B-0FE5-4956-89DD-90B8D9B4FAD5}" type="slidenum">
              <a:rPr lang="en-US" altLang="en-US" smtClean="0"/>
              <a:pPr>
                <a:defRPr/>
              </a:pPr>
              <a:t>19</a:t>
            </a:fld>
            <a:endParaRPr lang="en-US" altLang="en-US"/>
          </a:p>
        </p:txBody>
      </p:sp>
      <p:sp>
        <p:nvSpPr>
          <p:cNvPr id="7" name="Rectangle 9"/>
          <p:cNvSpPr>
            <a:spLocks noChangeArrowheads="1"/>
          </p:cNvSpPr>
          <p:nvPr/>
        </p:nvSpPr>
        <p:spPr bwMode="auto">
          <a:xfrm>
            <a:off x="1513114" y="2401661"/>
            <a:ext cx="3886200" cy="1066800"/>
          </a:xfrm>
          <a:prstGeom prst="rect">
            <a:avLst/>
          </a:prstGeom>
          <a:solidFill>
            <a:schemeClr val="accent3">
              <a:lumMod val="20000"/>
              <a:lumOff val="8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endParaRPr lang="en-US" altLang="en-US" sz="2000"/>
          </a:p>
        </p:txBody>
      </p:sp>
      <p:sp>
        <p:nvSpPr>
          <p:cNvPr id="8" name="Rectangle 10"/>
          <p:cNvSpPr>
            <a:spLocks noChangeArrowheads="1"/>
          </p:cNvSpPr>
          <p:nvPr/>
        </p:nvSpPr>
        <p:spPr bwMode="auto">
          <a:xfrm>
            <a:off x="6085114" y="2401661"/>
            <a:ext cx="3886200" cy="1066800"/>
          </a:xfrm>
          <a:prstGeom prst="rect">
            <a:avLst/>
          </a:prstGeom>
          <a:solidFill>
            <a:schemeClr val="accent3">
              <a:lumMod val="20000"/>
              <a:lumOff val="8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endParaRPr lang="en-US" altLang="en-US" sz="2000"/>
          </a:p>
        </p:txBody>
      </p:sp>
      <p:sp>
        <p:nvSpPr>
          <p:cNvPr id="9" name="Rectangle 11"/>
          <p:cNvSpPr>
            <a:spLocks noChangeArrowheads="1"/>
          </p:cNvSpPr>
          <p:nvPr/>
        </p:nvSpPr>
        <p:spPr bwMode="auto">
          <a:xfrm>
            <a:off x="1513114" y="3697061"/>
            <a:ext cx="3886200" cy="1066800"/>
          </a:xfrm>
          <a:prstGeom prst="rect">
            <a:avLst/>
          </a:prstGeom>
          <a:solidFill>
            <a:schemeClr val="accent3">
              <a:lumMod val="20000"/>
              <a:lumOff val="8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endParaRPr lang="en-US" altLang="en-US" sz="2000"/>
          </a:p>
        </p:txBody>
      </p:sp>
      <p:sp>
        <p:nvSpPr>
          <p:cNvPr id="10" name="Rectangle 12"/>
          <p:cNvSpPr>
            <a:spLocks noChangeArrowheads="1"/>
          </p:cNvSpPr>
          <p:nvPr/>
        </p:nvSpPr>
        <p:spPr bwMode="auto">
          <a:xfrm>
            <a:off x="6085114" y="3697061"/>
            <a:ext cx="3886200" cy="1066800"/>
          </a:xfrm>
          <a:prstGeom prst="rect">
            <a:avLst/>
          </a:prstGeom>
          <a:solidFill>
            <a:schemeClr val="accent3">
              <a:lumMod val="20000"/>
              <a:lumOff val="80000"/>
            </a:schemeClr>
          </a:solidFill>
          <a:ln w="9525">
            <a:solidFill>
              <a:schemeClr val="tx1"/>
            </a:solidFill>
            <a:miter lim="800000"/>
            <a:headEnd/>
            <a:tailEnd/>
          </a:ln>
        </p:spPr>
        <p:txBody>
          <a:bodyPr wrap="none" anchor="ct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endParaRPr lang="en-US" altLang="en-US" sz="2000"/>
          </a:p>
        </p:txBody>
      </p:sp>
      <p:sp>
        <p:nvSpPr>
          <p:cNvPr id="11" name="Text Box 15"/>
          <p:cNvSpPr txBox="1">
            <a:spLocks noChangeArrowheads="1"/>
          </p:cNvSpPr>
          <p:nvPr/>
        </p:nvSpPr>
        <p:spPr bwMode="auto">
          <a:xfrm>
            <a:off x="1589314" y="2706461"/>
            <a:ext cx="3810000" cy="461963"/>
          </a:xfrm>
          <a:prstGeom prst="rect">
            <a:avLst/>
          </a:prstGeom>
          <a:solidFill>
            <a:schemeClr val="accent3">
              <a:lumMod val="20000"/>
              <a:lumOff val="80000"/>
            </a:schemeClr>
          </a:solidFill>
          <a:ln>
            <a:noFill/>
          </a:ln>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2400"/>
              <a:t>Recruit customers</a:t>
            </a:r>
          </a:p>
        </p:txBody>
      </p:sp>
      <p:sp>
        <p:nvSpPr>
          <p:cNvPr id="12" name="Text Box 16"/>
          <p:cNvSpPr txBox="1">
            <a:spLocks noChangeArrowheads="1"/>
          </p:cNvSpPr>
          <p:nvPr/>
        </p:nvSpPr>
        <p:spPr bwMode="auto">
          <a:xfrm>
            <a:off x="6161314" y="2477861"/>
            <a:ext cx="3810000" cy="830263"/>
          </a:xfrm>
          <a:prstGeom prst="rect">
            <a:avLst/>
          </a:prstGeom>
          <a:solidFill>
            <a:schemeClr val="accent3">
              <a:lumMod val="20000"/>
              <a:lumOff val="80000"/>
            </a:schemeClr>
          </a:solidFill>
          <a:ln>
            <a:noFill/>
          </a:ln>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2400"/>
              <a:t>Help to arrange business partnerships</a:t>
            </a:r>
          </a:p>
        </p:txBody>
      </p:sp>
      <p:sp>
        <p:nvSpPr>
          <p:cNvPr id="13" name="Text Box 17"/>
          <p:cNvSpPr txBox="1">
            <a:spLocks noChangeArrowheads="1"/>
          </p:cNvSpPr>
          <p:nvPr/>
        </p:nvSpPr>
        <p:spPr bwMode="auto">
          <a:xfrm>
            <a:off x="1513114" y="3849461"/>
            <a:ext cx="3810000" cy="830263"/>
          </a:xfrm>
          <a:prstGeom prst="rect">
            <a:avLst/>
          </a:prstGeom>
          <a:solidFill>
            <a:schemeClr val="accent3">
              <a:lumMod val="20000"/>
              <a:lumOff val="80000"/>
            </a:schemeClr>
          </a:solidFill>
          <a:ln>
            <a:noFill/>
          </a:ln>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2400"/>
              <a:t>Serve on the board of directors or board of advisors</a:t>
            </a:r>
          </a:p>
        </p:txBody>
      </p:sp>
      <p:sp>
        <p:nvSpPr>
          <p:cNvPr id="14" name="Text Box 18"/>
          <p:cNvSpPr txBox="1">
            <a:spLocks noChangeArrowheads="1"/>
          </p:cNvSpPr>
          <p:nvPr/>
        </p:nvSpPr>
        <p:spPr bwMode="auto">
          <a:xfrm>
            <a:off x="6161314" y="3849461"/>
            <a:ext cx="3810000" cy="830263"/>
          </a:xfrm>
          <a:prstGeom prst="rect">
            <a:avLst/>
          </a:prstGeom>
          <a:solidFill>
            <a:schemeClr val="accent3">
              <a:lumMod val="20000"/>
              <a:lumOff val="80000"/>
            </a:schemeClr>
          </a:solidFill>
          <a:ln>
            <a:noFill/>
          </a:ln>
        </p:spPr>
        <p:txBody>
          <a:bodyPr>
            <a:spAutoFit/>
          </a:bodyPr>
          <a:lstStyle>
            <a:lvl1pPr eaLnBrk="0" hangingPunct="0">
              <a:defRPr sz="4000">
                <a:solidFill>
                  <a:schemeClr val="tx1"/>
                </a:solidFill>
                <a:latin typeface="Times New Roman" panose="02020603050405020304" pitchFamily="18" charset="0"/>
              </a:defRPr>
            </a:lvl1pPr>
            <a:lvl2pPr marL="742950" indent="-285750" eaLnBrk="0" hangingPunct="0">
              <a:defRPr sz="4000">
                <a:solidFill>
                  <a:schemeClr val="tx1"/>
                </a:solidFill>
                <a:latin typeface="Times New Roman" panose="02020603050405020304" pitchFamily="18" charset="0"/>
              </a:defRPr>
            </a:lvl2pPr>
            <a:lvl3pPr marL="1143000" indent="-228600" eaLnBrk="0" hangingPunct="0">
              <a:defRPr sz="4000">
                <a:solidFill>
                  <a:schemeClr val="tx1"/>
                </a:solidFill>
                <a:latin typeface="Times New Roman" panose="02020603050405020304" pitchFamily="18" charset="0"/>
              </a:defRPr>
            </a:lvl3pPr>
            <a:lvl4pPr marL="1600200" indent="-228600" eaLnBrk="0" hangingPunct="0">
              <a:defRPr sz="4000">
                <a:solidFill>
                  <a:schemeClr val="tx1"/>
                </a:solidFill>
                <a:latin typeface="Times New Roman" panose="02020603050405020304" pitchFamily="18" charset="0"/>
              </a:defRPr>
            </a:lvl4pPr>
            <a:lvl5pPr marL="2057400" indent="-228600" eaLnBrk="0" hangingPunct="0">
              <a:defRPr sz="4000">
                <a:solidFill>
                  <a:schemeClr val="tx1"/>
                </a:solidFill>
                <a:latin typeface="Times New Roman" panose="02020603050405020304" pitchFamily="18" charset="0"/>
              </a:defRPr>
            </a:lvl5pPr>
            <a:lvl6pPr marL="2514600" indent="-228600" eaLnBrk="0" fontAlgn="base" hangingPunct="0">
              <a:spcBef>
                <a:spcPct val="0"/>
              </a:spcBef>
              <a:spcAft>
                <a:spcPct val="0"/>
              </a:spcAft>
              <a:defRPr sz="4000">
                <a:solidFill>
                  <a:schemeClr val="tx1"/>
                </a:solidFill>
                <a:latin typeface="Times New Roman" panose="02020603050405020304" pitchFamily="18" charset="0"/>
              </a:defRPr>
            </a:lvl6pPr>
            <a:lvl7pPr marL="2971800" indent="-228600" eaLnBrk="0" fontAlgn="base" hangingPunct="0">
              <a:spcBef>
                <a:spcPct val="0"/>
              </a:spcBef>
              <a:spcAft>
                <a:spcPct val="0"/>
              </a:spcAft>
              <a:defRPr sz="4000">
                <a:solidFill>
                  <a:schemeClr val="tx1"/>
                </a:solidFill>
                <a:latin typeface="Times New Roman" panose="02020603050405020304" pitchFamily="18" charset="0"/>
              </a:defRPr>
            </a:lvl7pPr>
            <a:lvl8pPr marL="3429000" indent="-228600" eaLnBrk="0" fontAlgn="base" hangingPunct="0">
              <a:spcBef>
                <a:spcPct val="0"/>
              </a:spcBef>
              <a:spcAft>
                <a:spcPct val="0"/>
              </a:spcAft>
              <a:defRPr sz="4000">
                <a:solidFill>
                  <a:schemeClr val="tx1"/>
                </a:solidFill>
                <a:latin typeface="Times New Roman" panose="02020603050405020304" pitchFamily="18" charset="0"/>
              </a:defRPr>
            </a:lvl8pPr>
            <a:lvl9pPr marL="3886200" indent="-228600" eaLnBrk="0" fontAlgn="base" hangingPunct="0">
              <a:spcBef>
                <a:spcPct val="0"/>
              </a:spcBef>
              <a:spcAft>
                <a:spcPct val="0"/>
              </a:spcAft>
              <a:defRPr sz="4000">
                <a:solidFill>
                  <a:schemeClr val="tx1"/>
                </a:solidFill>
                <a:latin typeface="Times New Roman" panose="02020603050405020304" pitchFamily="18" charset="0"/>
              </a:defRPr>
            </a:lvl9pPr>
          </a:lstStyle>
          <a:p>
            <a:pPr algn="ctr" eaLnBrk="1" hangingPunct="1">
              <a:spcBef>
                <a:spcPct val="50000"/>
              </a:spcBef>
            </a:pPr>
            <a:r>
              <a:rPr lang="en-US" altLang="en-US" sz="2400"/>
              <a:t>Provide a sense of stability and calm</a:t>
            </a:r>
          </a:p>
        </p:txBody>
      </p:sp>
    </p:spTree>
    <p:extLst>
      <p:ext uri="{BB962C8B-B14F-4D97-AF65-F5344CB8AC3E}">
        <p14:creationId xmlns:p14="http://schemas.microsoft.com/office/powerpoint/2010/main" val="3486591433"/>
      </p:ext>
    </p:extLst>
  </p:cSld>
  <p:clrMapOvr>
    <a:masterClrMapping/>
  </p:clrMapOvr>
  <p:transition>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indent="0"/>
            <a:r>
              <a:rPr lang="en-US" altLang="en-US" sz="2000" b="1" dirty="0"/>
              <a:t>Other Professionals</a:t>
            </a:r>
          </a:p>
          <a:p>
            <a:pPr marL="342900" indent="-342900">
              <a:buFont typeface="Wingdings" panose="05000000000000000000" pitchFamily="2" charset="2"/>
              <a:buChar char="§"/>
            </a:pPr>
            <a:r>
              <a:rPr lang="en-US" altLang="en-US" sz="2000" dirty="0"/>
              <a:t>The other professionals that make up a firm’s new-venture team include attorneys, accountants, and business consultants. </a:t>
            </a:r>
          </a:p>
          <a:p>
            <a:pPr indent="0"/>
            <a:r>
              <a:rPr lang="en-US" altLang="en-US" sz="2000" b="1" dirty="0"/>
              <a:t>Business Consultants</a:t>
            </a:r>
          </a:p>
          <a:p>
            <a:pPr marL="342900" indent="-342900">
              <a:buFont typeface="Wingdings" panose="05000000000000000000" pitchFamily="2" charset="2"/>
              <a:buChar char="§"/>
            </a:pPr>
            <a:r>
              <a:rPr lang="en-US" altLang="en-US" sz="2000" dirty="0"/>
              <a:t>A business consultant is an individual who gives professional or expert advice.</a:t>
            </a:r>
          </a:p>
          <a:p>
            <a:pPr marL="342900" indent="-342900">
              <a:buFont typeface="Wingdings" panose="05000000000000000000" pitchFamily="2" charset="2"/>
              <a:buChar char="§"/>
            </a:pPr>
            <a:r>
              <a:rPr lang="en-US" altLang="en-US" sz="2000" dirty="0"/>
              <a:t>Business consultants fall into two categories: paid consultants and consultants who are available for free or at a reduced rate through a nonprofit or governmental agency.</a:t>
            </a:r>
          </a:p>
          <a:p>
            <a:pPr indent="0"/>
            <a:endParaRPr lang="en-US" altLang="en-US" sz="2000" dirty="0"/>
          </a:p>
        </p:txBody>
      </p:sp>
      <p:sp>
        <p:nvSpPr>
          <p:cNvPr id="4" name="Title 3"/>
          <p:cNvSpPr>
            <a:spLocks noGrp="1"/>
          </p:cNvSpPr>
          <p:nvPr>
            <p:ph type="title"/>
          </p:nvPr>
        </p:nvSpPr>
        <p:spPr/>
        <p:txBody>
          <a:bodyPr/>
          <a:lstStyle/>
          <a:p>
            <a:r>
              <a:rPr lang="en-US" dirty="0"/>
              <a:t>Ba 260: Lecture </a:t>
            </a:r>
            <a:r>
              <a:rPr lang="en-US" dirty="0" smtClean="0"/>
              <a:t>12</a:t>
            </a:r>
            <a:endParaRPr lang="en-US" dirty="0"/>
          </a:p>
        </p:txBody>
      </p:sp>
      <p:sp>
        <p:nvSpPr>
          <p:cNvPr id="5" name="Date Placeholder 4"/>
          <p:cNvSpPr>
            <a:spLocks noGrp="1"/>
          </p:cNvSpPr>
          <p:nvPr>
            <p:ph type="dt" sz="half" idx="11"/>
          </p:nvPr>
        </p:nvSpPr>
        <p:spPr/>
        <p:txBody>
          <a:bodyPr/>
          <a:lstStyle/>
          <a:p>
            <a:pPr>
              <a:defRPr/>
            </a:pPr>
            <a:fld id="{D5E267A8-B9CD-4583-9574-3FB06E199725}" type="datetime4">
              <a:rPr lang="en-US" altLang="en-US" smtClean="0"/>
              <a:pPr>
                <a:defRPr/>
              </a:pPr>
              <a:t>July 3, 2015</a:t>
            </a:fld>
            <a:endParaRPr lang="en-US" altLang="en-US"/>
          </a:p>
        </p:txBody>
      </p:sp>
      <p:sp>
        <p:nvSpPr>
          <p:cNvPr id="6" name="Slide Number Placeholder 5"/>
          <p:cNvSpPr>
            <a:spLocks noGrp="1"/>
          </p:cNvSpPr>
          <p:nvPr>
            <p:ph type="sldNum" sz="quarter" idx="12"/>
          </p:nvPr>
        </p:nvSpPr>
        <p:spPr/>
        <p:txBody>
          <a:bodyPr/>
          <a:lstStyle/>
          <a:p>
            <a:pPr>
              <a:defRPr/>
            </a:pPr>
            <a:fld id="{66D0DB0B-0FE5-4956-89DD-90B8D9B4FAD5}" type="slidenum">
              <a:rPr lang="en-US" altLang="en-US" smtClean="0"/>
              <a:pPr>
                <a:defRPr/>
              </a:pPr>
              <a:t>20</a:t>
            </a:fld>
            <a:endParaRPr lang="en-US" altLang="en-US"/>
          </a:p>
        </p:txBody>
      </p:sp>
    </p:spTree>
    <p:extLst>
      <p:ext uri="{BB962C8B-B14F-4D97-AF65-F5344CB8AC3E}">
        <p14:creationId xmlns:p14="http://schemas.microsoft.com/office/powerpoint/2010/main" val="443464832"/>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indent="0"/>
            <a:r>
              <a:rPr lang="en-US" altLang="en-US" sz="2000" b="1" dirty="0" smtClean="0"/>
              <a:t>Liabilities of Newness</a:t>
            </a:r>
          </a:p>
          <a:p>
            <a:pPr marL="342900" indent="-342900">
              <a:buFont typeface="Wingdings" panose="05000000000000000000" pitchFamily="2" charset="2"/>
              <a:buChar char="§"/>
            </a:pPr>
            <a:r>
              <a:rPr lang="en-US" altLang="en-US" sz="2000" dirty="0"/>
              <a:t>New ventures have a high propensity to </a:t>
            </a:r>
            <a:r>
              <a:rPr lang="en-US" altLang="en-US" sz="2000" dirty="0" smtClean="0"/>
              <a:t>fail</a:t>
            </a:r>
            <a:r>
              <a:rPr lang="en-US" altLang="en-US" sz="2000" dirty="0"/>
              <a:t>.</a:t>
            </a:r>
          </a:p>
          <a:p>
            <a:pPr marL="342900" indent="-342900">
              <a:buFont typeface="Wingdings" panose="05000000000000000000" pitchFamily="2" charset="2"/>
              <a:buChar char="§"/>
            </a:pPr>
            <a:r>
              <a:rPr lang="en-US" altLang="en-US" sz="2000" dirty="0" smtClean="0"/>
              <a:t>The </a:t>
            </a:r>
            <a:r>
              <a:rPr lang="en-US" altLang="en-US" sz="2000" dirty="0"/>
              <a:t>high failure rate is due in part to </a:t>
            </a:r>
            <a:r>
              <a:rPr lang="en-US" altLang="en-US" sz="2000" dirty="0" smtClean="0"/>
              <a:t>liabilities </a:t>
            </a:r>
            <a:r>
              <a:rPr lang="en-US" altLang="en-US" sz="2000" dirty="0"/>
              <a:t>of newness, which refers to </a:t>
            </a:r>
            <a:r>
              <a:rPr lang="en-US" altLang="en-US" sz="2000" dirty="0" smtClean="0"/>
              <a:t>the fact </a:t>
            </a:r>
            <a:r>
              <a:rPr lang="en-US" altLang="en-US" sz="2000" dirty="0"/>
              <a:t>that new companies often </a:t>
            </a:r>
            <a:r>
              <a:rPr lang="en-US" altLang="en-US" sz="2000" dirty="0" smtClean="0"/>
              <a:t>falter because </a:t>
            </a:r>
            <a:r>
              <a:rPr lang="en-US" altLang="en-US" sz="2000" dirty="0"/>
              <a:t>the people involved can’t </a:t>
            </a:r>
            <a:r>
              <a:rPr lang="en-US" altLang="en-US" sz="2000" dirty="0" smtClean="0"/>
              <a:t>adjust fast </a:t>
            </a:r>
            <a:r>
              <a:rPr lang="en-US" altLang="en-US" sz="2000" dirty="0"/>
              <a:t>enough to their new roles and </a:t>
            </a:r>
            <a:r>
              <a:rPr lang="en-US" altLang="en-US" sz="2000" dirty="0" smtClean="0"/>
              <a:t>because the </a:t>
            </a:r>
            <a:r>
              <a:rPr lang="en-US" altLang="en-US" sz="2000" dirty="0"/>
              <a:t>firm lacks a track record of </a:t>
            </a:r>
            <a:r>
              <a:rPr lang="en-US" altLang="en-US" sz="2000" dirty="0" smtClean="0"/>
              <a:t>success.</a:t>
            </a:r>
          </a:p>
          <a:p>
            <a:pPr marL="342900" indent="-342900">
              <a:buFont typeface="Wingdings" panose="05000000000000000000" pitchFamily="2" charset="2"/>
              <a:buChar char="§"/>
            </a:pPr>
            <a:r>
              <a:rPr lang="en-US" altLang="en-US" sz="2000" dirty="0" smtClean="0"/>
              <a:t>Assembling </a:t>
            </a:r>
            <a:r>
              <a:rPr lang="en-US" altLang="en-US" sz="2000" dirty="0"/>
              <a:t>a talented and </a:t>
            </a:r>
            <a:r>
              <a:rPr lang="en-US" altLang="en-US" sz="2000" dirty="0" smtClean="0"/>
              <a:t>experienced management </a:t>
            </a:r>
            <a:r>
              <a:rPr lang="en-US" altLang="en-US" sz="2000" dirty="0"/>
              <a:t>team is one path that </a:t>
            </a:r>
            <a:r>
              <a:rPr lang="en-US" altLang="en-US" sz="2000" dirty="0" smtClean="0"/>
              <a:t>firms can </a:t>
            </a:r>
            <a:r>
              <a:rPr lang="en-US" altLang="en-US" sz="2000" dirty="0"/>
              <a:t>take to overcome these limitations.</a:t>
            </a:r>
          </a:p>
          <a:p>
            <a:pPr indent="0"/>
            <a:endParaRPr lang="en-US" altLang="en-US" sz="2000" b="1" dirty="0" smtClean="0"/>
          </a:p>
          <a:p>
            <a:pPr indent="0"/>
            <a:endParaRPr lang="en-US" altLang="en-US" sz="2000" dirty="0"/>
          </a:p>
        </p:txBody>
      </p:sp>
      <p:sp>
        <p:nvSpPr>
          <p:cNvPr id="4" name="Title 3"/>
          <p:cNvSpPr>
            <a:spLocks noGrp="1"/>
          </p:cNvSpPr>
          <p:nvPr>
            <p:ph type="title"/>
          </p:nvPr>
        </p:nvSpPr>
        <p:spPr/>
        <p:txBody>
          <a:bodyPr/>
          <a:lstStyle/>
          <a:p>
            <a:r>
              <a:rPr lang="en-US" dirty="0"/>
              <a:t>Ba 260: Lecture </a:t>
            </a:r>
            <a:r>
              <a:rPr lang="en-US" dirty="0" smtClean="0"/>
              <a:t>12</a:t>
            </a:r>
            <a:endParaRPr lang="en-US" dirty="0"/>
          </a:p>
        </p:txBody>
      </p:sp>
      <p:sp>
        <p:nvSpPr>
          <p:cNvPr id="5" name="Date Placeholder 4"/>
          <p:cNvSpPr>
            <a:spLocks noGrp="1"/>
          </p:cNvSpPr>
          <p:nvPr>
            <p:ph type="dt" sz="half" idx="11"/>
          </p:nvPr>
        </p:nvSpPr>
        <p:spPr/>
        <p:txBody>
          <a:bodyPr/>
          <a:lstStyle/>
          <a:p>
            <a:pPr>
              <a:defRPr/>
            </a:pPr>
            <a:fld id="{D5E267A8-B9CD-4583-9574-3FB06E199725}" type="datetime4">
              <a:rPr lang="en-US" altLang="en-US" smtClean="0"/>
              <a:pPr>
                <a:defRPr/>
              </a:pPr>
              <a:t>July 3, 2015</a:t>
            </a:fld>
            <a:endParaRPr lang="en-US" altLang="en-US"/>
          </a:p>
        </p:txBody>
      </p:sp>
      <p:sp>
        <p:nvSpPr>
          <p:cNvPr id="6" name="Slide Number Placeholder 5"/>
          <p:cNvSpPr>
            <a:spLocks noGrp="1"/>
          </p:cNvSpPr>
          <p:nvPr>
            <p:ph type="sldNum" sz="quarter" idx="12"/>
          </p:nvPr>
        </p:nvSpPr>
        <p:spPr/>
        <p:txBody>
          <a:bodyPr/>
          <a:lstStyle/>
          <a:p>
            <a:pPr>
              <a:defRPr/>
            </a:pPr>
            <a:fld id="{66D0DB0B-0FE5-4956-89DD-90B8D9B4FAD5}" type="slidenum">
              <a:rPr lang="en-US" altLang="en-US" smtClean="0"/>
              <a:pPr>
                <a:defRPr/>
              </a:pPr>
              <a:t>2</a:t>
            </a:fld>
            <a:endParaRPr lang="en-US" altLang="en-US"/>
          </a:p>
        </p:txBody>
      </p:sp>
    </p:spTree>
    <p:extLst>
      <p:ext uri="{BB962C8B-B14F-4D97-AF65-F5344CB8AC3E}">
        <p14:creationId xmlns:p14="http://schemas.microsoft.com/office/powerpoint/2010/main" val="2532887904"/>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indent="0"/>
            <a:r>
              <a:rPr lang="en-US" altLang="en-US" sz="2000" b="1" dirty="0"/>
              <a:t>Separate Elements of a New-Venture Team</a:t>
            </a:r>
          </a:p>
        </p:txBody>
      </p:sp>
      <p:sp>
        <p:nvSpPr>
          <p:cNvPr id="4" name="Title 3"/>
          <p:cNvSpPr>
            <a:spLocks noGrp="1"/>
          </p:cNvSpPr>
          <p:nvPr>
            <p:ph type="title"/>
          </p:nvPr>
        </p:nvSpPr>
        <p:spPr/>
        <p:txBody>
          <a:bodyPr/>
          <a:lstStyle/>
          <a:p>
            <a:r>
              <a:rPr lang="en-US" dirty="0"/>
              <a:t>Ba 260: Lecture </a:t>
            </a:r>
            <a:r>
              <a:rPr lang="en-US" dirty="0" smtClean="0"/>
              <a:t>12</a:t>
            </a:r>
            <a:endParaRPr lang="en-US" dirty="0"/>
          </a:p>
        </p:txBody>
      </p:sp>
      <p:sp>
        <p:nvSpPr>
          <p:cNvPr id="5" name="Date Placeholder 4"/>
          <p:cNvSpPr>
            <a:spLocks noGrp="1"/>
          </p:cNvSpPr>
          <p:nvPr>
            <p:ph type="dt" sz="half" idx="11"/>
          </p:nvPr>
        </p:nvSpPr>
        <p:spPr/>
        <p:txBody>
          <a:bodyPr/>
          <a:lstStyle/>
          <a:p>
            <a:pPr>
              <a:defRPr/>
            </a:pPr>
            <a:fld id="{D5E267A8-B9CD-4583-9574-3FB06E199725}" type="datetime4">
              <a:rPr lang="en-US" altLang="en-US" smtClean="0"/>
              <a:pPr>
                <a:defRPr/>
              </a:pPr>
              <a:t>July 3, 2015</a:t>
            </a:fld>
            <a:endParaRPr lang="en-US" altLang="en-US"/>
          </a:p>
        </p:txBody>
      </p:sp>
      <p:sp>
        <p:nvSpPr>
          <p:cNvPr id="6" name="Slide Number Placeholder 5"/>
          <p:cNvSpPr>
            <a:spLocks noGrp="1"/>
          </p:cNvSpPr>
          <p:nvPr>
            <p:ph type="sldNum" sz="quarter" idx="12"/>
          </p:nvPr>
        </p:nvSpPr>
        <p:spPr/>
        <p:txBody>
          <a:bodyPr/>
          <a:lstStyle/>
          <a:p>
            <a:pPr>
              <a:defRPr/>
            </a:pPr>
            <a:fld id="{66D0DB0B-0FE5-4956-89DD-90B8D9B4FAD5}" type="slidenum">
              <a:rPr lang="en-US" altLang="en-US" smtClean="0"/>
              <a:pPr>
                <a:defRPr/>
              </a:pPr>
              <a:t>3</a:t>
            </a:fld>
            <a:endParaRPr lang="en-US" altLang="en-US"/>
          </a:p>
        </p:txBody>
      </p:sp>
      <p:pic>
        <p:nvPicPr>
          <p:cNvPr id="7"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44081" y="1916803"/>
            <a:ext cx="5263035" cy="4614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84049748"/>
      </p:ext>
    </p:extLst>
  </p:cSld>
  <p:clrMapOvr>
    <a:masterClrMapping/>
  </p:clrMapOvr>
  <p:transition>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indent="0"/>
            <a:r>
              <a:rPr lang="en-US" altLang="en-US" sz="2000" b="1" dirty="0"/>
              <a:t>Founder or Founders</a:t>
            </a:r>
          </a:p>
          <a:p>
            <a:pPr marL="342900" indent="-342900">
              <a:buFont typeface="Wingdings" panose="05000000000000000000" pitchFamily="2" charset="2"/>
              <a:buChar char="§"/>
            </a:pPr>
            <a:r>
              <a:rPr lang="en-US" altLang="en-US" sz="2000" dirty="0"/>
              <a:t>The characteristics of the founder or founders of a firm and their early decisions have a significant impact on the manner in which the new-venture team takes shape.</a:t>
            </a:r>
          </a:p>
          <a:p>
            <a:pPr indent="0"/>
            <a:r>
              <a:rPr lang="en-US" altLang="en-US" sz="2000" dirty="0"/>
              <a:t>Size of the Founding Team</a:t>
            </a:r>
          </a:p>
          <a:p>
            <a:pPr marL="342900" indent="-342900">
              <a:buFont typeface="Wingdings" panose="05000000000000000000" pitchFamily="2" charset="2"/>
              <a:buChar char="§"/>
            </a:pPr>
            <a:r>
              <a:rPr lang="en-US" altLang="en-US" sz="2000" dirty="0"/>
              <a:t>Studies have shown that 50% to 70% of all new ventures are started by more than one individual.</a:t>
            </a:r>
          </a:p>
          <a:p>
            <a:pPr marL="342900" indent="-342900">
              <a:buFont typeface="Wingdings" panose="05000000000000000000" pitchFamily="2" charset="2"/>
              <a:buChar char="§"/>
            </a:pPr>
            <a:r>
              <a:rPr lang="en-US" altLang="en-US" sz="2000" dirty="0"/>
              <a:t>Experts disagree about whether new ventures started by a team have an advantage over those started by a sole entrepreneur. </a:t>
            </a:r>
          </a:p>
        </p:txBody>
      </p:sp>
      <p:sp>
        <p:nvSpPr>
          <p:cNvPr id="4" name="Title 3"/>
          <p:cNvSpPr>
            <a:spLocks noGrp="1"/>
          </p:cNvSpPr>
          <p:nvPr>
            <p:ph type="title"/>
          </p:nvPr>
        </p:nvSpPr>
        <p:spPr/>
        <p:txBody>
          <a:bodyPr/>
          <a:lstStyle/>
          <a:p>
            <a:r>
              <a:rPr lang="en-US" dirty="0"/>
              <a:t>Ba 260: Lecture </a:t>
            </a:r>
            <a:r>
              <a:rPr lang="en-US" dirty="0" smtClean="0"/>
              <a:t>12</a:t>
            </a:r>
            <a:endParaRPr lang="en-US" dirty="0"/>
          </a:p>
        </p:txBody>
      </p:sp>
      <p:sp>
        <p:nvSpPr>
          <p:cNvPr id="5" name="Date Placeholder 4"/>
          <p:cNvSpPr>
            <a:spLocks noGrp="1"/>
          </p:cNvSpPr>
          <p:nvPr>
            <p:ph type="dt" sz="half" idx="11"/>
          </p:nvPr>
        </p:nvSpPr>
        <p:spPr/>
        <p:txBody>
          <a:bodyPr/>
          <a:lstStyle/>
          <a:p>
            <a:pPr>
              <a:defRPr/>
            </a:pPr>
            <a:fld id="{D5E267A8-B9CD-4583-9574-3FB06E199725}" type="datetime4">
              <a:rPr lang="en-US" altLang="en-US" smtClean="0"/>
              <a:pPr>
                <a:defRPr/>
              </a:pPr>
              <a:t>July 3, 2015</a:t>
            </a:fld>
            <a:endParaRPr lang="en-US" altLang="en-US"/>
          </a:p>
        </p:txBody>
      </p:sp>
      <p:sp>
        <p:nvSpPr>
          <p:cNvPr id="6" name="Slide Number Placeholder 5"/>
          <p:cNvSpPr>
            <a:spLocks noGrp="1"/>
          </p:cNvSpPr>
          <p:nvPr>
            <p:ph type="sldNum" sz="quarter" idx="12"/>
          </p:nvPr>
        </p:nvSpPr>
        <p:spPr/>
        <p:txBody>
          <a:bodyPr/>
          <a:lstStyle/>
          <a:p>
            <a:pPr>
              <a:defRPr/>
            </a:pPr>
            <a:fld id="{66D0DB0B-0FE5-4956-89DD-90B8D9B4FAD5}" type="slidenum">
              <a:rPr lang="en-US" altLang="en-US" smtClean="0"/>
              <a:pPr>
                <a:defRPr/>
              </a:pPr>
              <a:t>4</a:t>
            </a:fld>
            <a:endParaRPr lang="en-US" altLang="en-US"/>
          </a:p>
        </p:txBody>
      </p:sp>
    </p:spTree>
    <p:extLst>
      <p:ext uri="{BB962C8B-B14F-4D97-AF65-F5344CB8AC3E}">
        <p14:creationId xmlns:p14="http://schemas.microsoft.com/office/powerpoint/2010/main" val="69379518"/>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indent="0"/>
            <a:r>
              <a:rPr lang="en-US" altLang="en-US" sz="2000" b="1" dirty="0"/>
              <a:t>Advantages and Disadvantages of Starting a Venture as a </a:t>
            </a:r>
            <a:r>
              <a:rPr lang="en-US" altLang="en-US" sz="2000" b="1" dirty="0" smtClean="0"/>
              <a:t>Team</a:t>
            </a:r>
          </a:p>
          <a:p>
            <a:pPr indent="0"/>
            <a:r>
              <a:rPr lang="en-US" altLang="en-US" sz="2000" dirty="0"/>
              <a:t>Advantages</a:t>
            </a:r>
          </a:p>
          <a:p>
            <a:pPr marL="342900" indent="-342900">
              <a:buFont typeface="Wingdings" panose="05000000000000000000" pitchFamily="2" charset="2"/>
              <a:buChar char="§"/>
            </a:pPr>
            <a:r>
              <a:rPr lang="en-US" altLang="en-US" sz="2000" dirty="0"/>
              <a:t>Teams bring more talent, resources, and ideas to a new venture.</a:t>
            </a:r>
          </a:p>
          <a:p>
            <a:pPr marL="342900" indent="-342900">
              <a:buFont typeface="Wingdings" panose="05000000000000000000" pitchFamily="2" charset="2"/>
              <a:buChar char="§"/>
            </a:pPr>
            <a:r>
              <a:rPr lang="en-US" altLang="en-US" sz="2000" dirty="0"/>
              <a:t>Teams bring a broader and deeper network of social and professional contacts to a new business.</a:t>
            </a:r>
          </a:p>
          <a:p>
            <a:pPr marL="342900" indent="-342900">
              <a:buFont typeface="Wingdings" panose="05000000000000000000" pitchFamily="2" charset="2"/>
              <a:buChar char="§"/>
            </a:pPr>
            <a:r>
              <a:rPr lang="en-US" altLang="en-US" sz="2000" dirty="0"/>
              <a:t>The psychological support that the cofounders of a business can offer one another can be an important element of a new venture’s success.</a:t>
            </a:r>
          </a:p>
          <a:p>
            <a:pPr indent="0"/>
            <a:endParaRPr lang="en-US" altLang="en-US" sz="2000" b="1" dirty="0"/>
          </a:p>
        </p:txBody>
      </p:sp>
      <p:sp>
        <p:nvSpPr>
          <p:cNvPr id="4" name="Title 3"/>
          <p:cNvSpPr>
            <a:spLocks noGrp="1"/>
          </p:cNvSpPr>
          <p:nvPr>
            <p:ph type="title"/>
          </p:nvPr>
        </p:nvSpPr>
        <p:spPr/>
        <p:txBody>
          <a:bodyPr/>
          <a:lstStyle/>
          <a:p>
            <a:r>
              <a:rPr lang="en-US" dirty="0"/>
              <a:t>Ba 260: Lecture </a:t>
            </a:r>
            <a:r>
              <a:rPr lang="en-US" dirty="0" smtClean="0"/>
              <a:t>12</a:t>
            </a:r>
            <a:endParaRPr lang="en-US" dirty="0"/>
          </a:p>
        </p:txBody>
      </p:sp>
      <p:sp>
        <p:nvSpPr>
          <p:cNvPr id="5" name="Date Placeholder 4"/>
          <p:cNvSpPr>
            <a:spLocks noGrp="1"/>
          </p:cNvSpPr>
          <p:nvPr>
            <p:ph type="dt" sz="half" idx="11"/>
          </p:nvPr>
        </p:nvSpPr>
        <p:spPr/>
        <p:txBody>
          <a:bodyPr/>
          <a:lstStyle/>
          <a:p>
            <a:pPr>
              <a:defRPr/>
            </a:pPr>
            <a:fld id="{D5E267A8-B9CD-4583-9574-3FB06E199725}" type="datetime4">
              <a:rPr lang="en-US" altLang="en-US" smtClean="0"/>
              <a:pPr>
                <a:defRPr/>
              </a:pPr>
              <a:t>July 3, 2015</a:t>
            </a:fld>
            <a:endParaRPr lang="en-US" altLang="en-US"/>
          </a:p>
        </p:txBody>
      </p:sp>
      <p:sp>
        <p:nvSpPr>
          <p:cNvPr id="6" name="Slide Number Placeholder 5"/>
          <p:cNvSpPr>
            <a:spLocks noGrp="1"/>
          </p:cNvSpPr>
          <p:nvPr>
            <p:ph type="sldNum" sz="quarter" idx="12"/>
          </p:nvPr>
        </p:nvSpPr>
        <p:spPr/>
        <p:txBody>
          <a:bodyPr/>
          <a:lstStyle/>
          <a:p>
            <a:pPr>
              <a:defRPr/>
            </a:pPr>
            <a:fld id="{66D0DB0B-0FE5-4956-89DD-90B8D9B4FAD5}" type="slidenum">
              <a:rPr lang="en-US" altLang="en-US" smtClean="0"/>
              <a:pPr>
                <a:defRPr/>
              </a:pPr>
              <a:t>5</a:t>
            </a:fld>
            <a:endParaRPr lang="en-US" altLang="en-US"/>
          </a:p>
        </p:txBody>
      </p:sp>
    </p:spTree>
    <p:extLst>
      <p:ext uri="{BB962C8B-B14F-4D97-AF65-F5344CB8AC3E}">
        <p14:creationId xmlns:p14="http://schemas.microsoft.com/office/powerpoint/2010/main" val="269587058"/>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indent="0"/>
            <a:r>
              <a:rPr lang="en-US" altLang="en-US" sz="1800" b="1" dirty="0"/>
              <a:t>Advantages and Disadvantages of Starting a Venture as a </a:t>
            </a:r>
            <a:r>
              <a:rPr lang="en-US" altLang="en-US" sz="1800" b="1" dirty="0" smtClean="0"/>
              <a:t>Team</a:t>
            </a:r>
          </a:p>
          <a:p>
            <a:pPr indent="0"/>
            <a:r>
              <a:rPr lang="en-US" altLang="en-US" sz="1800" dirty="0"/>
              <a:t>Disadvantages</a:t>
            </a:r>
          </a:p>
          <a:p>
            <a:pPr marL="342900" indent="-342900">
              <a:buFont typeface="Wingdings" panose="05000000000000000000" pitchFamily="2" charset="2"/>
              <a:buChar char="§"/>
            </a:pPr>
            <a:r>
              <a:rPr lang="en-US" altLang="en-US" sz="1800" dirty="0"/>
              <a:t>Team members may not get along.</a:t>
            </a:r>
          </a:p>
          <a:p>
            <a:pPr marL="342900" indent="-342900">
              <a:buFont typeface="Wingdings" panose="05000000000000000000" pitchFamily="2" charset="2"/>
              <a:buChar char="§"/>
            </a:pPr>
            <a:r>
              <a:rPr lang="en-US" altLang="en-US" sz="1800" dirty="0"/>
              <a:t>If two or more people start a firm as “equals,” conflicts can arise when the firm needs to establish a formal structure and designate one person as the CEO.</a:t>
            </a:r>
          </a:p>
          <a:p>
            <a:pPr marL="342900" indent="-342900">
              <a:buFont typeface="Wingdings" panose="05000000000000000000" pitchFamily="2" charset="2"/>
              <a:buChar char="§"/>
            </a:pPr>
            <a:r>
              <a:rPr lang="en-US" altLang="en-US" sz="1800" dirty="0"/>
              <a:t>If the founders have similar areas of expertise, they may duplicate rather than complement one another.</a:t>
            </a:r>
          </a:p>
          <a:p>
            <a:pPr marL="342900" indent="-342900">
              <a:buFont typeface="Wingdings" panose="05000000000000000000" pitchFamily="2" charset="2"/>
              <a:buChar char="§"/>
            </a:pPr>
            <a:r>
              <a:rPr lang="en-US" altLang="en-US" sz="1800" dirty="0"/>
              <a:t>Team members can easily disagree in terms of work habits, tolerances for risk, levels of passion for the business, ideas on how the business should be run, and similar key issues.</a:t>
            </a:r>
          </a:p>
          <a:p>
            <a:pPr indent="0"/>
            <a:endParaRPr lang="en-US" altLang="en-US" sz="1800" b="1" dirty="0"/>
          </a:p>
        </p:txBody>
      </p:sp>
      <p:sp>
        <p:nvSpPr>
          <p:cNvPr id="4" name="Title 3"/>
          <p:cNvSpPr>
            <a:spLocks noGrp="1"/>
          </p:cNvSpPr>
          <p:nvPr>
            <p:ph type="title"/>
          </p:nvPr>
        </p:nvSpPr>
        <p:spPr/>
        <p:txBody>
          <a:bodyPr/>
          <a:lstStyle/>
          <a:p>
            <a:r>
              <a:rPr lang="en-US" dirty="0"/>
              <a:t>Ba 260: Lecture </a:t>
            </a:r>
            <a:r>
              <a:rPr lang="en-US" dirty="0" smtClean="0"/>
              <a:t>12</a:t>
            </a:r>
            <a:endParaRPr lang="en-US" dirty="0"/>
          </a:p>
        </p:txBody>
      </p:sp>
      <p:sp>
        <p:nvSpPr>
          <p:cNvPr id="5" name="Date Placeholder 4"/>
          <p:cNvSpPr>
            <a:spLocks noGrp="1"/>
          </p:cNvSpPr>
          <p:nvPr>
            <p:ph type="dt" sz="half" idx="11"/>
          </p:nvPr>
        </p:nvSpPr>
        <p:spPr/>
        <p:txBody>
          <a:bodyPr/>
          <a:lstStyle/>
          <a:p>
            <a:pPr>
              <a:defRPr/>
            </a:pPr>
            <a:fld id="{D5E267A8-B9CD-4583-9574-3FB06E199725}" type="datetime4">
              <a:rPr lang="en-US" altLang="en-US" smtClean="0"/>
              <a:pPr>
                <a:defRPr/>
              </a:pPr>
              <a:t>July 3, 2015</a:t>
            </a:fld>
            <a:endParaRPr lang="en-US" altLang="en-US"/>
          </a:p>
        </p:txBody>
      </p:sp>
      <p:sp>
        <p:nvSpPr>
          <p:cNvPr id="6" name="Slide Number Placeholder 5"/>
          <p:cNvSpPr>
            <a:spLocks noGrp="1"/>
          </p:cNvSpPr>
          <p:nvPr>
            <p:ph type="sldNum" sz="quarter" idx="12"/>
          </p:nvPr>
        </p:nvSpPr>
        <p:spPr/>
        <p:txBody>
          <a:bodyPr/>
          <a:lstStyle/>
          <a:p>
            <a:pPr>
              <a:defRPr/>
            </a:pPr>
            <a:fld id="{66D0DB0B-0FE5-4956-89DD-90B8D9B4FAD5}" type="slidenum">
              <a:rPr lang="en-US" altLang="en-US" smtClean="0"/>
              <a:pPr>
                <a:defRPr/>
              </a:pPr>
              <a:t>6</a:t>
            </a:fld>
            <a:endParaRPr lang="en-US" altLang="en-US"/>
          </a:p>
        </p:txBody>
      </p:sp>
    </p:spTree>
    <p:extLst>
      <p:ext uri="{BB962C8B-B14F-4D97-AF65-F5344CB8AC3E}">
        <p14:creationId xmlns:p14="http://schemas.microsoft.com/office/powerpoint/2010/main" val="1623361073"/>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indent="0"/>
            <a:r>
              <a:rPr lang="en-US" altLang="en-US" sz="2000" b="1" dirty="0"/>
              <a:t>Key Element of a Successful </a:t>
            </a:r>
            <a:r>
              <a:rPr lang="en-US" altLang="en-US" sz="2000" b="1" dirty="0" smtClean="0"/>
              <a:t>Founding Team</a:t>
            </a:r>
          </a:p>
          <a:p>
            <a:pPr marL="342900" indent="-342900">
              <a:buFont typeface="Wingdings" panose="05000000000000000000" pitchFamily="2" charset="2"/>
              <a:buChar char="§"/>
            </a:pPr>
            <a:r>
              <a:rPr lang="en-US" altLang="en-US" sz="2000" dirty="0" smtClean="0"/>
              <a:t>Heterogeneous </a:t>
            </a:r>
            <a:r>
              <a:rPr lang="en-US" altLang="en-US" sz="2000" dirty="0"/>
              <a:t>rather </a:t>
            </a:r>
            <a:r>
              <a:rPr lang="en-US" altLang="en-US" sz="2000" dirty="0" smtClean="0"/>
              <a:t>than homogenous </a:t>
            </a:r>
            <a:r>
              <a:rPr lang="en-US" altLang="en-US" sz="2000" dirty="0"/>
              <a:t>teams </a:t>
            </a:r>
            <a:r>
              <a:rPr lang="en-US" altLang="en-US" sz="2000" dirty="0" smtClean="0"/>
              <a:t>tend to </a:t>
            </a:r>
            <a:r>
              <a:rPr lang="en-US" altLang="en-US" sz="2000" dirty="0"/>
              <a:t>be more </a:t>
            </a:r>
            <a:r>
              <a:rPr lang="en-US" altLang="en-US" sz="2000" dirty="0" smtClean="0"/>
              <a:t>effective.</a:t>
            </a:r>
          </a:p>
          <a:p>
            <a:pPr marL="342900" indent="-342900">
              <a:buFont typeface="Wingdings" panose="05000000000000000000" pitchFamily="2" charset="2"/>
              <a:buChar char="§"/>
            </a:pPr>
            <a:r>
              <a:rPr lang="en-US" altLang="en-US" sz="2000" dirty="0" smtClean="0"/>
              <a:t>This generic looking clipart picture from the book is a team </a:t>
            </a:r>
            <a:r>
              <a:rPr lang="en-US" altLang="en-US" sz="2000" dirty="0"/>
              <a:t>is starting an </a:t>
            </a:r>
            <a:r>
              <a:rPr lang="en-US" altLang="en-US" sz="2000" dirty="0" smtClean="0"/>
              <a:t>educational software company.</a:t>
            </a:r>
          </a:p>
          <a:p>
            <a:pPr marL="342900" indent="-342900">
              <a:buFont typeface="Wingdings" panose="05000000000000000000" pitchFamily="2" charset="2"/>
              <a:buChar char="§"/>
            </a:pPr>
            <a:r>
              <a:rPr lang="en-US" altLang="en-US" sz="2000" dirty="0" smtClean="0"/>
              <a:t>The </a:t>
            </a:r>
            <a:r>
              <a:rPr lang="en-US" altLang="en-US" sz="2000" dirty="0"/>
              <a:t>woman on the left </a:t>
            </a:r>
            <a:r>
              <a:rPr lang="en-US" altLang="en-US" sz="2000" dirty="0" smtClean="0"/>
              <a:t>is a </a:t>
            </a:r>
            <a:r>
              <a:rPr lang="en-US" altLang="en-US" sz="2000" dirty="0"/>
              <a:t>former teacher, </a:t>
            </a:r>
            <a:r>
              <a:rPr lang="en-US" altLang="en-US" sz="2000" dirty="0" smtClean="0"/>
              <a:t>the woman </a:t>
            </a:r>
            <a:r>
              <a:rPr lang="en-US" altLang="en-US" sz="2000" dirty="0"/>
              <a:t>in the middle is </a:t>
            </a:r>
            <a:r>
              <a:rPr lang="en-US" altLang="en-US" sz="2000" dirty="0" smtClean="0"/>
              <a:t>a software </a:t>
            </a:r>
            <a:r>
              <a:rPr lang="en-US" altLang="en-US" sz="2000" dirty="0"/>
              <a:t>engineer, and </a:t>
            </a:r>
            <a:r>
              <a:rPr lang="en-US" altLang="en-US" sz="2000" dirty="0" smtClean="0"/>
              <a:t>the man </a:t>
            </a:r>
            <a:r>
              <a:rPr lang="en-US" altLang="en-US" sz="2000" dirty="0"/>
              <a:t>on the right has </a:t>
            </a:r>
            <a:r>
              <a:rPr lang="en-US" altLang="en-US" sz="2000" dirty="0" smtClean="0"/>
              <a:t>a </a:t>
            </a:r>
            <a:r>
              <a:rPr lang="en-US" altLang="en-US" sz="2000" dirty="0"/>
              <a:t>business background. </a:t>
            </a:r>
          </a:p>
          <a:p>
            <a:pPr indent="0"/>
            <a:endParaRPr lang="en-US" altLang="en-US" sz="2000" dirty="0"/>
          </a:p>
        </p:txBody>
      </p:sp>
      <p:sp>
        <p:nvSpPr>
          <p:cNvPr id="4" name="Title 3"/>
          <p:cNvSpPr>
            <a:spLocks noGrp="1"/>
          </p:cNvSpPr>
          <p:nvPr>
            <p:ph type="title"/>
          </p:nvPr>
        </p:nvSpPr>
        <p:spPr/>
        <p:txBody>
          <a:bodyPr/>
          <a:lstStyle/>
          <a:p>
            <a:r>
              <a:rPr lang="en-US" dirty="0"/>
              <a:t>Ba 260: Lecture </a:t>
            </a:r>
            <a:r>
              <a:rPr lang="en-US" dirty="0" smtClean="0"/>
              <a:t>12</a:t>
            </a:r>
            <a:endParaRPr lang="en-US" dirty="0"/>
          </a:p>
        </p:txBody>
      </p:sp>
      <p:sp>
        <p:nvSpPr>
          <p:cNvPr id="5" name="Date Placeholder 4"/>
          <p:cNvSpPr>
            <a:spLocks noGrp="1"/>
          </p:cNvSpPr>
          <p:nvPr>
            <p:ph type="dt" sz="half" idx="11"/>
          </p:nvPr>
        </p:nvSpPr>
        <p:spPr/>
        <p:txBody>
          <a:bodyPr/>
          <a:lstStyle/>
          <a:p>
            <a:pPr>
              <a:defRPr/>
            </a:pPr>
            <a:fld id="{D5E267A8-B9CD-4583-9574-3FB06E199725}" type="datetime4">
              <a:rPr lang="en-US" altLang="en-US" smtClean="0"/>
              <a:pPr>
                <a:defRPr/>
              </a:pPr>
              <a:t>July 3, 2015</a:t>
            </a:fld>
            <a:endParaRPr lang="en-US" altLang="en-US"/>
          </a:p>
        </p:txBody>
      </p:sp>
      <p:sp>
        <p:nvSpPr>
          <p:cNvPr id="6" name="Slide Number Placeholder 5"/>
          <p:cNvSpPr>
            <a:spLocks noGrp="1"/>
          </p:cNvSpPr>
          <p:nvPr>
            <p:ph type="sldNum" sz="quarter" idx="12"/>
          </p:nvPr>
        </p:nvSpPr>
        <p:spPr/>
        <p:txBody>
          <a:bodyPr/>
          <a:lstStyle/>
          <a:p>
            <a:pPr>
              <a:defRPr/>
            </a:pPr>
            <a:fld id="{66D0DB0B-0FE5-4956-89DD-90B8D9B4FAD5}" type="slidenum">
              <a:rPr lang="en-US" altLang="en-US" smtClean="0"/>
              <a:pPr>
                <a:defRPr/>
              </a:pPr>
              <a:t>7</a:t>
            </a:fld>
            <a:endParaRPr lang="en-US" altLang="en-US"/>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98772" y="1371600"/>
            <a:ext cx="4562475" cy="2886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82364478"/>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indent="0"/>
            <a:r>
              <a:rPr lang="en-US" altLang="en-US" sz="2000" b="1" dirty="0">
                <a:latin typeface="Times New Roman" panose="02020603050405020304" pitchFamily="18" charset="0"/>
              </a:rPr>
              <a:t>Preferred Attributes of Sole Entrepreneurs and Members of a New-Venture Team </a:t>
            </a:r>
            <a:endParaRPr lang="en-US" altLang="en-US" sz="2000" b="1" dirty="0" smtClean="0">
              <a:latin typeface="Times New Roman" panose="02020603050405020304" pitchFamily="18" charset="0"/>
            </a:endParaRPr>
          </a:p>
          <a:p>
            <a:pPr indent="0"/>
            <a:r>
              <a:rPr lang="en-US" altLang="en-US" sz="2000" dirty="0"/>
              <a:t>Higher Education</a:t>
            </a:r>
          </a:p>
          <a:p>
            <a:pPr marL="342900" indent="-342900">
              <a:buFont typeface="Wingdings" panose="05000000000000000000" pitchFamily="2" charset="2"/>
              <a:buChar char="§"/>
            </a:pPr>
            <a:r>
              <a:rPr lang="en-US" altLang="en-US" sz="2000" dirty="0"/>
              <a:t>Evidence suggest that important entrepreneurial skills are enhanced through higher education</a:t>
            </a:r>
          </a:p>
          <a:p>
            <a:pPr indent="0"/>
            <a:r>
              <a:rPr lang="en-US" altLang="en-US" sz="2000" dirty="0"/>
              <a:t>Prior Entrepreneurial Experience</a:t>
            </a:r>
          </a:p>
          <a:p>
            <a:pPr marL="342900" indent="-342900">
              <a:buFont typeface="Wingdings" panose="05000000000000000000" pitchFamily="2" charset="2"/>
              <a:buChar char="§"/>
            </a:pPr>
            <a:r>
              <a:rPr lang="en-US" altLang="en-US" sz="2000" dirty="0"/>
              <a:t>Founders familiar with the entrepreneurial process are more likely to avoid costly mistakes than founders without similar experience. </a:t>
            </a:r>
          </a:p>
          <a:p>
            <a:pPr indent="0"/>
            <a:endParaRPr lang="en-US" altLang="en-US" sz="2000" b="1" dirty="0"/>
          </a:p>
        </p:txBody>
      </p:sp>
      <p:sp>
        <p:nvSpPr>
          <p:cNvPr id="4" name="Title 3"/>
          <p:cNvSpPr>
            <a:spLocks noGrp="1"/>
          </p:cNvSpPr>
          <p:nvPr>
            <p:ph type="title"/>
          </p:nvPr>
        </p:nvSpPr>
        <p:spPr/>
        <p:txBody>
          <a:bodyPr/>
          <a:lstStyle/>
          <a:p>
            <a:r>
              <a:rPr lang="en-US" dirty="0"/>
              <a:t>Ba 260: Lecture </a:t>
            </a:r>
            <a:r>
              <a:rPr lang="en-US" dirty="0" smtClean="0"/>
              <a:t>12</a:t>
            </a:r>
            <a:endParaRPr lang="en-US" dirty="0"/>
          </a:p>
        </p:txBody>
      </p:sp>
      <p:sp>
        <p:nvSpPr>
          <p:cNvPr id="5" name="Date Placeholder 4"/>
          <p:cNvSpPr>
            <a:spLocks noGrp="1"/>
          </p:cNvSpPr>
          <p:nvPr>
            <p:ph type="dt" sz="half" idx="11"/>
          </p:nvPr>
        </p:nvSpPr>
        <p:spPr/>
        <p:txBody>
          <a:bodyPr/>
          <a:lstStyle/>
          <a:p>
            <a:pPr>
              <a:defRPr/>
            </a:pPr>
            <a:fld id="{D5E267A8-B9CD-4583-9574-3FB06E199725}" type="datetime4">
              <a:rPr lang="en-US" altLang="en-US" smtClean="0"/>
              <a:pPr>
                <a:defRPr/>
              </a:pPr>
              <a:t>July 3, 2015</a:t>
            </a:fld>
            <a:endParaRPr lang="en-US" altLang="en-US"/>
          </a:p>
        </p:txBody>
      </p:sp>
      <p:sp>
        <p:nvSpPr>
          <p:cNvPr id="6" name="Slide Number Placeholder 5"/>
          <p:cNvSpPr>
            <a:spLocks noGrp="1"/>
          </p:cNvSpPr>
          <p:nvPr>
            <p:ph type="sldNum" sz="quarter" idx="12"/>
          </p:nvPr>
        </p:nvSpPr>
        <p:spPr/>
        <p:txBody>
          <a:bodyPr/>
          <a:lstStyle/>
          <a:p>
            <a:pPr>
              <a:defRPr/>
            </a:pPr>
            <a:fld id="{66D0DB0B-0FE5-4956-89DD-90B8D9B4FAD5}" type="slidenum">
              <a:rPr lang="en-US" altLang="en-US" smtClean="0"/>
              <a:pPr>
                <a:defRPr/>
              </a:pPr>
              <a:t>8</a:t>
            </a:fld>
            <a:endParaRPr lang="en-US" altLang="en-US"/>
          </a:p>
        </p:txBody>
      </p:sp>
    </p:spTree>
    <p:extLst>
      <p:ext uri="{BB962C8B-B14F-4D97-AF65-F5344CB8AC3E}">
        <p14:creationId xmlns:p14="http://schemas.microsoft.com/office/powerpoint/2010/main" val="3569516537"/>
      </p:ext>
    </p:extLst>
  </p:cSld>
  <p:clrMapOvr>
    <a:masterClrMapping/>
  </p:clrMapOvr>
  <p:transition>
    <p:fade/>
  </p:transition>
  <p:timing>
    <p:tnLst>
      <p:par>
        <p:cTn id="1" dur="indefinite" restart="never" nodeType="tmRoot"/>
      </p:par>
    </p:tnLst>
  </p:timing>
</p:sld>
</file>

<file path=ppt/theme/theme1.xml><?xml version="1.0" encoding="utf-8"?>
<a:theme xmlns:a="http://schemas.openxmlformats.org/drawingml/2006/main" name="OSU_Template">
  <a:themeElements>
    <a:clrScheme name="OSU Color Palette">
      <a:dk1>
        <a:srgbClr val="D85A1A"/>
      </a:dk1>
      <a:lt1>
        <a:srgbClr val="615042"/>
      </a:lt1>
      <a:dk2>
        <a:srgbClr val="9D601E"/>
      </a:dk2>
      <a:lt2>
        <a:srgbClr val="ABADA4"/>
      </a:lt2>
      <a:accent1>
        <a:srgbClr val="C6C0B7"/>
      </a:accent1>
      <a:accent2>
        <a:srgbClr val="6B859E"/>
      </a:accent2>
      <a:accent3>
        <a:srgbClr val="A7C4C9"/>
      </a:accent3>
      <a:accent4>
        <a:srgbClr val="F3D08E"/>
      </a:accent4>
      <a:accent5>
        <a:srgbClr val="B3BA35"/>
      </a:accent5>
      <a:accent6>
        <a:srgbClr val="561F4B"/>
      </a:accent6>
      <a:hlink>
        <a:srgbClr val="000000"/>
      </a:hlink>
      <a:folHlink>
        <a:srgbClr val="000000"/>
      </a:folHlink>
    </a:clrScheme>
    <a:fontScheme name="Blank Presentation">
      <a:majorFont>
        <a:latin typeface="Tahoma"/>
        <a:ea typeface="ＭＳ Ｐゴシック"/>
        <a:cs typeface=""/>
      </a:majorFont>
      <a:minorFont>
        <a:latin typeface="Palatino"/>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rgbClr val="999999"/>
            </a:solidFill>
            <a:effectLst/>
            <a:latin typeface="Arial" charset="0"/>
            <a:ea typeface="ＭＳ Ｐゴシック" pitchFamily="-96"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rgbClr val="999999"/>
            </a:solidFill>
            <a:effectLst/>
            <a:latin typeface="Arial" charset="0"/>
            <a:ea typeface="ＭＳ Ｐゴシック" pitchFamily="-96"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SU_Template_3_unlocked_16x9.pptx" id="{C318BF60-B0BB-4DBF-8E6E-1103FAD5F9E9}" vid="{C4DAC851-8987-4FA7-8428-ECE9E24E793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OSU_Template_3_unlocked_16x9</Template>
  <TotalTime>788</TotalTime>
  <Words>1439</Words>
  <Application>Microsoft Office PowerPoint</Application>
  <PresentationFormat>Widescreen</PresentationFormat>
  <Paragraphs>167</Paragraphs>
  <Slides>21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21</vt:i4>
      </vt:variant>
    </vt:vector>
  </HeadingPairs>
  <TitlesOfParts>
    <vt:vector size="32" baseType="lpstr">
      <vt:lpstr>MS PGothic</vt:lpstr>
      <vt:lpstr>MS PGothic</vt:lpstr>
      <vt:lpstr>Arial</vt:lpstr>
      <vt:lpstr>Calibri</vt:lpstr>
      <vt:lpstr>Cambria</vt:lpstr>
      <vt:lpstr>Palatino</vt:lpstr>
      <vt:lpstr>Tahoma</vt:lpstr>
      <vt:lpstr>Times</vt:lpstr>
      <vt:lpstr>Times New Roman</vt:lpstr>
      <vt:lpstr>Wingdings</vt:lpstr>
      <vt:lpstr>OSU_Template</vt:lpstr>
      <vt:lpstr>Ba 260: Lecture 12</vt:lpstr>
      <vt:lpstr>Ba 260: Lecture 12</vt:lpstr>
      <vt:lpstr>Ba 260: Lecture 12</vt:lpstr>
      <vt:lpstr>Ba 260: Lecture 12</vt:lpstr>
      <vt:lpstr>Ba 260: Lecture 12</vt:lpstr>
      <vt:lpstr>Ba 260: Lecture 12</vt:lpstr>
      <vt:lpstr>Ba 260: Lecture 12</vt:lpstr>
      <vt:lpstr>Ba 260: Lecture 12</vt:lpstr>
      <vt:lpstr>Ba 260: Lecture 12</vt:lpstr>
      <vt:lpstr>Ba 260: Lecture 12</vt:lpstr>
      <vt:lpstr>Ba 260: Lecture 12</vt:lpstr>
      <vt:lpstr>Ba 260: Lecture 12</vt:lpstr>
      <vt:lpstr>Ba 260: Lecture 12</vt:lpstr>
      <vt:lpstr>Ba 260: Lecture 12</vt:lpstr>
      <vt:lpstr>Ba 260: Lecture 12</vt:lpstr>
      <vt:lpstr>Ba 260: Lecture 12</vt:lpstr>
      <vt:lpstr>Ba 260: Lecture 12</vt:lpstr>
      <vt:lpstr>Ba 260: Lecture 12</vt:lpstr>
      <vt:lpstr>Ba 260: Lecture 12</vt:lpstr>
      <vt:lpstr>Ba 260: Lecture 12</vt:lpstr>
      <vt:lpstr>Ba 260: Lecture 12</vt:lpstr>
    </vt:vector>
  </TitlesOfParts>
  <Company>Oregon State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Vasquez, David</dc:creator>
  <cp:lastModifiedBy>Vasquez, David</cp:lastModifiedBy>
  <cp:revision>114</cp:revision>
  <cp:lastPrinted>2015-04-30T19:20:56Z</cp:lastPrinted>
  <dcterms:created xsi:type="dcterms:W3CDTF">2015-04-25T20:13:14Z</dcterms:created>
  <dcterms:modified xsi:type="dcterms:W3CDTF">2015-07-03T20:23:27Z</dcterms:modified>
</cp:coreProperties>
</file>