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86" r:id="rId2"/>
    <p:sldId id="366" r:id="rId3"/>
  </p:sldIdLst>
  <p:sldSz cx="12192000" cy="6858000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45" autoAdjust="0"/>
  </p:normalViewPr>
  <p:slideViewPr>
    <p:cSldViewPr snapToGrid="0" snapToObjects="1">
      <p:cViewPr varScale="1">
        <p:scale>
          <a:sx n="90" d="100"/>
          <a:sy n="90" d="100"/>
        </p:scale>
        <p:origin x="61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8BCD2C-452B-4257-84E8-438A88AA7A18}" type="datetimeFigureOut">
              <a:rPr lang="en-US" altLang="en-US"/>
              <a:pPr>
                <a:defRPr/>
              </a:pPr>
              <a:t>6/28/2015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9D1E66-5FCE-45E8-933C-BCE9D672E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304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9659B8-025A-484A-A951-B1F411373DA5}" type="datetimeFigureOut">
              <a:rPr lang="en-US" altLang="en-US"/>
              <a:pPr>
                <a:defRPr/>
              </a:pPr>
              <a:t>6/28/2015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334D40-2BDF-4E8D-9462-42D9DAE57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43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323763" cy="6958013"/>
          </a:xfrm>
          <a:prstGeom prst="rect">
            <a:avLst/>
          </a:prstGeom>
          <a:solidFill>
            <a:srgbClr val="FDFFF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9413" y="301625"/>
            <a:ext cx="11630025" cy="19843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5575"/>
            <a:ext cx="1477962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311" y="301752"/>
            <a:ext cx="8534400" cy="1371600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7040" y="1804308"/>
            <a:ext cx="8534400" cy="4572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8884" y="2369374"/>
            <a:ext cx="41486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18567" y="2369374"/>
            <a:ext cx="36152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335434" y="2369373"/>
            <a:ext cx="3674229" cy="419735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63918" y="4495037"/>
            <a:ext cx="1669916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18567" y="4495037"/>
            <a:ext cx="1847851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8884" y="4495037"/>
            <a:ext cx="4148667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361687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172A4-5616-4936-BF01-5FC24026BA39}" type="datetime4">
              <a:rPr lang="en-US" altLang="en-US"/>
              <a:pPr>
                <a:defRPr/>
              </a:pPr>
              <a:t>June 28, 2015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6C7F3-8BA9-4D04-BE52-2829CA6DC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30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162-0366-4510-BA8E-D536E892A121}" type="datetime4">
              <a:rPr lang="en-US" altLang="en-US"/>
              <a:pPr>
                <a:defRPr/>
              </a:pPr>
              <a:t>June 28, 2015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0B7B-B0EF-43F0-94AA-03BBC403C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36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5AEB-E039-4F24-9EEC-97BADDE6F4BA}" type="datetime4">
              <a:rPr lang="en-US" altLang="en-US"/>
              <a:pPr>
                <a:defRPr/>
              </a:pPr>
              <a:t>June 28, 2015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6AF0-D832-402A-88D0-400C464DE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64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A70D3-7765-422D-BE1A-1BAFE754A774}" type="datetime4">
              <a:rPr lang="en-US" altLang="en-US"/>
              <a:pPr>
                <a:defRPr/>
              </a:pPr>
              <a:t>June 28, 2015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2F6-BFFF-46E7-B2D7-3602D923D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357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67A8-B9CD-4583-9574-3FB06E199725}" type="datetime4">
              <a:rPr lang="en-US" altLang="en-US"/>
              <a:pPr>
                <a:defRPr/>
              </a:pPr>
              <a:t>June 28, 2015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DB0B-0FE5-4956-89DD-90B8D9B4F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5835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07A60-C38B-49A3-8AE3-E18253920C0B}" type="datetime4">
              <a:rPr lang="en-US" altLang="en-US"/>
              <a:pPr>
                <a:defRPr/>
              </a:pPr>
              <a:t>June 28, 2015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35C92-81C7-4B38-BD31-3E624B479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89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7B528-8234-4241-A561-25F6B99752D0}" type="datetime4">
              <a:rPr lang="en-US" altLang="en-US"/>
              <a:pPr>
                <a:defRPr/>
              </a:pPr>
              <a:t>June 28, 2015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152C0-C521-4237-B365-702B48AE96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46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9A27-3375-4D82-8A8E-9AA3E9AE9121}" type="datetime4">
              <a:rPr lang="en-US" altLang="en-US"/>
              <a:pPr>
                <a:defRPr/>
              </a:pPr>
              <a:t>June 28, 2015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E5CFF-0D6F-4542-8EF5-141E8F5DCC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80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72B8C-8E19-436C-BF3C-FCD14218F216}" type="datetime4">
              <a:rPr lang="en-US" altLang="en-US"/>
              <a:pPr>
                <a:defRPr/>
              </a:pPr>
              <a:t>June 28, 2015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0F87-3892-47EE-93AC-EF5F8D807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50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4888F-702D-4239-8068-3D1E4930F000}" type="datetime4">
              <a:rPr lang="en-US" altLang="en-US"/>
              <a:pPr>
                <a:defRPr/>
              </a:pPr>
              <a:t>June 28, 2015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029CC-0A83-4A3D-BC15-7A9F9A1B30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29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479B-2BC0-4626-91C0-FE6BBCCAC509}" type="datetime4">
              <a:rPr lang="en-US" altLang="en-US"/>
              <a:pPr>
                <a:defRPr/>
              </a:pPr>
              <a:t>June 28, 2015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FCDAD-A820-4EFD-992D-C0BC80B34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1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1371599"/>
            <a:ext cx="109728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80D3-9DE6-41DD-A4F7-9917A41B13E0}" type="datetime4">
              <a:rPr lang="en-US" altLang="en-US"/>
              <a:pPr>
                <a:defRPr/>
              </a:pPr>
              <a:t>June 28, 2015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B8B-7B4A-410E-8C8B-2CB88432E1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393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517B-D041-4644-8922-F2DE4A9DACB3}" type="datetime4">
              <a:rPr lang="en-US" altLang="en-US"/>
              <a:pPr>
                <a:defRPr/>
              </a:pPr>
              <a:t>June 28, 2015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CA214-15B2-4058-B7CD-9B6162027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22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A0C-0E22-4D34-A8B2-64C7F9123AA3}" type="datetime4">
              <a:rPr lang="en-US" altLang="en-US"/>
              <a:pPr>
                <a:defRPr/>
              </a:pPr>
              <a:t>June 28, 2015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23C7-9A65-42D6-B83D-789BEBD0B4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72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01379-2F4D-4E5D-B507-8B5868FC1D5D}" type="datetime4">
              <a:rPr lang="en-US" altLang="en-US"/>
              <a:pPr>
                <a:defRPr/>
              </a:pPr>
              <a:t>June 28, 2015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CD084-5612-4A41-99D7-945B78B2A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0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D568-8E09-497E-9DCD-71F24DECEFBE}" type="datetime4">
              <a:rPr lang="en-US" altLang="en-US"/>
              <a:pPr>
                <a:defRPr/>
              </a:pPr>
              <a:t>June 28, 2015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40F0E-7FA3-473D-90FB-091AD1624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72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713" y="246063"/>
            <a:ext cx="1145857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3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09600" y="6354763"/>
            <a:ext cx="38608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172200"/>
            <a:ext cx="24384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882534-CCEE-45A3-917E-6649B41F0D67}" type="datetime4">
              <a:rPr lang="en-US" altLang="en-US"/>
              <a:pPr>
                <a:defRPr/>
              </a:pPr>
              <a:t>June 28, 2015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09600" y="5991225"/>
            <a:ext cx="487363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708C07-DEEB-4C88-B07A-F5EE67F02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50" y="5776913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Lecture </a:t>
            </a:r>
            <a:r>
              <a:rPr lang="en-US" sz="4800" dirty="0" smtClean="0"/>
              <a:t>7: Technology</a:t>
            </a:r>
            <a:endParaRPr lang="en-US" sz="4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June 28,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0200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u="sng" dirty="0" smtClean="0"/>
              <a:t>Competitor Analysis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 Lecture </a:t>
            </a:r>
            <a:r>
              <a:rPr lang="en-US" dirty="0" smtClean="0"/>
              <a:t>7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June 28,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0639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SU_Template_3_unlocked_16x9.pptx" id="{C318BF60-B0BB-4DBF-8E6E-1103FAD5F9E9}" vid="{C4DAC851-8987-4FA7-8428-ECE9E24E7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OSU_Template_3_unlocked_16x9</Template>
  <TotalTime>874</TotalTime>
  <Words>14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MS PGothic</vt:lpstr>
      <vt:lpstr>MS PGothic</vt:lpstr>
      <vt:lpstr>Arial</vt:lpstr>
      <vt:lpstr>Calibri</vt:lpstr>
      <vt:lpstr>Cambria</vt:lpstr>
      <vt:lpstr>Palatino</vt:lpstr>
      <vt:lpstr>Tahoma</vt:lpstr>
      <vt:lpstr>Times</vt:lpstr>
      <vt:lpstr>OSU_Template</vt:lpstr>
      <vt:lpstr>PowerPoint Presentation</vt:lpstr>
      <vt:lpstr>Ba 260 Lecture 7 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Vasquez, David</dc:creator>
  <cp:lastModifiedBy>Vasquez, David</cp:lastModifiedBy>
  <cp:revision>123</cp:revision>
  <cp:lastPrinted>2015-06-15T21:41:48Z</cp:lastPrinted>
  <dcterms:created xsi:type="dcterms:W3CDTF">2015-04-25T20:13:14Z</dcterms:created>
  <dcterms:modified xsi:type="dcterms:W3CDTF">2015-06-28T20:10:37Z</dcterms:modified>
</cp:coreProperties>
</file>