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6" r:id="rId2"/>
    <p:sldId id="316" r:id="rId3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87" d="100"/>
          <a:sy n="87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6/24/2015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5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260: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b="1" dirty="0" smtClean="0"/>
              <a:t>Lecture 2: Idea Generation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3200" b="1" dirty="0" err="1" smtClean="0"/>
              <a:t>Barringer</a:t>
            </a:r>
            <a:r>
              <a:rPr lang="en-US" sz="3200" b="1" dirty="0" smtClean="0"/>
              <a:t> Chapter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Client Server Relationship </a:t>
            </a:r>
          </a:p>
          <a:p>
            <a:r>
              <a:rPr lang="en-US" altLang="en-US" b="1" dirty="0" smtClean="0">
                <a:latin typeface="Calibri" panose="020F0502020204030204" pitchFamily="34" charset="0"/>
              </a:rPr>
              <a:t>ONID Space</a:t>
            </a:r>
          </a:p>
          <a:p>
            <a:r>
              <a:rPr lang="en-US" altLang="en-US" b="1" smtClean="0">
                <a:latin typeface="Calibri" panose="020F0502020204030204" pitchFamily="34" charset="0"/>
              </a:rPr>
              <a:t>Hosting </a:t>
            </a:r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621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939</TotalTime>
  <Words>29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Ba 260: Lecture 2</vt:lpstr>
      <vt:lpstr>Ba 260: Lecture Technology 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110</cp:revision>
  <cp:lastPrinted>2015-04-30T19:20:56Z</cp:lastPrinted>
  <dcterms:created xsi:type="dcterms:W3CDTF">2015-04-25T20:13:14Z</dcterms:created>
  <dcterms:modified xsi:type="dcterms:W3CDTF">2015-06-24T21:59:18Z</dcterms:modified>
</cp:coreProperties>
</file>