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8A69-D604-4E16-8025-6A636E63F255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EABA-1E95-48AA-9968-9F2C0E48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6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8A69-D604-4E16-8025-6A636E63F255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EABA-1E95-48AA-9968-9F2C0E48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4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8A69-D604-4E16-8025-6A636E63F255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EABA-1E95-48AA-9968-9F2C0E48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3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8A69-D604-4E16-8025-6A636E63F255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EABA-1E95-48AA-9968-9F2C0E48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4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8A69-D604-4E16-8025-6A636E63F255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EABA-1E95-48AA-9968-9F2C0E48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3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8A69-D604-4E16-8025-6A636E63F255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EABA-1E95-48AA-9968-9F2C0E48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3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8A69-D604-4E16-8025-6A636E63F255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EABA-1E95-48AA-9968-9F2C0E48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0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8A69-D604-4E16-8025-6A636E63F255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EABA-1E95-48AA-9968-9F2C0E48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8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8A69-D604-4E16-8025-6A636E63F255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EABA-1E95-48AA-9968-9F2C0E48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9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8A69-D604-4E16-8025-6A636E63F255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EABA-1E95-48AA-9968-9F2C0E48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1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8A69-D604-4E16-8025-6A636E63F255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0EABA-1E95-48AA-9968-9F2C0E48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F8A69-D604-4E16-8025-6A636E63F255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0EABA-1E95-48AA-9968-9F2C0E48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Reasons	</a:t>
            </a:r>
          </a:p>
          <a:p>
            <a:pPr lvl="1"/>
            <a:r>
              <a:rPr lang="en-US" dirty="0" smtClean="0"/>
              <a:t>Every new business can benefit from technology</a:t>
            </a:r>
          </a:p>
          <a:p>
            <a:pPr lvl="1"/>
            <a:r>
              <a:rPr lang="en-US" dirty="0" smtClean="0"/>
              <a:t>You will either do it yourself or higher someone</a:t>
            </a:r>
          </a:p>
          <a:p>
            <a:pPr lvl="1"/>
            <a:r>
              <a:rPr lang="en-US" dirty="0" smtClean="0"/>
              <a:t>In depth I assume you already know the basics</a:t>
            </a:r>
          </a:p>
          <a:p>
            <a:pPr lvl="1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1400" dirty="0" smtClean="0"/>
              <a:t>Web </a:t>
            </a:r>
          </a:p>
          <a:p>
            <a:pPr lvl="1"/>
            <a:r>
              <a:rPr lang="en-US" sz="1200" dirty="0" smtClean="0"/>
              <a:t>Client Server Relationship</a:t>
            </a:r>
          </a:p>
          <a:p>
            <a:pPr lvl="1"/>
            <a:r>
              <a:rPr lang="en-US" sz="1200" dirty="0" smtClean="0"/>
              <a:t>Development</a:t>
            </a:r>
          </a:p>
          <a:p>
            <a:pPr lvl="2"/>
            <a:r>
              <a:rPr lang="en-US" sz="1100" dirty="0" smtClean="0"/>
              <a:t>Client</a:t>
            </a:r>
          </a:p>
          <a:p>
            <a:pPr lvl="3"/>
            <a:r>
              <a:rPr lang="en-US" sz="1050" dirty="0" err="1" smtClean="0"/>
              <a:t>Javascript</a:t>
            </a:r>
            <a:endParaRPr lang="en-US" sz="1050" dirty="0" smtClean="0"/>
          </a:p>
          <a:p>
            <a:pPr lvl="3"/>
            <a:r>
              <a:rPr lang="en-US" sz="1050" dirty="0" err="1" smtClean="0"/>
              <a:t>Jquery</a:t>
            </a:r>
            <a:endParaRPr lang="en-US" sz="1050" dirty="0" smtClean="0"/>
          </a:p>
          <a:p>
            <a:pPr lvl="3"/>
            <a:r>
              <a:rPr lang="en-US" sz="1050" dirty="0" smtClean="0"/>
              <a:t>HTML</a:t>
            </a:r>
          </a:p>
          <a:p>
            <a:pPr lvl="3"/>
            <a:r>
              <a:rPr lang="en-US" sz="1050" dirty="0" smtClean="0"/>
              <a:t>CSS</a:t>
            </a:r>
          </a:p>
          <a:p>
            <a:pPr lvl="2"/>
            <a:r>
              <a:rPr lang="en-US" sz="1100" dirty="0" smtClean="0"/>
              <a:t>Server</a:t>
            </a:r>
          </a:p>
          <a:p>
            <a:pPr lvl="3"/>
            <a:r>
              <a:rPr lang="en-US" sz="1050" dirty="0" smtClean="0"/>
              <a:t>PHP</a:t>
            </a:r>
          </a:p>
          <a:p>
            <a:pPr lvl="3"/>
            <a:r>
              <a:rPr lang="en-US" sz="1050" dirty="0" smtClean="0"/>
              <a:t>Java</a:t>
            </a:r>
          </a:p>
          <a:p>
            <a:pPr lvl="3"/>
            <a:r>
              <a:rPr lang="en-US" sz="1050" dirty="0" smtClean="0"/>
              <a:t>Python</a:t>
            </a:r>
          </a:p>
          <a:p>
            <a:pPr lvl="3"/>
            <a:r>
              <a:rPr lang="en-US" sz="1050" smtClean="0"/>
              <a:t>C# .NET</a:t>
            </a:r>
            <a:endParaRPr lang="en-US" sz="1050" dirty="0" smtClean="0"/>
          </a:p>
          <a:p>
            <a:r>
              <a:rPr lang="en-US" sz="1400" dirty="0" smtClean="0"/>
              <a:t>Mobile</a:t>
            </a:r>
          </a:p>
          <a:p>
            <a:pPr lvl="1"/>
            <a:r>
              <a:rPr lang="en-US" sz="1050" dirty="0"/>
              <a:t>Native vs Non-native</a:t>
            </a:r>
          </a:p>
          <a:p>
            <a:pPr lvl="2"/>
            <a:r>
              <a:rPr lang="en-US" sz="1050" dirty="0"/>
              <a:t>Native </a:t>
            </a:r>
            <a:r>
              <a:rPr lang="en-US" sz="1050" dirty="0" smtClean="0"/>
              <a:t>	</a:t>
            </a:r>
          </a:p>
          <a:p>
            <a:pPr lvl="3"/>
            <a:r>
              <a:rPr lang="en-US" sz="850" dirty="0" smtClean="0"/>
              <a:t>Swift</a:t>
            </a:r>
          </a:p>
          <a:p>
            <a:pPr lvl="3"/>
            <a:r>
              <a:rPr lang="en-US" sz="850" dirty="0" smtClean="0"/>
              <a:t>Objective C</a:t>
            </a:r>
          </a:p>
          <a:p>
            <a:pPr lvl="2"/>
            <a:r>
              <a:rPr lang="en-US" sz="1050" dirty="0" smtClean="0"/>
              <a:t>Android	</a:t>
            </a:r>
          </a:p>
          <a:p>
            <a:pPr lvl="3"/>
            <a:r>
              <a:rPr lang="en-US" sz="850" dirty="0" smtClean="0"/>
              <a:t>Java</a:t>
            </a:r>
          </a:p>
          <a:p>
            <a:pPr lvl="3"/>
            <a:r>
              <a:rPr lang="en-US" sz="850" dirty="0" smtClean="0"/>
              <a:t>XML</a:t>
            </a:r>
            <a:endParaRPr lang="en-US" sz="85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5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Payment Options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Stripe</a:t>
            </a:r>
          </a:p>
          <a:p>
            <a:pPr lvl="1"/>
            <a:r>
              <a:rPr lang="en-US" dirty="0" err="1" smtClean="0"/>
              <a:t>Paypall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6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builders</a:t>
            </a:r>
          </a:p>
          <a:p>
            <a:pPr lvl="1"/>
            <a:r>
              <a:rPr lang="en-US" dirty="0" err="1" smtClean="0"/>
              <a:t>Wordpress</a:t>
            </a:r>
            <a:endParaRPr lang="en-US" dirty="0" smtClean="0"/>
          </a:p>
          <a:p>
            <a:pPr lvl="1"/>
            <a:r>
              <a:rPr lang="en-US" dirty="0" err="1" smtClean="0"/>
              <a:t>Weebly</a:t>
            </a:r>
            <a:endParaRPr lang="en-US" dirty="0" smtClean="0"/>
          </a:p>
          <a:p>
            <a:pPr lvl="1"/>
            <a:r>
              <a:rPr lang="en-US" dirty="0" smtClean="0"/>
              <a:t>Foursquare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13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31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Oregon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Vasquez, David</dc:creator>
  <cp:lastModifiedBy>Vasquez, David</cp:lastModifiedBy>
  <cp:revision>2</cp:revision>
  <dcterms:created xsi:type="dcterms:W3CDTF">2015-04-07T19:53:21Z</dcterms:created>
  <dcterms:modified xsi:type="dcterms:W3CDTF">2015-06-19T21:16:53Z</dcterms:modified>
</cp:coreProperties>
</file>