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E0CC-9958-4F82-84EE-6D67382A219E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5F1C-BFE3-4595-88D1-E522309F0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7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with – “Who’s going to do the selling?”  You!</a:t>
            </a:r>
          </a:p>
          <a:p>
            <a:r>
              <a:rPr lang="en-US" dirty="0" smtClean="0"/>
              <a:t>Tell story of starting </a:t>
            </a:r>
            <a:r>
              <a:rPr lang="en-US" dirty="0" err="1" smtClean="0"/>
              <a:t>Campagna</a:t>
            </a:r>
            <a:r>
              <a:rPr lang="en-US" dirty="0" smtClean="0"/>
              <a:t> &amp; trying</a:t>
            </a:r>
            <a:r>
              <a:rPr lang="en-US" baseline="0" dirty="0" smtClean="0"/>
              <a:t> to always hire someone else to do the selling.  Problem was – I needed to be able to sell the salesperson first on my products so they would be enthused &amp; prepared to go make the sales our company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5F1C-BFE3-4595-88D1-E522309F01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4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E598F7B-F1D4-45DB-BA14-DAE27D5C402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0C2E36A-1A5F-4FEE-ABDA-BFC15C860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71600"/>
            <a:ext cx="5723468" cy="22514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WHAT’S</a:t>
            </a:r>
            <a:br>
              <a:rPr lang="en-US" sz="6000" dirty="0" smtClean="0"/>
            </a:br>
            <a:r>
              <a:rPr lang="en-US" sz="6000" dirty="0" smtClean="0"/>
              <a:t>MISSING???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After all the items are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ompleted on the Start-Up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Checklist – What’s still needed?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taff\AppData\Local\Microsoft\Windows\Temporary Internet Files\Content.IE5\CAXYF0W7\MC9002294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78382"/>
            <a:ext cx="1817827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39221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 essence,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6781800" cy="373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You want to </a:t>
            </a:r>
            <a:r>
              <a:rPr lang="en-US" sz="3200" b="1" dirty="0" smtClean="0">
                <a:solidFill>
                  <a:srgbClr val="FF0000"/>
                </a:solidFill>
              </a:rPr>
              <a:t>ENGAGE </a:t>
            </a:r>
            <a:r>
              <a:rPr lang="en-US" sz="3200" dirty="0" smtClean="0">
                <a:solidFill>
                  <a:srgbClr val="FF0000"/>
                </a:solidFill>
              </a:rPr>
              <a:t>another </a:t>
            </a:r>
            <a:r>
              <a:rPr lang="en-US" sz="3200" b="1" dirty="0" smtClean="0">
                <a:solidFill>
                  <a:srgbClr val="FF0000"/>
                </a:solidFill>
              </a:rPr>
              <a:t>PERSON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n a </a:t>
            </a:r>
            <a:r>
              <a:rPr lang="en-US" sz="3200" b="1" dirty="0" smtClean="0">
                <a:solidFill>
                  <a:srgbClr val="FF0000"/>
                </a:solidFill>
              </a:rPr>
              <a:t>CONVERSATION</a:t>
            </a:r>
            <a:r>
              <a:rPr lang="en-US" sz="3200" dirty="0" smtClean="0">
                <a:solidFill>
                  <a:srgbClr val="FF0000"/>
                </a:solidFill>
              </a:rPr>
              <a:t> about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YOUR BUSINESS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 smtClean="0">
                <a:solidFill>
                  <a:srgbClr val="FF0000"/>
                </a:solidFill>
              </a:rPr>
              <a:t>hat they will </a:t>
            </a:r>
            <a:r>
              <a:rPr lang="en-US" sz="3200" b="1" dirty="0" smtClean="0">
                <a:solidFill>
                  <a:srgbClr val="FF0000"/>
                </a:solidFill>
              </a:rPr>
              <a:t>REMEMBER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nd </a:t>
            </a:r>
            <a:r>
              <a:rPr lang="en-US" sz="3200" b="1" dirty="0" smtClean="0">
                <a:solidFill>
                  <a:srgbClr val="FF0000"/>
                </a:solidFill>
              </a:rPr>
              <a:t>ACT UPON </a:t>
            </a:r>
            <a:r>
              <a:rPr lang="en-US" sz="3200" dirty="0" smtClean="0">
                <a:solidFill>
                  <a:srgbClr val="FF0000"/>
                </a:solidFill>
              </a:rPr>
              <a:t>sometime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in the future.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49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849418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When crafting</a:t>
            </a:r>
            <a:br>
              <a:rPr lang="en-US" sz="6000" dirty="0" smtClean="0"/>
            </a:br>
            <a:r>
              <a:rPr lang="en-US" sz="6000" dirty="0" smtClean="0"/>
              <a:t>your pitch: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971799"/>
            <a:ext cx="6196405" cy="27512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Clarify your purpose – engage the listener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Determine your strategy   – use words that will support  your purpose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0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773218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After someone hears</a:t>
            </a:r>
            <a:br>
              <a:rPr lang="en-US" sz="6000" dirty="0" smtClean="0"/>
            </a:br>
            <a:r>
              <a:rPr lang="en-US" sz="6000" dirty="0" smtClean="0"/>
              <a:t>your pitch: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3048000"/>
            <a:ext cx="6196405" cy="267506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What do you want them to </a:t>
            </a:r>
            <a:r>
              <a:rPr lang="en-US" sz="3200" u="sng" dirty="0" smtClean="0">
                <a:solidFill>
                  <a:srgbClr val="FF0000"/>
                </a:solidFill>
              </a:rPr>
              <a:t>know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What do you want them to </a:t>
            </a:r>
            <a:r>
              <a:rPr lang="en-US" sz="3200" u="sng" dirty="0" smtClean="0">
                <a:solidFill>
                  <a:srgbClr val="FF0000"/>
                </a:solidFill>
              </a:rPr>
              <a:t>feel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What do you want them to </a:t>
            </a:r>
            <a:r>
              <a:rPr lang="en-US" sz="3200" u="sng" dirty="0" smtClean="0">
                <a:solidFill>
                  <a:srgbClr val="FF0000"/>
                </a:solidFill>
              </a:rPr>
              <a:t>do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4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066800"/>
            <a:ext cx="6965245" cy="1600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SALES!!!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3428999"/>
            <a:ext cx="6196405" cy="2294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Where do you start?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When do you start?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</a:rPr>
              <a:t>What do you say?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staff\AppData\Local\Microsoft\Windows\Temporary Internet Files\Content.IE5\DAEV3QZW\MC90038951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1862633" cy="158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978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253521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Who’s going to do the selling???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3733800"/>
            <a:ext cx="6196405" cy="1989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   You!!!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taff\AppData\Local\Microsoft\Windows\Temporary Internet Files\Content.IE5\CAXYF0W7\MC9004344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19399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24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207801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When do you start?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3962400"/>
            <a:ext cx="6196405" cy="1760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i="1" u="sng" dirty="0" smtClean="0">
                <a:solidFill>
                  <a:srgbClr val="FF0000"/>
                </a:solidFill>
              </a:rPr>
              <a:t>NOW!!!</a:t>
            </a:r>
            <a:endParaRPr lang="en-US" sz="9600" i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taff\AppData\Local\Microsoft\Windows\Temporary Internet Files\Content.IE5\0LJMV0MO\MC90035896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43840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66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69701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What do you say?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743199"/>
            <a:ext cx="6196405" cy="29798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What you need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is a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PITCH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staff\AppData\Local\Microsoft\Windows\Temporary Internet Files\Content.IE5\DAEV3QZW\MC90043381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39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77321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It is NOT:	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14601"/>
            <a:ext cx="6196405" cy="320846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Baseball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800" dirty="0" smtClean="0">
                <a:solidFill>
                  <a:srgbClr val="FF0000"/>
                </a:solidFill>
              </a:rPr>
              <a:t>         Camping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800" dirty="0" smtClean="0">
                <a:solidFill>
                  <a:srgbClr val="FF0000"/>
                </a:solidFill>
              </a:rPr>
              <a:t> </a:t>
            </a:r>
            <a:r>
              <a:rPr lang="en-US" sz="5800" dirty="0" err="1" smtClean="0">
                <a:solidFill>
                  <a:srgbClr val="FF0000"/>
                </a:solidFill>
              </a:rPr>
              <a:t>Yukky</a:t>
            </a:r>
            <a:r>
              <a:rPr lang="en-US" sz="5800" dirty="0" smtClean="0">
                <a:solidFill>
                  <a:srgbClr val="FF0000"/>
                </a:solidFill>
              </a:rPr>
              <a:t> stuff under your shingles</a:t>
            </a:r>
          </a:p>
          <a:p>
            <a:endParaRPr lang="en-US" sz="6000" dirty="0" smtClean="0"/>
          </a:p>
          <a:p>
            <a:endParaRPr lang="en-US" sz="6000" dirty="0"/>
          </a:p>
        </p:txBody>
      </p:sp>
      <p:pic>
        <p:nvPicPr>
          <p:cNvPr id="2050" name="Picture 2" descr="C:\Users\staff\AppData\Local\Microsoft\Windows\Temporary Internet Files\Content.IE5\W4V5309L\MC90044181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25782"/>
            <a:ext cx="1655618" cy="1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ff\AppData\Local\Microsoft\Windows\Temporary Internet Files\Content.IE5\CAXYF0W7\MC90021562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1066800" cy="96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ff\AppData\Local\Microsoft\Windows\Temporary Internet Files\Content.IE5\W4V5309L\MC90029733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0280" y="4648200"/>
            <a:ext cx="151837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47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620818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Definition: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743199"/>
            <a:ext cx="6196405" cy="2979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“ to throw, usually with a particular object, or toward a particular object.”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6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849418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Purpose of your</a:t>
            </a:r>
            <a:br>
              <a:rPr lang="en-US" sz="6000" dirty="0" smtClean="0"/>
            </a:br>
            <a:r>
              <a:rPr lang="en-US" sz="6000" dirty="0" smtClean="0"/>
              <a:t>Pitch: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743199"/>
            <a:ext cx="6196405" cy="297986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“Offer something so compelling it begins a conversation,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. . . Brings the other person in(to the conversation) as a participant,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8217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544618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. . . </a:t>
            </a:r>
            <a:r>
              <a:rPr lang="en-US" sz="6000" dirty="0"/>
              <a:t>a</a:t>
            </a:r>
            <a:r>
              <a:rPr lang="en-US" sz="6000" dirty="0" smtClean="0"/>
              <a:t>nd eventually . . .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590801"/>
            <a:ext cx="6196405" cy="313226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. . . (you) arrive at an outcome that appeals to both of you.”</a:t>
            </a:r>
          </a:p>
          <a:p>
            <a:pPr marL="0" indent="0" algn="r">
              <a:buNone/>
            </a:pPr>
            <a:r>
              <a:rPr lang="en-US" sz="3600" dirty="0" smtClean="0"/>
              <a:t>Daniel H Pink, </a:t>
            </a:r>
          </a:p>
          <a:p>
            <a:pPr marL="0" indent="0" algn="r">
              <a:buNone/>
            </a:pPr>
            <a:r>
              <a:rPr lang="en-US" sz="3600" dirty="0" smtClean="0"/>
              <a:t>TO SELL IS HUMAN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9744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183</TotalTime>
  <Words>298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WHAT’S MISSING???</vt:lpstr>
      <vt:lpstr>SALES!!!</vt:lpstr>
      <vt:lpstr>Who’s going to do the selling???</vt:lpstr>
      <vt:lpstr>When do you start?</vt:lpstr>
      <vt:lpstr>What do you say?</vt:lpstr>
      <vt:lpstr>It is NOT: </vt:lpstr>
      <vt:lpstr>Definition:</vt:lpstr>
      <vt:lpstr>Purpose of your Pitch:</vt:lpstr>
      <vt:lpstr>. . . and eventually . . .</vt:lpstr>
      <vt:lpstr>In essence,</vt:lpstr>
      <vt:lpstr>When crafting your pitch:</vt:lpstr>
      <vt:lpstr>After someone hears your pitch: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MISSING???</dc:title>
  <dc:creator>Marlene Peterson</dc:creator>
  <cp:lastModifiedBy>besseyb</cp:lastModifiedBy>
  <cp:revision>16</cp:revision>
  <dcterms:created xsi:type="dcterms:W3CDTF">2013-10-08T16:12:46Z</dcterms:created>
  <dcterms:modified xsi:type="dcterms:W3CDTF">2013-10-09T12:23:46Z</dcterms:modified>
</cp:coreProperties>
</file>