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7077075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07DD7F48-ADE4-42A9-B3C0-956CB8067998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4406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14406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2AFC45D9-57EF-4C36-BEE3-EE8F275C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5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BE66B971-5074-4D47-BAE0-7ECA9CF5C8CD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58018"/>
            <a:ext cx="5661660" cy="422338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406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14406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1FC0A42D-18ED-49BB-BAB7-0335D232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8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F031C-D367-4A5F-BA4E-7B94E92138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8BA1B7-7F71-468C-BEE8-F1F639AC200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790A-6CB1-4D77-8C27-A245AFD85C3F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WHAT are You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elling?</a:t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And Who’s Buying?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038600"/>
            <a:ext cx="6400800" cy="1752600"/>
          </a:xfrm>
        </p:spPr>
        <p:txBody>
          <a:bodyPr/>
          <a:lstStyle/>
          <a:p>
            <a:r>
              <a:rPr lang="en-US" dirty="0" smtClean="0"/>
              <a:t>AREC 213</a:t>
            </a:r>
          </a:p>
          <a:p>
            <a:endParaRPr lang="en-US" dirty="0"/>
          </a:p>
        </p:txBody>
      </p:sp>
      <p:pic>
        <p:nvPicPr>
          <p:cNvPr id="5124" name="Picture 4" descr="C:\Documents and Settings\besseyb\Local Settings\Temporary Internet Files\Content.IE5\O3L8VE4E\MC90024054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038600"/>
            <a:ext cx="1424635" cy="1823314"/>
          </a:xfrm>
          <a:prstGeom prst="rect">
            <a:avLst/>
          </a:prstGeom>
          <a:noFill/>
        </p:spPr>
      </p:pic>
      <p:pic>
        <p:nvPicPr>
          <p:cNvPr id="5125" name="Picture 5" descr="C:\Documents and Settings\besseyb\Local Settings\Temporary Internet Files\Content.IE5\TVB30U0F\MC90038885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886200"/>
            <a:ext cx="1451153" cy="1881835"/>
          </a:xfrm>
          <a:prstGeom prst="rect">
            <a:avLst/>
          </a:prstGeom>
          <a:noFill/>
        </p:spPr>
      </p:pic>
      <p:pic>
        <p:nvPicPr>
          <p:cNvPr id="5126" name="Picture 6" descr="C:\Documents and Settings\besseyb\Local Settings\Temporary Internet Files\Content.IE5\VY4S1U85\MC90033412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609600"/>
            <a:ext cx="1303934" cy="1823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Product/Service Description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Product/Service Description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Whole Product Concept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Everything Needed/Delivered to Customer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Product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Packaging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Accessories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Consumables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Replacement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Training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Manuals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Support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  <p:pic>
        <p:nvPicPr>
          <p:cNvPr id="5125" name="Picture 7" descr="MPj040966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743200"/>
            <a:ext cx="32480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Product/Service Description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Product/Service Description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Example: 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Landscaping Services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Breadth of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Services Breadth – Design, Maintenance, Arboriculture, Fertilize, Pest Control,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Time Period – Scheduled or Per Incident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Targets - Gardens (veggie/flower/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xeriscape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), Landscape,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Hardscape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Waterscape, Irrigation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Bonding Assurance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Price Quote Sheet and Invoicing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Terms &amp; Conditions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Contract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Guarantee/Warranty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by product &amp; service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Uniforms/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Appearance of Employees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Signage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Documents and Settings\besseyb\Local Settings\Temporary Internet Files\Content.IE5\609O4BQY\MC90033295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886200"/>
            <a:ext cx="1726387" cy="1825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Product/Service Description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Product/Service Description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Example: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Organic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Heirloom Produce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Breadth of Services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Services Breadth – Fruits, vegetables, ornamentals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Time Period – Seasonal, Extended season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Targets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Types/Varieties of produce (i.e. tomatoes, peppers, etc)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Price Quote Sheet, Invoicing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SalesTerms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&amp; Conditions – Contract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Guarantee/Warranty by product &amp; service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Invoice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051" name="Picture 3" descr="C:\Documents and Settings\besseyb\Local Settings\Temporary Internet Files\Content.IE5\O3L8VE4E\MC90033479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343400"/>
            <a:ext cx="2133600" cy="1841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Features and Benefits of Your Product/Service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you can’t describe your product/service clearly, YOU CAN’T SELL IT!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know your product so well that you probably assume everyone else does, too.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must see your product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THROUGH THE CUSTOMER’S EYES.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9" name="Picture 7" descr="C:\Documents and Settings\besseyb\Local Settings\Temporary Internet Files\Content.IE5\4X0J06F1\MC90043779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4495800"/>
            <a:ext cx="1345619" cy="1209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Defining Terms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Product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Each individual goods or service you provide. 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Feature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Each unique </a:t>
            </a:r>
            <a:r>
              <a:rPr lang="en-US" dirty="0" smtClean="0">
                <a:latin typeface="Arial Black"/>
                <a:cs typeface="Arial Black"/>
              </a:rPr>
              <a:t>aspect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your product or service.  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Benefit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What the customer will gain from using this product or service feature.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Take A Closer Look at what You Sell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Step 1:</a:t>
            </a:r>
            <a:r>
              <a:rPr lang="en-US" dirty="0" smtClean="0"/>
              <a:t>  Describe one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OR SERVICE </a:t>
            </a:r>
            <a:r>
              <a:rPr lang="en-US" dirty="0" smtClean="0"/>
              <a:t>you intend to sell.</a:t>
            </a:r>
          </a:p>
          <a:p>
            <a:pPr>
              <a:buNone/>
            </a:pPr>
            <a:r>
              <a:rPr lang="en-US" b="1" dirty="0" smtClean="0"/>
              <a:t>Step 2:</a:t>
            </a:r>
            <a:r>
              <a:rPr lang="en-US" dirty="0" smtClean="0"/>
              <a:t> List every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  <a:r>
              <a:rPr lang="en-US" dirty="0" smtClean="0"/>
              <a:t> you can think of to describe the details of your product/service. Five unique features is good, more is better.</a:t>
            </a:r>
          </a:p>
          <a:p>
            <a:pPr>
              <a:buNone/>
            </a:pPr>
            <a:r>
              <a:rPr lang="en-US" b="1" dirty="0" smtClean="0"/>
              <a:t>Step 3:  </a:t>
            </a:r>
            <a:r>
              <a:rPr lang="en-US" dirty="0" smtClean="0"/>
              <a:t>Write down how the customer will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 </a:t>
            </a:r>
            <a:r>
              <a:rPr lang="en-US" dirty="0" smtClean="0"/>
              <a:t>from each FEATURE.</a:t>
            </a:r>
          </a:p>
        </p:txBody>
      </p:sp>
      <p:pic>
        <p:nvPicPr>
          <p:cNvPr id="4" name="Picture 5" descr="C:\Documents and Settings\besseyb\Local Settings\Temporary Internet Files\Content.IE5\F3P4Z46B\MC90007875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086600" y="990600"/>
            <a:ext cx="1371600" cy="14583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Who is your Customer?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all assume we know who our customer is.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But what if we’re missing something???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Who ELSE might buy your product?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Consider the Features and Benefits from various customer perspectives.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1" name="Picture 5" descr="C:\Documents and Settings\besseyb\Local Settings\Temporary Internet Files\Content.IE5\609O4BQY\MC9002517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3124200"/>
            <a:ext cx="1600200" cy="18225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Final Words on Products and Customers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Customers like products that meet their needs - - - especially the needs they didn’t realize they had.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Competition is always looking for ways to take your customers, so keep your product offerings fresh and relevant.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 this exercise whenever you add a new product line or at least every six months.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441</Words>
  <Application>Microsoft Macintosh PowerPoint</Application>
  <PresentationFormat>On-screen Show (4:3)</PresentationFormat>
  <Paragraphs>77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WHAT are You Selling? And Who’s Buying?</vt:lpstr>
      <vt:lpstr>Product/Service Description</vt:lpstr>
      <vt:lpstr>Product/Service Description</vt:lpstr>
      <vt:lpstr>PowerPoint Presentation</vt:lpstr>
      <vt:lpstr>Features and Benefits of Your Product/Service</vt:lpstr>
      <vt:lpstr>Defining Terms</vt:lpstr>
      <vt:lpstr>Take A Closer Look at what You Sell</vt:lpstr>
      <vt:lpstr>Who is your Customer?</vt:lpstr>
      <vt:lpstr>Final Words on Products and Customers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You Selling? And Who’s Buying?</dc:title>
  <dc:creator>besseyb</dc:creator>
  <cp:lastModifiedBy>Ralph Vaughn</cp:lastModifiedBy>
  <cp:revision>15</cp:revision>
  <dcterms:created xsi:type="dcterms:W3CDTF">2013-10-14T12:13:02Z</dcterms:created>
  <dcterms:modified xsi:type="dcterms:W3CDTF">2016-04-04T06:21:03Z</dcterms:modified>
</cp:coreProperties>
</file>