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5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B344-BB7C-4D7D-B987-56CCE86EFA77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205D-74FF-436A-8AB8-BCC997F875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808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B344-BB7C-4D7D-B987-56CCE86EFA77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205D-74FF-436A-8AB8-BCC997F875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242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B344-BB7C-4D7D-B987-56CCE86EFA77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205D-74FF-436A-8AB8-BCC997F875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78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B344-BB7C-4D7D-B987-56CCE86EFA77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205D-74FF-436A-8AB8-BCC997F875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496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B344-BB7C-4D7D-B987-56CCE86EFA77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205D-74FF-436A-8AB8-BCC997F875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954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B344-BB7C-4D7D-B987-56CCE86EFA77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205D-74FF-436A-8AB8-BCC997F875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941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B344-BB7C-4D7D-B987-56CCE86EFA77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205D-74FF-436A-8AB8-BCC997F875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606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B344-BB7C-4D7D-B987-56CCE86EFA77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205D-74FF-436A-8AB8-BCC997F875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770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B344-BB7C-4D7D-B987-56CCE86EFA77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205D-74FF-436A-8AB8-BCC997F875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582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B344-BB7C-4D7D-B987-56CCE86EFA77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205D-74FF-436A-8AB8-BCC997F875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905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B344-BB7C-4D7D-B987-56CCE86EFA77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205D-74FF-436A-8AB8-BCC997F875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674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B344-BB7C-4D7D-B987-56CCE86EFA77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2205D-74FF-436A-8AB8-BCC997F875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104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Cash Flow 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BIZ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89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 smtClean="0"/>
              <a:t>What is your fixed Overhead each month?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661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 smtClean="0"/>
              <a:t>Look at the cash at the END of the period. What are your lowest and highest cash positions?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427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 smtClean="0"/>
              <a:t>Do you have a negative cash flow month or months?  What are they?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023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 smtClean="0"/>
              <a:t>What might you do differently, based on your projected numbers?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35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Cash Flow Statement Your BIZ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31604780"/>
              </p:ext>
            </p:extLst>
          </p:nvPr>
        </p:nvGraphicFramePr>
        <p:xfrm>
          <a:off x="457200" y="1219200"/>
          <a:ext cx="8229599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990600"/>
                <a:gridCol w="1066800"/>
                <a:gridCol w="1066800"/>
                <a:gridCol w="1066800"/>
                <a:gridCol w="1110342"/>
                <a:gridCol w="1175657"/>
              </a:tblGrid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at Begin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at Begin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Rev. Product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Rev. Product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Service Rev.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Purch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Prod.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Purch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Prod.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Expenses: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Insurance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EQUIP. Purchase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Depreciation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End of Per.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4164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Cash Flow Statement Your BIZ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44861107"/>
              </p:ext>
            </p:extLst>
          </p:nvPr>
        </p:nvGraphicFramePr>
        <p:xfrm>
          <a:off x="457200" y="1219200"/>
          <a:ext cx="8229599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990600"/>
                <a:gridCol w="1066800"/>
                <a:gridCol w="1066800"/>
                <a:gridCol w="1066800"/>
                <a:gridCol w="1110342"/>
                <a:gridCol w="1175657"/>
              </a:tblGrid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at Begin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at Begin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Rev. Product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Rev. Product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Service Rev.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Purch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Prod.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Purch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Prod.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Expenses: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Insurance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EQUIP. Purchase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Depreciation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End of Per.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7297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Cash Flow Statement Your BIZ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34315631"/>
              </p:ext>
            </p:extLst>
          </p:nvPr>
        </p:nvGraphicFramePr>
        <p:xfrm>
          <a:off x="457200" y="1219200"/>
          <a:ext cx="8229599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990600"/>
                <a:gridCol w="1066800"/>
                <a:gridCol w="1066800"/>
                <a:gridCol w="1066800"/>
                <a:gridCol w="1110342"/>
                <a:gridCol w="1175657"/>
              </a:tblGrid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at Begin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at Begin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Rev. Product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Rev. Product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Service Rev.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Purch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Prod.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Purch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Prod.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Expenses: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Insurance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EQUIP. Purchase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Depreciation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End of Per.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158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Cash Flow Statement Your BIZ 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77146084"/>
              </p:ext>
            </p:extLst>
          </p:nvPr>
        </p:nvGraphicFramePr>
        <p:xfrm>
          <a:off x="457200" y="1219200"/>
          <a:ext cx="8229599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990600"/>
                <a:gridCol w="1066800"/>
                <a:gridCol w="1066800"/>
                <a:gridCol w="1066800"/>
                <a:gridCol w="1110342"/>
                <a:gridCol w="1175657"/>
              </a:tblGrid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at Begin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at Begin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Rev. Product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Rev. Product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Service Rev.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Purch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Prod.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Purch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Prod.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Expenses: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Insurance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EQUIP. Purchase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Depreciation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End of Per.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2010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Cash Flow Statement Your BIZ 5 &amp; 6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0639376"/>
              </p:ext>
            </p:extLst>
          </p:nvPr>
        </p:nvGraphicFramePr>
        <p:xfrm>
          <a:off x="457200" y="1219200"/>
          <a:ext cx="8229599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990600"/>
                <a:gridCol w="1066800"/>
                <a:gridCol w="1066800"/>
                <a:gridCol w="1066800"/>
                <a:gridCol w="1110342"/>
                <a:gridCol w="1175657"/>
              </a:tblGrid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at Begin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at Begin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Rev. Product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Rev. Product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Service Rev.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Purch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Prod.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Purch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Prod.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Expenses: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Insurance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EQUIP. Purchase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Depreciation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End of Per.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274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Cash Flow Statement Your BIZ 7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17820334"/>
              </p:ext>
            </p:extLst>
          </p:nvPr>
        </p:nvGraphicFramePr>
        <p:xfrm>
          <a:off x="457200" y="1219200"/>
          <a:ext cx="8229599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990600"/>
                <a:gridCol w="1066800"/>
                <a:gridCol w="1066800"/>
                <a:gridCol w="1066800"/>
                <a:gridCol w="1110342"/>
                <a:gridCol w="1175657"/>
              </a:tblGrid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at Begin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at Begin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Rev. Product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Rev. Product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Service Rev.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Purch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Prod.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Purch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Prod.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Expenses: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Insurance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EQUIP. Purchase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End of Per.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2972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Cash Flow Statement Your BIZ 8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3000077"/>
              </p:ext>
            </p:extLst>
          </p:nvPr>
        </p:nvGraphicFramePr>
        <p:xfrm>
          <a:off x="457200" y="1219200"/>
          <a:ext cx="8229599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990600"/>
                <a:gridCol w="1066800"/>
                <a:gridCol w="1066800"/>
                <a:gridCol w="1066800"/>
                <a:gridCol w="1110342"/>
                <a:gridCol w="1175657"/>
              </a:tblGrid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at Begin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at Begin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Rev. Product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Rev. Product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Service Rev.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Purch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Prod.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Purch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Prod.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Expenses: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Insurance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EQUIP. Purchase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End of Per.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720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Cash Flow Statement Your BIZ FINAL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75093352"/>
              </p:ext>
            </p:extLst>
          </p:nvPr>
        </p:nvGraphicFramePr>
        <p:xfrm>
          <a:off x="457200" y="1219200"/>
          <a:ext cx="8229599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990600"/>
                <a:gridCol w="1066800"/>
                <a:gridCol w="1066800"/>
                <a:gridCol w="1066800"/>
                <a:gridCol w="1110342"/>
                <a:gridCol w="1175657"/>
              </a:tblGrid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at Begin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at Begin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Rev. Product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Rev. Product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Service Rev.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Purch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Prod.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Purch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Prod.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Expenses: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Insurance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EQUIP. Purchase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End of Per.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3436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1114</Words>
  <Application>Microsoft Office PowerPoint</Application>
  <PresentationFormat>On-screen Show (4:3)</PresentationFormat>
  <Paragraphs>537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Cash Flow Exercise</vt:lpstr>
      <vt:lpstr>Cash Flow Statement Your BIZ 1</vt:lpstr>
      <vt:lpstr>Cash Flow Statement Your BIZ 2</vt:lpstr>
      <vt:lpstr>Cash Flow Statement Your BIZ 3</vt:lpstr>
      <vt:lpstr>Cash Flow Statement Your BIZ 4</vt:lpstr>
      <vt:lpstr>Cash Flow Statement Your BIZ 5 &amp; 6</vt:lpstr>
      <vt:lpstr>Cash Flow Statement Your BIZ 7</vt:lpstr>
      <vt:lpstr>Cash Flow Statement Your BIZ 8</vt:lpstr>
      <vt:lpstr>Cash Flow Statement Your BIZ FINAL</vt:lpstr>
      <vt:lpstr>QUESTIONS</vt:lpstr>
      <vt:lpstr>QUESTIONS</vt:lpstr>
      <vt:lpstr>QUESTIONS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jpeterson5076</dc:creator>
  <cp:lastModifiedBy>besseyb</cp:lastModifiedBy>
  <cp:revision>7</cp:revision>
  <dcterms:created xsi:type="dcterms:W3CDTF">2013-11-12T17:26:48Z</dcterms:created>
  <dcterms:modified xsi:type="dcterms:W3CDTF">2013-11-18T16:36:20Z</dcterms:modified>
</cp:coreProperties>
</file>