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6" r:id="rId2"/>
    <p:sldId id="321" r:id="rId3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80" d="100"/>
          <a:sy n="80" d="100"/>
        </p:scale>
        <p:origin x="12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9/29/2017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9/29/2017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https://www.youtube.com/watch?v=xEuzcsc0ngs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58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Pitch at 29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57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36884" y="228600"/>
            <a:ext cx="11502190" cy="632861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213: Lecture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000" b="1" dirty="0" smtClean="0"/>
              <a:t>Lecture </a:t>
            </a:r>
            <a:r>
              <a:rPr lang="en-US" sz="4000" b="1" dirty="0" smtClean="0"/>
              <a:t>3: Products and Feasibility 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29,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36884" y="228600"/>
            <a:ext cx="11502190" cy="632861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Dragons Den Episode </a:t>
            </a:r>
            <a:r>
              <a:rPr lang="en-US" dirty="0" smtClean="0"/>
              <a:t>()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AREC 213: Lecture 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September 29, 2017</a:t>
            </a:fld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052" name="Picture 4" descr="http://www.nairaland.com/attachments/407809_DRAGONSDEN_jpg10a3a8b4efd26f99d7ce3b970876cb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64" y="1371600"/>
            <a:ext cx="4799197" cy="34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4264" y="4912242"/>
            <a:ext cx="282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Dragons Den (UK)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31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957</TotalTime>
  <Words>38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AREC 213: Lecture 3</vt:lpstr>
      <vt:lpstr>AREC 213: Lecture 3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Client Services</cp:lastModifiedBy>
  <cp:revision>118</cp:revision>
  <cp:lastPrinted>2015-04-30T19:20:56Z</cp:lastPrinted>
  <dcterms:created xsi:type="dcterms:W3CDTF">2015-04-25T20:13:14Z</dcterms:created>
  <dcterms:modified xsi:type="dcterms:W3CDTF">2017-09-29T19:59:07Z</dcterms:modified>
</cp:coreProperties>
</file>