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6" r:id="rId2"/>
    <p:sldId id="519" r:id="rId3"/>
    <p:sldId id="524" r:id="rId4"/>
    <p:sldId id="528" r:id="rId5"/>
    <p:sldId id="529" r:id="rId6"/>
    <p:sldId id="530" r:id="rId7"/>
    <p:sldId id="541" r:id="rId8"/>
    <p:sldId id="525" r:id="rId9"/>
    <p:sldId id="533" r:id="rId10"/>
    <p:sldId id="534" r:id="rId11"/>
    <p:sldId id="535" r:id="rId12"/>
    <p:sldId id="536" r:id="rId13"/>
    <p:sldId id="539" r:id="rId14"/>
    <p:sldId id="540" r:id="rId15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77061" autoAdjust="0"/>
  </p:normalViewPr>
  <p:slideViewPr>
    <p:cSldViewPr snapToGrid="0" snapToObjects="1">
      <p:cViewPr varScale="1">
        <p:scale>
          <a:sx n="55" d="100"/>
          <a:sy n="55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9/29/2018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9/29/2018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2414C-9BE4-4FB1-8AF6-AD36F78A22FF}" type="slidenum">
              <a:rPr lang="en-US"/>
              <a:pPr/>
              <a:t>10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6AAD0-A022-4215-AAEF-34BA307ED3C6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3102A-620F-410B-BAB6-8FB092324B2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963DD-B8C7-457C-9710-4D1DB37101D7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7600" cy="34861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FF422-86CF-4161-BF91-3EBDDF849561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AREC 213</a:t>
            </a:r>
          </a:p>
          <a:p>
            <a:pPr marL="0" indent="0" algn="ctr">
              <a:buNone/>
            </a:pPr>
            <a:r>
              <a:rPr lang="en-US" sz="4800" dirty="0" smtClean="0"/>
              <a:t>Lecture 13: Operations</a:t>
            </a:r>
          </a:p>
          <a:p>
            <a:pPr marL="0" indent="0" algn="ctr"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How do you Get and Keep Good Employees?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Know what a </a:t>
            </a:r>
            <a:r>
              <a:rPr lang="ja-JP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good one</a:t>
            </a:r>
            <a:r>
              <a:rPr lang="ja-JP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looks like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good recruiting, screening, interviewing practices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Train well and often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Keep communication channels open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Give useful and regular feedback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Compensate fairly for your industry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incentives to reinforce behaviors you want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 smtClean="0">
                <a:solidFill>
                  <a:schemeClr val="tx1"/>
                </a:solidFill>
                <a:latin typeface="Palatino"/>
                <a:cs typeface="+mn-cs"/>
              </a:rPr>
              <a:t>Crafting a Job Description </a:t>
            </a:r>
            <a:endParaRPr lang="en-US" sz="3200" dirty="0" smtClean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705600" y="2950234"/>
            <a:ext cx="487680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Self Starter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Communications Skills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Positive Attitude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Personality </a:t>
            </a:r>
            <a:r>
              <a:rPr lang="ja-JP" altLang="en-US" sz="2000">
                <a:cs typeface="Arial" pitchFamily="34" charset="0"/>
              </a:rPr>
              <a:t>“</a:t>
            </a:r>
            <a:r>
              <a:rPr lang="en-US" altLang="ja-JP" sz="2000" dirty="0">
                <a:cs typeface="Arial" pitchFamily="34" charset="0"/>
              </a:rPr>
              <a:t>Fit</a:t>
            </a:r>
            <a:r>
              <a:rPr lang="ja-JP" altLang="en-US" sz="2000">
                <a:cs typeface="Arial" pitchFamily="34" charset="0"/>
              </a:rPr>
              <a:t>”</a:t>
            </a:r>
            <a:endParaRPr lang="en-US" altLang="ja-JP" sz="2000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Good Teamwork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Problem Solver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Arial" pitchFamily="34" charset="0"/>
              </a:rPr>
              <a:t>Honesty, Integrity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Arial Black" pitchFamily="34" charset="0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609601" y="2175410"/>
            <a:ext cx="2854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cs typeface="Arial" pitchFamily="34" charset="0"/>
              </a:rPr>
              <a:t>Technical Skills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6607957" y="2175410"/>
            <a:ext cx="33612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cs typeface="Arial" pitchFamily="34" charset="0"/>
              </a:rPr>
              <a:t>Transferable Skills</a:t>
            </a:r>
          </a:p>
        </p:txBody>
      </p:sp>
      <p:sp>
        <p:nvSpPr>
          <p:cNvPr id="30725" name="TextBox 10"/>
          <p:cNvSpPr txBox="1">
            <a:spLocks noChangeArrowheads="1"/>
          </p:cNvSpPr>
          <p:nvPr/>
        </p:nvSpPr>
        <p:spPr bwMode="auto">
          <a:xfrm>
            <a:off x="1625600" y="1371600"/>
            <a:ext cx="6014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/>
              <a:t>Some potential resume items:</a:t>
            </a:r>
            <a:endParaRPr lang="en-US" sz="3200" b="1" dirty="0"/>
          </a:p>
        </p:txBody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698630"/>
            <a:ext cx="4876800" cy="1935163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Product, process, or service knowledge</a:t>
            </a:r>
          </a:p>
          <a:p>
            <a:pPr eaLnBrk="1" hangingPunct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Educational Background</a:t>
            </a:r>
          </a:p>
          <a:p>
            <a:pPr eaLnBrk="1" hangingPunct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Certificates</a:t>
            </a:r>
          </a:p>
          <a:p>
            <a:pPr eaLnBrk="1" hangingPunct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Experience/Job History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Finding Qualified Applicants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Personal Contacts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Internet/Newspaper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Advertising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Vendors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Competitors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Trade Shows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Temp Agencies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Job Fairs or Job Placement Programs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Interviewing Candidates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518400" cy="4068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Ask where they heard about your job and why they want to work with you.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Give an overview of your business and the context for the job.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Discuss the duties/responsibilities.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Explore individual</a:t>
            </a:r>
            <a:r>
              <a:rPr lang="ja-JP" altLang="en-US" sz="240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s qualifications, abilities, experience, motivation, and interests.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Ask what in applicant</a:t>
            </a:r>
            <a:r>
              <a:rPr lang="ja-JP" altLang="en-US" sz="240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s experience makes them able to do the job.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Ask what challenges </a:t>
            </a: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they ha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ve 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had in previous jobs and what specifically they did to address them.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Recruiting &amp; Hiring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Employment Paperwork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1"/>
            <a:ext cx="109728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Employee Policy Manuals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Set Expectations 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Performance Standards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a Contract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Special Agreements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Non-Disclosure Agreement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Intellectual Property Agreement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Non-Compete Agreement</a:t>
            </a:r>
          </a:p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What should you consider when choosing your location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Type of business it 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How will sales be conducted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What kind of foot traffic you need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How far customers will be willing to travel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Parking or shipping access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Location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Traffic Volume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Access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Parking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Inventory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Office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Utilities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Merchandise Display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Location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Traffic Volume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Access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Parking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Inventory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Office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Utilities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Merchandise Display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b="1" dirty="0" smtClean="0">
                <a:ea typeface="ＭＳ Ｐゴシック" pitchFamily="34" charset="-128"/>
              </a:rPr>
              <a:t>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Startup 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Business 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Production Costs </a:t>
            </a:r>
          </a:p>
          <a:p>
            <a:r>
              <a:rPr lang="en-US" b="1" dirty="0" smtClean="0">
                <a:ea typeface="ＭＳ Ｐゴシック" pitchFamily="34" charset="-128"/>
              </a:rPr>
              <a:t>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Office 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Utilities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Software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Vehicles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b="1" dirty="0" smtClean="0">
                <a:ea typeface="ＭＳ Ｐゴシック" pitchFamily="34" charset="-128"/>
              </a:rPr>
              <a:t>What other space might you need for your company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Equipment Storage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Processing or Production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Shipping or Receiving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Hospitality or Customer Events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Retail Merchandise Display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Table or Dining Area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Kitchen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Office Space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Finished Goods Storage </a:t>
            </a: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Employees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Employees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1"/>
            <a:ext cx="6477479" cy="45259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Employees 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represent one of the largest costs a small business owner has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 Costs Salary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benefits, 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training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turnover</a:t>
            </a:r>
            <a:endParaRPr lang="en-US" sz="24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Indirect Costs due to morale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customer 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service</a:t>
            </a:r>
            <a:endParaRPr lang="en-US" sz="24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1409</TotalTime>
  <Words>442</Words>
  <Application>Microsoft Office PowerPoint</Application>
  <PresentationFormat>Custom</PresentationFormat>
  <Paragraphs>147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OSU_Template</vt:lpstr>
      <vt:lpstr>Slide 0</vt:lpstr>
      <vt:lpstr>Slide 1</vt:lpstr>
      <vt:lpstr>Physical Facilities</vt:lpstr>
      <vt:lpstr>Physical Facilities</vt:lpstr>
      <vt:lpstr>Physical Facilities</vt:lpstr>
      <vt:lpstr>Physical Facilities</vt:lpstr>
      <vt:lpstr>Physical Facilities</vt:lpstr>
      <vt:lpstr>Slide 7</vt:lpstr>
      <vt:lpstr>Employees</vt:lpstr>
      <vt:lpstr>How do you Get and Keep Good Employees?</vt:lpstr>
      <vt:lpstr>Crafting a Job Description </vt:lpstr>
      <vt:lpstr>Finding Qualified Applicants</vt:lpstr>
      <vt:lpstr>Interviewing Candidates</vt:lpstr>
      <vt:lpstr>Employment Paperwork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david</cp:lastModifiedBy>
  <cp:revision>290</cp:revision>
  <cp:lastPrinted>2015-06-15T21:41:48Z</cp:lastPrinted>
  <dcterms:created xsi:type="dcterms:W3CDTF">2015-04-25T20:13:14Z</dcterms:created>
  <dcterms:modified xsi:type="dcterms:W3CDTF">2018-09-29T21:04:40Z</dcterms:modified>
</cp:coreProperties>
</file>