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4" r:id="rId2"/>
    <p:sldId id="258" r:id="rId3"/>
    <p:sldId id="295" r:id="rId4"/>
    <p:sldId id="299" r:id="rId5"/>
    <p:sldId id="303" r:id="rId6"/>
    <p:sldId id="301" r:id="rId7"/>
    <p:sldId id="302" r:id="rId8"/>
    <p:sldId id="300" r:id="rId9"/>
    <p:sldId id="304" r:id="rId10"/>
    <p:sldId id="305" r:id="rId11"/>
    <p:sldId id="306" r:id="rId12"/>
    <p:sldId id="308" r:id="rId13"/>
    <p:sldId id="31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20" r:id="rId26"/>
    <p:sldId id="322" r:id="rId27"/>
    <p:sldId id="321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54122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3657"/>
        <p:guide pos="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8028384" y="0"/>
            <a:ext cx="1115616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882BD4D-B90F-4218-8491-490D8B516E64}" type="datetimeFigureOut">
              <a:rPr lang="es-ES" smtClean="0"/>
              <a:pPr/>
              <a:t>08/02/2019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BABDB72-B2C3-413B-83EB-15B10611AA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nos.es/" TargetMode="External"/><Relationship Id="rId3" Type="http://schemas.openxmlformats.org/officeDocument/2006/relationships/hyperlink" Target="https://www.hostalia.com/dominios/" TargetMode="External"/><Relationship Id="rId7" Type="http://schemas.openxmlformats.org/officeDocument/2006/relationships/hyperlink" Target="https://www.hostinger.es/comprar-dominio#/gref" TargetMode="External"/><Relationship Id="rId2" Type="http://schemas.openxmlformats.org/officeDocument/2006/relationships/hyperlink" Target="https://es.godaddy.com/offers/domain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ominalia.com/dominios/" TargetMode="External"/><Relationship Id="rId11" Type="http://schemas.openxmlformats.org/officeDocument/2006/relationships/hyperlink" Target="https://www.arsys.es/hosting" TargetMode="External"/><Relationship Id="rId5" Type="http://schemas.openxmlformats.org/officeDocument/2006/relationships/hyperlink" Target="https://www.dondominio.com/" TargetMode="External"/><Relationship Id="rId10" Type="http://schemas.openxmlformats.org/officeDocument/2006/relationships/hyperlink" Target="https://es.godaddy.com/hosting?isc=gdeses06" TargetMode="External"/><Relationship Id="rId4" Type="http://schemas.openxmlformats.org/officeDocument/2006/relationships/hyperlink" Target="https://www.arsys.es/dominios" TargetMode="External"/><Relationship Id="rId9" Type="http://schemas.openxmlformats.org/officeDocument/2006/relationships/hyperlink" Target="https://www.hostalia.com/hosting/#anchor-tabl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vel3.com/en/" TargetMode="External"/><Relationship Id="rId2" Type="http://schemas.openxmlformats.org/officeDocument/2006/relationships/hyperlink" Target="https://cloudstore.interout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2370946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</a:t>
            </a:r>
            <a:endParaRPr lang="es-E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544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ALOJAMIENTO COMPARTIDO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COMPONENTES</a:t>
            </a: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web, BBDD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Traductor de nombre de dominio a dirección IP.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FTP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Conexión SSH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de correo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Panel de control.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78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544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ALOJAMIENTO DEDICADO. 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Un cliente por máquina.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 propio cliente gestiona los recursos de la máquina.</a:t>
            </a: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VENTAJAS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 cliente dispone de todos los recursos de la máquina.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Monitorización y respaldo de datos en tiempo real.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Configuración y gestión de la máquina según sus necesidades. </a:t>
            </a: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5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544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ALOJAMIENTO DEDICADO. 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INCONVENIENTES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Coste elevado.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48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544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EMPRESAS DE DOMINIO Y HOSTING.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2"/>
              </a:rPr>
              <a:t>https://www.siteground.es/</a:t>
            </a:r>
          </a:p>
          <a:p>
            <a:pPr marL="342900" indent="-342900">
              <a:buFontTx/>
              <a:buChar char="-"/>
            </a:pPr>
            <a:r>
              <a:rPr lang="es-ES" u="sng" dirty="0" smtClean="0">
                <a:hlinkClick r:id="rId2"/>
              </a:rPr>
              <a:t>https</a:t>
            </a:r>
            <a:r>
              <a:rPr lang="es-ES" u="sng" dirty="0">
                <a:hlinkClick r:id="rId2"/>
              </a:rPr>
              <a:t>://es.godaddy.com/offers/domains/</a:t>
            </a:r>
            <a:endParaRPr lang="es-ES" u="sng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3"/>
              </a:rPr>
              <a:t>https://www.hostalia.com/dominios/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4"/>
              </a:rPr>
              <a:t>https://www.arsys.es/dominios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5"/>
              </a:rPr>
              <a:t>https://www.dondominio.com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6"/>
              </a:rPr>
              <a:t>https://www.nominalia.com/dominios/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7"/>
              </a:rPr>
              <a:t>https://www.hostinger.es/comprar-dominio#/gref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>
                <a:hlinkClick r:id="rId8"/>
              </a:rPr>
              <a:t>https://</a:t>
            </a:r>
            <a:r>
              <a:rPr lang="es-ES" u="sng" dirty="0" smtClean="0">
                <a:hlinkClick r:id="rId8"/>
              </a:rPr>
              <a:t>www.ionos.es/</a:t>
            </a:r>
            <a:endParaRPr lang="es-ES" u="sng" dirty="0"/>
          </a:p>
          <a:p>
            <a:pPr marL="342900" indent="-342900">
              <a:buFontTx/>
              <a:buChar char="-"/>
            </a:pPr>
            <a:endParaRPr lang="es-ES" u="sng" dirty="0" smtClean="0">
              <a:hlinkClick r:id="rId9"/>
            </a:endParaRPr>
          </a:p>
          <a:p>
            <a:pPr marL="342900" indent="-342900">
              <a:buFontTx/>
              <a:buChar char="-"/>
            </a:pPr>
            <a:r>
              <a:rPr lang="es-ES" u="sng" dirty="0" smtClean="0">
                <a:hlinkClick r:id="rId9"/>
              </a:rPr>
              <a:t>https</a:t>
            </a:r>
            <a:r>
              <a:rPr lang="es-ES" u="sng" dirty="0">
                <a:hlinkClick r:id="rId9"/>
              </a:rPr>
              <a:t>://www.hostalia.com/hosting/#</a:t>
            </a:r>
            <a:r>
              <a:rPr lang="es-ES" u="sng" dirty="0" smtClean="0">
                <a:hlinkClick r:id="rId9"/>
              </a:rPr>
              <a:t>anchor-tabla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 smtClean="0">
                <a:hlinkClick r:id="rId10"/>
              </a:rPr>
              <a:t>https</a:t>
            </a:r>
            <a:r>
              <a:rPr lang="es-ES" u="sng" dirty="0">
                <a:hlinkClick r:id="rId10"/>
              </a:rPr>
              <a:t>://</a:t>
            </a:r>
            <a:r>
              <a:rPr lang="es-ES" u="sng" dirty="0" smtClean="0">
                <a:hlinkClick r:id="rId10"/>
              </a:rPr>
              <a:t>es.godaddy.com/hosting?isc=gdeses06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u="sng" dirty="0" smtClean="0">
                <a:hlinkClick r:id="rId11"/>
              </a:rPr>
              <a:t>https</a:t>
            </a:r>
            <a:r>
              <a:rPr lang="es-ES" u="sng" dirty="0">
                <a:hlinkClick r:id="rId11"/>
              </a:rPr>
              <a:t>://www.arsys.es/hosting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0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1.4 CLOUD. 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Servicio servidor donde el usuario paga según consumo.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Servicio escalable, elástico, implica capacidad de crecer o decrecer.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Servicio flexible, implica capacidad de dar soluciones a necesidades.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Modelos,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IaaS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PaaS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SaaS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40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1.4 CLOUD. MODELO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IaaS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Infraestructura como servicio.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Usuario controla el sistema operativo.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Usuario despliega los servidores.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 proveedor se encarga de la infraestructura física y lógica.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Ejemplos representativos.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Infraestructura corporativa, redes locales virtuales. </a:t>
            </a: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Hosting</a:t>
            </a: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Virtual data centers. 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40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1.4 CLOUD. MODELO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IaaS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VENTAJAS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Escalabilidad, recursos disponibles cuando los necesita el cliente.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necesidad de invertir en hardware, ofrecido por el proveedor.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Coste según necesidad, accesible según demanda.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Independencia de la localización.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punto único de fallo,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caida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de servidor no implica servicio global afectado.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82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1.4 CLOUD. MODELO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PaaS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Plataforma como servicio.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Usuario paga por el uso de una aplicación.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Ejemplos,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dropbox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Microsoft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azure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31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1.4 CLOUD. MODELO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aaS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Software como servicio.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Usuario accede mediante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password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y usuario.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Ejemplos,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webmail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messaging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seguimiento de ventas.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EMPRESAS DE SERVICIOS CLOUD</a:t>
            </a:r>
          </a:p>
          <a:p>
            <a:pPr marL="285750" indent="-285750">
              <a:buFont typeface="Wingdings"/>
              <a:buChar char="à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2"/>
              </a:rPr>
              <a:t>https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2"/>
              </a:rPr>
              <a:t>://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2"/>
              </a:rPr>
              <a:t>cloudstore.interoute.com/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3"/>
              </a:rPr>
              <a:t>http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3"/>
              </a:rPr>
              <a:t>://www.level3.com/en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  <a:hlinkClick r:id="rId3"/>
              </a:rPr>
              <a:t>/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96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1.5. MEJORAS DE RENDIMIENTO.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Cuando se crea página web se debe tener en cuenta, </a:t>
            </a:r>
          </a:p>
          <a:p>
            <a:pPr marL="285750" indent="-285750">
              <a:buFont typeface="Wingdings"/>
              <a:buChar char="à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Objetivo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 página web.</a:t>
            </a:r>
          </a:p>
          <a:p>
            <a:pPr marL="285750" indent="-285750">
              <a:buFont typeface="Wingdings"/>
              <a:buChar char="à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 queremos que haga el visitante.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Basado en la optimización de página web.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Objetivo respuesta rápida y eficiente al cliente.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 debe prioridad velocidad de carga de página web. Alrededor de 2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seg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11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s-E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916832"/>
            <a:ext cx="68962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MANAGEMENT SYSTEM. </a:t>
            </a: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PLATAFORMAS DE E-COMMERCE</a:t>
            </a: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HERRAMIENTAS DE INFORMES.  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</a:t>
            </a: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1.5. MEJORAS DE RENDIMIENTO.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Rápida velocidad de carga, implica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Menor porcentaje de rebote. </a:t>
            </a:r>
          </a:p>
          <a:p>
            <a:pPr marL="285750" indent="-285750">
              <a:buFont typeface="Wingdings"/>
              <a:buChar char="à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Mayor número de ventas que sitio lento.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Velocidad de carga no eficiente, implica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Probable cambio de tienda online</a:t>
            </a: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Comprador no satisfecho.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Mejorar velocidad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 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carga,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Eliminar datos innecesarios o redundantes CSS y JS.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Comprador no satisfecho.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65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1.5. MEJORAS DE RENDIMIENTO.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Herramientas para comprobar velocidad de carga,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GTMetrix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Pingdom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31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1.6. GEOLOCALIZACIÓN IP.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Asignación de ubicación geográfica a dirección IP.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la IP se le asigna un país de procedencia, región, latitud y longitud.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Organizaciones que supervisan asignaciones de IP geográficamente,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ARIN</a:t>
            </a: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RIPE NNC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0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1.6. GEOLOCALIZACIÓN IP.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geolocalizar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dirección IP, acudir a web que tengan dicho servicio,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infosnipper.net</a:t>
            </a:r>
          </a:p>
          <a:p>
            <a:pPr marL="285750" indent="-285750">
              <a:buFont typeface="Wingdings"/>
              <a:buChar char="à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https://www.cual-es-mi-ip.net/geolocalizar-ip-mapa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Utilidad de geolocalización,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Marketing.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38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2.1. DEFINICIÓN 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Sistema gestor de contenidos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Gestor de contenidos para crear un entorno de trabajo.</a:t>
            </a:r>
          </a:p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Permite administrar contenidos en un medio digital.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Nos permite crear, clasificar y publicar información en una página web.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Software que facilita la gestión del contenido de una web.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Trabajan con BBDD, cargando nuevo contenido o actualizando la existente.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62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2.1. DEFINICIÓN 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Herramienta que facilita el trabajo a personas sin conocimientos de programación.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Gestor de contenidos que puede ser actualizado con nuevas entradas sin necesidad de introducir código de programación.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Tendrá una interfaz desde donde el usuario podrá dar de alta contenidos.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Existirán unos perfiles de gestión.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Tendrá una parte de back, para actualizar el contenido y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front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donde los usuarios accederán al contenido.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0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2.1. VENTAJAS DE USAR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Son de código abierto, es gratuito.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Tu pones los límites de tu desarrollo o actualización.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Facilidad de uso, persona con poco conocimiento de programación podrá crear página web.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Versatilidad, mediante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plugins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 extensiones se pueden añadir funcionabilidades.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Detrás de cada CMS hay un soporte y comunidad de desarrolladores que mejorará dicho software.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66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2.2. TIPOLOGÍAS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CMS hay para cada tipología uno distinto. </a:t>
            </a:r>
          </a:p>
          <a:p>
            <a:pPr marL="285750" indent="-28575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Configuración variada y enfocado a solicitud de cliente, según extensiones.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Wordpress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Joomla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Drupal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WordPress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Más usado. 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Más sencillo de utilizar. 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Muy optimizado para SEO. 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Gran cantidad de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plugin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para configuración.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32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2.2. TIPOLOGÍAS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Joomla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Gran competidor de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wordpress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Mayor dificultad de aprendizaje. 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Drupal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 más complejo. Necesario entender código para desarrollar distintas funcionabilidades.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72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2.2. TIPOLOGÍAS CMS.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ección tienda 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on-line,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PrestaShop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Magento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y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Shopify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Prestashop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CMS pensado para tienda on-line.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Fácil comprensión. 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Magento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CMS pensado para tienda on-line.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Mayor dificultad de aprendizaje que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Prestashop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s-E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0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DOMINIOS</a:t>
            </a:r>
          </a:p>
          <a:p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Es un nombre en internet.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Lugar donde tenemos guardada nuestra web.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Está compuesto por un nombre y una extensión.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Nombre es cómo queremos ser identificados.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Extensión sirve para identificar qué tipo de dominio. </a:t>
            </a: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CONTENT MANAGEMENT SYSTEM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256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2.2. REQUISITOS PARA INSTALACIÓN.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de aplicaciones PHP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de base de datos (BBDD)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web Apache</a:t>
            </a:r>
          </a:p>
          <a:p>
            <a:pPr marL="285750" indent="-28575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61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HOSTING O ALOJAMIENTO.</a:t>
            </a:r>
          </a:p>
          <a:p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Espacio en un servidor para alojar página web, correo, ….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Servicios que se pueden usar con un dominio.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Espacio en un disco duro de un servidor conectado a Internet. Es la cuota o espacio para almacenar web.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Transferencia, capacidad de intercambio de datos. Es proporcional al número de acceso y peso de nuestra web. </a:t>
            </a: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Tipo de software, servicios ofrecidos por el hosting LAMP. (Linux, Apache,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MySQL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y PHP)</a:t>
            </a:r>
          </a:p>
          <a:p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HOSTING O ALOJAMIENTO.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Tipos de hosting, compartido, dedicado, servidor virtual (VPS).</a:t>
            </a: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ALOJAMIENTO COMPARTIDO.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Servidor que aloja múltiples páginas web. 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Forma más económica de alojamiento web.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Sistema que permite a particular a coste reducido tener su web on-line.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Modalidad más utilizada por las empresas dedicadas al hosting. </a:t>
            </a:r>
          </a:p>
          <a:p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Permite múltiples dominios en una máquina con una sola IP. </a:t>
            </a: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ALOJAMIENTO COMPARTIDO.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Permite tener cantidad de dominios y sitios web en misma máquina.  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Los sitios web comparten los recursos disponibles.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 número de web ira en función de las características de la máquina. </a:t>
            </a: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 suelen utilizar para alojar CMS, blogs. </a:t>
            </a: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Permite múltiples dominios en una máquina con una sola IP.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68962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ALOJAMIENTO COMPARTIDO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CARACTERÍSTICAS</a:t>
            </a: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 comparten recursos disponibles.   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Sistema operativo de máquina o servidor, Linux. </a:t>
            </a: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 gestionan mediante panel,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Cpanel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Plesk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325"/>
            <a:endParaRPr lang="es-E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s-E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DE ALOJAMIENTO WEB Y DOMINIOS.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692696"/>
            <a:ext cx="885698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339752" y="271681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CMS Y E-COMMERCE </a:t>
            </a:r>
            <a:endParaRPr lang="es-ES" sz="12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276109" y="1771069"/>
            <a:ext cx="7544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1.3 ALOJAMIENTO COMPARTIDO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VENTAJAS</a:t>
            </a: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Coste reducido.   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Surgen debido a la mejora de propiedades en servidores.</a:t>
            </a: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INCONVENIENTES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Sobreventas, implica problemas de rendimiento.   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Depende de otros </a:t>
            </a:r>
            <a:r>
              <a:rPr lang="es-E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sites</a:t>
            </a: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en misma máquina. </a:t>
            </a:r>
          </a:p>
          <a:p>
            <a:pPr marL="342900" indent="-342900">
              <a:buFontTx/>
              <a:buChar char="-"/>
            </a:pPr>
            <a:endParaRPr lang="es-E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Fallos de seguridad, debido a administradores y desarrollos distintos.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13441</TotalTime>
  <Words>1513</Words>
  <Application>Microsoft Office PowerPoint</Application>
  <PresentationFormat>Presentación en pantalla (4:3)</PresentationFormat>
  <Paragraphs>376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Tahoma</vt:lpstr>
      <vt:lpstr>Trebuchet MS</vt:lpstr>
      <vt:lpstr>Wingdings</vt:lpstr>
      <vt:lpstr>Wingdings 2</vt:lpstr>
      <vt:lpstr>Opulento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Manuel Cruzado Muñoz</dc:creator>
  <cp:lastModifiedBy>Usuario de Windows</cp:lastModifiedBy>
  <cp:revision>199</cp:revision>
  <dcterms:created xsi:type="dcterms:W3CDTF">2015-10-01T08:34:15Z</dcterms:created>
  <dcterms:modified xsi:type="dcterms:W3CDTF">2019-02-08T14:48:33Z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1178054870</vt:i4>
  </property>
  <property fmtid="{D5CDD505-2E9C-101B-9397-08002B2CF9AE}" pid="3" name="_NewReviewCycle">
    <vt:lpwstr/>
  </property>
  <property fmtid="{D5CDD505-2E9C-101B-9397-08002B2CF9AE}" pid="4" name="_EmailSubject">
    <vt:lpwstr>la presentacion</vt:lpwstr>
  </property>
  <property fmtid="{D5CDD505-2E9C-101B-9397-08002B2CF9AE}" pid="5" name="_AuthorEmail">
    <vt:lpwstr>j.cruzado@alcatel-lucent.com</vt:lpwstr>
  </property>
  <property fmtid="{D5CDD505-2E9C-101B-9397-08002B2CF9AE}" pid="6" name="_AuthorEmailDisplayName">
    <vt:lpwstr>Cruzado Sanchez, Jacinto (Nokia - ES)</vt:lpwstr>
  </property>
</Properties>
</file>