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118" y="2386815"/>
            <a:ext cx="4941771" cy="3200400"/>
          </a:xfrm>
        </p:spPr>
        <p:txBody>
          <a:bodyPr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Security Controls in Shared Source Code Repositories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310D7-7F14-F952-3602-12436785C636}"/>
              </a:ext>
            </a:extLst>
          </p:cNvPr>
          <p:cNvSpPr txBox="1"/>
          <p:nvPr/>
        </p:nvSpPr>
        <p:spPr>
          <a:xfrm>
            <a:off x="6518118" y="5125550"/>
            <a:ext cx="244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Amos</a:t>
            </a:r>
          </a:p>
          <a:p>
            <a:r>
              <a:rPr lang="en-US" dirty="0"/>
              <a:t>Module 11 Assignment</a:t>
            </a:r>
          </a:p>
          <a:p>
            <a:r>
              <a:rPr lang="en-US" dirty="0"/>
              <a:t>3/1/2025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Types of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352800" cy="3269589"/>
          </a:xfrm>
        </p:spPr>
        <p:txBody>
          <a:bodyPr>
            <a:normAutofit/>
          </a:bodyPr>
          <a:lstStyle/>
          <a:p>
            <a:r>
              <a:rPr lang="en-US" dirty="0"/>
              <a:t>Control User Access</a:t>
            </a:r>
          </a:p>
          <a:p>
            <a:r>
              <a:rPr lang="en-US" dirty="0"/>
              <a:t>Integrated Security In Pipelines</a:t>
            </a:r>
          </a:p>
          <a:p>
            <a:r>
              <a:rPr lang="en-US" dirty="0"/>
              <a:t>Scanning and Analysis Tools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Examine Supply Chain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5B66-3FC1-1441-C2D7-DB0A6EA5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5ECF-2862-C0FE-BCFD-C561D2E11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 repository access to those who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Role-based controls ensure users can access what they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prevents unauthorized modifications or viewing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two-factor authentication to reduce risk of stolen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A1102-53B6-2345-936A-F8929118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C23-28AD-0126-2658-662B97AA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Security in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B9D4-A1C1-4FCA-AF43-EF90292E2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security controls should be part of the deployment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pipeline should prevent high risk security vulnerabilities from being moved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tools will integrate with pipelines such as:</a:t>
            </a:r>
          </a:p>
          <a:p>
            <a:pPr marL="569214" lvl="1"/>
            <a:r>
              <a:rPr lang="en-US" dirty="0"/>
              <a:t>Static analysis</a:t>
            </a:r>
          </a:p>
          <a:p>
            <a:pPr marL="569214" lvl="1"/>
            <a:r>
              <a:rPr lang="en-US" dirty="0"/>
              <a:t>Dynamic analysis</a:t>
            </a:r>
          </a:p>
          <a:p>
            <a:pPr marL="569214" lvl="1"/>
            <a:r>
              <a:rPr lang="en-US" dirty="0"/>
              <a:t>Dependency scanning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CC7F-461E-DDF6-080F-C1711D0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CBC7-8035-7490-7FE4-F5FF959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F3D-D669-28FB-DCF8-2D04E4975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Analysis: Inspects code for possible flaws and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Analysis: Runs the code to detect flaws and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Scanning: Type of static analysis that detects vulnerabilities in external libraries used by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Signing: Developers use a key to ensure modifications are authorized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1A23B-631B-443B-84FE-E4B022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676-5CB0-1D3A-A304-7B349F46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113C-8AA3-CA45-F5A2-3DA374F4EF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should be done to ensure proper controls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“happy path” and “sad/bad path” need to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Happy path ensures that everything works when there are no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Sad or bad path testing ensures the functionality when things go wrong.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Sad path is especially important to test for security because errors could be taken advantage of in cyber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79A7-FD0F-F3F2-DBA2-FC8F4317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F5F8-1700-270C-E3C1-66157844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2320-B612-B37F-5473-B11AE7E54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libraries are very widely used in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introduce vulnerabilities by using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if a library often gets vulnerabilities and how quickly they are patched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dependency scanning to detect new vulnerabilities in libraries so you can upgrade to a patched version when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B083-041A-1E3A-6A0E-F21265B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D45C-6524-AA40-AA92-11C46C3C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AC3A-E776-4DF5-D04E-202E7AECE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shared code repositories introduces a certain amount of risk. Using some of the security controls mentioned will help keep the risks to a minimum.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B6511-2FC5-FABE-F96C-68BF550D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06036"/>
            <a:ext cx="4179570" cy="15247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214" y="1895078"/>
            <a:ext cx="6871335" cy="411519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Claudia, F. (2023, August 7). </a:t>
            </a:r>
            <a:r>
              <a:rPr lang="en-US" i="1" dirty="0">
                <a:effectLst/>
              </a:rPr>
              <a:t>Source code security best practices: A complete guide: Blog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Assembla</a:t>
            </a:r>
            <a:r>
              <a:rPr lang="en-US" dirty="0">
                <a:effectLst/>
              </a:rPr>
              <a:t>. https://get.assembla.com/blog/source-code-security/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Kim, G.,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Debois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P., Willis, J., Humble, J., &amp;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Allspaw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 (2016).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handbook: How to create world-class agility, reliability, and security in technology organizations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Revolution Press.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{57F24502-5512-4635-A672-8C359B285B55}tf67328976_win32</Template>
  <TotalTime>66</TotalTime>
  <Words>406</Words>
  <Application>Microsoft Office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Open Sans</vt:lpstr>
      <vt:lpstr>Tenorite</vt:lpstr>
      <vt:lpstr>Custom</vt:lpstr>
      <vt:lpstr>Security Controls in Shared Source Code Repositories</vt:lpstr>
      <vt:lpstr>Types of controls</vt:lpstr>
      <vt:lpstr>Controlling user access</vt:lpstr>
      <vt:lpstr>Integrated Security in pipelines</vt:lpstr>
      <vt:lpstr>Scanning and Analysis Tools</vt:lpstr>
      <vt:lpstr>Testing</vt:lpstr>
      <vt:lpstr>Examine the supply chain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Amos</dc:creator>
  <cp:lastModifiedBy>David Amos</cp:lastModifiedBy>
  <cp:revision>1</cp:revision>
  <dcterms:created xsi:type="dcterms:W3CDTF">2025-03-01T15:15:05Z</dcterms:created>
  <dcterms:modified xsi:type="dcterms:W3CDTF">2025-03-01T16:21:09Z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