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2169-B899-245E-8C13-8DC176FC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1B48B-04C5-C4C2-8C3D-1FC50D146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53A6C-F369-01C2-AECA-0A0F5FEE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8DB7-3978-4CBE-B95E-D8E0F0CD800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997A2-1A8D-DD11-069D-D66B14F3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2E39-2F15-06C2-183E-80F86518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1625-76FE-4435-A7F6-AA73CF26F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28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370D-2BD4-6978-E3CD-9D30E797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A1BAA-67EC-5120-CFFB-70500E754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E8DE5-63F9-48CD-782E-8F9CF774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8DB7-3978-4CBE-B95E-D8E0F0CD800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41EEA-9D64-287A-994E-F63A47DD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E97A8-399C-1AD6-69B3-85395ADA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1625-76FE-4435-A7F6-AA73CF26F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22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A0A6B-0075-B479-02AD-AA6A57ADC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C6D75-439C-E997-EDBF-46F21D7FB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CB87-80EA-2D54-54C9-BB152DC4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8DB7-3978-4CBE-B95E-D8E0F0CD800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143E6-40B6-964F-F291-8A4A43A6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FDCA8-4A65-98FF-D447-A20862A9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1625-76FE-4435-A7F6-AA73CF26F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3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9AA6-E68A-3AE9-B600-D2A37A2A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B7916-E6F8-84B3-5750-BA48D86F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52CC-E7F5-72C0-2833-79A0D11C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8DB7-3978-4CBE-B95E-D8E0F0CD800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0B174-2636-D862-715A-322D2C5E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A3B81-C41A-F829-8DBF-FC351689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1625-76FE-4435-A7F6-AA73CF26F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21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6808-DDB8-21CF-8F6B-C892A809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43AFC-C5DA-27C8-DDFB-D904A13DC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C4F6A-A860-1D17-A96C-D29809BF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8DB7-3978-4CBE-B95E-D8E0F0CD800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5EDD7-5C86-D4B9-49A0-BBBAC6C7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ABF62-4467-EDD6-BDA5-C664D794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1625-76FE-4435-A7F6-AA73CF26F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52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A865-0C97-4066-E9CC-D2834054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E2C8-10D5-7326-B0E6-A16D74E26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D3E33-1C63-38EB-0C0E-FA5BA3322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C593B-5192-6CDC-2594-CD612E84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8DB7-3978-4CBE-B95E-D8E0F0CD800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D968E-6619-D2E7-2E33-FEDA1A17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2844D-B8C5-4790-60E8-04D69D5D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1625-76FE-4435-A7F6-AA73CF26F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33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4199-FB8B-2642-504B-F0309423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4AED8-420E-259B-8A07-9F298A624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8958D-716D-C627-2581-F92146BAB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B9388-AF17-6EFC-235F-BF48675A3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05112-25DB-B43D-5D6B-788DE0083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C0EA0-DCF0-4EC0-66FE-AE4104D3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8DB7-3978-4CBE-B95E-D8E0F0CD800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A27C2-C68F-DFD8-E40D-DC333D5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9B041-A7F8-393A-B922-9E0C4883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1625-76FE-4435-A7F6-AA73CF26F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67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D943-EB7F-8B33-77EE-CCDDCD38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E8A6D-EC46-2ABF-4F9C-460C0D81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8DB7-3978-4CBE-B95E-D8E0F0CD800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5533A-0A85-0BC7-E1FD-992A393D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25F6F-5C18-2330-3988-CD774A32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1625-76FE-4435-A7F6-AA73CF26F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8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4C0F5-FD40-B09F-1AF5-7273AE99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8DB7-3978-4CBE-B95E-D8E0F0CD800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99639-6BF9-B415-D594-61A06915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068A-E8B0-F3DE-3623-4660A7D2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1625-76FE-4435-A7F6-AA73CF26F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66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841B-27E7-9886-212A-1B25F78C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D18E-E072-24E2-88E1-5A4832080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1E0EC-3C16-43D4-51A0-4D85F5E78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E4F74-173F-C321-9B13-5F8B9E8E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8DB7-3978-4CBE-B95E-D8E0F0CD800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24524-78F8-D394-CF1F-FE16C409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3F48F-C28B-9DC0-CF02-D7986A03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1625-76FE-4435-A7F6-AA73CF26F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09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96F-FB55-C612-EE3B-B3646F09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CE6BB-E2BD-63CA-856D-DC935C289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AF368-9B19-40C8-241F-C12418BAB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979CA-50E2-A689-D28D-4206246D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8DB7-3978-4CBE-B95E-D8E0F0CD800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74ACD-3E1B-0078-E026-4DD9A577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80470-38DF-7B1B-0A76-1BBA9713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1625-76FE-4435-A7F6-AA73CF26F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92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0C4D4-31D2-C941-1E21-67A8E20A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BED08-A2EF-3649-4440-E5E47A15B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4BAA2-ED06-10D5-C66B-1D97D1E7F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18DB7-3978-4CBE-B95E-D8E0F0CD800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16F6-A1D9-B031-1FFD-EE3AAA4BB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CA223-BC36-AFA6-0321-D1B5F9ADD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61625-76FE-4435-A7F6-AA73CF26F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42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ine.coughlan25@mail.dcu.ie" TargetMode="External"/><Relationship Id="rId2" Type="http://schemas.openxmlformats.org/officeDocument/2006/relationships/hyperlink" Target="mailto:karolina.griszan2@mail.dcu.i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barry.clavin2@mail.dcu.ie" TargetMode="External"/><Relationship Id="rId4" Type="http://schemas.openxmlformats.org/officeDocument/2006/relationships/hyperlink" Target="mailto:david.benistant2@mail.dcu.i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D6B3-3452-325A-53AC-7D92E4A23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IT Architecture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6A20-52E3-8102-403B-65E2145EA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33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Group: </a:t>
            </a:r>
            <a:r>
              <a:rPr lang="en-GB" sz="33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Rainy Cloud Computing</a:t>
            </a:r>
            <a:r>
              <a:rPr lang="en-GB" sz="33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GB" sz="4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b="0" dirty="0">
                <a:effectLst/>
              </a:rPr>
            </a:br>
            <a:r>
              <a:rPr lang="en-GB" sz="2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Karolina </a:t>
            </a:r>
            <a:r>
              <a:rPr lang="en-GB" sz="29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Griszan</a:t>
            </a:r>
            <a:r>
              <a:rPr lang="en-GB" sz="2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GB" sz="2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karolina.griszan2@mail.dcu.ie</a:t>
            </a:r>
            <a:r>
              <a:rPr lang="en-GB" sz="2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- 21427702</a:t>
            </a:r>
            <a:endParaRPr lang="en-GB" sz="3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GB" sz="29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Aine</a:t>
            </a:r>
            <a:r>
              <a:rPr lang="en-GB" sz="2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Coughlan- </a:t>
            </a:r>
            <a:r>
              <a:rPr lang="en-GB" sz="2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aine.coughlan25@mail.dcu.ie</a:t>
            </a:r>
            <a:r>
              <a:rPr lang="en-GB" sz="2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- 21418366</a:t>
            </a:r>
            <a:endParaRPr lang="en-GB" sz="3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David </a:t>
            </a:r>
            <a:r>
              <a:rPr lang="en-GB" sz="29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Benistant</a:t>
            </a:r>
            <a:r>
              <a:rPr lang="en-GB" sz="2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GB" sz="2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david.benistant2@mail.dcu.ie</a:t>
            </a:r>
            <a:r>
              <a:rPr lang="en-GB" sz="2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A00046928</a:t>
            </a:r>
            <a:endParaRPr lang="en-GB" sz="3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Barry Clavin- </a:t>
            </a:r>
            <a:r>
              <a:rPr lang="en-GB" sz="2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barry.clavin2@mail.dcu.ie</a:t>
            </a:r>
            <a:r>
              <a:rPr lang="en-GB" sz="2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- 21331781</a:t>
            </a:r>
            <a:endParaRPr lang="en-GB" sz="3800" b="0" dirty="0">
              <a:effectLst/>
            </a:endParaRPr>
          </a:p>
          <a:p>
            <a:br>
              <a:rPr lang="en-GB" b="0" dirty="0">
                <a:effectLst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17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26A0-0E53-4448-C11D-B73CACFA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B428-F9B2-189C-6446-11E7C904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group Jira board was created</a:t>
            </a:r>
          </a:p>
          <a:p>
            <a:pPr lvl="1"/>
            <a:r>
              <a:rPr lang="en-GB" dirty="0"/>
              <a:t>Tasks were evenly distributed among group members</a:t>
            </a:r>
          </a:p>
          <a:p>
            <a:r>
              <a:rPr lang="en-GB" dirty="0"/>
              <a:t>The Functional Specifications document was created</a:t>
            </a:r>
          </a:p>
          <a:p>
            <a:r>
              <a:rPr lang="en-GB" dirty="0"/>
              <a:t>The group met on Thursday 26</a:t>
            </a:r>
            <a:r>
              <a:rPr lang="en-GB" baseline="30000" dirty="0"/>
              <a:t>th</a:t>
            </a:r>
            <a:r>
              <a:rPr lang="en-GB" dirty="0"/>
              <a:t> to discuss the project plan and how we should approach the project</a:t>
            </a:r>
          </a:p>
          <a:p>
            <a:r>
              <a:rPr lang="en-GB" dirty="0"/>
              <a:t>A group </a:t>
            </a:r>
            <a:r>
              <a:rPr lang="en-GB" dirty="0" err="1"/>
              <a:t>Github</a:t>
            </a:r>
            <a:r>
              <a:rPr lang="en-GB" dirty="0"/>
              <a:t> repository was created to keep track of the files in the project.</a:t>
            </a:r>
          </a:p>
        </p:txBody>
      </p:sp>
    </p:spTree>
    <p:extLst>
      <p:ext uri="{BB962C8B-B14F-4D97-AF65-F5344CB8AC3E}">
        <p14:creationId xmlns:p14="http://schemas.microsoft.com/office/powerpoint/2010/main" val="264707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124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IT Architecture </vt:lpstr>
      <vt:lpstr>Week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Barry Clavin</dc:creator>
  <cp:lastModifiedBy>Barry Clavin</cp:lastModifiedBy>
  <cp:revision>3</cp:revision>
  <dcterms:created xsi:type="dcterms:W3CDTF">2024-09-26T15:11:49Z</dcterms:created>
  <dcterms:modified xsi:type="dcterms:W3CDTF">2024-09-27T10:26:05Z</dcterms:modified>
</cp:coreProperties>
</file>