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rowning" userId="c217e4dbd218746b" providerId="LiveId" clId="{88215E2B-B90B-47D6-BE60-034BCE0EE5A3}"/>
    <pc:docChg chg="custSel addSld modSld">
      <pc:chgData name="David Browning" userId="c217e4dbd218746b" providerId="LiveId" clId="{88215E2B-B90B-47D6-BE60-034BCE0EE5A3}" dt="2018-02-02T07:06:12.576" v="89"/>
      <pc:docMkLst>
        <pc:docMk/>
      </pc:docMkLst>
      <pc:sldChg chg="addSp delSp modSp add">
        <pc:chgData name="David Browning" userId="c217e4dbd218746b" providerId="LiveId" clId="{88215E2B-B90B-47D6-BE60-034BCE0EE5A3}" dt="2018-02-02T07:06:12.576" v="89"/>
        <pc:sldMkLst>
          <pc:docMk/>
          <pc:sldMk cId="3079626831" sldId="257"/>
        </pc:sldMkLst>
        <pc:spChg chg="add mod ord">
          <ac:chgData name="David Browning" userId="c217e4dbd218746b" providerId="LiveId" clId="{88215E2B-B90B-47D6-BE60-034BCE0EE5A3}" dt="2018-02-02T07:06:12.576" v="89"/>
          <ac:spMkLst>
            <pc:docMk/>
            <pc:sldMk cId="3079626831" sldId="257"/>
            <ac:spMk id="2" creationId="{D0F1A5E5-9800-4D36-B578-38302A1891AA}"/>
          </ac:spMkLst>
        </pc:spChg>
        <pc:spChg chg="del">
          <ac:chgData name="David Browning" userId="c217e4dbd218746b" providerId="LiveId" clId="{88215E2B-B90B-47D6-BE60-034BCE0EE5A3}" dt="2018-02-02T06:43:43.134" v="1" actId="478"/>
          <ac:spMkLst>
            <pc:docMk/>
            <pc:sldMk cId="3079626831" sldId="257"/>
            <ac:spMk id="2" creationId="{666BF4FA-0EC3-4F4B-866A-51EA5FA28430}"/>
          </ac:spMkLst>
        </pc:spChg>
        <pc:spChg chg="del">
          <ac:chgData name="David Browning" userId="c217e4dbd218746b" providerId="LiveId" clId="{88215E2B-B90B-47D6-BE60-034BCE0EE5A3}" dt="2018-02-02T06:43:43.982" v="2" actId="478"/>
          <ac:spMkLst>
            <pc:docMk/>
            <pc:sldMk cId="3079626831" sldId="257"/>
            <ac:spMk id="3" creationId="{BC439D1E-10C4-41DD-8585-65AA52C878CA}"/>
          </ac:spMkLst>
        </pc:spChg>
        <pc:picChg chg="add mod">
          <ac:chgData name="David Browning" userId="c217e4dbd218746b" providerId="LiveId" clId="{88215E2B-B90B-47D6-BE60-034BCE0EE5A3}" dt="2018-02-02T06:59:32.766" v="74" actId="1076"/>
          <ac:picMkLst>
            <pc:docMk/>
            <pc:sldMk cId="3079626831" sldId="257"/>
            <ac:picMk id="4" creationId="{95385F73-65C9-4B3B-AEEA-4116864117A7}"/>
          </ac:picMkLst>
        </pc:picChg>
        <pc:picChg chg="add mod">
          <ac:chgData name="David Browning" userId="c217e4dbd218746b" providerId="LiveId" clId="{88215E2B-B90B-47D6-BE60-034BCE0EE5A3}" dt="2018-02-02T07:00:58.313" v="84"/>
          <ac:picMkLst>
            <pc:docMk/>
            <pc:sldMk cId="3079626831" sldId="257"/>
            <ac:picMk id="6" creationId="{6C482C77-447D-4619-AA18-B60FCBCC81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A06A-E916-40F9-AFEE-1D4C8084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C8F10-40AF-4752-844C-4C87CB343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8775-5ADE-4A83-9E0D-6BE9196E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042C-8AC8-4CA5-84E6-4E8658C1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8F5AD-68D7-45C1-AA58-EAD3FD4E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3741-517A-4739-9F59-5EBB1126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1427F-9548-4C00-A88A-8B7DA8BB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F0F1-A3DB-4905-8DE6-4526A29B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761F-4F30-4532-9BB5-87EA103C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0F4F-4DDA-4E6D-A425-516B7A38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B5672-F1BF-4DD0-96D5-C969A16A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727B-F3A9-4EB3-8E7F-2CC5E8E3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48C2-F38D-4DDC-B662-19EE829E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5FD2-2013-424D-82B9-25DC39C0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8461D-3616-4118-A369-0449154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284C-DA86-46B8-AB36-A6613EB4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3D92-BE15-4305-B851-D8B27366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FE1F-E563-4171-B989-499717EB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D9FC-8C22-433B-8E4C-8C7DD09C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E9C8-2D60-4C00-A691-A81CC15E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29F2-6C90-4327-90F3-973BAA6F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236B-CB9C-4C8B-8CED-292202FE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275F-3BF6-4373-87BA-632BD1BA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961C-E180-46DD-AE53-4A94FEA1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C65C-B52B-4478-AEC8-05EA1F7C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2FC5-6406-4D7C-A014-4E073B60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45CD-1676-4801-9450-1AA836E4B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A242C-59EA-4BEB-A367-B0CA4B80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409BA-1387-4B92-9593-BB69F731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16B83-C52E-4B99-8843-6FE97478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34F0-16BB-4538-902E-5CDBEE97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4796-186B-4FB9-8176-6E244847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A64A-2F47-4ACD-82BB-8B8E5068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58BE3-B202-434D-8239-A8B468FA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187E-6855-4F38-AA68-B88CD92AE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11AA6-5BCA-434C-87A3-34984E8E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1512F-AA9E-49D9-8796-5F7E6715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696DB-E91E-4EF4-9F81-C772D6EC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D1765-07BA-48A4-9D2C-15B72FD2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E51-B5AF-49BE-8ADA-921A3FDC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3B48E-8F49-45FE-8924-64FEEC1E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69F83-79B0-4338-9D9B-39977BA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9A6C-ACE5-4A40-A091-3CC6D8F0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8ABF1-02D4-4CD7-88EE-E899B00F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849A9-08A2-41A6-823F-FE831B8E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0B6E3-9992-44AA-964F-84F5417B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2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788D-F9DC-422D-812C-BC0A9ABE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A3E7-A6DE-4121-B91A-A785D4A5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C651-447F-4288-9143-53E65B1E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CD9F-2E3D-489C-994F-1C1D220D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00916-7E35-4CC7-B8EF-E8140C8C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BC9EB-2347-45F3-9F91-849C29A4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5FE-6A3D-49BF-82E1-284D784E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29E08-4779-4026-AC32-74F9A3DC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D3A1-1774-4A90-8931-A3C6D21F3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4913-5B1C-47E9-911C-F1C027E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631F-FA9C-43BA-9143-D6DD32C0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FFD0-DC7C-4322-A65E-21D926B7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B10DE-801B-437E-9C35-B20FD30C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0EF3-BE8E-47E0-9C73-46F61B9C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AFB0-7E41-468D-8BBA-B2CD242B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AA68-4E61-4495-B364-D147A126952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6E96-CA42-477D-990D-0D9683988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7101-1FA5-4AE6-895D-931116687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CF74-6AA9-4016-986D-DD6FBA9E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5ACB034C-5B23-46B5-BD01-D632DFD55D4E}"/>
              </a:ext>
            </a:extLst>
          </p:cNvPr>
          <p:cNvSpPr/>
          <p:nvPr/>
        </p:nvSpPr>
        <p:spPr>
          <a:xfrm>
            <a:off x="3481431" y="1157681"/>
            <a:ext cx="3949809" cy="3823990"/>
          </a:xfrm>
          <a:custGeom>
            <a:avLst/>
            <a:gdLst>
              <a:gd name="connsiteX0" fmla="*/ 392892 w 2589402"/>
              <a:gd name="connsiteY0" fmla="*/ 0 h 2357305"/>
              <a:gd name="connsiteX1" fmla="*/ 2196510 w 2589402"/>
              <a:gd name="connsiteY1" fmla="*/ 0 h 2357305"/>
              <a:gd name="connsiteX2" fmla="*/ 2589402 w 2589402"/>
              <a:gd name="connsiteY2" fmla="*/ 392892 h 2357305"/>
              <a:gd name="connsiteX3" fmla="*/ 2589402 w 2589402"/>
              <a:gd name="connsiteY3" fmla="*/ 2344953 h 2357305"/>
              <a:gd name="connsiteX4" fmla="*/ 2577050 w 2589402"/>
              <a:gd name="connsiteY4" fmla="*/ 2357305 h 2357305"/>
              <a:gd name="connsiteX5" fmla="*/ 12352 w 2589402"/>
              <a:gd name="connsiteY5" fmla="*/ 2357305 h 2357305"/>
              <a:gd name="connsiteX6" fmla="*/ 0 w 2589402"/>
              <a:gd name="connsiteY6" fmla="*/ 2344953 h 2357305"/>
              <a:gd name="connsiteX7" fmla="*/ 0 w 2589402"/>
              <a:gd name="connsiteY7" fmla="*/ 392892 h 2357305"/>
              <a:gd name="connsiteX8" fmla="*/ 392892 w 2589402"/>
              <a:gd name="connsiteY8" fmla="*/ 0 h 2357305"/>
              <a:gd name="connsiteX0" fmla="*/ 409670 w 2589402"/>
              <a:gd name="connsiteY0" fmla="*/ 0 h 2617364"/>
              <a:gd name="connsiteX1" fmla="*/ 2196510 w 2589402"/>
              <a:gd name="connsiteY1" fmla="*/ 260059 h 2617364"/>
              <a:gd name="connsiteX2" fmla="*/ 2589402 w 2589402"/>
              <a:gd name="connsiteY2" fmla="*/ 652951 h 2617364"/>
              <a:gd name="connsiteX3" fmla="*/ 2589402 w 2589402"/>
              <a:gd name="connsiteY3" fmla="*/ 2605012 h 2617364"/>
              <a:gd name="connsiteX4" fmla="*/ 2577050 w 2589402"/>
              <a:gd name="connsiteY4" fmla="*/ 2617364 h 2617364"/>
              <a:gd name="connsiteX5" fmla="*/ 12352 w 2589402"/>
              <a:gd name="connsiteY5" fmla="*/ 2617364 h 2617364"/>
              <a:gd name="connsiteX6" fmla="*/ 0 w 2589402"/>
              <a:gd name="connsiteY6" fmla="*/ 2605012 h 2617364"/>
              <a:gd name="connsiteX7" fmla="*/ 0 w 2589402"/>
              <a:gd name="connsiteY7" fmla="*/ 652951 h 2617364"/>
              <a:gd name="connsiteX8" fmla="*/ 409670 w 2589402"/>
              <a:gd name="connsiteY8" fmla="*/ 0 h 2617364"/>
              <a:gd name="connsiteX0" fmla="*/ 434837 w 2614569"/>
              <a:gd name="connsiteY0" fmla="*/ 0 h 2617364"/>
              <a:gd name="connsiteX1" fmla="*/ 2221677 w 2614569"/>
              <a:gd name="connsiteY1" fmla="*/ 260059 h 2617364"/>
              <a:gd name="connsiteX2" fmla="*/ 2614569 w 2614569"/>
              <a:gd name="connsiteY2" fmla="*/ 652951 h 2617364"/>
              <a:gd name="connsiteX3" fmla="*/ 2614569 w 2614569"/>
              <a:gd name="connsiteY3" fmla="*/ 2605012 h 2617364"/>
              <a:gd name="connsiteX4" fmla="*/ 2602217 w 2614569"/>
              <a:gd name="connsiteY4" fmla="*/ 2617364 h 2617364"/>
              <a:gd name="connsiteX5" fmla="*/ 37519 w 2614569"/>
              <a:gd name="connsiteY5" fmla="*/ 2617364 h 2617364"/>
              <a:gd name="connsiteX6" fmla="*/ 25167 w 2614569"/>
              <a:gd name="connsiteY6" fmla="*/ 2605012 h 2617364"/>
              <a:gd name="connsiteX7" fmla="*/ 0 w 2614569"/>
              <a:gd name="connsiteY7" fmla="*/ 32166 h 2617364"/>
              <a:gd name="connsiteX8" fmla="*/ 434837 w 2614569"/>
              <a:gd name="connsiteY8" fmla="*/ 0 h 2617364"/>
              <a:gd name="connsiteX0" fmla="*/ 434837 w 3949809"/>
              <a:gd name="connsiteY0" fmla="*/ 746620 h 3363984"/>
              <a:gd name="connsiteX1" fmla="*/ 3949809 w 3949809"/>
              <a:gd name="connsiteY1" fmla="*/ 0 h 3363984"/>
              <a:gd name="connsiteX2" fmla="*/ 2614569 w 3949809"/>
              <a:gd name="connsiteY2" fmla="*/ 1399571 h 3363984"/>
              <a:gd name="connsiteX3" fmla="*/ 2614569 w 3949809"/>
              <a:gd name="connsiteY3" fmla="*/ 3351632 h 3363984"/>
              <a:gd name="connsiteX4" fmla="*/ 2602217 w 3949809"/>
              <a:gd name="connsiteY4" fmla="*/ 3363984 h 3363984"/>
              <a:gd name="connsiteX5" fmla="*/ 37519 w 3949809"/>
              <a:gd name="connsiteY5" fmla="*/ 3363984 h 3363984"/>
              <a:gd name="connsiteX6" fmla="*/ 25167 w 3949809"/>
              <a:gd name="connsiteY6" fmla="*/ 3351632 h 3363984"/>
              <a:gd name="connsiteX7" fmla="*/ 0 w 3949809"/>
              <a:gd name="connsiteY7" fmla="*/ 778786 h 3363984"/>
              <a:gd name="connsiteX8" fmla="*/ 434837 w 3949809"/>
              <a:gd name="connsiteY8" fmla="*/ 746620 h 3363984"/>
              <a:gd name="connsiteX0" fmla="*/ 434837 w 3949809"/>
              <a:gd name="connsiteY0" fmla="*/ 746620 h 3823990"/>
              <a:gd name="connsiteX1" fmla="*/ 3949809 w 3949809"/>
              <a:gd name="connsiteY1" fmla="*/ 0 h 3823990"/>
              <a:gd name="connsiteX2" fmla="*/ 3940030 w 3949809"/>
              <a:gd name="connsiteY2" fmla="*/ 3823990 h 3823990"/>
              <a:gd name="connsiteX3" fmla="*/ 2614569 w 3949809"/>
              <a:gd name="connsiteY3" fmla="*/ 3351632 h 3823990"/>
              <a:gd name="connsiteX4" fmla="*/ 2602217 w 3949809"/>
              <a:gd name="connsiteY4" fmla="*/ 3363984 h 3823990"/>
              <a:gd name="connsiteX5" fmla="*/ 37519 w 3949809"/>
              <a:gd name="connsiteY5" fmla="*/ 3363984 h 3823990"/>
              <a:gd name="connsiteX6" fmla="*/ 25167 w 3949809"/>
              <a:gd name="connsiteY6" fmla="*/ 3351632 h 3823990"/>
              <a:gd name="connsiteX7" fmla="*/ 0 w 3949809"/>
              <a:gd name="connsiteY7" fmla="*/ 778786 h 3823990"/>
              <a:gd name="connsiteX8" fmla="*/ 434837 w 3949809"/>
              <a:gd name="connsiteY8" fmla="*/ 746620 h 3823990"/>
              <a:gd name="connsiteX0" fmla="*/ 434837 w 3949809"/>
              <a:gd name="connsiteY0" fmla="*/ 746620 h 3823990"/>
              <a:gd name="connsiteX1" fmla="*/ 3949809 w 3949809"/>
              <a:gd name="connsiteY1" fmla="*/ 0 h 3823990"/>
              <a:gd name="connsiteX2" fmla="*/ 3940030 w 3949809"/>
              <a:gd name="connsiteY2" fmla="*/ 3823990 h 3823990"/>
              <a:gd name="connsiteX3" fmla="*/ 2614569 w 3949809"/>
              <a:gd name="connsiteY3" fmla="*/ 3351632 h 3823990"/>
              <a:gd name="connsiteX4" fmla="*/ 2535105 w 3949809"/>
              <a:gd name="connsiteY4" fmla="*/ 3607265 h 3823990"/>
              <a:gd name="connsiteX5" fmla="*/ 37519 w 3949809"/>
              <a:gd name="connsiteY5" fmla="*/ 3363984 h 3823990"/>
              <a:gd name="connsiteX6" fmla="*/ 25167 w 3949809"/>
              <a:gd name="connsiteY6" fmla="*/ 3351632 h 3823990"/>
              <a:gd name="connsiteX7" fmla="*/ 0 w 3949809"/>
              <a:gd name="connsiteY7" fmla="*/ 778786 h 3823990"/>
              <a:gd name="connsiteX8" fmla="*/ 434837 w 3949809"/>
              <a:gd name="connsiteY8" fmla="*/ 746620 h 3823990"/>
              <a:gd name="connsiteX0" fmla="*/ 434837 w 3949809"/>
              <a:gd name="connsiteY0" fmla="*/ 746620 h 3823990"/>
              <a:gd name="connsiteX1" fmla="*/ 3949809 w 3949809"/>
              <a:gd name="connsiteY1" fmla="*/ 0 h 3823990"/>
              <a:gd name="connsiteX2" fmla="*/ 3940030 w 3949809"/>
              <a:gd name="connsiteY2" fmla="*/ 3823990 h 3823990"/>
              <a:gd name="connsiteX3" fmla="*/ 2924962 w 3949809"/>
              <a:gd name="connsiteY3" fmla="*/ 3620080 h 3823990"/>
              <a:gd name="connsiteX4" fmla="*/ 2535105 w 3949809"/>
              <a:gd name="connsiteY4" fmla="*/ 3607265 h 3823990"/>
              <a:gd name="connsiteX5" fmla="*/ 37519 w 3949809"/>
              <a:gd name="connsiteY5" fmla="*/ 3363984 h 3823990"/>
              <a:gd name="connsiteX6" fmla="*/ 25167 w 3949809"/>
              <a:gd name="connsiteY6" fmla="*/ 3351632 h 3823990"/>
              <a:gd name="connsiteX7" fmla="*/ 0 w 3949809"/>
              <a:gd name="connsiteY7" fmla="*/ 778786 h 3823990"/>
              <a:gd name="connsiteX8" fmla="*/ 434837 w 3949809"/>
              <a:gd name="connsiteY8" fmla="*/ 746620 h 382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9809" h="3823990">
                <a:moveTo>
                  <a:pt x="434837" y="746620"/>
                </a:moveTo>
                <a:lnTo>
                  <a:pt x="3949809" y="0"/>
                </a:lnTo>
                <a:cubicBezTo>
                  <a:pt x="3946549" y="1274663"/>
                  <a:pt x="3943290" y="2549327"/>
                  <a:pt x="3940030" y="3823990"/>
                </a:cubicBezTo>
                <a:lnTo>
                  <a:pt x="2924962" y="3620080"/>
                </a:lnTo>
                <a:lnTo>
                  <a:pt x="2535105" y="3607265"/>
                </a:lnTo>
                <a:lnTo>
                  <a:pt x="37519" y="3363984"/>
                </a:lnTo>
                <a:lnTo>
                  <a:pt x="25167" y="3351632"/>
                </a:lnTo>
                <a:lnTo>
                  <a:pt x="0" y="778786"/>
                </a:lnTo>
                <a:lnTo>
                  <a:pt x="434837" y="74662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BA3CB60A-EDCD-4A67-BFC3-CC1575339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3692" y="494236"/>
            <a:ext cx="5969466" cy="596946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1AAE6-8C63-4AEA-918B-FDA7594A4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27" y="1542859"/>
            <a:ext cx="2978806" cy="2978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86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F1A5E5-9800-4D36-B578-38302A1891AA}"/>
              </a:ext>
            </a:extLst>
          </p:cNvPr>
          <p:cNvSpPr/>
          <p:nvPr/>
        </p:nvSpPr>
        <p:spPr>
          <a:xfrm>
            <a:off x="4127383" y="2449585"/>
            <a:ext cx="3145872" cy="31542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85F73-65C9-4B3B-AEEA-41168641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86" y="2554489"/>
            <a:ext cx="2978806" cy="2978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phic 5" descr="Optical disc">
            <a:extLst>
              <a:ext uri="{FF2B5EF4-FFF2-40B4-BE49-F238E27FC236}">
                <a16:creationId xmlns:a16="http://schemas.microsoft.com/office/drawing/2014/main" id="{6C482C77-447D-4619-AA18-B60FCBCC8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4436" y="4043892"/>
            <a:ext cx="1108745" cy="1108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76200" stA="45000" endPos="4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962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Browning</dc:creator>
  <cp:lastModifiedBy>David Browning</cp:lastModifiedBy>
  <cp:revision>3</cp:revision>
  <dcterms:created xsi:type="dcterms:W3CDTF">2018-02-02T06:13:29Z</dcterms:created>
  <dcterms:modified xsi:type="dcterms:W3CDTF">2018-02-02T07:06:20Z</dcterms:modified>
</cp:coreProperties>
</file>