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C4E2FD"/>
    <a:srgbClr val="CEFECF"/>
    <a:srgbClr val="C3E2FD"/>
    <a:srgbClr val="D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7F7E-02E2-FA4D-9DB6-A387742D5AE7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41778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76900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2022" y="1589852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47144" y="1589852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82266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17388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52510" y="1589852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87632" y="1589852"/>
            <a:ext cx="197555" cy="197555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14527" y="2165590"/>
            <a:ext cx="197555" cy="19755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439333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>
          <a:xfrm>
            <a:off x="4379821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107259" y="1260323"/>
            <a:ext cx="2088445" cy="367158"/>
          </a:xfrm>
          <a:custGeom>
            <a:avLst/>
            <a:gdLst>
              <a:gd name="connsiteX0" fmla="*/ 0 w 2088445"/>
              <a:gd name="connsiteY0" fmla="*/ 320121 h 367158"/>
              <a:gd name="connsiteX1" fmla="*/ 1025408 w 2088445"/>
              <a:gd name="connsiteY1" fmla="*/ 270 h 367158"/>
              <a:gd name="connsiteX2" fmla="*/ 2088445 w 2088445"/>
              <a:gd name="connsiteY2" fmla="*/ 367158 h 36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445" h="367158">
                <a:moveTo>
                  <a:pt x="0" y="320121"/>
                </a:moveTo>
                <a:cubicBezTo>
                  <a:pt x="338667" y="156276"/>
                  <a:pt x="677334" y="-7569"/>
                  <a:pt x="1025408" y="270"/>
                </a:cubicBezTo>
                <a:cubicBezTo>
                  <a:pt x="1373482" y="8109"/>
                  <a:pt x="2088445" y="367158"/>
                  <a:pt x="2088445" y="367158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5044250" y="1243390"/>
            <a:ext cx="1390417" cy="367158"/>
          </a:xfrm>
          <a:custGeom>
            <a:avLst/>
            <a:gdLst>
              <a:gd name="connsiteX0" fmla="*/ 0 w 2088445"/>
              <a:gd name="connsiteY0" fmla="*/ 320121 h 367158"/>
              <a:gd name="connsiteX1" fmla="*/ 1025408 w 2088445"/>
              <a:gd name="connsiteY1" fmla="*/ 270 h 367158"/>
              <a:gd name="connsiteX2" fmla="*/ 2088445 w 2088445"/>
              <a:gd name="connsiteY2" fmla="*/ 367158 h 36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445" h="367158">
                <a:moveTo>
                  <a:pt x="0" y="320121"/>
                </a:moveTo>
                <a:cubicBezTo>
                  <a:pt x="338667" y="156276"/>
                  <a:pt x="677334" y="-7569"/>
                  <a:pt x="1025408" y="270"/>
                </a:cubicBezTo>
                <a:cubicBezTo>
                  <a:pt x="1373482" y="8109"/>
                  <a:pt x="2088445" y="367158"/>
                  <a:pt x="2088445" y="367158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5" idx="6"/>
            <a:endCxn id="6" idx="2"/>
          </p:cNvCxnSpPr>
          <p:nvPr/>
        </p:nvCxnSpPr>
        <p:spPr>
          <a:xfrm>
            <a:off x="2174455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2909577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8" idx="2"/>
          </p:cNvCxnSpPr>
          <p:nvPr/>
        </p:nvCxnSpPr>
        <p:spPr>
          <a:xfrm>
            <a:off x="3644699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  <a:endCxn id="10" idx="2"/>
          </p:cNvCxnSpPr>
          <p:nvPr/>
        </p:nvCxnSpPr>
        <p:spPr>
          <a:xfrm>
            <a:off x="5114943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11" idx="2"/>
          </p:cNvCxnSpPr>
          <p:nvPr/>
        </p:nvCxnSpPr>
        <p:spPr>
          <a:xfrm>
            <a:off x="5850065" y="1688630"/>
            <a:ext cx="5375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74455" y="2055624"/>
            <a:ext cx="128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active state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462336" y="2165315"/>
            <a:ext cx="197555" cy="197555"/>
          </a:xfrm>
          <a:prstGeom prst="ellipse">
            <a:avLst/>
          </a:prstGeom>
          <a:solidFill>
            <a:srgbClr val="C4E2FD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22264" y="2055349"/>
            <a:ext cx="151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inactive state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56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Ronghui Gu</cp:lastModifiedBy>
  <cp:revision>37</cp:revision>
  <dcterms:created xsi:type="dcterms:W3CDTF">2013-11-14T13:38:50Z</dcterms:created>
  <dcterms:modified xsi:type="dcterms:W3CDTF">2015-07-11T01:05:45Z</dcterms:modified>
</cp:coreProperties>
</file>