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4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80AD-1EE6-4BFC-B7BD-6D712B88761E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2607-D01D-4D4D-8FBA-6630C00C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8050" y="990600"/>
            <a:ext cx="6045786" cy="228600"/>
            <a:chOff x="1072717" y="1896857"/>
            <a:chExt cx="4409668" cy="166736"/>
          </a:xfrm>
        </p:grpSpPr>
        <p:grpSp>
          <p:nvGrpSpPr>
            <p:cNvPr id="5" name="Group 4"/>
            <p:cNvGrpSpPr/>
            <p:nvPr/>
          </p:nvGrpSpPr>
          <p:grpSpPr>
            <a:xfrm>
              <a:off x="10727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54931" y="1896857"/>
              <a:ext cx="440266" cy="166736"/>
              <a:chOff x="587022" y="1896857"/>
              <a:chExt cx="440266" cy="166736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011440" y="1896857"/>
              <a:ext cx="440266" cy="166736"/>
              <a:chOff x="587022" y="1896857"/>
              <a:chExt cx="440266" cy="16673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593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44517" y="1896857"/>
              <a:ext cx="440266" cy="166736"/>
              <a:chOff x="587022" y="1896857"/>
              <a:chExt cx="440266" cy="16673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22413" y="1896857"/>
              <a:ext cx="440266" cy="166736"/>
              <a:chOff x="587022" y="1896857"/>
              <a:chExt cx="440266" cy="166736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917244" y="1896857"/>
              <a:ext cx="440266" cy="166736"/>
              <a:chOff x="587022" y="1896857"/>
              <a:chExt cx="440266" cy="166736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380085" y="1896857"/>
              <a:ext cx="440266" cy="166736"/>
              <a:chOff x="587022" y="1896857"/>
              <a:chExt cx="440266" cy="166736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853166" y="1896857"/>
              <a:ext cx="440266" cy="166736"/>
              <a:chOff x="587022" y="1896857"/>
              <a:chExt cx="440266" cy="16673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790221" y="1974973"/>
                <a:ext cx="237067" cy="0"/>
              </a:xfrm>
              <a:prstGeom prst="straightConnector1">
                <a:avLst/>
              </a:prstGeom>
              <a:ln w="28575" cmpd="sng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587022" y="1896857"/>
                <a:ext cx="169334" cy="16673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5313051" y="1896857"/>
              <a:ext cx="169334" cy="16673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90049" y="1524930"/>
            <a:ext cx="2030438" cy="369332"/>
            <a:chOff x="2252798" y="1524176"/>
            <a:chExt cx="2030438" cy="369332"/>
          </a:xfrm>
        </p:grpSpPr>
        <p:sp>
          <p:nvSpPr>
            <p:cNvPr id="34" name="Oval 33"/>
            <p:cNvSpPr/>
            <p:nvPr/>
          </p:nvSpPr>
          <p:spPr>
            <a:xfrm>
              <a:off x="2252798" y="1594542"/>
              <a:ext cx="232162" cy="228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1263" y="1524176"/>
              <a:ext cx="1771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ctive state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95817" y="1524930"/>
            <a:ext cx="2004135" cy="369332"/>
            <a:chOff x="5078236" y="1524176"/>
            <a:chExt cx="2004135" cy="369332"/>
          </a:xfrm>
        </p:grpSpPr>
        <p:sp>
          <p:nvSpPr>
            <p:cNvPr id="33" name="Oval 32"/>
            <p:cNvSpPr/>
            <p:nvPr/>
          </p:nvSpPr>
          <p:spPr>
            <a:xfrm>
              <a:off x="5078236" y="1594919"/>
              <a:ext cx="232162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0398" y="1524176"/>
              <a:ext cx="1771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inactive state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>
            <a:stCxn id="30" idx="0"/>
            <a:endCxn id="22" idx="1"/>
          </p:cNvCxnSpPr>
          <p:nvPr/>
        </p:nvCxnSpPr>
        <p:spPr>
          <a:xfrm rot="16200000" flipH="1">
            <a:off x="2987667" y="-231806"/>
            <a:ext cx="33478" cy="2478291"/>
          </a:xfrm>
          <a:prstGeom prst="curvedConnector3">
            <a:avLst>
              <a:gd name="adj1" fmla="val -980309"/>
            </a:avLst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45"/>
          <p:cNvCxnSpPr>
            <a:stCxn id="20" idx="0"/>
            <a:endCxn id="14" idx="1"/>
          </p:cNvCxnSpPr>
          <p:nvPr/>
        </p:nvCxnSpPr>
        <p:spPr>
          <a:xfrm rot="16200000" flipH="1">
            <a:off x="5903128" y="91534"/>
            <a:ext cx="33478" cy="1831611"/>
          </a:xfrm>
          <a:prstGeom prst="curvedConnector3">
            <a:avLst>
              <a:gd name="adj1" fmla="val -682836"/>
            </a:avLst>
          </a:prstGeom>
          <a:ln w="28575" cmpd="sng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3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2</cp:revision>
  <dcterms:created xsi:type="dcterms:W3CDTF">2015-11-20T03:02:29Z</dcterms:created>
  <dcterms:modified xsi:type="dcterms:W3CDTF">2015-11-20T05:05:22Z</dcterms:modified>
</cp:coreProperties>
</file>