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C4E2FD"/>
    <a:srgbClr val="CEFECF"/>
    <a:srgbClr val="C3E2FD"/>
    <a:srgbClr val="D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43" idx="2"/>
            <a:endCxn id="29" idx="0"/>
          </p:cNvCxnSpPr>
          <p:nvPr/>
        </p:nvCxnSpPr>
        <p:spPr>
          <a:xfrm flipH="1">
            <a:off x="2215825" y="843320"/>
            <a:ext cx="1968031" cy="49858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8173" y="258544"/>
            <a:ext cx="1511366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Security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(227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5307" y="1463087"/>
            <a:ext cx="126811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Integrity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(656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576" y="1464563"/>
            <a:ext cx="158286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Confidentiality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(1153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8131" y="1341900"/>
            <a:ext cx="158286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Confidentiality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Restore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(273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1766" y="1341900"/>
            <a:ext cx="12681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Security</a:t>
            </a:r>
          </a:p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Bigstep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(167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43" idx="2"/>
            <a:endCxn id="24" idx="0"/>
          </p:cNvCxnSpPr>
          <p:nvPr/>
        </p:nvCxnSpPr>
        <p:spPr>
          <a:xfrm flipH="1">
            <a:off x="3239366" y="843320"/>
            <a:ext cx="944490" cy="619767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3" idx="2"/>
            <a:endCxn id="26" idx="0"/>
          </p:cNvCxnSpPr>
          <p:nvPr/>
        </p:nvCxnSpPr>
        <p:spPr>
          <a:xfrm>
            <a:off x="4183856" y="843320"/>
            <a:ext cx="415151" cy="621243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3" idx="2"/>
            <a:endCxn id="27" idx="0"/>
          </p:cNvCxnSpPr>
          <p:nvPr/>
        </p:nvCxnSpPr>
        <p:spPr>
          <a:xfrm>
            <a:off x="4183856" y="843320"/>
            <a:ext cx="2025706" cy="49858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16762" y="2779415"/>
            <a:ext cx="126811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ObsEq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(152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3514" y="3744203"/>
            <a:ext cx="207581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Security Common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(393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85280" y="2756185"/>
            <a:ext cx="139783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Security </a:t>
            </a:r>
            <a:r>
              <a:rPr lang="en-US" dirty="0" err="1" smtClean="0">
                <a:latin typeface="Times New Roman"/>
                <a:cs typeface="Times New Roman"/>
              </a:rPr>
              <a:t>Inv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(1644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loc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24" idx="2"/>
            <a:endCxn id="39" idx="0"/>
          </p:cNvCxnSpPr>
          <p:nvPr/>
        </p:nvCxnSpPr>
        <p:spPr>
          <a:xfrm>
            <a:off x="3239366" y="2047863"/>
            <a:ext cx="611455" cy="731552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2"/>
            <a:endCxn id="44" idx="0"/>
          </p:cNvCxnSpPr>
          <p:nvPr/>
        </p:nvCxnSpPr>
        <p:spPr>
          <a:xfrm>
            <a:off x="3239366" y="2047863"/>
            <a:ext cx="2044830" cy="708322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39" idx="0"/>
          </p:cNvCxnSpPr>
          <p:nvPr/>
        </p:nvCxnSpPr>
        <p:spPr>
          <a:xfrm flipH="1">
            <a:off x="3850821" y="2049339"/>
            <a:ext cx="748186" cy="730076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2"/>
            <a:endCxn id="44" idx="0"/>
          </p:cNvCxnSpPr>
          <p:nvPr/>
        </p:nvCxnSpPr>
        <p:spPr>
          <a:xfrm>
            <a:off x="4599007" y="2049339"/>
            <a:ext cx="685189" cy="706846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2"/>
            <a:endCxn id="39" idx="0"/>
          </p:cNvCxnSpPr>
          <p:nvPr/>
        </p:nvCxnSpPr>
        <p:spPr>
          <a:xfrm flipH="1">
            <a:off x="3850821" y="2203674"/>
            <a:ext cx="2358741" cy="575741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2"/>
            <a:endCxn id="44" idx="0"/>
          </p:cNvCxnSpPr>
          <p:nvPr/>
        </p:nvCxnSpPr>
        <p:spPr>
          <a:xfrm flipH="1">
            <a:off x="5284196" y="2203674"/>
            <a:ext cx="925366" cy="552511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2"/>
            <a:endCxn id="40" idx="0"/>
          </p:cNvCxnSpPr>
          <p:nvPr/>
        </p:nvCxnSpPr>
        <p:spPr>
          <a:xfrm>
            <a:off x="3850821" y="3364191"/>
            <a:ext cx="360603" cy="380012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2"/>
            <a:endCxn id="40" idx="0"/>
          </p:cNvCxnSpPr>
          <p:nvPr/>
        </p:nvCxnSpPr>
        <p:spPr>
          <a:xfrm flipH="1">
            <a:off x="4211424" y="3340961"/>
            <a:ext cx="1072772" cy="403242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6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Ronghui Gu</cp:lastModifiedBy>
  <cp:revision>40</cp:revision>
  <dcterms:created xsi:type="dcterms:W3CDTF">2013-11-14T13:38:50Z</dcterms:created>
  <dcterms:modified xsi:type="dcterms:W3CDTF">2015-07-11T05:26:36Z</dcterms:modified>
</cp:coreProperties>
</file>