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41778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76900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2022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47144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82266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17388" y="1589852"/>
            <a:ext cx="197555" cy="197555"/>
          </a:xfrm>
          <a:prstGeom prst="ellipse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52510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87632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439333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379821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6" idx="2"/>
          </p:cNvCxnSpPr>
          <p:nvPr/>
        </p:nvCxnSpPr>
        <p:spPr>
          <a:xfrm>
            <a:off x="2174455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2909577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8" idx="2"/>
          </p:cNvCxnSpPr>
          <p:nvPr/>
        </p:nvCxnSpPr>
        <p:spPr>
          <a:xfrm>
            <a:off x="3644699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10" idx="2"/>
          </p:cNvCxnSpPr>
          <p:nvPr/>
        </p:nvCxnSpPr>
        <p:spPr>
          <a:xfrm>
            <a:off x="5114943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11" idx="2"/>
          </p:cNvCxnSpPr>
          <p:nvPr/>
        </p:nvCxnSpPr>
        <p:spPr>
          <a:xfrm>
            <a:off x="5850065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5079" y="3652730"/>
            <a:ext cx="5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onfidentiality   </a:t>
            </a:r>
            <a:r>
              <a:rPr lang="en-US" b="1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ntegrity   </a:t>
            </a:r>
            <a:r>
              <a:rPr lang="en-US" b="1" dirty="0" smtClean="0">
                <a:latin typeface="Times New Roman"/>
                <a:cs typeface="Times New Roman"/>
              </a:rPr>
              <a:t>CR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onfidentiality </a:t>
            </a:r>
            <a:r>
              <a:rPr lang="en-US" u="sng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estore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43658" y="3275659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78780" y="3275659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13902" y="3275659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9024" y="3275659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184146" y="3275659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19268" y="3275659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654390" y="3275659"/>
            <a:ext cx="197555" cy="197555"/>
          </a:xfrm>
          <a:prstGeom prst="ellipse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4" idx="2"/>
          </p:cNvCxnSpPr>
          <p:nvPr/>
        </p:nvCxnSpPr>
        <p:spPr>
          <a:xfrm>
            <a:off x="1441213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6"/>
            <a:endCxn id="30" idx="2"/>
          </p:cNvCxnSpPr>
          <p:nvPr/>
        </p:nvCxnSpPr>
        <p:spPr>
          <a:xfrm>
            <a:off x="4381701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805287" y="3038593"/>
            <a:ext cx="750713" cy="237066"/>
          </a:xfrm>
          <a:custGeom>
            <a:avLst/>
            <a:gdLst>
              <a:gd name="connsiteX0" fmla="*/ 0 w 2088445"/>
              <a:gd name="connsiteY0" fmla="*/ 320121 h 367158"/>
              <a:gd name="connsiteX1" fmla="*/ 1025408 w 2088445"/>
              <a:gd name="connsiteY1" fmla="*/ 270 h 367158"/>
              <a:gd name="connsiteX2" fmla="*/ 2088445 w 2088445"/>
              <a:gd name="connsiteY2" fmla="*/ 367158 h 3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445" h="367158">
                <a:moveTo>
                  <a:pt x="0" y="320121"/>
                </a:moveTo>
                <a:cubicBezTo>
                  <a:pt x="338667" y="156276"/>
                  <a:pt x="677334" y="-7569"/>
                  <a:pt x="1025408" y="270"/>
                </a:cubicBezTo>
                <a:cubicBezTo>
                  <a:pt x="1373482" y="8109"/>
                  <a:pt x="2088445" y="367158"/>
                  <a:pt x="2088445" y="367158"/>
                </a:cubicBezTo>
              </a:path>
            </a:pathLst>
          </a:cu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stCxn id="24" idx="6"/>
            <a:endCxn id="26" idx="2"/>
          </p:cNvCxnSpPr>
          <p:nvPr/>
        </p:nvCxnSpPr>
        <p:spPr>
          <a:xfrm>
            <a:off x="2176335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6"/>
            <a:endCxn id="27" idx="2"/>
          </p:cNvCxnSpPr>
          <p:nvPr/>
        </p:nvCxnSpPr>
        <p:spPr>
          <a:xfrm>
            <a:off x="2911457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6"/>
            <a:endCxn id="29" idx="2"/>
          </p:cNvCxnSpPr>
          <p:nvPr/>
        </p:nvCxnSpPr>
        <p:spPr>
          <a:xfrm>
            <a:off x="3646579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32" idx="2"/>
          </p:cNvCxnSpPr>
          <p:nvPr/>
        </p:nvCxnSpPr>
        <p:spPr>
          <a:xfrm>
            <a:off x="5116823" y="3374437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 flipV="1">
            <a:off x="2805287" y="1787407"/>
            <a:ext cx="750713" cy="237066"/>
          </a:xfrm>
          <a:custGeom>
            <a:avLst/>
            <a:gdLst>
              <a:gd name="connsiteX0" fmla="*/ 0 w 2088445"/>
              <a:gd name="connsiteY0" fmla="*/ 320121 h 367158"/>
              <a:gd name="connsiteX1" fmla="*/ 1025408 w 2088445"/>
              <a:gd name="connsiteY1" fmla="*/ 270 h 367158"/>
              <a:gd name="connsiteX2" fmla="*/ 2088445 w 2088445"/>
              <a:gd name="connsiteY2" fmla="*/ 367158 h 3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445" h="367158">
                <a:moveTo>
                  <a:pt x="0" y="320121"/>
                </a:moveTo>
                <a:cubicBezTo>
                  <a:pt x="338667" y="156276"/>
                  <a:pt x="677334" y="-7569"/>
                  <a:pt x="1025408" y="270"/>
                </a:cubicBezTo>
                <a:cubicBezTo>
                  <a:pt x="1373482" y="8109"/>
                  <a:pt x="2088445" y="367158"/>
                  <a:pt x="2088445" y="367158"/>
                </a:cubicBezTo>
              </a:path>
            </a:pathLst>
          </a:custGeom>
          <a:ln w="28575" cmpd="sng">
            <a:solidFill>
              <a:srgbClr val="7F7F7F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>
            <a:stCxn id="4" idx="4"/>
            <a:endCxn id="23" idx="0"/>
          </p:cNvCxnSpPr>
          <p:nvPr/>
        </p:nvCxnSpPr>
        <p:spPr>
          <a:xfrm>
            <a:off x="1340556" y="1787407"/>
            <a:ext cx="1880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1709" y="2357402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52" name="Straight Connector 51"/>
          <p:cNvCxnSpPr>
            <a:stCxn id="5" idx="4"/>
            <a:endCxn id="24" idx="0"/>
          </p:cNvCxnSpPr>
          <p:nvPr/>
        </p:nvCxnSpPr>
        <p:spPr>
          <a:xfrm>
            <a:off x="2075678" y="1787407"/>
            <a:ext cx="1880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26" idx="0"/>
          </p:cNvCxnSpPr>
          <p:nvPr/>
        </p:nvCxnSpPr>
        <p:spPr>
          <a:xfrm>
            <a:off x="2810800" y="1787407"/>
            <a:ext cx="1880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61081" y="2357402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1955" y="2357402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0550" y="1979178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I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2762" y="1979178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I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43990" y="2696066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I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59" name="Straight Connector 58"/>
          <p:cNvCxnSpPr>
            <a:stCxn id="9" idx="4"/>
            <a:endCxn id="29" idx="0"/>
          </p:cNvCxnSpPr>
          <p:nvPr/>
        </p:nvCxnSpPr>
        <p:spPr>
          <a:xfrm flipH="1">
            <a:off x="4282924" y="1787407"/>
            <a:ext cx="733242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4"/>
            <a:endCxn id="30" idx="0"/>
          </p:cNvCxnSpPr>
          <p:nvPr/>
        </p:nvCxnSpPr>
        <p:spPr>
          <a:xfrm flipH="1">
            <a:off x="5018046" y="1787407"/>
            <a:ext cx="733242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1" idx="4"/>
            <a:endCxn id="32" idx="0"/>
          </p:cNvCxnSpPr>
          <p:nvPr/>
        </p:nvCxnSpPr>
        <p:spPr>
          <a:xfrm flipH="1">
            <a:off x="5753168" y="1787407"/>
            <a:ext cx="733242" cy="1488252"/>
          </a:xfrm>
          <a:prstGeom prst="line">
            <a:avLst/>
          </a:prstGeom>
          <a:ln w="28575" cmpd="sng">
            <a:solidFill>
              <a:srgbClr val="7F7F7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73407" y="2357402"/>
            <a:ext cx="59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CR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31633" y="2357402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7348" y="2357402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72" name="Freeform 71"/>
          <p:cNvSpPr/>
          <p:nvPr/>
        </p:nvSpPr>
        <p:spPr>
          <a:xfrm flipV="1">
            <a:off x="3556000" y="1787407"/>
            <a:ext cx="750713" cy="237066"/>
          </a:xfrm>
          <a:custGeom>
            <a:avLst/>
            <a:gdLst>
              <a:gd name="connsiteX0" fmla="*/ 0 w 2088445"/>
              <a:gd name="connsiteY0" fmla="*/ 320121 h 367158"/>
              <a:gd name="connsiteX1" fmla="*/ 1025408 w 2088445"/>
              <a:gd name="connsiteY1" fmla="*/ 270 h 367158"/>
              <a:gd name="connsiteX2" fmla="*/ 2088445 w 2088445"/>
              <a:gd name="connsiteY2" fmla="*/ 367158 h 3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445" h="367158">
                <a:moveTo>
                  <a:pt x="0" y="320121"/>
                </a:moveTo>
                <a:cubicBezTo>
                  <a:pt x="338667" y="156276"/>
                  <a:pt x="677334" y="-7569"/>
                  <a:pt x="1025408" y="270"/>
                </a:cubicBezTo>
                <a:cubicBezTo>
                  <a:pt x="1373482" y="8109"/>
                  <a:pt x="2088445" y="367158"/>
                  <a:pt x="2088445" y="367158"/>
                </a:cubicBezTo>
              </a:path>
            </a:pathLst>
          </a:custGeom>
          <a:ln w="28575" cmpd="sng">
            <a:solidFill>
              <a:srgbClr val="7F7F7F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6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42</cp:revision>
  <dcterms:created xsi:type="dcterms:W3CDTF">2013-11-14T13:38:50Z</dcterms:created>
  <dcterms:modified xsi:type="dcterms:W3CDTF">2015-07-11T01:19:34Z</dcterms:modified>
</cp:coreProperties>
</file>