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E2FD"/>
    <a:srgbClr val="CEFECF"/>
    <a:srgbClr val="C3E2FD"/>
    <a:srgbClr val="DFE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62" y="10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8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0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9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5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1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2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4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7F7E-02E2-FA4D-9DB6-A387742D5AE7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8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7F7E-02E2-FA4D-9DB6-A387742D5AE7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47E3C-0E93-2644-A871-EBBBE0FB8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>
            <a:stCxn id="39" idx="4"/>
            <a:endCxn id="96" idx="0"/>
          </p:cNvCxnSpPr>
          <p:nvPr/>
        </p:nvCxnSpPr>
        <p:spPr>
          <a:xfrm>
            <a:off x="1157384" y="2063593"/>
            <a:ext cx="0" cy="1408456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072717" y="1896857"/>
            <a:ext cx="2519030" cy="166736"/>
            <a:chOff x="1072717" y="1896857"/>
            <a:chExt cx="2519030" cy="166736"/>
          </a:xfrm>
        </p:grpSpPr>
        <p:grpSp>
          <p:nvGrpSpPr>
            <p:cNvPr id="37" name="Group 36"/>
            <p:cNvGrpSpPr/>
            <p:nvPr/>
          </p:nvGrpSpPr>
          <p:grpSpPr>
            <a:xfrm>
              <a:off x="1072717" y="1896857"/>
              <a:ext cx="440266" cy="166736"/>
              <a:chOff x="587022" y="1896857"/>
              <a:chExt cx="440266" cy="16673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Oval 38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554931" y="1896857"/>
              <a:ext cx="440266" cy="166736"/>
              <a:chOff x="587022" y="1896857"/>
              <a:chExt cx="440266" cy="166736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Oval 41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011440" y="1896857"/>
              <a:ext cx="440266" cy="166736"/>
              <a:chOff x="587022" y="1896857"/>
              <a:chExt cx="440266" cy="166736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459366" y="1896857"/>
              <a:ext cx="440266" cy="166736"/>
              <a:chOff x="587022" y="1896857"/>
              <a:chExt cx="440266" cy="166736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944517" y="1896857"/>
              <a:ext cx="440266" cy="166736"/>
              <a:chOff x="587022" y="1896857"/>
              <a:chExt cx="440266" cy="166736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Oval 53"/>
            <p:cNvSpPr/>
            <p:nvPr/>
          </p:nvSpPr>
          <p:spPr>
            <a:xfrm>
              <a:off x="3422413" y="1896857"/>
              <a:ext cx="169334" cy="1667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69035" y="1790307"/>
            <a:ext cx="72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Times New Roman"/>
              </a:rPr>
              <a:t>M</a:t>
            </a:r>
            <a:r>
              <a:rPr lang="en-US" b="1" baseline="-25000" dirty="0" smtClean="0">
                <a:latin typeface="Courier New" panose="02070309020205020404" pitchFamily="49" charset="0"/>
                <a:cs typeface="Times New Roman"/>
              </a:rPr>
              <a:t>L</a:t>
            </a:r>
            <a:endParaRPr lang="en-US" b="1" dirty="0">
              <a:latin typeface="Courier New" panose="02070309020205020404" pitchFamily="49" charset="0"/>
              <a:cs typeface="Times New Roman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072717" y="3472049"/>
            <a:ext cx="4409668" cy="166736"/>
            <a:chOff x="1072717" y="1896857"/>
            <a:chExt cx="4409668" cy="166736"/>
          </a:xfrm>
        </p:grpSpPr>
        <p:grpSp>
          <p:nvGrpSpPr>
            <p:cNvPr id="69" name="Group 68"/>
            <p:cNvGrpSpPr/>
            <p:nvPr/>
          </p:nvGrpSpPr>
          <p:grpSpPr>
            <a:xfrm>
              <a:off x="1072717" y="1896857"/>
              <a:ext cx="440266" cy="166736"/>
              <a:chOff x="587022" y="1896857"/>
              <a:chExt cx="440266" cy="166736"/>
            </a:xfrm>
          </p:grpSpPr>
          <p:cxnSp>
            <p:nvCxnSpPr>
              <p:cNvPr id="95" name="Straight Arrow Connector 94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Oval 95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554931" y="1896857"/>
              <a:ext cx="440266" cy="166736"/>
              <a:chOff x="587022" y="1896857"/>
              <a:chExt cx="440266" cy="166736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Oval 93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2011440" y="1896857"/>
              <a:ext cx="440266" cy="166736"/>
              <a:chOff x="587022" y="1896857"/>
              <a:chExt cx="440266" cy="166736"/>
            </a:xfrm>
          </p:grpSpPr>
          <p:cxnSp>
            <p:nvCxnSpPr>
              <p:cNvPr id="91" name="Straight Arrow Connector 90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Oval 91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459366" y="1896857"/>
              <a:ext cx="440266" cy="166736"/>
              <a:chOff x="587022" y="1896857"/>
              <a:chExt cx="440266" cy="166736"/>
            </a:xfrm>
          </p:grpSpPr>
          <p:cxnSp>
            <p:nvCxnSpPr>
              <p:cNvPr id="89" name="Straight Arrow Connector 88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944517" y="1896857"/>
              <a:ext cx="440266" cy="166736"/>
              <a:chOff x="587022" y="1896857"/>
              <a:chExt cx="440266" cy="166736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3422413" y="1896857"/>
              <a:ext cx="440266" cy="166736"/>
              <a:chOff x="587022" y="1896857"/>
              <a:chExt cx="440266" cy="166736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Oval 85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3917244" y="1896857"/>
              <a:ext cx="440266" cy="166736"/>
              <a:chOff x="587022" y="1896857"/>
              <a:chExt cx="440266" cy="166736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4380085" y="1896857"/>
              <a:ext cx="440266" cy="166736"/>
              <a:chOff x="587022" y="1896857"/>
              <a:chExt cx="440266" cy="166736"/>
            </a:xfrm>
          </p:grpSpPr>
          <p:cxnSp>
            <p:nvCxnSpPr>
              <p:cNvPr id="81" name="Straight Arrow Connector 80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4853166" y="1896857"/>
              <a:ext cx="440266" cy="166736"/>
              <a:chOff x="587022" y="1896857"/>
              <a:chExt cx="440266" cy="166736"/>
            </a:xfrm>
          </p:grpSpPr>
          <p:cxnSp>
            <p:nvCxnSpPr>
              <p:cNvPr id="79" name="Straight Arrow Connector 78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Oval 79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Oval 77"/>
            <p:cNvSpPr/>
            <p:nvPr/>
          </p:nvSpPr>
          <p:spPr>
            <a:xfrm>
              <a:off x="5313051" y="1896857"/>
              <a:ext cx="169334" cy="1667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4191" y="3365499"/>
            <a:ext cx="72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Times New Roman"/>
              </a:rPr>
              <a:t>M</a:t>
            </a:r>
            <a:r>
              <a:rPr lang="en-US" b="1" baseline="-25000" dirty="0" smtClean="0">
                <a:latin typeface="Courier New" panose="02070309020205020404" pitchFamily="49" charset="0"/>
                <a:cs typeface="Times New Roman"/>
              </a:rPr>
              <a:t>L’</a:t>
            </a:r>
            <a:endParaRPr lang="en-US" b="1" baseline="-25000" dirty="0">
              <a:latin typeface="Courier New" panose="02070309020205020404" pitchFamily="49" charset="0"/>
              <a:cs typeface="Times New Roman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218609" y="1707966"/>
            <a:ext cx="13719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Times New Roman"/>
              </a:rPr>
              <a:t>spawn()</a:t>
            </a:r>
            <a:endParaRPr lang="en-US" sz="800" b="1" dirty="0">
              <a:latin typeface="Courier New" panose="02070309020205020404" pitchFamily="49" charset="0"/>
              <a:cs typeface="Times New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580251" y="1706597"/>
            <a:ext cx="13719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Times New Roman"/>
              </a:rPr>
              <a:t>yield()</a:t>
            </a:r>
            <a:endParaRPr lang="en-US" sz="800" b="1" dirty="0">
              <a:latin typeface="Courier New" panose="02070309020205020404" pitchFamily="49" charset="0"/>
              <a:cs typeface="Times New Roman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561501" y="2384502"/>
            <a:ext cx="1137243" cy="166736"/>
            <a:chOff x="1309784" y="2297612"/>
            <a:chExt cx="1137243" cy="166736"/>
          </a:xfrm>
        </p:grpSpPr>
        <p:grpSp>
          <p:nvGrpSpPr>
            <p:cNvPr id="104" name="Group 103"/>
            <p:cNvGrpSpPr/>
            <p:nvPr/>
          </p:nvGrpSpPr>
          <p:grpSpPr>
            <a:xfrm>
              <a:off x="1309784" y="2297612"/>
              <a:ext cx="440266" cy="166736"/>
              <a:chOff x="587022" y="1896857"/>
              <a:chExt cx="440266" cy="166736"/>
            </a:xfrm>
          </p:grpSpPr>
          <p:cxnSp>
            <p:nvCxnSpPr>
              <p:cNvPr id="133" name="Straight Arrow Connector 132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4" name="Oval 133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95479" y="2297612"/>
              <a:ext cx="440266" cy="166736"/>
              <a:chOff x="587022" y="1896857"/>
              <a:chExt cx="440266" cy="166736"/>
            </a:xfrm>
          </p:grpSpPr>
          <p:cxnSp>
            <p:nvCxnSpPr>
              <p:cNvPr id="131" name="Straight Arrow Connector 130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Oval 131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0" name="Oval 129"/>
            <p:cNvSpPr/>
            <p:nvPr/>
          </p:nvSpPr>
          <p:spPr>
            <a:xfrm>
              <a:off x="2277693" y="2297612"/>
              <a:ext cx="169334" cy="1667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6" name="Straight Connector 135"/>
          <p:cNvCxnSpPr>
            <a:stCxn id="42" idx="4"/>
            <a:endCxn id="134" idx="0"/>
          </p:cNvCxnSpPr>
          <p:nvPr/>
        </p:nvCxnSpPr>
        <p:spPr>
          <a:xfrm>
            <a:off x="1639598" y="2063593"/>
            <a:ext cx="6570" cy="320909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660440" y="2551238"/>
            <a:ext cx="1459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latin typeface="Courier New" panose="02070309020205020404" pitchFamily="49" charset="0"/>
                <a:cs typeface="Times New Roman"/>
              </a:rPr>
              <a:t>ClightX</a:t>
            </a:r>
            <a:r>
              <a:rPr lang="en-US" sz="1000" b="1" dirty="0" smtClean="0">
                <a:latin typeface="Courier New" panose="02070309020205020404" pitchFamily="49" charset="0"/>
                <a:cs typeface="Times New Roman"/>
              </a:rPr>
              <a:t>(L’)</a:t>
            </a:r>
            <a:endParaRPr lang="en-US" sz="1000" b="1" dirty="0">
              <a:latin typeface="Courier New" panose="02070309020205020404" pitchFamily="49" charset="0"/>
              <a:cs typeface="Times New Roman"/>
            </a:endParaRPr>
          </a:p>
        </p:txBody>
      </p:sp>
      <p:cxnSp>
        <p:nvCxnSpPr>
          <p:cNvPr id="144" name="Straight Connector 143"/>
          <p:cNvCxnSpPr>
            <a:stCxn id="134" idx="4"/>
            <a:endCxn id="94" idx="0"/>
          </p:cNvCxnSpPr>
          <p:nvPr/>
        </p:nvCxnSpPr>
        <p:spPr>
          <a:xfrm flipH="1">
            <a:off x="1639598" y="2551238"/>
            <a:ext cx="6570" cy="920811"/>
          </a:xfrm>
          <a:prstGeom prst="line">
            <a:avLst/>
          </a:prstGeom>
          <a:ln w="28575" cmpd="sng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37"/>
          <p:cNvCxnSpPr>
            <a:stCxn id="130" idx="5"/>
            <a:endCxn id="86" idx="1"/>
          </p:cNvCxnSpPr>
          <p:nvPr/>
        </p:nvCxnSpPr>
        <p:spPr>
          <a:xfrm>
            <a:off x="2673946" y="2526820"/>
            <a:ext cx="773265" cy="969647"/>
          </a:xfrm>
          <a:prstGeom prst="straightConnector1">
            <a:avLst/>
          </a:prstGeom>
          <a:ln w="28575" cmpd="sng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757690" y="2896226"/>
            <a:ext cx="1459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Courier New" panose="02070309020205020404" pitchFamily="49" charset="0"/>
                <a:cs typeface="Times New Roman"/>
              </a:rPr>
              <a:t>CompCertX</a:t>
            </a:r>
            <a:endParaRPr lang="en-US" sz="900" b="1" dirty="0">
              <a:latin typeface="Courier New" panose="02070309020205020404" pitchFamily="49" charset="0"/>
              <a:cs typeface="Times New Roman"/>
            </a:endParaRPr>
          </a:p>
        </p:txBody>
      </p:sp>
      <p:cxnSp>
        <p:nvCxnSpPr>
          <p:cNvPr id="170" name="Straight Connector 137"/>
          <p:cNvCxnSpPr>
            <a:stCxn id="51" idx="5"/>
            <a:endCxn id="82" idx="1"/>
          </p:cNvCxnSpPr>
          <p:nvPr/>
        </p:nvCxnSpPr>
        <p:spPr>
          <a:xfrm>
            <a:off x="3089053" y="2039175"/>
            <a:ext cx="1315830" cy="1457292"/>
          </a:xfrm>
          <a:prstGeom prst="straightConnector1">
            <a:avLst/>
          </a:prstGeom>
          <a:ln w="28575" cmpd="sng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37"/>
          <p:cNvCxnSpPr>
            <a:stCxn id="48" idx="5"/>
            <a:endCxn id="84" idx="1"/>
          </p:cNvCxnSpPr>
          <p:nvPr/>
        </p:nvCxnSpPr>
        <p:spPr>
          <a:xfrm>
            <a:off x="2603902" y="2039175"/>
            <a:ext cx="1338140" cy="1457292"/>
          </a:xfrm>
          <a:prstGeom prst="straightConnector1">
            <a:avLst/>
          </a:prstGeom>
          <a:ln w="28575" cmpd="sng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5527323" y="3550764"/>
            <a:ext cx="237067" cy="0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Oval 186"/>
          <p:cNvSpPr/>
          <p:nvPr/>
        </p:nvSpPr>
        <p:spPr>
          <a:xfrm>
            <a:off x="5792829" y="3481296"/>
            <a:ext cx="169334" cy="1667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Connector 137"/>
          <p:cNvCxnSpPr>
            <a:stCxn id="54" idx="5"/>
            <a:endCxn id="187" idx="1"/>
          </p:cNvCxnSpPr>
          <p:nvPr/>
        </p:nvCxnSpPr>
        <p:spPr>
          <a:xfrm>
            <a:off x="3566949" y="2039175"/>
            <a:ext cx="2250678" cy="1466539"/>
          </a:xfrm>
          <a:prstGeom prst="straightConnector1">
            <a:avLst/>
          </a:prstGeom>
          <a:ln w="28575" cmpd="sng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4208061" y="3222803"/>
            <a:ext cx="1459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>
                <a:latin typeface="Courier New" panose="02070309020205020404" pitchFamily="49" charset="0"/>
                <a:cs typeface="Times New Roman"/>
              </a:rPr>
              <a:t>LAsm</a:t>
            </a:r>
            <a:r>
              <a:rPr lang="en-US" sz="1000" b="1" dirty="0" smtClean="0">
                <a:latin typeface="Courier New" panose="02070309020205020404" pitchFamily="49" charset="0"/>
                <a:cs typeface="Times New Roman"/>
              </a:rPr>
              <a:t>(L’)</a:t>
            </a:r>
            <a:endParaRPr lang="en-US" sz="1000" b="1" dirty="0">
              <a:latin typeface="Courier New" panose="02070309020205020404" pitchFamily="49" charset="0"/>
              <a:cs typeface="Times New Roman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660440" y="3205638"/>
            <a:ext cx="1459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latin typeface="Courier New" panose="02070309020205020404" pitchFamily="49" charset="0"/>
                <a:cs typeface="Times New Roman"/>
              </a:rPr>
              <a:t>LAsm</a:t>
            </a:r>
            <a:r>
              <a:rPr lang="en-US" sz="1000" b="1" dirty="0" smtClean="0">
                <a:latin typeface="Courier New" panose="02070309020205020404" pitchFamily="49" charset="0"/>
                <a:cs typeface="Times New Roman"/>
              </a:rPr>
              <a:t>(L’)</a:t>
            </a:r>
            <a:endParaRPr lang="en-US" sz="1000" b="1" dirty="0">
              <a:latin typeface="Courier New" panose="02070309020205020404" pitchFamily="49" charset="0"/>
              <a:cs typeface="Times New Roman"/>
            </a:endParaRPr>
          </a:p>
        </p:txBody>
      </p:sp>
      <p:sp>
        <p:nvSpPr>
          <p:cNvPr id="202" name="Down Arrow 201"/>
          <p:cNvSpPr/>
          <p:nvPr/>
        </p:nvSpPr>
        <p:spPr>
          <a:xfrm>
            <a:off x="1883233" y="2772445"/>
            <a:ext cx="208572" cy="450358"/>
          </a:xfrm>
          <a:prstGeom prst="downArrow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Flowchart: Manual Input 6"/>
          <p:cNvSpPr/>
          <p:nvPr/>
        </p:nvSpPr>
        <p:spPr>
          <a:xfrm rot="5400000">
            <a:off x="1643955" y="1530197"/>
            <a:ext cx="2028240" cy="238104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6799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6799 h 10000"/>
              <a:gd name="connsiteX0" fmla="*/ 0 w 10000"/>
              <a:gd name="connsiteY0" fmla="*/ 7231 h 10432"/>
              <a:gd name="connsiteX1" fmla="*/ 10000 w 10000"/>
              <a:gd name="connsiteY1" fmla="*/ 0 h 10432"/>
              <a:gd name="connsiteX2" fmla="*/ 10000 w 10000"/>
              <a:gd name="connsiteY2" fmla="*/ 10432 h 10432"/>
              <a:gd name="connsiteX3" fmla="*/ 0 w 10000"/>
              <a:gd name="connsiteY3" fmla="*/ 10432 h 10432"/>
              <a:gd name="connsiteX4" fmla="*/ 0 w 10000"/>
              <a:gd name="connsiteY4" fmla="*/ 7231 h 10432"/>
              <a:gd name="connsiteX0" fmla="*/ 0 w 10000"/>
              <a:gd name="connsiteY0" fmla="*/ 7651 h 10432"/>
              <a:gd name="connsiteX1" fmla="*/ 10000 w 10000"/>
              <a:gd name="connsiteY1" fmla="*/ 0 h 10432"/>
              <a:gd name="connsiteX2" fmla="*/ 10000 w 10000"/>
              <a:gd name="connsiteY2" fmla="*/ 10432 h 10432"/>
              <a:gd name="connsiteX3" fmla="*/ 0 w 10000"/>
              <a:gd name="connsiteY3" fmla="*/ 10432 h 10432"/>
              <a:gd name="connsiteX4" fmla="*/ 0 w 10000"/>
              <a:gd name="connsiteY4" fmla="*/ 7651 h 1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432">
                <a:moveTo>
                  <a:pt x="0" y="7651"/>
                </a:moveTo>
                <a:lnTo>
                  <a:pt x="10000" y="0"/>
                </a:lnTo>
                <a:lnTo>
                  <a:pt x="10000" y="10432"/>
                </a:lnTo>
                <a:lnTo>
                  <a:pt x="0" y="10432"/>
                </a:lnTo>
                <a:lnTo>
                  <a:pt x="0" y="7651"/>
                </a:lnTo>
                <a:close/>
              </a:path>
            </a:pathLst>
          </a:cu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Manual Input 6"/>
          <p:cNvSpPr/>
          <p:nvPr/>
        </p:nvSpPr>
        <p:spPr>
          <a:xfrm rot="5400000">
            <a:off x="3461867" y="872211"/>
            <a:ext cx="2020481" cy="368804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6799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6799 h 10000"/>
              <a:gd name="connsiteX0" fmla="*/ 0 w 10000"/>
              <a:gd name="connsiteY0" fmla="*/ 7231 h 10432"/>
              <a:gd name="connsiteX1" fmla="*/ 10000 w 10000"/>
              <a:gd name="connsiteY1" fmla="*/ 0 h 10432"/>
              <a:gd name="connsiteX2" fmla="*/ 10000 w 10000"/>
              <a:gd name="connsiteY2" fmla="*/ 10432 h 10432"/>
              <a:gd name="connsiteX3" fmla="*/ 0 w 10000"/>
              <a:gd name="connsiteY3" fmla="*/ 10432 h 10432"/>
              <a:gd name="connsiteX4" fmla="*/ 0 w 10000"/>
              <a:gd name="connsiteY4" fmla="*/ 7231 h 10432"/>
              <a:gd name="connsiteX0" fmla="*/ 0 w 10000"/>
              <a:gd name="connsiteY0" fmla="*/ 9374 h 10432"/>
              <a:gd name="connsiteX1" fmla="*/ 10000 w 10000"/>
              <a:gd name="connsiteY1" fmla="*/ 0 h 10432"/>
              <a:gd name="connsiteX2" fmla="*/ 10000 w 10000"/>
              <a:gd name="connsiteY2" fmla="*/ 10432 h 10432"/>
              <a:gd name="connsiteX3" fmla="*/ 0 w 10000"/>
              <a:gd name="connsiteY3" fmla="*/ 10432 h 10432"/>
              <a:gd name="connsiteX4" fmla="*/ 0 w 10000"/>
              <a:gd name="connsiteY4" fmla="*/ 9374 h 10432"/>
              <a:gd name="connsiteX0" fmla="*/ 0 w 10000"/>
              <a:gd name="connsiteY0" fmla="*/ 9374 h 10432"/>
              <a:gd name="connsiteX1" fmla="*/ 10000 w 10000"/>
              <a:gd name="connsiteY1" fmla="*/ 0 h 10432"/>
              <a:gd name="connsiteX2" fmla="*/ 10000 w 10000"/>
              <a:gd name="connsiteY2" fmla="*/ 6769 h 10432"/>
              <a:gd name="connsiteX3" fmla="*/ 0 w 10000"/>
              <a:gd name="connsiteY3" fmla="*/ 10432 h 10432"/>
              <a:gd name="connsiteX4" fmla="*/ 0 w 10000"/>
              <a:gd name="connsiteY4" fmla="*/ 9374 h 10432"/>
              <a:gd name="connsiteX0" fmla="*/ 0 w 10000"/>
              <a:gd name="connsiteY0" fmla="*/ 9374 h 12497"/>
              <a:gd name="connsiteX1" fmla="*/ 10000 w 10000"/>
              <a:gd name="connsiteY1" fmla="*/ 0 h 12497"/>
              <a:gd name="connsiteX2" fmla="*/ 10000 w 10000"/>
              <a:gd name="connsiteY2" fmla="*/ 6769 h 12497"/>
              <a:gd name="connsiteX3" fmla="*/ 0 w 10000"/>
              <a:gd name="connsiteY3" fmla="*/ 12497 h 12497"/>
              <a:gd name="connsiteX4" fmla="*/ 0 w 10000"/>
              <a:gd name="connsiteY4" fmla="*/ 9374 h 12497"/>
              <a:gd name="connsiteX0" fmla="*/ 0 w 10000"/>
              <a:gd name="connsiteY0" fmla="*/ 9374 h 12731"/>
              <a:gd name="connsiteX1" fmla="*/ 10000 w 10000"/>
              <a:gd name="connsiteY1" fmla="*/ 0 h 12731"/>
              <a:gd name="connsiteX2" fmla="*/ 10000 w 10000"/>
              <a:gd name="connsiteY2" fmla="*/ 6769 h 12731"/>
              <a:gd name="connsiteX3" fmla="*/ 28 w 10000"/>
              <a:gd name="connsiteY3" fmla="*/ 12731 h 12731"/>
              <a:gd name="connsiteX4" fmla="*/ 0 w 10000"/>
              <a:gd name="connsiteY4" fmla="*/ 9374 h 12731"/>
              <a:gd name="connsiteX0" fmla="*/ 29 w 10029"/>
              <a:gd name="connsiteY0" fmla="*/ 9374 h 12731"/>
              <a:gd name="connsiteX1" fmla="*/ 10029 w 10029"/>
              <a:gd name="connsiteY1" fmla="*/ 0 h 12731"/>
              <a:gd name="connsiteX2" fmla="*/ 10029 w 10029"/>
              <a:gd name="connsiteY2" fmla="*/ 6769 h 12731"/>
              <a:gd name="connsiteX3" fmla="*/ 1 w 10029"/>
              <a:gd name="connsiteY3" fmla="*/ 12731 h 12731"/>
              <a:gd name="connsiteX4" fmla="*/ 29 w 10029"/>
              <a:gd name="connsiteY4" fmla="*/ 9374 h 12731"/>
              <a:gd name="connsiteX0" fmla="*/ 3 w 10003"/>
              <a:gd name="connsiteY0" fmla="*/ 9374 h 12731"/>
              <a:gd name="connsiteX1" fmla="*/ 10003 w 10003"/>
              <a:gd name="connsiteY1" fmla="*/ 0 h 12731"/>
              <a:gd name="connsiteX2" fmla="*/ 10003 w 10003"/>
              <a:gd name="connsiteY2" fmla="*/ 6769 h 12731"/>
              <a:gd name="connsiteX3" fmla="*/ 3 w 10003"/>
              <a:gd name="connsiteY3" fmla="*/ 12731 h 12731"/>
              <a:gd name="connsiteX4" fmla="*/ 3 w 10003"/>
              <a:gd name="connsiteY4" fmla="*/ 9374 h 12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3" h="12731">
                <a:moveTo>
                  <a:pt x="3" y="9374"/>
                </a:moveTo>
                <a:lnTo>
                  <a:pt x="10003" y="0"/>
                </a:lnTo>
                <a:lnTo>
                  <a:pt x="10003" y="6769"/>
                </a:lnTo>
                <a:lnTo>
                  <a:pt x="3" y="12731"/>
                </a:lnTo>
                <a:cubicBezTo>
                  <a:pt x="-6" y="11612"/>
                  <a:pt x="12" y="10493"/>
                  <a:pt x="3" y="9374"/>
                </a:cubicBezTo>
                <a:close/>
              </a:path>
            </a:pathLst>
          </a:cu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37"/>
          <p:cNvCxnSpPr>
            <a:stCxn id="45" idx="5"/>
            <a:endCxn id="130" idx="1"/>
          </p:cNvCxnSpPr>
          <p:nvPr/>
        </p:nvCxnSpPr>
        <p:spPr>
          <a:xfrm>
            <a:off x="2155976" y="2039175"/>
            <a:ext cx="398232" cy="369745"/>
          </a:xfrm>
          <a:prstGeom prst="straightConnector1">
            <a:avLst/>
          </a:prstGeom>
          <a:ln w="28575" cmpd="sng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22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14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Ronghui Gu</dc:creator>
  <cp:lastModifiedBy>David</cp:lastModifiedBy>
  <cp:revision>56</cp:revision>
  <dcterms:created xsi:type="dcterms:W3CDTF">2013-11-14T13:38:50Z</dcterms:created>
  <dcterms:modified xsi:type="dcterms:W3CDTF">2015-11-20T05:11:34Z</dcterms:modified>
</cp:coreProperties>
</file>