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E2FD"/>
    <a:srgbClr val="CEFECF"/>
    <a:srgbClr val="C3E2FD"/>
    <a:srgbClr val="DFE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5" d="100"/>
          <a:sy n="135" d="100"/>
        </p:scale>
        <p:origin x="62" y="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3138F-6330-4E21-936A-5C20D4C9AA18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6AE9-5769-4AC0-9050-53B16AB28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57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6AE9-5769-4AC0-9050-53B16AB289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17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8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0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9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8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5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1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2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4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1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8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F7F7E-02E2-FA4D-9DB6-A387742D5AE7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1254113" y="3283298"/>
            <a:ext cx="587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/>
                <a:cs typeface="Times New Roman"/>
              </a:rPr>
              <a:t>C</a:t>
            </a:r>
            <a:r>
              <a:rPr lang="en-US" dirty="0" smtClean="0">
                <a:latin typeface="Times New Roman"/>
                <a:cs typeface="Times New Roman"/>
              </a:rPr>
              <a:t>: </a:t>
            </a:r>
            <a:r>
              <a:rPr lang="en-US" u="sng" dirty="0" smtClean="0">
                <a:latin typeface="Times New Roman"/>
                <a:cs typeface="Times New Roman"/>
              </a:rPr>
              <a:t>c</a:t>
            </a:r>
            <a:r>
              <a:rPr lang="en-US" dirty="0" smtClean="0">
                <a:latin typeface="Times New Roman"/>
                <a:cs typeface="Times New Roman"/>
              </a:rPr>
              <a:t>onfidentiality    </a:t>
            </a:r>
            <a:r>
              <a:rPr lang="en-US" b="1" dirty="0" smtClean="0">
                <a:latin typeface="Times New Roman"/>
                <a:cs typeface="Times New Roman"/>
              </a:rPr>
              <a:t>I</a:t>
            </a:r>
            <a:r>
              <a:rPr lang="en-US" dirty="0" smtClean="0">
                <a:latin typeface="Times New Roman"/>
                <a:cs typeface="Times New Roman"/>
              </a:rPr>
              <a:t>: </a:t>
            </a:r>
            <a:r>
              <a:rPr lang="en-US" u="sng" dirty="0" smtClean="0">
                <a:latin typeface="Times New Roman"/>
                <a:cs typeface="Times New Roman"/>
              </a:rPr>
              <a:t>i</a:t>
            </a:r>
            <a:r>
              <a:rPr lang="en-US" dirty="0" smtClean="0">
                <a:latin typeface="Times New Roman"/>
                <a:cs typeface="Times New Roman"/>
              </a:rPr>
              <a:t>ntegrity    </a:t>
            </a:r>
            <a:r>
              <a:rPr lang="en-US" b="1" dirty="0" smtClean="0">
                <a:latin typeface="Times New Roman"/>
                <a:cs typeface="Times New Roman"/>
              </a:rPr>
              <a:t>CR</a:t>
            </a:r>
            <a:r>
              <a:rPr lang="en-US" dirty="0" smtClean="0">
                <a:latin typeface="Times New Roman"/>
                <a:cs typeface="Times New Roman"/>
              </a:rPr>
              <a:t>: </a:t>
            </a:r>
            <a:r>
              <a:rPr lang="en-US" u="sng" dirty="0" smtClean="0">
                <a:latin typeface="Times New Roman"/>
                <a:cs typeface="Times New Roman"/>
              </a:rPr>
              <a:t>c</a:t>
            </a:r>
            <a:r>
              <a:rPr lang="en-US" dirty="0" smtClean="0">
                <a:latin typeface="Times New Roman"/>
                <a:cs typeface="Times New Roman"/>
              </a:rPr>
              <a:t>onfidentiality </a:t>
            </a:r>
            <a:r>
              <a:rPr lang="en-US" u="sng" dirty="0" smtClean="0">
                <a:latin typeface="Times New Roman"/>
                <a:cs typeface="Times New Roman"/>
              </a:rPr>
              <a:t>r</a:t>
            </a:r>
            <a:r>
              <a:rPr lang="en-US" dirty="0" smtClean="0">
                <a:latin typeface="Times New Roman"/>
                <a:cs typeface="Times New Roman"/>
              </a:rPr>
              <a:t>estore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4713" y="1483362"/>
            <a:ext cx="46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σ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614712" y="2868810"/>
            <a:ext cx="46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σ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519168" y="1478110"/>
            <a:ext cx="46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σ</a:t>
            </a:r>
            <a:r>
              <a:rPr lang="en-US" baseline="-25000" dirty="0" smtClean="0"/>
              <a:t>1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382121" y="2868810"/>
            <a:ext cx="46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σ</a:t>
            </a:r>
            <a:r>
              <a:rPr lang="en-US" baseline="-25000" dirty="0" smtClean="0"/>
              <a:t>2</a:t>
            </a:r>
            <a:r>
              <a:rPr lang="en-US" dirty="0" smtClean="0"/>
              <a:t>’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2000138" y="2975360"/>
            <a:ext cx="4409668" cy="166736"/>
            <a:chOff x="1072717" y="1896857"/>
            <a:chExt cx="4409668" cy="166736"/>
          </a:xfrm>
        </p:grpSpPr>
        <p:grpSp>
          <p:nvGrpSpPr>
            <p:cNvPr id="68" name="Group 67"/>
            <p:cNvGrpSpPr/>
            <p:nvPr/>
          </p:nvGrpSpPr>
          <p:grpSpPr>
            <a:xfrm>
              <a:off x="1072717" y="1896857"/>
              <a:ext cx="440266" cy="166736"/>
              <a:chOff x="587022" y="1896857"/>
              <a:chExt cx="440266" cy="166736"/>
            </a:xfrm>
          </p:grpSpPr>
          <p:cxnSp>
            <p:nvCxnSpPr>
              <p:cNvPr id="96" name="Straight Arrow Connector 95"/>
              <p:cNvCxnSpPr/>
              <p:nvPr/>
            </p:nvCxnSpPr>
            <p:spPr>
              <a:xfrm>
                <a:off x="790221" y="1974973"/>
                <a:ext cx="237067" cy="0"/>
              </a:xfrm>
              <a:prstGeom prst="straightConnector1">
                <a:avLst/>
              </a:prstGeom>
              <a:ln w="28575" cmpd="sng"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7" name="Oval 96"/>
              <p:cNvSpPr/>
              <p:nvPr/>
            </p:nvSpPr>
            <p:spPr>
              <a:xfrm>
                <a:off x="587022" y="1896857"/>
                <a:ext cx="169334" cy="16673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554931" y="1896857"/>
              <a:ext cx="440266" cy="166736"/>
              <a:chOff x="587022" y="1896857"/>
              <a:chExt cx="440266" cy="166736"/>
            </a:xfrm>
          </p:grpSpPr>
          <p:cxnSp>
            <p:nvCxnSpPr>
              <p:cNvPr id="94" name="Straight Arrow Connector 93"/>
              <p:cNvCxnSpPr/>
              <p:nvPr/>
            </p:nvCxnSpPr>
            <p:spPr>
              <a:xfrm>
                <a:off x="790221" y="1974973"/>
                <a:ext cx="237067" cy="0"/>
              </a:xfrm>
              <a:prstGeom prst="straightConnector1">
                <a:avLst/>
              </a:prstGeom>
              <a:ln w="28575" cmpd="sng"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5" name="Oval 94"/>
              <p:cNvSpPr/>
              <p:nvPr/>
            </p:nvSpPr>
            <p:spPr>
              <a:xfrm>
                <a:off x="587022" y="1896857"/>
                <a:ext cx="169334" cy="16673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2011440" y="1896857"/>
              <a:ext cx="440266" cy="166736"/>
              <a:chOff x="587022" y="1896857"/>
              <a:chExt cx="440266" cy="166736"/>
            </a:xfrm>
          </p:grpSpPr>
          <p:cxnSp>
            <p:nvCxnSpPr>
              <p:cNvPr id="92" name="Straight Arrow Connector 91"/>
              <p:cNvCxnSpPr/>
              <p:nvPr/>
            </p:nvCxnSpPr>
            <p:spPr>
              <a:xfrm>
                <a:off x="790221" y="1974973"/>
                <a:ext cx="237067" cy="0"/>
              </a:xfrm>
              <a:prstGeom prst="straightConnector1">
                <a:avLst/>
              </a:prstGeom>
              <a:ln w="28575" cmpd="sng"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Oval 92"/>
              <p:cNvSpPr/>
              <p:nvPr/>
            </p:nvSpPr>
            <p:spPr>
              <a:xfrm>
                <a:off x="587022" y="1896857"/>
                <a:ext cx="169334" cy="16673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2459366" y="1896857"/>
              <a:ext cx="440266" cy="166736"/>
              <a:chOff x="587022" y="1896857"/>
              <a:chExt cx="440266" cy="166736"/>
            </a:xfrm>
          </p:grpSpPr>
          <p:cxnSp>
            <p:nvCxnSpPr>
              <p:cNvPr id="90" name="Straight Arrow Connector 89"/>
              <p:cNvCxnSpPr/>
              <p:nvPr/>
            </p:nvCxnSpPr>
            <p:spPr>
              <a:xfrm>
                <a:off x="790221" y="1974973"/>
                <a:ext cx="237067" cy="0"/>
              </a:xfrm>
              <a:prstGeom prst="straightConnector1">
                <a:avLst/>
              </a:prstGeom>
              <a:ln w="28575" cmpd="sng"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Oval 90"/>
              <p:cNvSpPr/>
              <p:nvPr/>
            </p:nvSpPr>
            <p:spPr>
              <a:xfrm>
                <a:off x="587022" y="1896857"/>
                <a:ext cx="169334" cy="16673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2944517" y="1896857"/>
              <a:ext cx="440266" cy="166736"/>
              <a:chOff x="587022" y="1896857"/>
              <a:chExt cx="440266" cy="166736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>
                <a:off x="790221" y="1974973"/>
                <a:ext cx="237067" cy="0"/>
              </a:xfrm>
              <a:prstGeom prst="straightConnector1">
                <a:avLst/>
              </a:prstGeom>
              <a:ln w="28575" cmpd="sng"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Oval 88"/>
              <p:cNvSpPr/>
              <p:nvPr/>
            </p:nvSpPr>
            <p:spPr>
              <a:xfrm>
                <a:off x="587022" y="1896857"/>
                <a:ext cx="169334" cy="16673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3422413" y="1896857"/>
              <a:ext cx="440266" cy="166736"/>
              <a:chOff x="587022" y="1896857"/>
              <a:chExt cx="440266" cy="166736"/>
            </a:xfrm>
          </p:grpSpPr>
          <p:cxnSp>
            <p:nvCxnSpPr>
              <p:cNvPr id="86" name="Straight Arrow Connector 85"/>
              <p:cNvCxnSpPr/>
              <p:nvPr/>
            </p:nvCxnSpPr>
            <p:spPr>
              <a:xfrm>
                <a:off x="790221" y="1974973"/>
                <a:ext cx="237067" cy="0"/>
              </a:xfrm>
              <a:prstGeom prst="straightConnector1">
                <a:avLst/>
              </a:prstGeom>
              <a:ln w="28575" cmpd="sng"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Oval 86"/>
              <p:cNvSpPr/>
              <p:nvPr/>
            </p:nvSpPr>
            <p:spPr>
              <a:xfrm>
                <a:off x="587022" y="1896857"/>
                <a:ext cx="169334" cy="16673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3917244" y="1896857"/>
              <a:ext cx="440266" cy="166736"/>
              <a:chOff x="587022" y="1896857"/>
              <a:chExt cx="440266" cy="166736"/>
            </a:xfrm>
          </p:grpSpPr>
          <p:cxnSp>
            <p:nvCxnSpPr>
              <p:cNvPr id="84" name="Straight Arrow Connector 83"/>
              <p:cNvCxnSpPr/>
              <p:nvPr/>
            </p:nvCxnSpPr>
            <p:spPr>
              <a:xfrm>
                <a:off x="790221" y="1974973"/>
                <a:ext cx="237067" cy="0"/>
              </a:xfrm>
              <a:prstGeom prst="straightConnector1">
                <a:avLst/>
              </a:prstGeom>
              <a:ln w="28575" cmpd="sng"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Oval 84"/>
              <p:cNvSpPr/>
              <p:nvPr/>
            </p:nvSpPr>
            <p:spPr>
              <a:xfrm>
                <a:off x="587022" y="1896857"/>
                <a:ext cx="169334" cy="16673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4380085" y="1896857"/>
              <a:ext cx="440266" cy="166736"/>
              <a:chOff x="587022" y="1896857"/>
              <a:chExt cx="440266" cy="166736"/>
            </a:xfrm>
          </p:grpSpPr>
          <p:cxnSp>
            <p:nvCxnSpPr>
              <p:cNvPr id="82" name="Straight Arrow Connector 81"/>
              <p:cNvCxnSpPr/>
              <p:nvPr/>
            </p:nvCxnSpPr>
            <p:spPr>
              <a:xfrm>
                <a:off x="790221" y="1974973"/>
                <a:ext cx="237067" cy="0"/>
              </a:xfrm>
              <a:prstGeom prst="straightConnector1">
                <a:avLst/>
              </a:prstGeom>
              <a:ln w="28575" cmpd="sng"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Oval 82"/>
              <p:cNvSpPr/>
              <p:nvPr/>
            </p:nvSpPr>
            <p:spPr>
              <a:xfrm>
                <a:off x="587022" y="1896857"/>
                <a:ext cx="169334" cy="16673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4853166" y="1896857"/>
              <a:ext cx="440266" cy="166736"/>
              <a:chOff x="587022" y="1896857"/>
              <a:chExt cx="440266" cy="166736"/>
            </a:xfrm>
          </p:grpSpPr>
          <p:cxnSp>
            <p:nvCxnSpPr>
              <p:cNvPr id="80" name="Straight Arrow Connector 79"/>
              <p:cNvCxnSpPr/>
              <p:nvPr/>
            </p:nvCxnSpPr>
            <p:spPr>
              <a:xfrm>
                <a:off x="790221" y="1974973"/>
                <a:ext cx="237067" cy="0"/>
              </a:xfrm>
              <a:prstGeom prst="straightConnector1">
                <a:avLst/>
              </a:prstGeom>
              <a:ln w="28575" cmpd="sng"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587022" y="1896857"/>
                <a:ext cx="169334" cy="16673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Oval 78"/>
            <p:cNvSpPr/>
            <p:nvPr/>
          </p:nvSpPr>
          <p:spPr>
            <a:xfrm>
              <a:off x="5313051" y="1896857"/>
              <a:ext cx="169334" cy="16673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000138" y="1584660"/>
            <a:ext cx="2519030" cy="166736"/>
            <a:chOff x="1072717" y="1896857"/>
            <a:chExt cx="2519030" cy="166736"/>
          </a:xfrm>
        </p:grpSpPr>
        <p:grpSp>
          <p:nvGrpSpPr>
            <p:cNvPr id="99" name="Group 98"/>
            <p:cNvGrpSpPr/>
            <p:nvPr/>
          </p:nvGrpSpPr>
          <p:grpSpPr>
            <a:xfrm>
              <a:off x="1072717" y="1896857"/>
              <a:ext cx="440266" cy="166736"/>
              <a:chOff x="587022" y="1896857"/>
              <a:chExt cx="440266" cy="166736"/>
            </a:xfrm>
          </p:grpSpPr>
          <p:cxnSp>
            <p:nvCxnSpPr>
              <p:cNvPr id="113" name="Straight Arrow Connector 112"/>
              <p:cNvCxnSpPr/>
              <p:nvPr/>
            </p:nvCxnSpPr>
            <p:spPr>
              <a:xfrm>
                <a:off x="790221" y="1974973"/>
                <a:ext cx="237067" cy="0"/>
              </a:xfrm>
              <a:prstGeom prst="straightConnector1">
                <a:avLst/>
              </a:prstGeom>
              <a:ln w="28575" cmpd="sng"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4" name="Oval 113"/>
              <p:cNvSpPr/>
              <p:nvPr/>
            </p:nvSpPr>
            <p:spPr>
              <a:xfrm>
                <a:off x="587022" y="1896857"/>
                <a:ext cx="169334" cy="16673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1554931" y="1896857"/>
              <a:ext cx="440266" cy="166736"/>
              <a:chOff x="587022" y="1896857"/>
              <a:chExt cx="440266" cy="166736"/>
            </a:xfrm>
          </p:grpSpPr>
          <p:cxnSp>
            <p:nvCxnSpPr>
              <p:cNvPr id="111" name="Straight Arrow Connector 110"/>
              <p:cNvCxnSpPr/>
              <p:nvPr/>
            </p:nvCxnSpPr>
            <p:spPr>
              <a:xfrm>
                <a:off x="790221" y="1974973"/>
                <a:ext cx="237067" cy="0"/>
              </a:xfrm>
              <a:prstGeom prst="straightConnector1">
                <a:avLst/>
              </a:prstGeom>
              <a:ln w="28575" cmpd="sng"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2" name="Oval 111"/>
              <p:cNvSpPr/>
              <p:nvPr/>
            </p:nvSpPr>
            <p:spPr>
              <a:xfrm>
                <a:off x="587022" y="1896857"/>
                <a:ext cx="169334" cy="16673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2011440" y="1896857"/>
              <a:ext cx="440266" cy="166736"/>
              <a:chOff x="587022" y="1896857"/>
              <a:chExt cx="440266" cy="166736"/>
            </a:xfrm>
          </p:grpSpPr>
          <p:cxnSp>
            <p:nvCxnSpPr>
              <p:cNvPr id="109" name="Straight Arrow Connector 108"/>
              <p:cNvCxnSpPr/>
              <p:nvPr/>
            </p:nvCxnSpPr>
            <p:spPr>
              <a:xfrm>
                <a:off x="790221" y="1974973"/>
                <a:ext cx="237067" cy="0"/>
              </a:xfrm>
              <a:prstGeom prst="straightConnector1">
                <a:avLst/>
              </a:prstGeom>
              <a:ln w="28575" cmpd="sng"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0" name="Oval 109"/>
              <p:cNvSpPr/>
              <p:nvPr/>
            </p:nvSpPr>
            <p:spPr>
              <a:xfrm>
                <a:off x="587022" y="1896857"/>
                <a:ext cx="169334" cy="16673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2459366" y="1896857"/>
              <a:ext cx="440266" cy="166736"/>
              <a:chOff x="587022" y="1896857"/>
              <a:chExt cx="440266" cy="166736"/>
            </a:xfrm>
          </p:grpSpPr>
          <p:cxnSp>
            <p:nvCxnSpPr>
              <p:cNvPr id="107" name="Straight Arrow Connector 106"/>
              <p:cNvCxnSpPr/>
              <p:nvPr/>
            </p:nvCxnSpPr>
            <p:spPr>
              <a:xfrm>
                <a:off x="790221" y="1974973"/>
                <a:ext cx="237067" cy="0"/>
              </a:xfrm>
              <a:prstGeom prst="straightConnector1">
                <a:avLst/>
              </a:prstGeom>
              <a:ln w="28575" cmpd="sng"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8" name="Oval 107"/>
              <p:cNvSpPr/>
              <p:nvPr/>
            </p:nvSpPr>
            <p:spPr>
              <a:xfrm>
                <a:off x="587022" y="1896857"/>
                <a:ext cx="169334" cy="16673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2944517" y="1896857"/>
              <a:ext cx="440266" cy="166736"/>
              <a:chOff x="587022" y="1896857"/>
              <a:chExt cx="440266" cy="166736"/>
            </a:xfrm>
          </p:grpSpPr>
          <p:cxnSp>
            <p:nvCxnSpPr>
              <p:cNvPr id="105" name="Straight Arrow Connector 104"/>
              <p:cNvCxnSpPr/>
              <p:nvPr/>
            </p:nvCxnSpPr>
            <p:spPr>
              <a:xfrm>
                <a:off x="790221" y="1974973"/>
                <a:ext cx="237067" cy="0"/>
              </a:xfrm>
              <a:prstGeom prst="straightConnector1">
                <a:avLst/>
              </a:prstGeom>
              <a:ln w="28575" cmpd="sng"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Oval 105"/>
              <p:cNvSpPr/>
              <p:nvPr/>
            </p:nvSpPr>
            <p:spPr>
              <a:xfrm>
                <a:off x="587022" y="1896857"/>
                <a:ext cx="169334" cy="16673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" name="Oval 103"/>
            <p:cNvSpPr/>
            <p:nvPr/>
          </p:nvSpPr>
          <p:spPr>
            <a:xfrm>
              <a:off x="3422413" y="1896857"/>
              <a:ext cx="169334" cy="16673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5" name="Straight Connector 114"/>
          <p:cNvCxnSpPr>
            <a:stCxn id="114" idx="4"/>
            <a:endCxn id="97" idx="0"/>
          </p:cNvCxnSpPr>
          <p:nvPr/>
        </p:nvCxnSpPr>
        <p:spPr>
          <a:xfrm>
            <a:off x="2084805" y="1751396"/>
            <a:ext cx="0" cy="1223964"/>
          </a:xfrm>
          <a:prstGeom prst="line">
            <a:avLst/>
          </a:prstGeom>
          <a:ln w="28575" cmpd="sng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4" idx="4"/>
            <a:endCxn id="79" idx="0"/>
          </p:cNvCxnSpPr>
          <p:nvPr/>
        </p:nvCxnSpPr>
        <p:spPr>
          <a:xfrm>
            <a:off x="4434501" y="1751396"/>
            <a:ext cx="1890638" cy="1223964"/>
          </a:xfrm>
          <a:prstGeom prst="line">
            <a:avLst/>
          </a:prstGeom>
          <a:ln w="28575" cmpd="sng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12" idx="4"/>
            <a:endCxn id="95" idx="0"/>
          </p:cNvCxnSpPr>
          <p:nvPr/>
        </p:nvCxnSpPr>
        <p:spPr>
          <a:xfrm>
            <a:off x="2567019" y="1751396"/>
            <a:ext cx="0" cy="1223964"/>
          </a:xfrm>
          <a:prstGeom prst="line">
            <a:avLst/>
          </a:prstGeom>
          <a:ln w="28575" cmpd="sng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37"/>
          <p:cNvCxnSpPr>
            <a:stCxn id="112" idx="4"/>
            <a:endCxn id="110" idx="4"/>
          </p:cNvCxnSpPr>
          <p:nvPr/>
        </p:nvCxnSpPr>
        <p:spPr>
          <a:xfrm rot="16200000" flipH="1">
            <a:off x="2795273" y="1523141"/>
            <a:ext cx="12700" cy="456509"/>
          </a:xfrm>
          <a:prstGeom prst="curvedConnector3">
            <a:avLst>
              <a:gd name="adj1" fmla="val 1800000"/>
            </a:avLst>
          </a:prstGeom>
          <a:ln w="28575" cmpd="sng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37"/>
          <p:cNvCxnSpPr>
            <a:stCxn id="110" idx="4"/>
            <a:endCxn id="108" idx="4"/>
          </p:cNvCxnSpPr>
          <p:nvPr/>
        </p:nvCxnSpPr>
        <p:spPr>
          <a:xfrm rot="16200000" flipH="1">
            <a:off x="3247491" y="1527433"/>
            <a:ext cx="12700" cy="447926"/>
          </a:xfrm>
          <a:prstGeom prst="curvedConnector3">
            <a:avLst>
              <a:gd name="adj1" fmla="val 1800000"/>
            </a:avLst>
          </a:prstGeom>
          <a:ln w="28575" cmpd="sng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37"/>
          <p:cNvCxnSpPr>
            <a:stCxn id="108" idx="4"/>
            <a:endCxn id="106" idx="4"/>
          </p:cNvCxnSpPr>
          <p:nvPr/>
        </p:nvCxnSpPr>
        <p:spPr>
          <a:xfrm rot="16200000" flipH="1">
            <a:off x="3714029" y="1508820"/>
            <a:ext cx="12700" cy="485151"/>
          </a:xfrm>
          <a:prstGeom prst="curvedConnector3">
            <a:avLst>
              <a:gd name="adj1" fmla="val 1800000"/>
            </a:avLst>
          </a:prstGeom>
          <a:ln w="28575" cmpd="sng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37"/>
          <p:cNvCxnSpPr>
            <a:stCxn id="95" idx="0"/>
            <a:endCxn id="93" idx="0"/>
          </p:cNvCxnSpPr>
          <p:nvPr/>
        </p:nvCxnSpPr>
        <p:spPr>
          <a:xfrm rot="5400000" flipH="1" flipV="1">
            <a:off x="2795273" y="2747106"/>
            <a:ext cx="12700" cy="456509"/>
          </a:xfrm>
          <a:prstGeom prst="curvedConnector3">
            <a:avLst>
              <a:gd name="adj1" fmla="val 1800000"/>
            </a:avLst>
          </a:prstGeom>
          <a:ln w="28575" cmpd="sng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37"/>
          <p:cNvCxnSpPr>
            <a:stCxn id="93" idx="0"/>
            <a:endCxn id="91" idx="0"/>
          </p:cNvCxnSpPr>
          <p:nvPr/>
        </p:nvCxnSpPr>
        <p:spPr>
          <a:xfrm rot="5400000" flipH="1" flipV="1">
            <a:off x="3247491" y="2751397"/>
            <a:ext cx="12700" cy="447926"/>
          </a:xfrm>
          <a:prstGeom prst="curvedConnector3">
            <a:avLst>
              <a:gd name="adj1" fmla="val 1800000"/>
            </a:avLst>
          </a:prstGeom>
          <a:ln w="28575" cmpd="sng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37"/>
          <p:cNvCxnSpPr>
            <a:stCxn id="91" idx="0"/>
            <a:endCxn id="89" idx="0"/>
          </p:cNvCxnSpPr>
          <p:nvPr/>
        </p:nvCxnSpPr>
        <p:spPr>
          <a:xfrm rot="5400000" flipH="1" flipV="1">
            <a:off x="3714029" y="2732785"/>
            <a:ext cx="12700" cy="485151"/>
          </a:xfrm>
          <a:prstGeom prst="curvedConnector3">
            <a:avLst>
              <a:gd name="adj1" fmla="val 1800000"/>
            </a:avLst>
          </a:prstGeom>
          <a:ln w="28575" cmpd="sng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37"/>
          <p:cNvCxnSpPr>
            <a:stCxn id="89" idx="0"/>
            <a:endCxn id="87" idx="0"/>
          </p:cNvCxnSpPr>
          <p:nvPr/>
        </p:nvCxnSpPr>
        <p:spPr>
          <a:xfrm rot="5400000" flipH="1" flipV="1">
            <a:off x="4195553" y="2736412"/>
            <a:ext cx="12700" cy="477896"/>
          </a:xfrm>
          <a:prstGeom prst="curvedConnector3">
            <a:avLst>
              <a:gd name="adj1" fmla="val 1800000"/>
            </a:avLst>
          </a:prstGeom>
          <a:ln w="28575" cmpd="sng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37"/>
          <p:cNvCxnSpPr>
            <a:stCxn id="87" idx="0"/>
            <a:endCxn id="85" idx="0"/>
          </p:cNvCxnSpPr>
          <p:nvPr/>
        </p:nvCxnSpPr>
        <p:spPr>
          <a:xfrm rot="5400000" flipH="1" flipV="1">
            <a:off x="4681916" y="2727945"/>
            <a:ext cx="12700" cy="494831"/>
          </a:xfrm>
          <a:prstGeom prst="curvedConnector3">
            <a:avLst>
              <a:gd name="adj1" fmla="val 1800000"/>
            </a:avLst>
          </a:prstGeom>
          <a:ln w="28575" cmpd="sng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7"/>
          <p:cNvCxnSpPr>
            <a:stCxn id="85" idx="0"/>
            <a:endCxn id="83" idx="0"/>
          </p:cNvCxnSpPr>
          <p:nvPr/>
        </p:nvCxnSpPr>
        <p:spPr>
          <a:xfrm rot="5400000" flipH="1" flipV="1">
            <a:off x="5160752" y="2743940"/>
            <a:ext cx="12700" cy="462841"/>
          </a:xfrm>
          <a:prstGeom prst="curvedConnector3">
            <a:avLst>
              <a:gd name="adj1" fmla="val 1800000"/>
            </a:avLst>
          </a:prstGeom>
          <a:ln w="28575" cmpd="sng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7"/>
          <p:cNvCxnSpPr>
            <a:stCxn id="83" idx="0"/>
            <a:endCxn id="81" idx="0"/>
          </p:cNvCxnSpPr>
          <p:nvPr/>
        </p:nvCxnSpPr>
        <p:spPr>
          <a:xfrm rot="5400000" flipH="1" flipV="1">
            <a:off x="5628713" y="2738820"/>
            <a:ext cx="12700" cy="473081"/>
          </a:xfrm>
          <a:prstGeom prst="curvedConnector3">
            <a:avLst>
              <a:gd name="adj1" fmla="val 1800000"/>
            </a:avLst>
          </a:prstGeom>
          <a:ln w="28575" cmpd="sng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3386787" y="2437558"/>
            <a:ext cx="32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151" name="Group 150"/>
          <p:cNvGrpSpPr/>
          <p:nvPr/>
        </p:nvGrpSpPr>
        <p:grpSpPr>
          <a:xfrm>
            <a:off x="2622800" y="1933603"/>
            <a:ext cx="1266192" cy="277000"/>
            <a:chOff x="2627904" y="1967470"/>
            <a:chExt cx="1266192" cy="277000"/>
          </a:xfrm>
        </p:grpSpPr>
        <p:sp>
          <p:nvSpPr>
            <p:cNvPr id="140" name="TextBox 139"/>
            <p:cNvSpPr txBox="1"/>
            <p:nvPr/>
          </p:nvSpPr>
          <p:spPr>
            <a:xfrm>
              <a:off x="2627904" y="1967471"/>
              <a:ext cx="3379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/>
                  <a:cs typeface="Times New Roman"/>
                </a:rPr>
                <a:t> </a:t>
              </a:r>
              <a:r>
                <a:rPr lang="en-US" sz="1200" b="1" dirty="0">
                  <a:latin typeface="Times New Roman"/>
                  <a:cs typeface="Times New Roman"/>
                </a:rPr>
                <a:t>I</a:t>
              </a:r>
              <a:endParaRPr lang="en-US" sz="12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091605" y="1967471"/>
              <a:ext cx="3379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/>
                  <a:cs typeface="Times New Roman"/>
                </a:rPr>
                <a:t> </a:t>
              </a:r>
              <a:r>
                <a:rPr lang="en-US" sz="1200" b="1" dirty="0">
                  <a:latin typeface="Times New Roman"/>
                  <a:cs typeface="Times New Roman"/>
                </a:rPr>
                <a:t>I</a:t>
              </a:r>
              <a:endParaRPr lang="en-US" sz="12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556121" y="1967470"/>
              <a:ext cx="3379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/>
                  <a:cs typeface="Times New Roman"/>
                </a:rPr>
                <a:t> </a:t>
              </a:r>
              <a:r>
                <a:rPr lang="en-US" sz="1200" b="1" dirty="0">
                  <a:latin typeface="Times New Roman"/>
                  <a:cs typeface="Times New Roman"/>
                </a:rPr>
                <a:t>I</a:t>
              </a:r>
              <a:endParaRPr lang="en-US" sz="1200" dirty="0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2632635" y="2523824"/>
            <a:ext cx="3147952" cy="283066"/>
            <a:chOff x="2632635" y="2729890"/>
            <a:chExt cx="3147952" cy="283066"/>
          </a:xfrm>
        </p:grpSpPr>
        <p:sp>
          <p:nvSpPr>
            <p:cNvPr id="143" name="TextBox 142"/>
            <p:cNvSpPr txBox="1"/>
            <p:nvPr/>
          </p:nvSpPr>
          <p:spPr>
            <a:xfrm>
              <a:off x="2632635" y="2729892"/>
              <a:ext cx="3379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/>
                  <a:cs typeface="Times New Roman"/>
                </a:rPr>
                <a:t> </a:t>
              </a:r>
              <a:r>
                <a:rPr lang="en-US" sz="1200" b="1" dirty="0">
                  <a:latin typeface="Times New Roman"/>
                  <a:cs typeface="Times New Roman"/>
                </a:rPr>
                <a:t>I</a:t>
              </a:r>
              <a:endParaRPr lang="en-US" sz="12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091604" y="2729892"/>
              <a:ext cx="3379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/>
                  <a:cs typeface="Times New Roman"/>
                </a:rPr>
                <a:t> </a:t>
              </a:r>
              <a:r>
                <a:rPr lang="en-US" sz="1200" b="1" dirty="0">
                  <a:latin typeface="Times New Roman"/>
                  <a:cs typeface="Times New Roman"/>
                </a:rPr>
                <a:t>I</a:t>
              </a:r>
              <a:endParaRPr lang="en-US" sz="12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551391" y="2729891"/>
              <a:ext cx="3379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/>
                  <a:cs typeface="Times New Roman"/>
                </a:rPr>
                <a:t> </a:t>
              </a:r>
              <a:r>
                <a:rPr lang="en-US" sz="1200" b="1" dirty="0">
                  <a:latin typeface="Times New Roman"/>
                  <a:cs typeface="Times New Roman"/>
                </a:rPr>
                <a:t>I</a:t>
              </a:r>
              <a:endParaRPr lang="en-US" sz="12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024682" y="2729892"/>
              <a:ext cx="3379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/>
                  <a:cs typeface="Times New Roman"/>
                </a:rPr>
                <a:t> </a:t>
              </a:r>
              <a:r>
                <a:rPr lang="en-US" sz="1200" b="1" dirty="0">
                  <a:latin typeface="Times New Roman"/>
                  <a:cs typeface="Times New Roman"/>
                </a:rPr>
                <a:t>I</a:t>
              </a:r>
              <a:endParaRPr lang="en-US" sz="12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4519168" y="2735957"/>
              <a:ext cx="3379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/>
                  <a:cs typeface="Times New Roman"/>
                </a:rPr>
                <a:t> </a:t>
              </a:r>
              <a:r>
                <a:rPr lang="en-US" sz="1200" b="1" dirty="0">
                  <a:latin typeface="Times New Roman"/>
                  <a:cs typeface="Times New Roman"/>
                </a:rPr>
                <a:t>I</a:t>
              </a:r>
              <a:endParaRPr lang="en-US" sz="12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997409" y="2729890"/>
              <a:ext cx="3379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/>
                  <a:cs typeface="Times New Roman"/>
                </a:rPr>
                <a:t> </a:t>
              </a:r>
              <a:r>
                <a:rPr lang="en-US" sz="1200" b="1" dirty="0">
                  <a:latin typeface="Times New Roman"/>
                  <a:cs typeface="Times New Roman"/>
                </a:rPr>
                <a:t>I</a:t>
              </a:r>
              <a:endParaRPr lang="en-US" sz="1200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442612" y="2735957"/>
              <a:ext cx="3379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/>
                  <a:cs typeface="Times New Roman"/>
                </a:rPr>
                <a:t> </a:t>
              </a:r>
              <a:r>
                <a:rPr lang="en-US" sz="1200" b="1" dirty="0">
                  <a:latin typeface="Times New Roman"/>
                  <a:cs typeface="Times New Roman"/>
                </a:rPr>
                <a:t>I</a:t>
              </a:r>
              <a:endParaRPr lang="en-US" sz="1200" dirty="0"/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2263364" y="2210603"/>
            <a:ext cx="337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b="1" dirty="0" smtClean="0">
                <a:latin typeface="Times New Roman"/>
                <a:cs typeface="Times New Roman"/>
              </a:rPr>
              <a:t>C</a:t>
            </a:r>
            <a:endParaRPr lang="en-US" sz="1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4750590" y="1920083"/>
            <a:ext cx="403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b="1" dirty="0" smtClean="0">
                <a:latin typeface="Times New Roman"/>
                <a:cs typeface="Times New Roman"/>
              </a:rPr>
              <a:t>CR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4856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45</Words>
  <Application>Microsoft Office PowerPoint</Application>
  <PresentationFormat>On-screen Show (4:3)</PresentationFormat>
  <Paragraphs>18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Yale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Ronghui Gu</dc:creator>
  <cp:lastModifiedBy>David</cp:lastModifiedBy>
  <cp:revision>52</cp:revision>
  <dcterms:created xsi:type="dcterms:W3CDTF">2013-11-14T13:38:50Z</dcterms:created>
  <dcterms:modified xsi:type="dcterms:W3CDTF">2015-11-20T16:30:36Z</dcterms:modified>
</cp:coreProperties>
</file>