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2" r:id="rId1"/>
  </p:sldMasterIdLst>
  <p:sldIdLst>
    <p:sldId id="256" r:id="rId2"/>
    <p:sldId id="257" r:id="rId3"/>
    <p:sldId id="264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5"/>
    <p:restoredTop sz="95890"/>
  </p:normalViewPr>
  <p:slideViewPr>
    <p:cSldViewPr snapToGrid="0" snapToObjects="1">
      <p:cViewPr varScale="1">
        <p:scale>
          <a:sx n="114" d="100"/>
          <a:sy n="114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22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4090A-984E-4CBB-9598-F375D96F10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18234F-2E93-45DF-BDE8-7C8657D10651}">
      <dgm:prSet/>
      <dgm:spPr/>
      <dgm:t>
        <a:bodyPr/>
        <a:lstStyle/>
        <a:p>
          <a:r>
            <a:rPr lang="es-US"/>
            <a:t>Motivation</a:t>
          </a:r>
          <a:endParaRPr lang="en-US"/>
        </a:p>
      </dgm:t>
    </dgm:pt>
    <dgm:pt modelId="{5E63475D-1857-4EC0-8996-26EB20A91B84}" type="parTrans" cxnId="{0397AFDA-9806-4094-848C-793115A2013E}">
      <dgm:prSet/>
      <dgm:spPr/>
      <dgm:t>
        <a:bodyPr/>
        <a:lstStyle/>
        <a:p>
          <a:endParaRPr lang="en-US"/>
        </a:p>
      </dgm:t>
    </dgm:pt>
    <dgm:pt modelId="{8DF05A58-6CF4-4A7E-9177-E3EF49258C69}" type="sibTrans" cxnId="{0397AFDA-9806-4094-848C-793115A2013E}">
      <dgm:prSet/>
      <dgm:spPr/>
      <dgm:t>
        <a:bodyPr/>
        <a:lstStyle/>
        <a:p>
          <a:endParaRPr lang="en-US"/>
        </a:p>
      </dgm:t>
    </dgm:pt>
    <dgm:pt modelId="{51EAE0F8-4A95-4A04-ACC0-0CBA26FA166E}">
      <dgm:prSet/>
      <dgm:spPr/>
      <dgm:t>
        <a:bodyPr/>
        <a:lstStyle/>
        <a:p>
          <a:r>
            <a:rPr lang="es-US"/>
            <a:t>Implementation</a:t>
          </a:r>
          <a:endParaRPr lang="en-US"/>
        </a:p>
      </dgm:t>
    </dgm:pt>
    <dgm:pt modelId="{82726C64-7163-4B93-B794-817B26B7CB4D}" type="parTrans" cxnId="{39C8695D-EF6D-4CE7-A026-6DE803FD2155}">
      <dgm:prSet/>
      <dgm:spPr/>
      <dgm:t>
        <a:bodyPr/>
        <a:lstStyle/>
        <a:p>
          <a:endParaRPr lang="en-US"/>
        </a:p>
      </dgm:t>
    </dgm:pt>
    <dgm:pt modelId="{62FA2E65-E8D7-4AF5-8835-1C58EF245E61}" type="sibTrans" cxnId="{39C8695D-EF6D-4CE7-A026-6DE803FD2155}">
      <dgm:prSet/>
      <dgm:spPr/>
      <dgm:t>
        <a:bodyPr/>
        <a:lstStyle/>
        <a:p>
          <a:endParaRPr lang="en-US"/>
        </a:p>
      </dgm:t>
    </dgm:pt>
    <dgm:pt modelId="{230C01C4-ABC2-4E1E-B34B-5421E43F2459}">
      <dgm:prSet/>
      <dgm:spPr/>
      <dgm:t>
        <a:bodyPr/>
        <a:lstStyle/>
        <a:p>
          <a:r>
            <a:rPr lang="es-US"/>
            <a:t>Applications</a:t>
          </a:r>
          <a:endParaRPr lang="en-US"/>
        </a:p>
      </dgm:t>
    </dgm:pt>
    <dgm:pt modelId="{5D43075C-7666-4E2C-BBE8-98C16C4BF528}" type="parTrans" cxnId="{88883C37-E66A-4F5B-8703-7FE63AA9369A}">
      <dgm:prSet/>
      <dgm:spPr/>
      <dgm:t>
        <a:bodyPr/>
        <a:lstStyle/>
        <a:p>
          <a:endParaRPr lang="en-US"/>
        </a:p>
      </dgm:t>
    </dgm:pt>
    <dgm:pt modelId="{23450C3A-E08C-49EA-8F04-6D8E8EE75E88}" type="sibTrans" cxnId="{88883C37-E66A-4F5B-8703-7FE63AA9369A}">
      <dgm:prSet/>
      <dgm:spPr/>
      <dgm:t>
        <a:bodyPr/>
        <a:lstStyle/>
        <a:p>
          <a:endParaRPr lang="en-US"/>
        </a:p>
      </dgm:t>
    </dgm:pt>
    <dgm:pt modelId="{C1F77FEF-1A09-4A96-9D84-9B5110A7B8A2}">
      <dgm:prSet/>
      <dgm:spPr/>
      <dgm:t>
        <a:bodyPr/>
        <a:lstStyle/>
        <a:p>
          <a:r>
            <a:rPr lang="es-US"/>
            <a:t>Omniglot</a:t>
          </a:r>
          <a:endParaRPr lang="en-US"/>
        </a:p>
      </dgm:t>
    </dgm:pt>
    <dgm:pt modelId="{4CA2301C-DDD6-497A-9E00-0939743D1236}" type="parTrans" cxnId="{1BEEDF1D-2E42-42B0-8DE9-7325BB536B6A}">
      <dgm:prSet/>
      <dgm:spPr/>
      <dgm:t>
        <a:bodyPr/>
        <a:lstStyle/>
        <a:p>
          <a:endParaRPr lang="en-US"/>
        </a:p>
      </dgm:t>
    </dgm:pt>
    <dgm:pt modelId="{49C5BB12-A8AD-4DF9-A09F-4FE58D3EC2B4}" type="sibTrans" cxnId="{1BEEDF1D-2E42-42B0-8DE9-7325BB536B6A}">
      <dgm:prSet/>
      <dgm:spPr/>
      <dgm:t>
        <a:bodyPr/>
        <a:lstStyle/>
        <a:p>
          <a:endParaRPr lang="en-US"/>
        </a:p>
      </dgm:t>
    </dgm:pt>
    <dgm:pt modelId="{513534B8-7F69-487D-BFB1-7708FF79D538}" type="pres">
      <dgm:prSet presAssocID="{83A4090A-984E-4CBB-9598-F375D96F1025}" presName="root" presStyleCnt="0">
        <dgm:presLayoutVars>
          <dgm:dir/>
          <dgm:resizeHandles val="exact"/>
        </dgm:presLayoutVars>
      </dgm:prSet>
      <dgm:spPr/>
    </dgm:pt>
    <dgm:pt modelId="{19B35A90-E48F-436F-B339-DF13E82894BE}" type="pres">
      <dgm:prSet presAssocID="{4D18234F-2E93-45DF-BDE8-7C8657D10651}" presName="compNode" presStyleCnt="0"/>
      <dgm:spPr/>
    </dgm:pt>
    <dgm:pt modelId="{622417E2-8E30-4737-A5FE-32838E02B1E4}" type="pres">
      <dgm:prSet presAssocID="{4D18234F-2E93-45DF-BDE8-7C8657D1065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58B3104-14E1-4AC9-96AC-0DB667EB5B13}" type="pres">
      <dgm:prSet presAssocID="{4D18234F-2E93-45DF-BDE8-7C8657D10651}" presName="spaceRect" presStyleCnt="0"/>
      <dgm:spPr/>
    </dgm:pt>
    <dgm:pt modelId="{07B8890E-87DD-437F-8BB3-F7477580D85C}" type="pres">
      <dgm:prSet presAssocID="{4D18234F-2E93-45DF-BDE8-7C8657D10651}" presName="textRect" presStyleLbl="revTx" presStyleIdx="0" presStyleCnt="4">
        <dgm:presLayoutVars>
          <dgm:chMax val="1"/>
          <dgm:chPref val="1"/>
        </dgm:presLayoutVars>
      </dgm:prSet>
      <dgm:spPr/>
    </dgm:pt>
    <dgm:pt modelId="{07165537-5B8A-4261-9CB4-28CAE8E7071B}" type="pres">
      <dgm:prSet presAssocID="{8DF05A58-6CF4-4A7E-9177-E3EF49258C69}" presName="sibTrans" presStyleCnt="0"/>
      <dgm:spPr/>
    </dgm:pt>
    <dgm:pt modelId="{597E93CE-9AF9-4F63-8E08-CF71865B9C3D}" type="pres">
      <dgm:prSet presAssocID="{51EAE0F8-4A95-4A04-ACC0-0CBA26FA166E}" presName="compNode" presStyleCnt="0"/>
      <dgm:spPr/>
    </dgm:pt>
    <dgm:pt modelId="{A5B50B94-9D04-4500-B361-94ADA80D967A}" type="pres">
      <dgm:prSet presAssocID="{51EAE0F8-4A95-4A04-ACC0-0CBA26FA16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A1ACC9EA-3C51-40F8-B02E-5B15873F2572}" type="pres">
      <dgm:prSet presAssocID="{51EAE0F8-4A95-4A04-ACC0-0CBA26FA166E}" presName="spaceRect" presStyleCnt="0"/>
      <dgm:spPr/>
    </dgm:pt>
    <dgm:pt modelId="{560CCC17-73BA-4986-861B-320A5682A128}" type="pres">
      <dgm:prSet presAssocID="{51EAE0F8-4A95-4A04-ACC0-0CBA26FA166E}" presName="textRect" presStyleLbl="revTx" presStyleIdx="1" presStyleCnt="4">
        <dgm:presLayoutVars>
          <dgm:chMax val="1"/>
          <dgm:chPref val="1"/>
        </dgm:presLayoutVars>
      </dgm:prSet>
      <dgm:spPr/>
    </dgm:pt>
    <dgm:pt modelId="{668C1E49-EF09-4C59-8A1E-7179901C05F9}" type="pres">
      <dgm:prSet presAssocID="{62FA2E65-E8D7-4AF5-8835-1C58EF245E61}" presName="sibTrans" presStyleCnt="0"/>
      <dgm:spPr/>
    </dgm:pt>
    <dgm:pt modelId="{FF653145-74F4-4EB2-A370-DEA8156C1CCA}" type="pres">
      <dgm:prSet presAssocID="{230C01C4-ABC2-4E1E-B34B-5421E43F2459}" presName="compNode" presStyleCnt="0"/>
      <dgm:spPr/>
    </dgm:pt>
    <dgm:pt modelId="{49AFC111-93A2-4F52-A983-5EDF1418E71E}" type="pres">
      <dgm:prSet presAssocID="{230C01C4-ABC2-4E1E-B34B-5421E43F24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34E8D04-405F-4BCC-892C-51C41369D2D5}" type="pres">
      <dgm:prSet presAssocID="{230C01C4-ABC2-4E1E-B34B-5421E43F2459}" presName="spaceRect" presStyleCnt="0"/>
      <dgm:spPr/>
    </dgm:pt>
    <dgm:pt modelId="{B449D044-38FF-4AA9-980A-97E6789F508E}" type="pres">
      <dgm:prSet presAssocID="{230C01C4-ABC2-4E1E-B34B-5421E43F2459}" presName="textRect" presStyleLbl="revTx" presStyleIdx="2" presStyleCnt="4">
        <dgm:presLayoutVars>
          <dgm:chMax val="1"/>
          <dgm:chPref val="1"/>
        </dgm:presLayoutVars>
      </dgm:prSet>
      <dgm:spPr/>
    </dgm:pt>
    <dgm:pt modelId="{C3A53B2C-6486-4E0F-8C8C-7A157A635797}" type="pres">
      <dgm:prSet presAssocID="{23450C3A-E08C-49EA-8F04-6D8E8EE75E88}" presName="sibTrans" presStyleCnt="0"/>
      <dgm:spPr/>
    </dgm:pt>
    <dgm:pt modelId="{5236B0BC-DD4F-4E10-8356-6A42610760FD}" type="pres">
      <dgm:prSet presAssocID="{C1F77FEF-1A09-4A96-9D84-9B5110A7B8A2}" presName="compNode" presStyleCnt="0"/>
      <dgm:spPr/>
    </dgm:pt>
    <dgm:pt modelId="{361E563D-F37F-41F3-A9C4-057364771B83}" type="pres">
      <dgm:prSet presAssocID="{C1F77FEF-1A09-4A96-9D84-9B5110A7B8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9A8A0407-9C82-4F61-A375-537C2E8ED356}" type="pres">
      <dgm:prSet presAssocID="{C1F77FEF-1A09-4A96-9D84-9B5110A7B8A2}" presName="spaceRect" presStyleCnt="0"/>
      <dgm:spPr/>
    </dgm:pt>
    <dgm:pt modelId="{978D6BEE-2ED8-496E-A1D0-C4F39B8E6A98}" type="pres">
      <dgm:prSet presAssocID="{C1F77FEF-1A09-4A96-9D84-9B5110A7B8A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BEEDF1D-2E42-42B0-8DE9-7325BB536B6A}" srcId="{83A4090A-984E-4CBB-9598-F375D96F1025}" destId="{C1F77FEF-1A09-4A96-9D84-9B5110A7B8A2}" srcOrd="3" destOrd="0" parTransId="{4CA2301C-DDD6-497A-9E00-0939743D1236}" sibTransId="{49C5BB12-A8AD-4DF9-A09F-4FE58D3EC2B4}"/>
    <dgm:cxn modelId="{D400631E-421D-4D75-BA5C-2E313C91D761}" type="presOf" srcId="{51EAE0F8-4A95-4A04-ACC0-0CBA26FA166E}" destId="{560CCC17-73BA-4986-861B-320A5682A128}" srcOrd="0" destOrd="0" presId="urn:microsoft.com/office/officeart/2018/2/layout/IconLabelList"/>
    <dgm:cxn modelId="{88883C37-E66A-4F5B-8703-7FE63AA9369A}" srcId="{83A4090A-984E-4CBB-9598-F375D96F1025}" destId="{230C01C4-ABC2-4E1E-B34B-5421E43F2459}" srcOrd="2" destOrd="0" parTransId="{5D43075C-7666-4E2C-BBE8-98C16C4BF528}" sibTransId="{23450C3A-E08C-49EA-8F04-6D8E8EE75E88}"/>
    <dgm:cxn modelId="{39C8695D-EF6D-4CE7-A026-6DE803FD2155}" srcId="{83A4090A-984E-4CBB-9598-F375D96F1025}" destId="{51EAE0F8-4A95-4A04-ACC0-0CBA26FA166E}" srcOrd="1" destOrd="0" parTransId="{82726C64-7163-4B93-B794-817B26B7CB4D}" sibTransId="{62FA2E65-E8D7-4AF5-8835-1C58EF245E61}"/>
    <dgm:cxn modelId="{F665A676-B785-4666-98ED-02E57BEB1315}" type="presOf" srcId="{230C01C4-ABC2-4E1E-B34B-5421E43F2459}" destId="{B449D044-38FF-4AA9-980A-97E6789F508E}" srcOrd="0" destOrd="0" presId="urn:microsoft.com/office/officeart/2018/2/layout/IconLabelList"/>
    <dgm:cxn modelId="{A4BA8B99-0343-4F8B-96CD-FEF75757F022}" type="presOf" srcId="{C1F77FEF-1A09-4A96-9D84-9B5110A7B8A2}" destId="{978D6BEE-2ED8-496E-A1D0-C4F39B8E6A98}" srcOrd="0" destOrd="0" presId="urn:microsoft.com/office/officeart/2018/2/layout/IconLabelList"/>
    <dgm:cxn modelId="{9A333FCD-D5C0-41F2-9624-C354B5D545C6}" type="presOf" srcId="{83A4090A-984E-4CBB-9598-F375D96F1025}" destId="{513534B8-7F69-487D-BFB1-7708FF79D538}" srcOrd="0" destOrd="0" presId="urn:microsoft.com/office/officeart/2018/2/layout/IconLabelList"/>
    <dgm:cxn modelId="{0397AFDA-9806-4094-848C-793115A2013E}" srcId="{83A4090A-984E-4CBB-9598-F375D96F1025}" destId="{4D18234F-2E93-45DF-BDE8-7C8657D10651}" srcOrd="0" destOrd="0" parTransId="{5E63475D-1857-4EC0-8996-26EB20A91B84}" sibTransId="{8DF05A58-6CF4-4A7E-9177-E3EF49258C69}"/>
    <dgm:cxn modelId="{ED0C82E8-84FE-4BED-A601-F7EAF95FB4EB}" type="presOf" srcId="{4D18234F-2E93-45DF-BDE8-7C8657D10651}" destId="{07B8890E-87DD-437F-8BB3-F7477580D85C}" srcOrd="0" destOrd="0" presId="urn:microsoft.com/office/officeart/2018/2/layout/IconLabelList"/>
    <dgm:cxn modelId="{5B3B4B38-66C2-4F0E-A202-F213DFD1D6A4}" type="presParOf" srcId="{513534B8-7F69-487D-BFB1-7708FF79D538}" destId="{19B35A90-E48F-436F-B339-DF13E82894BE}" srcOrd="0" destOrd="0" presId="urn:microsoft.com/office/officeart/2018/2/layout/IconLabelList"/>
    <dgm:cxn modelId="{6C4B0635-A036-4A21-8C3E-1D8572E78E8A}" type="presParOf" srcId="{19B35A90-E48F-436F-B339-DF13E82894BE}" destId="{622417E2-8E30-4737-A5FE-32838E02B1E4}" srcOrd="0" destOrd="0" presId="urn:microsoft.com/office/officeart/2018/2/layout/IconLabelList"/>
    <dgm:cxn modelId="{E5739EAE-DF7D-4A81-B286-742A66AB50A5}" type="presParOf" srcId="{19B35A90-E48F-436F-B339-DF13E82894BE}" destId="{C58B3104-14E1-4AC9-96AC-0DB667EB5B13}" srcOrd="1" destOrd="0" presId="urn:microsoft.com/office/officeart/2018/2/layout/IconLabelList"/>
    <dgm:cxn modelId="{4E4C87D7-0F05-4FD7-A17E-E75A3F0E5CC6}" type="presParOf" srcId="{19B35A90-E48F-436F-B339-DF13E82894BE}" destId="{07B8890E-87DD-437F-8BB3-F7477580D85C}" srcOrd="2" destOrd="0" presId="urn:microsoft.com/office/officeart/2018/2/layout/IconLabelList"/>
    <dgm:cxn modelId="{5FF1EA90-9D54-4813-9C51-56E36B51FA50}" type="presParOf" srcId="{513534B8-7F69-487D-BFB1-7708FF79D538}" destId="{07165537-5B8A-4261-9CB4-28CAE8E7071B}" srcOrd="1" destOrd="0" presId="urn:microsoft.com/office/officeart/2018/2/layout/IconLabelList"/>
    <dgm:cxn modelId="{A08AE28B-192F-4590-BCCA-5A99087FAEF5}" type="presParOf" srcId="{513534B8-7F69-487D-BFB1-7708FF79D538}" destId="{597E93CE-9AF9-4F63-8E08-CF71865B9C3D}" srcOrd="2" destOrd="0" presId="urn:microsoft.com/office/officeart/2018/2/layout/IconLabelList"/>
    <dgm:cxn modelId="{4C38E6EE-FF77-4445-9BCA-6E85FC11F6C9}" type="presParOf" srcId="{597E93CE-9AF9-4F63-8E08-CF71865B9C3D}" destId="{A5B50B94-9D04-4500-B361-94ADA80D967A}" srcOrd="0" destOrd="0" presId="urn:microsoft.com/office/officeart/2018/2/layout/IconLabelList"/>
    <dgm:cxn modelId="{42E93791-CF48-4BA8-9D0D-E6D618E29E6C}" type="presParOf" srcId="{597E93CE-9AF9-4F63-8E08-CF71865B9C3D}" destId="{A1ACC9EA-3C51-40F8-B02E-5B15873F2572}" srcOrd="1" destOrd="0" presId="urn:microsoft.com/office/officeart/2018/2/layout/IconLabelList"/>
    <dgm:cxn modelId="{AB971156-6884-40E9-BAAD-0EABED244069}" type="presParOf" srcId="{597E93CE-9AF9-4F63-8E08-CF71865B9C3D}" destId="{560CCC17-73BA-4986-861B-320A5682A128}" srcOrd="2" destOrd="0" presId="urn:microsoft.com/office/officeart/2018/2/layout/IconLabelList"/>
    <dgm:cxn modelId="{6F0F129A-C3AB-4798-94F1-62797CAEB98E}" type="presParOf" srcId="{513534B8-7F69-487D-BFB1-7708FF79D538}" destId="{668C1E49-EF09-4C59-8A1E-7179901C05F9}" srcOrd="3" destOrd="0" presId="urn:microsoft.com/office/officeart/2018/2/layout/IconLabelList"/>
    <dgm:cxn modelId="{0A61C4E9-78AB-41F9-8017-97557F108B88}" type="presParOf" srcId="{513534B8-7F69-487D-BFB1-7708FF79D538}" destId="{FF653145-74F4-4EB2-A370-DEA8156C1CCA}" srcOrd="4" destOrd="0" presId="urn:microsoft.com/office/officeart/2018/2/layout/IconLabelList"/>
    <dgm:cxn modelId="{62F3ADC2-1473-487E-ACEF-8BA749D1AFB1}" type="presParOf" srcId="{FF653145-74F4-4EB2-A370-DEA8156C1CCA}" destId="{49AFC111-93A2-4F52-A983-5EDF1418E71E}" srcOrd="0" destOrd="0" presId="urn:microsoft.com/office/officeart/2018/2/layout/IconLabelList"/>
    <dgm:cxn modelId="{A2F7DC19-948C-44C1-B668-D8476B6A6DE6}" type="presParOf" srcId="{FF653145-74F4-4EB2-A370-DEA8156C1CCA}" destId="{434E8D04-405F-4BCC-892C-51C41369D2D5}" srcOrd="1" destOrd="0" presId="urn:microsoft.com/office/officeart/2018/2/layout/IconLabelList"/>
    <dgm:cxn modelId="{6610B798-33B9-4913-8ABD-53F06E966FD3}" type="presParOf" srcId="{FF653145-74F4-4EB2-A370-DEA8156C1CCA}" destId="{B449D044-38FF-4AA9-980A-97E6789F508E}" srcOrd="2" destOrd="0" presId="urn:microsoft.com/office/officeart/2018/2/layout/IconLabelList"/>
    <dgm:cxn modelId="{C7C0DC06-6630-49D9-B6EB-1EC81169C261}" type="presParOf" srcId="{513534B8-7F69-487D-BFB1-7708FF79D538}" destId="{C3A53B2C-6486-4E0F-8C8C-7A157A635797}" srcOrd="5" destOrd="0" presId="urn:microsoft.com/office/officeart/2018/2/layout/IconLabelList"/>
    <dgm:cxn modelId="{FE567F15-06EA-4A72-BD2B-6C3C49B08CB2}" type="presParOf" srcId="{513534B8-7F69-487D-BFB1-7708FF79D538}" destId="{5236B0BC-DD4F-4E10-8356-6A42610760FD}" srcOrd="6" destOrd="0" presId="urn:microsoft.com/office/officeart/2018/2/layout/IconLabelList"/>
    <dgm:cxn modelId="{CD42FD68-F3C9-4107-8461-18435AAF2C2C}" type="presParOf" srcId="{5236B0BC-DD4F-4E10-8356-6A42610760FD}" destId="{361E563D-F37F-41F3-A9C4-057364771B83}" srcOrd="0" destOrd="0" presId="urn:microsoft.com/office/officeart/2018/2/layout/IconLabelList"/>
    <dgm:cxn modelId="{17E85C38-35B0-4832-B7FF-D512B3D2DCDF}" type="presParOf" srcId="{5236B0BC-DD4F-4E10-8356-6A42610760FD}" destId="{9A8A0407-9C82-4F61-A375-537C2E8ED356}" srcOrd="1" destOrd="0" presId="urn:microsoft.com/office/officeart/2018/2/layout/IconLabelList"/>
    <dgm:cxn modelId="{29364071-BB99-460A-8A78-3971D6B9701B}" type="presParOf" srcId="{5236B0BC-DD4F-4E10-8356-6A42610760FD}" destId="{978D6BEE-2ED8-496E-A1D0-C4F39B8E6A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C06C1C-3973-45EB-9D3B-77B7B5CF4A2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FF0574E-AFA9-4F00-BBD6-36F5F80315A4}">
      <dgm:prSet/>
      <dgm:spPr/>
      <dgm:t>
        <a:bodyPr/>
        <a:lstStyle/>
        <a:p>
          <a:pPr>
            <a:defRPr cap="all"/>
          </a:pPr>
          <a:r>
            <a:rPr lang="es-US" dirty="0"/>
            <a:t>FaceID</a:t>
          </a:r>
          <a:endParaRPr lang="en-US" dirty="0"/>
        </a:p>
      </dgm:t>
    </dgm:pt>
    <dgm:pt modelId="{85E21E9D-09CF-417E-A21F-2415C0BD62CC}" type="parTrans" cxnId="{324DD05D-C74B-4244-B6B4-CEEB9BE8D71F}">
      <dgm:prSet/>
      <dgm:spPr/>
      <dgm:t>
        <a:bodyPr/>
        <a:lstStyle/>
        <a:p>
          <a:endParaRPr lang="en-US"/>
        </a:p>
      </dgm:t>
    </dgm:pt>
    <dgm:pt modelId="{37506E00-EB96-4EFD-85EB-B4157BDB266B}" type="sibTrans" cxnId="{324DD05D-C74B-4244-B6B4-CEEB9BE8D71F}">
      <dgm:prSet/>
      <dgm:spPr/>
      <dgm:t>
        <a:bodyPr/>
        <a:lstStyle/>
        <a:p>
          <a:endParaRPr lang="en-US"/>
        </a:p>
      </dgm:t>
    </dgm:pt>
    <dgm:pt modelId="{2D7713EE-08F9-4845-B6FB-47700C8E4BD5}">
      <dgm:prSet/>
      <dgm:spPr/>
      <dgm:t>
        <a:bodyPr/>
        <a:lstStyle/>
        <a:p>
          <a:pPr>
            <a:defRPr cap="all"/>
          </a:pPr>
          <a:r>
            <a:rPr lang="es-US"/>
            <a:t>Signature verification</a:t>
          </a:r>
          <a:endParaRPr lang="en-US" dirty="0"/>
        </a:p>
      </dgm:t>
    </dgm:pt>
    <dgm:pt modelId="{076F1294-2720-462B-80E1-18B4208DB078}" type="parTrans" cxnId="{45ED7E3B-B9B6-4949-AA5E-A48E38D4EAE0}">
      <dgm:prSet/>
      <dgm:spPr/>
      <dgm:t>
        <a:bodyPr/>
        <a:lstStyle/>
        <a:p>
          <a:endParaRPr lang="en-US"/>
        </a:p>
      </dgm:t>
    </dgm:pt>
    <dgm:pt modelId="{38E8B5F3-F198-477F-8021-3FB0CC2C1736}" type="sibTrans" cxnId="{45ED7E3B-B9B6-4949-AA5E-A48E38D4EAE0}">
      <dgm:prSet/>
      <dgm:spPr/>
      <dgm:t>
        <a:bodyPr/>
        <a:lstStyle/>
        <a:p>
          <a:endParaRPr lang="en-US"/>
        </a:p>
      </dgm:t>
    </dgm:pt>
    <dgm:pt modelId="{2B66835C-9B25-486E-92E9-677ED8FBC8A9}">
      <dgm:prSet/>
      <dgm:spPr/>
      <dgm:t>
        <a:bodyPr/>
        <a:lstStyle/>
        <a:p>
          <a:pPr>
            <a:defRPr cap="all"/>
          </a:pPr>
          <a:r>
            <a:rPr lang="es-US"/>
            <a:t>Fingerprinting vehicles</a:t>
          </a:r>
          <a:endParaRPr lang="en-US"/>
        </a:p>
      </dgm:t>
    </dgm:pt>
    <dgm:pt modelId="{BC456EE8-8ABC-49C0-ACFF-B16563334436}" type="parTrans" cxnId="{33997323-8E40-4447-9553-B0EFCC06BF19}">
      <dgm:prSet/>
      <dgm:spPr/>
      <dgm:t>
        <a:bodyPr/>
        <a:lstStyle/>
        <a:p>
          <a:endParaRPr lang="en-US"/>
        </a:p>
      </dgm:t>
    </dgm:pt>
    <dgm:pt modelId="{DF9EFF35-FFC8-4EF8-B809-10B4DD1A88F8}" type="sibTrans" cxnId="{33997323-8E40-4447-9553-B0EFCC06BF19}">
      <dgm:prSet/>
      <dgm:spPr/>
      <dgm:t>
        <a:bodyPr/>
        <a:lstStyle/>
        <a:p>
          <a:endParaRPr lang="en-US"/>
        </a:p>
      </dgm:t>
    </dgm:pt>
    <dgm:pt modelId="{A8A33E21-FB68-4E1A-AD45-8BCEE47BF786}" type="pres">
      <dgm:prSet presAssocID="{E8C06C1C-3973-45EB-9D3B-77B7B5CF4A2A}" presName="root" presStyleCnt="0">
        <dgm:presLayoutVars>
          <dgm:dir/>
          <dgm:resizeHandles val="exact"/>
        </dgm:presLayoutVars>
      </dgm:prSet>
      <dgm:spPr/>
    </dgm:pt>
    <dgm:pt modelId="{1A612659-59A7-4BAA-B009-C461C7760579}" type="pres">
      <dgm:prSet presAssocID="{8FF0574E-AFA9-4F00-BBD6-36F5F80315A4}" presName="compNode" presStyleCnt="0"/>
      <dgm:spPr/>
    </dgm:pt>
    <dgm:pt modelId="{7E7ECFC3-E501-43B9-AEE7-01449022F190}" type="pres">
      <dgm:prSet presAssocID="{8FF0574E-AFA9-4F00-BBD6-36F5F80315A4}" presName="iconBgRect" presStyleLbl="bgShp" presStyleIdx="0" presStyleCnt="3"/>
      <dgm:spPr/>
    </dgm:pt>
    <dgm:pt modelId="{FA198EE2-BD14-4198-8306-C5975303CA3F}" type="pres">
      <dgm:prSet presAssocID="{8FF0574E-AFA9-4F00-BBD6-36F5F80315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phone"/>
        </a:ext>
      </dgm:extLst>
    </dgm:pt>
    <dgm:pt modelId="{5F4700E8-C02D-4150-9027-9247214C0D08}" type="pres">
      <dgm:prSet presAssocID="{8FF0574E-AFA9-4F00-BBD6-36F5F80315A4}" presName="spaceRect" presStyleCnt="0"/>
      <dgm:spPr/>
    </dgm:pt>
    <dgm:pt modelId="{83E4C51F-6DB5-4138-861C-BB003AE86829}" type="pres">
      <dgm:prSet presAssocID="{8FF0574E-AFA9-4F00-BBD6-36F5F80315A4}" presName="textRect" presStyleLbl="revTx" presStyleIdx="0" presStyleCnt="3">
        <dgm:presLayoutVars>
          <dgm:chMax val="1"/>
          <dgm:chPref val="1"/>
        </dgm:presLayoutVars>
      </dgm:prSet>
      <dgm:spPr/>
    </dgm:pt>
    <dgm:pt modelId="{25CD2F99-04CD-47D6-850E-72BDCDAF5E6B}" type="pres">
      <dgm:prSet presAssocID="{37506E00-EB96-4EFD-85EB-B4157BDB266B}" presName="sibTrans" presStyleCnt="0"/>
      <dgm:spPr/>
    </dgm:pt>
    <dgm:pt modelId="{D85A6CF6-2BDE-47F3-98FE-9BC9F85C1AD7}" type="pres">
      <dgm:prSet presAssocID="{2D7713EE-08F9-4845-B6FB-47700C8E4BD5}" presName="compNode" presStyleCnt="0"/>
      <dgm:spPr/>
    </dgm:pt>
    <dgm:pt modelId="{7D118C13-99AB-4378-B9D1-DFEE926D094B}" type="pres">
      <dgm:prSet presAssocID="{2D7713EE-08F9-4845-B6FB-47700C8E4BD5}" presName="iconBgRect" presStyleLbl="bgShp" presStyleIdx="1" presStyleCnt="3"/>
      <dgm:spPr/>
    </dgm:pt>
    <dgm:pt modelId="{2F17F70C-9ED0-49F8-9643-906076D7EDF8}" type="pres">
      <dgm:prSet presAssocID="{2D7713EE-08F9-4845-B6FB-47700C8E4B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46ED35F2-D8FA-4BE4-A2AE-55D5C5475290}" type="pres">
      <dgm:prSet presAssocID="{2D7713EE-08F9-4845-B6FB-47700C8E4BD5}" presName="spaceRect" presStyleCnt="0"/>
      <dgm:spPr/>
    </dgm:pt>
    <dgm:pt modelId="{BAA27C8C-2DE8-4D2D-83DE-DC63A0CC3C37}" type="pres">
      <dgm:prSet presAssocID="{2D7713EE-08F9-4845-B6FB-47700C8E4BD5}" presName="textRect" presStyleLbl="revTx" presStyleIdx="1" presStyleCnt="3">
        <dgm:presLayoutVars>
          <dgm:chMax val="1"/>
          <dgm:chPref val="1"/>
        </dgm:presLayoutVars>
      </dgm:prSet>
      <dgm:spPr/>
    </dgm:pt>
    <dgm:pt modelId="{FFD538B9-345B-4842-BA59-3C3FD7006F71}" type="pres">
      <dgm:prSet presAssocID="{38E8B5F3-F198-477F-8021-3FB0CC2C1736}" presName="sibTrans" presStyleCnt="0"/>
      <dgm:spPr/>
    </dgm:pt>
    <dgm:pt modelId="{AA92F9AE-B268-4B92-8D43-AE6A7C8CA7FE}" type="pres">
      <dgm:prSet presAssocID="{2B66835C-9B25-486E-92E9-677ED8FBC8A9}" presName="compNode" presStyleCnt="0"/>
      <dgm:spPr/>
    </dgm:pt>
    <dgm:pt modelId="{7544C5FA-2CE3-459E-8168-C66B15A33058}" type="pres">
      <dgm:prSet presAssocID="{2B66835C-9B25-486E-92E9-677ED8FBC8A9}" presName="iconBgRect" presStyleLbl="bgShp" presStyleIdx="2" presStyleCnt="3"/>
      <dgm:spPr/>
    </dgm:pt>
    <dgm:pt modelId="{81CFB6E9-42AB-4349-BCCE-2C9F01E07B71}" type="pres">
      <dgm:prSet presAssocID="{2B66835C-9B25-486E-92E9-677ED8FBC8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CEAF328A-908D-461A-A567-A12A09AEC408}" type="pres">
      <dgm:prSet presAssocID="{2B66835C-9B25-486E-92E9-677ED8FBC8A9}" presName="spaceRect" presStyleCnt="0"/>
      <dgm:spPr/>
    </dgm:pt>
    <dgm:pt modelId="{1E611493-5979-45D4-A12A-F40D7D13DE00}" type="pres">
      <dgm:prSet presAssocID="{2B66835C-9B25-486E-92E9-677ED8FBC8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C99E17-129A-47BF-9278-FE91446A7242}" type="presOf" srcId="{2D7713EE-08F9-4845-B6FB-47700C8E4BD5}" destId="{BAA27C8C-2DE8-4D2D-83DE-DC63A0CC3C37}" srcOrd="0" destOrd="0" presId="urn:microsoft.com/office/officeart/2018/5/layout/IconCircleLabelList"/>
    <dgm:cxn modelId="{33997323-8E40-4447-9553-B0EFCC06BF19}" srcId="{E8C06C1C-3973-45EB-9D3B-77B7B5CF4A2A}" destId="{2B66835C-9B25-486E-92E9-677ED8FBC8A9}" srcOrd="2" destOrd="0" parTransId="{BC456EE8-8ABC-49C0-ACFF-B16563334436}" sibTransId="{DF9EFF35-FFC8-4EF8-B809-10B4DD1A88F8}"/>
    <dgm:cxn modelId="{45ED7E3B-B9B6-4949-AA5E-A48E38D4EAE0}" srcId="{E8C06C1C-3973-45EB-9D3B-77B7B5CF4A2A}" destId="{2D7713EE-08F9-4845-B6FB-47700C8E4BD5}" srcOrd="1" destOrd="0" parTransId="{076F1294-2720-462B-80E1-18B4208DB078}" sibTransId="{38E8B5F3-F198-477F-8021-3FB0CC2C1736}"/>
    <dgm:cxn modelId="{324DD05D-C74B-4244-B6B4-CEEB9BE8D71F}" srcId="{E8C06C1C-3973-45EB-9D3B-77B7B5CF4A2A}" destId="{8FF0574E-AFA9-4F00-BBD6-36F5F80315A4}" srcOrd="0" destOrd="0" parTransId="{85E21E9D-09CF-417E-A21F-2415C0BD62CC}" sibTransId="{37506E00-EB96-4EFD-85EB-B4157BDB266B}"/>
    <dgm:cxn modelId="{3D159186-6C7E-43EF-BA60-69F5F25BFE18}" type="presOf" srcId="{2B66835C-9B25-486E-92E9-677ED8FBC8A9}" destId="{1E611493-5979-45D4-A12A-F40D7D13DE00}" srcOrd="0" destOrd="0" presId="urn:microsoft.com/office/officeart/2018/5/layout/IconCircleLabelList"/>
    <dgm:cxn modelId="{D0EDCDCE-5DCD-42BD-92D0-C26C37D84AA5}" type="presOf" srcId="{8FF0574E-AFA9-4F00-BBD6-36F5F80315A4}" destId="{83E4C51F-6DB5-4138-861C-BB003AE86829}" srcOrd="0" destOrd="0" presId="urn:microsoft.com/office/officeart/2018/5/layout/IconCircleLabelList"/>
    <dgm:cxn modelId="{0B1A64E9-AB66-42EF-8463-C86A9CF711E4}" type="presOf" srcId="{E8C06C1C-3973-45EB-9D3B-77B7B5CF4A2A}" destId="{A8A33E21-FB68-4E1A-AD45-8BCEE47BF786}" srcOrd="0" destOrd="0" presId="urn:microsoft.com/office/officeart/2018/5/layout/IconCircleLabelList"/>
    <dgm:cxn modelId="{E203C5C8-8778-4611-BCDF-3EDC1E59A9AF}" type="presParOf" srcId="{A8A33E21-FB68-4E1A-AD45-8BCEE47BF786}" destId="{1A612659-59A7-4BAA-B009-C461C7760579}" srcOrd="0" destOrd="0" presId="urn:microsoft.com/office/officeart/2018/5/layout/IconCircleLabelList"/>
    <dgm:cxn modelId="{A84639B6-28CB-47C3-99F2-E8E8A4444F35}" type="presParOf" srcId="{1A612659-59A7-4BAA-B009-C461C7760579}" destId="{7E7ECFC3-E501-43B9-AEE7-01449022F190}" srcOrd="0" destOrd="0" presId="urn:microsoft.com/office/officeart/2018/5/layout/IconCircleLabelList"/>
    <dgm:cxn modelId="{95B2244E-314B-4CCF-8D11-EE865ED9C42A}" type="presParOf" srcId="{1A612659-59A7-4BAA-B009-C461C7760579}" destId="{FA198EE2-BD14-4198-8306-C5975303CA3F}" srcOrd="1" destOrd="0" presId="urn:microsoft.com/office/officeart/2018/5/layout/IconCircleLabelList"/>
    <dgm:cxn modelId="{3945FF1D-2F16-4275-BED2-F8BF5F2EEFDA}" type="presParOf" srcId="{1A612659-59A7-4BAA-B009-C461C7760579}" destId="{5F4700E8-C02D-4150-9027-9247214C0D08}" srcOrd="2" destOrd="0" presId="urn:microsoft.com/office/officeart/2018/5/layout/IconCircleLabelList"/>
    <dgm:cxn modelId="{1271FF6D-8A95-4D04-8966-DF9994DC150B}" type="presParOf" srcId="{1A612659-59A7-4BAA-B009-C461C7760579}" destId="{83E4C51F-6DB5-4138-861C-BB003AE86829}" srcOrd="3" destOrd="0" presId="urn:microsoft.com/office/officeart/2018/5/layout/IconCircleLabelList"/>
    <dgm:cxn modelId="{F8A21A3A-3471-411B-AC47-A45DADF211AB}" type="presParOf" srcId="{A8A33E21-FB68-4E1A-AD45-8BCEE47BF786}" destId="{25CD2F99-04CD-47D6-850E-72BDCDAF5E6B}" srcOrd="1" destOrd="0" presId="urn:microsoft.com/office/officeart/2018/5/layout/IconCircleLabelList"/>
    <dgm:cxn modelId="{C6382858-0669-47E4-A006-41FDAA3790DF}" type="presParOf" srcId="{A8A33E21-FB68-4E1A-AD45-8BCEE47BF786}" destId="{D85A6CF6-2BDE-47F3-98FE-9BC9F85C1AD7}" srcOrd="2" destOrd="0" presId="urn:microsoft.com/office/officeart/2018/5/layout/IconCircleLabelList"/>
    <dgm:cxn modelId="{07766E52-2814-4F09-895F-4D37031CD15B}" type="presParOf" srcId="{D85A6CF6-2BDE-47F3-98FE-9BC9F85C1AD7}" destId="{7D118C13-99AB-4378-B9D1-DFEE926D094B}" srcOrd="0" destOrd="0" presId="urn:microsoft.com/office/officeart/2018/5/layout/IconCircleLabelList"/>
    <dgm:cxn modelId="{31A08825-4597-43DC-814E-0BAD502E1882}" type="presParOf" srcId="{D85A6CF6-2BDE-47F3-98FE-9BC9F85C1AD7}" destId="{2F17F70C-9ED0-49F8-9643-906076D7EDF8}" srcOrd="1" destOrd="0" presId="urn:microsoft.com/office/officeart/2018/5/layout/IconCircleLabelList"/>
    <dgm:cxn modelId="{8A80CE4C-19F2-4B4E-9005-14DF01613862}" type="presParOf" srcId="{D85A6CF6-2BDE-47F3-98FE-9BC9F85C1AD7}" destId="{46ED35F2-D8FA-4BE4-A2AE-55D5C5475290}" srcOrd="2" destOrd="0" presId="urn:microsoft.com/office/officeart/2018/5/layout/IconCircleLabelList"/>
    <dgm:cxn modelId="{B2A985DC-6B9C-4EA7-9405-35C0B0FB8EBA}" type="presParOf" srcId="{D85A6CF6-2BDE-47F3-98FE-9BC9F85C1AD7}" destId="{BAA27C8C-2DE8-4D2D-83DE-DC63A0CC3C37}" srcOrd="3" destOrd="0" presId="urn:microsoft.com/office/officeart/2018/5/layout/IconCircleLabelList"/>
    <dgm:cxn modelId="{EC5FE55F-EC4B-480E-9827-AF2BA0EC2309}" type="presParOf" srcId="{A8A33E21-FB68-4E1A-AD45-8BCEE47BF786}" destId="{FFD538B9-345B-4842-BA59-3C3FD7006F71}" srcOrd="3" destOrd="0" presId="urn:microsoft.com/office/officeart/2018/5/layout/IconCircleLabelList"/>
    <dgm:cxn modelId="{0EAF7D95-1407-44CD-869D-0D0E18DF1DDB}" type="presParOf" srcId="{A8A33E21-FB68-4E1A-AD45-8BCEE47BF786}" destId="{AA92F9AE-B268-4B92-8D43-AE6A7C8CA7FE}" srcOrd="4" destOrd="0" presId="urn:microsoft.com/office/officeart/2018/5/layout/IconCircleLabelList"/>
    <dgm:cxn modelId="{04CBB25B-95C5-4958-9047-58E289589596}" type="presParOf" srcId="{AA92F9AE-B268-4B92-8D43-AE6A7C8CA7FE}" destId="{7544C5FA-2CE3-459E-8168-C66B15A33058}" srcOrd="0" destOrd="0" presId="urn:microsoft.com/office/officeart/2018/5/layout/IconCircleLabelList"/>
    <dgm:cxn modelId="{6B0ED5D4-F877-42A0-949E-923234574B90}" type="presParOf" srcId="{AA92F9AE-B268-4B92-8D43-AE6A7C8CA7FE}" destId="{81CFB6E9-42AB-4349-BCCE-2C9F01E07B71}" srcOrd="1" destOrd="0" presId="urn:microsoft.com/office/officeart/2018/5/layout/IconCircleLabelList"/>
    <dgm:cxn modelId="{056497B0-C880-4B98-800E-F6940AC0E180}" type="presParOf" srcId="{AA92F9AE-B268-4B92-8D43-AE6A7C8CA7FE}" destId="{CEAF328A-908D-461A-A567-A12A09AEC408}" srcOrd="2" destOrd="0" presId="urn:microsoft.com/office/officeart/2018/5/layout/IconCircleLabelList"/>
    <dgm:cxn modelId="{7B41E067-8FA6-46F0-BF89-C364B084C2CB}" type="presParOf" srcId="{AA92F9AE-B268-4B92-8D43-AE6A7C8CA7FE}" destId="{1E611493-5979-45D4-A12A-F40D7D13D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417E2-8E30-4737-A5FE-32838E02B1E4}">
      <dsp:nvSpPr>
        <dsp:cNvPr id="0" name=""/>
        <dsp:cNvSpPr/>
      </dsp:nvSpPr>
      <dsp:spPr>
        <a:xfrm>
          <a:off x="790942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8890E-87DD-437F-8BB3-F7477580D85C}">
      <dsp:nvSpPr>
        <dsp:cNvPr id="0" name=""/>
        <dsp:cNvSpPr/>
      </dsp:nvSpPr>
      <dsp:spPr>
        <a:xfrm>
          <a:off x="137302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900" kern="1200"/>
            <a:t>Motivation</a:t>
          </a:r>
          <a:endParaRPr lang="en-US" sz="2900" kern="1200"/>
        </a:p>
      </dsp:txBody>
      <dsp:txXfrm>
        <a:off x="137302" y="2171892"/>
        <a:ext cx="2376871" cy="720000"/>
      </dsp:txXfrm>
    </dsp:sp>
    <dsp:sp modelId="{A5B50B94-9D04-4500-B361-94ADA80D967A}">
      <dsp:nvSpPr>
        <dsp:cNvPr id="0" name=""/>
        <dsp:cNvSpPr/>
      </dsp:nvSpPr>
      <dsp:spPr>
        <a:xfrm>
          <a:off x="3583766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CCC17-73BA-4986-861B-320A5682A128}">
      <dsp:nvSpPr>
        <dsp:cNvPr id="0" name=""/>
        <dsp:cNvSpPr/>
      </dsp:nvSpPr>
      <dsp:spPr>
        <a:xfrm>
          <a:off x="2930126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900" kern="1200"/>
            <a:t>Implementation</a:t>
          </a:r>
          <a:endParaRPr lang="en-US" sz="2900" kern="1200"/>
        </a:p>
      </dsp:txBody>
      <dsp:txXfrm>
        <a:off x="2930126" y="2171892"/>
        <a:ext cx="2376871" cy="720000"/>
      </dsp:txXfrm>
    </dsp:sp>
    <dsp:sp modelId="{49AFC111-93A2-4F52-A983-5EDF1418E71E}">
      <dsp:nvSpPr>
        <dsp:cNvPr id="0" name=""/>
        <dsp:cNvSpPr/>
      </dsp:nvSpPr>
      <dsp:spPr>
        <a:xfrm>
          <a:off x="6376591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9D044-38FF-4AA9-980A-97E6789F508E}">
      <dsp:nvSpPr>
        <dsp:cNvPr id="0" name=""/>
        <dsp:cNvSpPr/>
      </dsp:nvSpPr>
      <dsp:spPr>
        <a:xfrm>
          <a:off x="5722951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900" kern="1200"/>
            <a:t>Applications</a:t>
          </a:r>
          <a:endParaRPr lang="en-US" sz="2900" kern="1200"/>
        </a:p>
      </dsp:txBody>
      <dsp:txXfrm>
        <a:off x="5722951" y="2171892"/>
        <a:ext cx="2376871" cy="720000"/>
      </dsp:txXfrm>
    </dsp:sp>
    <dsp:sp modelId="{361E563D-F37F-41F3-A9C4-057364771B83}">
      <dsp:nvSpPr>
        <dsp:cNvPr id="0" name=""/>
        <dsp:cNvSpPr/>
      </dsp:nvSpPr>
      <dsp:spPr>
        <a:xfrm>
          <a:off x="9169415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D6BEE-2ED8-496E-A1D0-C4F39B8E6A98}">
      <dsp:nvSpPr>
        <dsp:cNvPr id="0" name=""/>
        <dsp:cNvSpPr/>
      </dsp:nvSpPr>
      <dsp:spPr>
        <a:xfrm>
          <a:off x="8515775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900" kern="1200"/>
            <a:t>Omniglot</a:t>
          </a:r>
          <a:endParaRPr lang="en-US" sz="2900" kern="1200"/>
        </a:p>
      </dsp:txBody>
      <dsp:txXfrm>
        <a:off x="8515775" y="2171892"/>
        <a:ext cx="237687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ECFC3-E501-43B9-AEE7-01449022F190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98EE2-BD14-4198-8306-C5975303CA3F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4C51F-6DB5-4138-861C-BB003AE86829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US" sz="2700" kern="1200" dirty="0"/>
            <a:t>FaceID</a:t>
          </a:r>
          <a:endParaRPr lang="en-US" sz="2700" kern="1200" dirty="0"/>
        </a:p>
      </dsp:txBody>
      <dsp:txXfrm>
        <a:off x="50287" y="2784119"/>
        <a:ext cx="3262500" cy="720000"/>
      </dsp:txXfrm>
    </dsp:sp>
    <dsp:sp modelId="{7D118C13-99AB-4378-B9D1-DFEE926D094B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7F70C-9ED0-49F8-9643-906076D7EDF8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27C8C-2DE8-4D2D-83DE-DC63A0CC3C37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US" sz="2700" kern="1200"/>
            <a:t>Signature verification</a:t>
          </a:r>
          <a:endParaRPr lang="en-US" sz="2700" kern="1200" dirty="0"/>
        </a:p>
      </dsp:txBody>
      <dsp:txXfrm>
        <a:off x="3883725" y="2784119"/>
        <a:ext cx="3262500" cy="720000"/>
      </dsp:txXfrm>
    </dsp:sp>
    <dsp:sp modelId="{7544C5FA-2CE3-459E-8168-C66B15A33058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FB6E9-42AB-4349-BCCE-2C9F01E07B71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11493-5979-45D4-A12A-F40D7D13DE00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US" sz="2700" kern="1200"/>
            <a:t>Fingerprinting vehicles</a:t>
          </a:r>
          <a:endParaRPr lang="en-US" sz="2700" kern="1200"/>
        </a:p>
      </dsp:txBody>
      <dsp:txXfrm>
        <a:off x="7717162" y="2784119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C85B59-496A-0448-AD32-E150BFC0E6E3}" type="datetimeFigureOut">
              <a:rPr lang="es-US" smtClean="0"/>
              <a:t>8/27/19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7D5B6F-5190-8D44-A51A-6EF5102B45C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8293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B59-496A-0448-AD32-E150BFC0E6E3}" type="datetimeFigureOut">
              <a:rPr lang="es-US" smtClean="0"/>
              <a:t>8/27/19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5B6F-5190-8D44-A51A-6EF5102B45C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2570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C85B59-496A-0448-AD32-E150BFC0E6E3}" type="datetimeFigureOut">
              <a:rPr lang="es-US" smtClean="0"/>
              <a:t>8/27/19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7D5B6F-5190-8D44-A51A-6EF5102B45C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948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B59-496A-0448-AD32-E150BFC0E6E3}" type="datetimeFigureOut">
              <a:rPr lang="es-US" smtClean="0"/>
              <a:t>8/27/19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47D5B6F-5190-8D44-A51A-6EF5102B45C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2408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C85B59-496A-0448-AD32-E150BFC0E6E3}" type="datetimeFigureOut">
              <a:rPr lang="es-US" smtClean="0"/>
              <a:t>8/27/19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7D5B6F-5190-8D44-A51A-6EF5102B45C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2837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B59-496A-0448-AD32-E150BFC0E6E3}" type="datetimeFigureOut">
              <a:rPr lang="es-US" smtClean="0"/>
              <a:t>8/27/19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5B6F-5190-8D44-A51A-6EF5102B45C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0660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B59-496A-0448-AD32-E150BFC0E6E3}" type="datetimeFigureOut">
              <a:rPr lang="es-US" smtClean="0"/>
              <a:t>8/27/19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5B6F-5190-8D44-A51A-6EF5102B45C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2391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B59-496A-0448-AD32-E150BFC0E6E3}" type="datetimeFigureOut">
              <a:rPr lang="es-US" smtClean="0"/>
              <a:t>8/27/19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5B6F-5190-8D44-A51A-6EF5102B45C6}" type="slidenum">
              <a:rPr lang="es-US" smtClean="0"/>
              <a:t>‹Nº›</a:t>
            </a:fld>
            <a:endParaRPr lang="es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4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B59-496A-0448-AD32-E150BFC0E6E3}" type="datetimeFigureOut">
              <a:rPr lang="es-US" smtClean="0"/>
              <a:t>8/27/19</a:t>
            </a:fld>
            <a:endParaRPr lang="es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5B6F-5190-8D44-A51A-6EF5102B45C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493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C85B59-496A-0448-AD32-E150BFC0E6E3}" type="datetimeFigureOut">
              <a:rPr lang="es-US" smtClean="0"/>
              <a:t>8/27/19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7D5B6F-5190-8D44-A51A-6EF5102B45C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1307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B59-496A-0448-AD32-E150BFC0E6E3}" type="datetimeFigureOut">
              <a:rPr lang="es-US" smtClean="0"/>
              <a:t>8/27/19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5B6F-5190-8D44-A51A-6EF5102B45C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4718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DC85B59-496A-0448-AD32-E150BFC0E6E3}" type="datetimeFigureOut">
              <a:rPr lang="es-US" smtClean="0"/>
              <a:t>8/27/19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47D5B6F-5190-8D44-A51A-6EF5102B45C6}" type="slidenum">
              <a:rPr lang="es-US" smtClean="0"/>
              <a:t>‹Nº›</a:t>
            </a:fld>
            <a:endParaRPr lang="es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461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one-shot-learning-with-siamese-networks-using-keras-17f34e75bb3d" TargetMode="External"/><Relationship Id="rId3" Type="http://schemas.openxmlformats.org/officeDocument/2006/relationships/hyperlink" Target="http://www.cs.toronto.edu/~gkoch/files/msc-thesis.pdf" TargetMode="External"/><Relationship Id="rId7" Type="http://schemas.openxmlformats.org/officeDocument/2006/relationships/hyperlink" Target="https://sorenbouma.github.io/blog/oneshot/" TargetMode="External"/><Relationship Id="rId2" Type="http://schemas.openxmlformats.org/officeDocument/2006/relationships/hyperlink" Target="https://github.com/tirthajyoti/Papers-Literature-ML-DL-RL-AI/blob/master/General-Machine-Learning/The%20Hundred-Page%20Machine%20Learning%20Book%20by%20Andriy%20Burkov/Links%20to%20read%20the%20chapters%20onlin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rendenlake/omniglot" TargetMode="External"/><Relationship Id="rId5" Type="http://schemas.openxmlformats.org/officeDocument/2006/relationships/hyperlink" Target="https://becominghuman.ai/siamese-networks-algorithm-applications-and-pytorch-implementation-4ffa3304c18" TargetMode="External"/><Relationship Id="rId4" Type="http://schemas.openxmlformats.org/officeDocument/2006/relationships/hyperlink" Target="https://arxiv.org/pdf/1707.0213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78691-064A-3947-AC1F-62C9D02CA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s-US"/>
              <a:t>One-Shot Learning</a:t>
            </a:r>
            <a:endParaRPr lang="es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5207E-A8EE-AA43-9227-F2C89CE61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/>
          <a:lstStyle/>
          <a:p>
            <a:r>
              <a:rPr lang="es-US"/>
              <a:t>2d Lt David Crow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27627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27A18-7BE9-F04C-AFB9-A3FC5188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s-US">
                <a:solidFill>
                  <a:srgbClr val="FFFEFF"/>
                </a:solidFill>
              </a:rPr>
              <a:t>Overview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244CCC3-5A14-4EC9-A407-C1DC952C1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20173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46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4731FEA-A5A0-BF49-B0D0-19CFCF24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Motivation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9B455-03E6-6D41-8EB7-633A039B7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>
                <a:solidFill>
                  <a:schemeClr val="accent3"/>
                </a:solidFill>
              </a:rPr>
              <a:t>A standard classifier …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AA1D8C-D533-0643-A339-D03DEDC2C7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s-US" sz="1800" dirty="0"/>
              <a:t>Learns </a:t>
            </a:r>
            <a:r>
              <a:rPr lang="es-US" sz="1800" dirty="0">
                <a:solidFill>
                  <a:schemeClr val="accent3"/>
                </a:solidFill>
              </a:rPr>
              <a:t>every class</a:t>
            </a:r>
          </a:p>
          <a:p>
            <a:pPr lvl="1"/>
            <a:r>
              <a:rPr lang="es-US" sz="1800" dirty="0"/>
              <a:t>Can classify a sample from a known class</a:t>
            </a:r>
          </a:p>
          <a:p>
            <a:pPr lvl="1"/>
            <a:r>
              <a:rPr lang="es-US" sz="1800" dirty="0"/>
              <a:t>Can classify a sample from an unknown class as </a:t>
            </a:r>
            <a:r>
              <a:rPr lang="es-US" sz="1800" i="1" dirty="0">
                <a:solidFill>
                  <a:schemeClr val="accent3"/>
                </a:solidFill>
              </a:rPr>
              <a:t>Unknown Class</a:t>
            </a:r>
            <a:r>
              <a:rPr lang="es-US" sz="1800" dirty="0"/>
              <a:t> by setting a threshold</a:t>
            </a:r>
          </a:p>
          <a:p>
            <a:pPr lvl="1"/>
            <a:r>
              <a:rPr lang="es-US" sz="1800" dirty="0">
                <a:solidFill>
                  <a:schemeClr val="accent3"/>
                </a:solidFill>
              </a:rPr>
              <a:t>Cannot</a:t>
            </a:r>
            <a:r>
              <a:rPr lang="es-US" sz="1800" dirty="0"/>
              <a:t> discriminate between unseen classes</a:t>
            </a:r>
          </a:p>
          <a:p>
            <a:pPr lvl="1"/>
            <a:r>
              <a:rPr lang="es-US" sz="1800" dirty="0">
                <a:solidFill>
                  <a:schemeClr val="accent3"/>
                </a:solidFill>
              </a:rPr>
              <a:t>Is not</a:t>
            </a:r>
            <a:r>
              <a:rPr lang="es-US" sz="1800" dirty="0"/>
              <a:t> extensible to new classes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888F0B1-A957-AA45-AC8E-05566238A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US" dirty="0">
                <a:solidFill>
                  <a:schemeClr val="accent5"/>
                </a:solidFill>
              </a:rPr>
              <a:t>A siamese neural network …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3F35754-D5C8-C546-BB86-40E09C8F3D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es-US" sz="1800" dirty="0"/>
              <a:t>Learns </a:t>
            </a:r>
            <a:r>
              <a:rPr lang="es-US" sz="1800" dirty="0">
                <a:solidFill>
                  <a:schemeClr val="accent5"/>
                </a:solidFill>
              </a:rPr>
              <a:t>similarity</a:t>
            </a:r>
          </a:p>
          <a:p>
            <a:pPr lvl="1"/>
            <a:r>
              <a:rPr lang="es-US" sz="1800" dirty="0"/>
              <a:t>Can classify a sample from a known class</a:t>
            </a:r>
          </a:p>
          <a:p>
            <a:pPr lvl="1"/>
            <a:r>
              <a:rPr lang="es-US" sz="1800" dirty="0"/>
              <a:t>Can classify a sample from an unknown class as </a:t>
            </a:r>
            <a:r>
              <a:rPr lang="es-US" sz="1800" i="1" dirty="0">
                <a:solidFill>
                  <a:schemeClr val="accent5"/>
                </a:solidFill>
              </a:rPr>
              <a:t>New Class X</a:t>
            </a:r>
            <a:r>
              <a:rPr lang="es-US" sz="1800" i="1" dirty="0"/>
              <a:t> </a:t>
            </a:r>
            <a:r>
              <a:rPr lang="es-US" sz="1800" dirty="0"/>
              <a:t>by setting a threshold</a:t>
            </a:r>
          </a:p>
          <a:p>
            <a:pPr lvl="1"/>
            <a:r>
              <a:rPr lang="es-US" sz="1800" dirty="0">
                <a:solidFill>
                  <a:schemeClr val="accent5"/>
                </a:solidFill>
              </a:rPr>
              <a:t>Can</a:t>
            </a:r>
            <a:r>
              <a:rPr lang="es-US" sz="1800" dirty="0"/>
              <a:t> discriminate between unseen classes</a:t>
            </a:r>
          </a:p>
          <a:p>
            <a:pPr lvl="1"/>
            <a:r>
              <a:rPr lang="es-US" sz="1800" dirty="0">
                <a:solidFill>
                  <a:schemeClr val="accent5"/>
                </a:solidFill>
              </a:rPr>
              <a:t>Is</a:t>
            </a:r>
            <a:r>
              <a:rPr lang="es-US" sz="1800" dirty="0"/>
              <a:t> extensible to new classes</a:t>
            </a:r>
          </a:p>
        </p:txBody>
      </p:sp>
    </p:spTree>
    <p:extLst>
      <p:ext uri="{BB962C8B-B14F-4D97-AF65-F5344CB8AC3E}">
        <p14:creationId xmlns:p14="http://schemas.microsoft.com/office/powerpoint/2010/main" val="348802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DB44E-47B4-CA4A-AEB2-B8034244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Implementation</a:t>
            </a:r>
          </a:p>
        </p:txBody>
      </p:sp>
      <p:pic>
        <p:nvPicPr>
          <p:cNvPr id="6" name="Marcador de contenido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7C175F1A-CA92-4E47-AD92-ADDDA3206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2181225"/>
            <a:ext cx="5943600" cy="4064733"/>
          </a:xfrm>
        </p:spPr>
      </p:pic>
      <p:pic>
        <p:nvPicPr>
          <p:cNvPr id="1027" name="Picture 3" descr="page3image3051181104">
            <a:extLst>
              <a:ext uri="{FF2B5EF4-FFF2-40B4-BE49-F238E27FC236}">
                <a16:creationId xmlns:a16="http://schemas.microsoft.com/office/drawing/2014/main" id="{F3A04DC2-2AF0-7440-A799-8AA4E196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85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3image3051181392">
            <a:extLst>
              <a:ext uri="{FF2B5EF4-FFF2-40B4-BE49-F238E27FC236}">
                <a16:creationId xmlns:a16="http://schemas.microsoft.com/office/drawing/2014/main" id="{3D2671BD-D7EA-8847-91B3-A65F50A5E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3image3051181984">
            <a:extLst>
              <a:ext uri="{FF2B5EF4-FFF2-40B4-BE49-F238E27FC236}">
                <a16:creationId xmlns:a16="http://schemas.microsoft.com/office/drawing/2014/main" id="{AE6D4FB4-1480-D34D-BE41-FA51685A1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55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3image3051182960">
            <a:extLst>
              <a:ext uri="{FF2B5EF4-FFF2-40B4-BE49-F238E27FC236}">
                <a16:creationId xmlns:a16="http://schemas.microsoft.com/office/drawing/2014/main" id="{EE4422B5-4428-B642-A369-32A8C64CF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4064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3image3051183248">
            <a:extLst>
              <a:ext uri="{FF2B5EF4-FFF2-40B4-BE49-F238E27FC236}">
                <a16:creationId xmlns:a16="http://schemas.microsoft.com/office/drawing/2014/main" id="{1A91BA25-97F7-9348-A74E-AD8DA649A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55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4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13F5C-D285-A648-A64F-1F354C62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s-US">
                <a:solidFill>
                  <a:srgbClr val="FFFEFF"/>
                </a:solidFill>
              </a:rPr>
              <a:t>Applications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E4BCC040-5E4F-4778-8407-687E23C50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53397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064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7ECFC3-E501-43B9-AEE7-01449022F1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198EE2-BD14-4198-8306-C5975303CA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3E4C51F-6DB5-4138-861C-BB003AE86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F17F70C-9ED0-49F8-9643-906076D7ED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118C13-99AB-4378-B9D1-DFEE926D0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A27C8C-2DE8-4D2D-83DE-DC63A0CC3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544C5FA-2CE3-459E-8168-C66B15A33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CFB6E9-42AB-4349-BCCE-2C9F01E07B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611493-5979-45D4-A12A-F40D7D13D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29609-BEBC-5B4C-A681-BE6901D6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Omniglot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5A62EF7-71F1-CE47-B772-AC7A825DA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965407" cy="3633047"/>
          </a:xfrm>
        </p:spPr>
        <p:txBody>
          <a:bodyPr/>
          <a:lstStyle/>
          <a:p>
            <a:r>
              <a:rPr lang="es-US" dirty="0"/>
              <a:t>Transpose of MNIST</a:t>
            </a:r>
          </a:p>
          <a:p>
            <a:r>
              <a:rPr lang="es-US" dirty="0"/>
              <a:t>1,623 characters (50 alphabets)</a:t>
            </a:r>
          </a:p>
          <a:p>
            <a:r>
              <a:rPr lang="es-US" dirty="0"/>
              <a:t>20 samples per character</a:t>
            </a:r>
          </a:p>
          <a:p>
            <a:r>
              <a:rPr lang="es-US" dirty="0"/>
              <a:t>Background: 30 alphabets</a:t>
            </a:r>
          </a:p>
          <a:p>
            <a:r>
              <a:rPr lang="es-US" dirty="0"/>
              <a:t>Evaluation: 20 alphabets</a:t>
            </a:r>
          </a:p>
        </p:txBody>
      </p:sp>
      <p:pic>
        <p:nvPicPr>
          <p:cNvPr id="8" name="Marcador de contenido 7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3727B64D-927C-5F4B-AB15-9C36342711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95607" y="2454879"/>
            <a:ext cx="7315200" cy="3179293"/>
          </a:xfrm>
        </p:spPr>
      </p:pic>
    </p:spTree>
    <p:extLst>
      <p:ext uri="{BB962C8B-B14F-4D97-AF65-F5344CB8AC3E}">
        <p14:creationId xmlns:p14="http://schemas.microsoft.com/office/powerpoint/2010/main" val="125585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4997B-54C9-B647-A13B-B3D23D93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References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304EDE-D68A-0242-95A1-A0F4BB2DE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9330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US" sz="1600" dirty="0">
                <a:hlinkClick r:id="rId2"/>
              </a:rPr>
              <a:t>Burkov, A. (2019). </a:t>
            </a:r>
            <a:r>
              <a:rPr lang="es-US" sz="1600" i="1" dirty="0">
                <a:hlinkClick r:id="rId2"/>
              </a:rPr>
              <a:t>The hundred-page machine learning book</a:t>
            </a:r>
            <a:r>
              <a:rPr lang="es-US" sz="1600" dirty="0">
                <a:hlinkClick r:id="rId2"/>
              </a:rPr>
              <a:t>. Quebec City, Canada: Andriy Burkov.</a:t>
            </a:r>
            <a:endParaRPr lang="es-US" sz="1600" dirty="0"/>
          </a:p>
          <a:p>
            <a:pPr marL="342900" indent="-342900">
              <a:buFont typeface="+mj-lt"/>
              <a:buAutoNum type="arabicPeriod"/>
            </a:pPr>
            <a:r>
              <a:rPr lang="es-US" sz="1600" dirty="0">
                <a:hlinkClick r:id="rId3"/>
              </a:rPr>
              <a:t>Koch, G., Zemel, R., &amp; Salakhutdinov, R. (2015). Siamese neural networks for one-shot image recognition. In </a:t>
            </a:r>
            <a:r>
              <a:rPr lang="es-US" sz="1600" i="1" dirty="0">
                <a:hlinkClick r:id="rId3"/>
              </a:rPr>
              <a:t>ICML deep learning workshop</a:t>
            </a:r>
            <a:r>
              <a:rPr lang="es-US" sz="1600" dirty="0">
                <a:hlinkClick r:id="rId3"/>
              </a:rPr>
              <a:t> (Vol. 2).</a:t>
            </a:r>
            <a:endParaRPr lang="es-US" sz="1600" dirty="0"/>
          </a:p>
          <a:p>
            <a:pPr marL="342900" indent="-342900">
              <a:buFont typeface="+mj-lt"/>
              <a:buAutoNum type="arabicPeriod"/>
            </a:pPr>
            <a:r>
              <a:rPr lang="es-US" sz="1600" dirty="0">
                <a:hlinkClick r:id="rId4"/>
              </a:rPr>
              <a:t>Dey, S., Dutta, A., Toledo, J. I., Ghosh, S. K., Lladós, J., &amp; Pal, U. (2017). Signet: Convolutional siamese network for writer independent offline signature verification. </a:t>
            </a:r>
            <a:r>
              <a:rPr lang="es-US" sz="1600" i="1" dirty="0">
                <a:hlinkClick r:id="rId4"/>
              </a:rPr>
              <a:t>arXiv preprint arXiv:1707.02131</a:t>
            </a:r>
            <a:r>
              <a:rPr lang="es-US" sz="1600" dirty="0">
                <a:hlinkClick r:id="rId4"/>
              </a:rPr>
              <a:t>.</a:t>
            </a:r>
            <a:endParaRPr lang="es-US" sz="1600" dirty="0"/>
          </a:p>
          <a:p>
            <a:pPr marL="342900" indent="-342900">
              <a:buFont typeface="+mj-lt"/>
              <a:buAutoNum type="arabicPeriod"/>
            </a:pPr>
            <a:r>
              <a:rPr lang="es-US" sz="1600" dirty="0">
                <a:hlinkClick r:id="rId5"/>
              </a:rPr>
              <a:t>Siamese Networks: Algorithm, Applications And PyTorch Implementation</a:t>
            </a:r>
            <a:endParaRPr lang="es-US" sz="1600" dirty="0"/>
          </a:p>
          <a:p>
            <a:pPr marL="342900" indent="-342900">
              <a:buFont typeface="+mj-lt"/>
              <a:buAutoNum type="arabicPeriod"/>
            </a:pPr>
            <a:r>
              <a:rPr lang="es-US" sz="1600" dirty="0">
                <a:hlinkClick r:id="rId6"/>
              </a:rPr>
              <a:t>Lake, B. M., Salakhutdinov, R., &amp;Tenenbaum, J. B. (2015). Human-level concept learning through probabilistic program induction. </a:t>
            </a:r>
            <a:r>
              <a:rPr lang="es-US" sz="1600" i="1" dirty="0">
                <a:hlinkClick r:id="rId6"/>
              </a:rPr>
              <a:t>Science</a:t>
            </a:r>
            <a:r>
              <a:rPr lang="es-US" sz="1600" dirty="0">
                <a:hlinkClick r:id="rId6"/>
              </a:rPr>
              <a:t>, 350(6266), 1332-1338.</a:t>
            </a:r>
            <a:endParaRPr lang="es-US" sz="1600" dirty="0"/>
          </a:p>
          <a:p>
            <a:pPr marL="342900" indent="-342900">
              <a:buFont typeface="+mj-lt"/>
              <a:buAutoNum type="arabicPeriod"/>
            </a:pPr>
            <a:r>
              <a:rPr lang="es-US" sz="1600" dirty="0">
                <a:hlinkClick r:id="rId7"/>
              </a:rPr>
              <a:t>One Shot Learning and Siamese Networks in Keras</a:t>
            </a:r>
            <a:endParaRPr lang="es-US" sz="1600" dirty="0"/>
          </a:p>
          <a:p>
            <a:pPr marL="342900" indent="-342900">
              <a:buFont typeface="+mj-lt"/>
              <a:buAutoNum type="arabicPeriod"/>
            </a:pPr>
            <a:r>
              <a:rPr lang="es-US" sz="1600" dirty="0">
                <a:hlinkClick r:id="rId8"/>
              </a:rPr>
              <a:t>One Shot Learning with Siamese Networks using Keras</a:t>
            </a:r>
            <a:endParaRPr lang="es-US" sz="1600" dirty="0"/>
          </a:p>
        </p:txBody>
      </p:sp>
    </p:spTree>
    <p:extLst>
      <p:ext uri="{BB962C8B-B14F-4D97-AF65-F5344CB8AC3E}">
        <p14:creationId xmlns:p14="http://schemas.microsoft.com/office/powerpoint/2010/main" val="28545868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131</Words>
  <Application>Microsoft Macintosh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Dividendo</vt:lpstr>
      <vt:lpstr>One-Shot Learning</vt:lpstr>
      <vt:lpstr>Overview</vt:lpstr>
      <vt:lpstr>Motivation</vt:lpstr>
      <vt:lpstr>Implementation</vt:lpstr>
      <vt:lpstr>Applications</vt:lpstr>
      <vt:lpstr>Omniglot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One-Shot Learning</dc:title>
  <dc:creator>Crow, David R. (Student)</dc:creator>
  <cp:lastModifiedBy>Crow, David R. (Student)</cp:lastModifiedBy>
  <cp:revision>3</cp:revision>
  <dcterms:created xsi:type="dcterms:W3CDTF">2019-08-27T01:53:10Z</dcterms:created>
  <dcterms:modified xsi:type="dcterms:W3CDTF">2019-08-27T20:10:58Z</dcterms:modified>
</cp:coreProperties>
</file>