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8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D5FE-032B-4C37-8F4B-50471D4E584F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A6D1-F024-4B4D-95DD-523CB18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pre-processing – 5 min</a:t>
            </a:r>
          </a:p>
          <a:p>
            <a:r>
              <a:rPr lang="en-US" dirty="0" smtClean="0"/>
              <a:t>Data Augmentation – 5 min</a:t>
            </a:r>
          </a:p>
          <a:p>
            <a:r>
              <a:rPr lang="en-US" dirty="0" smtClean="0"/>
              <a:t>Coding walkthrough – 30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0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CNN doesn’t take pictures as input – they need tensors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picture files.</a:t>
            </a:r>
          </a:p>
          <a:p>
            <a:pPr lvl="1"/>
            <a:r>
              <a:rPr lang="en-US" dirty="0" smtClean="0"/>
              <a:t>Decode </a:t>
            </a:r>
            <a:r>
              <a:rPr lang="en-US" dirty="0"/>
              <a:t>the JPEG content to RGB grids of pixels.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these into floating-point </a:t>
            </a:r>
            <a:r>
              <a:rPr lang="en-US" dirty="0" smtClean="0"/>
              <a:t>tensors (arrays).</a:t>
            </a:r>
            <a:endParaRPr lang="en-US" dirty="0"/>
          </a:p>
          <a:p>
            <a:pPr lvl="1"/>
            <a:r>
              <a:rPr lang="en-US" dirty="0" smtClean="0"/>
              <a:t>Rescale </a:t>
            </a:r>
            <a:r>
              <a:rPr lang="en-US" dirty="0"/>
              <a:t>the pixel values (between 0 and 255) to the [0, 1] </a:t>
            </a:r>
            <a:r>
              <a:rPr lang="en-US" dirty="0" smtClean="0"/>
              <a:t>interval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makes this really easy with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like an iterator</a:t>
            </a:r>
          </a:p>
          <a:p>
            <a:r>
              <a:rPr lang="en-US" dirty="0" smtClean="0"/>
              <a:t>Produces one item at a time when asked</a:t>
            </a:r>
          </a:p>
          <a:p>
            <a:pPr lvl="1"/>
            <a:r>
              <a:rPr lang="en-US" dirty="0" smtClean="0"/>
              <a:t>Or in batches</a:t>
            </a:r>
          </a:p>
          <a:p>
            <a:r>
              <a:rPr lang="en-US" dirty="0" smtClean="0"/>
              <a:t>Memory efficient!  You don’t want to load thousands of pictures into memory (you probably couldn’t if you wanted to)</a:t>
            </a:r>
          </a:p>
        </p:txBody>
      </p:sp>
    </p:spTree>
    <p:extLst>
      <p:ext uri="{BB962C8B-B14F-4D97-AF65-F5344CB8AC3E}">
        <p14:creationId xmlns:p14="http://schemas.microsoft.com/office/powerpoint/2010/main" val="40327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r>
              <a:rPr lang="en-US" dirty="0" err="1" smtClean="0"/>
              <a:t>flow_from_dataframe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low_from_directory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We will use this one to avoid costly memory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33801"/>
            <a:ext cx="8229600" cy="2392363"/>
          </a:xfrm>
        </p:spPr>
        <p:txBody>
          <a:bodyPr/>
          <a:lstStyle/>
          <a:p>
            <a:r>
              <a:rPr lang="en-US" dirty="0"/>
              <a:t>Domain Specific Input Transformations</a:t>
            </a:r>
          </a:p>
          <a:p>
            <a:pPr lvl="1"/>
            <a:r>
              <a:rPr lang="en-US" dirty="0"/>
              <a:t>Images: Crop/Rotate/Translate/Alter backgrounds/ Occlude </a:t>
            </a:r>
          </a:p>
          <a:p>
            <a:pPr lvl="1"/>
            <a:r>
              <a:rPr lang="en-US" dirty="0"/>
              <a:t>Sequences: Cut/Crop/Splice/Reverse </a:t>
            </a:r>
          </a:p>
          <a:p>
            <a:r>
              <a:rPr lang="en-US" dirty="0"/>
              <a:t>Inject (Gaussian) noise to inputs</a:t>
            </a:r>
          </a:p>
          <a:p>
            <a:r>
              <a:rPr lang="en-US" dirty="0"/>
              <a:t>Synthetic Data Generation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1"/>
            <a:ext cx="4305300" cy="21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DogCNN.ipynb</a:t>
            </a:r>
            <a:r>
              <a:rPr lang="en-US" dirty="0" smtClean="0"/>
              <a:t> from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2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Convolutional Neural Networks</vt:lpstr>
      <vt:lpstr>Overview</vt:lpstr>
      <vt:lpstr>Data pre-processing</vt:lpstr>
      <vt:lpstr>Generators</vt:lpstr>
      <vt:lpstr>Generator functionality</vt:lpstr>
      <vt:lpstr>Dataset Augmentation</vt:lpstr>
      <vt:lpstr>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user</dc:creator>
  <cp:lastModifiedBy>user</cp:lastModifiedBy>
  <cp:revision>16</cp:revision>
  <dcterms:created xsi:type="dcterms:W3CDTF">2019-07-28T13:01:04Z</dcterms:created>
  <dcterms:modified xsi:type="dcterms:W3CDTF">2019-07-28T16:35:59Z</dcterms:modified>
</cp:coreProperties>
</file>