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827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133F-573D-634F-9B96-F865A9179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0EB33-F83C-214E-836F-6D177DA4B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61455-2F69-CF4E-9FEE-2A9F5B33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CB0F-F8D0-9B45-8572-8A21785DE3F6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21F74-6B17-854A-A107-1DB15C1B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12625-3A53-A24F-8EEE-8B0C4DC5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426-CE13-5B42-B701-1E769ECB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0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6B37-299A-324B-82D5-C9DBBB9B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172D2-EE16-AD44-B848-41369216E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B8E29-933B-0A49-BBF2-5002052B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CB0F-F8D0-9B45-8572-8A21785DE3F6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59AF-3A03-C24E-9932-BECD1A77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359AF-6385-F84D-96EE-28A8DF50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426-CE13-5B42-B701-1E769ECB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6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166562-E5FB-FC4C-94DA-7022EE54B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FE30B-C860-A042-8779-E482DD91F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0E9DB-229F-4649-B580-E99B00AE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CB0F-F8D0-9B45-8572-8A21785DE3F6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91FC4-F869-F344-97AA-E34EA98C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7793C-478F-A241-9136-0AE88F80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426-CE13-5B42-B701-1E769ECB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2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2A7E-B5F0-FE47-A27C-046B1E30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73247-8EA8-BC4D-9DFD-0CCF3C34A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238E8-4B43-5640-9853-28171091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CB0F-F8D0-9B45-8572-8A21785DE3F6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0F8E-8AF9-A143-870D-C8C968DB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A330-098F-CF46-9B2F-261FB1CE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426-CE13-5B42-B701-1E769ECB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E225-87F7-D44E-9DDC-8D33CE2D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BADDB-DE4D-4F46-9D55-4C97A0AB4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F2B4-4063-0243-A1A7-152B93AE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CB0F-F8D0-9B45-8572-8A21785DE3F6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65D3C-7DE2-DD4A-A176-4AEA0EED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DB993-3868-CE43-836C-26EFC844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426-CE13-5B42-B701-1E769ECB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8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A48B-9F01-7A43-98D1-609B8AD7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D6603-990E-454B-A20A-D09D5EB4C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8111C-317B-2C45-92BF-C0F0C6DAD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F9A62-8212-2B4E-B2A9-C053EAB4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CB0F-F8D0-9B45-8572-8A21785DE3F6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D87E6-FCF5-874A-A9D9-0965D7CD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39F6F-5F55-A141-8265-CABC1AD5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426-CE13-5B42-B701-1E769ECB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4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D7EB-6E84-9A46-8228-BA6190BC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596B8-04B3-2343-8F4D-5F012CC18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C605A-3C61-FD44-BB45-7FDB3364D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7137A-A61C-7B43-92BB-1298799B2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DACF7-4CD3-8A40-A663-34CAFD291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18DE4-C1B2-D141-A3D7-7A7629B3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CB0F-F8D0-9B45-8572-8A21785DE3F6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51644-528F-0444-ADD4-B7BD7F49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2E1FE-A0AB-C34F-BDB4-67421793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426-CE13-5B42-B701-1E769ECB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6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18E7-C321-724E-A0EE-FC8BCD70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D66DB-A3D7-944C-8845-BBF320AB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CB0F-F8D0-9B45-8572-8A21785DE3F6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9C815-E99D-6547-8A4D-C62E8B11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CD34D-ABCB-F647-B9E6-A1285315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426-CE13-5B42-B701-1E769ECB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A5312-2DF1-C74E-BFE3-6139DAAF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CB0F-F8D0-9B45-8572-8A21785DE3F6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37224-8EC1-4A4A-8474-3971E01E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F6B2E-1019-3742-93E0-D225DF33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426-CE13-5B42-B701-1E769ECB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9E70-D678-904B-94C1-B2F5F8F3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B3D2C-0E1E-2E42-ACE6-0A94884A3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DBB29-FFEF-E74E-84F8-14A8F44B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46EA3-193F-354D-902B-099BFB19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CB0F-F8D0-9B45-8572-8A21785DE3F6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4E4D7-2717-8F48-94DD-F5F172BA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28869-3774-A149-9DD6-18ADCBE6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426-CE13-5B42-B701-1E769ECB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9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B270-BD00-1841-81D7-62A6CC5B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258B4-BB6E-C049-8BC8-79DA08263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546D3-521A-584A-872E-8813F1A0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F874F-87AD-9F44-B079-A5EA18B8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CB0F-F8D0-9B45-8572-8A21785DE3F6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A58E9-955E-E848-B508-217DA50E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F2CB5-BF22-9945-9615-15C9FFF0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426-CE13-5B42-B701-1E769ECB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5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1B7E2-BAFC-E641-93BE-930A8D9F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6F48B-B3BD-9C43-A87B-BDE1533CF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1CFD-4FCD-AA42-83B6-723C8FCF6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5CB0F-F8D0-9B45-8572-8A21785DE3F6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BFC8F-6929-844B-A0AF-B7EF97D99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09E14-DDCD-E346-BA4E-647BCDFA9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89426-CE13-5B42-B701-1E769ECB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5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F1EC6B-4F03-B548-B371-E88DC61A1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26526"/>
              </p:ext>
            </p:extLst>
          </p:nvPr>
        </p:nvGraphicFramePr>
        <p:xfrm>
          <a:off x="1383264" y="515228"/>
          <a:ext cx="5486400" cy="5486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347870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176651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539934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1684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634271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8024798"/>
                    </a:ext>
                  </a:extLst>
                </a:gridCol>
              </a:tblGrid>
              <a:tr h="914036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252479" marR="252479" marT="126239" marB="12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252479" marR="252479" marT="126239" marB="12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252479" marR="252479" marT="126239" marB="12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 marL="252479" marR="252479" marT="126239" marB="12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252479" marR="252479" marT="126239" marB="12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360386"/>
                  </a:ext>
                </a:extLst>
              </a:tr>
              <a:tr h="914473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252479" marR="252479" marT="126239" marB="12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252479" marR="252479" marT="126239" marB="12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 marL="252479" marR="252479" marT="126239" marB="12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252479" marR="252479" marT="126239" marB="12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252479" marR="252479" marT="126239" marB="12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960285"/>
                  </a:ext>
                </a:extLst>
              </a:tr>
              <a:tr h="914473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 marL="252479" marR="252479" marT="126239" marB="12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marL="252479" marR="252479" marT="126239" marB="12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 marL="252479" marR="252479" marT="126239" marB="12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252479" marR="252479" marT="126239" marB="12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252479" marR="252479" marT="126239" marB="12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248862"/>
                  </a:ext>
                </a:extLst>
              </a:tr>
              <a:tr h="914473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 marL="252479" marR="252479" marT="126239" marB="12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252479" marR="252479" marT="126239" marB="12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 marL="252479" marR="252479" marT="126239" marB="12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marL="252479" marR="252479" marT="126239" marB="12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 marL="252479" marR="252479" marT="126239" marB="12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890"/>
                  </a:ext>
                </a:extLst>
              </a:tr>
              <a:tr h="914473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ourier" pitchFamily="2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marL="252479" marR="252479" marT="126239" marB="12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252479" marR="252479" marT="126239" marB="12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252479" marR="252479" marT="126239" marB="12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marL="252479" marR="252479" marT="126239" marB="12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 marL="252479" marR="252479" marT="126239" marB="12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468549"/>
                  </a:ext>
                </a:extLst>
              </a:tr>
              <a:tr h="914473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ourier" pitchFamily="2" charset="0"/>
                      </a:endParaRPr>
                    </a:p>
                  </a:txBody>
                  <a:tcPr marL="252479" marR="252479" marT="126239" marB="1262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Courier" pitchFamily="2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41348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4146B5-5C43-FB49-AE28-01AB8BFA6D55}"/>
              </a:ext>
            </a:extLst>
          </p:cNvPr>
          <p:cNvCxnSpPr/>
          <p:nvPr/>
        </p:nvCxnSpPr>
        <p:spPr>
          <a:xfrm>
            <a:off x="7280450" y="515228"/>
            <a:ext cx="0" cy="45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3F3E9C-23C3-B943-9A1B-CBD3D7C5B6DD}"/>
              </a:ext>
            </a:extLst>
          </p:cNvPr>
          <p:cNvSpPr txBox="1"/>
          <p:nvPr/>
        </p:nvSpPr>
        <p:spPr>
          <a:xfrm>
            <a:off x="7296031" y="2647339"/>
            <a:ext cx="712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 = 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33418B-9EF3-0046-8830-B36B7A6DF4F0}"/>
              </a:ext>
            </a:extLst>
          </p:cNvPr>
          <p:cNvSpPr>
            <a:spLocks noChangeAspect="1"/>
          </p:cNvSpPr>
          <p:nvPr/>
        </p:nvSpPr>
        <p:spPr>
          <a:xfrm>
            <a:off x="2946532" y="1072051"/>
            <a:ext cx="1371600" cy="1371600"/>
          </a:xfrm>
          <a:prstGeom prst="ellipse">
            <a:avLst/>
          </a:prstGeom>
          <a:solidFill>
            <a:srgbClr val="FF7F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6DD633-3843-2B4D-A343-AB39AA0BA8F1}"/>
              </a:ext>
            </a:extLst>
          </p:cNvPr>
          <p:cNvSpPr>
            <a:spLocks noChangeAspect="1"/>
          </p:cNvSpPr>
          <p:nvPr/>
        </p:nvSpPr>
        <p:spPr>
          <a:xfrm>
            <a:off x="3051412" y="3715628"/>
            <a:ext cx="1371600" cy="1371600"/>
          </a:xfrm>
          <a:prstGeom prst="ellipse">
            <a:avLst/>
          </a:prstGeom>
          <a:solidFill>
            <a:srgbClr val="FF7F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81099A-4454-C94C-87BB-1B53D13A4786}"/>
              </a:ext>
            </a:extLst>
          </p:cNvPr>
          <p:cNvSpPr>
            <a:spLocks noChangeAspect="1"/>
          </p:cNvSpPr>
          <p:nvPr/>
        </p:nvSpPr>
        <p:spPr>
          <a:xfrm>
            <a:off x="5009648" y="1960578"/>
            <a:ext cx="1371600" cy="1371600"/>
          </a:xfrm>
          <a:prstGeom prst="ellipse">
            <a:avLst/>
          </a:prstGeom>
          <a:solidFill>
            <a:srgbClr val="FF7F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88B955-6355-874E-8874-5B721DFBE4C8}"/>
              </a:ext>
            </a:extLst>
          </p:cNvPr>
          <p:cNvSpPr>
            <a:spLocks noChangeAspect="1"/>
          </p:cNvSpPr>
          <p:nvPr/>
        </p:nvSpPr>
        <p:spPr>
          <a:xfrm>
            <a:off x="8983154" y="1072051"/>
            <a:ext cx="1371600" cy="1371600"/>
          </a:xfrm>
          <a:prstGeom prst="ellipse">
            <a:avLst/>
          </a:prstGeom>
          <a:solidFill>
            <a:srgbClr val="FF7F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795A1E-3F38-444D-9C70-4A7DABDAD224}"/>
              </a:ext>
            </a:extLst>
          </p:cNvPr>
          <p:cNvCxnSpPr>
            <a:cxnSpLocks/>
            <a:endCxn id="11" idx="2"/>
          </p:cNvCxnSpPr>
          <p:nvPr/>
        </p:nvCxnSpPr>
        <p:spPr>
          <a:xfrm flipH="1">
            <a:off x="8983154" y="1757851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15F55A-D635-8745-A757-027B8D106D6C}"/>
              </a:ext>
            </a:extLst>
          </p:cNvPr>
          <p:cNvSpPr txBox="1"/>
          <p:nvPr/>
        </p:nvSpPr>
        <p:spPr>
          <a:xfrm>
            <a:off x="8694138" y="1450074"/>
            <a:ext cx="110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r = 0.75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45637B-F27B-EB44-B329-33456ECC0C24}"/>
              </a:ext>
            </a:extLst>
          </p:cNvPr>
          <p:cNvSpPr txBox="1"/>
          <p:nvPr/>
        </p:nvSpPr>
        <p:spPr>
          <a:xfrm>
            <a:off x="8596955" y="3126222"/>
            <a:ext cx="214399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n = 3</a:t>
            </a:r>
          </a:p>
          <a:p>
            <a:r>
              <a:rPr lang="en-US" sz="1400" dirty="0">
                <a:latin typeface="Courier" pitchFamily="2" charset="0"/>
              </a:rPr>
              <a:t>b = 6</a:t>
            </a:r>
          </a:p>
          <a:p>
            <a:r>
              <a:rPr lang="en-US" sz="1400" dirty="0">
                <a:latin typeface="Courier" pitchFamily="2" charset="0"/>
              </a:rPr>
              <a:t>L = [</a:t>
            </a:r>
          </a:p>
          <a:p>
            <a:r>
              <a:rPr lang="en-US" sz="1400" dirty="0">
                <a:latin typeface="Courier" pitchFamily="2" charset="0"/>
              </a:rPr>
              <a:t>    (1.60, 0.75),</a:t>
            </a:r>
          </a:p>
          <a:p>
            <a:r>
              <a:rPr lang="en-US" sz="1400" dirty="0">
                <a:latin typeface="Courier" pitchFamily="2" charset="0"/>
              </a:rPr>
              <a:t>    (1.40, 3.65),</a:t>
            </a:r>
          </a:p>
          <a:p>
            <a:r>
              <a:rPr lang="en-US" sz="1400" dirty="0">
                <a:latin typeface="Courier" pitchFamily="2" charset="0"/>
              </a:rPr>
              <a:t>    (3.84, 2.70)</a:t>
            </a:r>
          </a:p>
          <a:p>
            <a:r>
              <a:rPr lang="en-US" sz="1400" dirty="0">
                <a:latin typeface="Courier" pitchFamily="2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13006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56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Crow, David R. (Student)</dc:creator>
  <cp:lastModifiedBy>Crow, David R. (Student)</cp:lastModifiedBy>
  <cp:revision>5</cp:revision>
  <dcterms:created xsi:type="dcterms:W3CDTF">2019-06-04T20:21:39Z</dcterms:created>
  <dcterms:modified xsi:type="dcterms:W3CDTF">2019-06-05T13:45:14Z</dcterms:modified>
</cp:coreProperties>
</file>