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handoutMasterIdLst>
    <p:handoutMasterId r:id="rId3"/>
  </p:handoutMasterIdLst>
  <p:sldIdLst>
    <p:sldId id="257" r:id="rId2"/>
  </p:sldIdLst>
  <p:sldSz cx="82296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340"/>
    <a:srgbClr val="659AE2"/>
    <a:srgbClr val="71ADFE"/>
    <a:srgbClr val="58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86488"/>
  </p:normalViewPr>
  <p:slideViewPr>
    <p:cSldViewPr snapToGrid="0" snapToObjects="1">
      <p:cViewPr>
        <p:scale>
          <a:sx n="260" d="100"/>
          <a:sy n="260" d="100"/>
        </p:scale>
        <p:origin x="-1088" y="-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EB969-A731-AE40-B550-2A0416D5FA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912C3-5AC0-D541-881C-100D2D187F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A29B-18A3-A441-A255-8E0E277E9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976F3-DEDF-EC42-8619-E049F3B0A8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E92ED-3D00-1A4C-A0E6-4A161D8E3D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F8612-28AA-1847-85C5-E216913E4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36006"/>
            <a:ext cx="617220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41155"/>
            <a:ext cx="61722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06904"/>
            <a:ext cx="1774508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06904"/>
            <a:ext cx="5220653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968852"/>
            <a:ext cx="7098030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600696"/>
            <a:ext cx="7098030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34521"/>
            <a:ext cx="349758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34521"/>
            <a:ext cx="349758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06905"/>
            <a:ext cx="7098030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952659"/>
            <a:ext cx="3481506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419543"/>
            <a:ext cx="3481506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952659"/>
            <a:ext cx="3498652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419543"/>
            <a:ext cx="3498652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59080"/>
            <a:ext cx="2654260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59541"/>
            <a:ext cx="4166235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165860"/>
            <a:ext cx="2654260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59080"/>
            <a:ext cx="2654260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59541"/>
            <a:ext cx="4166235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165860"/>
            <a:ext cx="2654260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06905"/>
            <a:ext cx="7098030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34521"/>
            <a:ext cx="7098030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601932"/>
            <a:ext cx="185166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C362-25EC-D04A-9DC0-2EDB823C0EBB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601932"/>
            <a:ext cx="277749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601932"/>
            <a:ext cx="185166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CF44-DB6A-7348-B229-1025CE5B2C5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7776F7EF-09C3-EB46-9647-AE41BED90C0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35497" y="825150"/>
            <a:ext cx="5758617" cy="22359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5AEC09-7E85-5841-91B6-DFCBB2D50E3B}"/>
              </a:ext>
            </a:extLst>
          </p:cNvPr>
          <p:cNvSpPr/>
          <p:nvPr userDrawn="1"/>
        </p:nvSpPr>
        <p:spPr>
          <a:xfrm>
            <a:off x="843795" y="537837"/>
            <a:ext cx="6523782" cy="306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380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92629-A4E1-B94A-9CFF-A38EEDA681B7}"/>
              </a:ext>
            </a:extLst>
          </p:cNvPr>
          <p:cNvSpPr txBox="1"/>
          <p:nvPr/>
        </p:nvSpPr>
        <p:spPr>
          <a:xfrm>
            <a:off x="545912" y="59131"/>
            <a:ext cx="289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Point-to-Point Wiring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5A50B-5F7F-6B49-9D99-60189929AADD}"/>
              </a:ext>
            </a:extLst>
          </p:cNvPr>
          <p:cNvSpPr txBox="1"/>
          <p:nvPr/>
        </p:nvSpPr>
        <p:spPr>
          <a:xfrm>
            <a:off x="5021689" y="64487"/>
            <a:ext cx="262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Networked Wiring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EC6E-01F7-524B-A0BB-B63ACEF968A1}"/>
              </a:ext>
            </a:extLst>
          </p:cNvPr>
          <p:cNvSpPr/>
          <p:nvPr/>
        </p:nvSpPr>
        <p:spPr>
          <a:xfrm>
            <a:off x="4292152" y="663487"/>
            <a:ext cx="3846787" cy="316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64C682F-58EF-F64A-AEFE-EFECE2EE5E69}"/>
              </a:ext>
            </a:extLst>
          </p:cNvPr>
          <p:cNvSpPr/>
          <p:nvPr/>
        </p:nvSpPr>
        <p:spPr>
          <a:xfrm>
            <a:off x="68322" y="663471"/>
            <a:ext cx="3846787" cy="316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8DD0CA0-E818-8D4E-BC8B-C950675E6B90}"/>
              </a:ext>
            </a:extLst>
          </p:cNvPr>
          <p:cNvCxnSpPr>
            <a:cxnSpLocks/>
          </p:cNvCxnSpPr>
          <p:nvPr/>
        </p:nvCxnSpPr>
        <p:spPr>
          <a:xfrm flipH="1">
            <a:off x="587867" y="1085520"/>
            <a:ext cx="538655" cy="1957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29EB104-8F3B-B147-893A-DF47A64B62BD}"/>
              </a:ext>
            </a:extLst>
          </p:cNvPr>
          <p:cNvCxnSpPr>
            <a:cxnSpLocks/>
          </p:cNvCxnSpPr>
          <p:nvPr/>
        </p:nvCxnSpPr>
        <p:spPr>
          <a:xfrm flipH="1">
            <a:off x="560632" y="1024736"/>
            <a:ext cx="538655" cy="1957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5E8BAB0-C380-BD4F-9D5E-6E7E0B23313B}"/>
              </a:ext>
            </a:extLst>
          </p:cNvPr>
          <p:cNvCxnSpPr>
            <a:cxnSpLocks/>
          </p:cNvCxnSpPr>
          <p:nvPr/>
        </p:nvCxnSpPr>
        <p:spPr>
          <a:xfrm flipH="1">
            <a:off x="506160" y="1071939"/>
            <a:ext cx="538655" cy="1957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7004812-1426-3E46-8969-16171AD3DE87}"/>
              </a:ext>
            </a:extLst>
          </p:cNvPr>
          <p:cNvCxnSpPr>
            <a:cxnSpLocks/>
          </p:cNvCxnSpPr>
          <p:nvPr/>
        </p:nvCxnSpPr>
        <p:spPr>
          <a:xfrm flipH="1">
            <a:off x="461687" y="1078719"/>
            <a:ext cx="538655" cy="1957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8A47CAD-40CB-774E-A1A4-FF42E8E71874}"/>
              </a:ext>
            </a:extLst>
          </p:cNvPr>
          <p:cNvCxnSpPr>
            <a:cxnSpLocks/>
          </p:cNvCxnSpPr>
          <p:nvPr/>
        </p:nvCxnSpPr>
        <p:spPr>
          <a:xfrm flipH="1">
            <a:off x="718527" y="1630432"/>
            <a:ext cx="960543" cy="1406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4686314-896A-024D-B46C-565A915F6BD9}"/>
              </a:ext>
            </a:extLst>
          </p:cNvPr>
          <p:cNvCxnSpPr>
            <a:cxnSpLocks/>
          </p:cNvCxnSpPr>
          <p:nvPr/>
        </p:nvCxnSpPr>
        <p:spPr>
          <a:xfrm flipH="1">
            <a:off x="664228" y="1633827"/>
            <a:ext cx="960543" cy="1406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39543F-45D3-9B4E-B598-8E082B72208C}"/>
              </a:ext>
            </a:extLst>
          </p:cNvPr>
          <p:cNvCxnSpPr>
            <a:cxnSpLocks/>
          </p:cNvCxnSpPr>
          <p:nvPr/>
        </p:nvCxnSpPr>
        <p:spPr>
          <a:xfrm>
            <a:off x="1212850" y="971241"/>
            <a:ext cx="839095" cy="619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830BFD-0F33-5948-9AFD-438934BE9A56}"/>
              </a:ext>
            </a:extLst>
          </p:cNvPr>
          <p:cNvCxnSpPr>
            <a:cxnSpLocks/>
          </p:cNvCxnSpPr>
          <p:nvPr/>
        </p:nvCxnSpPr>
        <p:spPr>
          <a:xfrm>
            <a:off x="1154504" y="991213"/>
            <a:ext cx="839095" cy="619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63487E-E981-A54F-8E27-A8536EABE4D0}"/>
              </a:ext>
            </a:extLst>
          </p:cNvPr>
          <p:cNvCxnSpPr>
            <a:cxnSpLocks/>
          </p:cNvCxnSpPr>
          <p:nvPr/>
        </p:nvCxnSpPr>
        <p:spPr>
          <a:xfrm>
            <a:off x="1130096" y="1040581"/>
            <a:ext cx="839095" cy="619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4B68105-A9AA-4845-80B2-C8CFABCCC9DC}"/>
              </a:ext>
            </a:extLst>
          </p:cNvPr>
          <p:cNvCxnSpPr>
            <a:cxnSpLocks/>
          </p:cNvCxnSpPr>
          <p:nvPr/>
        </p:nvCxnSpPr>
        <p:spPr>
          <a:xfrm>
            <a:off x="1201800" y="828432"/>
            <a:ext cx="2433035" cy="880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B8891AD-BA77-6740-82D6-FF1833797652}"/>
              </a:ext>
            </a:extLst>
          </p:cNvPr>
          <p:cNvCxnSpPr>
            <a:cxnSpLocks/>
          </p:cNvCxnSpPr>
          <p:nvPr/>
        </p:nvCxnSpPr>
        <p:spPr>
          <a:xfrm flipV="1">
            <a:off x="605008" y="2030064"/>
            <a:ext cx="2773515" cy="1050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66CCC2E-60B2-4D45-A923-1C14F4AB5DA5}"/>
              </a:ext>
            </a:extLst>
          </p:cNvPr>
          <p:cNvCxnSpPr>
            <a:cxnSpLocks/>
          </p:cNvCxnSpPr>
          <p:nvPr/>
        </p:nvCxnSpPr>
        <p:spPr>
          <a:xfrm flipV="1">
            <a:off x="2324571" y="1998263"/>
            <a:ext cx="1262551" cy="1108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02D1F9-65DA-B441-BD25-E7654AF3CAA2}"/>
              </a:ext>
            </a:extLst>
          </p:cNvPr>
          <p:cNvCxnSpPr>
            <a:cxnSpLocks/>
          </p:cNvCxnSpPr>
          <p:nvPr/>
        </p:nvCxnSpPr>
        <p:spPr>
          <a:xfrm flipV="1">
            <a:off x="686466" y="3146546"/>
            <a:ext cx="1380343" cy="6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408A270-0C51-3C42-B829-9668BF5B0EE6}"/>
              </a:ext>
            </a:extLst>
          </p:cNvPr>
          <p:cNvCxnSpPr>
            <a:cxnSpLocks/>
          </p:cNvCxnSpPr>
          <p:nvPr/>
        </p:nvCxnSpPr>
        <p:spPr>
          <a:xfrm flipV="1">
            <a:off x="661527" y="3049564"/>
            <a:ext cx="1380343" cy="6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76447C9-861A-1A4C-B877-43990A7D7610}"/>
              </a:ext>
            </a:extLst>
          </p:cNvPr>
          <p:cNvCxnSpPr>
            <a:cxnSpLocks/>
          </p:cNvCxnSpPr>
          <p:nvPr/>
        </p:nvCxnSpPr>
        <p:spPr>
          <a:xfrm flipV="1">
            <a:off x="1967586" y="2091627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E71DD85-33DB-3D43-B48C-4890E5D6EB54}"/>
              </a:ext>
            </a:extLst>
          </p:cNvPr>
          <p:cNvCxnSpPr>
            <a:cxnSpLocks/>
          </p:cNvCxnSpPr>
          <p:nvPr/>
        </p:nvCxnSpPr>
        <p:spPr>
          <a:xfrm flipV="1">
            <a:off x="1999278" y="2122103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1000D9-6575-6944-8DE6-F7F383D17B54}"/>
              </a:ext>
            </a:extLst>
          </p:cNvPr>
          <p:cNvCxnSpPr>
            <a:cxnSpLocks/>
          </p:cNvCxnSpPr>
          <p:nvPr/>
        </p:nvCxnSpPr>
        <p:spPr>
          <a:xfrm flipV="1">
            <a:off x="2252816" y="2116563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D31975-18DE-DB4C-AAD1-AC13E3694B39}"/>
              </a:ext>
            </a:extLst>
          </p:cNvPr>
          <p:cNvCxnSpPr>
            <a:cxnSpLocks/>
          </p:cNvCxnSpPr>
          <p:nvPr/>
        </p:nvCxnSpPr>
        <p:spPr>
          <a:xfrm flipV="1">
            <a:off x="2030970" y="2088855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4CE827F-8401-1148-8343-176CDFBED538}"/>
              </a:ext>
            </a:extLst>
          </p:cNvPr>
          <p:cNvCxnSpPr>
            <a:cxnSpLocks/>
          </p:cNvCxnSpPr>
          <p:nvPr/>
        </p:nvCxnSpPr>
        <p:spPr>
          <a:xfrm flipV="1">
            <a:off x="2189430" y="2077767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2E223E-348D-6341-8741-422F4C2F8783}"/>
              </a:ext>
            </a:extLst>
          </p:cNvPr>
          <p:cNvCxnSpPr>
            <a:cxnSpLocks/>
          </p:cNvCxnSpPr>
          <p:nvPr/>
        </p:nvCxnSpPr>
        <p:spPr>
          <a:xfrm flipV="1">
            <a:off x="2094354" y="2088852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AFDB9B0-0253-1B46-B1A6-040863BE0054}"/>
              </a:ext>
            </a:extLst>
          </p:cNvPr>
          <p:cNvCxnSpPr>
            <a:cxnSpLocks/>
          </p:cNvCxnSpPr>
          <p:nvPr/>
        </p:nvCxnSpPr>
        <p:spPr>
          <a:xfrm flipV="1">
            <a:off x="2062662" y="2099939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3B0B243-297D-6245-A16D-0040C11BC597}"/>
              </a:ext>
            </a:extLst>
          </p:cNvPr>
          <p:cNvCxnSpPr>
            <a:cxnSpLocks/>
          </p:cNvCxnSpPr>
          <p:nvPr/>
        </p:nvCxnSpPr>
        <p:spPr>
          <a:xfrm flipV="1">
            <a:off x="2157738" y="2088855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0A27149-FDB6-CE4B-A17E-0F45020633D1}"/>
              </a:ext>
            </a:extLst>
          </p:cNvPr>
          <p:cNvCxnSpPr>
            <a:cxnSpLocks/>
          </p:cNvCxnSpPr>
          <p:nvPr/>
        </p:nvCxnSpPr>
        <p:spPr>
          <a:xfrm flipV="1">
            <a:off x="2126046" y="2127647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2CD9DC8-3654-B248-8F0C-CA5575C430B9}"/>
              </a:ext>
            </a:extLst>
          </p:cNvPr>
          <p:cNvCxnSpPr>
            <a:cxnSpLocks/>
          </p:cNvCxnSpPr>
          <p:nvPr/>
        </p:nvCxnSpPr>
        <p:spPr>
          <a:xfrm flipV="1">
            <a:off x="2221122" y="2128455"/>
            <a:ext cx="3" cy="968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8967EC3-2C59-D548-9DD7-1B80733412E7}"/>
              </a:ext>
            </a:extLst>
          </p:cNvPr>
          <p:cNvCxnSpPr>
            <a:cxnSpLocks/>
          </p:cNvCxnSpPr>
          <p:nvPr/>
        </p:nvCxnSpPr>
        <p:spPr>
          <a:xfrm flipH="1">
            <a:off x="2160396" y="1964364"/>
            <a:ext cx="1216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3E8B47F-E94E-E740-82B7-27D21A2F58DB}"/>
              </a:ext>
            </a:extLst>
          </p:cNvPr>
          <p:cNvCxnSpPr>
            <a:cxnSpLocks/>
          </p:cNvCxnSpPr>
          <p:nvPr/>
        </p:nvCxnSpPr>
        <p:spPr>
          <a:xfrm flipH="1">
            <a:off x="2157622" y="1919107"/>
            <a:ext cx="1216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321A928-C252-1B41-B96E-F89D8A2363F8}"/>
              </a:ext>
            </a:extLst>
          </p:cNvPr>
          <p:cNvCxnSpPr>
            <a:cxnSpLocks/>
          </p:cNvCxnSpPr>
          <p:nvPr/>
        </p:nvCxnSpPr>
        <p:spPr>
          <a:xfrm flipH="1">
            <a:off x="2229666" y="1873849"/>
            <a:ext cx="1216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739565-0F67-7440-A8E1-DF0C4D630E75}"/>
              </a:ext>
            </a:extLst>
          </p:cNvPr>
          <p:cNvCxnSpPr>
            <a:cxnSpLocks/>
          </p:cNvCxnSpPr>
          <p:nvPr/>
        </p:nvCxnSpPr>
        <p:spPr>
          <a:xfrm flipH="1">
            <a:off x="2163166" y="1828591"/>
            <a:ext cx="1216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AC218F-D313-3E4E-BB95-DB61161C7F9A}"/>
              </a:ext>
            </a:extLst>
          </p:cNvPr>
          <p:cNvCxnSpPr>
            <a:cxnSpLocks/>
          </p:cNvCxnSpPr>
          <p:nvPr/>
        </p:nvCxnSpPr>
        <p:spPr>
          <a:xfrm flipH="1">
            <a:off x="4804682" y="2710151"/>
            <a:ext cx="2867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5C64314-DB2B-8D48-92F0-BAA39346040A}"/>
              </a:ext>
            </a:extLst>
          </p:cNvPr>
          <p:cNvCxnSpPr>
            <a:cxnSpLocks/>
          </p:cNvCxnSpPr>
          <p:nvPr/>
        </p:nvCxnSpPr>
        <p:spPr>
          <a:xfrm flipH="1">
            <a:off x="5232830" y="1114998"/>
            <a:ext cx="3" cy="1595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7C0324E-AFD4-EE4E-9CAB-3CA7566D543F}"/>
              </a:ext>
            </a:extLst>
          </p:cNvPr>
          <p:cNvCxnSpPr>
            <a:cxnSpLocks/>
          </p:cNvCxnSpPr>
          <p:nvPr/>
        </p:nvCxnSpPr>
        <p:spPr>
          <a:xfrm>
            <a:off x="6307087" y="1912580"/>
            <a:ext cx="0" cy="113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C8F8EF7-BE02-944C-B438-FA164CC30AA0}"/>
              </a:ext>
            </a:extLst>
          </p:cNvPr>
          <p:cNvCxnSpPr>
            <a:cxnSpLocks/>
          </p:cNvCxnSpPr>
          <p:nvPr/>
        </p:nvCxnSpPr>
        <p:spPr>
          <a:xfrm>
            <a:off x="7661698" y="1800294"/>
            <a:ext cx="3" cy="909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19D490B5-28CF-334A-BC99-6661B1D64D50}"/>
              </a:ext>
            </a:extLst>
          </p:cNvPr>
          <p:cNvCxnSpPr>
            <a:cxnSpLocks/>
          </p:cNvCxnSpPr>
          <p:nvPr/>
        </p:nvCxnSpPr>
        <p:spPr>
          <a:xfrm>
            <a:off x="4816043" y="2710038"/>
            <a:ext cx="0" cy="428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C8871D7-BD33-0C43-B95F-CC0A0B68F01A}"/>
              </a:ext>
            </a:extLst>
          </p:cNvPr>
          <p:cNvSpPr/>
          <p:nvPr/>
        </p:nvSpPr>
        <p:spPr>
          <a:xfrm>
            <a:off x="5054742" y="826395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7504C6-7F50-5D41-B91D-88CC9DAFFD29}"/>
              </a:ext>
            </a:extLst>
          </p:cNvPr>
          <p:cNvSpPr/>
          <p:nvPr/>
        </p:nvSpPr>
        <p:spPr>
          <a:xfrm>
            <a:off x="4581779" y="2912698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5BA0D3-7992-9943-AF4B-B39AE50E2736}"/>
              </a:ext>
            </a:extLst>
          </p:cNvPr>
          <p:cNvSpPr/>
          <p:nvPr/>
        </p:nvSpPr>
        <p:spPr>
          <a:xfrm>
            <a:off x="6132052" y="2917955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DD2BC0-A49B-ED48-9DAB-4A103E70E79A}"/>
              </a:ext>
            </a:extLst>
          </p:cNvPr>
          <p:cNvSpPr/>
          <p:nvPr/>
        </p:nvSpPr>
        <p:spPr>
          <a:xfrm>
            <a:off x="7487886" y="1672475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D07438-FF1F-8447-B978-F4FFACCEF434}"/>
              </a:ext>
            </a:extLst>
          </p:cNvPr>
          <p:cNvSpPr/>
          <p:nvPr/>
        </p:nvSpPr>
        <p:spPr>
          <a:xfrm>
            <a:off x="5753896" y="1565229"/>
            <a:ext cx="758600" cy="715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000D46-33C5-104C-ADE4-D3BF13B01784}"/>
              </a:ext>
            </a:extLst>
          </p:cNvPr>
          <p:cNvSpPr txBox="1"/>
          <p:nvPr/>
        </p:nvSpPr>
        <p:spPr>
          <a:xfrm>
            <a:off x="5795714" y="1821347"/>
            <a:ext cx="693684" cy="206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40" b="1" dirty="0"/>
              <a:t>ECU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1A2F2C-166E-9241-9171-E2AD8E2CC3DD}"/>
              </a:ext>
            </a:extLst>
          </p:cNvPr>
          <p:cNvSpPr/>
          <p:nvPr/>
        </p:nvSpPr>
        <p:spPr>
          <a:xfrm>
            <a:off x="833905" y="800039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012D567-2B97-9848-9AFB-D24D73ED6A4B}"/>
              </a:ext>
            </a:extLst>
          </p:cNvPr>
          <p:cNvSpPr/>
          <p:nvPr/>
        </p:nvSpPr>
        <p:spPr>
          <a:xfrm>
            <a:off x="360942" y="2886342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037B142-4258-174A-9922-115806EC8249}"/>
              </a:ext>
            </a:extLst>
          </p:cNvPr>
          <p:cNvSpPr/>
          <p:nvPr/>
        </p:nvSpPr>
        <p:spPr>
          <a:xfrm>
            <a:off x="1911215" y="2891599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14058AB-A100-BC46-A88D-7EA9DE4B98A8}"/>
              </a:ext>
            </a:extLst>
          </p:cNvPr>
          <p:cNvSpPr/>
          <p:nvPr/>
        </p:nvSpPr>
        <p:spPr>
          <a:xfrm>
            <a:off x="3267049" y="1646119"/>
            <a:ext cx="430927" cy="420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5BF50D2-129E-2044-AEDB-B8A06412AE12}"/>
              </a:ext>
            </a:extLst>
          </p:cNvPr>
          <p:cNvSpPr/>
          <p:nvPr/>
        </p:nvSpPr>
        <p:spPr>
          <a:xfrm>
            <a:off x="1533059" y="1538873"/>
            <a:ext cx="758600" cy="715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E34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5E3AA1-7F91-0F43-B7BE-322BA42F6AEB}"/>
              </a:ext>
            </a:extLst>
          </p:cNvPr>
          <p:cNvSpPr txBox="1"/>
          <p:nvPr/>
        </p:nvSpPr>
        <p:spPr>
          <a:xfrm>
            <a:off x="1574877" y="1794991"/>
            <a:ext cx="693684" cy="206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40" b="1" dirty="0"/>
              <a:t>ECU</a:t>
            </a:r>
          </a:p>
        </p:txBody>
      </p:sp>
    </p:spTree>
    <p:extLst>
      <p:ext uri="{BB962C8B-B14F-4D97-AF65-F5344CB8AC3E}">
        <p14:creationId xmlns:p14="http://schemas.microsoft.com/office/powerpoint/2010/main" val="15475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Crow, David R. (Student)</dc:creator>
  <cp:lastModifiedBy>Crow, David R. (Student)</cp:lastModifiedBy>
  <cp:revision>20</cp:revision>
  <cp:lastPrinted>2020-01-22T16:50:04Z</cp:lastPrinted>
  <dcterms:created xsi:type="dcterms:W3CDTF">2019-10-24T19:14:56Z</dcterms:created>
  <dcterms:modified xsi:type="dcterms:W3CDTF">2020-01-22T18:45:36Z</dcterms:modified>
</cp:coreProperties>
</file>