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33"/>
  </p:normalViewPr>
  <p:slideViewPr>
    <p:cSldViewPr snapToGrid="0" snapToObjects="1">
      <p:cViewPr>
        <p:scale>
          <a:sx n="120" d="100"/>
          <a:sy n="120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0FE7-69D6-6741-AF5A-5D100ACC6269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79E3E-3CA8-524C-8E84-5350BBAB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9E3E-3CA8-524C-8E84-5350BBAB5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34EF-BA33-1B4C-B5D7-3861E39F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25D3-96BC-514C-9E59-6E9DD9905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309-7AAE-E449-8A7C-E5C054F2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57AD-6F21-A148-BCF3-77F5B83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86AA-FF42-E64B-A431-2A9C4A63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B037-C07A-D147-AFBA-399E5E13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7564-F850-2349-993D-28DC41E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7FCE-FA79-DC4C-86AC-77B9A8DC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41CE-66A5-8D4C-9567-74109BC9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8DDF-82A8-7142-AE2D-D65D6D8B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6D19D-AB9B-8841-B153-464572D4A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2C917-A1B2-3A40-AED2-1B6418109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DF1F-661A-E343-B6CB-CB88290C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AC22-0ADA-444E-AE1B-F55DDBE4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E7B9-E68D-6B42-87F7-5D5E84FC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3E61-151B-0B4B-AD1F-9DE27B3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50D7-498B-074C-8BFB-CB2373C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70F5-540A-0643-B55B-4793D48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D2F5-025B-3847-9333-4BE225E2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A494-2D27-1545-804B-1613E5DE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E5D8-ADE7-F647-93D7-E1ACD9AD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566E-E65E-E448-8D37-9E0CBF5D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C4A8-7F13-8B48-88E9-8E7CD90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67A7-3A96-BD43-9068-FF029806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FCB1-0DDC-E54A-B927-368966FB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7F39-D754-3A4F-A7E9-B0958386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E395-1E8C-8E4F-A2E0-833ECF09F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D6B1-BE47-304C-A0BB-45718D74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A53D-FAD2-5347-BB60-C6975E78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F2F4-3E6E-974C-8EC2-4E1775B3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50D2-F524-D94F-AB8A-3A44947A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BE64-9130-A345-B314-153F10F0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E55F-DAA8-CC40-AC76-DA42A480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4213C-B042-B843-8BBA-5A4E75DA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D9ED-7735-374D-A41E-CA8F6F01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AB005-2BE9-0349-8254-CC6F7D44F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8BE42-DE14-1346-89AD-A8F0CE49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57C9D-358A-4B47-A200-9D4F21CA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BB9EA-19FC-E741-BF23-11F52817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653-218F-8B4E-9BD9-36B1FB33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577AF-C309-804F-B486-A96AB4D6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3D9B4-53FD-6E4E-ABE1-7423995E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F609-43DA-B943-9106-7DEF8A8D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76A9F-982D-7A4B-B599-5B4129BE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B15ED-9EA4-7C41-8E42-92E0634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A8C7-CD62-224A-B65C-99D7E0EB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314E-BC0F-DB42-B5AD-B81F8F88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3B0F-ED3B-2F4A-B2B4-720F1CB6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6B8D7-F227-BC4C-8951-EF38A9A9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6FCD-BE8E-E64A-BD7E-CB94C870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F2AB-816C-2E4A-92BE-F18E648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EC98-EA9A-194D-AAEA-9A34346E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5ABD-C15C-324A-BDDD-7CFB9410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C83E8-DF8C-FF4A-8E7B-3928CBEF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622AF-AEDB-5B40-AE86-29865DA2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3F129-00F9-B844-BDE2-D237831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80B9-4D94-8D4F-9547-EF930741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79A9-71C8-BB49-A471-2A91F01B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069E-5417-0E49-8B3D-8E91F380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5CFB-CF67-3843-8C4E-C9A7688C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B3AD-37D2-2C43-BA92-C89932111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4805-7704-984A-BFB9-B48EFD6886EF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B5AC8-200A-D34E-81FC-0A7DC9D4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5F49-1BC5-0A40-AE92-A6ECC8BCA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16FE-A41F-CF47-8AD6-765C3B97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F34B4-BD9B-9240-BB69-B7031FD2F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20" y="431800"/>
            <a:ext cx="3619500" cy="59944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A6380-7DB4-3A4A-BC74-19A0FFD2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270" y="1485900"/>
            <a:ext cx="2336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F2E374-A482-D24E-8D29-18A4E7B5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550"/>
            <a:ext cx="5486400" cy="36576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50C25-56EE-B040-8803-8F36B8B1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390" y="3223550"/>
            <a:ext cx="5486400" cy="36576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0339B30-F0DF-1849-B62C-E5C9C9D5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67B08E-2293-7F4F-B809-DFC06ED6E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9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37DE8-F3AD-DB4B-AA67-99F4000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259" y="0"/>
            <a:ext cx="2893671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53C7F-17DE-4245-BFBA-54FDFEB7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563" y="1997964"/>
            <a:ext cx="2196818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FA5A81-1658-F243-9CB0-F58FB7C9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550"/>
            <a:ext cx="5486400" cy="36576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431AE6-4210-B648-AFCD-915F25276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898" y="3223550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9B4B90-CB5B-C14F-BF9B-353A8E47D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E1E355-93D2-C849-B094-B7D9E9C21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898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917DA-4E52-4B4B-9A79-A5207B67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75" y="431800"/>
            <a:ext cx="3683000" cy="5994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C0647-A2F4-B24C-AF18-3FEBB2847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325" y="1485900"/>
            <a:ext cx="2336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703878-180B-6343-9914-F58FB9E8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550"/>
            <a:ext cx="5486400" cy="36576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E7641D8-982B-EA45-B142-3AB7ECD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249" y="3223550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B4B22D4-71EE-D741-8DE6-A6596784E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72A5F98-1C49-3643-9AC7-D6DC81E46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49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Macintosh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Crow, David R. (Student)</dc:creator>
  <cp:lastModifiedBy>Crow, David R. (Student)</cp:lastModifiedBy>
  <cp:revision>8</cp:revision>
  <cp:lastPrinted>2019-09-23T16:51:14Z</cp:lastPrinted>
  <dcterms:created xsi:type="dcterms:W3CDTF">2019-09-10T18:17:04Z</dcterms:created>
  <dcterms:modified xsi:type="dcterms:W3CDTF">2019-10-07T00:17:26Z</dcterms:modified>
</cp:coreProperties>
</file>