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>
        <p:scale>
          <a:sx n="99" d="100"/>
          <a:sy n="99" d="100"/>
        </p:scale>
        <p:origin x="42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8392-2808-5041-AB47-D22E5DB70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65087-586D-7E4F-8114-34D73F3F4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70C86-7DCE-DF46-831A-2CB907E61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09C2-24AB-1D44-AF6A-D1DBA062D7A3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A8A52-3BC6-734B-801F-E6611979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0F053-29D3-D642-87DF-16FFA572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13E9-8EF0-464C-BE42-45F588C25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3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393C-D6DB-5D45-93B1-9AE63A53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4D847-B86A-1D4C-AF40-188B6EA28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AD39E-44A7-2648-8E61-5D501C93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09C2-24AB-1D44-AF6A-D1DBA062D7A3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F7873-CD69-3B44-9ECF-82E82186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F1407-3480-D14F-8289-F4B120A1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13E9-8EF0-464C-BE42-45F588C25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0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38B2CC-1860-FA48-9BDE-D9913E8D3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F5D8C-62EA-394A-9A2D-CD7571392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CD92C-C69A-C94D-994F-3E88BA96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09C2-24AB-1D44-AF6A-D1DBA062D7A3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4F9D3-FE3C-1B4B-8399-0C2EBAD6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5ECD2-D948-6243-B282-A24637C1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13E9-8EF0-464C-BE42-45F588C25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0949-5753-D648-B4A3-43D8CF4C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D0085-F511-EE4F-B853-F6ADF8278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259C0-066E-4B42-B6F2-E3B37FB41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09C2-24AB-1D44-AF6A-D1DBA062D7A3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4EA72-254B-6F49-B284-4E38C74B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21870-91EE-3549-8E99-7789DB4FE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13E9-8EF0-464C-BE42-45F588C25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1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917FF-EA91-4143-B413-3B079188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45EE1-5852-F244-9BAF-7E94D8BCF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D9021-99EF-7447-910F-7B0A08AB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09C2-24AB-1D44-AF6A-D1DBA062D7A3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5290C-DCEE-024A-8094-0E8C9C4C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0FA67-0216-3649-B997-D3C2E752C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13E9-8EF0-464C-BE42-45F588C25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0156-5038-BB45-B7B0-565F2F98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B5C77-3DD7-B14F-BEC0-2A0876A8A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A93EF-58C4-3A4D-BCF6-909CB3980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D7022-3534-5941-9DF2-75FA9AD0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09C2-24AB-1D44-AF6A-D1DBA062D7A3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69A7B-D406-2347-8C81-6FF93D75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C27A6-9161-124E-B950-528B10CD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13E9-8EF0-464C-BE42-45F588C25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2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19357-BB95-FB4F-BA6D-E9AB3DFF7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0B3D6-1227-604E-86AA-3442E8167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DC2CF-ACC8-CC44-B3D3-C3643BB42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174F8-E2B3-3046-81D2-3BFC3B0AE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5ABB7-1148-C142-8946-07F4ECAFF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EDF735-8B36-4B45-8D7F-EF61A75DB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09C2-24AB-1D44-AF6A-D1DBA062D7A3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E5CD03-DC62-F545-9384-6F6C2959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ACBEE-6033-EE48-A992-1ABECB1E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13E9-8EF0-464C-BE42-45F588C25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E0F0-E125-0F4C-BF30-68DA96810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E92372-70FE-1748-866F-ACB27514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09C2-24AB-1D44-AF6A-D1DBA062D7A3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F7A94-5048-7248-ACA7-0140F2D4D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2C865-F7F2-1E4C-B5B8-59933EF08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13E9-8EF0-464C-BE42-45F588C25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80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D5A6D-4BFF-4249-894C-43DCE16A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09C2-24AB-1D44-AF6A-D1DBA062D7A3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6E79CB-08A6-BE45-9B7A-4A837B838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F4316-08E9-CF41-8130-5B3916D0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13E9-8EF0-464C-BE42-45F588C25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6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D819-81FF-8F41-8E1A-3A28159F4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C65BB-97FD-8945-94C8-40242D158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ACBFF-0F74-9E46-93D4-92AD87AF8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4FADD-0DA8-DB44-8986-A122C428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09C2-24AB-1D44-AF6A-D1DBA062D7A3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A777D-43F7-7A4C-A58F-3606F3F2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FA51E-56A6-7345-90E1-1D78B73B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13E9-8EF0-464C-BE42-45F588C25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8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BC097-39EF-F444-B320-27A57C6A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00AADB-07A0-244E-97AD-71EDCB8E0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263FA-9276-6C43-AA39-7CC1787FE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4F508-4A06-F84C-A609-3B9281F1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09C2-24AB-1D44-AF6A-D1DBA062D7A3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8DD6F-542D-8244-BDE4-67FD33852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F2F6C-C3E6-1C44-B8DA-0CECB7E5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13E9-8EF0-464C-BE42-45F588C25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6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EFE2E2-2D27-7B4B-AF2B-0A9DEC36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7B28C-B5D2-4E42-9C26-2B336D8AB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A0D5F-BD3C-9F43-9E09-C77858614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909C2-24AB-1D44-AF6A-D1DBA062D7A3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4F874-75B4-0340-95F2-20EF99E3B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63144-0560-4842-92B0-2F64332C6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713E9-8EF0-464C-BE42-45F588C25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6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C9EB51A-4B09-8948-BEA0-76879339EF63}"/>
              </a:ext>
            </a:extLst>
          </p:cNvPr>
          <p:cNvSpPr/>
          <p:nvPr/>
        </p:nvSpPr>
        <p:spPr>
          <a:xfrm>
            <a:off x="174395" y="4029395"/>
            <a:ext cx="431321" cy="431321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7F0BC9-F92B-DC43-89DD-1A7EB1B3E133}"/>
              </a:ext>
            </a:extLst>
          </p:cNvPr>
          <p:cNvSpPr/>
          <p:nvPr/>
        </p:nvSpPr>
        <p:spPr>
          <a:xfrm>
            <a:off x="719831" y="4029395"/>
            <a:ext cx="431321" cy="431321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ACE107-063F-C741-9FA3-8C150A082AF7}"/>
              </a:ext>
            </a:extLst>
          </p:cNvPr>
          <p:cNvSpPr/>
          <p:nvPr/>
        </p:nvSpPr>
        <p:spPr>
          <a:xfrm>
            <a:off x="1265267" y="4029395"/>
            <a:ext cx="431321" cy="431321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8F6094-B860-7B4D-826C-DCB597552066}"/>
              </a:ext>
            </a:extLst>
          </p:cNvPr>
          <p:cNvSpPr/>
          <p:nvPr/>
        </p:nvSpPr>
        <p:spPr>
          <a:xfrm>
            <a:off x="1810703" y="4029395"/>
            <a:ext cx="431321" cy="431321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25A6A8-BA32-0347-8C05-E04EA0D8DA84}"/>
              </a:ext>
            </a:extLst>
          </p:cNvPr>
          <p:cNvSpPr/>
          <p:nvPr/>
        </p:nvSpPr>
        <p:spPr>
          <a:xfrm>
            <a:off x="2356139" y="4029395"/>
            <a:ext cx="431321" cy="431321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8E77E8-E141-3543-9F45-20D69E9B4462}"/>
              </a:ext>
            </a:extLst>
          </p:cNvPr>
          <p:cNvSpPr/>
          <p:nvPr/>
        </p:nvSpPr>
        <p:spPr>
          <a:xfrm>
            <a:off x="2901575" y="4029395"/>
            <a:ext cx="431321" cy="431321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0D455E-E650-784A-BE91-F2C9473DCE83}"/>
              </a:ext>
            </a:extLst>
          </p:cNvPr>
          <p:cNvSpPr/>
          <p:nvPr/>
        </p:nvSpPr>
        <p:spPr>
          <a:xfrm>
            <a:off x="3447011" y="4029395"/>
            <a:ext cx="431321" cy="431321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AD13B3-0F4F-D643-898B-4F49F98569DA}"/>
              </a:ext>
            </a:extLst>
          </p:cNvPr>
          <p:cNvSpPr/>
          <p:nvPr/>
        </p:nvSpPr>
        <p:spPr>
          <a:xfrm>
            <a:off x="3992447" y="4029395"/>
            <a:ext cx="431321" cy="431321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21B81E-3825-7E49-86E0-5768C3EA5AA4}"/>
              </a:ext>
            </a:extLst>
          </p:cNvPr>
          <p:cNvSpPr/>
          <p:nvPr/>
        </p:nvSpPr>
        <p:spPr>
          <a:xfrm>
            <a:off x="4537883" y="4029395"/>
            <a:ext cx="431321" cy="431321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1C8FBD9-86E3-704E-8354-90B489EDBF71}"/>
              </a:ext>
            </a:extLst>
          </p:cNvPr>
          <p:cNvSpPr/>
          <p:nvPr/>
        </p:nvSpPr>
        <p:spPr>
          <a:xfrm>
            <a:off x="5083319" y="4029395"/>
            <a:ext cx="431321" cy="431321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4DA68F-E954-7444-803C-DC8A859A43A4}"/>
              </a:ext>
            </a:extLst>
          </p:cNvPr>
          <p:cNvSpPr/>
          <p:nvPr/>
        </p:nvSpPr>
        <p:spPr>
          <a:xfrm>
            <a:off x="5628755" y="4029395"/>
            <a:ext cx="431321" cy="431321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16E129-2B2D-3C43-B54A-6DF1A257C68B}"/>
              </a:ext>
            </a:extLst>
          </p:cNvPr>
          <p:cNvSpPr/>
          <p:nvPr/>
        </p:nvSpPr>
        <p:spPr>
          <a:xfrm>
            <a:off x="1810703" y="2077329"/>
            <a:ext cx="431321" cy="43132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E1F697A-5E2E-4449-BF87-70BA2832F0B3}"/>
              </a:ext>
            </a:extLst>
          </p:cNvPr>
          <p:cNvSpPr/>
          <p:nvPr/>
        </p:nvSpPr>
        <p:spPr>
          <a:xfrm>
            <a:off x="2356139" y="2077329"/>
            <a:ext cx="431321" cy="43132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C942ADD-2D32-9141-9D40-FF3D64E29EDF}"/>
              </a:ext>
            </a:extLst>
          </p:cNvPr>
          <p:cNvSpPr/>
          <p:nvPr/>
        </p:nvSpPr>
        <p:spPr>
          <a:xfrm>
            <a:off x="2901575" y="2077329"/>
            <a:ext cx="431321" cy="43132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E3B922A-05F0-AB4B-804E-11E16F43573C}"/>
              </a:ext>
            </a:extLst>
          </p:cNvPr>
          <p:cNvSpPr/>
          <p:nvPr/>
        </p:nvSpPr>
        <p:spPr>
          <a:xfrm>
            <a:off x="3447011" y="2077329"/>
            <a:ext cx="431321" cy="43132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F04C8E-22D0-2C4D-9895-A506187ABB16}"/>
              </a:ext>
            </a:extLst>
          </p:cNvPr>
          <p:cNvSpPr/>
          <p:nvPr/>
        </p:nvSpPr>
        <p:spPr>
          <a:xfrm>
            <a:off x="3992447" y="2077329"/>
            <a:ext cx="431321" cy="43132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DC59B5A-3817-0141-B3A4-F106113AA323}"/>
              </a:ext>
            </a:extLst>
          </p:cNvPr>
          <p:cNvSpPr/>
          <p:nvPr/>
        </p:nvSpPr>
        <p:spPr>
          <a:xfrm>
            <a:off x="4537883" y="2077329"/>
            <a:ext cx="431321" cy="43132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3E8E2A4-CE2E-2B4D-A062-E6B5F54F3F93}"/>
              </a:ext>
            </a:extLst>
          </p:cNvPr>
          <p:cNvSpPr/>
          <p:nvPr/>
        </p:nvSpPr>
        <p:spPr>
          <a:xfrm>
            <a:off x="5083319" y="2077329"/>
            <a:ext cx="431321" cy="43132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E52C035-9609-104A-9386-381F5C22FFD1}"/>
              </a:ext>
            </a:extLst>
          </p:cNvPr>
          <p:cNvSpPr/>
          <p:nvPr/>
        </p:nvSpPr>
        <p:spPr>
          <a:xfrm>
            <a:off x="5628755" y="2077329"/>
            <a:ext cx="431321" cy="43132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5BE0D09-9C1F-B344-A29D-513BB871902F}"/>
              </a:ext>
            </a:extLst>
          </p:cNvPr>
          <p:cNvSpPr/>
          <p:nvPr/>
        </p:nvSpPr>
        <p:spPr>
          <a:xfrm>
            <a:off x="6174191" y="2077329"/>
            <a:ext cx="431321" cy="43132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8CF45F8-F105-BB45-AE56-C185C171D4E2}"/>
              </a:ext>
            </a:extLst>
          </p:cNvPr>
          <p:cNvSpPr/>
          <p:nvPr/>
        </p:nvSpPr>
        <p:spPr>
          <a:xfrm>
            <a:off x="6719627" y="2077329"/>
            <a:ext cx="431321" cy="43132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0CBD360-5683-0E46-8195-D84B1AB73629}"/>
              </a:ext>
            </a:extLst>
          </p:cNvPr>
          <p:cNvSpPr/>
          <p:nvPr/>
        </p:nvSpPr>
        <p:spPr>
          <a:xfrm>
            <a:off x="7265063" y="2077329"/>
            <a:ext cx="431321" cy="43132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554225D-136D-C349-B29F-22D5D867CD43}"/>
              </a:ext>
            </a:extLst>
          </p:cNvPr>
          <p:cNvSpPr/>
          <p:nvPr/>
        </p:nvSpPr>
        <p:spPr>
          <a:xfrm>
            <a:off x="1810703" y="3504903"/>
            <a:ext cx="431321" cy="431321"/>
          </a:xfrm>
          <a:prstGeom prst="ellipse">
            <a:avLst/>
          </a:prstGeom>
          <a:ln w="28575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DDB8493-0F5D-0E4A-B738-DE256AE581BF}"/>
              </a:ext>
            </a:extLst>
          </p:cNvPr>
          <p:cNvSpPr/>
          <p:nvPr/>
        </p:nvSpPr>
        <p:spPr>
          <a:xfrm>
            <a:off x="2356139" y="3504903"/>
            <a:ext cx="431321" cy="431321"/>
          </a:xfrm>
          <a:prstGeom prst="ellipse">
            <a:avLst/>
          </a:prstGeom>
          <a:ln w="28575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25A5C50-3563-F04C-A8EE-4A0DBEECABDD}"/>
              </a:ext>
            </a:extLst>
          </p:cNvPr>
          <p:cNvSpPr/>
          <p:nvPr/>
        </p:nvSpPr>
        <p:spPr>
          <a:xfrm>
            <a:off x="2901575" y="3504903"/>
            <a:ext cx="431321" cy="431321"/>
          </a:xfrm>
          <a:prstGeom prst="ellipse">
            <a:avLst/>
          </a:prstGeom>
          <a:ln w="28575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410CB3-53CB-424C-8609-CFB4BAA61E93}"/>
              </a:ext>
            </a:extLst>
          </p:cNvPr>
          <p:cNvSpPr/>
          <p:nvPr/>
        </p:nvSpPr>
        <p:spPr>
          <a:xfrm>
            <a:off x="3447011" y="3504903"/>
            <a:ext cx="431321" cy="431321"/>
          </a:xfrm>
          <a:prstGeom prst="ellipse">
            <a:avLst/>
          </a:prstGeom>
          <a:ln w="28575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80435EF-0A75-6F4A-8157-0691576A92A3}"/>
              </a:ext>
            </a:extLst>
          </p:cNvPr>
          <p:cNvSpPr/>
          <p:nvPr/>
        </p:nvSpPr>
        <p:spPr>
          <a:xfrm>
            <a:off x="3992447" y="3504903"/>
            <a:ext cx="431321" cy="431321"/>
          </a:xfrm>
          <a:prstGeom prst="ellipse">
            <a:avLst/>
          </a:prstGeom>
          <a:ln w="28575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9EA1B9A-4322-7A48-ABE3-51F2EBC49045}"/>
              </a:ext>
            </a:extLst>
          </p:cNvPr>
          <p:cNvSpPr/>
          <p:nvPr/>
        </p:nvSpPr>
        <p:spPr>
          <a:xfrm>
            <a:off x="4537883" y="3504903"/>
            <a:ext cx="431321" cy="431321"/>
          </a:xfrm>
          <a:prstGeom prst="ellipse">
            <a:avLst/>
          </a:prstGeom>
          <a:ln w="28575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3FFC3F6-A205-3F4C-AEB5-8ED66707A65A}"/>
              </a:ext>
            </a:extLst>
          </p:cNvPr>
          <p:cNvSpPr/>
          <p:nvPr/>
        </p:nvSpPr>
        <p:spPr>
          <a:xfrm>
            <a:off x="5083319" y="3504903"/>
            <a:ext cx="431321" cy="431321"/>
          </a:xfrm>
          <a:prstGeom prst="ellipse">
            <a:avLst/>
          </a:prstGeom>
          <a:ln w="28575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03224C9-163F-6F4A-9018-B67ADB3C1B3F}"/>
              </a:ext>
            </a:extLst>
          </p:cNvPr>
          <p:cNvSpPr/>
          <p:nvPr/>
        </p:nvSpPr>
        <p:spPr>
          <a:xfrm>
            <a:off x="5628755" y="3504903"/>
            <a:ext cx="431321" cy="431321"/>
          </a:xfrm>
          <a:prstGeom prst="ellipse">
            <a:avLst/>
          </a:prstGeom>
          <a:ln w="28575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157C18A-F84F-4B4C-8CEC-49D2CA0E5645}"/>
              </a:ext>
            </a:extLst>
          </p:cNvPr>
          <p:cNvSpPr/>
          <p:nvPr/>
        </p:nvSpPr>
        <p:spPr>
          <a:xfrm>
            <a:off x="3447011" y="1496717"/>
            <a:ext cx="431321" cy="4313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01473AB-DF26-8846-A0F7-503F5BBD17D5}"/>
              </a:ext>
            </a:extLst>
          </p:cNvPr>
          <p:cNvSpPr/>
          <p:nvPr/>
        </p:nvSpPr>
        <p:spPr>
          <a:xfrm>
            <a:off x="3992447" y="1496717"/>
            <a:ext cx="431321" cy="4313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F216B7F-B902-2340-8641-2C85AA3E8A67}"/>
              </a:ext>
            </a:extLst>
          </p:cNvPr>
          <p:cNvSpPr/>
          <p:nvPr/>
        </p:nvSpPr>
        <p:spPr>
          <a:xfrm>
            <a:off x="4537883" y="1496717"/>
            <a:ext cx="431321" cy="4313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CCFF426-FDB3-694D-8D44-370B945B32A0}"/>
              </a:ext>
            </a:extLst>
          </p:cNvPr>
          <p:cNvSpPr/>
          <p:nvPr/>
        </p:nvSpPr>
        <p:spPr>
          <a:xfrm>
            <a:off x="5083319" y="1496717"/>
            <a:ext cx="431321" cy="4313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DFCB720-1A6A-9346-B532-A85896AC43C8}"/>
              </a:ext>
            </a:extLst>
          </p:cNvPr>
          <p:cNvSpPr/>
          <p:nvPr/>
        </p:nvSpPr>
        <p:spPr>
          <a:xfrm>
            <a:off x="5628755" y="1496717"/>
            <a:ext cx="431321" cy="4313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1B080B9-20DE-BC45-A58F-3586C3483E37}"/>
              </a:ext>
            </a:extLst>
          </p:cNvPr>
          <p:cNvSpPr/>
          <p:nvPr/>
        </p:nvSpPr>
        <p:spPr>
          <a:xfrm>
            <a:off x="6174191" y="1496717"/>
            <a:ext cx="431321" cy="4313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EB22FBC-EAD9-0347-A37C-FC9B695FF61B}"/>
              </a:ext>
            </a:extLst>
          </p:cNvPr>
          <p:cNvSpPr/>
          <p:nvPr/>
        </p:nvSpPr>
        <p:spPr>
          <a:xfrm>
            <a:off x="6719627" y="1496717"/>
            <a:ext cx="431321" cy="4313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A53ECE9-4DF7-A84C-93C9-B3CEF0DF31F9}"/>
              </a:ext>
            </a:extLst>
          </p:cNvPr>
          <p:cNvSpPr/>
          <p:nvPr/>
        </p:nvSpPr>
        <p:spPr>
          <a:xfrm>
            <a:off x="7265063" y="1496717"/>
            <a:ext cx="431321" cy="4313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F8592AB-A824-854C-B40A-6ACACBBD6313}"/>
              </a:ext>
            </a:extLst>
          </p:cNvPr>
          <p:cNvSpPr/>
          <p:nvPr/>
        </p:nvSpPr>
        <p:spPr>
          <a:xfrm>
            <a:off x="2356139" y="932626"/>
            <a:ext cx="431321" cy="43132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E1F2F4A-5F29-FF4F-BB8E-0667FFD7958C}"/>
              </a:ext>
            </a:extLst>
          </p:cNvPr>
          <p:cNvSpPr/>
          <p:nvPr/>
        </p:nvSpPr>
        <p:spPr>
          <a:xfrm>
            <a:off x="2901575" y="932626"/>
            <a:ext cx="431321" cy="43132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5C6DC7F-0E3D-AF41-A0CA-BAA65EFAD3BB}"/>
              </a:ext>
            </a:extLst>
          </p:cNvPr>
          <p:cNvSpPr/>
          <p:nvPr/>
        </p:nvSpPr>
        <p:spPr>
          <a:xfrm>
            <a:off x="3447011" y="932626"/>
            <a:ext cx="431321" cy="43132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254FD76-1275-0441-832C-5B49971475A9}"/>
              </a:ext>
            </a:extLst>
          </p:cNvPr>
          <p:cNvSpPr/>
          <p:nvPr/>
        </p:nvSpPr>
        <p:spPr>
          <a:xfrm>
            <a:off x="3992447" y="932626"/>
            <a:ext cx="431321" cy="43132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AF4E92F-267C-7744-AB25-11E299FAD851}"/>
              </a:ext>
            </a:extLst>
          </p:cNvPr>
          <p:cNvSpPr/>
          <p:nvPr/>
        </p:nvSpPr>
        <p:spPr>
          <a:xfrm>
            <a:off x="4537883" y="932626"/>
            <a:ext cx="431321" cy="43132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11E8E38-58F1-3E44-9AB5-FA6B2E663D48}"/>
              </a:ext>
            </a:extLst>
          </p:cNvPr>
          <p:cNvSpPr/>
          <p:nvPr/>
        </p:nvSpPr>
        <p:spPr>
          <a:xfrm>
            <a:off x="5083319" y="932626"/>
            <a:ext cx="431321" cy="43132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E72065A-A967-A846-9E9B-1AA619B5010D}"/>
              </a:ext>
            </a:extLst>
          </p:cNvPr>
          <p:cNvSpPr/>
          <p:nvPr/>
        </p:nvSpPr>
        <p:spPr>
          <a:xfrm>
            <a:off x="5628755" y="932626"/>
            <a:ext cx="431321" cy="43132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059321F-C262-9745-B0AC-4948EA690833}"/>
              </a:ext>
            </a:extLst>
          </p:cNvPr>
          <p:cNvSpPr/>
          <p:nvPr/>
        </p:nvSpPr>
        <p:spPr>
          <a:xfrm>
            <a:off x="6174191" y="932626"/>
            <a:ext cx="431321" cy="43132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D5DACCE-0355-794F-9BB7-31D2A77F2792}"/>
              </a:ext>
            </a:extLst>
          </p:cNvPr>
          <p:cNvSpPr/>
          <p:nvPr/>
        </p:nvSpPr>
        <p:spPr>
          <a:xfrm>
            <a:off x="6719627" y="932626"/>
            <a:ext cx="431321" cy="43132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26053CC3-0F77-0B43-AA36-D36AD4B57F52}"/>
              </a:ext>
            </a:extLst>
          </p:cNvPr>
          <p:cNvSpPr/>
          <p:nvPr/>
        </p:nvSpPr>
        <p:spPr>
          <a:xfrm>
            <a:off x="3931620" y="850827"/>
            <a:ext cx="543996" cy="175237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FD44C55-7CAB-DA41-BC28-B69D466BC105}"/>
              </a:ext>
            </a:extLst>
          </p:cNvPr>
          <p:cNvSpPr/>
          <p:nvPr/>
        </p:nvSpPr>
        <p:spPr>
          <a:xfrm>
            <a:off x="644352" y="1998810"/>
            <a:ext cx="2223954" cy="2565909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E58F539-700A-EC48-8E37-16EEE50A0908}"/>
              </a:ext>
            </a:extLst>
          </p:cNvPr>
          <p:cNvCxnSpPr>
            <a:cxnSpLocks/>
            <a:stCxn id="107" idx="2"/>
          </p:cNvCxnSpPr>
          <p:nvPr/>
        </p:nvCxnSpPr>
        <p:spPr>
          <a:xfrm>
            <a:off x="1268666" y="3023120"/>
            <a:ext cx="2613643" cy="2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c 93">
            <a:extLst>
              <a:ext uri="{FF2B5EF4-FFF2-40B4-BE49-F238E27FC236}">
                <a16:creationId xmlns:a16="http://schemas.microsoft.com/office/drawing/2014/main" id="{B5D9513D-8395-A44D-8A12-B0079B962F33}"/>
              </a:ext>
            </a:extLst>
          </p:cNvPr>
          <p:cNvSpPr/>
          <p:nvPr/>
        </p:nvSpPr>
        <p:spPr>
          <a:xfrm rot="5400000">
            <a:off x="3535976" y="2343334"/>
            <a:ext cx="682752" cy="682752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c 100">
            <a:extLst>
              <a:ext uri="{FF2B5EF4-FFF2-40B4-BE49-F238E27FC236}">
                <a16:creationId xmlns:a16="http://schemas.microsoft.com/office/drawing/2014/main" id="{A9A7D4ED-50BE-CA44-BD02-64524C4423CD}"/>
              </a:ext>
            </a:extLst>
          </p:cNvPr>
          <p:cNvSpPr/>
          <p:nvPr/>
        </p:nvSpPr>
        <p:spPr>
          <a:xfrm rot="10800000">
            <a:off x="2576171" y="2368156"/>
            <a:ext cx="659551" cy="659551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D45F9095-1672-6A4C-B36A-B79B3A4FEBBF}"/>
              </a:ext>
            </a:extLst>
          </p:cNvPr>
          <p:cNvSpPr/>
          <p:nvPr/>
        </p:nvSpPr>
        <p:spPr>
          <a:xfrm rot="10800000">
            <a:off x="2030735" y="2367049"/>
            <a:ext cx="659551" cy="659551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c 102">
            <a:extLst>
              <a:ext uri="{FF2B5EF4-FFF2-40B4-BE49-F238E27FC236}">
                <a16:creationId xmlns:a16="http://schemas.microsoft.com/office/drawing/2014/main" id="{0CE84D13-10FE-304B-823E-44EF299717C3}"/>
              </a:ext>
            </a:extLst>
          </p:cNvPr>
          <p:cNvSpPr/>
          <p:nvPr/>
        </p:nvSpPr>
        <p:spPr>
          <a:xfrm rot="16200000">
            <a:off x="2576171" y="3026760"/>
            <a:ext cx="659551" cy="659551"/>
          </a:xfrm>
          <a:prstGeom prst="arc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Arc 103">
            <a:extLst>
              <a:ext uri="{FF2B5EF4-FFF2-40B4-BE49-F238E27FC236}">
                <a16:creationId xmlns:a16="http://schemas.microsoft.com/office/drawing/2014/main" id="{B6C41DA3-B58F-ED40-8E52-D7EE9D17E23F}"/>
              </a:ext>
            </a:extLst>
          </p:cNvPr>
          <p:cNvSpPr/>
          <p:nvPr/>
        </p:nvSpPr>
        <p:spPr>
          <a:xfrm rot="16200000">
            <a:off x="2035105" y="3023120"/>
            <a:ext cx="659551" cy="659551"/>
          </a:xfrm>
          <a:prstGeom prst="arc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Arc 105">
            <a:extLst>
              <a:ext uri="{FF2B5EF4-FFF2-40B4-BE49-F238E27FC236}">
                <a16:creationId xmlns:a16="http://schemas.microsoft.com/office/drawing/2014/main" id="{2D918BF0-04E0-6B43-95B0-E5091429C9A3}"/>
              </a:ext>
            </a:extLst>
          </p:cNvPr>
          <p:cNvSpPr/>
          <p:nvPr/>
        </p:nvSpPr>
        <p:spPr>
          <a:xfrm rot="16200000">
            <a:off x="1484093" y="3024489"/>
            <a:ext cx="659551" cy="659551"/>
          </a:xfrm>
          <a:prstGeom prst="arc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Arc 106">
            <a:extLst>
              <a:ext uri="{FF2B5EF4-FFF2-40B4-BE49-F238E27FC236}">
                <a16:creationId xmlns:a16="http://schemas.microsoft.com/office/drawing/2014/main" id="{F539D39D-E20C-3747-95D1-1E9A7E3E3619}"/>
              </a:ext>
            </a:extLst>
          </p:cNvPr>
          <p:cNvSpPr/>
          <p:nvPr/>
        </p:nvSpPr>
        <p:spPr>
          <a:xfrm rot="16200000">
            <a:off x="938890" y="3023120"/>
            <a:ext cx="659551" cy="659551"/>
          </a:xfrm>
          <a:prstGeom prst="arc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9715C72-479F-F645-AD1A-959C2F784C5A}"/>
              </a:ext>
            </a:extLst>
          </p:cNvPr>
          <p:cNvSpPr txBox="1"/>
          <p:nvPr/>
        </p:nvSpPr>
        <p:spPr>
          <a:xfrm>
            <a:off x="8212548" y="96362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A24F948-C115-D245-AD59-4D2ABA1C0668}"/>
              </a:ext>
            </a:extLst>
          </p:cNvPr>
          <p:cNvSpPr txBox="1"/>
          <p:nvPr/>
        </p:nvSpPr>
        <p:spPr>
          <a:xfrm>
            <a:off x="7830681" y="1527711"/>
            <a:ext cx="13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Cougar Trap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6E150EF-A65E-5E4B-A30B-FE2AA1B337ED}"/>
              </a:ext>
            </a:extLst>
          </p:cNvPr>
          <p:cNvSpPr txBox="1"/>
          <p:nvPr/>
        </p:nvSpPr>
        <p:spPr>
          <a:xfrm>
            <a:off x="9103092" y="2108323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1CC9FB3-58C0-C049-9F17-D800814E8F99}"/>
              </a:ext>
            </a:extLst>
          </p:cNvPr>
          <p:cNvSpPr txBox="1"/>
          <p:nvPr/>
        </p:nvSpPr>
        <p:spPr>
          <a:xfrm>
            <a:off x="9103092" y="96362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BDC07BF-AC90-2346-9DD6-C65A09DB926E}"/>
              </a:ext>
            </a:extLst>
          </p:cNvPr>
          <p:cNvSpPr txBox="1"/>
          <p:nvPr/>
        </p:nvSpPr>
        <p:spPr>
          <a:xfrm>
            <a:off x="9105496" y="353589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01950D0-CCE5-C041-90FF-10D73C050BCB}"/>
              </a:ext>
            </a:extLst>
          </p:cNvPr>
          <p:cNvSpPr txBox="1"/>
          <p:nvPr/>
        </p:nvSpPr>
        <p:spPr>
          <a:xfrm>
            <a:off x="7951526" y="3930306"/>
            <a:ext cx="1064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Hatchery Outplant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F4F18A6-ABDB-484B-A70A-53957127A22F}"/>
              </a:ext>
            </a:extLst>
          </p:cNvPr>
          <p:cNvSpPr txBox="1"/>
          <p:nvPr/>
        </p:nvSpPr>
        <p:spPr>
          <a:xfrm>
            <a:off x="8071580" y="226054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Source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D0C8234-944A-FC4D-9C3F-2ECDF4C52A0D}"/>
              </a:ext>
            </a:extLst>
          </p:cNvPr>
          <p:cNvSpPr txBox="1"/>
          <p:nvPr/>
        </p:nvSpPr>
        <p:spPr>
          <a:xfrm>
            <a:off x="9031758" y="226054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Origin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7A42EC5-BC17-D840-88E4-78097F321FBA}"/>
              </a:ext>
            </a:extLst>
          </p:cNvPr>
          <p:cNvSpPr txBox="1"/>
          <p:nvPr/>
        </p:nvSpPr>
        <p:spPr>
          <a:xfrm>
            <a:off x="9718484" y="87555"/>
            <a:ext cx="1229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Final</a:t>
            </a:r>
          </a:p>
          <a:p>
            <a:pPr algn="ctr"/>
            <a:r>
              <a:rPr lang="en-US" u="sng" dirty="0"/>
              <a:t>Disposition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4B900A5-FE35-9247-9718-A18DD9E4DC69}"/>
              </a:ext>
            </a:extLst>
          </p:cNvPr>
          <p:cNvSpPr txBox="1"/>
          <p:nvPr/>
        </p:nvSpPr>
        <p:spPr>
          <a:xfrm>
            <a:off x="9103092" y="1527711"/>
            <a:ext cx="61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92E94F4-CAA7-5645-BEDA-CD0E3AC0BA65}"/>
              </a:ext>
            </a:extLst>
          </p:cNvPr>
          <p:cNvSpPr txBox="1"/>
          <p:nvPr/>
        </p:nvSpPr>
        <p:spPr>
          <a:xfrm>
            <a:off x="9951369" y="963620"/>
            <a:ext cx="87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Below*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861D445-6871-1241-830D-ABD5A6DBD2AC}"/>
              </a:ext>
            </a:extLst>
          </p:cNvPr>
          <p:cNvSpPr txBox="1"/>
          <p:nvPr/>
        </p:nvSpPr>
        <p:spPr>
          <a:xfrm>
            <a:off x="9951369" y="152771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Below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68FE2CB-004F-7343-9C27-3B83C2B309B9}"/>
              </a:ext>
            </a:extLst>
          </p:cNvPr>
          <p:cNvSpPr txBox="1"/>
          <p:nvPr/>
        </p:nvSpPr>
        <p:spPr>
          <a:xfrm>
            <a:off x="9944540" y="2108323"/>
            <a:ext cx="7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Above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B619117-DC95-2C44-A03A-CEA5EBCD0F54}"/>
              </a:ext>
            </a:extLst>
          </p:cNvPr>
          <p:cNvSpPr txBox="1"/>
          <p:nvPr/>
        </p:nvSpPr>
        <p:spPr>
          <a:xfrm>
            <a:off x="9944540" y="3535897"/>
            <a:ext cx="7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Above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74CCAEF-10FE-764D-BA7F-22FF14367549}"/>
              </a:ext>
            </a:extLst>
          </p:cNvPr>
          <p:cNvSpPr txBox="1"/>
          <p:nvPr/>
        </p:nvSpPr>
        <p:spPr>
          <a:xfrm>
            <a:off x="7830681" y="3535897"/>
            <a:ext cx="13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Cougar Trap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BF55A34-A356-3344-9D4C-677164EEE9BE}"/>
              </a:ext>
            </a:extLst>
          </p:cNvPr>
          <p:cNvSpPr txBox="1"/>
          <p:nvPr/>
        </p:nvSpPr>
        <p:spPr>
          <a:xfrm>
            <a:off x="7830681" y="2108323"/>
            <a:ext cx="13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Cougar Trap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9DC39DC-84E6-D241-B003-875FBF7E8EC3}"/>
              </a:ext>
            </a:extLst>
          </p:cNvPr>
          <p:cNvSpPr txBox="1"/>
          <p:nvPr/>
        </p:nvSpPr>
        <p:spPr>
          <a:xfrm>
            <a:off x="118384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2007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A19461C-014F-A14A-BF6E-18CDBDEADC16}"/>
              </a:ext>
            </a:extLst>
          </p:cNvPr>
          <p:cNvSpPr txBox="1"/>
          <p:nvPr/>
        </p:nvSpPr>
        <p:spPr>
          <a:xfrm>
            <a:off x="663059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2008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B1938D8-232B-3F4F-91D2-4BD639FE525E}"/>
              </a:ext>
            </a:extLst>
          </p:cNvPr>
          <p:cNvSpPr txBox="1"/>
          <p:nvPr/>
        </p:nvSpPr>
        <p:spPr>
          <a:xfrm>
            <a:off x="1207734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2009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60EEE6B-1D11-264A-806C-A09857CFFF0B}"/>
              </a:ext>
            </a:extLst>
          </p:cNvPr>
          <p:cNvSpPr txBox="1"/>
          <p:nvPr/>
        </p:nvSpPr>
        <p:spPr>
          <a:xfrm>
            <a:off x="1752409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C05959A-B4BE-654A-8339-79ACCD0A8426}"/>
              </a:ext>
            </a:extLst>
          </p:cNvPr>
          <p:cNvSpPr txBox="1"/>
          <p:nvPr/>
        </p:nvSpPr>
        <p:spPr>
          <a:xfrm>
            <a:off x="2297084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E7E1C7A-6A18-E54D-8A4A-8228149E4FA6}"/>
              </a:ext>
            </a:extLst>
          </p:cNvPr>
          <p:cNvSpPr txBox="1"/>
          <p:nvPr/>
        </p:nvSpPr>
        <p:spPr>
          <a:xfrm>
            <a:off x="2841759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2012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813B487-4A2A-5E48-849D-268729AA0CED}"/>
              </a:ext>
            </a:extLst>
          </p:cNvPr>
          <p:cNvSpPr txBox="1"/>
          <p:nvPr/>
        </p:nvSpPr>
        <p:spPr>
          <a:xfrm>
            <a:off x="3386434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2013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D6F7856-36D3-B14A-94D8-66012921335C}"/>
              </a:ext>
            </a:extLst>
          </p:cNvPr>
          <p:cNvSpPr txBox="1"/>
          <p:nvPr/>
        </p:nvSpPr>
        <p:spPr>
          <a:xfrm>
            <a:off x="3931109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2014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B5C5AD8-A724-2442-A7AA-395471411C66}"/>
              </a:ext>
            </a:extLst>
          </p:cNvPr>
          <p:cNvSpPr txBox="1"/>
          <p:nvPr/>
        </p:nvSpPr>
        <p:spPr>
          <a:xfrm>
            <a:off x="4475784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2015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78D0104-3808-8046-A6A7-F271B40D6FD1}"/>
              </a:ext>
            </a:extLst>
          </p:cNvPr>
          <p:cNvSpPr txBox="1"/>
          <p:nvPr/>
        </p:nvSpPr>
        <p:spPr>
          <a:xfrm>
            <a:off x="5020459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2016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9B3105A-747F-D545-961B-F322F6EC792A}"/>
              </a:ext>
            </a:extLst>
          </p:cNvPr>
          <p:cNvSpPr txBox="1"/>
          <p:nvPr/>
        </p:nvSpPr>
        <p:spPr>
          <a:xfrm>
            <a:off x="5565134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2017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B2C5D8E-AAAF-9B43-9BC8-744597792CC4}"/>
              </a:ext>
            </a:extLst>
          </p:cNvPr>
          <p:cNvSpPr txBox="1"/>
          <p:nvPr/>
        </p:nvSpPr>
        <p:spPr>
          <a:xfrm>
            <a:off x="6109809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2018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6B6E67C-91D8-6645-82E9-A0EC9C48B059}"/>
              </a:ext>
            </a:extLst>
          </p:cNvPr>
          <p:cNvSpPr txBox="1"/>
          <p:nvPr/>
        </p:nvSpPr>
        <p:spPr>
          <a:xfrm>
            <a:off x="6654484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2019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3E10B66-011D-0845-B8A1-C1CEC1449625}"/>
              </a:ext>
            </a:extLst>
          </p:cNvPr>
          <p:cNvSpPr txBox="1"/>
          <p:nvPr/>
        </p:nvSpPr>
        <p:spPr>
          <a:xfrm>
            <a:off x="7199160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2020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5EBF5CC-BE0A-DC41-980F-DF756702958A}"/>
              </a:ext>
            </a:extLst>
          </p:cNvPr>
          <p:cNvSpPr txBox="1"/>
          <p:nvPr/>
        </p:nvSpPr>
        <p:spPr>
          <a:xfrm>
            <a:off x="9105496" y="406038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F89065A-6E4D-214D-AB61-1D4CFD12BBEF}"/>
              </a:ext>
            </a:extLst>
          </p:cNvPr>
          <p:cNvSpPr txBox="1"/>
          <p:nvPr/>
        </p:nvSpPr>
        <p:spPr>
          <a:xfrm>
            <a:off x="9944540" y="4060389"/>
            <a:ext cx="7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Above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EF3B745-25B2-344E-BD8B-DA96BC8F96FF}"/>
              </a:ext>
            </a:extLst>
          </p:cNvPr>
          <p:cNvSpPr txBox="1"/>
          <p:nvPr/>
        </p:nvSpPr>
        <p:spPr>
          <a:xfrm>
            <a:off x="268014" y="5880538"/>
            <a:ext cx="5515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Assignment Data Structure /  Offspring Year Level Results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15C482F-5D5E-9D4A-84E4-AF98015193A1}"/>
              </a:ext>
            </a:extLst>
          </p:cNvPr>
          <p:cNvSpPr txBox="1"/>
          <p:nvPr/>
        </p:nvSpPr>
        <p:spPr>
          <a:xfrm>
            <a:off x="4027564" y="156689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59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02D8413-9DE6-5C4A-BBC6-3958662B6306}"/>
              </a:ext>
            </a:extLst>
          </p:cNvPr>
          <p:cNvSpPr txBox="1"/>
          <p:nvPr/>
        </p:nvSpPr>
        <p:spPr>
          <a:xfrm>
            <a:off x="4523467" y="156689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106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33F3692-0930-DF49-88F4-72B0F2B87603}"/>
              </a:ext>
            </a:extLst>
          </p:cNvPr>
          <p:cNvSpPr txBox="1"/>
          <p:nvPr/>
        </p:nvSpPr>
        <p:spPr>
          <a:xfrm>
            <a:off x="154071" y="409468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745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5B36CF7-D478-C141-B571-107EA0735C30}"/>
              </a:ext>
            </a:extLst>
          </p:cNvPr>
          <p:cNvSpPr txBox="1"/>
          <p:nvPr/>
        </p:nvSpPr>
        <p:spPr>
          <a:xfrm>
            <a:off x="690005" y="409468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745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AA56B7F-F21F-5646-97BF-7062E0F12169}"/>
              </a:ext>
            </a:extLst>
          </p:cNvPr>
          <p:cNvSpPr txBox="1"/>
          <p:nvPr/>
        </p:nvSpPr>
        <p:spPr>
          <a:xfrm>
            <a:off x="1225939" y="4094685"/>
            <a:ext cx="550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1383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DD4C167-4A71-6C4E-AAE6-D91867D1023D}"/>
              </a:ext>
            </a:extLst>
          </p:cNvPr>
          <p:cNvSpPr txBox="1"/>
          <p:nvPr/>
        </p:nvSpPr>
        <p:spPr>
          <a:xfrm>
            <a:off x="1799457" y="409468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496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F61E242-2F4C-A540-9CA5-E649BBFE4E3D}"/>
              </a:ext>
            </a:extLst>
          </p:cNvPr>
          <p:cNvSpPr txBox="1"/>
          <p:nvPr/>
        </p:nvSpPr>
        <p:spPr>
          <a:xfrm>
            <a:off x="3434153" y="409468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440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E204E81-C8AF-7E41-8793-81A781FDEB22}"/>
              </a:ext>
            </a:extLst>
          </p:cNvPr>
          <p:cNvSpPr txBox="1"/>
          <p:nvPr/>
        </p:nvSpPr>
        <p:spPr>
          <a:xfrm>
            <a:off x="2335391" y="409468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340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8855BEC-6227-B846-BB20-F16EE506E972}"/>
              </a:ext>
            </a:extLst>
          </p:cNvPr>
          <p:cNvSpPr txBox="1"/>
          <p:nvPr/>
        </p:nvSpPr>
        <p:spPr>
          <a:xfrm>
            <a:off x="2884772" y="409468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430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ED78ACE-DBE4-B648-9D7C-3BB818DF816E}"/>
              </a:ext>
            </a:extLst>
          </p:cNvPr>
          <p:cNvSpPr txBox="1"/>
          <p:nvPr/>
        </p:nvSpPr>
        <p:spPr>
          <a:xfrm>
            <a:off x="3996981" y="409468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486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E438D9E-82A9-6541-9070-F6A8C8180B65}"/>
              </a:ext>
            </a:extLst>
          </p:cNvPr>
          <p:cNvSpPr txBox="1"/>
          <p:nvPr/>
        </p:nvSpPr>
        <p:spPr>
          <a:xfrm>
            <a:off x="4532915" y="409468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600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9B99F85-55D7-DE40-92BF-D208B49D3840}"/>
              </a:ext>
            </a:extLst>
          </p:cNvPr>
          <p:cNvSpPr txBox="1"/>
          <p:nvPr/>
        </p:nvSpPr>
        <p:spPr>
          <a:xfrm>
            <a:off x="5068849" y="409468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459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D536096-BF1F-214A-BED7-423972018150}"/>
              </a:ext>
            </a:extLst>
          </p:cNvPr>
          <p:cNvSpPr txBox="1"/>
          <p:nvPr/>
        </p:nvSpPr>
        <p:spPr>
          <a:xfrm>
            <a:off x="5618226" y="409468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448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D7CC96C-8F16-5645-90B9-6C8833023DDC}"/>
              </a:ext>
            </a:extLst>
          </p:cNvPr>
          <p:cNvSpPr txBox="1"/>
          <p:nvPr/>
        </p:nvSpPr>
        <p:spPr>
          <a:xfrm>
            <a:off x="3478439" y="357286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15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74E3200-73A0-D146-A1EE-98A18A7753B1}"/>
              </a:ext>
            </a:extLst>
          </p:cNvPr>
          <p:cNvSpPr txBox="1"/>
          <p:nvPr/>
        </p:nvSpPr>
        <p:spPr>
          <a:xfrm>
            <a:off x="2927834" y="357286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17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DB7E074-E1D5-0B4F-B116-62D7C8B252D5}"/>
              </a:ext>
            </a:extLst>
          </p:cNvPr>
          <p:cNvSpPr txBox="1"/>
          <p:nvPr/>
        </p:nvSpPr>
        <p:spPr>
          <a:xfrm>
            <a:off x="2377229" y="357286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29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CC5D250-C36B-B24C-A242-C06A7B0B55CA}"/>
              </a:ext>
            </a:extLst>
          </p:cNvPr>
          <p:cNvSpPr txBox="1"/>
          <p:nvPr/>
        </p:nvSpPr>
        <p:spPr>
          <a:xfrm>
            <a:off x="1826624" y="357286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30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2AD53CC-D081-754F-A4F3-9935262B65F9}"/>
              </a:ext>
            </a:extLst>
          </p:cNvPr>
          <p:cNvSpPr txBox="1"/>
          <p:nvPr/>
        </p:nvSpPr>
        <p:spPr>
          <a:xfrm>
            <a:off x="4029044" y="357286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50BB0EE-170F-CB4C-8DB5-AA46E8C8E9E4}"/>
              </a:ext>
            </a:extLst>
          </p:cNvPr>
          <p:cNvSpPr txBox="1"/>
          <p:nvPr/>
        </p:nvSpPr>
        <p:spPr>
          <a:xfrm>
            <a:off x="4579649" y="357286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19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924E764-A218-B148-8A7B-9971287EDFCC}"/>
              </a:ext>
            </a:extLst>
          </p:cNvPr>
          <p:cNvSpPr txBox="1"/>
          <p:nvPr/>
        </p:nvSpPr>
        <p:spPr>
          <a:xfrm>
            <a:off x="5130254" y="357286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70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0E19CD9-9355-774A-83ED-EDB41D1318BD}"/>
              </a:ext>
            </a:extLst>
          </p:cNvPr>
          <p:cNvSpPr txBox="1"/>
          <p:nvPr/>
        </p:nvSpPr>
        <p:spPr>
          <a:xfrm>
            <a:off x="5713097" y="35728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B59E94A-EC27-4D4E-AC05-5C6C274BE813}"/>
              </a:ext>
            </a:extLst>
          </p:cNvPr>
          <p:cNvSpPr txBox="1"/>
          <p:nvPr/>
        </p:nvSpPr>
        <p:spPr>
          <a:xfrm>
            <a:off x="5618226" y="213806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151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DFF8F46-8140-1D42-9419-AD255E26EB19}"/>
              </a:ext>
            </a:extLst>
          </p:cNvPr>
          <p:cNvSpPr txBox="1"/>
          <p:nvPr/>
        </p:nvSpPr>
        <p:spPr>
          <a:xfrm>
            <a:off x="5081207" y="213806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171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65D2239-90DF-6B47-90A6-EA01791EC234}"/>
              </a:ext>
            </a:extLst>
          </p:cNvPr>
          <p:cNvSpPr txBox="1"/>
          <p:nvPr/>
        </p:nvSpPr>
        <p:spPr>
          <a:xfrm>
            <a:off x="4521599" y="213806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135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22FEA7D-5309-FA47-98A5-A95158E05553}"/>
              </a:ext>
            </a:extLst>
          </p:cNvPr>
          <p:cNvSpPr txBox="1"/>
          <p:nvPr/>
        </p:nvSpPr>
        <p:spPr>
          <a:xfrm>
            <a:off x="3974228" y="213806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132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7496116-A4C5-514C-8306-2A4404E7303C}"/>
              </a:ext>
            </a:extLst>
          </p:cNvPr>
          <p:cNvSpPr txBox="1"/>
          <p:nvPr/>
        </p:nvSpPr>
        <p:spPr>
          <a:xfrm>
            <a:off x="3438858" y="213806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172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2A042CD-BC65-534D-BCEE-AB81CADC92FE}"/>
              </a:ext>
            </a:extLst>
          </p:cNvPr>
          <p:cNvSpPr txBox="1"/>
          <p:nvPr/>
        </p:nvSpPr>
        <p:spPr>
          <a:xfrm>
            <a:off x="2877259" y="213806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500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957CC69-6A0E-9C41-AB73-A310F3669D4F}"/>
              </a:ext>
            </a:extLst>
          </p:cNvPr>
          <p:cNvSpPr txBox="1"/>
          <p:nvPr/>
        </p:nvSpPr>
        <p:spPr>
          <a:xfrm>
            <a:off x="2341517" y="213806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356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4B1BBBC-446F-0442-9D45-22EA3181C2DA}"/>
              </a:ext>
            </a:extLst>
          </p:cNvPr>
          <p:cNvSpPr txBox="1"/>
          <p:nvPr/>
        </p:nvSpPr>
        <p:spPr>
          <a:xfrm>
            <a:off x="1792918" y="213806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221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0A8C02B-5293-A844-839E-203903359987}"/>
              </a:ext>
            </a:extLst>
          </p:cNvPr>
          <p:cNvSpPr txBox="1"/>
          <p:nvPr/>
        </p:nvSpPr>
        <p:spPr>
          <a:xfrm>
            <a:off x="6209861" y="156689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52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214A75-88EF-D043-84AD-F892707B9B19}"/>
              </a:ext>
            </a:extLst>
          </p:cNvPr>
          <p:cNvSpPr txBox="1"/>
          <p:nvPr/>
        </p:nvSpPr>
        <p:spPr>
          <a:xfrm>
            <a:off x="5659829" y="156689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88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3E3C722-6FA4-7A45-8D93-D0AD8964D791}"/>
              </a:ext>
            </a:extLst>
          </p:cNvPr>
          <p:cNvSpPr txBox="1"/>
          <p:nvPr/>
        </p:nvSpPr>
        <p:spPr>
          <a:xfrm>
            <a:off x="2386194" y="99958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45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E0F611E-178F-1A42-A33F-EF5833D9427C}"/>
              </a:ext>
            </a:extLst>
          </p:cNvPr>
          <p:cNvSpPr txBox="1"/>
          <p:nvPr/>
        </p:nvSpPr>
        <p:spPr>
          <a:xfrm>
            <a:off x="5069690" y="156689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124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4AD9AB4-BBD9-A742-AA6A-BBB9DF938185}"/>
              </a:ext>
            </a:extLst>
          </p:cNvPr>
          <p:cNvSpPr txBox="1"/>
          <p:nvPr/>
        </p:nvSpPr>
        <p:spPr>
          <a:xfrm>
            <a:off x="7297019" y="213806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89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B0B24CF-2EDF-894D-86F5-3D1DC3E570F8}"/>
              </a:ext>
            </a:extLst>
          </p:cNvPr>
          <p:cNvSpPr txBox="1"/>
          <p:nvPr/>
        </p:nvSpPr>
        <p:spPr>
          <a:xfrm>
            <a:off x="6205130" y="213806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68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833F841-B3A0-5B47-9B0A-2BFED2AB8F8E}"/>
              </a:ext>
            </a:extLst>
          </p:cNvPr>
          <p:cNvSpPr txBox="1"/>
          <p:nvPr/>
        </p:nvSpPr>
        <p:spPr>
          <a:xfrm>
            <a:off x="6759789" y="213806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65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DF15EC4-E6AB-0F43-8048-886BE6C9BA2A}"/>
              </a:ext>
            </a:extLst>
          </p:cNvPr>
          <p:cNvSpPr txBox="1"/>
          <p:nvPr/>
        </p:nvSpPr>
        <p:spPr>
          <a:xfrm>
            <a:off x="3477805" y="156689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51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3296598-C06A-2245-8B2A-DBF570A2BD18}"/>
              </a:ext>
            </a:extLst>
          </p:cNvPr>
          <p:cNvSpPr txBox="1"/>
          <p:nvPr/>
        </p:nvSpPr>
        <p:spPr>
          <a:xfrm>
            <a:off x="6757161" y="156689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93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3DDE5F0-5023-584A-94B9-514D46CD0687}"/>
              </a:ext>
            </a:extLst>
          </p:cNvPr>
          <p:cNvSpPr txBox="1"/>
          <p:nvPr/>
        </p:nvSpPr>
        <p:spPr>
          <a:xfrm>
            <a:off x="7311686" y="156689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73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8A44494-512E-7640-B79B-DA106CEB93C2}"/>
              </a:ext>
            </a:extLst>
          </p:cNvPr>
          <p:cNvSpPr txBox="1"/>
          <p:nvPr/>
        </p:nvSpPr>
        <p:spPr>
          <a:xfrm>
            <a:off x="2935596" y="99958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10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D77541E-CC82-B640-860C-BFE488E5957B}"/>
              </a:ext>
            </a:extLst>
          </p:cNvPr>
          <p:cNvSpPr txBox="1"/>
          <p:nvPr/>
        </p:nvSpPr>
        <p:spPr>
          <a:xfrm>
            <a:off x="3529179" y="999584"/>
            <a:ext cx="27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8857394-99AE-CF4E-BED0-9DC5AA949784}"/>
              </a:ext>
            </a:extLst>
          </p:cNvPr>
          <p:cNvSpPr txBox="1"/>
          <p:nvPr/>
        </p:nvSpPr>
        <p:spPr>
          <a:xfrm>
            <a:off x="4029383" y="99958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14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8E42EE4-1AF3-9E44-B67C-84694F74B7FF}"/>
              </a:ext>
            </a:extLst>
          </p:cNvPr>
          <p:cNvSpPr txBox="1"/>
          <p:nvPr/>
        </p:nvSpPr>
        <p:spPr>
          <a:xfrm>
            <a:off x="4571801" y="99958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24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14567DB-7F38-0740-AAD0-C0D1F6EB9F5F}"/>
              </a:ext>
            </a:extLst>
          </p:cNvPr>
          <p:cNvSpPr txBox="1"/>
          <p:nvPr/>
        </p:nvSpPr>
        <p:spPr>
          <a:xfrm>
            <a:off x="5117171" y="99958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31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6C24B94-96B2-224F-A8E4-AE60BEAB6833}"/>
              </a:ext>
            </a:extLst>
          </p:cNvPr>
          <p:cNvSpPr txBox="1"/>
          <p:nvPr/>
        </p:nvSpPr>
        <p:spPr>
          <a:xfrm>
            <a:off x="6205538" y="99958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35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D1A34A4-057B-4748-8309-EE03CBB147FF}"/>
              </a:ext>
            </a:extLst>
          </p:cNvPr>
          <p:cNvSpPr txBox="1"/>
          <p:nvPr/>
        </p:nvSpPr>
        <p:spPr>
          <a:xfrm>
            <a:off x="5652402" y="99958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3831D0F6-EEE6-444D-AF5C-6E865849CE41}"/>
              </a:ext>
            </a:extLst>
          </p:cNvPr>
          <p:cNvSpPr txBox="1"/>
          <p:nvPr/>
        </p:nvSpPr>
        <p:spPr>
          <a:xfrm>
            <a:off x="6754820" y="99958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45587B-4C53-EA4A-B794-A3B8B90A987C}"/>
              </a:ext>
            </a:extLst>
          </p:cNvPr>
          <p:cNvSpPr txBox="1"/>
          <p:nvPr/>
        </p:nvSpPr>
        <p:spPr>
          <a:xfrm>
            <a:off x="1448790" y="463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8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C9EB51A-4B09-8948-BEA0-76879339EF63}"/>
              </a:ext>
            </a:extLst>
          </p:cNvPr>
          <p:cNvSpPr/>
          <p:nvPr/>
        </p:nvSpPr>
        <p:spPr>
          <a:xfrm>
            <a:off x="174395" y="4029395"/>
            <a:ext cx="431321" cy="431321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7F0BC9-F92B-DC43-89DD-1A7EB1B3E133}"/>
              </a:ext>
            </a:extLst>
          </p:cNvPr>
          <p:cNvSpPr/>
          <p:nvPr/>
        </p:nvSpPr>
        <p:spPr>
          <a:xfrm>
            <a:off x="719831" y="4029395"/>
            <a:ext cx="431321" cy="431321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ACE107-063F-C741-9FA3-8C150A082AF7}"/>
              </a:ext>
            </a:extLst>
          </p:cNvPr>
          <p:cNvSpPr/>
          <p:nvPr/>
        </p:nvSpPr>
        <p:spPr>
          <a:xfrm>
            <a:off x="1265267" y="4029395"/>
            <a:ext cx="431321" cy="431321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8F6094-B860-7B4D-826C-DCB597552066}"/>
              </a:ext>
            </a:extLst>
          </p:cNvPr>
          <p:cNvSpPr/>
          <p:nvPr/>
        </p:nvSpPr>
        <p:spPr>
          <a:xfrm>
            <a:off x="1810703" y="4029395"/>
            <a:ext cx="431321" cy="431321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25A6A8-BA32-0347-8C05-E04EA0D8DA84}"/>
              </a:ext>
            </a:extLst>
          </p:cNvPr>
          <p:cNvSpPr/>
          <p:nvPr/>
        </p:nvSpPr>
        <p:spPr>
          <a:xfrm>
            <a:off x="2356139" y="4029395"/>
            <a:ext cx="431321" cy="431321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8E77E8-E141-3543-9F45-20D69E9B4462}"/>
              </a:ext>
            </a:extLst>
          </p:cNvPr>
          <p:cNvSpPr/>
          <p:nvPr/>
        </p:nvSpPr>
        <p:spPr>
          <a:xfrm>
            <a:off x="2901575" y="4029395"/>
            <a:ext cx="431321" cy="431321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0D455E-E650-784A-BE91-F2C9473DCE83}"/>
              </a:ext>
            </a:extLst>
          </p:cNvPr>
          <p:cNvSpPr/>
          <p:nvPr/>
        </p:nvSpPr>
        <p:spPr>
          <a:xfrm>
            <a:off x="3447011" y="4029395"/>
            <a:ext cx="431321" cy="431321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AD13B3-0F4F-D643-898B-4F49F98569DA}"/>
              </a:ext>
            </a:extLst>
          </p:cNvPr>
          <p:cNvSpPr/>
          <p:nvPr/>
        </p:nvSpPr>
        <p:spPr>
          <a:xfrm>
            <a:off x="3992447" y="4029395"/>
            <a:ext cx="431321" cy="431321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21B81E-3825-7E49-86E0-5768C3EA5AA4}"/>
              </a:ext>
            </a:extLst>
          </p:cNvPr>
          <p:cNvSpPr/>
          <p:nvPr/>
        </p:nvSpPr>
        <p:spPr>
          <a:xfrm>
            <a:off x="4537883" y="4029395"/>
            <a:ext cx="431321" cy="431321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1C8FBD9-86E3-704E-8354-90B489EDBF71}"/>
              </a:ext>
            </a:extLst>
          </p:cNvPr>
          <p:cNvSpPr/>
          <p:nvPr/>
        </p:nvSpPr>
        <p:spPr>
          <a:xfrm>
            <a:off x="5083319" y="4029395"/>
            <a:ext cx="431321" cy="431321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4DA68F-E954-7444-803C-DC8A859A43A4}"/>
              </a:ext>
            </a:extLst>
          </p:cNvPr>
          <p:cNvSpPr/>
          <p:nvPr/>
        </p:nvSpPr>
        <p:spPr>
          <a:xfrm>
            <a:off x="5628755" y="4029395"/>
            <a:ext cx="431321" cy="431321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28B90D-7F36-8040-80B8-701AD111A1F4}"/>
              </a:ext>
            </a:extLst>
          </p:cNvPr>
          <p:cNvSpPr/>
          <p:nvPr/>
        </p:nvSpPr>
        <p:spPr>
          <a:xfrm>
            <a:off x="6174191" y="4029395"/>
            <a:ext cx="431321" cy="431321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E6CDFD8-91B1-7F43-95C4-854C72381AAB}"/>
              </a:ext>
            </a:extLst>
          </p:cNvPr>
          <p:cNvSpPr/>
          <p:nvPr/>
        </p:nvSpPr>
        <p:spPr>
          <a:xfrm>
            <a:off x="6719627" y="4029395"/>
            <a:ext cx="431321" cy="431321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E93D952-A07B-454C-B8A8-5E7794197313}"/>
              </a:ext>
            </a:extLst>
          </p:cNvPr>
          <p:cNvSpPr/>
          <p:nvPr/>
        </p:nvSpPr>
        <p:spPr>
          <a:xfrm>
            <a:off x="7265063" y="4029395"/>
            <a:ext cx="431321" cy="431321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16E129-2B2D-3C43-B54A-6DF1A257C68B}"/>
              </a:ext>
            </a:extLst>
          </p:cNvPr>
          <p:cNvSpPr/>
          <p:nvPr/>
        </p:nvSpPr>
        <p:spPr>
          <a:xfrm>
            <a:off x="1810703" y="2077329"/>
            <a:ext cx="431321" cy="4313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E1F697A-5E2E-4449-BF87-70BA2832F0B3}"/>
              </a:ext>
            </a:extLst>
          </p:cNvPr>
          <p:cNvSpPr/>
          <p:nvPr/>
        </p:nvSpPr>
        <p:spPr>
          <a:xfrm>
            <a:off x="2356139" y="2077329"/>
            <a:ext cx="431321" cy="4313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C942ADD-2D32-9141-9D40-FF3D64E29EDF}"/>
              </a:ext>
            </a:extLst>
          </p:cNvPr>
          <p:cNvSpPr/>
          <p:nvPr/>
        </p:nvSpPr>
        <p:spPr>
          <a:xfrm>
            <a:off x="2901575" y="2077329"/>
            <a:ext cx="431321" cy="4313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E3B922A-05F0-AB4B-804E-11E16F43573C}"/>
              </a:ext>
            </a:extLst>
          </p:cNvPr>
          <p:cNvSpPr/>
          <p:nvPr/>
        </p:nvSpPr>
        <p:spPr>
          <a:xfrm>
            <a:off x="3447011" y="2077329"/>
            <a:ext cx="431321" cy="4313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F04C8E-22D0-2C4D-9895-A506187ABB16}"/>
              </a:ext>
            </a:extLst>
          </p:cNvPr>
          <p:cNvSpPr/>
          <p:nvPr/>
        </p:nvSpPr>
        <p:spPr>
          <a:xfrm>
            <a:off x="3992447" y="2077329"/>
            <a:ext cx="431321" cy="4313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DC59B5A-3817-0141-B3A4-F106113AA323}"/>
              </a:ext>
            </a:extLst>
          </p:cNvPr>
          <p:cNvSpPr/>
          <p:nvPr/>
        </p:nvSpPr>
        <p:spPr>
          <a:xfrm>
            <a:off x="4537883" y="2077329"/>
            <a:ext cx="431321" cy="4313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3E8E2A4-CE2E-2B4D-A062-E6B5F54F3F93}"/>
              </a:ext>
            </a:extLst>
          </p:cNvPr>
          <p:cNvSpPr/>
          <p:nvPr/>
        </p:nvSpPr>
        <p:spPr>
          <a:xfrm>
            <a:off x="5083319" y="2077329"/>
            <a:ext cx="431321" cy="4313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E52C035-9609-104A-9386-381F5C22FFD1}"/>
              </a:ext>
            </a:extLst>
          </p:cNvPr>
          <p:cNvSpPr/>
          <p:nvPr/>
        </p:nvSpPr>
        <p:spPr>
          <a:xfrm>
            <a:off x="5628755" y="2077329"/>
            <a:ext cx="431321" cy="4313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5BE0D09-9C1F-B344-A29D-513BB871902F}"/>
              </a:ext>
            </a:extLst>
          </p:cNvPr>
          <p:cNvSpPr/>
          <p:nvPr/>
        </p:nvSpPr>
        <p:spPr>
          <a:xfrm>
            <a:off x="6174191" y="2077329"/>
            <a:ext cx="431321" cy="4313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8CF45F8-F105-BB45-AE56-C185C171D4E2}"/>
              </a:ext>
            </a:extLst>
          </p:cNvPr>
          <p:cNvSpPr/>
          <p:nvPr/>
        </p:nvSpPr>
        <p:spPr>
          <a:xfrm>
            <a:off x="6719627" y="2077329"/>
            <a:ext cx="431321" cy="4313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0CBD360-5683-0E46-8195-D84B1AB73629}"/>
              </a:ext>
            </a:extLst>
          </p:cNvPr>
          <p:cNvSpPr/>
          <p:nvPr/>
        </p:nvSpPr>
        <p:spPr>
          <a:xfrm>
            <a:off x="7265063" y="2077329"/>
            <a:ext cx="431321" cy="4313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554225D-136D-C349-B29F-22D5D867CD43}"/>
              </a:ext>
            </a:extLst>
          </p:cNvPr>
          <p:cNvSpPr/>
          <p:nvPr/>
        </p:nvSpPr>
        <p:spPr>
          <a:xfrm>
            <a:off x="1810703" y="3504903"/>
            <a:ext cx="431321" cy="431321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DDB8493-0F5D-0E4A-B738-DE256AE581BF}"/>
              </a:ext>
            </a:extLst>
          </p:cNvPr>
          <p:cNvSpPr/>
          <p:nvPr/>
        </p:nvSpPr>
        <p:spPr>
          <a:xfrm>
            <a:off x="2356139" y="3504903"/>
            <a:ext cx="431321" cy="431321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25A5C50-3563-F04C-A8EE-4A0DBEECABDD}"/>
              </a:ext>
            </a:extLst>
          </p:cNvPr>
          <p:cNvSpPr/>
          <p:nvPr/>
        </p:nvSpPr>
        <p:spPr>
          <a:xfrm>
            <a:off x="2901575" y="3504903"/>
            <a:ext cx="431321" cy="431321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410CB3-53CB-424C-8609-CFB4BAA61E93}"/>
              </a:ext>
            </a:extLst>
          </p:cNvPr>
          <p:cNvSpPr/>
          <p:nvPr/>
        </p:nvSpPr>
        <p:spPr>
          <a:xfrm>
            <a:off x="3447011" y="3504903"/>
            <a:ext cx="431321" cy="431321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80435EF-0A75-6F4A-8157-0691576A92A3}"/>
              </a:ext>
            </a:extLst>
          </p:cNvPr>
          <p:cNvSpPr/>
          <p:nvPr/>
        </p:nvSpPr>
        <p:spPr>
          <a:xfrm>
            <a:off x="3992447" y="3504903"/>
            <a:ext cx="431321" cy="431321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9EA1B9A-4322-7A48-ABE3-51F2EBC49045}"/>
              </a:ext>
            </a:extLst>
          </p:cNvPr>
          <p:cNvSpPr/>
          <p:nvPr/>
        </p:nvSpPr>
        <p:spPr>
          <a:xfrm>
            <a:off x="4537883" y="3504903"/>
            <a:ext cx="431321" cy="431321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3FFC3F6-A205-3F4C-AEB5-8ED66707A65A}"/>
              </a:ext>
            </a:extLst>
          </p:cNvPr>
          <p:cNvSpPr/>
          <p:nvPr/>
        </p:nvSpPr>
        <p:spPr>
          <a:xfrm>
            <a:off x="5083319" y="3504903"/>
            <a:ext cx="431321" cy="431321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03224C9-163F-6F4A-9018-B67ADB3C1B3F}"/>
              </a:ext>
            </a:extLst>
          </p:cNvPr>
          <p:cNvSpPr/>
          <p:nvPr/>
        </p:nvSpPr>
        <p:spPr>
          <a:xfrm>
            <a:off x="5628755" y="3504903"/>
            <a:ext cx="431321" cy="431321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6B26EF0-BE00-0541-B246-C790965EFCDC}"/>
              </a:ext>
            </a:extLst>
          </p:cNvPr>
          <p:cNvSpPr/>
          <p:nvPr/>
        </p:nvSpPr>
        <p:spPr>
          <a:xfrm>
            <a:off x="6174191" y="3504903"/>
            <a:ext cx="431321" cy="431321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63C7D50-0EBA-BD4B-8DE6-7A8468E33EBD}"/>
              </a:ext>
            </a:extLst>
          </p:cNvPr>
          <p:cNvSpPr/>
          <p:nvPr/>
        </p:nvSpPr>
        <p:spPr>
          <a:xfrm>
            <a:off x="6719627" y="3504903"/>
            <a:ext cx="431321" cy="431321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55C1421-A6DA-D741-9930-7E50BE968B47}"/>
              </a:ext>
            </a:extLst>
          </p:cNvPr>
          <p:cNvSpPr/>
          <p:nvPr/>
        </p:nvSpPr>
        <p:spPr>
          <a:xfrm>
            <a:off x="7265063" y="3504903"/>
            <a:ext cx="431321" cy="431321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7CA2085-18E4-0A47-9820-CD5E11C6CE41}"/>
              </a:ext>
            </a:extLst>
          </p:cNvPr>
          <p:cNvSpPr/>
          <p:nvPr/>
        </p:nvSpPr>
        <p:spPr>
          <a:xfrm>
            <a:off x="1810703" y="1496717"/>
            <a:ext cx="431321" cy="431321"/>
          </a:xfrm>
          <a:prstGeom prst="ellips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B3D5BAD-D4CB-6445-BB92-4B5F190097A1}"/>
              </a:ext>
            </a:extLst>
          </p:cNvPr>
          <p:cNvSpPr/>
          <p:nvPr/>
        </p:nvSpPr>
        <p:spPr>
          <a:xfrm>
            <a:off x="2356139" y="1496717"/>
            <a:ext cx="431321" cy="431321"/>
          </a:xfrm>
          <a:prstGeom prst="ellips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747FC74-59B4-E341-96C1-7CDCD9BC339C}"/>
              </a:ext>
            </a:extLst>
          </p:cNvPr>
          <p:cNvSpPr/>
          <p:nvPr/>
        </p:nvSpPr>
        <p:spPr>
          <a:xfrm>
            <a:off x="2901575" y="1496717"/>
            <a:ext cx="431321" cy="431321"/>
          </a:xfrm>
          <a:prstGeom prst="ellips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157C18A-F84F-4B4C-8CEC-49D2CA0E5645}"/>
              </a:ext>
            </a:extLst>
          </p:cNvPr>
          <p:cNvSpPr/>
          <p:nvPr/>
        </p:nvSpPr>
        <p:spPr>
          <a:xfrm>
            <a:off x="3447011" y="1496717"/>
            <a:ext cx="431321" cy="431321"/>
          </a:xfrm>
          <a:prstGeom prst="ellips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01473AB-DF26-8846-A0F7-503F5BBD17D5}"/>
              </a:ext>
            </a:extLst>
          </p:cNvPr>
          <p:cNvSpPr/>
          <p:nvPr/>
        </p:nvSpPr>
        <p:spPr>
          <a:xfrm>
            <a:off x="3992447" y="1496717"/>
            <a:ext cx="431321" cy="431321"/>
          </a:xfrm>
          <a:prstGeom prst="ellips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F216B7F-B902-2340-8641-2C85AA3E8A67}"/>
              </a:ext>
            </a:extLst>
          </p:cNvPr>
          <p:cNvSpPr/>
          <p:nvPr/>
        </p:nvSpPr>
        <p:spPr>
          <a:xfrm>
            <a:off x="4537883" y="1496717"/>
            <a:ext cx="431321" cy="431321"/>
          </a:xfrm>
          <a:prstGeom prst="ellips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CCFF426-FDB3-694D-8D44-370B945B32A0}"/>
              </a:ext>
            </a:extLst>
          </p:cNvPr>
          <p:cNvSpPr/>
          <p:nvPr/>
        </p:nvSpPr>
        <p:spPr>
          <a:xfrm>
            <a:off x="5083319" y="1496717"/>
            <a:ext cx="431321" cy="431321"/>
          </a:xfrm>
          <a:prstGeom prst="ellips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DFCB720-1A6A-9346-B532-A85896AC43C8}"/>
              </a:ext>
            </a:extLst>
          </p:cNvPr>
          <p:cNvSpPr/>
          <p:nvPr/>
        </p:nvSpPr>
        <p:spPr>
          <a:xfrm>
            <a:off x="5628755" y="1496717"/>
            <a:ext cx="431321" cy="431321"/>
          </a:xfrm>
          <a:prstGeom prst="ellips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1B080B9-20DE-BC45-A58F-3586C3483E37}"/>
              </a:ext>
            </a:extLst>
          </p:cNvPr>
          <p:cNvSpPr/>
          <p:nvPr/>
        </p:nvSpPr>
        <p:spPr>
          <a:xfrm>
            <a:off x="6174191" y="1496717"/>
            <a:ext cx="431321" cy="431321"/>
          </a:xfrm>
          <a:prstGeom prst="ellips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EB22FBC-EAD9-0347-A37C-FC9B695FF61B}"/>
              </a:ext>
            </a:extLst>
          </p:cNvPr>
          <p:cNvSpPr/>
          <p:nvPr/>
        </p:nvSpPr>
        <p:spPr>
          <a:xfrm>
            <a:off x="6719627" y="1496717"/>
            <a:ext cx="431321" cy="431321"/>
          </a:xfrm>
          <a:prstGeom prst="ellips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A53ECE9-4DF7-A84C-93C9-B3CEF0DF31F9}"/>
              </a:ext>
            </a:extLst>
          </p:cNvPr>
          <p:cNvSpPr/>
          <p:nvPr/>
        </p:nvSpPr>
        <p:spPr>
          <a:xfrm>
            <a:off x="7265063" y="1496717"/>
            <a:ext cx="431321" cy="431321"/>
          </a:xfrm>
          <a:prstGeom prst="ellips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F8592AB-A824-854C-B40A-6ACACBBD6313}"/>
              </a:ext>
            </a:extLst>
          </p:cNvPr>
          <p:cNvSpPr/>
          <p:nvPr/>
        </p:nvSpPr>
        <p:spPr>
          <a:xfrm>
            <a:off x="2356139" y="932626"/>
            <a:ext cx="431321" cy="43132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E1F2F4A-5F29-FF4F-BB8E-0667FFD7958C}"/>
              </a:ext>
            </a:extLst>
          </p:cNvPr>
          <p:cNvSpPr/>
          <p:nvPr/>
        </p:nvSpPr>
        <p:spPr>
          <a:xfrm>
            <a:off x="2901575" y="932626"/>
            <a:ext cx="431321" cy="43132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5C6DC7F-0E3D-AF41-A0CA-BAA65EFAD3BB}"/>
              </a:ext>
            </a:extLst>
          </p:cNvPr>
          <p:cNvSpPr/>
          <p:nvPr/>
        </p:nvSpPr>
        <p:spPr>
          <a:xfrm>
            <a:off x="3447011" y="932626"/>
            <a:ext cx="431321" cy="43132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254FD76-1275-0441-832C-5B49971475A9}"/>
              </a:ext>
            </a:extLst>
          </p:cNvPr>
          <p:cNvSpPr/>
          <p:nvPr/>
        </p:nvSpPr>
        <p:spPr>
          <a:xfrm>
            <a:off x="3992447" y="932626"/>
            <a:ext cx="431321" cy="43132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AF4E92F-267C-7744-AB25-11E299FAD851}"/>
              </a:ext>
            </a:extLst>
          </p:cNvPr>
          <p:cNvSpPr/>
          <p:nvPr/>
        </p:nvSpPr>
        <p:spPr>
          <a:xfrm>
            <a:off x="4537883" y="932626"/>
            <a:ext cx="431321" cy="43132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11E8E38-58F1-3E44-9AB5-FA6B2E663D48}"/>
              </a:ext>
            </a:extLst>
          </p:cNvPr>
          <p:cNvSpPr/>
          <p:nvPr/>
        </p:nvSpPr>
        <p:spPr>
          <a:xfrm>
            <a:off x="5083319" y="932626"/>
            <a:ext cx="431321" cy="43132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E72065A-A967-A846-9E9B-1AA619B5010D}"/>
              </a:ext>
            </a:extLst>
          </p:cNvPr>
          <p:cNvSpPr/>
          <p:nvPr/>
        </p:nvSpPr>
        <p:spPr>
          <a:xfrm>
            <a:off x="5628755" y="932626"/>
            <a:ext cx="431321" cy="43132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059321F-C262-9745-B0AC-4948EA690833}"/>
              </a:ext>
            </a:extLst>
          </p:cNvPr>
          <p:cNvSpPr/>
          <p:nvPr/>
        </p:nvSpPr>
        <p:spPr>
          <a:xfrm>
            <a:off x="6174191" y="932626"/>
            <a:ext cx="431321" cy="43132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D5DACCE-0355-794F-9BB7-31D2A77F2792}"/>
              </a:ext>
            </a:extLst>
          </p:cNvPr>
          <p:cNvSpPr/>
          <p:nvPr/>
        </p:nvSpPr>
        <p:spPr>
          <a:xfrm>
            <a:off x="6719627" y="932626"/>
            <a:ext cx="431321" cy="43132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26053CC3-0F77-0B43-AA36-D36AD4B57F52}"/>
              </a:ext>
            </a:extLst>
          </p:cNvPr>
          <p:cNvSpPr/>
          <p:nvPr/>
        </p:nvSpPr>
        <p:spPr>
          <a:xfrm>
            <a:off x="5028569" y="850827"/>
            <a:ext cx="2186140" cy="175237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FD44C55-7CAB-DA41-BC28-B69D466BC105}"/>
              </a:ext>
            </a:extLst>
          </p:cNvPr>
          <p:cNvSpPr/>
          <p:nvPr/>
        </p:nvSpPr>
        <p:spPr>
          <a:xfrm>
            <a:off x="3392459" y="1998810"/>
            <a:ext cx="535713" cy="2565909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A1F5F58-3D65-C240-89EE-D88B32F1C5CF}"/>
              </a:ext>
            </a:extLst>
          </p:cNvPr>
          <p:cNvGrpSpPr/>
          <p:nvPr/>
        </p:nvGrpSpPr>
        <p:grpSpPr>
          <a:xfrm rot="10800000">
            <a:off x="3677733" y="2389912"/>
            <a:ext cx="3257617" cy="1342977"/>
            <a:chOff x="961111" y="2343334"/>
            <a:chExt cx="3257617" cy="1342977"/>
          </a:xfrm>
        </p:grpSpPr>
        <p:sp>
          <p:nvSpPr>
            <p:cNvPr id="94" name="Arc 93">
              <a:extLst>
                <a:ext uri="{FF2B5EF4-FFF2-40B4-BE49-F238E27FC236}">
                  <a16:creationId xmlns:a16="http://schemas.microsoft.com/office/drawing/2014/main" id="{B5D9513D-8395-A44D-8A12-B0079B962F33}"/>
                </a:ext>
              </a:extLst>
            </p:cNvPr>
            <p:cNvSpPr/>
            <p:nvPr/>
          </p:nvSpPr>
          <p:spPr>
            <a:xfrm rot="5400000">
              <a:off x="3535976" y="2343334"/>
              <a:ext cx="682752" cy="682752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0CE84D13-10FE-304B-823E-44EF299717C3}"/>
                </a:ext>
              </a:extLst>
            </p:cNvPr>
            <p:cNvSpPr/>
            <p:nvPr/>
          </p:nvSpPr>
          <p:spPr>
            <a:xfrm rot="16200000">
              <a:off x="2576171" y="3026760"/>
              <a:ext cx="659551" cy="659551"/>
            </a:xfrm>
            <a:prstGeom prst="arc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Arc 103">
              <a:extLst>
                <a:ext uri="{FF2B5EF4-FFF2-40B4-BE49-F238E27FC236}">
                  <a16:creationId xmlns:a16="http://schemas.microsoft.com/office/drawing/2014/main" id="{B6C41DA3-B58F-ED40-8E52-D7EE9D17E23F}"/>
                </a:ext>
              </a:extLst>
            </p:cNvPr>
            <p:cNvSpPr/>
            <p:nvPr/>
          </p:nvSpPr>
          <p:spPr>
            <a:xfrm rot="16200000">
              <a:off x="2035105" y="3023120"/>
              <a:ext cx="659551" cy="659551"/>
            </a:xfrm>
            <a:prstGeom prst="arc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2D918BF0-04E0-6B43-95B0-E5091429C9A3}"/>
                </a:ext>
              </a:extLst>
            </p:cNvPr>
            <p:cNvSpPr/>
            <p:nvPr/>
          </p:nvSpPr>
          <p:spPr>
            <a:xfrm rot="16200000">
              <a:off x="1484093" y="3024489"/>
              <a:ext cx="659551" cy="659551"/>
            </a:xfrm>
            <a:prstGeom prst="arc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Arc 106">
              <a:extLst>
                <a:ext uri="{FF2B5EF4-FFF2-40B4-BE49-F238E27FC236}">
                  <a16:creationId xmlns:a16="http://schemas.microsoft.com/office/drawing/2014/main" id="{F539D39D-E20C-3747-95D1-1E9A7E3E3619}"/>
                </a:ext>
              </a:extLst>
            </p:cNvPr>
            <p:cNvSpPr/>
            <p:nvPr/>
          </p:nvSpPr>
          <p:spPr>
            <a:xfrm rot="16200000">
              <a:off x="961111" y="3023761"/>
              <a:ext cx="659551" cy="659551"/>
            </a:xfrm>
            <a:prstGeom prst="arc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69DC39DC-84E6-D241-B003-875FBF7E8EC3}"/>
              </a:ext>
            </a:extLst>
          </p:cNvPr>
          <p:cNvSpPr txBox="1"/>
          <p:nvPr/>
        </p:nvSpPr>
        <p:spPr>
          <a:xfrm>
            <a:off x="118384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2007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A19461C-014F-A14A-BF6E-18CDBDEADC16}"/>
              </a:ext>
            </a:extLst>
          </p:cNvPr>
          <p:cNvSpPr txBox="1"/>
          <p:nvPr/>
        </p:nvSpPr>
        <p:spPr>
          <a:xfrm>
            <a:off x="663059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2008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B1938D8-232B-3F4F-91D2-4BD639FE525E}"/>
              </a:ext>
            </a:extLst>
          </p:cNvPr>
          <p:cNvSpPr txBox="1"/>
          <p:nvPr/>
        </p:nvSpPr>
        <p:spPr>
          <a:xfrm>
            <a:off x="1207734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2009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60EEE6B-1D11-264A-806C-A09857CFFF0B}"/>
              </a:ext>
            </a:extLst>
          </p:cNvPr>
          <p:cNvSpPr txBox="1"/>
          <p:nvPr/>
        </p:nvSpPr>
        <p:spPr>
          <a:xfrm>
            <a:off x="1752409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C05959A-B4BE-654A-8339-79ACCD0A8426}"/>
              </a:ext>
            </a:extLst>
          </p:cNvPr>
          <p:cNvSpPr txBox="1"/>
          <p:nvPr/>
        </p:nvSpPr>
        <p:spPr>
          <a:xfrm>
            <a:off x="2297084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E7E1C7A-6A18-E54D-8A4A-8228149E4FA6}"/>
              </a:ext>
            </a:extLst>
          </p:cNvPr>
          <p:cNvSpPr txBox="1"/>
          <p:nvPr/>
        </p:nvSpPr>
        <p:spPr>
          <a:xfrm>
            <a:off x="2841759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2012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813B487-4A2A-5E48-849D-268729AA0CED}"/>
              </a:ext>
            </a:extLst>
          </p:cNvPr>
          <p:cNvSpPr txBox="1"/>
          <p:nvPr/>
        </p:nvSpPr>
        <p:spPr>
          <a:xfrm>
            <a:off x="3386434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2013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D6F7856-36D3-B14A-94D8-66012921335C}"/>
              </a:ext>
            </a:extLst>
          </p:cNvPr>
          <p:cNvSpPr txBox="1"/>
          <p:nvPr/>
        </p:nvSpPr>
        <p:spPr>
          <a:xfrm>
            <a:off x="3931109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2014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B5C5AD8-A724-2442-A7AA-395471411C66}"/>
              </a:ext>
            </a:extLst>
          </p:cNvPr>
          <p:cNvSpPr txBox="1"/>
          <p:nvPr/>
        </p:nvSpPr>
        <p:spPr>
          <a:xfrm>
            <a:off x="4475784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2015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78D0104-3808-8046-A6A7-F271B40D6FD1}"/>
              </a:ext>
            </a:extLst>
          </p:cNvPr>
          <p:cNvSpPr txBox="1"/>
          <p:nvPr/>
        </p:nvSpPr>
        <p:spPr>
          <a:xfrm>
            <a:off x="5020459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2016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9B3105A-747F-D545-961B-F322F6EC792A}"/>
              </a:ext>
            </a:extLst>
          </p:cNvPr>
          <p:cNvSpPr txBox="1"/>
          <p:nvPr/>
        </p:nvSpPr>
        <p:spPr>
          <a:xfrm>
            <a:off x="5565134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2017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B2C5D8E-AAAF-9B43-9BC8-744597792CC4}"/>
              </a:ext>
            </a:extLst>
          </p:cNvPr>
          <p:cNvSpPr txBox="1"/>
          <p:nvPr/>
        </p:nvSpPr>
        <p:spPr>
          <a:xfrm>
            <a:off x="6109809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2018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6B6E67C-91D8-6645-82E9-A0EC9C48B059}"/>
              </a:ext>
            </a:extLst>
          </p:cNvPr>
          <p:cNvSpPr txBox="1"/>
          <p:nvPr/>
        </p:nvSpPr>
        <p:spPr>
          <a:xfrm>
            <a:off x="6654484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2019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3E10B66-011D-0845-B8A1-C1CEC1449625}"/>
              </a:ext>
            </a:extLst>
          </p:cNvPr>
          <p:cNvSpPr txBox="1"/>
          <p:nvPr/>
        </p:nvSpPr>
        <p:spPr>
          <a:xfrm>
            <a:off x="7199160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2685F0-CF6D-2A47-97F9-50855BBD8217}"/>
              </a:ext>
            </a:extLst>
          </p:cNvPr>
          <p:cNvSpPr txBox="1"/>
          <p:nvPr/>
        </p:nvSpPr>
        <p:spPr>
          <a:xfrm>
            <a:off x="268014" y="5880538"/>
            <a:ext cx="250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 Year Level Results</a:t>
            </a:r>
          </a:p>
        </p:txBody>
      </p:sp>
      <p:sp>
        <p:nvSpPr>
          <p:cNvPr id="105" name="Arc 104">
            <a:extLst>
              <a:ext uri="{FF2B5EF4-FFF2-40B4-BE49-F238E27FC236}">
                <a16:creationId xmlns:a16="http://schemas.microsoft.com/office/drawing/2014/main" id="{C95706C6-793E-5C46-81AF-8142C7589E4E}"/>
              </a:ext>
            </a:extLst>
          </p:cNvPr>
          <p:cNvSpPr/>
          <p:nvPr/>
        </p:nvSpPr>
        <p:spPr>
          <a:xfrm rot="10800000">
            <a:off x="3669805" y="2363131"/>
            <a:ext cx="682752" cy="682752"/>
          </a:xfrm>
          <a:prstGeom prst="arc">
            <a:avLst>
              <a:gd name="adj1" fmla="val 16200000"/>
              <a:gd name="adj2" fmla="val 8845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E7B3B9F-63D0-3445-8F87-EA3CF70A4AAC}"/>
              </a:ext>
            </a:extLst>
          </p:cNvPr>
          <p:cNvCxnSpPr>
            <a:cxnSpLocks/>
          </p:cNvCxnSpPr>
          <p:nvPr/>
        </p:nvCxnSpPr>
        <p:spPr>
          <a:xfrm>
            <a:off x="4009956" y="3049496"/>
            <a:ext cx="2613643" cy="2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1EAAB7F4-6B12-D047-B14F-A26B43EAE140}"/>
              </a:ext>
            </a:extLst>
          </p:cNvPr>
          <p:cNvSpPr/>
          <p:nvPr/>
        </p:nvSpPr>
        <p:spPr>
          <a:xfrm>
            <a:off x="7265063" y="4029395"/>
            <a:ext cx="431321" cy="431321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24042DE-F9C0-2346-B549-5F1265790DC6}"/>
              </a:ext>
            </a:extLst>
          </p:cNvPr>
          <p:cNvSpPr/>
          <p:nvPr/>
        </p:nvSpPr>
        <p:spPr>
          <a:xfrm>
            <a:off x="7265063" y="2077329"/>
            <a:ext cx="431321" cy="4313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1F386F1-4113-D747-BA69-732D7B18EE02}"/>
              </a:ext>
            </a:extLst>
          </p:cNvPr>
          <p:cNvSpPr/>
          <p:nvPr/>
        </p:nvSpPr>
        <p:spPr>
          <a:xfrm>
            <a:off x="7265063" y="3504903"/>
            <a:ext cx="431321" cy="431321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082614D-1BF0-674D-B056-34DE2C244771}"/>
              </a:ext>
            </a:extLst>
          </p:cNvPr>
          <p:cNvSpPr/>
          <p:nvPr/>
        </p:nvSpPr>
        <p:spPr>
          <a:xfrm>
            <a:off x="7265063" y="1496717"/>
            <a:ext cx="431321" cy="431321"/>
          </a:xfrm>
          <a:prstGeom prst="ellips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E2654AD-2035-864D-9DF7-3BC53CBFD336}"/>
              </a:ext>
            </a:extLst>
          </p:cNvPr>
          <p:cNvSpPr txBox="1"/>
          <p:nvPr/>
        </p:nvSpPr>
        <p:spPr>
          <a:xfrm>
            <a:off x="8212548" y="96362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B4BC62-40C0-CC47-9052-DA73FFC76E6F}"/>
              </a:ext>
            </a:extLst>
          </p:cNvPr>
          <p:cNvSpPr txBox="1"/>
          <p:nvPr/>
        </p:nvSpPr>
        <p:spPr>
          <a:xfrm>
            <a:off x="7830681" y="1527711"/>
            <a:ext cx="13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Cougar Trap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39E81EB-CA3E-AD4C-A53B-7A02287159DD}"/>
              </a:ext>
            </a:extLst>
          </p:cNvPr>
          <p:cNvSpPr txBox="1"/>
          <p:nvPr/>
        </p:nvSpPr>
        <p:spPr>
          <a:xfrm>
            <a:off x="9103092" y="2108323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E09808-D627-954A-9CD1-3E8D18B83C32}"/>
              </a:ext>
            </a:extLst>
          </p:cNvPr>
          <p:cNvSpPr txBox="1"/>
          <p:nvPr/>
        </p:nvSpPr>
        <p:spPr>
          <a:xfrm>
            <a:off x="9103092" y="96362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4E2DA8F-647E-7648-B3AE-96AF720064A7}"/>
              </a:ext>
            </a:extLst>
          </p:cNvPr>
          <p:cNvSpPr txBox="1"/>
          <p:nvPr/>
        </p:nvSpPr>
        <p:spPr>
          <a:xfrm>
            <a:off x="9105496" y="353589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A7E1740-87E9-AD48-B5CB-D5DC9DCCA500}"/>
              </a:ext>
            </a:extLst>
          </p:cNvPr>
          <p:cNvSpPr txBox="1"/>
          <p:nvPr/>
        </p:nvSpPr>
        <p:spPr>
          <a:xfrm>
            <a:off x="7967578" y="4060389"/>
            <a:ext cx="103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Hatchery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764025F-476C-0F4A-95B7-DEECCE1D13AB}"/>
              </a:ext>
            </a:extLst>
          </p:cNvPr>
          <p:cNvSpPr txBox="1"/>
          <p:nvPr/>
        </p:nvSpPr>
        <p:spPr>
          <a:xfrm>
            <a:off x="8071580" y="226054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Source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6061612-FA98-A24F-BC6A-2AF00483ECB2}"/>
              </a:ext>
            </a:extLst>
          </p:cNvPr>
          <p:cNvSpPr txBox="1"/>
          <p:nvPr/>
        </p:nvSpPr>
        <p:spPr>
          <a:xfrm>
            <a:off x="9031758" y="226054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Origin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AE0849D-ACF4-EA4D-BE8B-95FAFFE5ED79}"/>
              </a:ext>
            </a:extLst>
          </p:cNvPr>
          <p:cNvSpPr txBox="1"/>
          <p:nvPr/>
        </p:nvSpPr>
        <p:spPr>
          <a:xfrm>
            <a:off x="10001821" y="87555"/>
            <a:ext cx="1229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Final</a:t>
            </a:r>
          </a:p>
          <a:p>
            <a:pPr algn="ctr"/>
            <a:r>
              <a:rPr lang="en-US" u="sng" dirty="0"/>
              <a:t>Disposition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45240B5-4B5E-0546-B7F0-C730F0026467}"/>
              </a:ext>
            </a:extLst>
          </p:cNvPr>
          <p:cNvSpPr txBox="1"/>
          <p:nvPr/>
        </p:nvSpPr>
        <p:spPr>
          <a:xfrm>
            <a:off x="9103092" y="1527711"/>
            <a:ext cx="61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25097C8-8BAF-4743-BC2B-F3BE007A4FD4}"/>
              </a:ext>
            </a:extLst>
          </p:cNvPr>
          <p:cNvSpPr txBox="1"/>
          <p:nvPr/>
        </p:nvSpPr>
        <p:spPr>
          <a:xfrm>
            <a:off x="10234706" y="963620"/>
            <a:ext cx="87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Below*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7868076-2A74-C849-B525-D4C7D42AAD6E}"/>
              </a:ext>
            </a:extLst>
          </p:cNvPr>
          <p:cNvSpPr txBox="1"/>
          <p:nvPr/>
        </p:nvSpPr>
        <p:spPr>
          <a:xfrm>
            <a:off x="10234706" y="152771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Below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71D2D1C-FD36-5C4D-BB78-090C0DDE5334}"/>
              </a:ext>
            </a:extLst>
          </p:cNvPr>
          <p:cNvSpPr txBox="1"/>
          <p:nvPr/>
        </p:nvSpPr>
        <p:spPr>
          <a:xfrm>
            <a:off x="10227877" y="2108323"/>
            <a:ext cx="7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Above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137A571-A880-AF41-A0B2-2204019F9994}"/>
              </a:ext>
            </a:extLst>
          </p:cNvPr>
          <p:cNvSpPr txBox="1"/>
          <p:nvPr/>
        </p:nvSpPr>
        <p:spPr>
          <a:xfrm>
            <a:off x="10227877" y="3535897"/>
            <a:ext cx="7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Above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220C983-604E-E549-913E-61728FB1A28F}"/>
              </a:ext>
            </a:extLst>
          </p:cNvPr>
          <p:cNvSpPr txBox="1"/>
          <p:nvPr/>
        </p:nvSpPr>
        <p:spPr>
          <a:xfrm>
            <a:off x="7830681" y="3535897"/>
            <a:ext cx="13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Cougar Trap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F37534D-EE29-384D-9C15-F45B4804ADB0}"/>
              </a:ext>
            </a:extLst>
          </p:cNvPr>
          <p:cNvSpPr txBox="1"/>
          <p:nvPr/>
        </p:nvSpPr>
        <p:spPr>
          <a:xfrm>
            <a:off x="7830681" y="2108323"/>
            <a:ext cx="13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Cougar Trap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E7930B1-826B-2449-922E-D55B4B57A065}"/>
              </a:ext>
            </a:extLst>
          </p:cNvPr>
          <p:cNvSpPr txBox="1"/>
          <p:nvPr/>
        </p:nvSpPr>
        <p:spPr>
          <a:xfrm>
            <a:off x="7199160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2020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0ABCCD9-B3ED-B047-A616-E227F699D385}"/>
              </a:ext>
            </a:extLst>
          </p:cNvPr>
          <p:cNvSpPr txBox="1"/>
          <p:nvPr/>
        </p:nvSpPr>
        <p:spPr>
          <a:xfrm>
            <a:off x="9105496" y="406038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1E6664C-542C-CE4F-90A1-B1A839B3575C}"/>
              </a:ext>
            </a:extLst>
          </p:cNvPr>
          <p:cNvSpPr txBox="1"/>
          <p:nvPr/>
        </p:nvSpPr>
        <p:spPr>
          <a:xfrm>
            <a:off x="10227877" y="4060389"/>
            <a:ext cx="7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Above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A6CBAF9-197A-9C4F-8250-9CEE7BD04259}"/>
              </a:ext>
            </a:extLst>
          </p:cNvPr>
          <p:cNvSpPr txBox="1"/>
          <p:nvPr/>
        </p:nvSpPr>
        <p:spPr>
          <a:xfrm>
            <a:off x="5164785" y="99191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D4172A5-22F3-3B45-9243-36207B19412B}"/>
              </a:ext>
            </a:extLst>
          </p:cNvPr>
          <p:cNvSpPr txBox="1"/>
          <p:nvPr/>
        </p:nvSpPr>
        <p:spPr>
          <a:xfrm>
            <a:off x="5655870" y="15699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26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CBD8ED8-8543-D647-9931-8CB487D24A1C}"/>
              </a:ext>
            </a:extLst>
          </p:cNvPr>
          <p:cNvSpPr txBox="1"/>
          <p:nvPr/>
        </p:nvSpPr>
        <p:spPr>
          <a:xfrm>
            <a:off x="5666562" y="21432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65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98F4872-AC8F-9F4C-8CA1-A17A7A77E948}"/>
              </a:ext>
            </a:extLst>
          </p:cNvPr>
          <p:cNvSpPr txBox="1"/>
          <p:nvPr/>
        </p:nvSpPr>
        <p:spPr>
          <a:xfrm>
            <a:off x="6210831" y="156123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60EFE7A-E63A-6847-AF78-776245CD5B24}"/>
              </a:ext>
            </a:extLst>
          </p:cNvPr>
          <p:cNvSpPr txBox="1"/>
          <p:nvPr/>
        </p:nvSpPr>
        <p:spPr>
          <a:xfrm>
            <a:off x="6212382" y="214765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37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B53D7B7-D9EC-AA48-B8D4-5851FEAFB8F7}"/>
              </a:ext>
            </a:extLst>
          </p:cNvPr>
          <p:cNvSpPr txBox="1"/>
          <p:nvPr/>
        </p:nvSpPr>
        <p:spPr>
          <a:xfrm>
            <a:off x="6791540" y="9985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A6EDCCE-FC75-4B4F-B2B1-310F5359F104}"/>
              </a:ext>
            </a:extLst>
          </p:cNvPr>
          <p:cNvSpPr txBox="1"/>
          <p:nvPr/>
        </p:nvSpPr>
        <p:spPr>
          <a:xfrm>
            <a:off x="6249743" y="99850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3D232245-ED3B-5C4E-9FB7-A940225CAA3F}"/>
              </a:ext>
            </a:extLst>
          </p:cNvPr>
          <p:cNvSpPr txBox="1"/>
          <p:nvPr/>
        </p:nvSpPr>
        <p:spPr>
          <a:xfrm>
            <a:off x="6813513" y="21391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D68FF80-74A5-A446-A344-18E29E37BF84}"/>
              </a:ext>
            </a:extLst>
          </p:cNvPr>
          <p:cNvSpPr txBox="1"/>
          <p:nvPr/>
        </p:nvSpPr>
        <p:spPr>
          <a:xfrm>
            <a:off x="5712247" y="9984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3150865-3919-1A4A-8CC5-22CB5A21D931}"/>
              </a:ext>
            </a:extLst>
          </p:cNvPr>
          <p:cNvSpPr txBox="1"/>
          <p:nvPr/>
        </p:nvSpPr>
        <p:spPr>
          <a:xfrm>
            <a:off x="3475319" y="357336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15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83FA748-EB00-9E4F-ACE6-568DC4FB16A1}"/>
              </a:ext>
            </a:extLst>
          </p:cNvPr>
          <p:cNvSpPr txBox="1"/>
          <p:nvPr/>
        </p:nvSpPr>
        <p:spPr>
          <a:xfrm>
            <a:off x="3447049" y="213910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172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FC040F5E-CBD7-7741-83A3-A1FBB7DC5D9B}"/>
              </a:ext>
            </a:extLst>
          </p:cNvPr>
          <p:cNvSpPr txBox="1"/>
          <p:nvPr/>
        </p:nvSpPr>
        <p:spPr>
          <a:xfrm>
            <a:off x="3447049" y="409116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440</a:t>
            </a:r>
          </a:p>
        </p:txBody>
      </p:sp>
    </p:spTree>
    <p:extLst>
      <p:ext uri="{BB962C8B-B14F-4D97-AF65-F5344CB8AC3E}">
        <p14:creationId xmlns:p14="http://schemas.microsoft.com/office/powerpoint/2010/main" val="16573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77D6D9-76F5-C740-A963-9F5D9228A611}"/>
              </a:ext>
            </a:extLst>
          </p:cNvPr>
          <p:cNvSpPr txBox="1"/>
          <p:nvPr/>
        </p:nvSpPr>
        <p:spPr>
          <a:xfrm>
            <a:off x="280416" y="43088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CE9D5-C494-304F-AFCF-C9DE6BF6904A}"/>
              </a:ext>
            </a:extLst>
          </p:cNvPr>
          <p:cNvSpPr txBox="1"/>
          <p:nvPr/>
        </p:nvSpPr>
        <p:spPr>
          <a:xfrm>
            <a:off x="280416" y="715842"/>
            <a:ext cx="13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Cougar Trap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CA3732-ADCC-A245-BCF0-48AEA37DC7DA}"/>
              </a:ext>
            </a:extLst>
          </p:cNvPr>
          <p:cNvSpPr txBox="1"/>
          <p:nvPr/>
        </p:nvSpPr>
        <p:spPr>
          <a:xfrm>
            <a:off x="1475195" y="1424998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A7374-A5C4-8F4D-8323-30F40740FCBC}"/>
              </a:ext>
            </a:extLst>
          </p:cNvPr>
          <p:cNvSpPr txBox="1"/>
          <p:nvPr/>
        </p:nvSpPr>
        <p:spPr>
          <a:xfrm>
            <a:off x="1477796" y="430885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B1D9C1-B112-F648-90F0-B8DA77A90BDA}"/>
              </a:ext>
            </a:extLst>
          </p:cNvPr>
          <p:cNvSpPr txBox="1"/>
          <p:nvPr/>
        </p:nvSpPr>
        <p:spPr>
          <a:xfrm>
            <a:off x="1405917" y="253292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3AB09C-3EC5-F140-8F3F-887268B2CA56}"/>
              </a:ext>
            </a:extLst>
          </p:cNvPr>
          <p:cNvSpPr txBox="1"/>
          <p:nvPr/>
        </p:nvSpPr>
        <p:spPr>
          <a:xfrm>
            <a:off x="256032" y="3121152"/>
            <a:ext cx="103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Hatchery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9B6B24-EA91-C44F-8FC6-0297243A8549}"/>
              </a:ext>
            </a:extLst>
          </p:cNvPr>
          <p:cNvSpPr txBox="1"/>
          <p:nvPr/>
        </p:nvSpPr>
        <p:spPr>
          <a:xfrm>
            <a:off x="281936" y="57240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318EAB-C84E-3447-BCB0-D63DA55430D0}"/>
              </a:ext>
            </a:extLst>
          </p:cNvPr>
          <p:cNvSpPr txBox="1"/>
          <p:nvPr/>
        </p:nvSpPr>
        <p:spPr>
          <a:xfrm>
            <a:off x="1405917" y="5724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B263A-8D76-C444-BD7F-6A589CE76759}"/>
              </a:ext>
            </a:extLst>
          </p:cNvPr>
          <p:cNvSpPr txBox="1"/>
          <p:nvPr/>
        </p:nvSpPr>
        <p:spPr>
          <a:xfrm>
            <a:off x="2379762" y="380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Dispo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9EBA0E-B1B2-BF4B-80B4-E42B5107150B}"/>
              </a:ext>
            </a:extLst>
          </p:cNvPr>
          <p:cNvSpPr txBox="1"/>
          <p:nvPr/>
        </p:nvSpPr>
        <p:spPr>
          <a:xfrm>
            <a:off x="1561949" y="729968"/>
            <a:ext cx="61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3EE49B-8568-7144-A1E1-8201C49B8EC4}"/>
              </a:ext>
            </a:extLst>
          </p:cNvPr>
          <p:cNvSpPr txBox="1"/>
          <p:nvPr/>
        </p:nvSpPr>
        <p:spPr>
          <a:xfrm>
            <a:off x="2539050" y="430885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854C99-A6FC-654A-BDFE-B77761FB31AD}"/>
              </a:ext>
            </a:extLst>
          </p:cNvPr>
          <p:cNvSpPr txBox="1"/>
          <p:nvPr/>
        </p:nvSpPr>
        <p:spPr>
          <a:xfrm>
            <a:off x="2539050" y="686758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D5DA64-209B-8D4F-A4DD-8F5ACD43BDCA}"/>
              </a:ext>
            </a:extLst>
          </p:cNvPr>
          <p:cNvSpPr txBox="1"/>
          <p:nvPr/>
        </p:nvSpPr>
        <p:spPr>
          <a:xfrm>
            <a:off x="2539049" y="1269626"/>
            <a:ext cx="7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FCD936-19FE-7245-890E-49C5BE559B49}"/>
              </a:ext>
            </a:extLst>
          </p:cNvPr>
          <p:cNvSpPr txBox="1"/>
          <p:nvPr/>
        </p:nvSpPr>
        <p:spPr>
          <a:xfrm>
            <a:off x="2395621" y="2444162"/>
            <a:ext cx="7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30F157-5184-574A-90E4-D14612CB1FE9}"/>
              </a:ext>
            </a:extLst>
          </p:cNvPr>
          <p:cNvSpPr txBox="1"/>
          <p:nvPr/>
        </p:nvSpPr>
        <p:spPr>
          <a:xfrm>
            <a:off x="136829" y="2584701"/>
            <a:ext cx="13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Cougar Trap</a:t>
            </a:r>
          </a:p>
        </p:txBody>
      </p:sp>
    </p:spTree>
    <p:extLst>
      <p:ext uri="{BB962C8B-B14F-4D97-AF65-F5344CB8AC3E}">
        <p14:creationId xmlns:p14="http://schemas.microsoft.com/office/powerpoint/2010/main" val="299454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ol_Brigh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7AA"/>
      </a:accent1>
      <a:accent2>
        <a:srgbClr val="66CCEE"/>
      </a:accent2>
      <a:accent3>
        <a:srgbClr val="228833"/>
      </a:accent3>
      <a:accent4>
        <a:srgbClr val="CCBB44"/>
      </a:accent4>
      <a:accent5>
        <a:srgbClr val="EE6677"/>
      </a:accent5>
      <a:accent6>
        <a:srgbClr val="AA337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</TotalTime>
  <Words>165</Words>
  <Application>Microsoft Macintosh PowerPoint</Application>
  <PresentationFormat>Widescreen</PresentationFormat>
  <Paragraphs>143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Dayan</dc:creator>
  <cp:lastModifiedBy>David Dayan</cp:lastModifiedBy>
  <cp:revision>10</cp:revision>
  <dcterms:created xsi:type="dcterms:W3CDTF">2022-10-05T20:22:12Z</dcterms:created>
  <dcterms:modified xsi:type="dcterms:W3CDTF">2022-10-19T00:57:18Z</dcterms:modified>
</cp:coreProperties>
</file>