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C04805-E35F-4709-B700-2267CB0C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029"/>
            <a:ext cx="9144000" cy="38194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De Lucas</cp:lastModifiedBy>
  <cp:revision>2</cp:revision>
  <dcterms:created xsi:type="dcterms:W3CDTF">2020-07-15T20:34:56Z</dcterms:created>
  <dcterms:modified xsi:type="dcterms:W3CDTF">2020-07-18T21:41:10Z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