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DevSecOps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" y="1177290"/>
            <a:ext cx="8940800" cy="303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</vt:lpstr>
      <vt:lpstr>DejaVu Sans</vt:lpstr>
      <vt:lpstr>微软雅黑</vt:lpstr>
      <vt:lpstr>Noto Sans CJK SC</vt:lpstr>
      <vt:lpstr>Arial Unicode MS</vt:lpstr>
      <vt:lpstr>MT Extra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david</cp:lastModifiedBy>
  <cp:revision>1</cp:revision>
  <dcterms:created xsi:type="dcterms:W3CDTF">2020-07-15T20:34:56Z</dcterms:created>
  <dcterms:modified xsi:type="dcterms:W3CDTF">2020-07-15T20:34:56Z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