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ackground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dark_overla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>
                <a:solidFill>
                  <a:srgbClr val="FFFFFF"/>
                </a:solidFill>
              </a:defRPr>
            </a:pPr>
            <a:r>
              <a:t>AI in Industrial Analytics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ackground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white_overla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 descr="engineer_contributions_per_sprin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01674"/>
            <a:ext cx="8686800" cy="56546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ackground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white_overla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 descr="sprint_burndow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271831"/>
            <a:ext cx="8686800" cy="43143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