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gineer_contributions_per_s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24184"/>
            <a:ext cx="7315200" cy="5009631"/>
          </a:xfrm>
          <a:prstGeom prst="rect">
            <a:avLst/>
          </a:prstGeom>
        </p:spPr>
      </p:pic>
      <p:pic>
        <p:nvPicPr>
          <p:cNvPr id="3" name="Picture 2" descr="light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print_burn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9399"/>
            <a:ext cx="7315200" cy="3639201"/>
          </a:xfrm>
          <a:prstGeom prst="rect">
            <a:avLst/>
          </a:prstGeom>
        </p:spPr>
      </p:pic>
      <p:pic>
        <p:nvPicPr>
          <p:cNvPr id="3" name="Picture 2" descr="light_over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