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2"/>
  </p:notesMasterIdLst>
  <p:sldIdLst>
    <p:sldId id="256" r:id="rId2"/>
    <p:sldId id="260" r:id="rId3"/>
    <p:sldId id="296" r:id="rId4"/>
    <p:sldId id="297" r:id="rId5"/>
    <p:sldId id="298" r:id="rId6"/>
    <p:sldId id="299" r:id="rId7"/>
    <p:sldId id="300" r:id="rId8"/>
    <p:sldId id="301" r:id="rId9"/>
    <p:sldId id="304" r:id="rId10"/>
    <p:sldId id="305" r:id="rId11"/>
    <p:sldId id="302" r:id="rId12"/>
    <p:sldId id="303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</p:sldIdLst>
  <p:sldSz cx="9144000" cy="5143500" type="screen16x9"/>
  <p:notesSz cx="6858000" cy="9144000"/>
  <p:embeddedFontLst>
    <p:embeddedFont>
      <p:font typeface="Montserrat SemiBold" panose="020B0604020202020204" charset="0"/>
      <p:regular r:id="rId33"/>
      <p:bold r:id="rId34"/>
      <p:italic r:id="rId35"/>
      <p:boldItalic r:id="rId36"/>
    </p:embeddedFont>
    <p:embeddedFont>
      <p:font typeface="Bebas Neue" panose="020B0604020202020204" charset="0"/>
      <p:regular r:id="rId37"/>
    </p:embeddedFont>
    <p:embeddedFont>
      <p:font typeface="Barlow Medium" panose="020B0604020202020204" charset="0"/>
      <p:regular r:id="rId38"/>
      <p:bold r:id="rId39"/>
      <p:italic r:id="rId40"/>
      <p:boldItalic r:id="rId41"/>
    </p:embeddedFont>
    <p:embeddedFont>
      <p:font typeface="Montserrat" panose="02000505000000020004" pitchFamily="2" charset="0"/>
      <p:regular r:id="rId42"/>
      <p:bold r:id="rId43"/>
      <p:italic r:id="rId44"/>
      <p:boldItalic r:id="rId45"/>
    </p:embeddedFont>
    <p:embeddedFont>
      <p:font typeface="Montserrat ExtraBold" panose="020B0604020202020204" charset="0"/>
      <p:bold r:id="rId46"/>
      <p:boldItalic r:id="rId47"/>
    </p:embeddedFont>
    <p:embeddedFont>
      <p:font typeface="Anaheim" panose="020B0604020202020204" charset="0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266F11-7F98-4332-BD05-606DB94029A9}">
  <a:tblStyle styleId="{99266F11-7F98-4332-BD05-606DB94029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0F29786-7E9D-4C20-B85F-C82B4CC262F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404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280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611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080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311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808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187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695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754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88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86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585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5363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540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193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735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17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7911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1313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362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4843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930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23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549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487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312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464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26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69775" y="1461413"/>
            <a:ext cx="53610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785875" y="3167513"/>
            <a:ext cx="3928800" cy="475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110727">
            <a:off x="901478" y="2789148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887913">
            <a:off x="6922359" y="3197778"/>
            <a:ext cx="2330060" cy="2812448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946845">
            <a:off x="-451780" y="-692935"/>
            <a:ext cx="2329997" cy="2812372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5110727">
            <a:off x="6921278" y="-881789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998300" y="3069075"/>
            <a:ext cx="36822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098000" y="1890725"/>
            <a:ext cx="1347000" cy="10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8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/>
          <p:nvPr/>
        </p:nvSpPr>
        <p:spPr>
          <a:xfrm rot="-6167820">
            <a:off x="4618" y="3221912"/>
            <a:ext cx="2604292" cy="3143454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319960">
            <a:off x="8102575" y="1307104"/>
            <a:ext cx="2330034" cy="2812417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2454436">
            <a:off x="6922386" y="3608605"/>
            <a:ext cx="2330016" cy="2812395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-5110727">
            <a:off x="6921278" y="-881789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1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4" name="Google Shape;274;p16"/>
          <p:cNvSpPr txBox="1">
            <a:spLocks noGrp="1"/>
          </p:cNvSpPr>
          <p:nvPr>
            <p:ph type="title" idx="2" hasCustomPrompt="1"/>
          </p:nvPr>
        </p:nvSpPr>
        <p:spPr>
          <a:xfrm>
            <a:off x="1222658" y="1480875"/>
            <a:ext cx="21948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5" name="Google Shape;275;p16"/>
          <p:cNvSpPr txBox="1">
            <a:spLocks noGrp="1"/>
          </p:cNvSpPr>
          <p:nvPr>
            <p:ph type="title" idx="3" hasCustomPrompt="1"/>
          </p:nvPr>
        </p:nvSpPr>
        <p:spPr>
          <a:xfrm>
            <a:off x="1222650" y="2914300"/>
            <a:ext cx="1920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6" name="Google Shape;276;p16"/>
          <p:cNvSpPr txBox="1">
            <a:spLocks noGrp="1"/>
          </p:cNvSpPr>
          <p:nvPr>
            <p:ph type="title" idx="4" hasCustomPrompt="1"/>
          </p:nvPr>
        </p:nvSpPr>
        <p:spPr>
          <a:xfrm>
            <a:off x="3673865" y="1480875"/>
            <a:ext cx="1920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" name="Google Shape;277;p16"/>
          <p:cNvSpPr txBox="1">
            <a:spLocks noGrp="1"/>
          </p:cNvSpPr>
          <p:nvPr>
            <p:ph type="title" idx="5" hasCustomPrompt="1"/>
          </p:nvPr>
        </p:nvSpPr>
        <p:spPr>
          <a:xfrm>
            <a:off x="3673865" y="2914296"/>
            <a:ext cx="1920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8" name="Google Shape;278;p16"/>
          <p:cNvSpPr txBox="1">
            <a:spLocks noGrp="1"/>
          </p:cNvSpPr>
          <p:nvPr>
            <p:ph type="title" idx="6" hasCustomPrompt="1"/>
          </p:nvPr>
        </p:nvSpPr>
        <p:spPr>
          <a:xfrm>
            <a:off x="5850750" y="1480875"/>
            <a:ext cx="2070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 idx="7" hasCustomPrompt="1"/>
          </p:nvPr>
        </p:nvSpPr>
        <p:spPr>
          <a:xfrm>
            <a:off x="5850750" y="2914296"/>
            <a:ext cx="2070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0" name="Google Shape;280;p16"/>
          <p:cNvSpPr txBox="1">
            <a:spLocks noGrp="1"/>
          </p:cNvSpPr>
          <p:nvPr>
            <p:ph type="subTitle" idx="1"/>
          </p:nvPr>
        </p:nvSpPr>
        <p:spPr>
          <a:xfrm>
            <a:off x="1222658" y="1928475"/>
            <a:ext cx="2194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1" name="Google Shape;281;p16"/>
          <p:cNvSpPr txBox="1">
            <a:spLocks noGrp="1"/>
          </p:cNvSpPr>
          <p:nvPr>
            <p:ph type="subTitle" idx="8"/>
          </p:nvPr>
        </p:nvSpPr>
        <p:spPr>
          <a:xfrm>
            <a:off x="3673865" y="1928475"/>
            <a:ext cx="192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2" name="Google Shape;282;p16"/>
          <p:cNvSpPr txBox="1">
            <a:spLocks noGrp="1"/>
          </p:cNvSpPr>
          <p:nvPr>
            <p:ph type="subTitle" idx="9"/>
          </p:nvPr>
        </p:nvSpPr>
        <p:spPr>
          <a:xfrm>
            <a:off x="5850750" y="1928475"/>
            <a:ext cx="207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3" name="Google Shape;283;p16"/>
          <p:cNvSpPr txBox="1">
            <a:spLocks noGrp="1"/>
          </p:cNvSpPr>
          <p:nvPr>
            <p:ph type="subTitle" idx="13"/>
          </p:nvPr>
        </p:nvSpPr>
        <p:spPr>
          <a:xfrm>
            <a:off x="1222658" y="3361850"/>
            <a:ext cx="19191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4" name="Google Shape;284;p16"/>
          <p:cNvSpPr txBox="1">
            <a:spLocks noGrp="1"/>
          </p:cNvSpPr>
          <p:nvPr>
            <p:ph type="subTitle" idx="14"/>
          </p:nvPr>
        </p:nvSpPr>
        <p:spPr>
          <a:xfrm>
            <a:off x="3673865" y="3361850"/>
            <a:ext cx="192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5" name="Google Shape;285;p16"/>
          <p:cNvSpPr txBox="1">
            <a:spLocks noGrp="1"/>
          </p:cNvSpPr>
          <p:nvPr>
            <p:ph type="subTitle" idx="15"/>
          </p:nvPr>
        </p:nvSpPr>
        <p:spPr>
          <a:xfrm>
            <a:off x="5850750" y="3361850"/>
            <a:ext cx="207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6" name="Google Shape;286;p16"/>
          <p:cNvSpPr/>
          <p:nvPr/>
        </p:nvSpPr>
        <p:spPr>
          <a:xfrm rot="-5110727">
            <a:off x="-760972" y="3238298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6"/>
          <p:cNvSpPr/>
          <p:nvPr/>
        </p:nvSpPr>
        <p:spPr>
          <a:xfrm rot="1887913">
            <a:off x="7191272" y="3504678"/>
            <a:ext cx="2330060" cy="2812448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6"/>
          <p:cNvSpPr/>
          <p:nvPr/>
        </p:nvSpPr>
        <p:spPr>
          <a:xfrm>
            <a:off x="608375" y="324521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7201275" y="396700"/>
            <a:ext cx="285575" cy="285575"/>
            <a:chOff x="5719425" y="7613975"/>
            <a:chExt cx="285575" cy="285575"/>
          </a:xfrm>
        </p:grpSpPr>
        <p:sp>
          <p:nvSpPr>
            <p:cNvPr id="290" name="Google Shape;290;p16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16"/>
          <p:cNvGrpSpPr/>
          <p:nvPr/>
        </p:nvGrpSpPr>
        <p:grpSpPr>
          <a:xfrm>
            <a:off x="8689088" y="3673138"/>
            <a:ext cx="212225" cy="212525"/>
            <a:chOff x="5462525" y="6910750"/>
            <a:chExt cx="212225" cy="212525"/>
          </a:xfrm>
        </p:grpSpPr>
        <p:sp>
          <p:nvSpPr>
            <p:cNvPr id="299" name="Google Shape;299;p16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16"/>
          <p:cNvSpPr/>
          <p:nvPr/>
        </p:nvSpPr>
        <p:spPr>
          <a:xfrm rot="-5110727">
            <a:off x="7253553" y="-1258364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"/>
          <p:cNvSpPr/>
          <p:nvPr/>
        </p:nvSpPr>
        <p:spPr>
          <a:xfrm>
            <a:off x="8607200" y="2093475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16"/>
          <p:cNvGrpSpPr/>
          <p:nvPr/>
        </p:nvGrpSpPr>
        <p:grpSpPr>
          <a:xfrm>
            <a:off x="471913" y="1409200"/>
            <a:ext cx="285575" cy="285575"/>
            <a:chOff x="5719425" y="7613975"/>
            <a:chExt cx="285575" cy="285575"/>
          </a:xfrm>
        </p:grpSpPr>
        <p:sp>
          <p:nvSpPr>
            <p:cNvPr id="310" name="Google Shape;310;p16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16"/>
          <p:cNvSpPr/>
          <p:nvPr/>
        </p:nvSpPr>
        <p:spPr>
          <a:xfrm rot="-10564376">
            <a:off x="-1444612" y="1731865"/>
            <a:ext cx="2330078" cy="2812469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" name="Google Shape;319;p16"/>
          <p:cNvGrpSpPr/>
          <p:nvPr/>
        </p:nvGrpSpPr>
        <p:grpSpPr>
          <a:xfrm>
            <a:off x="2028900" y="4461213"/>
            <a:ext cx="285575" cy="285575"/>
            <a:chOff x="5719425" y="7613975"/>
            <a:chExt cx="285575" cy="285575"/>
          </a:xfrm>
        </p:grpSpPr>
        <p:sp>
          <p:nvSpPr>
            <p:cNvPr id="320" name="Google Shape;320;p16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3"/>
          <p:cNvSpPr/>
          <p:nvPr/>
        </p:nvSpPr>
        <p:spPr>
          <a:xfrm rot="-5110727">
            <a:off x="-760972" y="3238298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3"/>
          <p:cNvSpPr/>
          <p:nvPr/>
        </p:nvSpPr>
        <p:spPr>
          <a:xfrm rot="1887913">
            <a:off x="7191272" y="3504678"/>
            <a:ext cx="2330060" cy="2812448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3"/>
          <p:cNvSpPr/>
          <p:nvPr/>
        </p:nvSpPr>
        <p:spPr>
          <a:xfrm rot="-5110727">
            <a:off x="7253553" y="-1258364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3"/>
          <p:cNvSpPr/>
          <p:nvPr/>
        </p:nvSpPr>
        <p:spPr>
          <a:xfrm rot="-10564376">
            <a:off x="-948862" y="-948435"/>
            <a:ext cx="2330078" cy="2812469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3"/>
          <p:cNvSpPr/>
          <p:nvPr/>
        </p:nvSpPr>
        <p:spPr>
          <a:xfrm>
            <a:off x="430675" y="31554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3"/>
          <p:cNvSpPr/>
          <p:nvPr/>
        </p:nvSpPr>
        <p:spPr>
          <a:xfrm>
            <a:off x="8607200" y="2093475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3" name="Google Shape;553;p23"/>
          <p:cNvGrpSpPr/>
          <p:nvPr/>
        </p:nvGrpSpPr>
        <p:grpSpPr>
          <a:xfrm>
            <a:off x="239338" y="1654950"/>
            <a:ext cx="285575" cy="285575"/>
            <a:chOff x="5719425" y="7613975"/>
            <a:chExt cx="285575" cy="285575"/>
          </a:xfrm>
        </p:grpSpPr>
        <p:sp>
          <p:nvSpPr>
            <p:cNvPr id="554" name="Google Shape;554;p23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3"/>
          <p:cNvGrpSpPr/>
          <p:nvPr/>
        </p:nvGrpSpPr>
        <p:grpSpPr>
          <a:xfrm rot="-1393077">
            <a:off x="7648708" y="3829823"/>
            <a:ext cx="1012042" cy="1057191"/>
            <a:chOff x="5145200" y="5500050"/>
            <a:chExt cx="929800" cy="952425"/>
          </a:xfrm>
        </p:grpSpPr>
        <p:sp>
          <p:nvSpPr>
            <p:cNvPr id="563" name="Google Shape;563;p23"/>
            <p:cNvSpPr/>
            <p:nvPr/>
          </p:nvSpPr>
          <p:spPr>
            <a:xfrm>
              <a:off x="5145200" y="5500050"/>
              <a:ext cx="905050" cy="795425"/>
            </a:xfrm>
            <a:custGeom>
              <a:avLst/>
              <a:gdLst/>
              <a:ahLst/>
              <a:cxnLst/>
              <a:rect l="l" t="t" r="r" b="b"/>
              <a:pathLst>
                <a:path w="36202" h="31817" extrusionOk="0">
                  <a:moveTo>
                    <a:pt x="16875" y="2567"/>
                  </a:moveTo>
                  <a:cubicBezTo>
                    <a:pt x="17848" y="2567"/>
                    <a:pt x="18686" y="3350"/>
                    <a:pt x="18686" y="4377"/>
                  </a:cubicBezTo>
                  <a:lnTo>
                    <a:pt x="18686" y="9357"/>
                  </a:lnTo>
                  <a:cubicBezTo>
                    <a:pt x="18686" y="10200"/>
                    <a:pt x="18068" y="10953"/>
                    <a:pt x="17224" y="11122"/>
                  </a:cubicBezTo>
                  <a:cubicBezTo>
                    <a:pt x="17110" y="11145"/>
                    <a:pt x="16995" y="11156"/>
                    <a:pt x="16881" y="11156"/>
                  </a:cubicBezTo>
                  <a:cubicBezTo>
                    <a:pt x="16161" y="11156"/>
                    <a:pt x="15494" y="10710"/>
                    <a:pt x="15212" y="10020"/>
                  </a:cubicBezTo>
                  <a:lnTo>
                    <a:pt x="13346" y="5411"/>
                  </a:lnTo>
                  <a:cubicBezTo>
                    <a:pt x="12919" y="4354"/>
                    <a:pt x="13548" y="3174"/>
                    <a:pt x="14661" y="2971"/>
                  </a:cubicBezTo>
                  <a:lnTo>
                    <a:pt x="16527" y="2600"/>
                  </a:lnTo>
                  <a:cubicBezTo>
                    <a:pt x="16644" y="2578"/>
                    <a:pt x="16760" y="2567"/>
                    <a:pt x="16875" y="2567"/>
                  </a:cubicBezTo>
                  <a:close/>
                  <a:moveTo>
                    <a:pt x="23871" y="3984"/>
                  </a:moveTo>
                  <a:cubicBezTo>
                    <a:pt x="24213" y="3984"/>
                    <a:pt x="24560" y="4080"/>
                    <a:pt x="24869" y="4287"/>
                  </a:cubicBezTo>
                  <a:lnTo>
                    <a:pt x="26455" y="5355"/>
                  </a:lnTo>
                  <a:cubicBezTo>
                    <a:pt x="27399" y="5973"/>
                    <a:pt x="27523" y="7311"/>
                    <a:pt x="26724" y="8120"/>
                  </a:cubicBezTo>
                  <a:lnTo>
                    <a:pt x="23194" y="11650"/>
                  </a:lnTo>
                  <a:cubicBezTo>
                    <a:pt x="22846" y="11999"/>
                    <a:pt x="22382" y="12181"/>
                    <a:pt x="21914" y="12181"/>
                  </a:cubicBezTo>
                  <a:cubicBezTo>
                    <a:pt x="21567" y="12181"/>
                    <a:pt x="21218" y="12081"/>
                    <a:pt x="20912" y="11875"/>
                  </a:cubicBezTo>
                  <a:cubicBezTo>
                    <a:pt x="20204" y="11403"/>
                    <a:pt x="19934" y="10470"/>
                    <a:pt x="20260" y="9683"/>
                  </a:cubicBezTo>
                  <a:lnTo>
                    <a:pt x="22194" y="5085"/>
                  </a:lnTo>
                  <a:cubicBezTo>
                    <a:pt x="22488" y="4390"/>
                    <a:pt x="23169" y="3984"/>
                    <a:pt x="23871" y="3984"/>
                  </a:cubicBezTo>
                  <a:close/>
                  <a:moveTo>
                    <a:pt x="9061" y="6863"/>
                  </a:moveTo>
                  <a:cubicBezTo>
                    <a:pt x="9518" y="6863"/>
                    <a:pt x="9979" y="7035"/>
                    <a:pt x="10333" y="7390"/>
                  </a:cubicBezTo>
                  <a:lnTo>
                    <a:pt x="13863" y="10920"/>
                  </a:lnTo>
                  <a:cubicBezTo>
                    <a:pt x="14459" y="11527"/>
                    <a:pt x="14560" y="12482"/>
                    <a:pt x="14088" y="13191"/>
                  </a:cubicBezTo>
                  <a:cubicBezTo>
                    <a:pt x="13741" y="13706"/>
                    <a:pt x="13170" y="13991"/>
                    <a:pt x="12584" y="13991"/>
                  </a:cubicBezTo>
                  <a:cubicBezTo>
                    <a:pt x="12352" y="13991"/>
                    <a:pt x="12119" y="13946"/>
                    <a:pt x="11896" y="13854"/>
                  </a:cubicBezTo>
                  <a:lnTo>
                    <a:pt x="7297" y="11920"/>
                  </a:lnTo>
                  <a:cubicBezTo>
                    <a:pt x="6241" y="11471"/>
                    <a:pt x="5858" y="10189"/>
                    <a:pt x="6499" y="9245"/>
                  </a:cubicBezTo>
                  <a:lnTo>
                    <a:pt x="7567" y="7659"/>
                  </a:lnTo>
                  <a:cubicBezTo>
                    <a:pt x="7917" y="7134"/>
                    <a:pt x="8487" y="6863"/>
                    <a:pt x="9061" y="6863"/>
                  </a:cubicBezTo>
                  <a:close/>
                  <a:moveTo>
                    <a:pt x="29390" y="10987"/>
                  </a:moveTo>
                  <a:cubicBezTo>
                    <a:pt x="30221" y="10987"/>
                    <a:pt x="30984" y="11563"/>
                    <a:pt x="31143" y="12437"/>
                  </a:cubicBezTo>
                  <a:lnTo>
                    <a:pt x="31514" y="14304"/>
                  </a:lnTo>
                  <a:cubicBezTo>
                    <a:pt x="31727" y="15417"/>
                    <a:pt x="30884" y="16462"/>
                    <a:pt x="29737" y="16462"/>
                  </a:cubicBezTo>
                  <a:lnTo>
                    <a:pt x="24757" y="16462"/>
                  </a:lnTo>
                  <a:cubicBezTo>
                    <a:pt x="23891" y="16462"/>
                    <a:pt x="23149" y="15855"/>
                    <a:pt x="22981" y="15001"/>
                  </a:cubicBezTo>
                  <a:cubicBezTo>
                    <a:pt x="22812" y="14135"/>
                    <a:pt x="23295" y="13303"/>
                    <a:pt x="24094" y="12988"/>
                  </a:cubicBezTo>
                  <a:lnTo>
                    <a:pt x="28703" y="11122"/>
                  </a:lnTo>
                  <a:cubicBezTo>
                    <a:pt x="28930" y="11030"/>
                    <a:pt x="29162" y="10987"/>
                    <a:pt x="29390" y="10987"/>
                  </a:cubicBezTo>
                  <a:close/>
                  <a:moveTo>
                    <a:pt x="11581" y="15450"/>
                  </a:moveTo>
                  <a:cubicBezTo>
                    <a:pt x="12446" y="15450"/>
                    <a:pt x="13188" y="16046"/>
                    <a:pt x="13357" y="16912"/>
                  </a:cubicBezTo>
                  <a:cubicBezTo>
                    <a:pt x="13526" y="17766"/>
                    <a:pt x="13031" y="18598"/>
                    <a:pt x="12244" y="18913"/>
                  </a:cubicBezTo>
                  <a:lnTo>
                    <a:pt x="7635" y="20791"/>
                  </a:lnTo>
                  <a:cubicBezTo>
                    <a:pt x="7412" y="20878"/>
                    <a:pt x="7183" y="20919"/>
                    <a:pt x="6960" y="20919"/>
                  </a:cubicBezTo>
                  <a:cubicBezTo>
                    <a:pt x="6123" y="20919"/>
                    <a:pt x="5355" y="20342"/>
                    <a:pt x="5195" y="19464"/>
                  </a:cubicBezTo>
                  <a:lnTo>
                    <a:pt x="4824" y="17598"/>
                  </a:lnTo>
                  <a:cubicBezTo>
                    <a:pt x="4610" y="16485"/>
                    <a:pt x="5454" y="15450"/>
                    <a:pt x="6600" y="15450"/>
                  </a:cubicBezTo>
                  <a:close/>
                  <a:moveTo>
                    <a:pt x="23753" y="17910"/>
                  </a:moveTo>
                  <a:cubicBezTo>
                    <a:pt x="23985" y="17910"/>
                    <a:pt x="24219" y="17955"/>
                    <a:pt x="24442" y="18047"/>
                  </a:cubicBezTo>
                  <a:lnTo>
                    <a:pt x="29040" y="19981"/>
                  </a:lnTo>
                  <a:cubicBezTo>
                    <a:pt x="30075" y="20420"/>
                    <a:pt x="30468" y="21712"/>
                    <a:pt x="29839" y="22657"/>
                  </a:cubicBezTo>
                  <a:lnTo>
                    <a:pt x="28770" y="24242"/>
                  </a:lnTo>
                  <a:cubicBezTo>
                    <a:pt x="28420" y="24767"/>
                    <a:pt x="27851" y="25039"/>
                    <a:pt x="27277" y="25039"/>
                  </a:cubicBezTo>
                  <a:cubicBezTo>
                    <a:pt x="26819" y="25039"/>
                    <a:pt x="26359" y="24866"/>
                    <a:pt x="26005" y="24512"/>
                  </a:cubicBezTo>
                  <a:lnTo>
                    <a:pt x="22475" y="20982"/>
                  </a:lnTo>
                  <a:cubicBezTo>
                    <a:pt x="21868" y="20375"/>
                    <a:pt x="21778" y="19419"/>
                    <a:pt x="22250" y="18711"/>
                  </a:cubicBezTo>
                  <a:cubicBezTo>
                    <a:pt x="22596" y="18195"/>
                    <a:pt x="23168" y="17910"/>
                    <a:pt x="23753" y="17910"/>
                  </a:cubicBezTo>
                  <a:close/>
                  <a:moveTo>
                    <a:pt x="14410" y="19720"/>
                  </a:moveTo>
                  <a:cubicBezTo>
                    <a:pt x="14755" y="19720"/>
                    <a:pt x="15102" y="19820"/>
                    <a:pt x="15403" y="20026"/>
                  </a:cubicBezTo>
                  <a:cubicBezTo>
                    <a:pt x="16123" y="20498"/>
                    <a:pt x="16393" y="21431"/>
                    <a:pt x="16066" y="22218"/>
                  </a:cubicBezTo>
                  <a:lnTo>
                    <a:pt x="14133" y="26816"/>
                  </a:lnTo>
                  <a:cubicBezTo>
                    <a:pt x="13840" y="27522"/>
                    <a:pt x="13166" y="27922"/>
                    <a:pt x="12469" y="27922"/>
                  </a:cubicBezTo>
                  <a:cubicBezTo>
                    <a:pt x="12122" y="27922"/>
                    <a:pt x="11771" y="27824"/>
                    <a:pt x="11457" y="27615"/>
                  </a:cubicBezTo>
                  <a:lnTo>
                    <a:pt x="9872" y="26547"/>
                  </a:lnTo>
                  <a:cubicBezTo>
                    <a:pt x="8928" y="25917"/>
                    <a:pt x="8804" y="24579"/>
                    <a:pt x="9602" y="23781"/>
                  </a:cubicBezTo>
                  <a:lnTo>
                    <a:pt x="13132" y="20251"/>
                  </a:lnTo>
                  <a:cubicBezTo>
                    <a:pt x="13481" y="19902"/>
                    <a:pt x="13945" y="19720"/>
                    <a:pt x="14410" y="19720"/>
                  </a:cubicBezTo>
                  <a:close/>
                  <a:moveTo>
                    <a:pt x="19456" y="20745"/>
                  </a:moveTo>
                  <a:cubicBezTo>
                    <a:pt x="20176" y="20745"/>
                    <a:pt x="20844" y="21191"/>
                    <a:pt x="21126" y="21881"/>
                  </a:cubicBezTo>
                  <a:lnTo>
                    <a:pt x="22992" y="26490"/>
                  </a:lnTo>
                  <a:cubicBezTo>
                    <a:pt x="23430" y="27547"/>
                    <a:pt x="22801" y="28728"/>
                    <a:pt x="21676" y="28952"/>
                  </a:cubicBezTo>
                  <a:lnTo>
                    <a:pt x="19810" y="29312"/>
                  </a:lnTo>
                  <a:cubicBezTo>
                    <a:pt x="19693" y="29335"/>
                    <a:pt x="19577" y="29345"/>
                    <a:pt x="19463" y="29345"/>
                  </a:cubicBezTo>
                  <a:cubicBezTo>
                    <a:pt x="18489" y="29345"/>
                    <a:pt x="17652" y="28563"/>
                    <a:pt x="17652" y="27547"/>
                  </a:cubicBezTo>
                  <a:lnTo>
                    <a:pt x="17652" y="22556"/>
                  </a:lnTo>
                  <a:cubicBezTo>
                    <a:pt x="17652" y="21701"/>
                    <a:pt x="18259" y="20959"/>
                    <a:pt x="19113" y="20779"/>
                  </a:cubicBezTo>
                  <a:cubicBezTo>
                    <a:pt x="19228" y="20756"/>
                    <a:pt x="19343" y="20745"/>
                    <a:pt x="19456" y="20745"/>
                  </a:cubicBezTo>
                  <a:close/>
                  <a:moveTo>
                    <a:pt x="18120" y="1"/>
                  </a:moveTo>
                  <a:cubicBezTo>
                    <a:pt x="13007" y="1"/>
                    <a:pt x="7982" y="2462"/>
                    <a:pt x="4914" y="7030"/>
                  </a:cubicBezTo>
                  <a:cubicBezTo>
                    <a:pt x="1" y="14304"/>
                    <a:pt x="1935" y="24197"/>
                    <a:pt x="9220" y="29099"/>
                  </a:cubicBezTo>
                  <a:cubicBezTo>
                    <a:pt x="11945" y="30936"/>
                    <a:pt x="15035" y="31816"/>
                    <a:pt x="18092" y="31816"/>
                  </a:cubicBezTo>
                  <a:cubicBezTo>
                    <a:pt x="23208" y="31816"/>
                    <a:pt x="28232" y="29353"/>
                    <a:pt x="31300" y="24793"/>
                  </a:cubicBezTo>
                  <a:cubicBezTo>
                    <a:pt x="36202" y="17508"/>
                    <a:pt x="34268" y="7614"/>
                    <a:pt x="26983" y="2713"/>
                  </a:cubicBezTo>
                  <a:cubicBezTo>
                    <a:pt x="24262" y="879"/>
                    <a:pt x="21176" y="1"/>
                    <a:pt x="181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5363188" y="5961000"/>
              <a:ext cx="650950" cy="491475"/>
            </a:xfrm>
            <a:custGeom>
              <a:avLst/>
              <a:gdLst/>
              <a:ahLst/>
              <a:cxnLst/>
              <a:rect l="l" t="t" r="r" b="b"/>
              <a:pathLst>
                <a:path w="26038" h="19659" extrusionOk="0">
                  <a:moveTo>
                    <a:pt x="0" y="0"/>
                  </a:moveTo>
                  <a:lnTo>
                    <a:pt x="0" y="0"/>
                  </a:lnTo>
                  <a:cubicBezTo>
                    <a:pt x="1936" y="7327"/>
                    <a:pt x="10805" y="19659"/>
                    <a:pt x="24668" y="19659"/>
                  </a:cubicBezTo>
                  <a:cubicBezTo>
                    <a:pt x="24972" y="19659"/>
                    <a:pt x="25279" y="19653"/>
                    <a:pt x="25588" y="19641"/>
                  </a:cubicBezTo>
                  <a:lnTo>
                    <a:pt x="26038" y="14829"/>
                  </a:lnTo>
                  <a:lnTo>
                    <a:pt x="26038" y="14829"/>
                  </a:lnTo>
                  <a:cubicBezTo>
                    <a:pt x="26038" y="14829"/>
                    <a:pt x="25229" y="15156"/>
                    <a:pt x="23750" y="15156"/>
                  </a:cubicBezTo>
                  <a:cubicBezTo>
                    <a:pt x="20937" y="15156"/>
                    <a:pt x="15700" y="13973"/>
                    <a:pt x="8994" y="71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5352925" y="5664250"/>
              <a:ext cx="538800" cy="538825"/>
            </a:xfrm>
            <a:custGeom>
              <a:avLst/>
              <a:gdLst/>
              <a:ahLst/>
              <a:cxnLst/>
              <a:rect l="l" t="t" r="r" b="b"/>
              <a:pathLst>
                <a:path w="21552" h="21553" extrusionOk="0">
                  <a:moveTo>
                    <a:pt x="10782" y="1"/>
                  </a:moveTo>
                  <a:cubicBezTo>
                    <a:pt x="4823" y="1"/>
                    <a:pt x="0" y="4824"/>
                    <a:pt x="0" y="10771"/>
                  </a:cubicBezTo>
                  <a:cubicBezTo>
                    <a:pt x="0" y="16730"/>
                    <a:pt x="4823" y="21553"/>
                    <a:pt x="10782" y="21553"/>
                  </a:cubicBezTo>
                  <a:cubicBezTo>
                    <a:pt x="16729" y="21553"/>
                    <a:pt x="21552" y="16730"/>
                    <a:pt x="21552" y="10771"/>
                  </a:cubicBezTo>
                  <a:cubicBezTo>
                    <a:pt x="21552" y="4824"/>
                    <a:pt x="16729" y="1"/>
                    <a:pt x="10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5169950" y="5536325"/>
              <a:ext cx="905050" cy="795400"/>
            </a:xfrm>
            <a:custGeom>
              <a:avLst/>
              <a:gdLst/>
              <a:ahLst/>
              <a:cxnLst/>
              <a:rect l="l" t="t" r="r" b="b"/>
              <a:pathLst>
                <a:path w="36202" h="31816" extrusionOk="0">
                  <a:moveTo>
                    <a:pt x="16859" y="2547"/>
                  </a:moveTo>
                  <a:cubicBezTo>
                    <a:pt x="17837" y="2547"/>
                    <a:pt x="18674" y="3332"/>
                    <a:pt x="18674" y="4353"/>
                  </a:cubicBezTo>
                  <a:lnTo>
                    <a:pt x="18674" y="9345"/>
                  </a:lnTo>
                  <a:cubicBezTo>
                    <a:pt x="18674" y="10188"/>
                    <a:pt x="18067" y="10930"/>
                    <a:pt x="17213" y="11099"/>
                  </a:cubicBezTo>
                  <a:cubicBezTo>
                    <a:pt x="17096" y="11122"/>
                    <a:pt x="16979" y="11133"/>
                    <a:pt x="16864" y="11133"/>
                  </a:cubicBezTo>
                  <a:cubicBezTo>
                    <a:pt x="16146" y="11133"/>
                    <a:pt x="15481" y="10696"/>
                    <a:pt x="15200" y="10008"/>
                  </a:cubicBezTo>
                  <a:lnTo>
                    <a:pt x="13334" y="5388"/>
                  </a:lnTo>
                  <a:cubicBezTo>
                    <a:pt x="12918" y="4342"/>
                    <a:pt x="13548" y="3162"/>
                    <a:pt x="14661" y="2948"/>
                  </a:cubicBezTo>
                  <a:lnTo>
                    <a:pt x="16527" y="2577"/>
                  </a:lnTo>
                  <a:cubicBezTo>
                    <a:pt x="16639" y="2557"/>
                    <a:pt x="16749" y="2547"/>
                    <a:pt x="16859" y="2547"/>
                  </a:cubicBezTo>
                  <a:close/>
                  <a:moveTo>
                    <a:pt x="23864" y="3964"/>
                  </a:moveTo>
                  <a:cubicBezTo>
                    <a:pt x="24208" y="3964"/>
                    <a:pt x="24557" y="4063"/>
                    <a:pt x="24869" y="4275"/>
                  </a:cubicBezTo>
                  <a:lnTo>
                    <a:pt x="26454" y="5343"/>
                  </a:lnTo>
                  <a:cubicBezTo>
                    <a:pt x="27398" y="5972"/>
                    <a:pt x="27533" y="7310"/>
                    <a:pt x="26724" y="8108"/>
                  </a:cubicBezTo>
                  <a:lnTo>
                    <a:pt x="23205" y="11638"/>
                  </a:lnTo>
                  <a:cubicBezTo>
                    <a:pt x="22855" y="11982"/>
                    <a:pt x="22390" y="12161"/>
                    <a:pt x="21921" y="12161"/>
                  </a:cubicBezTo>
                  <a:cubicBezTo>
                    <a:pt x="21575" y="12161"/>
                    <a:pt x="21228" y="12064"/>
                    <a:pt x="20923" y="11863"/>
                  </a:cubicBezTo>
                  <a:cubicBezTo>
                    <a:pt x="20203" y="11380"/>
                    <a:pt x="19944" y="10458"/>
                    <a:pt x="20259" y="9671"/>
                  </a:cubicBezTo>
                  <a:lnTo>
                    <a:pt x="22204" y="5073"/>
                  </a:lnTo>
                  <a:cubicBezTo>
                    <a:pt x="22490" y="4372"/>
                    <a:pt x="23165" y="3964"/>
                    <a:pt x="23864" y="3964"/>
                  </a:cubicBezTo>
                  <a:close/>
                  <a:moveTo>
                    <a:pt x="9047" y="6850"/>
                  </a:moveTo>
                  <a:cubicBezTo>
                    <a:pt x="9507" y="6850"/>
                    <a:pt x="9972" y="7022"/>
                    <a:pt x="10332" y="7378"/>
                  </a:cubicBezTo>
                  <a:lnTo>
                    <a:pt x="13851" y="10896"/>
                  </a:lnTo>
                  <a:cubicBezTo>
                    <a:pt x="14458" y="11504"/>
                    <a:pt x="14559" y="12459"/>
                    <a:pt x="14076" y="13179"/>
                  </a:cubicBezTo>
                  <a:cubicBezTo>
                    <a:pt x="13737" y="13695"/>
                    <a:pt x="13161" y="13974"/>
                    <a:pt x="12571" y="13974"/>
                  </a:cubicBezTo>
                  <a:cubicBezTo>
                    <a:pt x="12340" y="13974"/>
                    <a:pt x="12106" y="13931"/>
                    <a:pt x="11884" y="13842"/>
                  </a:cubicBezTo>
                  <a:lnTo>
                    <a:pt x="7285" y="11897"/>
                  </a:lnTo>
                  <a:cubicBezTo>
                    <a:pt x="6240" y="11470"/>
                    <a:pt x="5858" y="10177"/>
                    <a:pt x="6487" y="9233"/>
                  </a:cubicBezTo>
                  <a:lnTo>
                    <a:pt x="7555" y="7636"/>
                  </a:lnTo>
                  <a:cubicBezTo>
                    <a:pt x="7905" y="7118"/>
                    <a:pt x="8472" y="6850"/>
                    <a:pt x="9047" y="6850"/>
                  </a:cubicBezTo>
                  <a:close/>
                  <a:moveTo>
                    <a:pt x="29383" y="10981"/>
                  </a:moveTo>
                  <a:cubicBezTo>
                    <a:pt x="30214" y="10981"/>
                    <a:pt x="30985" y="11558"/>
                    <a:pt x="31153" y="12437"/>
                  </a:cubicBezTo>
                  <a:lnTo>
                    <a:pt x="31524" y="14303"/>
                  </a:lnTo>
                  <a:cubicBezTo>
                    <a:pt x="31727" y="15416"/>
                    <a:pt x="30883" y="16450"/>
                    <a:pt x="29748" y="16450"/>
                  </a:cubicBezTo>
                  <a:lnTo>
                    <a:pt x="24756" y="16450"/>
                  </a:lnTo>
                  <a:cubicBezTo>
                    <a:pt x="23902" y="16450"/>
                    <a:pt x="23160" y="15843"/>
                    <a:pt x="22991" y="14989"/>
                  </a:cubicBezTo>
                  <a:cubicBezTo>
                    <a:pt x="22834" y="14146"/>
                    <a:pt x="23295" y="13302"/>
                    <a:pt x="24104" y="12976"/>
                  </a:cubicBezTo>
                  <a:lnTo>
                    <a:pt x="28714" y="11110"/>
                  </a:lnTo>
                  <a:cubicBezTo>
                    <a:pt x="28934" y="11022"/>
                    <a:pt x="29161" y="10981"/>
                    <a:pt x="29383" y="10981"/>
                  </a:cubicBezTo>
                  <a:close/>
                  <a:moveTo>
                    <a:pt x="11580" y="15427"/>
                  </a:moveTo>
                  <a:cubicBezTo>
                    <a:pt x="12434" y="15427"/>
                    <a:pt x="13177" y="16034"/>
                    <a:pt x="13345" y="16889"/>
                  </a:cubicBezTo>
                  <a:cubicBezTo>
                    <a:pt x="13491" y="17732"/>
                    <a:pt x="13042" y="18575"/>
                    <a:pt x="12243" y="18901"/>
                  </a:cubicBezTo>
                  <a:lnTo>
                    <a:pt x="7634" y="20767"/>
                  </a:lnTo>
                  <a:cubicBezTo>
                    <a:pt x="7409" y="20858"/>
                    <a:pt x="7178" y="20901"/>
                    <a:pt x="6953" y="20901"/>
                  </a:cubicBezTo>
                  <a:cubicBezTo>
                    <a:pt x="6118" y="20901"/>
                    <a:pt x="5351" y="20319"/>
                    <a:pt x="5183" y="19452"/>
                  </a:cubicBezTo>
                  <a:lnTo>
                    <a:pt x="4823" y="17574"/>
                  </a:lnTo>
                  <a:cubicBezTo>
                    <a:pt x="4610" y="16473"/>
                    <a:pt x="5453" y="15427"/>
                    <a:pt x="6588" y="15427"/>
                  </a:cubicBezTo>
                  <a:close/>
                  <a:moveTo>
                    <a:pt x="23754" y="17892"/>
                  </a:moveTo>
                  <a:cubicBezTo>
                    <a:pt x="23985" y="17892"/>
                    <a:pt x="24219" y="17935"/>
                    <a:pt x="24441" y="18024"/>
                  </a:cubicBezTo>
                  <a:lnTo>
                    <a:pt x="29028" y="19969"/>
                  </a:lnTo>
                  <a:cubicBezTo>
                    <a:pt x="30074" y="20408"/>
                    <a:pt x="30467" y="21700"/>
                    <a:pt x="29838" y="22634"/>
                  </a:cubicBezTo>
                  <a:lnTo>
                    <a:pt x="28770" y="24230"/>
                  </a:lnTo>
                  <a:cubicBezTo>
                    <a:pt x="28413" y="24749"/>
                    <a:pt x="27845" y="25021"/>
                    <a:pt x="27271" y="25021"/>
                  </a:cubicBezTo>
                  <a:cubicBezTo>
                    <a:pt x="26813" y="25021"/>
                    <a:pt x="26352" y="24848"/>
                    <a:pt x="25993" y="24489"/>
                  </a:cubicBezTo>
                  <a:lnTo>
                    <a:pt x="22474" y="20970"/>
                  </a:lnTo>
                  <a:cubicBezTo>
                    <a:pt x="21867" y="20363"/>
                    <a:pt x="21766" y="19407"/>
                    <a:pt x="22249" y="18687"/>
                  </a:cubicBezTo>
                  <a:cubicBezTo>
                    <a:pt x="22588" y="18171"/>
                    <a:pt x="23164" y="17892"/>
                    <a:pt x="23754" y="17892"/>
                  </a:cubicBezTo>
                  <a:close/>
                  <a:moveTo>
                    <a:pt x="14413" y="19720"/>
                  </a:moveTo>
                  <a:cubicBezTo>
                    <a:pt x="14758" y="19720"/>
                    <a:pt x="15107" y="19820"/>
                    <a:pt x="15414" y="20025"/>
                  </a:cubicBezTo>
                  <a:cubicBezTo>
                    <a:pt x="16133" y="20497"/>
                    <a:pt x="16403" y="21431"/>
                    <a:pt x="16077" y="22218"/>
                  </a:cubicBezTo>
                  <a:lnTo>
                    <a:pt x="14132" y="26804"/>
                  </a:lnTo>
                  <a:cubicBezTo>
                    <a:pt x="13830" y="27513"/>
                    <a:pt x="13159" y="27919"/>
                    <a:pt x="12465" y="27919"/>
                  </a:cubicBezTo>
                  <a:cubicBezTo>
                    <a:pt x="12125" y="27919"/>
                    <a:pt x="11779" y="27821"/>
                    <a:pt x="11468" y="27614"/>
                  </a:cubicBezTo>
                  <a:lnTo>
                    <a:pt x="9882" y="26546"/>
                  </a:lnTo>
                  <a:cubicBezTo>
                    <a:pt x="8938" y="25916"/>
                    <a:pt x="8814" y="24578"/>
                    <a:pt x="9613" y="23780"/>
                  </a:cubicBezTo>
                  <a:lnTo>
                    <a:pt x="13143" y="20250"/>
                  </a:lnTo>
                  <a:cubicBezTo>
                    <a:pt x="13485" y="19901"/>
                    <a:pt x="13946" y="19720"/>
                    <a:pt x="14413" y="19720"/>
                  </a:cubicBezTo>
                  <a:close/>
                  <a:moveTo>
                    <a:pt x="19472" y="20733"/>
                  </a:moveTo>
                  <a:cubicBezTo>
                    <a:pt x="20190" y="20733"/>
                    <a:pt x="20855" y="21171"/>
                    <a:pt x="21136" y="21869"/>
                  </a:cubicBezTo>
                  <a:lnTo>
                    <a:pt x="23002" y="26478"/>
                  </a:lnTo>
                  <a:cubicBezTo>
                    <a:pt x="23430" y="27524"/>
                    <a:pt x="22789" y="28704"/>
                    <a:pt x="21687" y="28929"/>
                  </a:cubicBezTo>
                  <a:lnTo>
                    <a:pt x="19810" y="29300"/>
                  </a:lnTo>
                  <a:cubicBezTo>
                    <a:pt x="19694" y="29323"/>
                    <a:pt x="19579" y="29333"/>
                    <a:pt x="19466" y="29333"/>
                  </a:cubicBezTo>
                  <a:cubicBezTo>
                    <a:pt x="18500" y="29333"/>
                    <a:pt x="17662" y="28550"/>
                    <a:pt x="17662" y="27524"/>
                  </a:cubicBezTo>
                  <a:lnTo>
                    <a:pt x="17662" y="22544"/>
                  </a:lnTo>
                  <a:cubicBezTo>
                    <a:pt x="17662" y="21678"/>
                    <a:pt x="18269" y="20936"/>
                    <a:pt x="19124" y="20767"/>
                  </a:cubicBezTo>
                  <a:cubicBezTo>
                    <a:pt x="19240" y="20744"/>
                    <a:pt x="19357" y="20733"/>
                    <a:pt x="19472" y="20733"/>
                  </a:cubicBezTo>
                  <a:close/>
                  <a:moveTo>
                    <a:pt x="18111" y="0"/>
                  </a:moveTo>
                  <a:cubicBezTo>
                    <a:pt x="12995" y="0"/>
                    <a:pt x="7970" y="2462"/>
                    <a:pt x="4902" y="7029"/>
                  </a:cubicBezTo>
                  <a:cubicBezTo>
                    <a:pt x="0" y="14303"/>
                    <a:pt x="1923" y="24196"/>
                    <a:pt x="9219" y="29098"/>
                  </a:cubicBezTo>
                  <a:cubicBezTo>
                    <a:pt x="11940" y="30936"/>
                    <a:pt x="15027" y="31815"/>
                    <a:pt x="18084" y="31815"/>
                  </a:cubicBezTo>
                  <a:cubicBezTo>
                    <a:pt x="23198" y="31815"/>
                    <a:pt x="28224" y="29352"/>
                    <a:pt x="31299" y="24792"/>
                  </a:cubicBezTo>
                  <a:cubicBezTo>
                    <a:pt x="36201" y="17496"/>
                    <a:pt x="34256" y="7614"/>
                    <a:pt x="26982" y="2712"/>
                  </a:cubicBezTo>
                  <a:cubicBezTo>
                    <a:pt x="24258" y="879"/>
                    <a:pt x="21168" y="0"/>
                    <a:pt x="18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5564000" y="5882375"/>
              <a:ext cx="117225" cy="102850"/>
            </a:xfrm>
            <a:custGeom>
              <a:avLst/>
              <a:gdLst/>
              <a:ahLst/>
              <a:cxnLst/>
              <a:rect l="l" t="t" r="r" b="b"/>
              <a:pathLst>
                <a:path w="4689" h="4114" extrusionOk="0">
                  <a:moveTo>
                    <a:pt x="2347" y="1"/>
                  </a:moveTo>
                  <a:cubicBezTo>
                    <a:pt x="1686" y="1"/>
                    <a:pt x="1036" y="319"/>
                    <a:pt x="641" y="911"/>
                  </a:cubicBezTo>
                  <a:cubicBezTo>
                    <a:pt x="0" y="1855"/>
                    <a:pt x="259" y="3137"/>
                    <a:pt x="1203" y="3766"/>
                  </a:cubicBezTo>
                  <a:cubicBezTo>
                    <a:pt x="1552" y="4001"/>
                    <a:pt x="1948" y="4114"/>
                    <a:pt x="2342" y="4114"/>
                  </a:cubicBezTo>
                  <a:cubicBezTo>
                    <a:pt x="3002" y="4114"/>
                    <a:pt x="3653" y="3796"/>
                    <a:pt x="4048" y="3204"/>
                  </a:cubicBezTo>
                  <a:cubicBezTo>
                    <a:pt x="4688" y="2260"/>
                    <a:pt x="4419" y="978"/>
                    <a:pt x="3485" y="348"/>
                  </a:cubicBezTo>
                  <a:cubicBezTo>
                    <a:pt x="3137" y="113"/>
                    <a:pt x="2740" y="1"/>
                    <a:pt x="2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5587325" y="5902625"/>
              <a:ext cx="70575" cy="62375"/>
            </a:xfrm>
            <a:custGeom>
              <a:avLst/>
              <a:gdLst/>
              <a:ahLst/>
              <a:cxnLst/>
              <a:rect l="l" t="t" r="r" b="b"/>
              <a:pathLst>
                <a:path w="2823" h="2495" extrusionOk="0">
                  <a:moveTo>
                    <a:pt x="1404" y="1"/>
                  </a:moveTo>
                  <a:cubicBezTo>
                    <a:pt x="1004" y="1"/>
                    <a:pt x="614" y="192"/>
                    <a:pt x="383" y="550"/>
                  </a:cubicBezTo>
                  <a:cubicBezTo>
                    <a:pt x="0" y="1124"/>
                    <a:pt x="135" y="1899"/>
                    <a:pt x="720" y="2282"/>
                  </a:cubicBezTo>
                  <a:cubicBezTo>
                    <a:pt x="935" y="2425"/>
                    <a:pt x="1179" y="2494"/>
                    <a:pt x="1419" y="2494"/>
                  </a:cubicBezTo>
                  <a:cubicBezTo>
                    <a:pt x="1818" y="2494"/>
                    <a:pt x="2208" y="2303"/>
                    <a:pt x="2440" y="1944"/>
                  </a:cubicBezTo>
                  <a:cubicBezTo>
                    <a:pt x="2822" y="1371"/>
                    <a:pt x="2665" y="595"/>
                    <a:pt x="2103" y="213"/>
                  </a:cubicBezTo>
                  <a:cubicBezTo>
                    <a:pt x="1888" y="70"/>
                    <a:pt x="1644" y="1"/>
                    <a:pt x="1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5899025" y="5693875"/>
              <a:ext cx="91375" cy="165000"/>
            </a:xfrm>
            <a:custGeom>
              <a:avLst/>
              <a:gdLst/>
              <a:ahLst/>
              <a:cxnLst/>
              <a:rect l="l" t="t" r="r" b="b"/>
              <a:pathLst>
                <a:path w="3655" h="6600" extrusionOk="0">
                  <a:moveTo>
                    <a:pt x="371" y="0"/>
                  </a:moveTo>
                  <a:cubicBezTo>
                    <a:pt x="285" y="0"/>
                    <a:pt x="198" y="34"/>
                    <a:pt x="135" y="98"/>
                  </a:cubicBezTo>
                  <a:cubicBezTo>
                    <a:pt x="0" y="232"/>
                    <a:pt x="12" y="435"/>
                    <a:pt x="135" y="570"/>
                  </a:cubicBezTo>
                  <a:cubicBezTo>
                    <a:pt x="169" y="581"/>
                    <a:pt x="2136" y="2537"/>
                    <a:pt x="2957" y="6326"/>
                  </a:cubicBezTo>
                  <a:cubicBezTo>
                    <a:pt x="2980" y="6427"/>
                    <a:pt x="3036" y="6494"/>
                    <a:pt x="3103" y="6539"/>
                  </a:cubicBezTo>
                  <a:cubicBezTo>
                    <a:pt x="3156" y="6583"/>
                    <a:pt x="3228" y="6600"/>
                    <a:pt x="3295" y="6600"/>
                  </a:cubicBezTo>
                  <a:cubicBezTo>
                    <a:pt x="3314" y="6600"/>
                    <a:pt x="3333" y="6598"/>
                    <a:pt x="3351" y="6596"/>
                  </a:cubicBezTo>
                  <a:cubicBezTo>
                    <a:pt x="3542" y="6551"/>
                    <a:pt x="3654" y="6382"/>
                    <a:pt x="3609" y="6202"/>
                  </a:cubicBezTo>
                  <a:cubicBezTo>
                    <a:pt x="2721" y="2200"/>
                    <a:pt x="686" y="187"/>
                    <a:pt x="596" y="98"/>
                  </a:cubicBezTo>
                  <a:cubicBezTo>
                    <a:pt x="536" y="32"/>
                    <a:pt x="454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5255675" y="6006525"/>
              <a:ext cx="68875" cy="139275"/>
            </a:xfrm>
            <a:custGeom>
              <a:avLst/>
              <a:gdLst/>
              <a:ahLst/>
              <a:cxnLst/>
              <a:rect l="l" t="t" r="r" b="b"/>
              <a:pathLst>
                <a:path w="2755" h="5571" extrusionOk="0">
                  <a:moveTo>
                    <a:pt x="349" y="0"/>
                  </a:moveTo>
                  <a:cubicBezTo>
                    <a:pt x="334" y="0"/>
                    <a:pt x="319" y="1"/>
                    <a:pt x="304" y="3"/>
                  </a:cubicBezTo>
                  <a:cubicBezTo>
                    <a:pt x="124" y="37"/>
                    <a:pt x="0" y="205"/>
                    <a:pt x="23" y="385"/>
                  </a:cubicBezTo>
                  <a:cubicBezTo>
                    <a:pt x="472" y="3758"/>
                    <a:pt x="2080" y="5399"/>
                    <a:pt x="2148" y="5478"/>
                  </a:cubicBezTo>
                  <a:cubicBezTo>
                    <a:pt x="2181" y="5489"/>
                    <a:pt x="2193" y="5501"/>
                    <a:pt x="2204" y="5512"/>
                  </a:cubicBezTo>
                  <a:cubicBezTo>
                    <a:pt x="2256" y="5550"/>
                    <a:pt x="2321" y="5570"/>
                    <a:pt x="2387" y="5570"/>
                  </a:cubicBezTo>
                  <a:cubicBezTo>
                    <a:pt x="2476" y="5570"/>
                    <a:pt x="2566" y="5533"/>
                    <a:pt x="2631" y="5456"/>
                  </a:cubicBezTo>
                  <a:cubicBezTo>
                    <a:pt x="2755" y="5332"/>
                    <a:pt x="2755" y="5118"/>
                    <a:pt x="2631" y="4995"/>
                  </a:cubicBezTo>
                  <a:cubicBezTo>
                    <a:pt x="2609" y="4984"/>
                    <a:pt x="1113" y="3432"/>
                    <a:pt x="686" y="284"/>
                  </a:cubicBezTo>
                  <a:cubicBezTo>
                    <a:pt x="665" y="118"/>
                    <a:pt x="521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5976875" y="5874700"/>
              <a:ext cx="25050" cy="61525"/>
            </a:xfrm>
            <a:custGeom>
              <a:avLst/>
              <a:gdLst/>
              <a:ahLst/>
              <a:cxnLst/>
              <a:rect l="l" t="t" r="r" b="b"/>
              <a:pathLst>
                <a:path w="1002" h="2461" extrusionOk="0">
                  <a:moveTo>
                    <a:pt x="372" y="0"/>
                  </a:moveTo>
                  <a:cubicBezTo>
                    <a:pt x="342" y="0"/>
                    <a:pt x="311" y="5"/>
                    <a:pt x="282" y="15"/>
                  </a:cubicBezTo>
                  <a:cubicBezTo>
                    <a:pt x="113" y="48"/>
                    <a:pt x="0" y="240"/>
                    <a:pt x="57" y="419"/>
                  </a:cubicBezTo>
                  <a:cubicBezTo>
                    <a:pt x="68" y="431"/>
                    <a:pt x="338" y="1364"/>
                    <a:pt x="203" y="2061"/>
                  </a:cubicBezTo>
                  <a:cubicBezTo>
                    <a:pt x="169" y="2207"/>
                    <a:pt x="225" y="2331"/>
                    <a:pt x="338" y="2398"/>
                  </a:cubicBezTo>
                  <a:cubicBezTo>
                    <a:pt x="371" y="2409"/>
                    <a:pt x="405" y="2443"/>
                    <a:pt x="450" y="2454"/>
                  </a:cubicBezTo>
                  <a:cubicBezTo>
                    <a:pt x="472" y="2458"/>
                    <a:pt x="493" y="2460"/>
                    <a:pt x="514" y="2460"/>
                  </a:cubicBezTo>
                  <a:cubicBezTo>
                    <a:pt x="673" y="2460"/>
                    <a:pt x="824" y="2353"/>
                    <a:pt x="844" y="2184"/>
                  </a:cubicBezTo>
                  <a:cubicBezTo>
                    <a:pt x="1001" y="1319"/>
                    <a:pt x="709" y="273"/>
                    <a:pt x="686" y="240"/>
                  </a:cubicBezTo>
                  <a:cubicBezTo>
                    <a:pt x="649" y="101"/>
                    <a:pt x="513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23"/>
          <p:cNvGrpSpPr/>
          <p:nvPr/>
        </p:nvGrpSpPr>
        <p:grpSpPr>
          <a:xfrm rot="-782122" flipH="1">
            <a:off x="412074" y="4106595"/>
            <a:ext cx="947579" cy="1237842"/>
            <a:chOff x="4062275" y="5769925"/>
            <a:chExt cx="999200" cy="1305275"/>
          </a:xfrm>
        </p:grpSpPr>
        <p:sp>
          <p:nvSpPr>
            <p:cNvPr id="573" name="Google Shape;573;p23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4"/>
          <p:cNvSpPr/>
          <p:nvPr/>
        </p:nvSpPr>
        <p:spPr>
          <a:xfrm rot="-5110727">
            <a:off x="-760972" y="3238298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4"/>
          <p:cNvSpPr/>
          <p:nvPr/>
        </p:nvSpPr>
        <p:spPr>
          <a:xfrm rot="1887913">
            <a:off x="7191272" y="3504678"/>
            <a:ext cx="2330060" cy="2812448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4"/>
          <p:cNvSpPr/>
          <p:nvPr/>
        </p:nvSpPr>
        <p:spPr>
          <a:xfrm>
            <a:off x="608375" y="324521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" name="Google Shape;604;p24"/>
          <p:cNvGrpSpPr/>
          <p:nvPr/>
        </p:nvGrpSpPr>
        <p:grpSpPr>
          <a:xfrm>
            <a:off x="7201275" y="396700"/>
            <a:ext cx="285575" cy="285575"/>
            <a:chOff x="5719425" y="7613975"/>
            <a:chExt cx="285575" cy="285575"/>
          </a:xfrm>
        </p:grpSpPr>
        <p:sp>
          <p:nvSpPr>
            <p:cNvPr id="605" name="Google Shape;605;p24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4"/>
          <p:cNvGrpSpPr/>
          <p:nvPr/>
        </p:nvGrpSpPr>
        <p:grpSpPr>
          <a:xfrm>
            <a:off x="8689088" y="3673138"/>
            <a:ext cx="212225" cy="212525"/>
            <a:chOff x="5462525" y="6910750"/>
            <a:chExt cx="212225" cy="212525"/>
          </a:xfrm>
        </p:grpSpPr>
        <p:sp>
          <p:nvSpPr>
            <p:cNvPr id="614" name="Google Shape;614;p24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24"/>
          <p:cNvSpPr/>
          <p:nvPr/>
        </p:nvSpPr>
        <p:spPr>
          <a:xfrm rot="-5110727">
            <a:off x="7253553" y="-1258364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4"/>
          <p:cNvSpPr/>
          <p:nvPr/>
        </p:nvSpPr>
        <p:spPr>
          <a:xfrm>
            <a:off x="8607200" y="2093475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24"/>
          <p:cNvGrpSpPr/>
          <p:nvPr/>
        </p:nvGrpSpPr>
        <p:grpSpPr>
          <a:xfrm>
            <a:off x="471913" y="1409200"/>
            <a:ext cx="285575" cy="285575"/>
            <a:chOff x="5719425" y="7613975"/>
            <a:chExt cx="285575" cy="285575"/>
          </a:xfrm>
        </p:grpSpPr>
        <p:sp>
          <p:nvSpPr>
            <p:cNvPr id="625" name="Google Shape;625;p24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24"/>
          <p:cNvGrpSpPr/>
          <p:nvPr/>
        </p:nvGrpSpPr>
        <p:grpSpPr>
          <a:xfrm rot="2700000">
            <a:off x="7826187" y="769815"/>
            <a:ext cx="1060208" cy="986907"/>
            <a:chOff x="3101325" y="7410475"/>
            <a:chExt cx="906725" cy="871875"/>
          </a:xfrm>
        </p:grpSpPr>
        <p:sp>
          <p:nvSpPr>
            <p:cNvPr id="634" name="Google Shape;634;p24"/>
            <p:cNvSpPr/>
            <p:nvPr/>
          </p:nvSpPr>
          <p:spPr>
            <a:xfrm>
              <a:off x="3101325" y="7410475"/>
              <a:ext cx="906725" cy="871875"/>
            </a:xfrm>
            <a:custGeom>
              <a:avLst/>
              <a:gdLst/>
              <a:ahLst/>
              <a:cxnLst/>
              <a:rect l="l" t="t" r="r" b="b"/>
              <a:pathLst>
                <a:path w="36269" h="34875" extrusionOk="0">
                  <a:moveTo>
                    <a:pt x="24577" y="1"/>
                  </a:moveTo>
                  <a:lnTo>
                    <a:pt x="23790" y="698"/>
                  </a:lnTo>
                  <a:cubicBezTo>
                    <a:pt x="23298" y="1128"/>
                    <a:pt x="22689" y="1341"/>
                    <a:pt x="22084" y="1341"/>
                  </a:cubicBezTo>
                  <a:cubicBezTo>
                    <a:pt x="21376" y="1341"/>
                    <a:pt x="20673" y="1049"/>
                    <a:pt x="20170" y="473"/>
                  </a:cubicBezTo>
                  <a:lnTo>
                    <a:pt x="1013" y="17505"/>
                  </a:lnTo>
                  <a:cubicBezTo>
                    <a:pt x="1957" y="18573"/>
                    <a:pt x="1856" y="20181"/>
                    <a:pt x="788" y="21125"/>
                  </a:cubicBezTo>
                  <a:lnTo>
                    <a:pt x="1" y="21811"/>
                  </a:lnTo>
                  <a:lnTo>
                    <a:pt x="282" y="22126"/>
                  </a:lnTo>
                  <a:cubicBezTo>
                    <a:pt x="474" y="21950"/>
                    <a:pt x="718" y="21864"/>
                    <a:pt x="964" y="21864"/>
                  </a:cubicBezTo>
                  <a:cubicBezTo>
                    <a:pt x="1250" y="21864"/>
                    <a:pt x="1537" y="21981"/>
                    <a:pt x="1743" y="22205"/>
                  </a:cubicBezTo>
                  <a:cubicBezTo>
                    <a:pt x="2126" y="22632"/>
                    <a:pt x="2081" y="23295"/>
                    <a:pt x="1653" y="23666"/>
                  </a:cubicBezTo>
                  <a:lnTo>
                    <a:pt x="2215" y="24307"/>
                  </a:lnTo>
                  <a:cubicBezTo>
                    <a:pt x="2413" y="24131"/>
                    <a:pt x="2658" y="24045"/>
                    <a:pt x="2902" y="24045"/>
                  </a:cubicBezTo>
                  <a:cubicBezTo>
                    <a:pt x="3187" y="24045"/>
                    <a:pt x="3471" y="24162"/>
                    <a:pt x="3677" y="24386"/>
                  </a:cubicBezTo>
                  <a:cubicBezTo>
                    <a:pt x="4059" y="24813"/>
                    <a:pt x="4014" y="25465"/>
                    <a:pt x="3598" y="25847"/>
                  </a:cubicBezTo>
                  <a:lnTo>
                    <a:pt x="4160" y="26477"/>
                  </a:lnTo>
                  <a:cubicBezTo>
                    <a:pt x="4352" y="26306"/>
                    <a:pt x="4597" y="26221"/>
                    <a:pt x="4842" y="26221"/>
                  </a:cubicBezTo>
                  <a:cubicBezTo>
                    <a:pt x="5129" y="26221"/>
                    <a:pt x="5416" y="26337"/>
                    <a:pt x="5622" y="26567"/>
                  </a:cubicBezTo>
                  <a:cubicBezTo>
                    <a:pt x="5993" y="26983"/>
                    <a:pt x="5959" y="27646"/>
                    <a:pt x="5532" y="28028"/>
                  </a:cubicBezTo>
                  <a:lnTo>
                    <a:pt x="6094" y="28658"/>
                  </a:lnTo>
                  <a:cubicBezTo>
                    <a:pt x="6290" y="28483"/>
                    <a:pt x="6533" y="28397"/>
                    <a:pt x="6776" y="28397"/>
                  </a:cubicBezTo>
                  <a:cubicBezTo>
                    <a:pt x="7062" y="28397"/>
                    <a:pt x="7349" y="28516"/>
                    <a:pt x="7556" y="28748"/>
                  </a:cubicBezTo>
                  <a:cubicBezTo>
                    <a:pt x="7938" y="29164"/>
                    <a:pt x="7893" y="29827"/>
                    <a:pt x="7477" y="30209"/>
                  </a:cubicBezTo>
                  <a:lnTo>
                    <a:pt x="8039" y="30839"/>
                  </a:lnTo>
                  <a:cubicBezTo>
                    <a:pt x="8231" y="30663"/>
                    <a:pt x="8476" y="30577"/>
                    <a:pt x="8721" y="30577"/>
                  </a:cubicBezTo>
                  <a:cubicBezTo>
                    <a:pt x="9007" y="30577"/>
                    <a:pt x="9295" y="30694"/>
                    <a:pt x="9501" y="30918"/>
                  </a:cubicBezTo>
                  <a:cubicBezTo>
                    <a:pt x="9872" y="31345"/>
                    <a:pt x="9838" y="32008"/>
                    <a:pt x="9411" y="32379"/>
                  </a:cubicBezTo>
                  <a:lnTo>
                    <a:pt x="9973" y="33020"/>
                  </a:lnTo>
                  <a:cubicBezTo>
                    <a:pt x="10170" y="32844"/>
                    <a:pt x="10415" y="32758"/>
                    <a:pt x="10659" y="32758"/>
                  </a:cubicBezTo>
                  <a:cubicBezTo>
                    <a:pt x="10944" y="32758"/>
                    <a:pt x="11228" y="32875"/>
                    <a:pt x="11434" y="33099"/>
                  </a:cubicBezTo>
                  <a:cubicBezTo>
                    <a:pt x="11817" y="33526"/>
                    <a:pt x="11772" y="34178"/>
                    <a:pt x="11356" y="34560"/>
                  </a:cubicBezTo>
                  <a:lnTo>
                    <a:pt x="11637" y="34875"/>
                  </a:lnTo>
                  <a:lnTo>
                    <a:pt x="12424" y="34178"/>
                  </a:lnTo>
                  <a:cubicBezTo>
                    <a:pt x="12916" y="33748"/>
                    <a:pt x="13522" y="33535"/>
                    <a:pt x="14126" y="33535"/>
                  </a:cubicBezTo>
                  <a:cubicBezTo>
                    <a:pt x="14832" y="33535"/>
                    <a:pt x="15534" y="33827"/>
                    <a:pt x="16044" y="34403"/>
                  </a:cubicBezTo>
                  <a:lnTo>
                    <a:pt x="35257" y="17370"/>
                  </a:lnTo>
                  <a:cubicBezTo>
                    <a:pt x="34313" y="16302"/>
                    <a:pt x="34414" y="14695"/>
                    <a:pt x="35482" y="13750"/>
                  </a:cubicBezTo>
                  <a:lnTo>
                    <a:pt x="36269" y="13065"/>
                  </a:lnTo>
                  <a:lnTo>
                    <a:pt x="35988" y="12750"/>
                  </a:lnTo>
                  <a:cubicBezTo>
                    <a:pt x="35760" y="12926"/>
                    <a:pt x="35500" y="13012"/>
                    <a:pt x="35250" y="13012"/>
                  </a:cubicBezTo>
                  <a:cubicBezTo>
                    <a:pt x="34957" y="13012"/>
                    <a:pt x="34676" y="12895"/>
                    <a:pt x="34470" y="12671"/>
                  </a:cubicBezTo>
                  <a:cubicBezTo>
                    <a:pt x="34088" y="12244"/>
                    <a:pt x="34133" y="11581"/>
                    <a:pt x="34560" y="11210"/>
                  </a:cubicBezTo>
                  <a:lnTo>
                    <a:pt x="33998" y="10569"/>
                  </a:lnTo>
                  <a:cubicBezTo>
                    <a:pt x="33801" y="10745"/>
                    <a:pt x="33553" y="10831"/>
                    <a:pt x="33308" y="10831"/>
                  </a:cubicBezTo>
                  <a:cubicBezTo>
                    <a:pt x="33021" y="10831"/>
                    <a:pt x="32736" y="10714"/>
                    <a:pt x="32536" y="10490"/>
                  </a:cubicBezTo>
                  <a:cubicBezTo>
                    <a:pt x="32154" y="10063"/>
                    <a:pt x="32199" y="9411"/>
                    <a:pt x="32615" y="9029"/>
                  </a:cubicBezTo>
                  <a:lnTo>
                    <a:pt x="32053" y="8399"/>
                  </a:lnTo>
                  <a:cubicBezTo>
                    <a:pt x="31861" y="8570"/>
                    <a:pt x="31617" y="8655"/>
                    <a:pt x="31371" y="8655"/>
                  </a:cubicBezTo>
                  <a:cubicBezTo>
                    <a:pt x="31085" y="8655"/>
                    <a:pt x="30797" y="8539"/>
                    <a:pt x="30591" y="8309"/>
                  </a:cubicBezTo>
                  <a:cubicBezTo>
                    <a:pt x="30209" y="7893"/>
                    <a:pt x="30254" y="7230"/>
                    <a:pt x="30681" y="6848"/>
                  </a:cubicBezTo>
                  <a:lnTo>
                    <a:pt x="30119" y="6218"/>
                  </a:lnTo>
                  <a:cubicBezTo>
                    <a:pt x="29923" y="6393"/>
                    <a:pt x="29678" y="6479"/>
                    <a:pt x="29434" y="6479"/>
                  </a:cubicBezTo>
                  <a:cubicBezTo>
                    <a:pt x="29145" y="6479"/>
                    <a:pt x="28859" y="6359"/>
                    <a:pt x="28658" y="6128"/>
                  </a:cubicBezTo>
                  <a:cubicBezTo>
                    <a:pt x="28276" y="5712"/>
                    <a:pt x="28320" y="5049"/>
                    <a:pt x="28736" y="4667"/>
                  </a:cubicBezTo>
                  <a:lnTo>
                    <a:pt x="28174" y="4037"/>
                  </a:lnTo>
                  <a:cubicBezTo>
                    <a:pt x="27982" y="4213"/>
                    <a:pt x="27738" y="4299"/>
                    <a:pt x="27493" y="4299"/>
                  </a:cubicBezTo>
                  <a:cubicBezTo>
                    <a:pt x="27206" y="4299"/>
                    <a:pt x="26919" y="4182"/>
                    <a:pt x="26713" y="3958"/>
                  </a:cubicBezTo>
                  <a:cubicBezTo>
                    <a:pt x="26331" y="3531"/>
                    <a:pt x="26376" y="2868"/>
                    <a:pt x="26803" y="2497"/>
                  </a:cubicBezTo>
                  <a:lnTo>
                    <a:pt x="26241" y="1856"/>
                  </a:lnTo>
                  <a:cubicBezTo>
                    <a:pt x="26044" y="2032"/>
                    <a:pt x="25796" y="2118"/>
                    <a:pt x="25550" y="2118"/>
                  </a:cubicBezTo>
                  <a:cubicBezTo>
                    <a:pt x="25264" y="2118"/>
                    <a:pt x="24979" y="2001"/>
                    <a:pt x="24779" y="1777"/>
                  </a:cubicBezTo>
                  <a:cubicBezTo>
                    <a:pt x="24397" y="1350"/>
                    <a:pt x="24442" y="698"/>
                    <a:pt x="24858" y="316"/>
                  </a:cubicBezTo>
                  <a:lnTo>
                    <a:pt x="24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3101325" y="7844725"/>
              <a:ext cx="881450" cy="437625"/>
            </a:xfrm>
            <a:custGeom>
              <a:avLst/>
              <a:gdLst/>
              <a:ahLst/>
              <a:cxnLst/>
              <a:rect l="l" t="t" r="r" b="b"/>
              <a:pathLst>
                <a:path w="35258" h="17505" extrusionOk="0">
                  <a:moveTo>
                    <a:pt x="35257" y="0"/>
                  </a:moveTo>
                  <a:lnTo>
                    <a:pt x="1013" y="135"/>
                  </a:lnTo>
                  <a:cubicBezTo>
                    <a:pt x="1957" y="1203"/>
                    <a:pt x="1856" y="2811"/>
                    <a:pt x="788" y="3755"/>
                  </a:cubicBezTo>
                  <a:lnTo>
                    <a:pt x="1" y="4441"/>
                  </a:lnTo>
                  <a:lnTo>
                    <a:pt x="282" y="4756"/>
                  </a:lnTo>
                  <a:cubicBezTo>
                    <a:pt x="474" y="4580"/>
                    <a:pt x="718" y="4494"/>
                    <a:pt x="964" y="4494"/>
                  </a:cubicBezTo>
                  <a:cubicBezTo>
                    <a:pt x="1250" y="4494"/>
                    <a:pt x="1537" y="4611"/>
                    <a:pt x="1743" y="4835"/>
                  </a:cubicBezTo>
                  <a:cubicBezTo>
                    <a:pt x="2126" y="5262"/>
                    <a:pt x="2081" y="5925"/>
                    <a:pt x="1653" y="6296"/>
                  </a:cubicBezTo>
                  <a:lnTo>
                    <a:pt x="2215" y="6937"/>
                  </a:lnTo>
                  <a:cubicBezTo>
                    <a:pt x="2413" y="6761"/>
                    <a:pt x="2660" y="6675"/>
                    <a:pt x="2906" y="6675"/>
                  </a:cubicBezTo>
                  <a:cubicBezTo>
                    <a:pt x="3193" y="6675"/>
                    <a:pt x="3477" y="6792"/>
                    <a:pt x="3677" y="7016"/>
                  </a:cubicBezTo>
                  <a:cubicBezTo>
                    <a:pt x="4059" y="7443"/>
                    <a:pt x="4014" y="8095"/>
                    <a:pt x="3598" y="8477"/>
                  </a:cubicBezTo>
                  <a:lnTo>
                    <a:pt x="4160" y="9107"/>
                  </a:lnTo>
                  <a:cubicBezTo>
                    <a:pt x="4352" y="8936"/>
                    <a:pt x="4597" y="8851"/>
                    <a:pt x="4842" y="8851"/>
                  </a:cubicBezTo>
                  <a:cubicBezTo>
                    <a:pt x="5129" y="8851"/>
                    <a:pt x="5416" y="8967"/>
                    <a:pt x="5622" y="9197"/>
                  </a:cubicBezTo>
                  <a:cubicBezTo>
                    <a:pt x="6004" y="9613"/>
                    <a:pt x="5959" y="10276"/>
                    <a:pt x="5532" y="10658"/>
                  </a:cubicBezTo>
                  <a:lnTo>
                    <a:pt x="6094" y="11288"/>
                  </a:lnTo>
                  <a:cubicBezTo>
                    <a:pt x="6290" y="11113"/>
                    <a:pt x="6535" y="11027"/>
                    <a:pt x="6780" y="11027"/>
                  </a:cubicBezTo>
                  <a:cubicBezTo>
                    <a:pt x="7068" y="11027"/>
                    <a:pt x="7355" y="11146"/>
                    <a:pt x="7556" y="11378"/>
                  </a:cubicBezTo>
                  <a:cubicBezTo>
                    <a:pt x="7938" y="11794"/>
                    <a:pt x="7893" y="12457"/>
                    <a:pt x="7477" y="12839"/>
                  </a:cubicBezTo>
                  <a:lnTo>
                    <a:pt x="8039" y="13469"/>
                  </a:lnTo>
                  <a:cubicBezTo>
                    <a:pt x="8231" y="13293"/>
                    <a:pt x="8476" y="13207"/>
                    <a:pt x="8721" y="13207"/>
                  </a:cubicBezTo>
                  <a:cubicBezTo>
                    <a:pt x="9007" y="13207"/>
                    <a:pt x="9295" y="13324"/>
                    <a:pt x="9501" y="13548"/>
                  </a:cubicBezTo>
                  <a:cubicBezTo>
                    <a:pt x="9872" y="13975"/>
                    <a:pt x="9838" y="14638"/>
                    <a:pt x="9411" y="15009"/>
                  </a:cubicBezTo>
                  <a:lnTo>
                    <a:pt x="9973" y="15650"/>
                  </a:lnTo>
                  <a:cubicBezTo>
                    <a:pt x="10170" y="15474"/>
                    <a:pt x="10415" y="15388"/>
                    <a:pt x="10659" y="15388"/>
                  </a:cubicBezTo>
                  <a:cubicBezTo>
                    <a:pt x="10944" y="15388"/>
                    <a:pt x="11228" y="15505"/>
                    <a:pt x="11434" y="15729"/>
                  </a:cubicBezTo>
                  <a:cubicBezTo>
                    <a:pt x="11817" y="16156"/>
                    <a:pt x="11772" y="16808"/>
                    <a:pt x="11356" y="17190"/>
                  </a:cubicBezTo>
                  <a:lnTo>
                    <a:pt x="11637" y="17505"/>
                  </a:lnTo>
                  <a:lnTo>
                    <a:pt x="12424" y="16808"/>
                  </a:lnTo>
                  <a:cubicBezTo>
                    <a:pt x="12916" y="16378"/>
                    <a:pt x="13522" y="16165"/>
                    <a:pt x="14126" y="16165"/>
                  </a:cubicBezTo>
                  <a:cubicBezTo>
                    <a:pt x="14832" y="16165"/>
                    <a:pt x="15534" y="16457"/>
                    <a:pt x="16044" y="17033"/>
                  </a:cubicBezTo>
                  <a:lnTo>
                    <a:pt x="35257" y="0"/>
                  </a:lnTo>
                  <a:close/>
                </a:path>
              </a:pathLst>
            </a:custGeom>
            <a:solidFill>
              <a:srgbClr val="31265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3180300" y="7486850"/>
              <a:ext cx="746525" cy="719375"/>
            </a:xfrm>
            <a:custGeom>
              <a:avLst/>
              <a:gdLst/>
              <a:ahLst/>
              <a:cxnLst/>
              <a:rect l="l" t="t" r="r" b="b"/>
              <a:pathLst>
                <a:path w="29861" h="28775" extrusionOk="0">
                  <a:moveTo>
                    <a:pt x="20237" y="476"/>
                  </a:moveTo>
                  <a:lnTo>
                    <a:pt x="29389" y="10808"/>
                  </a:lnTo>
                  <a:lnTo>
                    <a:pt x="28894" y="11246"/>
                  </a:lnTo>
                  <a:cubicBezTo>
                    <a:pt x="27995" y="12044"/>
                    <a:pt x="27871" y="13371"/>
                    <a:pt x="28568" y="14315"/>
                  </a:cubicBezTo>
                  <a:lnTo>
                    <a:pt x="13244" y="27908"/>
                  </a:lnTo>
                  <a:cubicBezTo>
                    <a:pt x="12811" y="27497"/>
                    <a:pt x="12244" y="27286"/>
                    <a:pt x="11673" y="27286"/>
                  </a:cubicBezTo>
                  <a:cubicBezTo>
                    <a:pt x="11133" y="27286"/>
                    <a:pt x="10590" y="27475"/>
                    <a:pt x="10153" y="27863"/>
                  </a:cubicBezTo>
                  <a:lnTo>
                    <a:pt x="9658" y="28301"/>
                  </a:lnTo>
                  <a:lnTo>
                    <a:pt x="507" y="17969"/>
                  </a:lnTo>
                  <a:lnTo>
                    <a:pt x="1001" y="17542"/>
                  </a:lnTo>
                  <a:cubicBezTo>
                    <a:pt x="1901" y="16733"/>
                    <a:pt x="2024" y="15406"/>
                    <a:pt x="1327" y="14462"/>
                  </a:cubicBezTo>
                  <a:lnTo>
                    <a:pt x="16651" y="858"/>
                  </a:lnTo>
                  <a:cubicBezTo>
                    <a:pt x="17096" y="1274"/>
                    <a:pt x="17663" y="1486"/>
                    <a:pt x="18231" y="1486"/>
                  </a:cubicBezTo>
                  <a:cubicBezTo>
                    <a:pt x="18768" y="1486"/>
                    <a:pt x="19306" y="1297"/>
                    <a:pt x="19743" y="915"/>
                  </a:cubicBezTo>
                  <a:lnTo>
                    <a:pt x="20237" y="476"/>
                  </a:lnTo>
                  <a:close/>
                  <a:moveTo>
                    <a:pt x="20232" y="1"/>
                  </a:moveTo>
                  <a:cubicBezTo>
                    <a:pt x="20185" y="1"/>
                    <a:pt x="20139" y="18"/>
                    <a:pt x="20102" y="49"/>
                  </a:cubicBezTo>
                  <a:lnTo>
                    <a:pt x="19462" y="611"/>
                  </a:lnTo>
                  <a:cubicBezTo>
                    <a:pt x="19100" y="937"/>
                    <a:pt x="18652" y="1094"/>
                    <a:pt x="18207" y="1094"/>
                  </a:cubicBezTo>
                  <a:cubicBezTo>
                    <a:pt x="17685" y="1094"/>
                    <a:pt x="17167" y="878"/>
                    <a:pt x="16797" y="465"/>
                  </a:cubicBezTo>
                  <a:cubicBezTo>
                    <a:pt x="16761" y="417"/>
                    <a:pt x="16705" y="394"/>
                    <a:pt x="16650" y="394"/>
                  </a:cubicBezTo>
                  <a:cubicBezTo>
                    <a:pt x="16601" y="394"/>
                    <a:pt x="16553" y="411"/>
                    <a:pt x="16516" y="442"/>
                  </a:cubicBezTo>
                  <a:lnTo>
                    <a:pt x="889" y="14293"/>
                  </a:lnTo>
                  <a:cubicBezTo>
                    <a:pt x="799" y="14360"/>
                    <a:pt x="799" y="14484"/>
                    <a:pt x="878" y="14574"/>
                  </a:cubicBezTo>
                  <a:cubicBezTo>
                    <a:pt x="1575" y="15361"/>
                    <a:pt x="1496" y="16553"/>
                    <a:pt x="720" y="17238"/>
                  </a:cubicBezTo>
                  <a:lnTo>
                    <a:pt x="91" y="17801"/>
                  </a:lnTo>
                  <a:cubicBezTo>
                    <a:pt x="1" y="17868"/>
                    <a:pt x="1" y="18003"/>
                    <a:pt x="68" y="18082"/>
                  </a:cubicBezTo>
                  <a:lnTo>
                    <a:pt x="9489" y="28706"/>
                  </a:lnTo>
                  <a:cubicBezTo>
                    <a:pt x="9524" y="28752"/>
                    <a:pt x="9574" y="28775"/>
                    <a:pt x="9627" y="28775"/>
                  </a:cubicBezTo>
                  <a:cubicBezTo>
                    <a:pt x="9676" y="28775"/>
                    <a:pt x="9727" y="28755"/>
                    <a:pt x="9771" y="28717"/>
                  </a:cubicBezTo>
                  <a:lnTo>
                    <a:pt x="10400" y="28155"/>
                  </a:lnTo>
                  <a:cubicBezTo>
                    <a:pt x="10760" y="27836"/>
                    <a:pt x="11206" y="27682"/>
                    <a:pt x="11648" y="27682"/>
                  </a:cubicBezTo>
                  <a:cubicBezTo>
                    <a:pt x="12172" y="27682"/>
                    <a:pt x="12693" y="27898"/>
                    <a:pt x="13065" y="28312"/>
                  </a:cubicBezTo>
                  <a:cubicBezTo>
                    <a:pt x="13107" y="28360"/>
                    <a:pt x="13162" y="28383"/>
                    <a:pt x="13216" y="28383"/>
                  </a:cubicBezTo>
                  <a:cubicBezTo>
                    <a:pt x="13263" y="28383"/>
                    <a:pt x="13309" y="28366"/>
                    <a:pt x="13346" y="28335"/>
                  </a:cubicBezTo>
                  <a:lnTo>
                    <a:pt x="28984" y="14484"/>
                  </a:lnTo>
                  <a:cubicBezTo>
                    <a:pt x="29063" y="14417"/>
                    <a:pt x="29074" y="14293"/>
                    <a:pt x="28995" y="14203"/>
                  </a:cubicBezTo>
                  <a:cubicBezTo>
                    <a:pt x="28287" y="13416"/>
                    <a:pt x="28377" y="12224"/>
                    <a:pt x="29153" y="11539"/>
                  </a:cubicBezTo>
                  <a:lnTo>
                    <a:pt x="29782" y="10976"/>
                  </a:lnTo>
                  <a:cubicBezTo>
                    <a:pt x="29861" y="10909"/>
                    <a:pt x="29861" y="10774"/>
                    <a:pt x="29793" y="10695"/>
                  </a:cubicBezTo>
                  <a:lnTo>
                    <a:pt x="20383" y="71"/>
                  </a:lnTo>
                  <a:cubicBezTo>
                    <a:pt x="20341" y="23"/>
                    <a:pt x="20286" y="1"/>
                    <a:pt x="20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7" name="Google Shape;637;p24"/>
            <p:cNvGrpSpPr/>
            <p:nvPr/>
          </p:nvGrpSpPr>
          <p:grpSpPr>
            <a:xfrm>
              <a:off x="3314925" y="7640675"/>
              <a:ext cx="481225" cy="406175"/>
              <a:chOff x="3314925" y="7640675"/>
              <a:chExt cx="481225" cy="406175"/>
            </a:xfrm>
          </p:grpSpPr>
          <p:sp>
            <p:nvSpPr>
              <p:cNvPr id="638" name="Google Shape;638;p24"/>
              <p:cNvSpPr/>
              <p:nvPr/>
            </p:nvSpPr>
            <p:spPr>
              <a:xfrm>
                <a:off x="3314925" y="7944500"/>
                <a:ext cx="109925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4094" extrusionOk="0">
                    <a:moveTo>
                      <a:pt x="2357" y="0"/>
                    </a:moveTo>
                    <a:cubicBezTo>
                      <a:pt x="2351" y="0"/>
                      <a:pt x="2345" y="0"/>
                      <a:pt x="2339" y="1"/>
                    </a:cubicBezTo>
                    <a:cubicBezTo>
                      <a:pt x="1901" y="34"/>
                      <a:pt x="1451" y="225"/>
                      <a:pt x="1024" y="596"/>
                    </a:cubicBezTo>
                    <a:cubicBezTo>
                      <a:pt x="125" y="1383"/>
                      <a:pt x="1" y="2575"/>
                      <a:pt x="754" y="3429"/>
                    </a:cubicBezTo>
                    <a:cubicBezTo>
                      <a:pt x="1153" y="3874"/>
                      <a:pt x="1658" y="4093"/>
                      <a:pt x="2177" y="4093"/>
                    </a:cubicBezTo>
                    <a:cubicBezTo>
                      <a:pt x="2668" y="4093"/>
                      <a:pt x="3172" y="3896"/>
                      <a:pt x="3610" y="3508"/>
                    </a:cubicBezTo>
                    <a:cubicBezTo>
                      <a:pt x="4037" y="3126"/>
                      <a:pt x="4284" y="2699"/>
                      <a:pt x="4352" y="2249"/>
                    </a:cubicBezTo>
                    <a:cubicBezTo>
                      <a:pt x="4397" y="2024"/>
                      <a:pt x="4206" y="1833"/>
                      <a:pt x="3981" y="1833"/>
                    </a:cubicBezTo>
                    <a:lnTo>
                      <a:pt x="3666" y="1833"/>
                    </a:lnTo>
                    <a:cubicBezTo>
                      <a:pt x="3475" y="1833"/>
                      <a:pt x="3329" y="1990"/>
                      <a:pt x="3284" y="2170"/>
                    </a:cubicBezTo>
                    <a:cubicBezTo>
                      <a:pt x="3250" y="2384"/>
                      <a:pt x="3149" y="2541"/>
                      <a:pt x="2980" y="2699"/>
                    </a:cubicBezTo>
                    <a:cubicBezTo>
                      <a:pt x="2803" y="2861"/>
                      <a:pt x="2603" y="2941"/>
                      <a:pt x="2402" y="2941"/>
                    </a:cubicBezTo>
                    <a:cubicBezTo>
                      <a:pt x="2156" y="2941"/>
                      <a:pt x="1909" y="2821"/>
                      <a:pt x="1699" y="2586"/>
                    </a:cubicBezTo>
                    <a:cubicBezTo>
                      <a:pt x="1339" y="2170"/>
                      <a:pt x="1350" y="1664"/>
                      <a:pt x="1744" y="1316"/>
                    </a:cubicBezTo>
                    <a:cubicBezTo>
                      <a:pt x="1901" y="1158"/>
                      <a:pt x="2092" y="1091"/>
                      <a:pt x="2306" y="1069"/>
                    </a:cubicBezTo>
                    <a:cubicBezTo>
                      <a:pt x="2497" y="1057"/>
                      <a:pt x="2654" y="911"/>
                      <a:pt x="2688" y="731"/>
                    </a:cubicBezTo>
                    <a:lnTo>
                      <a:pt x="2722" y="428"/>
                    </a:lnTo>
                    <a:cubicBezTo>
                      <a:pt x="2755" y="209"/>
                      <a:pt x="2584" y="0"/>
                      <a:pt x="2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4"/>
              <p:cNvSpPr/>
              <p:nvPr/>
            </p:nvSpPr>
            <p:spPr>
              <a:xfrm>
                <a:off x="3380150" y="7906275"/>
                <a:ext cx="85450" cy="908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3632" extrusionOk="0">
                    <a:moveTo>
                      <a:pt x="945" y="1"/>
                    </a:moveTo>
                    <a:lnTo>
                      <a:pt x="0" y="832"/>
                    </a:lnTo>
                    <a:lnTo>
                      <a:pt x="2474" y="3632"/>
                    </a:lnTo>
                    <a:lnTo>
                      <a:pt x="3418" y="2800"/>
                    </a:ln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4"/>
              <p:cNvSpPr/>
              <p:nvPr/>
            </p:nvSpPr>
            <p:spPr>
              <a:xfrm>
                <a:off x="3415000" y="7834875"/>
                <a:ext cx="130725" cy="131000"/>
              </a:xfrm>
              <a:custGeom>
                <a:avLst/>
                <a:gdLst/>
                <a:ahLst/>
                <a:cxnLst/>
                <a:rect l="l" t="t" r="r" b="b"/>
                <a:pathLst>
                  <a:path w="5229" h="5240" extrusionOk="0">
                    <a:moveTo>
                      <a:pt x="2755" y="1"/>
                    </a:moveTo>
                    <a:lnTo>
                      <a:pt x="2125" y="563"/>
                    </a:lnTo>
                    <a:cubicBezTo>
                      <a:pt x="1968" y="709"/>
                      <a:pt x="1956" y="945"/>
                      <a:pt x="2091" y="1103"/>
                    </a:cubicBezTo>
                    <a:lnTo>
                      <a:pt x="2260" y="1294"/>
                    </a:lnTo>
                    <a:cubicBezTo>
                      <a:pt x="2492" y="1547"/>
                      <a:pt x="2309" y="1929"/>
                      <a:pt x="1988" y="1929"/>
                    </a:cubicBezTo>
                    <a:cubicBezTo>
                      <a:pt x="1967" y="1929"/>
                      <a:pt x="1945" y="1927"/>
                      <a:pt x="1923" y="1923"/>
                    </a:cubicBezTo>
                    <a:lnTo>
                      <a:pt x="776" y="1755"/>
                    </a:lnTo>
                    <a:lnTo>
                      <a:pt x="0" y="2452"/>
                    </a:lnTo>
                    <a:lnTo>
                      <a:pt x="2474" y="5240"/>
                    </a:lnTo>
                    <a:lnTo>
                      <a:pt x="3103" y="4678"/>
                    </a:lnTo>
                    <a:cubicBezTo>
                      <a:pt x="3261" y="4543"/>
                      <a:pt x="3272" y="4307"/>
                      <a:pt x="3137" y="4149"/>
                    </a:cubicBezTo>
                    <a:lnTo>
                      <a:pt x="2968" y="3947"/>
                    </a:lnTo>
                    <a:cubicBezTo>
                      <a:pt x="2747" y="3704"/>
                      <a:pt x="2932" y="3312"/>
                      <a:pt x="3244" y="3312"/>
                    </a:cubicBezTo>
                    <a:cubicBezTo>
                      <a:pt x="3264" y="3312"/>
                      <a:pt x="3284" y="3314"/>
                      <a:pt x="3306" y="3317"/>
                    </a:cubicBezTo>
                    <a:lnTo>
                      <a:pt x="4452" y="3486"/>
                    </a:lnTo>
                    <a:lnTo>
                      <a:pt x="5228" y="2800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4"/>
              <p:cNvSpPr/>
              <p:nvPr/>
            </p:nvSpPr>
            <p:spPr>
              <a:xfrm>
                <a:off x="3495375" y="7778875"/>
                <a:ext cx="1172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4689" h="4647" extrusionOk="0">
                    <a:moveTo>
                      <a:pt x="2237" y="0"/>
                    </a:moveTo>
                    <a:cubicBezTo>
                      <a:pt x="2147" y="0"/>
                      <a:pt x="2058" y="31"/>
                      <a:pt x="1991" y="94"/>
                    </a:cubicBezTo>
                    <a:lnTo>
                      <a:pt x="1" y="1847"/>
                    </a:lnTo>
                    <a:lnTo>
                      <a:pt x="2474" y="4647"/>
                    </a:lnTo>
                    <a:lnTo>
                      <a:pt x="4520" y="2837"/>
                    </a:lnTo>
                    <a:cubicBezTo>
                      <a:pt x="4666" y="2691"/>
                      <a:pt x="4689" y="2455"/>
                      <a:pt x="4543" y="2297"/>
                    </a:cubicBezTo>
                    <a:lnTo>
                      <a:pt x="4419" y="2162"/>
                    </a:lnTo>
                    <a:cubicBezTo>
                      <a:pt x="4339" y="2076"/>
                      <a:pt x="4231" y="2033"/>
                      <a:pt x="4126" y="2033"/>
                    </a:cubicBezTo>
                    <a:cubicBezTo>
                      <a:pt x="4040" y="2033"/>
                      <a:pt x="3956" y="2062"/>
                      <a:pt x="3891" y="2117"/>
                    </a:cubicBezTo>
                    <a:lnTo>
                      <a:pt x="2789" y="3107"/>
                    </a:lnTo>
                    <a:lnTo>
                      <a:pt x="2463" y="2736"/>
                    </a:lnTo>
                    <a:lnTo>
                      <a:pt x="3362" y="1949"/>
                    </a:lnTo>
                    <a:cubicBezTo>
                      <a:pt x="3520" y="1814"/>
                      <a:pt x="3531" y="1566"/>
                      <a:pt x="3385" y="1420"/>
                    </a:cubicBezTo>
                    <a:lnTo>
                      <a:pt x="3295" y="1308"/>
                    </a:lnTo>
                    <a:cubicBezTo>
                      <a:pt x="3216" y="1223"/>
                      <a:pt x="3111" y="1181"/>
                      <a:pt x="3007" y="1181"/>
                    </a:cubicBezTo>
                    <a:cubicBezTo>
                      <a:pt x="2917" y="1181"/>
                      <a:pt x="2828" y="1212"/>
                      <a:pt x="2755" y="1274"/>
                    </a:cubicBezTo>
                    <a:lnTo>
                      <a:pt x="1856" y="2061"/>
                    </a:lnTo>
                    <a:lnTo>
                      <a:pt x="1563" y="1735"/>
                    </a:lnTo>
                    <a:lnTo>
                      <a:pt x="2620" y="802"/>
                    </a:lnTo>
                    <a:cubicBezTo>
                      <a:pt x="2766" y="656"/>
                      <a:pt x="2789" y="420"/>
                      <a:pt x="2643" y="262"/>
                    </a:cubicBezTo>
                    <a:lnTo>
                      <a:pt x="2519" y="127"/>
                    </a:lnTo>
                    <a:cubicBezTo>
                      <a:pt x="2446" y="43"/>
                      <a:pt x="2341" y="0"/>
                      <a:pt x="22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>
                <a:off x="3562275" y="7691275"/>
                <a:ext cx="145900" cy="144200"/>
              </a:xfrm>
              <a:custGeom>
                <a:avLst/>
                <a:gdLst/>
                <a:ahLst/>
                <a:cxnLst/>
                <a:rect l="l" t="t" r="r" b="b"/>
                <a:pathLst>
                  <a:path w="5836" h="5768" extrusionOk="0">
                    <a:moveTo>
                      <a:pt x="3339" y="0"/>
                    </a:moveTo>
                    <a:lnTo>
                      <a:pt x="2564" y="686"/>
                    </a:lnTo>
                    <a:lnTo>
                      <a:pt x="3002" y="2968"/>
                    </a:lnTo>
                    <a:lnTo>
                      <a:pt x="3002" y="2968"/>
                    </a:lnTo>
                    <a:lnTo>
                      <a:pt x="776" y="2282"/>
                    </a:lnTo>
                    <a:lnTo>
                      <a:pt x="0" y="2968"/>
                    </a:lnTo>
                    <a:lnTo>
                      <a:pt x="2474" y="5767"/>
                    </a:lnTo>
                    <a:lnTo>
                      <a:pt x="3328" y="5003"/>
                    </a:lnTo>
                    <a:lnTo>
                      <a:pt x="2238" y="3778"/>
                    </a:lnTo>
                    <a:lnTo>
                      <a:pt x="3710" y="4216"/>
                    </a:lnTo>
                    <a:lnTo>
                      <a:pt x="4126" y="3856"/>
                    </a:lnTo>
                    <a:lnTo>
                      <a:pt x="3834" y="2294"/>
                    </a:lnTo>
                    <a:lnTo>
                      <a:pt x="3834" y="2294"/>
                    </a:lnTo>
                    <a:lnTo>
                      <a:pt x="4970" y="3553"/>
                    </a:lnTo>
                    <a:lnTo>
                      <a:pt x="5835" y="2788"/>
                    </a:lnTo>
                    <a:lnTo>
                      <a:pt x="33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4"/>
              <p:cNvSpPr/>
              <p:nvPr/>
            </p:nvSpPr>
            <p:spPr>
              <a:xfrm>
                <a:off x="3680600" y="7640675"/>
                <a:ext cx="115550" cy="117500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4700" extrusionOk="0">
                    <a:moveTo>
                      <a:pt x="1271" y="1338"/>
                    </a:moveTo>
                    <a:lnTo>
                      <a:pt x="2170" y="1799"/>
                    </a:lnTo>
                    <a:lnTo>
                      <a:pt x="1619" y="2283"/>
                    </a:lnTo>
                    <a:lnTo>
                      <a:pt x="1271" y="1338"/>
                    </a:lnTo>
                    <a:close/>
                    <a:moveTo>
                      <a:pt x="934" y="0"/>
                    </a:moveTo>
                    <a:lnTo>
                      <a:pt x="0" y="821"/>
                    </a:lnTo>
                    <a:lnTo>
                      <a:pt x="1248" y="4700"/>
                    </a:lnTo>
                    <a:lnTo>
                      <a:pt x="2013" y="4025"/>
                    </a:lnTo>
                    <a:cubicBezTo>
                      <a:pt x="2125" y="3913"/>
                      <a:pt x="2170" y="3755"/>
                      <a:pt x="2114" y="3598"/>
                    </a:cubicBezTo>
                    <a:lnTo>
                      <a:pt x="2058" y="3429"/>
                    </a:lnTo>
                    <a:cubicBezTo>
                      <a:pt x="2002" y="3272"/>
                      <a:pt x="2035" y="3103"/>
                      <a:pt x="2148" y="3013"/>
                    </a:cubicBezTo>
                    <a:lnTo>
                      <a:pt x="2822" y="2418"/>
                    </a:lnTo>
                    <a:cubicBezTo>
                      <a:pt x="2887" y="2353"/>
                      <a:pt x="2977" y="2322"/>
                      <a:pt x="3068" y="2322"/>
                    </a:cubicBezTo>
                    <a:cubicBezTo>
                      <a:pt x="3136" y="2322"/>
                      <a:pt x="3203" y="2339"/>
                      <a:pt x="3261" y="2373"/>
                    </a:cubicBezTo>
                    <a:lnTo>
                      <a:pt x="3418" y="2463"/>
                    </a:lnTo>
                    <a:cubicBezTo>
                      <a:pt x="3470" y="2488"/>
                      <a:pt x="3530" y="2501"/>
                      <a:pt x="3591" y="2501"/>
                    </a:cubicBezTo>
                    <a:cubicBezTo>
                      <a:pt x="3688" y="2501"/>
                      <a:pt x="3787" y="2469"/>
                      <a:pt x="3857" y="2406"/>
                    </a:cubicBezTo>
                    <a:lnTo>
                      <a:pt x="4621" y="1721"/>
                    </a:ln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4" name="Google Shape;644;p24"/>
            <p:cNvSpPr/>
            <p:nvPr/>
          </p:nvSpPr>
          <p:spPr>
            <a:xfrm>
              <a:off x="3431850" y="7693525"/>
              <a:ext cx="85750" cy="83775"/>
            </a:xfrm>
            <a:custGeom>
              <a:avLst/>
              <a:gdLst/>
              <a:ahLst/>
              <a:cxnLst/>
              <a:rect l="l" t="t" r="r" b="b"/>
              <a:pathLst>
                <a:path w="3430" h="3351" extrusionOk="0">
                  <a:moveTo>
                    <a:pt x="2575" y="0"/>
                  </a:moveTo>
                  <a:lnTo>
                    <a:pt x="1564" y="585"/>
                  </a:lnTo>
                  <a:lnTo>
                    <a:pt x="462" y="191"/>
                  </a:lnTo>
                  <a:lnTo>
                    <a:pt x="462" y="191"/>
                  </a:lnTo>
                  <a:lnTo>
                    <a:pt x="720" y="1349"/>
                  </a:lnTo>
                  <a:lnTo>
                    <a:pt x="1" y="2271"/>
                  </a:lnTo>
                  <a:lnTo>
                    <a:pt x="1170" y="2395"/>
                  </a:lnTo>
                  <a:lnTo>
                    <a:pt x="1845" y="3350"/>
                  </a:lnTo>
                  <a:lnTo>
                    <a:pt x="2306" y="2282"/>
                  </a:lnTo>
                  <a:lnTo>
                    <a:pt x="3430" y="1945"/>
                  </a:lnTo>
                  <a:lnTo>
                    <a:pt x="2564" y="1158"/>
                  </a:lnTo>
                  <a:lnTo>
                    <a:pt x="25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3612875" y="7897275"/>
              <a:ext cx="85725" cy="84350"/>
            </a:xfrm>
            <a:custGeom>
              <a:avLst/>
              <a:gdLst/>
              <a:ahLst/>
              <a:cxnLst/>
              <a:rect l="l" t="t" r="r" b="b"/>
              <a:pathLst>
                <a:path w="3429" h="3374" extrusionOk="0">
                  <a:moveTo>
                    <a:pt x="2575" y="1"/>
                  </a:moveTo>
                  <a:lnTo>
                    <a:pt x="1563" y="585"/>
                  </a:lnTo>
                  <a:lnTo>
                    <a:pt x="450" y="203"/>
                  </a:lnTo>
                  <a:lnTo>
                    <a:pt x="450" y="203"/>
                  </a:lnTo>
                  <a:lnTo>
                    <a:pt x="697" y="1350"/>
                  </a:lnTo>
                  <a:lnTo>
                    <a:pt x="0" y="2283"/>
                  </a:lnTo>
                  <a:lnTo>
                    <a:pt x="1169" y="2395"/>
                  </a:lnTo>
                  <a:lnTo>
                    <a:pt x="1821" y="3374"/>
                  </a:lnTo>
                  <a:lnTo>
                    <a:pt x="2305" y="2283"/>
                  </a:lnTo>
                  <a:lnTo>
                    <a:pt x="3429" y="1946"/>
                  </a:lnTo>
                  <a:lnTo>
                    <a:pt x="2541" y="1181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3583625" y="7603000"/>
              <a:ext cx="52875" cy="51750"/>
            </a:xfrm>
            <a:custGeom>
              <a:avLst/>
              <a:gdLst/>
              <a:ahLst/>
              <a:cxnLst/>
              <a:rect l="l" t="t" r="r" b="b"/>
              <a:pathLst>
                <a:path w="2115" h="2070" extrusionOk="0">
                  <a:moveTo>
                    <a:pt x="1586" y="1"/>
                  </a:moveTo>
                  <a:lnTo>
                    <a:pt x="956" y="372"/>
                  </a:lnTo>
                  <a:lnTo>
                    <a:pt x="282" y="136"/>
                  </a:lnTo>
                  <a:lnTo>
                    <a:pt x="439" y="833"/>
                  </a:lnTo>
                  <a:lnTo>
                    <a:pt x="1" y="1406"/>
                  </a:lnTo>
                  <a:lnTo>
                    <a:pt x="720" y="1485"/>
                  </a:lnTo>
                  <a:lnTo>
                    <a:pt x="1125" y="2070"/>
                  </a:lnTo>
                  <a:lnTo>
                    <a:pt x="1417" y="1406"/>
                  </a:lnTo>
                  <a:lnTo>
                    <a:pt x="2114" y="1215"/>
                  </a:lnTo>
                  <a:lnTo>
                    <a:pt x="1575" y="732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3322525" y="7834600"/>
              <a:ext cx="52875" cy="51750"/>
            </a:xfrm>
            <a:custGeom>
              <a:avLst/>
              <a:gdLst/>
              <a:ahLst/>
              <a:cxnLst/>
              <a:rect l="l" t="t" r="r" b="b"/>
              <a:pathLst>
                <a:path w="2115" h="2070" extrusionOk="0">
                  <a:moveTo>
                    <a:pt x="1597" y="1"/>
                  </a:moveTo>
                  <a:lnTo>
                    <a:pt x="979" y="372"/>
                  </a:lnTo>
                  <a:lnTo>
                    <a:pt x="282" y="124"/>
                  </a:lnTo>
                  <a:lnTo>
                    <a:pt x="439" y="833"/>
                  </a:lnTo>
                  <a:lnTo>
                    <a:pt x="1" y="1406"/>
                  </a:lnTo>
                  <a:lnTo>
                    <a:pt x="720" y="1473"/>
                  </a:lnTo>
                  <a:lnTo>
                    <a:pt x="1125" y="2069"/>
                  </a:lnTo>
                  <a:lnTo>
                    <a:pt x="1428" y="1406"/>
                  </a:lnTo>
                  <a:lnTo>
                    <a:pt x="2114" y="1192"/>
                  </a:lnTo>
                  <a:lnTo>
                    <a:pt x="1574" y="720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3745250" y="7785425"/>
              <a:ext cx="52850" cy="51725"/>
            </a:xfrm>
            <a:custGeom>
              <a:avLst/>
              <a:gdLst/>
              <a:ahLst/>
              <a:cxnLst/>
              <a:rect l="l" t="t" r="r" b="b"/>
              <a:pathLst>
                <a:path w="2114" h="2069" extrusionOk="0">
                  <a:moveTo>
                    <a:pt x="1585" y="0"/>
                  </a:moveTo>
                  <a:lnTo>
                    <a:pt x="967" y="371"/>
                  </a:lnTo>
                  <a:lnTo>
                    <a:pt x="281" y="124"/>
                  </a:lnTo>
                  <a:lnTo>
                    <a:pt x="281" y="124"/>
                  </a:lnTo>
                  <a:lnTo>
                    <a:pt x="439" y="832"/>
                  </a:lnTo>
                  <a:lnTo>
                    <a:pt x="0" y="1406"/>
                  </a:lnTo>
                  <a:lnTo>
                    <a:pt x="720" y="1473"/>
                  </a:lnTo>
                  <a:lnTo>
                    <a:pt x="1124" y="2069"/>
                  </a:lnTo>
                  <a:lnTo>
                    <a:pt x="1417" y="1406"/>
                  </a:lnTo>
                  <a:lnTo>
                    <a:pt x="2114" y="1214"/>
                  </a:lnTo>
                  <a:lnTo>
                    <a:pt x="1574" y="731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3484125" y="8017025"/>
              <a:ext cx="52875" cy="51725"/>
            </a:xfrm>
            <a:custGeom>
              <a:avLst/>
              <a:gdLst/>
              <a:ahLst/>
              <a:cxnLst/>
              <a:rect l="l" t="t" r="r" b="b"/>
              <a:pathLst>
                <a:path w="2115" h="2069" extrusionOk="0">
                  <a:moveTo>
                    <a:pt x="1597" y="0"/>
                  </a:moveTo>
                  <a:lnTo>
                    <a:pt x="979" y="360"/>
                  </a:lnTo>
                  <a:lnTo>
                    <a:pt x="282" y="124"/>
                  </a:lnTo>
                  <a:lnTo>
                    <a:pt x="439" y="832"/>
                  </a:lnTo>
                  <a:lnTo>
                    <a:pt x="1" y="1405"/>
                  </a:lnTo>
                  <a:lnTo>
                    <a:pt x="720" y="1473"/>
                  </a:lnTo>
                  <a:lnTo>
                    <a:pt x="1125" y="2069"/>
                  </a:lnTo>
                  <a:lnTo>
                    <a:pt x="1429" y="1405"/>
                  </a:lnTo>
                  <a:lnTo>
                    <a:pt x="2115" y="1192"/>
                  </a:lnTo>
                  <a:lnTo>
                    <a:pt x="1575" y="720"/>
                  </a:lnTo>
                  <a:lnTo>
                    <a:pt x="15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24"/>
          <p:cNvGrpSpPr/>
          <p:nvPr/>
        </p:nvGrpSpPr>
        <p:grpSpPr>
          <a:xfrm>
            <a:off x="8037838" y="3245225"/>
            <a:ext cx="636900" cy="1649850"/>
            <a:chOff x="3098800" y="5574875"/>
            <a:chExt cx="636900" cy="1649850"/>
          </a:xfrm>
        </p:grpSpPr>
        <p:sp>
          <p:nvSpPr>
            <p:cNvPr id="651" name="Google Shape;651;p24"/>
            <p:cNvSpPr/>
            <p:nvPr/>
          </p:nvSpPr>
          <p:spPr>
            <a:xfrm>
              <a:off x="3098800" y="6866075"/>
              <a:ext cx="635225" cy="142250"/>
            </a:xfrm>
            <a:custGeom>
              <a:avLst/>
              <a:gdLst/>
              <a:ahLst/>
              <a:cxnLst/>
              <a:rect l="l" t="t" r="r" b="b"/>
              <a:pathLst>
                <a:path w="25409" h="5690" extrusionOk="0">
                  <a:moveTo>
                    <a:pt x="21980" y="0"/>
                  </a:moveTo>
                  <a:lnTo>
                    <a:pt x="3351" y="158"/>
                  </a:lnTo>
                  <a:cubicBezTo>
                    <a:pt x="3025" y="158"/>
                    <a:pt x="2732" y="338"/>
                    <a:pt x="2575" y="630"/>
                  </a:cubicBezTo>
                  <a:lnTo>
                    <a:pt x="1" y="5689"/>
                  </a:lnTo>
                  <a:lnTo>
                    <a:pt x="25409" y="5475"/>
                  </a:lnTo>
                  <a:lnTo>
                    <a:pt x="22755" y="461"/>
                  </a:lnTo>
                  <a:cubicBezTo>
                    <a:pt x="22598" y="169"/>
                    <a:pt x="22306" y="0"/>
                    <a:pt x="21980" y="0"/>
                  </a:cubicBezTo>
                  <a:close/>
                </a:path>
              </a:pathLst>
            </a:custGeom>
            <a:solidFill>
              <a:srgbClr val="312650">
                <a:alpha val="61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3209825" y="6901175"/>
              <a:ext cx="407275" cy="85250"/>
            </a:xfrm>
            <a:custGeom>
              <a:avLst/>
              <a:gdLst/>
              <a:ahLst/>
              <a:cxnLst/>
              <a:rect l="l" t="t" r="r" b="b"/>
              <a:pathLst>
                <a:path w="16291" h="3410" extrusionOk="0">
                  <a:moveTo>
                    <a:pt x="8427" y="1"/>
                  </a:moveTo>
                  <a:cubicBezTo>
                    <a:pt x="8328" y="1"/>
                    <a:pt x="8229" y="1"/>
                    <a:pt x="8129" y="2"/>
                  </a:cubicBezTo>
                  <a:cubicBezTo>
                    <a:pt x="3632" y="35"/>
                    <a:pt x="0" y="834"/>
                    <a:pt x="0" y="1767"/>
                  </a:cubicBezTo>
                  <a:cubicBezTo>
                    <a:pt x="11" y="2690"/>
                    <a:pt x="3505" y="3409"/>
                    <a:pt x="7853" y="3409"/>
                  </a:cubicBezTo>
                  <a:cubicBezTo>
                    <a:pt x="7952" y="3409"/>
                    <a:pt x="8051" y="3409"/>
                    <a:pt x="8151" y="3408"/>
                  </a:cubicBezTo>
                  <a:cubicBezTo>
                    <a:pt x="12648" y="3363"/>
                    <a:pt x="16291" y="2576"/>
                    <a:pt x="16279" y="1632"/>
                  </a:cubicBezTo>
                  <a:cubicBezTo>
                    <a:pt x="16268" y="719"/>
                    <a:pt x="12786" y="1"/>
                    <a:pt x="8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3236250" y="6884350"/>
              <a:ext cx="362575" cy="87800"/>
            </a:xfrm>
            <a:custGeom>
              <a:avLst/>
              <a:gdLst/>
              <a:ahLst/>
              <a:cxnLst/>
              <a:rect l="l" t="t" r="r" b="b"/>
              <a:pathLst>
                <a:path w="14503" h="3512" extrusionOk="0">
                  <a:moveTo>
                    <a:pt x="13907" y="0"/>
                  </a:moveTo>
                  <a:lnTo>
                    <a:pt x="618" y="113"/>
                  </a:lnTo>
                  <a:lnTo>
                    <a:pt x="68" y="2069"/>
                  </a:lnTo>
                  <a:cubicBezTo>
                    <a:pt x="0" y="2327"/>
                    <a:pt x="135" y="2608"/>
                    <a:pt x="405" y="2698"/>
                  </a:cubicBezTo>
                  <a:cubicBezTo>
                    <a:pt x="1242" y="2980"/>
                    <a:pt x="3219" y="3512"/>
                    <a:pt x="6289" y="3512"/>
                  </a:cubicBezTo>
                  <a:cubicBezTo>
                    <a:pt x="8374" y="3512"/>
                    <a:pt x="10963" y="3266"/>
                    <a:pt x="14042" y="2530"/>
                  </a:cubicBezTo>
                  <a:cubicBezTo>
                    <a:pt x="14323" y="2451"/>
                    <a:pt x="14503" y="2159"/>
                    <a:pt x="14413" y="1878"/>
                  </a:cubicBezTo>
                  <a:lnTo>
                    <a:pt x="13907" y="0"/>
                  </a:lnTo>
                  <a:close/>
                </a:path>
              </a:pathLst>
            </a:custGeom>
            <a:solidFill>
              <a:srgbClr val="FFC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3251700" y="6859000"/>
              <a:ext cx="332525" cy="53525"/>
            </a:xfrm>
            <a:custGeom>
              <a:avLst/>
              <a:gdLst/>
              <a:ahLst/>
              <a:cxnLst/>
              <a:rect l="l" t="t" r="r" b="b"/>
              <a:pathLst>
                <a:path w="13301" h="2141" extrusionOk="0">
                  <a:moveTo>
                    <a:pt x="7022" y="1"/>
                  </a:moveTo>
                  <a:cubicBezTo>
                    <a:pt x="6897" y="1"/>
                    <a:pt x="6771" y="1"/>
                    <a:pt x="6645" y="2"/>
                  </a:cubicBezTo>
                  <a:cubicBezTo>
                    <a:pt x="2968" y="36"/>
                    <a:pt x="0" y="542"/>
                    <a:pt x="0" y="1127"/>
                  </a:cubicBezTo>
                  <a:cubicBezTo>
                    <a:pt x="11" y="1691"/>
                    <a:pt x="2789" y="2140"/>
                    <a:pt x="6279" y="2140"/>
                  </a:cubicBezTo>
                  <a:cubicBezTo>
                    <a:pt x="6404" y="2140"/>
                    <a:pt x="6529" y="2140"/>
                    <a:pt x="6656" y="2138"/>
                  </a:cubicBezTo>
                  <a:cubicBezTo>
                    <a:pt x="10332" y="2105"/>
                    <a:pt x="13300" y="1599"/>
                    <a:pt x="13300" y="1014"/>
                  </a:cubicBezTo>
                  <a:cubicBezTo>
                    <a:pt x="13289" y="450"/>
                    <a:pt x="10512" y="1"/>
                    <a:pt x="7022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3098800" y="7002675"/>
              <a:ext cx="636900" cy="222050"/>
            </a:xfrm>
            <a:custGeom>
              <a:avLst/>
              <a:gdLst/>
              <a:ahLst/>
              <a:cxnLst/>
              <a:rect l="l" t="t" r="r" b="b"/>
              <a:pathLst>
                <a:path w="25476" h="8882" extrusionOk="0">
                  <a:moveTo>
                    <a:pt x="25420" y="0"/>
                  </a:moveTo>
                  <a:lnTo>
                    <a:pt x="1" y="225"/>
                  </a:lnTo>
                  <a:lnTo>
                    <a:pt x="57" y="7499"/>
                  </a:lnTo>
                  <a:cubicBezTo>
                    <a:pt x="57" y="8275"/>
                    <a:pt x="686" y="8882"/>
                    <a:pt x="1462" y="8882"/>
                  </a:cubicBezTo>
                  <a:lnTo>
                    <a:pt x="24104" y="8691"/>
                  </a:lnTo>
                  <a:cubicBezTo>
                    <a:pt x="24880" y="8691"/>
                    <a:pt x="25476" y="8050"/>
                    <a:pt x="25476" y="7274"/>
                  </a:cubicBezTo>
                  <a:lnTo>
                    <a:pt x="25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3284575" y="6831500"/>
              <a:ext cx="265075" cy="64250"/>
            </a:xfrm>
            <a:custGeom>
              <a:avLst/>
              <a:gdLst/>
              <a:ahLst/>
              <a:cxnLst/>
              <a:rect l="l" t="t" r="r" b="b"/>
              <a:pathLst>
                <a:path w="10603" h="2570" extrusionOk="0">
                  <a:moveTo>
                    <a:pt x="10175" y="1"/>
                  </a:moveTo>
                  <a:lnTo>
                    <a:pt x="450" y="79"/>
                  </a:lnTo>
                  <a:lnTo>
                    <a:pt x="57" y="1507"/>
                  </a:lnTo>
                  <a:cubicBezTo>
                    <a:pt x="1" y="1709"/>
                    <a:pt x="113" y="1901"/>
                    <a:pt x="304" y="1968"/>
                  </a:cubicBezTo>
                  <a:cubicBezTo>
                    <a:pt x="912" y="2182"/>
                    <a:pt x="2351" y="2570"/>
                    <a:pt x="4583" y="2570"/>
                  </a:cubicBezTo>
                  <a:cubicBezTo>
                    <a:pt x="6110" y="2570"/>
                    <a:pt x="8009" y="2388"/>
                    <a:pt x="10265" y="1844"/>
                  </a:cubicBezTo>
                  <a:cubicBezTo>
                    <a:pt x="10479" y="1788"/>
                    <a:pt x="10602" y="1575"/>
                    <a:pt x="10546" y="1383"/>
                  </a:cubicBezTo>
                  <a:lnTo>
                    <a:pt x="10175" y="1"/>
                  </a:lnTo>
                  <a:close/>
                </a:path>
              </a:pathLst>
            </a:custGeom>
            <a:solidFill>
              <a:srgbClr val="FFC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3295825" y="6812675"/>
              <a:ext cx="242850" cy="39100"/>
            </a:xfrm>
            <a:custGeom>
              <a:avLst/>
              <a:gdLst/>
              <a:ahLst/>
              <a:cxnLst/>
              <a:rect l="l" t="t" r="r" b="b"/>
              <a:pathLst>
                <a:path w="9714" h="1564" extrusionOk="0">
                  <a:moveTo>
                    <a:pt x="4987" y="0"/>
                  </a:moveTo>
                  <a:cubicBezTo>
                    <a:pt x="4944" y="0"/>
                    <a:pt x="4901" y="0"/>
                    <a:pt x="4857" y="0"/>
                  </a:cubicBezTo>
                  <a:cubicBezTo>
                    <a:pt x="2170" y="12"/>
                    <a:pt x="0" y="383"/>
                    <a:pt x="0" y="810"/>
                  </a:cubicBezTo>
                  <a:cubicBezTo>
                    <a:pt x="0" y="1241"/>
                    <a:pt x="2109" y="1563"/>
                    <a:pt x="4734" y="1563"/>
                  </a:cubicBezTo>
                  <a:cubicBezTo>
                    <a:pt x="4779" y="1563"/>
                    <a:pt x="4823" y="1563"/>
                    <a:pt x="4868" y="1563"/>
                  </a:cubicBezTo>
                  <a:cubicBezTo>
                    <a:pt x="7555" y="1541"/>
                    <a:pt x="9714" y="1181"/>
                    <a:pt x="9714" y="742"/>
                  </a:cubicBezTo>
                  <a:cubicBezTo>
                    <a:pt x="9714" y="333"/>
                    <a:pt x="7603" y="0"/>
                    <a:pt x="4987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3197175" y="5574875"/>
              <a:ext cx="419650" cy="1263725"/>
            </a:xfrm>
            <a:custGeom>
              <a:avLst/>
              <a:gdLst/>
              <a:ahLst/>
              <a:cxnLst/>
              <a:rect l="l" t="t" r="r" b="b"/>
              <a:pathLst>
                <a:path w="16786" h="50549" extrusionOk="0">
                  <a:moveTo>
                    <a:pt x="8328" y="1"/>
                  </a:moveTo>
                  <a:cubicBezTo>
                    <a:pt x="8310" y="1"/>
                    <a:pt x="8293" y="1"/>
                    <a:pt x="8275" y="1"/>
                  </a:cubicBezTo>
                  <a:cubicBezTo>
                    <a:pt x="2789" y="46"/>
                    <a:pt x="3857" y="7016"/>
                    <a:pt x="6723" y="8196"/>
                  </a:cubicBezTo>
                  <a:lnTo>
                    <a:pt x="6544" y="8927"/>
                  </a:lnTo>
                  <a:lnTo>
                    <a:pt x="2249" y="10501"/>
                  </a:lnTo>
                  <a:cubicBezTo>
                    <a:pt x="810" y="11063"/>
                    <a:pt x="0" y="12536"/>
                    <a:pt x="304" y="14009"/>
                  </a:cubicBezTo>
                  <a:lnTo>
                    <a:pt x="2845" y="25611"/>
                  </a:lnTo>
                  <a:cubicBezTo>
                    <a:pt x="2912" y="25948"/>
                    <a:pt x="3182" y="26229"/>
                    <a:pt x="3531" y="26319"/>
                  </a:cubicBezTo>
                  <a:cubicBezTo>
                    <a:pt x="3935" y="26432"/>
                    <a:pt x="4216" y="26803"/>
                    <a:pt x="4228" y="27207"/>
                  </a:cubicBezTo>
                  <a:lnTo>
                    <a:pt x="4925" y="50153"/>
                  </a:lnTo>
                  <a:cubicBezTo>
                    <a:pt x="4925" y="50153"/>
                    <a:pt x="5497" y="50549"/>
                    <a:pt x="8423" y="50549"/>
                  </a:cubicBezTo>
                  <a:cubicBezTo>
                    <a:pt x="8539" y="50549"/>
                    <a:pt x="8658" y="50548"/>
                    <a:pt x="8781" y="50547"/>
                  </a:cubicBezTo>
                  <a:cubicBezTo>
                    <a:pt x="12030" y="50524"/>
                    <a:pt x="12491" y="50097"/>
                    <a:pt x="12491" y="50097"/>
                  </a:cubicBezTo>
                  <a:lnTo>
                    <a:pt x="12806" y="27140"/>
                  </a:lnTo>
                  <a:cubicBezTo>
                    <a:pt x="12806" y="26735"/>
                    <a:pt x="13087" y="26364"/>
                    <a:pt x="13491" y="26241"/>
                  </a:cubicBezTo>
                  <a:cubicBezTo>
                    <a:pt x="13840" y="26128"/>
                    <a:pt x="14098" y="25847"/>
                    <a:pt x="14166" y="25510"/>
                  </a:cubicBezTo>
                  <a:lnTo>
                    <a:pt x="16482" y="13874"/>
                  </a:lnTo>
                  <a:cubicBezTo>
                    <a:pt x="16785" y="12401"/>
                    <a:pt x="15942" y="10940"/>
                    <a:pt x="14492" y="10400"/>
                  </a:cubicBezTo>
                  <a:lnTo>
                    <a:pt x="10164" y="8894"/>
                  </a:lnTo>
                  <a:lnTo>
                    <a:pt x="9984" y="8163"/>
                  </a:lnTo>
                  <a:cubicBezTo>
                    <a:pt x="12819" y="6930"/>
                    <a:pt x="13777" y="1"/>
                    <a:pt x="83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3361300" y="5778925"/>
              <a:ext cx="85475" cy="19650"/>
            </a:xfrm>
            <a:custGeom>
              <a:avLst/>
              <a:gdLst/>
              <a:ahLst/>
              <a:cxnLst/>
              <a:rect l="l" t="t" r="r" b="b"/>
              <a:pathLst>
                <a:path w="3419" h="786" extrusionOk="0">
                  <a:moveTo>
                    <a:pt x="3419" y="1"/>
                  </a:moveTo>
                  <a:cubicBezTo>
                    <a:pt x="3419" y="1"/>
                    <a:pt x="2694" y="301"/>
                    <a:pt x="1706" y="301"/>
                  </a:cubicBezTo>
                  <a:cubicBezTo>
                    <a:pt x="1237" y="301"/>
                    <a:pt x="708" y="233"/>
                    <a:pt x="170" y="34"/>
                  </a:cubicBezTo>
                  <a:lnTo>
                    <a:pt x="1" y="765"/>
                  </a:lnTo>
                  <a:cubicBezTo>
                    <a:pt x="267" y="779"/>
                    <a:pt x="512" y="786"/>
                    <a:pt x="738" y="786"/>
                  </a:cubicBezTo>
                  <a:cubicBezTo>
                    <a:pt x="3239" y="786"/>
                    <a:pt x="3419" y="1"/>
                    <a:pt x="3419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3278950" y="5926200"/>
              <a:ext cx="203250" cy="131000"/>
            </a:xfrm>
            <a:custGeom>
              <a:avLst/>
              <a:gdLst/>
              <a:ahLst/>
              <a:cxnLst/>
              <a:rect l="l" t="t" r="r" b="b"/>
              <a:pathLst>
                <a:path w="8130" h="5240" extrusionOk="0">
                  <a:moveTo>
                    <a:pt x="1" y="1"/>
                  </a:moveTo>
                  <a:lnTo>
                    <a:pt x="642" y="5240"/>
                  </a:lnTo>
                  <a:lnTo>
                    <a:pt x="8129" y="4869"/>
                  </a:lnTo>
                  <a:lnTo>
                    <a:pt x="1170" y="4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3340525" y="5923675"/>
              <a:ext cx="200700" cy="131575"/>
            </a:xfrm>
            <a:custGeom>
              <a:avLst/>
              <a:gdLst/>
              <a:ahLst/>
              <a:cxnLst/>
              <a:rect l="l" t="t" r="r" b="b"/>
              <a:pathLst>
                <a:path w="8028" h="5263" extrusionOk="0">
                  <a:moveTo>
                    <a:pt x="8027" y="1"/>
                  </a:moveTo>
                  <a:lnTo>
                    <a:pt x="6948" y="4812"/>
                  </a:lnTo>
                  <a:lnTo>
                    <a:pt x="0" y="5003"/>
                  </a:lnTo>
                  <a:lnTo>
                    <a:pt x="7476" y="5262"/>
                  </a:lnTo>
                  <a:lnTo>
                    <a:pt x="8027" y="1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3255925" y="6112000"/>
              <a:ext cx="306100" cy="17450"/>
            </a:xfrm>
            <a:custGeom>
              <a:avLst/>
              <a:gdLst/>
              <a:ahLst/>
              <a:cxnLst/>
              <a:rect l="l" t="t" r="r" b="b"/>
              <a:pathLst>
                <a:path w="12244" h="698" extrusionOk="0">
                  <a:moveTo>
                    <a:pt x="6363" y="0"/>
                  </a:moveTo>
                  <a:lnTo>
                    <a:pt x="0" y="697"/>
                  </a:lnTo>
                  <a:lnTo>
                    <a:pt x="12243" y="596"/>
                  </a:lnTo>
                  <a:lnTo>
                    <a:pt x="6363" y="0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3393925" y="6354825"/>
              <a:ext cx="41900" cy="484000"/>
            </a:xfrm>
            <a:custGeom>
              <a:avLst/>
              <a:gdLst/>
              <a:ahLst/>
              <a:cxnLst/>
              <a:rect l="l" t="t" r="r" b="b"/>
              <a:pathLst>
                <a:path w="1676" h="19360" extrusionOk="0">
                  <a:moveTo>
                    <a:pt x="675" y="0"/>
                  </a:moveTo>
                  <a:lnTo>
                    <a:pt x="0" y="19360"/>
                  </a:lnTo>
                  <a:lnTo>
                    <a:pt x="1675" y="19349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3247475" y="7033575"/>
              <a:ext cx="344900" cy="161075"/>
            </a:xfrm>
            <a:custGeom>
              <a:avLst/>
              <a:gdLst/>
              <a:ahLst/>
              <a:cxnLst/>
              <a:rect l="l" t="t" r="r" b="b"/>
              <a:pathLst>
                <a:path w="13796" h="6443" extrusionOk="0">
                  <a:moveTo>
                    <a:pt x="12694" y="1"/>
                  </a:moveTo>
                  <a:lnTo>
                    <a:pt x="1058" y="102"/>
                  </a:lnTo>
                  <a:cubicBezTo>
                    <a:pt x="1058" y="552"/>
                    <a:pt x="687" y="912"/>
                    <a:pt x="237" y="934"/>
                  </a:cubicBezTo>
                  <a:lnTo>
                    <a:pt x="1" y="934"/>
                  </a:lnTo>
                  <a:lnTo>
                    <a:pt x="46" y="5622"/>
                  </a:lnTo>
                  <a:lnTo>
                    <a:pt x="282" y="5622"/>
                  </a:lnTo>
                  <a:cubicBezTo>
                    <a:pt x="732" y="5622"/>
                    <a:pt x="1091" y="5993"/>
                    <a:pt x="1114" y="6443"/>
                  </a:cubicBezTo>
                  <a:lnTo>
                    <a:pt x="12750" y="6342"/>
                  </a:lnTo>
                  <a:cubicBezTo>
                    <a:pt x="12750" y="5892"/>
                    <a:pt x="13110" y="5521"/>
                    <a:pt x="13559" y="5510"/>
                  </a:cubicBezTo>
                  <a:lnTo>
                    <a:pt x="13795" y="5510"/>
                  </a:lnTo>
                  <a:lnTo>
                    <a:pt x="13762" y="822"/>
                  </a:lnTo>
                  <a:lnTo>
                    <a:pt x="13514" y="822"/>
                  </a:lnTo>
                  <a:cubicBezTo>
                    <a:pt x="13065" y="822"/>
                    <a:pt x="12705" y="451"/>
                    <a:pt x="12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3280375" y="7090075"/>
              <a:ext cx="273200" cy="11275"/>
            </a:xfrm>
            <a:custGeom>
              <a:avLst/>
              <a:gdLst/>
              <a:ahLst/>
              <a:cxnLst/>
              <a:rect l="l" t="t" r="r" b="b"/>
              <a:pathLst>
                <a:path w="10928" h="451" extrusionOk="0">
                  <a:moveTo>
                    <a:pt x="10737" y="1"/>
                  </a:moveTo>
                  <a:lnTo>
                    <a:pt x="191" y="91"/>
                  </a:lnTo>
                  <a:cubicBezTo>
                    <a:pt x="90" y="91"/>
                    <a:pt x="0" y="169"/>
                    <a:pt x="0" y="270"/>
                  </a:cubicBezTo>
                  <a:cubicBezTo>
                    <a:pt x="0" y="372"/>
                    <a:pt x="90" y="450"/>
                    <a:pt x="191" y="450"/>
                  </a:cubicBezTo>
                  <a:lnTo>
                    <a:pt x="10737" y="372"/>
                  </a:lnTo>
                  <a:cubicBezTo>
                    <a:pt x="10838" y="372"/>
                    <a:pt x="10928" y="282"/>
                    <a:pt x="10928" y="180"/>
                  </a:cubicBezTo>
                  <a:cubicBezTo>
                    <a:pt x="10928" y="68"/>
                    <a:pt x="10838" y="1"/>
                    <a:pt x="10737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3351750" y="7129150"/>
              <a:ext cx="131575" cy="10150"/>
            </a:xfrm>
            <a:custGeom>
              <a:avLst/>
              <a:gdLst/>
              <a:ahLst/>
              <a:cxnLst/>
              <a:rect l="l" t="t" r="r" b="b"/>
              <a:pathLst>
                <a:path w="5263" h="406" extrusionOk="0">
                  <a:moveTo>
                    <a:pt x="5172" y="0"/>
                  </a:moveTo>
                  <a:lnTo>
                    <a:pt x="91" y="45"/>
                  </a:lnTo>
                  <a:cubicBezTo>
                    <a:pt x="46" y="45"/>
                    <a:pt x="1" y="124"/>
                    <a:pt x="1" y="225"/>
                  </a:cubicBezTo>
                  <a:cubicBezTo>
                    <a:pt x="1" y="326"/>
                    <a:pt x="46" y="405"/>
                    <a:pt x="91" y="405"/>
                  </a:cubicBezTo>
                  <a:lnTo>
                    <a:pt x="5172" y="360"/>
                  </a:lnTo>
                  <a:cubicBezTo>
                    <a:pt x="5217" y="360"/>
                    <a:pt x="5262" y="281"/>
                    <a:pt x="5262" y="180"/>
                  </a:cubicBezTo>
                  <a:cubicBezTo>
                    <a:pt x="5262" y="90"/>
                    <a:pt x="5217" y="0"/>
                    <a:pt x="517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3306775" y="6236500"/>
              <a:ext cx="201850" cy="16075"/>
            </a:xfrm>
            <a:custGeom>
              <a:avLst/>
              <a:gdLst/>
              <a:ahLst/>
              <a:cxnLst/>
              <a:rect l="l" t="t" r="r" b="b"/>
              <a:pathLst>
                <a:path w="8074" h="643" extrusionOk="0">
                  <a:moveTo>
                    <a:pt x="8073" y="0"/>
                  </a:moveTo>
                  <a:lnTo>
                    <a:pt x="1" y="68"/>
                  </a:lnTo>
                  <a:cubicBezTo>
                    <a:pt x="1" y="68"/>
                    <a:pt x="1800" y="643"/>
                    <a:pt x="4040" y="643"/>
                  </a:cubicBezTo>
                  <a:cubicBezTo>
                    <a:pt x="4103" y="643"/>
                    <a:pt x="4165" y="642"/>
                    <a:pt x="4228" y="641"/>
                  </a:cubicBezTo>
                  <a:cubicBezTo>
                    <a:pt x="6567" y="619"/>
                    <a:pt x="8073" y="0"/>
                    <a:pt x="8073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3432150" y="5594650"/>
              <a:ext cx="58475" cy="66000"/>
            </a:xfrm>
            <a:custGeom>
              <a:avLst/>
              <a:gdLst/>
              <a:ahLst/>
              <a:cxnLst/>
              <a:rect l="l" t="t" r="r" b="b"/>
              <a:pathLst>
                <a:path w="2339" h="2640" extrusionOk="0">
                  <a:moveTo>
                    <a:pt x="393" y="1"/>
                  </a:moveTo>
                  <a:cubicBezTo>
                    <a:pt x="313" y="1"/>
                    <a:pt x="234" y="18"/>
                    <a:pt x="146" y="53"/>
                  </a:cubicBezTo>
                  <a:cubicBezTo>
                    <a:pt x="23" y="109"/>
                    <a:pt x="0" y="278"/>
                    <a:pt x="56" y="390"/>
                  </a:cubicBezTo>
                  <a:cubicBezTo>
                    <a:pt x="169" y="604"/>
                    <a:pt x="427" y="705"/>
                    <a:pt x="618" y="829"/>
                  </a:cubicBezTo>
                  <a:cubicBezTo>
                    <a:pt x="641" y="840"/>
                    <a:pt x="652" y="851"/>
                    <a:pt x="675" y="874"/>
                  </a:cubicBezTo>
                  <a:lnTo>
                    <a:pt x="697" y="874"/>
                  </a:lnTo>
                  <a:lnTo>
                    <a:pt x="708" y="885"/>
                  </a:lnTo>
                  <a:cubicBezTo>
                    <a:pt x="753" y="907"/>
                    <a:pt x="787" y="952"/>
                    <a:pt x="821" y="986"/>
                  </a:cubicBezTo>
                  <a:cubicBezTo>
                    <a:pt x="899" y="1054"/>
                    <a:pt x="978" y="1132"/>
                    <a:pt x="1046" y="1222"/>
                  </a:cubicBezTo>
                  <a:lnTo>
                    <a:pt x="1068" y="1245"/>
                  </a:lnTo>
                  <a:cubicBezTo>
                    <a:pt x="1091" y="1256"/>
                    <a:pt x="1091" y="1278"/>
                    <a:pt x="1102" y="1278"/>
                  </a:cubicBezTo>
                  <a:lnTo>
                    <a:pt x="1181" y="1402"/>
                  </a:lnTo>
                  <a:cubicBezTo>
                    <a:pt x="1237" y="1481"/>
                    <a:pt x="1293" y="1582"/>
                    <a:pt x="1338" y="1683"/>
                  </a:cubicBezTo>
                  <a:cubicBezTo>
                    <a:pt x="1349" y="1706"/>
                    <a:pt x="1349" y="1728"/>
                    <a:pt x="1372" y="1751"/>
                  </a:cubicBezTo>
                  <a:cubicBezTo>
                    <a:pt x="1383" y="1796"/>
                    <a:pt x="1394" y="1852"/>
                    <a:pt x="1428" y="1897"/>
                  </a:cubicBezTo>
                  <a:cubicBezTo>
                    <a:pt x="1439" y="1953"/>
                    <a:pt x="1462" y="2020"/>
                    <a:pt x="1484" y="2077"/>
                  </a:cubicBezTo>
                  <a:lnTo>
                    <a:pt x="1484" y="2099"/>
                  </a:lnTo>
                  <a:lnTo>
                    <a:pt x="1484" y="2212"/>
                  </a:lnTo>
                  <a:cubicBezTo>
                    <a:pt x="1484" y="2431"/>
                    <a:pt x="1666" y="2639"/>
                    <a:pt x="1893" y="2639"/>
                  </a:cubicBezTo>
                  <a:cubicBezTo>
                    <a:pt x="1899" y="2639"/>
                    <a:pt x="1905" y="2639"/>
                    <a:pt x="1911" y="2639"/>
                  </a:cubicBezTo>
                  <a:cubicBezTo>
                    <a:pt x="2170" y="2627"/>
                    <a:pt x="2327" y="2436"/>
                    <a:pt x="2339" y="2200"/>
                  </a:cubicBezTo>
                  <a:cubicBezTo>
                    <a:pt x="2339" y="1919"/>
                    <a:pt x="2215" y="1604"/>
                    <a:pt x="2069" y="1335"/>
                  </a:cubicBezTo>
                  <a:cubicBezTo>
                    <a:pt x="1945" y="1099"/>
                    <a:pt x="1788" y="885"/>
                    <a:pt x="1608" y="683"/>
                  </a:cubicBezTo>
                  <a:cubicBezTo>
                    <a:pt x="1428" y="503"/>
                    <a:pt x="1226" y="334"/>
                    <a:pt x="1001" y="210"/>
                  </a:cubicBezTo>
                  <a:cubicBezTo>
                    <a:pt x="888" y="143"/>
                    <a:pt x="765" y="87"/>
                    <a:pt x="618" y="42"/>
                  </a:cubicBezTo>
                  <a:cubicBezTo>
                    <a:pt x="538" y="15"/>
                    <a:pt x="465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3472050" y="5673950"/>
              <a:ext cx="18300" cy="31625"/>
            </a:xfrm>
            <a:custGeom>
              <a:avLst/>
              <a:gdLst/>
              <a:ahLst/>
              <a:cxnLst/>
              <a:rect l="l" t="t" r="r" b="b"/>
              <a:pathLst>
                <a:path w="732" h="1265" extrusionOk="0">
                  <a:moveTo>
                    <a:pt x="439" y="0"/>
                  </a:moveTo>
                  <a:cubicBezTo>
                    <a:pt x="381" y="0"/>
                    <a:pt x="317" y="30"/>
                    <a:pt x="259" y="74"/>
                  </a:cubicBezTo>
                  <a:cubicBezTo>
                    <a:pt x="192" y="130"/>
                    <a:pt x="147" y="254"/>
                    <a:pt x="147" y="344"/>
                  </a:cubicBezTo>
                  <a:cubicBezTo>
                    <a:pt x="147" y="377"/>
                    <a:pt x="147" y="411"/>
                    <a:pt x="135" y="456"/>
                  </a:cubicBezTo>
                  <a:cubicBezTo>
                    <a:pt x="124" y="602"/>
                    <a:pt x="79" y="748"/>
                    <a:pt x="34" y="883"/>
                  </a:cubicBezTo>
                  <a:cubicBezTo>
                    <a:pt x="1" y="1041"/>
                    <a:pt x="90" y="1221"/>
                    <a:pt x="248" y="1254"/>
                  </a:cubicBezTo>
                  <a:cubicBezTo>
                    <a:pt x="275" y="1262"/>
                    <a:pt x="302" y="1265"/>
                    <a:pt x="328" y="1265"/>
                  </a:cubicBezTo>
                  <a:cubicBezTo>
                    <a:pt x="465" y="1265"/>
                    <a:pt x="581" y="1173"/>
                    <a:pt x="619" y="1041"/>
                  </a:cubicBezTo>
                  <a:cubicBezTo>
                    <a:pt x="653" y="883"/>
                    <a:pt x="686" y="737"/>
                    <a:pt x="686" y="580"/>
                  </a:cubicBezTo>
                  <a:cubicBezTo>
                    <a:pt x="731" y="490"/>
                    <a:pt x="731" y="422"/>
                    <a:pt x="709" y="355"/>
                  </a:cubicBezTo>
                  <a:cubicBezTo>
                    <a:pt x="709" y="287"/>
                    <a:pt x="698" y="209"/>
                    <a:pt x="653" y="153"/>
                  </a:cubicBezTo>
                  <a:cubicBezTo>
                    <a:pt x="630" y="96"/>
                    <a:pt x="585" y="63"/>
                    <a:pt x="529" y="29"/>
                  </a:cubicBezTo>
                  <a:cubicBezTo>
                    <a:pt x="501" y="9"/>
                    <a:pt x="471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3562925" y="5860375"/>
              <a:ext cx="33650" cy="88275"/>
            </a:xfrm>
            <a:custGeom>
              <a:avLst/>
              <a:gdLst/>
              <a:ahLst/>
              <a:cxnLst/>
              <a:rect l="l" t="t" r="r" b="b"/>
              <a:pathLst>
                <a:path w="1346" h="3531" extrusionOk="0">
                  <a:moveTo>
                    <a:pt x="272" y="0"/>
                  </a:moveTo>
                  <a:cubicBezTo>
                    <a:pt x="121" y="0"/>
                    <a:pt x="0" y="118"/>
                    <a:pt x="42" y="284"/>
                  </a:cubicBezTo>
                  <a:cubicBezTo>
                    <a:pt x="76" y="408"/>
                    <a:pt x="165" y="498"/>
                    <a:pt x="244" y="599"/>
                  </a:cubicBezTo>
                  <a:cubicBezTo>
                    <a:pt x="312" y="689"/>
                    <a:pt x="379" y="790"/>
                    <a:pt x="435" y="902"/>
                  </a:cubicBezTo>
                  <a:cubicBezTo>
                    <a:pt x="536" y="1082"/>
                    <a:pt x="593" y="1296"/>
                    <a:pt x="615" y="1510"/>
                  </a:cubicBezTo>
                  <a:cubicBezTo>
                    <a:pt x="660" y="1779"/>
                    <a:pt x="649" y="2060"/>
                    <a:pt x="604" y="2308"/>
                  </a:cubicBezTo>
                  <a:cubicBezTo>
                    <a:pt x="593" y="2431"/>
                    <a:pt x="559" y="2544"/>
                    <a:pt x="548" y="2679"/>
                  </a:cubicBezTo>
                  <a:cubicBezTo>
                    <a:pt x="525" y="2825"/>
                    <a:pt x="447" y="3016"/>
                    <a:pt x="469" y="3185"/>
                  </a:cubicBezTo>
                  <a:cubicBezTo>
                    <a:pt x="480" y="3342"/>
                    <a:pt x="559" y="3477"/>
                    <a:pt x="728" y="3522"/>
                  </a:cubicBezTo>
                  <a:cubicBezTo>
                    <a:pt x="755" y="3528"/>
                    <a:pt x="782" y="3531"/>
                    <a:pt x="809" y="3531"/>
                  </a:cubicBezTo>
                  <a:cubicBezTo>
                    <a:pt x="940" y="3531"/>
                    <a:pt x="1065" y="3465"/>
                    <a:pt x="1121" y="3353"/>
                  </a:cubicBezTo>
                  <a:cubicBezTo>
                    <a:pt x="1211" y="3207"/>
                    <a:pt x="1222" y="3027"/>
                    <a:pt x="1245" y="2870"/>
                  </a:cubicBezTo>
                  <a:cubicBezTo>
                    <a:pt x="1278" y="2690"/>
                    <a:pt x="1301" y="2521"/>
                    <a:pt x="1323" y="2341"/>
                  </a:cubicBezTo>
                  <a:cubicBezTo>
                    <a:pt x="1346" y="2004"/>
                    <a:pt x="1335" y="1667"/>
                    <a:pt x="1256" y="1352"/>
                  </a:cubicBezTo>
                  <a:cubicBezTo>
                    <a:pt x="1177" y="1094"/>
                    <a:pt x="1065" y="835"/>
                    <a:pt x="930" y="610"/>
                  </a:cubicBezTo>
                  <a:cubicBezTo>
                    <a:pt x="840" y="486"/>
                    <a:pt x="761" y="374"/>
                    <a:pt x="660" y="262"/>
                  </a:cubicBezTo>
                  <a:cubicBezTo>
                    <a:pt x="559" y="160"/>
                    <a:pt x="469" y="14"/>
                    <a:pt x="312" y="3"/>
                  </a:cubicBezTo>
                  <a:cubicBezTo>
                    <a:pt x="298" y="1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3474025" y="6273175"/>
              <a:ext cx="27850" cy="129700"/>
            </a:xfrm>
            <a:custGeom>
              <a:avLst/>
              <a:gdLst/>
              <a:ahLst/>
              <a:cxnLst/>
              <a:rect l="l" t="t" r="r" b="b"/>
              <a:pathLst>
                <a:path w="1114" h="5188" extrusionOk="0">
                  <a:moveTo>
                    <a:pt x="532" y="1"/>
                  </a:moveTo>
                  <a:cubicBezTo>
                    <a:pt x="479" y="1"/>
                    <a:pt x="425" y="13"/>
                    <a:pt x="371" y="40"/>
                  </a:cubicBezTo>
                  <a:cubicBezTo>
                    <a:pt x="0" y="231"/>
                    <a:pt x="90" y="827"/>
                    <a:pt x="68" y="1175"/>
                  </a:cubicBezTo>
                  <a:cubicBezTo>
                    <a:pt x="56" y="1569"/>
                    <a:pt x="56" y="1951"/>
                    <a:pt x="68" y="2345"/>
                  </a:cubicBezTo>
                  <a:cubicBezTo>
                    <a:pt x="90" y="3132"/>
                    <a:pt x="113" y="3930"/>
                    <a:pt x="113" y="4717"/>
                  </a:cubicBezTo>
                  <a:cubicBezTo>
                    <a:pt x="113" y="5030"/>
                    <a:pt x="363" y="5188"/>
                    <a:pt x="612" y="5188"/>
                  </a:cubicBezTo>
                  <a:cubicBezTo>
                    <a:pt x="864" y="5188"/>
                    <a:pt x="1113" y="5027"/>
                    <a:pt x="1102" y="4705"/>
                  </a:cubicBezTo>
                  <a:cubicBezTo>
                    <a:pt x="1068" y="3862"/>
                    <a:pt x="1068" y="3019"/>
                    <a:pt x="1057" y="2153"/>
                  </a:cubicBezTo>
                  <a:cubicBezTo>
                    <a:pt x="1046" y="1737"/>
                    <a:pt x="1023" y="1333"/>
                    <a:pt x="1001" y="906"/>
                  </a:cubicBezTo>
                  <a:cubicBezTo>
                    <a:pt x="990" y="714"/>
                    <a:pt x="990" y="467"/>
                    <a:pt x="911" y="287"/>
                  </a:cubicBezTo>
                  <a:cubicBezTo>
                    <a:pt x="851" y="125"/>
                    <a:pt x="700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 rot="1559155">
            <a:off x="108691" y="4075383"/>
            <a:ext cx="1012031" cy="1057230"/>
            <a:chOff x="5145200" y="5500050"/>
            <a:chExt cx="929800" cy="952425"/>
          </a:xfrm>
        </p:grpSpPr>
        <p:sp>
          <p:nvSpPr>
            <p:cNvPr id="673" name="Google Shape;673;p24"/>
            <p:cNvSpPr/>
            <p:nvPr/>
          </p:nvSpPr>
          <p:spPr>
            <a:xfrm>
              <a:off x="5145200" y="5500050"/>
              <a:ext cx="905050" cy="795425"/>
            </a:xfrm>
            <a:custGeom>
              <a:avLst/>
              <a:gdLst/>
              <a:ahLst/>
              <a:cxnLst/>
              <a:rect l="l" t="t" r="r" b="b"/>
              <a:pathLst>
                <a:path w="36202" h="31817" extrusionOk="0">
                  <a:moveTo>
                    <a:pt x="16875" y="2567"/>
                  </a:moveTo>
                  <a:cubicBezTo>
                    <a:pt x="17848" y="2567"/>
                    <a:pt x="18686" y="3350"/>
                    <a:pt x="18686" y="4377"/>
                  </a:cubicBezTo>
                  <a:lnTo>
                    <a:pt x="18686" y="9357"/>
                  </a:lnTo>
                  <a:cubicBezTo>
                    <a:pt x="18686" y="10200"/>
                    <a:pt x="18068" y="10953"/>
                    <a:pt x="17224" y="11122"/>
                  </a:cubicBezTo>
                  <a:cubicBezTo>
                    <a:pt x="17110" y="11145"/>
                    <a:pt x="16995" y="11156"/>
                    <a:pt x="16881" y="11156"/>
                  </a:cubicBezTo>
                  <a:cubicBezTo>
                    <a:pt x="16161" y="11156"/>
                    <a:pt x="15494" y="10710"/>
                    <a:pt x="15212" y="10020"/>
                  </a:cubicBezTo>
                  <a:lnTo>
                    <a:pt x="13346" y="5411"/>
                  </a:lnTo>
                  <a:cubicBezTo>
                    <a:pt x="12919" y="4354"/>
                    <a:pt x="13548" y="3174"/>
                    <a:pt x="14661" y="2971"/>
                  </a:cubicBezTo>
                  <a:lnTo>
                    <a:pt x="16527" y="2600"/>
                  </a:lnTo>
                  <a:cubicBezTo>
                    <a:pt x="16644" y="2578"/>
                    <a:pt x="16760" y="2567"/>
                    <a:pt x="16875" y="2567"/>
                  </a:cubicBezTo>
                  <a:close/>
                  <a:moveTo>
                    <a:pt x="23871" y="3984"/>
                  </a:moveTo>
                  <a:cubicBezTo>
                    <a:pt x="24213" y="3984"/>
                    <a:pt x="24560" y="4080"/>
                    <a:pt x="24869" y="4287"/>
                  </a:cubicBezTo>
                  <a:lnTo>
                    <a:pt x="26455" y="5355"/>
                  </a:lnTo>
                  <a:cubicBezTo>
                    <a:pt x="27399" y="5973"/>
                    <a:pt x="27523" y="7311"/>
                    <a:pt x="26724" y="8120"/>
                  </a:cubicBezTo>
                  <a:lnTo>
                    <a:pt x="23194" y="11650"/>
                  </a:lnTo>
                  <a:cubicBezTo>
                    <a:pt x="22846" y="11999"/>
                    <a:pt x="22382" y="12181"/>
                    <a:pt x="21914" y="12181"/>
                  </a:cubicBezTo>
                  <a:cubicBezTo>
                    <a:pt x="21567" y="12181"/>
                    <a:pt x="21218" y="12081"/>
                    <a:pt x="20912" y="11875"/>
                  </a:cubicBezTo>
                  <a:cubicBezTo>
                    <a:pt x="20204" y="11403"/>
                    <a:pt x="19934" y="10470"/>
                    <a:pt x="20260" y="9683"/>
                  </a:cubicBezTo>
                  <a:lnTo>
                    <a:pt x="22194" y="5085"/>
                  </a:lnTo>
                  <a:cubicBezTo>
                    <a:pt x="22488" y="4390"/>
                    <a:pt x="23169" y="3984"/>
                    <a:pt x="23871" y="3984"/>
                  </a:cubicBezTo>
                  <a:close/>
                  <a:moveTo>
                    <a:pt x="9061" y="6863"/>
                  </a:moveTo>
                  <a:cubicBezTo>
                    <a:pt x="9518" y="6863"/>
                    <a:pt x="9979" y="7035"/>
                    <a:pt x="10333" y="7390"/>
                  </a:cubicBezTo>
                  <a:lnTo>
                    <a:pt x="13863" y="10920"/>
                  </a:lnTo>
                  <a:cubicBezTo>
                    <a:pt x="14459" y="11527"/>
                    <a:pt x="14560" y="12482"/>
                    <a:pt x="14088" y="13191"/>
                  </a:cubicBezTo>
                  <a:cubicBezTo>
                    <a:pt x="13741" y="13706"/>
                    <a:pt x="13170" y="13991"/>
                    <a:pt x="12584" y="13991"/>
                  </a:cubicBezTo>
                  <a:cubicBezTo>
                    <a:pt x="12352" y="13991"/>
                    <a:pt x="12119" y="13946"/>
                    <a:pt x="11896" y="13854"/>
                  </a:cubicBezTo>
                  <a:lnTo>
                    <a:pt x="7297" y="11920"/>
                  </a:lnTo>
                  <a:cubicBezTo>
                    <a:pt x="6241" y="11471"/>
                    <a:pt x="5858" y="10189"/>
                    <a:pt x="6499" y="9245"/>
                  </a:cubicBezTo>
                  <a:lnTo>
                    <a:pt x="7567" y="7659"/>
                  </a:lnTo>
                  <a:cubicBezTo>
                    <a:pt x="7917" y="7134"/>
                    <a:pt x="8487" y="6863"/>
                    <a:pt x="9061" y="6863"/>
                  </a:cubicBezTo>
                  <a:close/>
                  <a:moveTo>
                    <a:pt x="29390" y="10987"/>
                  </a:moveTo>
                  <a:cubicBezTo>
                    <a:pt x="30221" y="10987"/>
                    <a:pt x="30984" y="11563"/>
                    <a:pt x="31143" y="12437"/>
                  </a:cubicBezTo>
                  <a:lnTo>
                    <a:pt x="31514" y="14304"/>
                  </a:lnTo>
                  <a:cubicBezTo>
                    <a:pt x="31727" y="15417"/>
                    <a:pt x="30884" y="16462"/>
                    <a:pt x="29737" y="16462"/>
                  </a:cubicBezTo>
                  <a:lnTo>
                    <a:pt x="24757" y="16462"/>
                  </a:lnTo>
                  <a:cubicBezTo>
                    <a:pt x="23891" y="16462"/>
                    <a:pt x="23149" y="15855"/>
                    <a:pt x="22981" y="15001"/>
                  </a:cubicBezTo>
                  <a:cubicBezTo>
                    <a:pt x="22812" y="14135"/>
                    <a:pt x="23295" y="13303"/>
                    <a:pt x="24094" y="12988"/>
                  </a:cubicBezTo>
                  <a:lnTo>
                    <a:pt x="28703" y="11122"/>
                  </a:lnTo>
                  <a:cubicBezTo>
                    <a:pt x="28930" y="11030"/>
                    <a:pt x="29162" y="10987"/>
                    <a:pt x="29390" y="10987"/>
                  </a:cubicBezTo>
                  <a:close/>
                  <a:moveTo>
                    <a:pt x="11581" y="15450"/>
                  </a:moveTo>
                  <a:cubicBezTo>
                    <a:pt x="12446" y="15450"/>
                    <a:pt x="13188" y="16046"/>
                    <a:pt x="13357" y="16912"/>
                  </a:cubicBezTo>
                  <a:cubicBezTo>
                    <a:pt x="13526" y="17766"/>
                    <a:pt x="13031" y="18598"/>
                    <a:pt x="12244" y="18913"/>
                  </a:cubicBezTo>
                  <a:lnTo>
                    <a:pt x="7635" y="20791"/>
                  </a:lnTo>
                  <a:cubicBezTo>
                    <a:pt x="7412" y="20878"/>
                    <a:pt x="7183" y="20919"/>
                    <a:pt x="6960" y="20919"/>
                  </a:cubicBezTo>
                  <a:cubicBezTo>
                    <a:pt x="6123" y="20919"/>
                    <a:pt x="5355" y="20342"/>
                    <a:pt x="5195" y="19464"/>
                  </a:cubicBezTo>
                  <a:lnTo>
                    <a:pt x="4824" y="17598"/>
                  </a:lnTo>
                  <a:cubicBezTo>
                    <a:pt x="4610" y="16485"/>
                    <a:pt x="5454" y="15450"/>
                    <a:pt x="6600" y="15450"/>
                  </a:cubicBezTo>
                  <a:close/>
                  <a:moveTo>
                    <a:pt x="23753" y="17910"/>
                  </a:moveTo>
                  <a:cubicBezTo>
                    <a:pt x="23985" y="17910"/>
                    <a:pt x="24219" y="17955"/>
                    <a:pt x="24442" y="18047"/>
                  </a:cubicBezTo>
                  <a:lnTo>
                    <a:pt x="29040" y="19981"/>
                  </a:lnTo>
                  <a:cubicBezTo>
                    <a:pt x="30075" y="20420"/>
                    <a:pt x="30468" y="21712"/>
                    <a:pt x="29839" y="22657"/>
                  </a:cubicBezTo>
                  <a:lnTo>
                    <a:pt x="28770" y="24242"/>
                  </a:lnTo>
                  <a:cubicBezTo>
                    <a:pt x="28420" y="24767"/>
                    <a:pt x="27851" y="25039"/>
                    <a:pt x="27277" y="25039"/>
                  </a:cubicBezTo>
                  <a:cubicBezTo>
                    <a:pt x="26819" y="25039"/>
                    <a:pt x="26359" y="24866"/>
                    <a:pt x="26005" y="24512"/>
                  </a:cubicBezTo>
                  <a:lnTo>
                    <a:pt x="22475" y="20982"/>
                  </a:lnTo>
                  <a:cubicBezTo>
                    <a:pt x="21868" y="20375"/>
                    <a:pt x="21778" y="19419"/>
                    <a:pt x="22250" y="18711"/>
                  </a:cubicBezTo>
                  <a:cubicBezTo>
                    <a:pt x="22596" y="18195"/>
                    <a:pt x="23168" y="17910"/>
                    <a:pt x="23753" y="17910"/>
                  </a:cubicBezTo>
                  <a:close/>
                  <a:moveTo>
                    <a:pt x="14410" y="19720"/>
                  </a:moveTo>
                  <a:cubicBezTo>
                    <a:pt x="14755" y="19720"/>
                    <a:pt x="15102" y="19820"/>
                    <a:pt x="15403" y="20026"/>
                  </a:cubicBezTo>
                  <a:cubicBezTo>
                    <a:pt x="16123" y="20498"/>
                    <a:pt x="16393" y="21431"/>
                    <a:pt x="16066" y="22218"/>
                  </a:cubicBezTo>
                  <a:lnTo>
                    <a:pt x="14133" y="26816"/>
                  </a:lnTo>
                  <a:cubicBezTo>
                    <a:pt x="13840" y="27522"/>
                    <a:pt x="13166" y="27922"/>
                    <a:pt x="12469" y="27922"/>
                  </a:cubicBezTo>
                  <a:cubicBezTo>
                    <a:pt x="12122" y="27922"/>
                    <a:pt x="11771" y="27824"/>
                    <a:pt x="11457" y="27615"/>
                  </a:cubicBezTo>
                  <a:lnTo>
                    <a:pt x="9872" y="26547"/>
                  </a:lnTo>
                  <a:cubicBezTo>
                    <a:pt x="8928" y="25917"/>
                    <a:pt x="8804" y="24579"/>
                    <a:pt x="9602" y="23781"/>
                  </a:cubicBezTo>
                  <a:lnTo>
                    <a:pt x="13132" y="20251"/>
                  </a:lnTo>
                  <a:cubicBezTo>
                    <a:pt x="13481" y="19902"/>
                    <a:pt x="13945" y="19720"/>
                    <a:pt x="14410" y="19720"/>
                  </a:cubicBezTo>
                  <a:close/>
                  <a:moveTo>
                    <a:pt x="19456" y="20745"/>
                  </a:moveTo>
                  <a:cubicBezTo>
                    <a:pt x="20176" y="20745"/>
                    <a:pt x="20844" y="21191"/>
                    <a:pt x="21126" y="21881"/>
                  </a:cubicBezTo>
                  <a:lnTo>
                    <a:pt x="22992" y="26490"/>
                  </a:lnTo>
                  <a:cubicBezTo>
                    <a:pt x="23430" y="27547"/>
                    <a:pt x="22801" y="28728"/>
                    <a:pt x="21676" y="28952"/>
                  </a:cubicBezTo>
                  <a:lnTo>
                    <a:pt x="19810" y="29312"/>
                  </a:lnTo>
                  <a:cubicBezTo>
                    <a:pt x="19693" y="29335"/>
                    <a:pt x="19577" y="29345"/>
                    <a:pt x="19463" y="29345"/>
                  </a:cubicBezTo>
                  <a:cubicBezTo>
                    <a:pt x="18489" y="29345"/>
                    <a:pt x="17652" y="28563"/>
                    <a:pt x="17652" y="27547"/>
                  </a:cubicBezTo>
                  <a:lnTo>
                    <a:pt x="17652" y="22556"/>
                  </a:lnTo>
                  <a:cubicBezTo>
                    <a:pt x="17652" y="21701"/>
                    <a:pt x="18259" y="20959"/>
                    <a:pt x="19113" y="20779"/>
                  </a:cubicBezTo>
                  <a:cubicBezTo>
                    <a:pt x="19228" y="20756"/>
                    <a:pt x="19343" y="20745"/>
                    <a:pt x="19456" y="20745"/>
                  </a:cubicBezTo>
                  <a:close/>
                  <a:moveTo>
                    <a:pt x="18120" y="1"/>
                  </a:moveTo>
                  <a:cubicBezTo>
                    <a:pt x="13007" y="1"/>
                    <a:pt x="7982" y="2462"/>
                    <a:pt x="4914" y="7030"/>
                  </a:cubicBezTo>
                  <a:cubicBezTo>
                    <a:pt x="1" y="14304"/>
                    <a:pt x="1935" y="24197"/>
                    <a:pt x="9220" y="29099"/>
                  </a:cubicBezTo>
                  <a:cubicBezTo>
                    <a:pt x="11945" y="30936"/>
                    <a:pt x="15035" y="31816"/>
                    <a:pt x="18092" y="31816"/>
                  </a:cubicBezTo>
                  <a:cubicBezTo>
                    <a:pt x="23208" y="31816"/>
                    <a:pt x="28232" y="29353"/>
                    <a:pt x="31300" y="24793"/>
                  </a:cubicBezTo>
                  <a:cubicBezTo>
                    <a:pt x="36202" y="17508"/>
                    <a:pt x="34268" y="7614"/>
                    <a:pt x="26983" y="2713"/>
                  </a:cubicBezTo>
                  <a:cubicBezTo>
                    <a:pt x="24262" y="879"/>
                    <a:pt x="21176" y="1"/>
                    <a:pt x="181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5363188" y="5961000"/>
              <a:ext cx="650950" cy="491475"/>
            </a:xfrm>
            <a:custGeom>
              <a:avLst/>
              <a:gdLst/>
              <a:ahLst/>
              <a:cxnLst/>
              <a:rect l="l" t="t" r="r" b="b"/>
              <a:pathLst>
                <a:path w="26038" h="19659" extrusionOk="0">
                  <a:moveTo>
                    <a:pt x="0" y="0"/>
                  </a:moveTo>
                  <a:lnTo>
                    <a:pt x="0" y="0"/>
                  </a:lnTo>
                  <a:cubicBezTo>
                    <a:pt x="1936" y="7327"/>
                    <a:pt x="10805" y="19659"/>
                    <a:pt x="24668" y="19659"/>
                  </a:cubicBezTo>
                  <a:cubicBezTo>
                    <a:pt x="24972" y="19659"/>
                    <a:pt x="25279" y="19653"/>
                    <a:pt x="25588" y="19641"/>
                  </a:cubicBezTo>
                  <a:lnTo>
                    <a:pt x="26038" y="14829"/>
                  </a:lnTo>
                  <a:lnTo>
                    <a:pt x="26038" y="14829"/>
                  </a:lnTo>
                  <a:cubicBezTo>
                    <a:pt x="26038" y="14829"/>
                    <a:pt x="25229" y="15156"/>
                    <a:pt x="23750" y="15156"/>
                  </a:cubicBezTo>
                  <a:cubicBezTo>
                    <a:pt x="20937" y="15156"/>
                    <a:pt x="15700" y="13973"/>
                    <a:pt x="8994" y="71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5352925" y="5664250"/>
              <a:ext cx="538800" cy="538825"/>
            </a:xfrm>
            <a:custGeom>
              <a:avLst/>
              <a:gdLst/>
              <a:ahLst/>
              <a:cxnLst/>
              <a:rect l="l" t="t" r="r" b="b"/>
              <a:pathLst>
                <a:path w="21552" h="21553" extrusionOk="0">
                  <a:moveTo>
                    <a:pt x="10782" y="1"/>
                  </a:moveTo>
                  <a:cubicBezTo>
                    <a:pt x="4823" y="1"/>
                    <a:pt x="0" y="4824"/>
                    <a:pt x="0" y="10771"/>
                  </a:cubicBezTo>
                  <a:cubicBezTo>
                    <a:pt x="0" y="16730"/>
                    <a:pt x="4823" y="21553"/>
                    <a:pt x="10782" y="21553"/>
                  </a:cubicBezTo>
                  <a:cubicBezTo>
                    <a:pt x="16729" y="21553"/>
                    <a:pt x="21552" y="16730"/>
                    <a:pt x="21552" y="10771"/>
                  </a:cubicBezTo>
                  <a:cubicBezTo>
                    <a:pt x="21552" y="4824"/>
                    <a:pt x="16729" y="1"/>
                    <a:pt x="10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5169950" y="5536325"/>
              <a:ext cx="905050" cy="795400"/>
            </a:xfrm>
            <a:custGeom>
              <a:avLst/>
              <a:gdLst/>
              <a:ahLst/>
              <a:cxnLst/>
              <a:rect l="l" t="t" r="r" b="b"/>
              <a:pathLst>
                <a:path w="36202" h="31816" extrusionOk="0">
                  <a:moveTo>
                    <a:pt x="16859" y="2547"/>
                  </a:moveTo>
                  <a:cubicBezTo>
                    <a:pt x="17837" y="2547"/>
                    <a:pt x="18674" y="3332"/>
                    <a:pt x="18674" y="4353"/>
                  </a:cubicBezTo>
                  <a:lnTo>
                    <a:pt x="18674" y="9345"/>
                  </a:lnTo>
                  <a:cubicBezTo>
                    <a:pt x="18674" y="10188"/>
                    <a:pt x="18067" y="10930"/>
                    <a:pt x="17213" y="11099"/>
                  </a:cubicBezTo>
                  <a:cubicBezTo>
                    <a:pt x="17096" y="11122"/>
                    <a:pt x="16979" y="11133"/>
                    <a:pt x="16864" y="11133"/>
                  </a:cubicBezTo>
                  <a:cubicBezTo>
                    <a:pt x="16146" y="11133"/>
                    <a:pt x="15481" y="10696"/>
                    <a:pt x="15200" y="10008"/>
                  </a:cubicBezTo>
                  <a:lnTo>
                    <a:pt x="13334" y="5388"/>
                  </a:lnTo>
                  <a:cubicBezTo>
                    <a:pt x="12918" y="4342"/>
                    <a:pt x="13548" y="3162"/>
                    <a:pt x="14661" y="2948"/>
                  </a:cubicBezTo>
                  <a:lnTo>
                    <a:pt x="16527" y="2577"/>
                  </a:lnTo>
                  <a:cubicBezTo>
                    <a:pt x="16639" y="2557"/>
                    <a:pt x="16749" y="2547"/>
                    <a:pt x="16859" y="2547"/>
                  </a:cubicBezTo>
                  <a:close/>
                  <a:moveTo>
                    <a:pt x="23864" y="3964"/>
                  </a:moveTo>
                  <a:cubicBezTo>
                    <a:pt x="24208" y="3964"/>
                    <a:pt x="24557" y="4063"/>
                    <a:pt x="24869" y="4275"/>
                  </a:cubicBezTo>
                  <a:lnTo>
                    <a:pt x="26454" y="5343"/>
                  </a:lnTo>
                  <a:cubicBezTo>
                    <a:pt x="27398" y="5972"/>
                    <a:pt x="27533" y="7310"/>
                    <a:pt x="26724" y="8108"/>
                  </a:cubicBezTo>
                  <a:lnTo>
                    <a:pt x="23205" y="11638"/>
                  </a:lnTo>
                  <a:cubicBezTo>
                    <a:pt x="22855" y="11982"/>
                    <a:pt x="22390" y="12161"/>
                    <a:pt x="21921" y="12161"/>
                  </a:cubicBezTo>
                  <a:cubicBezTo>
                    <a:pt x="21575" y="12161"/>
                    <a:pt x="21228" y="12064"/>
                    <a:pt x="20923" y="11863"/>
                  </a:cubicBezTo>
                  <a:cubicBezTo>
                    <a:pt x="20203" y="11380"/>
                    <a:pt x="19944" y="10458"/>
                    <a:pt x="20259" y="9671"/>
                  </a:cubicBezTo>
                  <a:lnTo>
                    <a:pt x="22204" y="5073"/>
                  </a:lnTo>
                  <a:cubicBezTo>
                    <a:pt x="22490" y="4372"/>
                    <a:pt x="23165" y="3964"/>
                    <a:pt x="23864" y="3964"/>
                  </a:cubicBezTo>
                  <a:close/>
                  <a:moveTo>
                    <a:pt x="9047" y="6850"/>
                  </a:moveTo>
                  <a:cubicBezTo>
                    <a:pt x="9507" y="6850"/>
                    <a:pt x="9972" y="7022"/>
                    <a:pt x="10332" y="7378"/>
                  </a:cubicBezTo>
                  <a:lnTo>
                    <a:pt x="13851" y="10896"/>
                  </a:lnTo>
                  <a:cubicBezTo>
                    <a:pt x="14458" y="11504"/>
                    <a:pt x="14559" y="12459"/>
                    <a:pt x="14076" y="13179"/>
                  </a:cubicBezTo>
                  <a:cubicBezTo>
                    <a:pt x="13737" y="13695"/>
                    <a:pt x="13161" y="13974"/>
                    <a:pt x="12571" y="13974"/>
                  </a:cubicBezTo>
                  <a:cubicBezTo>
                    <a:pt x="12340" y="13974"/>
                    <a:pt x="12106" y="13931"/>
                    <a:pt x="11884" y="13842"/>
                  </a:cubicBezTo>
                  <a:lnTo>
                    <a:pt x="7285" y="11897"/>
                  </a:lnTo>
                  <a:cubicBezTo>
                    <a:pt x="6240" y="11470"/>
                    <a:pt x="5858" y="10177"/>
                    <a:pt x="6487" y="9233"/>
                  </a:cubicBezTo>
                  <a:lnTo>
                    <a:pt x="7555" y="7636"/>
                  </a:lnTo>
                  <a:cubicBezTo>
                    <a:pt x="7905" y="7118"/>
                    <a:pt x="8472" y="6850"/>
                    <a:pt x="9047" y="6850"/>
                  </a:cubicBezTo>
                  <a:close/>
                  <a:moveTo>
                    <a:pt x="29383" y="10981"/>
                  </a:moveTo>
                  <a:cubicBezTo>
                    <a:pt x="30214" y="10981"/>
                    <a:pt x="30985" y="11558"/>
                    <a:pt x="31153" y="12437"/>
                  </a:cubicBezTo>
                  <a:lnTo>
                    <a:pt x="31524" y="14303"/>
                  </a:lnTo>
                  <a:cubicBezTo>
                    <a:pt x="31727" y="15416"/>
                    <a:pt x="30883" y="16450"/>
                    <a:pt x="29748" y="16450"/>
                  </a:cubicBezTo>
                  <a:lnTo>
                    <a:pt x="24756" y="16450"/>
                  </a:lnTo>
                  <a:cubicBezTo>
                    <a:pt x="23902" y="16450"/>
                    <a:pt x="23160" y="15843"/>
                    <a:pt x="22991" y="14989"/>
                  </a:cubicBezTo>
                  <a:cubicBezTo>
                    <a:pt x="22834" y="14146"/>
                    <a:pt x="23295" y="13302"/>
                    <a:pt x="24104" y="12976"/>
                  </a:cubicBezTo>
                  <a:lnTo>
                    <a:pt x="28714" y="11110"/>
                  </a:lnTo>
                  <a:cubicBezTo>
                    <a:pt x="28934" y="11022"/>
                    <a:pt x="29161" y="10981"/>
                    <a:pt x="29383" y="10981"/>
                  </a:cubicBezTo>
                  <a:close/>
                  <a:moveTo>
                    <a:pt x="11580" y="15427"/>
                  </a:moveTo>
                  <a:cubicBezTo>
                    <a:pt x="12434" y="15427"/>
                    <a:pt x="13177" y="16034"/>
                    <a:pt x="13345" y="16889"/>
                  </a:cubicBezTo>
                  <a:cubicBezTo>
                    <a:pt x="13491" y="17732"/>
                    <a:pt x="13042" y="18575"/>
                    <a:pt x="12243" y="18901"/>
                  </a:cubicBezTo>
                  <a:lnTo>
                    <a:pt x="7634" y="20767"/>
                  </a:lnTo>
                  <a:cubicBezTo>
                    <a:pt x="7409" y="20858"/>
                    <a:pt x="7178" y="20901"/>
                    <a:pt x="6953" y="20901"/>
                  </a:cubicBezTo>
                  <a:cubicBezTo>
                    <a:pt x="6118" y="20901"/>
                    <a:pt x="5351" y="20319"/>
                    <a:pt x="5183" y="19452"/>
                  </a:cubicBezTo>
                  <a:lnTo>
                    <a:pt x="4823" y="17574"/>
                  </a:lnTo>
                  <a:cubicBezTo>
                    <a:pt x="4610" y="16473"/>
                    <a:pt x="5453" y="15427"/>
                    <a:pt x="6588" y="15427"/>
                  </a:cubicBezTo>
                  <a:close/>
                  <a:moveTo>
                    <a:pt x="23754" y="17892"/>
                  </a:moveTo>
                  <a:cubicBezTo>
                    <a:pt x="23985" y="17892"/>
                    <a:pt x="24219" y="17935"/>
                    <a:pt x="24441" y="18024"/>
                  </a:cubicBezTo>
                  <a:lnTo>
                    <a:pt x="29028" y="19969"/>
                  </a:lnTo>
                  <a:cubicBezTo>
                    <a:pt x="30074" y="20408"/>
                    <a:pt x="30467" y="21700"/>
                    <a:pt x="29838" y="22634"/>
                  </a:cubicBezTo>
                  <a:lnTo>
                    <a:pt x="28770" y="24230"/>
                  </a:lnTo>
                  <a:cubicBezTo>
                    <a:pt x="28413" y="24749"/>
                    <a:pt x="27845" y="25021"/>
                    <a:pt x="27271" y="25021"/>
                  </a:cubicBezTo>
                  <a:cubicBezTo>
                    <a:pt x="26813" y="25021"/>
                    <a:pt x="26352" y="24848"/>
                    <a:pt x="25993" y="24489"/>
                  </a:cubicBezTo>
                  <a:lnTo>
                    <a:pt x="22474" y="20970"/>
                  </a:lnTo>
                  <a:cubicBezTo>
                    <a:pt x="21867" y="20363"/>
                    <a:pt x="21766" y="19407"/>
                    <a:pt x="22249" y="18687"/>
                  </a:cubicBezTo>
                  <a:cubicBezTo>
                    <a:pt x="22588" y="18171"/>
                    <a:pt x="23164" y="17892"/>
                    <a:pt x="23754" y="17892"/>
                  </a:cubicBezTo>
                  <a:close/>
                  <a:moveTo>
                    <a:pt x="14413" y="19720"/>
                  </a:moveTo>
                  <a:cubicBezTo>
                    <a:pt x="14758" y="19720"/>
                    <a:pt x="15107" y="19820"/>
                    <a:pt x="15414" y="20025"/>
                  </a:cubicBezTo>
                  <a:cubicBezTo>
                    <a:pt x="16133" y="20497"/>
                    <a:pt x="16403" y="21431"/>
                    <a:pt x="16077" y="22218"/>
                  </a:cubicBezTo>
                  <a:lnTo>
                    <a:pt x="14132" y="26804"/>
                  </a:lnTo>
                  <a:cubicBezTo>
                    <a:pt x="13830" y="27513"/>
                    <a:pt x="13159" y="27919"/>
                    <a:pt x="12465" y="27919"/>
                  </a:cubicBezTo>
                  <a:cubicBezTo>
                    <a:pt x="12125" y="27919"/>
                    <a:pt x="11779" y="27821"/>
                    <a:pt x="11468" y="27614"/>
                  </a:cubicBezTo>
                  <a:lnTo>
                    <a:pt x="9882" y="26546"/>
                  </a:lnTo>
                  <a:cubicBezTo>
                    <a:pt x="8938" y="25916"/>
                    <a:pt x="8814" y="24578"/>
                    <a:pt x="9613" y="23780"/>
                  </a:cubicBezTo>
                  <a:lnTo>
                    <a:pt x="13143" y="20250"/>
                  </a:lnTo>
                  <a:cubicBezTo>
                    <a:pt x="13485" y="19901"/>
                    <a:pt x="13946" y="19720"/>
                    <a:pt x="14413" y="19720"/>
                  </a:cubicBezTo>
                  <a:close/>
                  <a:moveTo>
                    <a:pt x="19472" y="20733"/>
                  </a:moveTo>
                  <a:cubicBezTo>
                    <a:pt x="20190" y="20733"/>
                    <a:pt x="20855" y="21171"/>
                    <a:pt x="21136" y="21869"/>
                  </a:cubicBezTo>
                  <a:lnTo>
                    <a:pt x="23002" y="26478"/>
                  </a:lnTo>
                  <a:cubicBezTo>
                    <a:pt x="23430" y="27524"/>
                    <a:pt x="22789" y="28704"/>
                    <a:pt x="21687" y="28929"/>
                  </a:cubicBezTo>
                  <a:lnTo>
                    <a:pt x="19810" y="29300"/>
                  </a:lnTo>
                  <a:cubicBezTo>
                    <a:pt x="19694" y="29323"/>
                    <a:pt x="19579" y="29333"/>
                    <a:pt x="19466" y="29333"/>
                  </a:cubicBezTo>
                  <a:cubicBezTo>
                    <a:pt x="18500" y="29333"/>
                    <a:pt x="17662" y="28550"/>
                    <a:pt x="17662" y="27524"/>
                  </a:cubicBezTo>
                  <a:lnTo>
                    <a:pt x="17662" y="22544"/>
                  </a:lnTo>
                  <a:cubicBezTo>
                    <a:pt x="17662" y="21678"/>
                    <a:pt x="18269" y="20936"/>
                    <a:pt x="19124" y="20767"/>
                  </a:cubicBezTo>
                  <a:cubicBezTo>
                    <a:pt x="19240" y="20744"/>
                    <a:pt x="19357" y="20733"/>
                    <a:pt x="19472" y="20733"/>
                  </a:cubicBezTo>
                  <a:close/>
                  <a:moveTo>
                    <a:pt x="18111" y="0"/>
                  </a:moveTo>
                  <a:cubicBezTo>
                    <a:pt x="12995" y="0"/>
                    <a:pt x="7970" y="2462"/>
                    <a:pt x="4902" y="7029"/>
                  </a:cubicBezTo>
                  <a:cubicBezTo>
                    <a:pt x="0" y="14303"/>
                    <a:pt x="1923" y="24196"/>
                    <a:pt x="9219" y="29098"/>
                  </a:cubicBezTo>
                  <a:cubicBezTo>
                    <a:pt x="11940" y="30936"/>
                    <a:pt x="15027" y="31815"/>
                    <a:pt x="18084" y="31815"/>
                  </a:cubicBezTo>
                  <a:cubicBezTo>
                    <a:pt x="23198" y="31815"/>
                    <a:pt x="28224" y="29352"/>
                    <a:pt x="31299" y="24792"/>
                  </a:cubicBezTo>
                  <a:cubicBezTo>
                    <a:pt x="36201" y="17496"/>
                    <a:pt x="34256" y="7614"/>
                    <a:pt x="26982" y="2712"/>
                  </a:cubicBezTo>
                  <a:cubicBezTo>
                    <a:pt x="24258" y="879"/>
                    <a:pt x="21168" y="0"/>
                    <a:pt x="18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5564000" y="5882375"/>
              <a:ext cx="117225" cy="102850"/>
            </a:xfrm>
            <a:custGeom>
              <a:avLst/>
              <a:gdLst/>
              <a:ahLst/>
              <a:cxnLst/>
              <a:rect l="l" t="t" r="r" b="b"/>
              <a:pathLst>
                <a:path w="4689" h="4114" extrusionOk="0">
                  <a:moveTo>
                    <a:pt x="2347" y="1"/>
                  </a:moveTo>
                  <a:cubicBezTo>
                    <a:pt x="1686" y="1"/>
                    <a:pt x="1036" y="319"/>
                    <a:pt x="641" y="911"/>
                  </a:cubicBezTo>
                  <a:cubicBezTo>
                    <a:pt x="0" y="1855"/>
                    <a:pt x="259" y="3137"/>
                    <a:pt x="1203" y="3766"/>
                  </a:cubicBezTo>
                  <a:cubicBezTo>
                    <a:pt x="1552" y="4001"/>
                    <a:pt x="1948" y="4114"/>
                    <a:pt x="2342" y="4114"/>
                  </a:cubicBezTo>
                  <a:cubicBezTo>
                    <a:pt x="3002" y="4114"/>
                    <a:pt x="3653" y="3796"/>
                    <a:pt x="4048" y="3204"/>
                  </a:cubicBezTo>
                  <a:cubicBezTo>
                    <a:pt x="4688" y="2260"/>
                    <a:pt x="4419" y="978"/>
                    <a:pt x="3485" y="348"/>
                  </a:cubicBezTo>
                  <a:cubicBezTo>
                    <a:pt x="3137" y="113"/>
                    <a:pt x="2740" y="1"/>
                    <a:pt x="2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5587325" y="5902625"/>
              <a:ext cx="70575" cy="62375"/>
            </a:xfrm>
            <a:custGeom>
              <a:avLst/>
              <a:gdLst/>
              <a:ahLst/>
              <a:cxnLst/>
              <a:rect l="l" t="t" r="r" b="b"/>
              <a:pathLst>
                <a:path w="2823" h="2495" extrusionOk="0">
                  <a:moveTo>
                    <a:pt x="1404" y="1"/>
                  </a:moveTo>
                  <a:cubicBezTo>
                    <a:pt x="1004" y="1"/>
                    <a:pt x="614" y="192"/>
                    <a:pt x="383" y="550"/>
                  </a:cubicBezTo>
                  <a:cubicBezTo>
                    <a:pt x="0" y="1124"/>
                    <a:pt x="135" y="1899"/>
                    <a:pt x="720" y="2282"/>
                  </a:cubicBezTo>
                  <a:cubicBezTo>
                    <a:pt x="935" y="2425"/>
                    <a:pt x="1179" y="2494"/>
                    <a:pt x="1419" y="2494"/>
                  </a:cubicBezTo>
                  <a:cubicBezTo>
                    <a:pt x="1818" y="2494"/>
                    <a:pt x="2208" y="2303"/>
                    <a:pt x="2440" y="1944"/>
                  </a:cubicBezTo>
                  <a:cubicBezTo>
                    <a:pt x="2822" y="1371"/>
                    <a:pt x="2665" y="595"/>
                    <a:pt x="2103" y="213"/>
                  </a:cubicBezTo>
                  <a:cubicBezTo>
                    <a:pt x="1888" y="70"/>
                    <a:pt x="1644" y="1"/>
                    <a:pt x="1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5899025" y="5693875"/>
              <a:ext cx="91375" cy="165000"/>
            </a:xfrm>
            <a:custGeom>
              <a:avLst/>
              <a:gdLst/>
              <a:ahLst/>
              <a:cxnLst/>
              <a:rect l="l" t="t" r="r" b="b"/>
              <a:pathLst>
                <a:path w="3655" h="6600" extrusionOk="0">
                  <a:moveTo>
                    <a:pt x="371" y="0"/>
                  </a:moveTo>
                  <a:cubicBezTo>
                    <a:pt x="285" y="0"/>
                    <a:pt x="198" y="34"/>
                    <a:pt x="135" y="98"/>
                  </a:cubicBezTo>
                  <a:cubicBezTo>
                    <a:pt x="0" y="232"/>
                    <a:pt x="12" y="435"/>
                    <a:pt x="135" y="570"/>
                  </a:cubicBezTo>
                  <a:cubicBezTo>
                    <a:pt x="169" y="581"/>
                    <a:pt x="2136" y="2537"/>
                    <a:pt x="2957" y="6326"/>
                  </a:cubicBezTo>
                  <a:cubicBezTo>
                    <a:pt x="2980" y="6427"/>
                    <a:pt x="3036" y="6494"/>
                    <a:pt x="3103" y="6539"/>
                  </a:cubicBezTo>
                  <a:cubicBezTo>
                    <a:pt x="3156" y="6583"/>
                    <a:pt x="3228" y="6600"/>
                    <a:pt x="3295" y="6600"/>
                  </a:cubicBezTo>
                  <a:cubicBezTo>
                    <a:pt x="3314" y="6600"/>
                    <a:pt x="3333" y="6598"/>
                    <a:pt x="3351" y="6596"/>
                  </a:cubicBezTo>
                  <a:cubicBezTo>
                    <a:pt x="3542" y="6551"/>
                    <a:pt x="3654" y="6382"/>
                    <a:pt x="3609" y="6202"/>
                  </a:cubicBezTo>
                  <a:cubicBezTo>
                    <a:pt x="2721" y="2200"/>
                    <a:pt x="686" y="187"/>
                    <a:pt x="596" y="98"/>
                  </a:cubicBezTo>
                  <a:cubicBezTo>
                    <a:pt x="536" y="32"/>
                    <a:pt x="454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5255675" y="6006525"/>
              <a:ext cx="68875" cy="139275"/>
            </a:xfrm>
            <a:custGeom>
              <a:avLst/>
              <a:gdLst/>
              <a:ahLst/>
              <a:cxnLst/>
              <a:rect l="l" t="t" r="r" b="b"/>
              <a:pathLst>
                <a:path w="2755" h="5571" extrusionOk="0">
                  <a:moveTo>
                    <a:pt x="349" y="0"/>
                  </a:moveTo>
                  <a:cubicBezTo>
                    <a:pt x="334" y="0"/>
                    <a:pt x="319" y="1"/>
                    <a:pt x="304" y="3"/>
                  </a:cubicBezTo>
                  <a:cubicBezTo>
                    <a:pt x="124" y="37"/>
                    <a:pt x="0" y="205"/>
                    <a:pt x="23" y="385"/>
                  </a:cubicBezTo>
                  <a:cubicBezTo>
                    <a:pt x="472" y="3758"/>
                    <a:pt x="2080" y="5399"/>
                    <a:pt x="2148" y="5478"/>
                  </a:cubicBezTo>
                  <a:cubicBezTo>
                    <a:pt x="2181" y="5489"/>
                    <a:pt x="2193" y="5501"/>
                    <a:pt x="2204" y="5512"/>
                  </a:cubicBezTo>
                  <a:cubicBezTo>
                    <a:pt x="2256" y="5550"/>
                    <a:pt x="2321" y="5570"/>
                    <a:pt x="2387" y="5570"/>
                  </a:cubicBezTo>
                  <a:cubicBezTo>
                    <a:pt x="2476" y="5570"/>
                    <a:pt x="2566" y="5533"/>
                    <a:pt x="2631" y="5456"/>
                  </a:cubicBezTo>
                  <a:cubicBezTo>
                    <a:pt x="2755" y="5332"/>
                    <a:pt x="2755" y="5118"/>
                    <a:pt x="2631" y="4995"/>
                  </a:cubicBezTo>
                  <a:cubicBezTo>
                    <a:pt x="2609" y="4984"/>
                    <a:pt x="1113" y="3432"/>
                    <a:pt x="686" y="284"/>
                  </a:cubicBezTo>
                  <a:cubicBezTo>
                    <a:pt x="665" y="118"/>
                    <a:pt x="521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5976875" y="5874700"/>
              <a:ext cx="25050" cy="61525"/>
            </a:xfrm>
            <a:custGeom>
              <a:avLst/>
              <a:gdLst/>
              <a:ahLst/>
              <a:cxnLst/>
              <a:rect l="l" t="t" r="r" b="b"/>
              <a:pathLst>
                <a:path w="1002" h="2461" extrusionOk="0">
                  <a:moveTo>
                    <a:pt x="372" y="0"/>
                  </a:moveTo>
                  <a:cubicBezTo>
                    <a:pt x="342" y="0"/>
                    <a:pt x="311" y="5"/>
                    <a:pt x="282" y="15"/>
                  </a:cubicBezTo>
                  <a:cubicBezTo>
                    <a:pt x="113" y="48"/>
                    <a:pt x="0" y="240"/>
                    <a:pt x="57" y="419"/>
                  </a:cubicBezTo>
                  <a:cubicBezTo>
                    <a:pt x="68" y="431"/>
                    <a:pt x="338" y="1364"/>
                    <a:pt x="203" y="2061"/>
                  </a:cubicBezTo>
                  <a:cubicBezTo>
                    <a:pt x="169" y="2207"/>
                    <a:pt x="225" y="2331"/>
                    <a:pt x="338" y="2398"/>
                  </a:cubicBezTo>
                  <a:cubicBezTo>
                    <a:pt x="371" y="2409"/>
                    <a:pt x="405" y="2443"/>
                    <a:pt x="450" y="2454"/>
                  </a:cubicBezTo>
                  <a:cubicBezTo>
                    <a:pt x="472" y="2458"/>
                    <a:pt x="493" y="2460"/>
                    <a:pt x="514" y="2460"/>
                  </a:cubicBezTo>
                  <a:cubicBezTo>
                    <a:pt x="673" y="2460"/>
                    <a:pt x="824" y="2353"/>
                    <a:pt x="844" y="2184"/>
                  </a:cubicBezTo>
                  <a:cubicBezTo>
                    <a:pt x="1001" y="1319"/>
                    <a:pt x="709" y="273"/>
                    <a:pt x="686" y="240"/>
                  </a:cubicBezTo>
                  <a:cubicBezTo>
                    <a:pt x="649" y="101"/>
                    <a:pt x="513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24"/>
          <p:cNvSpPr/>
          <p:nvPr/>
        </p:nvSpPr>
        <p:spPr>
          <a:xfrm rot="-10564376">
            <a:off x="-1444612" y="1731865"/>
            <a:ext cx="2330078" cy="2812469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7" r:id="rId4"/>
    <p:sldLayoutId id="2147483658" r:id="rId5"/>
    <p:sldLayoutId id="2147483661" r:id="rId6"/>
    <p:sldLayoutId id="2147483662" r:id="rId7"/>
    <p:sldLayoutId id="2147483669" r:id="rId8"/>
    <p:sldLayoutId id="214748367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8"/>
          <p:cNvSpPr txBox="1">
            <a:spLocks noGrp="1"/>
          </p:cNvSpPr>
          <p:nvPr>
            <p:ph type="ctrTitle"/>
          </p:nvPr>
        </p:nvSpPr>
        <p:spPr>
          <a:xfrm>
            <a:off x="3069775" y="1461413"/>
            <a:ext cx="53610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ontserrat ExtraBold"/>
                <a:ea typeface="Montserrat ExtraBold"/>
                <a:cs typeface="Montserrat ExtraBold"/>
                <a:sym typeface="Montserrat ExtraBold"/>
              </a:rPr>
              <a:t>Cinema </a:t>
            </a:r>
            <a:br>
              <a:rPr lang="en" dirty="0" smtClean="0"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lang="en" dirty="0" smtClean="0">
                <a:latin typeface="Montserrat ExtraBold"/>
                <a:ea typeface="Montserrat ExtraBold"/>
                <a:cs typeface="Montserrat ExtraBold"/>
                <a:sym typeface="Montserrat ExtraBold"/>
              </a:rPr>
              <a:t>Vocabulary</a:t>
            </a:r>
            <a:endParaRPr dirty="0"/>
          </a:p>
        </p:txBody>
      </p:sp>
      <p:sp>
        <p:nvSpPr>
          <p:cNvPr id="694" name="Google Shape;694;p28"/>
          <p:cNvSpPr txBox="1">
            <a:spLocks noGrp="1"/>
          </p:cNvSpPr>
          <p:nvPr>
            <p:ph type="subTitle" idx="1"/>
          </p:nvPr>
        </p:nvSpPr>
        <p:spPr>
          <a:xfrm>
            <a:off x="3785875" y="3167513"/>
            <a:ext cx="39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695" name="Google Shape;695;p28"/>
          <p:cNvSpPr/>
          <p:nvPr/>
        </p:nvSpPr>
        <p:spPr>
          <a:xfrm>
            <a:off x="2344425" y="7682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28"/>
          <p:cNvGrpSpPr/>
          <p:nvPr/>
        </p:nvGrpSpPr>
        <p:grpSpPr>
          <a:xfrm>
            <a:off x="6547825" y="396713"/>
            <a:ext cx="285575" cy="285575"/>
            <a:chOff x="5719425" y="7613975"/>
            <a:chExt cx="285575" cy="285575"/>
          </a:xfrm>
        </p:grpSpPr>
        <p:sp>
          <p:nvSpPr>
            <p:cNvPr id="697" name="Google Shape;697;p28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28"/>
          <p:cNvGrpSpPr/>
          <p:nvPr/>
        </p:nvGrpSpPr>
        <p:grpSpPr>
          <a:xfrm>
            <a:off x="7959625" y="3430788"/>
            <a:ext cx="212225" cy="212525"/>
            <a:chOff x="5462525" y="6910750"/>
            <a:chExt cx="212225" cy="212525"/>
          </a:xfrm>
        </p:grpSpPr>
        <p:sp>
          <p:nvSpPr>
            <p:cNvPr id="706" name="Google Shape;706;p28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8"/>
          <p:cNvSpPr/>
          <p:nvPr/>
        </p:nvSpPr>
        <p:spPr>
          <a:xfrm>
            <a:off x="4676350" y="4051300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8"/>
          <p:cNvSpPr/>
          <p:nvPr/>
        </p:nvSpPr>
        <p:spPr>
          <a:xfrm>
            <a:off x="1818675" y="2053734"/>
            <a:ext cx="285578" cy="290651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28"/>
          <p:cNvGrpSpPr/>
          <p:nvPr/>
        </p:nvGrpSpPr>
        <p:grpSpPr>
          <a:xfrm rot="-230852">
            <a:off x="-183737" y="1866976"/>
            <a:ext cx="3049120" cy="4603370"/>
            <a:chOff x="660825" y="3244525"/>
            <a:chExt cx="1345175" cy="2030950"/>
          </a:xfrm>
        </p:grpSpPr>
        <p:sp>
          <p:nvSpPr>
            <p:cNvPr id="717" name="Google Shape;717;p28"/>
            <p:cNvSpPr/>
            <p:nvPr/>
          </p:nvSpPr>
          <p:spPr>
            <a:xfrm>
              <a:off x="1282250" y="4272650"/>
              <a:ext cx="504250" cy="902225"/>
            </a:xfrm>
            <a:custGeom>
              <a:avLst/>
              <a:gdLst/>
              <a:ahLst/>
              <a:cxnLst/>
              <a:rect l="l" t="t" r="r" b="b"/>
              <a:pathLst>
                <a:path w="20170" h="36089" extrusionOk="0">
                  <a:moveTo>
                    <a:pt x="4385" y="0"/>
                  </a:moveTo>
                  <a:lnTo>
                    <a:pt x="0" y="315"/>
                  </a:lnTo>
                  <a:lnTo>
                    <a:pt x="18550" y="36088"/>
                  </a:lnTo>
                  <a:lnTo>
                    <a:pt x="20169" y="35964"/>
                  </a:lnTo>
                  <a:lnTo>
                    <a:pt x="43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1460425" y="4609875"/>
              <a:ext cx="146475" cy="149000"/>
            </a:xfrm>
            <a:custGeom>
              <a:avLst/>
              <a:gdLst/>
              <a:ahLst/>
              <a:cxnLst/>
              <a:rect l="l" t="t" r="r" b="b"/>
              <a:pathLst>
                <a:path w="5859" h="5960" extrusionOk="0">
                  <a:moveTo>
                    <a:pt x="3488" y="1"/>
                  </a:moveTo>
                  <a:cubicBezTo>
                    <a:pt x="3412" y="1"/>
                    <a:pt x="3335" y="16"/>
                    <a:pt x="3261" y="47"/>
                  </a:cubicBezTo>
                  <a:lnTo>
                    <a:pt x="451" y="1239"/>
                  </a:lnTo>
                  <a:cubicBezTo>
                    <a:pt x="125" y="1385"/>
                    <a:pt x="1" y="1756"/>
                    <a:pt x="169" y="2071"/>
                  </a:cubicBezTo>
                  <a:lnTo>
                    <a:pt x="2148" y="5668"/>
                  </a:lnTo>
                  <a:cubicBezTo>
                    <a:pt x="2256" y="5850"/>
                    <a:pt x="2455" y="5959"/>
                    <a:pt x="2664" y="5959"/>
                  </a:cubicBezTo>
                  <a:cubicBezTo>
                    <a:pt x="2739" y="5959"/>
                    <a:pt x="2816" y="5945"/>
                    <a:pt x="2890" y="5915"/>
                  </a:cubicBezTo>
                  <a:lnTo>
                    <a:pt x="5408" y="4870"/>
                  </a:lnTo>
                  <a:cubicBezTo>
                    <a:pt x="5723" y="4735"/>
                    <a:pt x="5858" y="4375"/>
                    <a:pt x="5723" y="4083"/>
                  </a:cubicBezTo>
                  <a:lnTo>
                    <a:pt x="4037" y="339"/>
                  </a:lnTo>
                  <a:cubicBezTo>
                    <a:pt x="3928" y="129"/>
                    <a:pt x="3712" y="1"/>
                    <a:pt x="34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1109100" y="4279375"/>
              <a:ext cx="201000" cy="996100"/>
            </a:xfrm>
            <a:custGeom>
              <a:avLst/>
              <a:gdLst/>
              <a:ahLst/>
              <a:cxnLst/>
              <a:rect l="l" t="t" r="r" b="b"/>
              <a:pathLst>
                <a:path w="8040" h="39844" extrusionOk="0">
                  <a:moveTo>
                    <a:pt x="1" y="1"/>
                  </a:moveTo>
                  <a:lnTo>
                    <a:pt x="6094" y="39844"/>
                  </a:lnTo>
                  <a:lnTo>
                    <a:pt x="8039" y="39732"/>
                  </a:lnTo>
                  <a:lnTo>
                    <a:pt x="4239" y="11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86675" y="4298225"/>
              <a:ext cx="360900" cy="959000"/>
            </a:xfrm>
            <a:custGeom>
              <a:avLst/>
              <a:gdLst/>
              <a:ahLst/>
              <a:cxnLst/>
              <a:rect l="l" t="t" r="r" b="b"/>
              <a:pathLst>
                <a:path w="14436" h="38360" extrusionOk="0">
                  <a:moveTo>
                    <a:pt x="14436" y="0"/>
                  </a:moveTo>
                  <a:lnTo>
                    <a:pt x="10062" y="382"/>
                  </a:lnTo>
                  <a:lnTo>
                    <a:pt x="0" y="38359"/>
                  </a:lnTo>
                  <a:lnTo>
                    <a:pt x="1619" y="38224"/>
                  </a:lnTo>
                  <a:lnTo>
                    <a:pt x="14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739500" y="3465900"/>
              <a:ext cx="231625" cy="205225"/>
            </a:xfrm>
            <a:custGeom>
              <a:avLst/>
              <a:gdLst/>
              <a:ahLst/>
              <a:cxnLst/>
              <a:rect l="l" t="t" r="r" b="b"/>
              <a:pathLst>
                <a:path w="9265" h="8209" extrusionOk="0">
                  <a:moveTo>
                    <a:pt x="4625" y="0"/>
                  </a:moveTo>
                  <a:cubicBezTo>
                    <a:pt x="3756" y="0"/>
                    <a:pt x="2880" y="276"/>
                    <a:pt x="2137" y="848"/>
                  </a:cubicBezTo>
                  <a:cubicBezTo>
                    <a:pt x="338" y="2230"/>
                    <a:pt x="1" y="4805"/>
                    <a:pt x="1372" y="6604"/>
                  </a:cubicBezTo>
                  <a:cubicBezTo>
                    <a:pt x="2182" y="7656"/>
                    <a:pt x="3399" y="8208"/>
                    <a:pt x="4630" y="8208"/>
                  </a:cubicBezTo>
                  <a:cubicBezTo>
                    <a:pt x="5502" y="8208"/>
                    <a:pt x="6382" y="7931"/>
                    <a:pt x="7129" y="7357"/>
                  </a:cubicBezTo>
                  <a:cubicBezTo>
                    <a:pt x="8927" y="5985"/>
                    <a:pt x="9265" y="3411"/>
                    <a:pt x="7893" y="1612"/>
                  </a:cubicBezTo>
                  <a:cubicBezTo>
                    <a:pt x="7082" y="556"/>
                    <a:pt x="5860" y="0"/>
                    <a:pt x="4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661100" y="3374650"/>
              <a:ext cx="388725" cy="387900"/>
            </a:xfrm>
            <a:custGeom>
              <a:avLst/>
              <a:gdLst/>
              <a:ahLst/>
              <a:cxnLst/>
              <a:rect l="l" t="t" r="r" b="b"/>
              <a:pathLst>
                <a:path w="15549" h="15516" extrusionOk="0">
                  <a:moveTo>
                    <a:pt x="7317" y="1214"/>
                  </a:moveTo>
                  <a:cubicBezTo>
                    <a:pt x="7329" y="1214"/>
                    <a:pt x="7341" y="1214"/>
                    <a:pt x="7353" y="1215"/>
                  </a:cubicBezTo>
                  <a:lnTo>
                    <a:pt x="8275" y="1215"/>
                  </a:lnTo>
                  <a:cubicBezTo>
                    <a:pt x="8837" y="1215"/>
                    <a:pt x="9264" y="1721"/>
                    <a:pt x="9152" y="2260"/>
                  </a:cubicBezTo>
                  <a:lnTo>
                    <a:pt x="8668" y="4655"/>
                  </a:lnTo>
                  <a:cubicBezTo>
                    <a:pt x="8592" y="5046"/>
                    <a:pt x="8243" y="5353"/>
                    <a:pt x="7844" y="5353"/>
                  </a:cubicBezTo>
                  <a:cubicBezTo>
                    <a:pt x="7831" y="5353"/>
                    <a:pt x="7817" y="5353"/>
                    <a:pt x="7803" y="5352"/>
                  </a:cubicBezTo>
                  <a:cubicBezTo>
                    <a:pt x="7375" y="5352"/>
                    <a:pt x="7016" y="5060"/>
                    <a:pt x="6948" y="4644"/>
                  </a:cubicBezTo>
                  <a:lnTo>
                    <a:pt x="6476" y="2249"/>
                  </a:lnTo>
                  <a:cubicBezTo>
                    <a:pt x="6388" y="1710"/>
                    <a:pt x="6774" y="1214"/>
                    <a:pt x="7317" y="1214"/>
                  </a:cubicBezTo>
                  <a:close/>
                  <a:moveTo>
                    <a:pt x="4146" y="2531"/>
                  </a:moveTo>
                  <a:cubicBezTo>
                    <a:pt x="4426" y="2531"/>
                    <a:pt x="4704" y="2666"/>
                    <a:pt x="4879" y="2924"/>
                  </a:cubicBezTo>
                  <a:lnTo>
                    <a:pt x="6229" y="4947"/>
                  </a:lnTo>
                  <a:cubicBezTo>
                    <a:pt x="6453" y="5296"/>
                    <a:pt x="6408" y="5768"/>
                    <a:pt x="6116" y="6060"/>
                  </a:cubicBezTo>
                  <a:cubicBezTo>
                    <a:pt x="5950" y="6226"/>
                    <a:pt x="5725" y="6313"/>
                    <a:pt x="5499" y="6313"/>
                  </a:cubicBezTo>
                  <a:cubicBezTo>
                    <a:pt x="5327" y="6313"/>
                    <a:pt x="5153" y="6263"/>
                    <a:pt x="5003" y="6161"/>
                  </a:cubicBezTo>
                  <a:lnTo>
                    <a:pt x="2991" y="4790"/>
                  </a:lnTo>
                  <a:cubicBezTo>
                    <a:pt x="2530" y="4486"/>
                    <a:pt x="2474" y="3834"/>
                    <a:pt x="2867" y="3441"/>
                  </a:cubicBezTo>
                  <a:lnTo>
                    <a:pt x="3530" y="2789"/>
                  </a:lnTo>
                  <a:cubicBezTo>
                    <a:pt x="3704" y="2615"/>
                    <a:pt x="3926" y="2531"/>
                    <a:pt x="4146" y="2531"/>
                  </a:cubicBezTo>
                  <a:close/>
                  <a:moveTo>
                    <a:pt x="11485" y="2549"/>
                  </a:moveTo>
                  <a:cubicBezTo>
                    <a:pt x="11710" y="2549"/>
                    <a:pt x="11939" y="2635"/>
                    <a:pt x="12120" y="2811"/>
                  </a:cubicBezTo>
                  <a:lnTo>
                    <a:pt x="12772" y="3474"/>
                  </a:lnTo>
                  <a:cubicBezTo>
                    <a:pt x="13165" y="3868"/>
                    <a:pt x="13098" y="4509"/>
                    <a:pt x="12637" y="4824"/>
                  </a:cubicBezTo>
                  <a:lnTo>
                    <a:pt x="10613" y="6173"/>
                  </a:lnTo>
                  <a:cubicBezTo>
                    <a:pt x="10466" y="6272"/>
                    <a:pt x="10298" y="6320"/>
                    <a:pt x="10130" y="6320"/>
                  </a:cubicBezTo>
                  <a:cubicBezTo>
                    <a:pt x="9899" y="6320"/>
                    <a:pt x="9669" y="6229"/>
                    <a:pt x="9500" y="6060"/>
                  </a:cubicBezTo>
                  <a:cubicBezTo>
                    <a:pt x="9219" y="5768"/>
                    <a:pt x="9163" y="5296"/>
                    <a:pt x="9399" y="4947"/>
                  </a:cubicBezTo>
                  <a:lnTo>
                    <a:pt x="10759" y="2935"/>
                  </a:lnTo>
                  <a:cubicBezTo>
                    <a:pt x="10933" y="2680"/>
                    <a:pt x="11207" y="2549"/>
                    <a:pt x="11485" y="2549"/>
                  </a:cubicBezTo>
                  <a:close/>
                  <a:moveTo>
                    <a:pt x="2127" y="6402"/>
                  </a:moveTo>
                  <a:cubicBezTo>
                    <a:pt x="2186" y="6402"/>
                    <a:pt x="2245" y="6408"/>
                    <a:pt x="2305" y="6420"/>
                  </a:cubicBezTo>
                  <a:lnTo>
                    <a:pt x="4700" y="6903"/>
                  </a:lnTo>
                  <a:cubicBezTo>
                    <a:pt x="5104" y="6982"/>
                    <a:pt x="5408" y="7353"/>
                    <a:pt x="5397" y="7769"/>
                  </a:cubicBezTo>
                  <a:cubicBezTo>
                    <a:pt x="5397" y="8196"/>
                    <a:pt x="5104" y="8556"/>
                    <a:pt x="4677" y="8623"/>
                  </a:cubicBezTo>
                  <a:lnTo>
                    <a:pt x="2294" y="9096"/>
                  </a:lnTo>
                  <a:cubicBezTo>
                    <a:pt x="2249" y="9102"/>
                    <a:pt x="2204" y="9105"/>
                    <a:pt x="2159" y="9105"/>
                  </a:cubicBezTo>
                  <a:cubicBezTo>
                    <a:pt x="1673" y="9105"/>
                    <a:pt x="1248" y="8723"/>
                    <a:pt x="1248" y="8208"/>
                  </a:cubicBezTo>
                  <a:lnTo>
                    <a:pt x="1248" y="7274"/>
                  </a:lnTo>
                  <a:cubicBezTo>
                    <a:pt x="1248" y="6793"/>
                    <a:pt x="1650" y="6402"/>
                    <a:pt x="2127" y="6402"/>
                  </a:cubicBezTo>
                  <a:close/>
                  <a:moveTo>
                    <a:pt x="13476" y="6419"/>
                  </a:moveTo>
                  <a:cubicBezTo>
                    <a:pt x="13964" y="6419"/>
                    <a:pt x="14378" y="6799"/>
                    <a:pt x="14368" y="7308"/>
                  </a:cubicBezTo>
                  <a:lnTo>
                    <a:pt x="14368" y="8241"/>
                  </a:lnTo>
                  <a:cubicBezTo>
                    <a:pt x="14348" y="8741"/>
                    <a:pt x="13946" y="9125"/>
                    <a:pt x="13486" y="9125"/>
                  </a:cubicBezTo>
                  <a:cubicBezTo>
                    <a:pt x="13428" y="9125"/>
                    <a:pt x="13370" y="9119"/>
                    <a:pt x="13311" y="9107"/>
                  </a:cubicBezTo>
                  <a:lnTo>
                    <a:pt x="10917" y="8635"/>
                  </a:lnTo>
                  <a:cubicBezTo>
                    <a:pt x="10512" y="8545"/>
                    <a:pt x="10197" y="8185"/>
                    <a:pt x="10220" y="7758"/>
                  </a:cubicBezTo>
                  <a:cubicBezTo>
                    <a:pt x="10220" y="7342"/>
                    <a:pt x="10512" y="6971"/>
                    <a:pt x="10939" y="6903"/>
                  </a:cubicBezTo>
                  <a:lnTo>
                    <a:pt x="13323" y="6431"/>
                  </a:lnTo>
                  <a:cubicBezTo>
                    <a:pt x="13374" y="6423"/>
                    <a:pt x="13426" y="6419"/>
                    <a:pt x="13476" y="6419"/>
                  </a:cubicBezTo>
                  <a:close/>
                  <a:moveTo>
                    <a:pt x="5486" y="9196"/>
                  </a:moveTo>
                  <a:cubicBezTo>
                    <a:pt x="5717" y="9196"/>
                    <a:pt x="5947" y="9286"/>
                    <a:pt x="6116" y="9455"/>
                  </a:cubicBezTo>
                  <a:cubicBezTo>
                    <a:pt x="6397" y="9759"/>
                    <a:pt x="6442" y="10231"/>
                    <a:pt x="6217" y="10568"/>
                  </a:cubicBezTo>
                  <a:lnTo>
                    <a:pt x="4846" y="12581"/>
                  </a:lnTo>
                  <a:cubicBezTo>
                    <a:pt x="4678" y="12835"/>
                    <a:pt x="4404" y="12967"/>
                    <a:pt x="4126" y="12967"/>
                  </a:cubicBezTo>
                  <a:cubicBezTo>
                    <a:pt x="3901" y="12967"/>
                    <a:pt x="3673" y="12881"/>
                    <a:pt x="3497" y="12704"/>
                  </a:cubicBezTo>
                  <a:lnTo>
                    <a:pt x="2845" y="12041"/>
                  </a:lnTo>
                  <a:cubicBezTo>
                    <a:pt x="2451" y="11648"/>
                    <a:pt x="2519" y="11007"/>
                    <a:pt x="2980" y="10692"/>
                  </a:cubicBezTo>
                  <a:lnTo>
                    <a:pt x="5003" y="9343"/>
                  </a:lnTo>
                  <a:cubicBezTo>
                    <a:pt x="5150" y="9244"/>
                    <a:pt x="5318" y="9196"/>
                    <a:pt x="5486" y="9196"/>
                  </a:cubicBezTo>
                  <a:close/>
                  <a:moveTo>
                    <a:pt x="10125" y="9205"/>
                  </a:moveTo>
                  <a:cubicBezTo>
                    <a:pt x="10298" y="9205"/>
                    <a:pt x="10472" y="9257"/>
                    <a:pt x="10624" y="9365"/>
                  </a:cubicBezTo>
                  <a:lnTo>
                    <a:pt x="12637" y="10726"/>
                  </a:lnTo>
                  <a:cubicBezTo>
                    <a:pt x="13086" y="11029"/>
                    <a:pt x="13154" y="11693"/>
                    <a:pt x="12760" y="12075"/>
                  </a:cubicBezTo>
                  <a:lnTo>
                    <a:pt x="12097" y="12738"/>
                  </a:lnTo>
                  <a:cubicBezTo>
                    <a:pt x="11926" y="12909"/>
                    <a:pt x="11708" y="12991"/>
                    <a:pt x="11491" y="12991"/>
                  </a:cubicBezTo>
                  <a:cubicBezTo>
                    <a:pt x="11208" y="12991"/>
                    <a:pt x="10926" y="12853"/>
                    <a:pt x="10748" y="12592"/>
                  </a:cubicBezTo>
                  <a:lnTo>
                    <a:pt x="9399" y="10568"/>
                  </a:lnTo>
                  <a:cubicBezTo>
                    <a:pt x="9163" y="10220"/>
                    <a:pt x="9219" y="9759"/>
                    <a:pt x="9511" y="9455"/>
                  </a:cubicBezTo>
                  <a:cubicBezTo>
                    <a:pt x="9682" y="9291"/>
                    <a:pt x="9902" y="9205"/>
                    <a:pt x="10125" y="9205"/>
                  </a:cubicBezTo>
                  <a:close/>
                  <a:moveTo>
                    <a:pt x="7791" y="10175"/>
                  </a:moveTo>
                  <a:cubicBezTo>
                    <a:pt x="7799" y="10175"/>
                    <a:pt x="7806" y="10175"/>
                    <a:pt x="7814" y="10175"/>
                  </a:cubicBezTo>
                  <a:cubicBezTo>
                    <a:pt x="8241" y="10175"/>
                    <a:pt x="8601" y="10467"/>
                    <a:pt x="8668" y="10894"/>
                  </a:cubicBezTo>
                  <a:lnTo>
                    <a:pt x="9140" y="13278"/>
                  </a:lnTo>
                  <a:cubicBezTo>
                    <a:pt x="9219" y="13817"/>
                    <a:pt x="8814" y="14323"/>
                    <a:pt x="8252" y="14323"/>
                  </a:cubicBezTo>
                  <a:lnTo>
                    <a:pt x="7319" y="14323"/>
                  </a:lnTo>
                  <a:cubicBezTo>
                    <a:pt x="6779" y="14323"/>
                    <a:pt x="6352" y="13817"/>
                    <a:pt x="6465" y="13267"/>
                  </a:cubicBezTo>
                  <a:lnTo>
                    <a:pt x="6948" y="10883"/>
                  </a:lnTo>
                  <a:cubicBezTo>
                    <a:pt x="7025" y="10475"/>
                    <a:pt x="7385" y="10175"/>
                    <a:pt x="7791" y="10175"/>
                  </a:cubicBezTo>
                  <a:close/>
                  <a:moveTo>
                    <a:pt x="7759" y="1"/>
                  </a:moveTo>
                  <a:cubicBezTo>
                    <a:pt x="3485" y="1"/>
                    <a:pt x="11" y="3470"/>
                    <a:pt x="11" y="7747"/>
                  </a:cubicBezTo>
                  <a:cubicBezTo>
                    <a:pt x="0" y="12030"/>
                    <a:pt x="3474" y="15515"/>
                    <a:pt x="7758" y="15515"/>
                  </a:cubicBezTo>
                  <a:cubicBezTo>
                    <a:pt x="7764" y="15515"/>
                    <a:pt x="7771" y="15515"/>
                    <a:pt x="7778" y="15515"/>
                  </a:cubicBezTo>
                  <a:cubicBezTo>
                    <a:pt x="12052" y="15515"/>
                    <a:pt x="15526" y="12045"/>
                    <a:pt x="15526" y="7769"/>
                  </a:cubicBezTo>
                  <a:cubicBezTo>
                    <a:pt x="15549" y="3497"/>
                    <a:pt x="12075" y="12"/>
                    <a:pt x="7780" y="1"/>
                  </a:cubicBezTo>
                  <a:cubicBezTo>
                    <a:pt x="7773" y="1"/>
                    <a:pt x="7766" y="1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830575" y="3543575"/>
              <a:ext cx="49775" cy="50050"/>
            </a:xfrm>
            <a:custGeom>
              <a:avLst/>
              <a:gdLst/>
              <a:ahLst/>
              <a:cxnLst/>
              <a:rect l="l" t="t" r="r" b="b"/>
              <a:pathLst>
                <a:path w="1991" h="2002" extrusionOk="0">
                  <a:moveTo>
                    <a:pt x="990" y="0"/>
                  </a:moveTo>
                  <a:cubicBezTo>
                    <a:pt x="450" y="0"/>
                    <a:pt x="0" y="450"/>
                    <a:pt x="0" y="1001"/>
                  </a:cubicBezTo>
                  <a:cubicBezTo>
                    <a:pt x="0" y="1552"/>
                    <a:pt x="450" y="2001"/>
                    <a:pt x="990" y="2001"/>
                  </a:cubicBezTo>
                  <a:cubicBezTo>
                    <a:pt x="1541" y="2001"/>
                    <a:pt x="1990" y="1552"/>
                    <a:pt x="1990" y="1001"/>
                  </a:cubicBezTo>
                  <a:cubicBezTo>
                    <a:pt x="1990" y="450"/>
                    <a:pt x="1541" y="0"/>
                    <a:pt x="990" y="0"/>
                  </a:cubicBezTo>
                  <a:close/>
                </a:path>
              </a:pathLst>
            </a:custGeom>
            <a:solidFill>
              <a:srgbClr val="75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840400" y="3553400"/>
              <a:ext cx="30100" cy="30375"/>
            </a:xfrm>
            <a:custGeom>
              <a:avLst/>
              <a:gdLst/>
              <a:ahLst/>
              <a:cxnLst/>
              <a:rect l="l" t="t" r="r" b="b"/>
              <a:pathLst>
                <a:path w="1204" h="1215" extrusionOk="0">
                  <a:moveTo>
                    <a:pt x="597" y="1"/>
                  </a:moveTo>
                  <a:cubicBezTo>
                    <a:pt x="260" y="1"/>
                    <a:pt x="1" y="271"/>
                    <a:pt x="1" y="608"/>
                  </a:cubicBezTo>
                  <a:cubicBezTo>
                    <a:pt x="1" y="945"/>
                    <a:pt x="260" y="1215"/>
                    <a:pt x="597" y="1215"/>
                  </a:cubicBezTo>
                  <a:cubicBezTo>
                    <a:pt x="934" y="1215"/>
                    <a:pt x="1204" y="945"/>
                    <a:pt x="1204" y="608"/>
                  </a:cubicBezTo>
                  <a:cubicBezTo>
                    <a:pt x="1204" y="282"/>
                    <a:pt x="934" y="1"/>
                    <a:pt x="597" y="1"/>
                  </a:cubicBez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903925" y="3393650"/>
              <a:ext cx="78725" cy="48200"/>
            </a:xfrm>
            <a:custGeom>
              <a:avLst/>
              <a:gdLst/>
              <a:ahLst/>
              <a:cxnLst/>
              <a:rect l="l" t="t" r="r" b="b"/>
              <a:pathLst>
                <a:path w="3149" h="1928" extrusionOk="0">
                  <a:moveTo>
                    <a:pt x="156" y="0"/>
                  </a:moveTo>
                  <a:cubicBezTo>
                    <a:pt x="88" y="0"/>
                    <a:pt x="22" y="52"/>
                    <a:pt x="12" y="129"/>
                  </a:cubicBezTo>
                  <a:cubicBezTo>
                    <a:pt x="1" y="207"/>
                    <a:pt x="57" y="297"/>
                    <a:pt x="136" y="309"/>
                  </a:cubicBezTo>
                  <a:cubicBezTo>
                    <a:pt x="158" y="309"/>
                    <a:pt x="1485" y="578"/>
                    <a:pt x="2845" y="1883"/>
                  </a:cubicBezTo>
                  <a:cubicBezTo>
                    <a:pt x="2879" y="1916"/>
                    <a:pt x="2924" y="1927"/>
                    <a:pt x="2969" y="1927"/>
                  </a:cubicBezTo>
                  <a:cubicBezTo>
                    <a:pt x="3002" y="1927"/>
                    <a:pt x="3047" y="1916"/>
                    <a:pt x="3081" y="1883"/>
                  </a:cubicBezTo>
                  <a:cubicBezTo>
                    <a:pt x="3149" y="1826"/>
                    <a:pt x="3149" y="1714"/>
                    <a:pt x="3081" y="1658"/>
                  </a:cubicBezTo>
                  <a:cubicBezTo>
                    <a:pt x="1631" y="286"/>
                    <a:pt x="248" y="16"/>
                    <a:pt x="192" y="5"/>
                  </a:cubicBezTo>
                  <a:cubicBezTo>
                    <a:pt x="180" y="2"/>
                    <a:pt x="168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728275" y="3694875"/>
              <a:ext cx="62425" cy="43775"/>
            </a:xfrm>
            <a:custGeom>
              <a:avLst/>
              <a:gdLst/>
              <a:ahLst/>
              <a:cxnLst/>
              <a:rect l="l" t="t" r="r" b="b"/>
              <a:pathLst>
                <a:path w="2497" h="1751" extrusionOk="0">
                  <a:moveTo>
                    <a:pt x="179" y="1"/>
                  </a:moveTo>
                  <a:cubicBezTo>
                    <a:pt x="140" y="1"/>
                    <a:pt x="100" y="15"/>
                    <a:pt x="68" y="42"/>
                  </a:cubicBezTo>
                  <a:cubicBezTo>
                    <a:pt x="0" y="87"/>
                    <a:pt x="0" y="188"/>
                    <a:pt x="56" y="266"/>
                  </a:cubicBezTo>
                  <a:cubicBezTo>
                    <a:pt x="1147" y="1514"/>
                    <a:pt x="2249" y="1739"/>
                    <a:pt x="2294" y="1750"/>
                  </a:cubicBezTo>
                  <a:lnTo>
                    <a:pt x="2316" y="1750"/>
                  </a:lnTo>
                  <a:cubicBezTo>
                    <a:pt x="2384" y="1750"/>
                    <a:pt x="2462" y="1705"/>
                    <a:pt x="2485" y="1627"/>
                  </a:cubicBezTo>
                  <a:cubicBezTo>
                    <a:pt x="2496" y="1526"/>
                    <a:pt x="2440" y="1447"/>
                    <a:pt x="2361" y="1424"/>
                  </a:cubicBezTo>
                  <a:cubicBezTo>
                    <a:pt x="2350" y="1424"/>
                    <a:pt x="1316" y="1211"/>
                    <a:pt x="293" y="53"/>
                  </a:cubicBezTo>
                  <a:cubicBezTo>
                    <a:pt x="263" y="18"/>
                    <a:pt x="221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1107700" y="3304675"/>
              <a:ext cx="329425" cy="300125"/>
            </a:xfrm>
            <a:custGeom>
              <a:avLst/>
              <a:gdLst/>
              <a:ahLst/>
              <a:cxnLst/>
              <a:rect l="l" t="t" r="r" b="b"/>
              <a:pathLst>
                <a:path w="13177" h="12005" extrusionOk="0">
                  <a:moveTo>
                    <a:pt x="6590" y="0"/>
                  </a:moveTo>
                  <a:cubicBezTo>
                    <a:pt x="5054" y="0"/>
                    <a:pt x="3519" y="585"/>
                    <a:pt x="2350" y="1754"/>
                  </a:cubicBezTo>
                  <a:cubicBezTo>
                    <a:pt x="1" y="4104"/>
                    <a:pt x="1" y="7904"/>
                    <a:pt x="2350" y="10242"/>
                  </a:cubicBezTo>
                  <a:cubicBezTo>
                    <a:pt x="3519" y="11417"/>
                    <a:pt x="5054" y="12004"/>
                    <a:pt x="6590" y="12004"/>
                  </a:cubicBezTo>
                  <a:cubicBezTo>
                    <a:pt x="8126" y="12004"/>
                    <a:pt x="9663" y="11417"/>
                    <a:pt x="10838" y="10242"/>
                  </a:cubicBezTo>
                  <a:cubicBezTo>
                    <a:pt x="13177" y="7904"/>
                    <a:pt x="13177" y="4104"/>
                    <a:pt x="10838" y="1754"/>
                  </a:cubicBezTo>
                  <a:cubicBezTo>
                    <a:pt x="9663" y="585"/>
                    <a:pt x="8126" y="0"/>
                    <a:pt x="6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1045300" y="3244525"/>
              <a:ext cx="454225" cy="420550"/>
            </a:xfrm>
            <a:custGeom>
              <a:avLst/>
              <a:gdLst/>
              <a:ahLst/>
              <a:cxnLst/>
              <a:rect l="l" t="t" r="r" b="b"/>
              <a:pathLst>
                <a:path w="18169" h="16822" extrusionOk="0">
                  <a:moveTo>
                    <a:pt x="9650" y="1310"/>
                  </a:moveTo>
                  <a:cubicBezTo>
                    <a:pt x="9708" y="1310"/>
                    <a:pt x="9767" y="1315"/>
                    <a:pt x="9827" y="1327"/>
                  </a:cubicBezTo>
                  <a:lnTo>
                    <a:pt x="10827" y="1496"/>
                  </a:lnTo>
                  <a:cubicBezTo>
                    <a:pt x="11423" y="1597"/>
                    <a:pt x="11772" y="2215"/>
                    <a:pt x="11547" y="2777"/>
                  </a:cubicBezTo>
                  <a:lnTo>
                    <a:pt x="10614" y="5239"/>
                  </a:lnTo>
                  <a:cubicBezTo>
                    <a:pt x="10465" y="5605"/>
                    <a:pt x="10117" y="5849"/>
                    <a:pt x="9729" y="5849"/>
                  </a:cubicBezTo>
                  <a:cubicBezTo>
                    <a:pt x="9676" y="5849"/>
                    <a:pt x="9622" y="5845"/>
                    <a:pt x="9568" y="5835"/>
                  </a:cubicBezTo>
                  <a:cubicBezTo>
                    <a:pt x="9118" y="5768"/>
                    <a:pt x="8770" y="5374"/>
                    <a:pt x="8770" y="4924"/>
                  </a:cubicBezTo>
                  <a:lnTo>
                    <a:pt x="8725" y="2283"/>
                  </a:lnTo>
                  <a:cubicBezTo>
                    <a:pt x="8705" y="1737"/>
                    <a:pt x="9138" y="1310"/>
                    <a:pt x="9650" y="1310"/>
                  </a:cubicBezTo>
                  <a:close/>
                  <a:moveTo>
                    <a:pt x="5992" y="2136"/>
                  </a:moveTo>
                  <a:cubicBezTo>
                    <a:pt x="6355" y="2136"/>
                    <a:pt x="6707" y="2347"/>
                    <a:pt x="6870" y="2710"/>
                  </a:cubicBezTo>
                  <a:lnTo>
                    <a:pt x="7949" y="5104"/>
                  </a:lnTo>
                  <a:cubicBezTo>
                    <a:pt x="8129" y="5532"/>
                    <a:pt x="7994" y="6026"/>
                    <a:pt x="7623" y="6285"/>
                  </a:cubicBezTo>
                  <a:cubicBezTo>
                    <a:pt x="7452" y="6405"/>
                    <a:pt x="7257" y="6463"/>
                    <a:pt x="7065" y="6463"/>
                  </a:cubicBezTo>
                  <a:cubicBezTo>
                    <a:pt x="6827" y="6463"/>
                    <a:pt x="6594" y="6374"/>
                    <a:pt x="6420" y="6206"/>
                  </a:cubicBezTo>
                  <a:lnTo>
                    <a:pt x="4509" y="4374"/>
                  </a:lnTo>
                  <a:cubicBezTo>
                    <a:pt x="4070" y="3969"/>
                    <a:pt x="4127" y="3249"/>
                    <a:pt x="4621" y="2901"/>
                  </a:cubicBezTo>
                  <a:lnTo>
                    <a:pt x="5442" y="2316"/>
                  </a:lnTo>
                  <a:cubicBezTo>
                    <a:pt x="5611" y="2193"/>
                    <a:pt x="5803" y="2136"/>
                    <a:pt x="5992" y="2136"/>
                  </a:cubicBezTo>
                  <a:close/>
                  <a:moveTo>
                    <a:pt x="13860" y="3492"/>
                  </a:moveTo>
                  <a:cubicBezTo>
                    <a:pt x="14160" y="3492"/>
                    <a:pt x="14460" y="3632"/>
                    <a:pt x="14650" y="3901"/>
                  </a:cubicBezTo>
                  <a:lnTo>
                    <a:pt x="15246" y="4733"/>
                  </a:lnTo>
                  <a:cubicBezTo>
                    <a:pt x="15594" y="5217"/>
                    <a:pt x="15392" y="5903"/>
                    <a:pt x="14852" y="6150"/>
                  </a:cubicBezTo>
                  <a:lnTo>
                    <a:pt x="12446" y="7229"/>
                  </a:lnTo>
                  <a:cubicBezTo>
                    <a:pt x="12317" y="7284"/>
                    <a:pt x="12182" y="7310"/>
                    <a:pt x="12050" y="7310"/>
                  </a:cubicBezTo>
                  <a:cubicBezTo>
                    <a:pt x="11747" y="7310"/>
                    <a:pt x="11457" y="7170"/>
                    <a:pt x="11277" y="6903"/>
                  </a:cubicBezTo>
                  <a:cubicBezTo>
                    <a:pt x="10996" y="6532"/>
                    <a:pt x="11030" y="6026"/>
                    <a:pt x="11344" y="5700"/>
                  </a:cubicBezTo>
                  <a:lnTo>
                    <a:pt x="13177" y="3789"/>
                  </a:lnTo>
                  <a:cubicBezTo>
                    <a:pt x="13361" y="3590"/>
                    <a:pt x="13610" y="3492"/>
                    <a:pt x="13860" y="3492"/>
                  </a:cubicBezTo>
                  <a:close/>
                  <a:moveTo>
                    <a:pt x="3154" y="5918"/>
                  </a:moveTo>
                  <a:cubicBezTo>
                    <a:pt x="3268" y="5918"/>
                    <a:pt x="3384" y="5938"/>
                    <a:pt x="3497" y="5981"/>
                  </a:cubicBezTo>
                  <a:lnTo>
                    <a:pt x="5948" y="6903"/>
                  </a:lnTo>
                  <a:cubicBezTo>
                    <a:pt x="6375" y="7072"/>
                    <a:pt x="6623" y="7510"/>
                    <a:pt x="6555" y="7960"/>
                  </a:cubicBezTo>
                  <a:cubicBezTo>
                    <a:pt x="6488" y="8410"/>
                    <a:pt x="6094" y="8747"/>
                    <a:pt x="5644" y="8747"/>
                  </a:cubicBezTo>
                  <a:lnTo>
                    <a:pt x="3002" y="8803"/>
                  </a:lnTo>
                  <a:cubicBezTo>
                    <a:pt x="2979" y="8805"/>
                    <a:pt x="2956" y="8806"/>
                    <a:pt x="2933" y="8806"/>
                  </a:cubicBezTo>
                  <a:cubicBezTo>
                    <a:pt x="2361" y="8806"/>
                    <a:pt x="1939" y="8275"/>
                    <a:pt x="2047" y="7713"/>
                  </a:cubicBezTo>
                  <a:lnTo>
                    <a:pt x="2215" y="6712"/>
                  </a:lnTo>
                  <a:cubicBezTo>
                    <a:pt x="2287" y="6236"/>
                    <a:pt x="2703" y="5918"/>
                    <a:pt x="3154" y="5918"/>
                  </a:cubicBezTo>
                  <a:close/>
                  <a:moveTo>
                    <a:pt x="15276" y="8016"/>
                  </a:moveTo>
                  <a:cubicBezTo>
                    <a:pt x="15873" y="8016"/>
                    <a:pt x="16324" y="8540"/>
                    <a:pt x="16212" y="9129"/>
                  </a:cubicBezTo>
                  <a:lnTo>
                    <a:pt x="16044" y="10130"/>
                  </a:lnTo>
                  <a:cubicBezTo>
                    <a:pt x="15963" y="10587"/>
                    <a:pt x="15553" y="10901"/>
                    <a:pt x="15105" y="10901"/>
                  </a:cubicBezTo>
                  <a:cubicBezTo>
                    <a:pt x="14992" y="10901"/>
                    <a:pt x="14876" y="10881"/>
                    <a:pt x="14762" y="10838"/>
                  </a:cubicBezTo>
                  <a:lnTo>
                    <a:pt x="12300" y="9916"/>
                  </a:lnTo>
                  <a:cubicBezTo>
                    <a:pt x="11884" y="9747"/>
                    <a:pt x="11625" y="9309"/>
                    <a:pt x="11704" y="8859"/>
                  </a:cubicBezTo>
                  <a:cubicBezTo>
                    <a:pt x="11772" y="8410"/>
                    <a:pt x="12165" y="8072"/>
                    <a:pt x="12615" y="8072"/>
                  </a:cubicBezTo>
                  <a:lnTo>
                    <a:pt x="15257" y="8016"/>
                  </a:lnTo>
                  <a:cubicBezTo>
                    <a:pt x="15263" y="8016"/>
                    <a:pt x="15269" y="8016"/>
                    <a:pt x="15276" y="8016"/>
                  </a:cubicBezTo>
                  <a:close/>
                  <a:moveTo>
                    <a:pt x="6204" y="9509"/>
                  </a:moveTo>
                  <a:cubicBezTo>
                    <a:pt x="6507" y="9509"/>
                    <a:pt x="6802" y="9650"/>
                    <a:pt x="6982" y="9916"/>
                  </a:cubicBezTo>
                  <a:cubicBezTo>
                    <a:pt x="7263" y="10298"/>
                    <a:pt x="7218" y="10804"/>
                    <a:pt x="6904" y="11119"/>
                  </a:cubicBezTo>
                  <a:lnTo>
                    <a:pt x="5082" y="13030"/>
                  </a:lnTo>
                  <a:cubicBezTo>
                    <a:pt x="4898" y="13230"/>
                    <a:pt x="4649" y="13327"/>
                    <a:pt x="4399" y="13327"/>
                  </a:cubicBezTo>
                  <a:cubicBezTo>
                    <a:pt x="4100" y="13327"/>
                    <a:pt x="3800" y="13187"/>
                    <a:pt x="3610" y="12918"/>
                  </a:cubicBezTo>
                  <a:lnTo>
                    <a:pt x="3014" y="12097"/>
                  </a:lnTo>
                  <a:cubicBezTo>
                    <a:pt x="2665" y="11602"/>
                    <a:pt x="2856" y="10917"/>
                    <a:pt x="3407" y="10669"/>
                  </a:cubicBezTo>
                  <a:lnTo>
                    <a:pt x="5813" y="9590"/>
                  </a:lnTo>
                  <a:cubicBezTo>
                    <a:pt x="5939" y="9536"/>
                    <a:pt x="6072" y="9509"/>
                    <a:pt x="6204" y="9509"/>
                  </a:cubicBezTo>
                  <a:close/>
                  <a:moveTo>
                    <a:pt x="11181" y="10369"/>
                  </a:moveTo>
                  <a:cubicBezTo>
                    <a:pt x="11420" y="10369"/>
                    <a:pt x="11657" y="10460"/>
                    <a:pt x="11839" y="10636"/>
                  </a:cubicBezTo>
                  <a:lnTo>
                    <a:pt x="13750" y="12457"/>
                  </a:lnTo>
                  <a:cubicBezTo>
                    <a:pt x="14189" y="12862"/>
                    <a:pt x="14133" y="13570"/>
                    <a:pt x="13638" y="13918"/>
                  </a:cubicBezTo>
                  <a:lnTo>
                    <a:pt x="12806" y="14514"/>
                  </a:lnTo>
                  <a:cubicBezTo>
                    <a:pt x="12642" y="14632"/>
                    <a:pt x="12454" y="14687"/>
                    <a:pt x="12268" y="14687"/>
                  </a:cubicBezTo>
                  <a:cubicBezTo>
                    <a:pt x="11903" y="14687"/>
                    <a:pt x="11546" y="14478"/>
                    <a:pt x="11389" y="14121"/>
                  </a:cubicBezTo>
                  <a:lnTo>
                    <a:pt x="10310" y="11715"/>
                  </a:lnTo>
                  <a:cubicBezTo>
                    <a:pt x="10130" y="11288"/>
                    <a:pt x="10254" y="10804"/>
                    <a:pt x="10636" y="10546"/>
                  </a:cubicBezTo>
                  <a:cubicBezTo>
                    <a:pt x="10800" y="10426"/>
                    <a:pt x="10991" y="10369"/>
                    <a:pt x="11181" y="10369"/>
                  </a:cubicBezTo>
                  <a:close/>
                  <a:moveTo>
                    <a:pt x="8533" y="10973"/>
                  </a:moveTo>
                  <a:cubicBezTo>
                    <a:pt x="8581" y="10973"/>
                    <a:pt x="8631" y="10977"/>
                    <a:pt x="8680" y="10984"/>
                  </a:cubicBezTo>
                  <a:cubicBezTo>
                    <a:pt x="9130" y="11052"/>
                    <a:pt x="9467" y="11445"/>
                    <a:pt x="9467" y="11895"/>
                  </a:cubicBezTo>
                  <a:lnTo>
                    <a:pt x="9523" y="14537"/>
                  </a:lnTo>
                  <a:cubicBezTo>
                    <a:pt x="9543" y="15082"/>
                    <a:pt x="9119" y="15509"/>
                    <a:pt x="8601" y="15509"/>
                  </a:cubicBezTo>
                  <a:cubicBezTo>
                    <a:pt x="8542" y="15509"/>
                    <a:pt x="8482" y="15504"/>
                    <a:pt x="8421" y="15492"/>
                  </a:cubicBezTo>
                  <a:lnTo>
                    <a:pt x="7432" y="15324"/>
                  </a:lnTo>
                  <a:cubicBezTo>
                    <a:pt x="6836" y="15223"/>
                    <a:pt x="6488" y="14604"/>
                    <a:pt x="6701" y="14042"/>
                  </a:cubicBezTo>
                  <a:lnTo>
                    <a:pt x="7623" y="11591"/>
                  </a:lnTo>
                  <a:cubicBezTo>
                    <a:pt x="7773" y="11211"/>
                    <a:pt x="8137" y="10973"/>
                    <a:pt x="8533" y="10973"/>
                  </a:cubicBezTo>
                  <a:close/>
                  <a:moveTo>
                    <a:pt x="9066" y="1"/>
                  </a:moveTo>
                  <a:cubicBezTo>
                    <a:pt x="5050" y="1"/>
                    <a:pt x="1503" y="2890"/>
                    <a:pt x="799" y="6993"/>
                  </a:cubicBezTo>
                  <a:cubicBezTo>
                    <a:pt x="1" y="11569"/>
                    <a:pt x="3081" y="15920"/>
                    <a:pt x="7668" y="16695"/>
                  </a:cubicBezTo>
                  <a:cubicBezTo>
                    <a:pt x="8155" y="16780"/>
                    <a:pt x="8639" y="16821"/>
                    <a:pt x="9116" y="16821"/>
                  </a:cubicBezTo>
                  <a:cubicBezTo>
                    <a:pt x="13129" y="16821"/>
                    <a:pt x="16678" y="13925"/>
                    <a:pt x="17382" y="9826"/>
                  </a:cubicBezTo>
                  <a:cubicBezTo>
                    <a:pt x="18169" y="5251"/>
                    <a:pt x="15088" y="888"/>
                    <a:pt x="10501" y="124"/>
                  </a:cubicBezTo>
                  <a:cubicBezTo>
                    <a:pt x="10019" y="41"/>
                    <a:pt x="9539" y="1"/>
                    <a:pt x="9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1241775" y="3427575"/>
              <a:ext cx="61300" cy="54175"/>
            </a:xfrm>
            <a:custGeom>
              <a:avLst/>
              <a:gdLst/>
              <a:ahLst/>
              <a:cxnLst/>
              <a:rect l="l" t="t" r="r" b="b"/>
              <a:pathLst>
                <a:path w="2452" h="2167" extrusionOk="0">
                  <a:moveTo>
                    <a:pt x="1222" y="0"/>
                  </a:moveTo>
                  <a:cubicBezTo>
                    <a:pt x="1006" y="0"/>
                    <a:pt x="787" y="65"/>
                    <a:pt x="596" y="199"/>
                  </a:cubicBezTo>
                  <a:cubicBezTo>
                    <a:pt x="113" y="548"/>
                    <a:pt x="0" y="1223"/>
                    <a:pt x="337" y="1706"/>
                  </a:cubicBezTo>
                  <a:cubicBezTo>
                    <a:pt x="550" y="2007"/>
                    <a:pt x="883" y="2167"/>
                    <a:pt x="1223" y="2167"/>
                  </a:cubicBezTo>
                  <a:cubicBezTo>
                    <a:pt x="1441" y="2167"/>
                    <a:pt x="1662" y="2101"/>
                    <a:pt x="1855" y="1965"/>
                  </a:cubicBezTo>
                  <a:cubicBezTo>
                    <a:pt x="2339" y="1616"/>
                    <a:pt x="2451" y="941"/>
                    <a:pt x="2114" y="458"/>
                  </a:cubicBezTo>
                  <a:cubicBezTo>
                    <a:pt x="1900" y="162"/>
                    <a:pt x="1564" y="0"/>
                    <a:pt x="1222" y="0"/>
                  </a:cubicBezTo>
                  <a:close/>
                </a:path>
              </a:pathLst>
            </a:custGeom>
            <a:solidFill>
              <a:srgbClr val="75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1254975" y="3437975"/>
              <a:ext cx="35450" cy="32750"/>
            </a:xfrm>
            <a:custGeom>
              <a:avLst/>
              <a:gdLst/>
              <a:ahLst/>
              <a:cxnLst/>
              <a:rect l="l" t="t" r="r" b="b"/>
              <a:pathLst>
                <a:path w="1418" h="1310" extrusionOk="0">
                  <a:moveTo>
                    <a:pt x="708" y="0"/>
                  </a:moveTo>
                  <a:cubicBezTo>
                    <a:pt x="388" y="0"/>
                    <a:pt x="108" y="233"/>
                    <a:pt x="57" y="548"/>
                  </a:cubicBezTo>
                  <a:cubicBezTo>
                    <a:pt x="1" y="908"/>
                    <a:pt x="237" y="1245"/>
                    <a:pt x="585" y="1301"/>
                  </a:cubicBezTo>
                  <a:cubicBezTo>
                    <a:pt x="622" y="1307"/>
                    <a:pt x="658" y="1309"/>
                    <a:pt x="694" y="1309"/>
                  </a:cubicBezTo>
                  <a:cubicBezTo>
                    <a:pt x="1020" y="1309"/>
                    <a:pt x="1299" y="1087"/>
                    <a:pt x="1350" y="773"/>
                  </a:cubicBezTo>
                  <a:cubicBezTo>
                    <a:pt x="1417" y="424"/>
                    <a:pt x="1159" y="87"/>
                    <a:pt x="810" y="8"/>
                  </a:cubicBezTo>
                  <a:cubicBezTo>
                    <a:pt x="776" y="3"/>
                    <a:pt x="741" y="0"/>
                    <a:pt x="708" y="0"/>
                  </a:cubicBez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355025" y="3276725"/>
              <a:ext cx="77600" cy="64325"/>
            </a:xfrm>
            <a:custGeom>
              <a:avLst/>
              <a:gdLst/>
              <a:ahLst/>
              <a:cxnLst/>
              <a:rect l="l" t="t" r="r" b="b"/>
              <a:pathLst>
                <a:path w="3104" h="2573" extrusionOk="0">
                  <a:moveTo>
                    <a:pt x="197" y="0"/>
                  </a:moveTo>
                  <a:cubicBezTo>
                    <a:pt x="124" y="0"/>
                    <a:pt x="60" y="47"/>
                    <a:pt x="35" y="106"/>
                  </a:cubicBezTo>
                  <a:cubicBezTo>
                    <a:pt x="1" y="196"/>
                    <a:pt x="57" y="309"/>
                    <a:pt x="136" y="331"/>
                  </a:cubicBezTo>
                  <a:cubicBezTo>
                    <a:pt x="158" y="331"/>
                    <a:pt x="1530" y="860"/>
                    <a:pt x="2755" y="2501"/>
                  </a:cubicBezTo>
                  <a:cubicBezTo>
                    <a:pt x="2778" y="2546"/>
                    <a:pt x="2823" y="2557"/>
                    <a:pt x="2868" y="2568"/>
                  </a:cubicBezTo>
                  <a:cubicBezTo>
                    <a:pt x="2880" y="2571"/>
                    <a:pt x="2893" y="2573"/>
                    <a:pt x="2906" y="2573"/>
                  </a:cubicBezTo>
                  <a:cubicBezTo>
                    <a:pt x="2941" y="2573"/>
                    <a:pt x="2978" y="2562"/>
                    <a:pt x="3003" y="2546"/>
                  </a:cubicBezTo>
                  <a:cubicBezTo>
                    <a:pt x="3093" y="2490"/>
                    <a:pt x="3104" y="2389"/>
                    <a:pt x="3048" y="2299"/>
                  </a:cubicBezTo>
                  <a:cubicBezTo>
                    <a:pt x="1744" y="556"/>
                    <a:pt x="316" y="39"/>
                    <a:pt x="271" y="16"/>
                  </a:cubicBezTo>
                  <a:cubicBezTo>
                    <a:pt x="246" y="5"/>
                    <a:pt x="221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1112475" y="3567250"/>
              <a:ext cx="61300" cy="57050"/>
            </a:xfrm>
            <a:custGeom>
              <a:avLst/>
              <a:gdLst/>
              <a:ahLst/>
              <a:cxnLst/>
              <a:rect l="l" t="t" r="r" b="b"/>
              <a:pathLst>
                <a:path w="2452" h="2282" extrusionOk="0">
                  <a:moveTo>
                    <a:pt x="216" y="1"/>
                  </a:moveTo>
                  <a:cubicBezTo>
                    <a:pt x="182" y="1"/>
                    <a:pt x="146" y="11"/>
                    <a:pt x="113" y="31"/>
                  </a:cubicBezTo>
                  <a:cubicBezTo>
                    <a:pt x="34" y="65"/>
                    <a:pt x="1" y="177"/>
                    <a:pt x="57" y="267"/>
                  </a:cubicBezTo>
                  <a:cubicBezTo>
                    <a:pt x="1001" y="1796"/>
                    <a:pt x="2137" y="2246"/>
                    <a:pt x="2182" y="2257"/>
                  </a:cubicBezTo>
                  <a:cubicBezTo>
                    <a:pt x="2182" y="2280"/>
                    <a:pt x="2193" y="2280"/>
                    <a:pt x="2215" y="2280"/>
                  </a:cubicBezTo>
                  <a:cubicBezTo>
                    <a:pt x="2222" y="2281"/>
                    <a:pt x="2229" y="2281"/>
                    <a:pt x="2236" y="2281"/>
                  </a:cubicBezTo>
                  <a:cubicBezTo>
                    <a:pt x="2309" y="2281"/>
                    <a:pt x="2386" y="2229"/>
                    <a:pt x="2407" y="2167"/>
                  </a:cubicBezTo>
                  <a:cubicBezTo>
                    <a:pt x="2452" y="2077"/>
                    <a:pt x="2395" y="1965"/>
                    <a:pt x="2305" y="1943"/>
                  </a:cubicBezTo>
                  <a:cubicBezTo>
                    <a:pt x="2294" y="1920"/>
                    <a:pt x="1237" y="1515"/>
                    <a:pt x="349" y="88"/>
                  </a:cubicBezTo>
                  <a:cubicBezTo>
                    <a:pt x="328" y="31"/>
                    <a:pt x="275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1398875" y="3735825"/>
              <a:ext cx="440725" cy="286700"/>
            </a:xfrm>
            <a:custGeom>
              <a:avLst/>
              <a:gdLst/>
              <a:ahLst/>
              <a:cxnLst/>
              <a:rect l="l" t="t" r="r" b="b"/>
              <a:pathLst>
                <a:path w="17629" h="11468" extrusionOk="0">
                  <a:moveTo>
                    <a:pt x="16763" y="0"/>
                  </a:moveTo>
                  <a:lnTo>
                    <a:pt x="1" y="3463"/>
                  </a:lnTo>
                  <a:lnTo>
                    <a:pt x="619" y="11467"/>
                  </a:lnTo>
                  <a:lnTo>
                    <a:pt x="17629" y="11029"/>
                  </a:lnTo>
                  <a:lnTo>
                    <a:pt x="1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660825" y="3589100"/>
              <a:ext cx="896600" cy="763675"/>
            </a:xfrm>
            <a:custGeom>
              <a:avLst/>
              <a:gdLst/>
              <a:ahLst/>
              <a:cxnLst/>
              <a:rect l="l" t="t" r="r" b="b"/>
              <a:pathLst>
                <a:path w="35864" h="30547" extrusionOk="0">
                  <a:moveTo>
                    <a:pt x="33729" y="1"/>
                  </a:moveTo>
                  <a:cubicBezTo>
                    <a:pt x="33655" y="1"/>
                    <a:pt x="33579" y="8"/>
                    <a:pt x="33503" y="23"/>
                  </a:cubicBezTo>
                  <a:lnTo>
                    <a:pt x="1057" y="7038"/>
                  </a:lnTo>
                  <a:cubicBezTo>
                    <a:pt x="393" y="7173"/>
                    <a:pt x="0" y="7848"/>
                    <a:pt x="214" y="8500"/>
                  </a:cubicBezTo>
                  <a:lnTo>
                    <a:pt x="7083" y="29759"/>
                  </a:lnTo>
                  <a:cubicBezTo>
                    <a:pt x="7237" y="30234"/>
                    <a:pt x="7674" y="30546"/>
                    <a:pt x="8170" y="30546"/>
                  </a:cubicBezTo>
                  <a:cubicBezTo>
                    <a:pt x="8178" y="30546"/>
                    <a:pt x="8187" y="30546"/>
                    <a:pt x="8196" y="30546"/>
                  </a:cubicBezTo>
                  <a:lnTo>
                    <a:pt x="34739" y="29883"/>
                  </a:lnTo>
                  <a:cubicBezTo>
                    <a:pt x="35369" y="29872"/>
                    <a:pt x="35864" y="29343"/>
                    <a:pt x="35852" y="28702"/>
                  </a:cubicBezTo>
                  <a:lnTo>
                    <a:pt x="34863" y="1102"/>
                  </a:lnTo>
                  <a:cubicBezTo>
                    <a:pt x="34853" y="463"/>
                    <a:pt x="34328" y="1"/>
                    <a:pt x="33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654925" y="3602600"/>
              <a:ext cx="351075" cy="469100"/>
            </a:xfrm>
            <a:custGeom>
              <a:avLst/>
              <a:gdLst/>
              <a:ahLst/>
              <a:cxnLst/>
              <a:rect l="l" t="t" r="r" b="b"/>
              <a:pathLst>
                <a:path w="14043" h="18764" extrusionOk="0">
                  <a:moveTo>
                    <a:pt x="12592" y="0"/>
                  </a:moveTo>
                  <a:lnTo>
                    <a:pt x="1" y="4643"/>
                  </a:lnTo>
                  <a:lnTo>
                    <a:pt x="1057" y="18258"/>
                  </a:lnTo>
                  <a:lnTo>
                    <a:pt x="14042" y="18764"/>
                  </a:lnTo>
                  <a:lnTo>
                    <a:pt x="12592" y="0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1654925" y="3602600"/>
              <a:ext cx="351075" cy="469100"/>
            </a:xfrm>
            <a:custGeom>
              <a:avLst/>
              <a:gdLst/>
              <a:ahLst/>
              <a:cxnLst/>
              <a:rect l="l" t="t" r="r" b="b"/>
              <a:pathLst>
                <a:path w="14043" h="18764" extrusionOk="0">
                  <a:moveTo>
                    <a:pt x="12592" y="0"/>
                  </a:moveTo>
                  <a:lnTo>
                    <a:pt x="1" y="4643"/>
                  </a:lnTo>
                  <a:lnTo>
                    <a:pt x="1057" y="18258"/>
                  </a:lnTo>
                  <a:lnTo>
                    <a:pt x="14042" y="18764"/>
                  </a:lnTo>
                  <a:lnTo>
                    <a:pt x="125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1633275" y="3768425"/>
              <a:ext cx="45000" cy="251000"/>
            </a:xfrm>
            <a:custGeom>
              <a:avLst/>
              <a:gdLst/>
              <a:ahLst/>
              <a:cxnLst/>
              <a:rect l="l" t="t" r="r" b="b"/>
              <a:pathLst>
                <a:path w="1800" h="10040" extrusionOk="0">
                  <a:moveTo>
                    <a:pt x="1024" y="0"/>
                  </a:moveTo>
                  <a:lnTo>
                    <a:pt x="1" y="10040"/>
                  </a:lnTo>
                  <a:lnTo>
                    <a:pt x="1800" y="9893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934000" y="3884950"/>
              <a:ext cx="64100" cy="61500"/>
            </a:xfrm>
            <a:custGeom>
              <a:avLst/>
              <a:gdLst/>
              <a:ahLst/>
              <a:cxnLst/>
              <a:rect l="l" t="t" r="r" b="b"/>
              <a:pathLst>
                <a:path w="2564" h="2460" extrusionOk="0">
                  <a:moveTo>
                    <a:pt x="1287" y="0"/>
                  </a:moveTo>
                  <a:cubicBezTo>
                    <a:pt x="1252" y="0"/>
                    <a:pt x="1217" y="2"/>
                    <a:pt x="1181" y="5"/>
                  </a:cubicBezTo>
                  <a:cubicBezTo>
                    <a:pt x="507" y="61"/>
                    <a:pt x="1" y="657"/>
                    <a:pt x="57" y="1331"/>
                  </a:cubicBezTo>
                  <a:cubicBezTo>
                    <a:pt x="110" y="1972"/>
                    <a:pt x="650" y="2460"/>
                    <a:pt x="1281" y="2460"/>
                  </a:cubicBezTo>
                  <a:cubicBezTo>
                    <a:pt x="1315" y="2460"/>
                    <a:pt x="1349" y="2458"/>
                    <a:pt x="1384" y="2456"/>
                  </a:cubicBezTo>
                  <a:cubicBezTo>
                    <a:pt x="2058" y="2399"/>
                    <a:pt x="2564" y="1804"/>
                    <a:pt x="2508" y="1129"/>
                  </a:cubicBezTo>
                  <a:cubicBezTo>
                    <a:pt x="2465" y="489"/>
                    <a:pt x="1936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942150" y="3986650"/>
              <a:ext cx="64125" cy="61275"/>
            </a:xfrm>
            <a:custGeom>
              <a:avLst/>
              <a:gdLst/>
              <a:ahLst/>
              <a:cxnLst/>
              <a:rect l="l" t="t" r="r" b="b"/>
              <a:pathLst>
                <a:path w="2565" h="2451" extrusionOk="0">
                  <a:moveTo>
                    <a:pt x="1299" y="1"/>
                  </a:moveTo>
                  <a:cubicBezTo>
                    <a:pt x="1260" y="1"/>
                    <a:pt x="1221" y="3"/>
                    <a:pt x="1181" y="7"/>
                  </a:cubicBezTo>
                  <a:cubicBezTo>
                    <a:pt x="507" y="63"/>
                    <a:pt x="1" y="647"/>
                    <a:pt x="57" y="1322"/>
                  </a:cubicBezTo>
                  <a:cubicBezTo>
                    <a:pt x="110" y="1962"/>
                    <a:pt x="650" y="2450"/>
                    <a:pt x="1281" y="2450"/>
                  </a:cubicBezTo>
                  <a:cubicBezTo>
                    <a:pt x="1315" y="2450"/>
                    <a:pt x="1349" y="2449"/>
                    <a:pt x="1384" y="2446"/>
                  </a:cubicBezTo>
                  <a:cubicBezTo>
                    <a:pt x="2058" y="2390"/>
                    <a:pt x="2564" y="1805"/>
                    <a:pt x="2508" y="1131"/>
                  </a:cubicBezTo>
                  <a:cubicBezTo>
                    <a:pt x="2444" y="496"/>
                    <a:pt x="1923" y="1"/>
                    <a:pt x="1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034350" y="3844525"/>
              <a:ext cx="330825" cy="208450"/>
            </a:xfrm>
            <a:custGeom>
              <a:avLst/>
              <a:gdLst/>
              <a:ahLst/>
              <a:cxnLst/>
              <a:rect l="l" t="t" r="r" b="b"/>
              <a:pathLst>
                <a:path w="13233" h="8338" extrusionOk="0">
                  <a:moveTo>
                    <a:pt x="11451" y="0"/>
                  </a:moveTo>
                  <a:cubicBezTo>
                    <a:pt x="11423" y="0"/>
                    <a:pt x="11395" y="1"/>
                    <a:pt x="11366" y="3"/>
                  </a:cubicBezTo>
                  <a:lnTo>
                    <a:pt x="1271" y="801"/>
                  </a:lnTo>
                  <a:cubicBezTo>
                    <a:pt x="540" y="846"/>
                    <a:pt x="0" y="1498"/>
                    <a:pt x="56" y="2229"/>
                  </a:cubicBezTo>
                  <a:lnTo>
                    <a:pt x="427" y="7108"/>
                  </a:lnTo>
                  <a:cubicBezTo>
                    <a:pt x="481" y="7804"/>
                    <a:pt x="1076" y="8337"/>
                    <a:pt x="1764" y="8337"/>
                  </a:cubicBezTo>
                  <a:cubicBezTo>
                    <a:pt x="1798" y="8337"/>
                    <a:pt x="1832" y="8336"/>
                    <a:pt x="1867" y="8333"/>
                  </a:cubicBezTo>
                  <a:lnTo>
                    <a:pt x="11951" y="7547"/>
                  </a:lnTo>
                  <a:cubicBezTo>
                    <a:pt x="12682" y="7490"/>
                    <a:pt x="13233" y="6838"/>
                    <a:pt x="13176" y="6107"/>
                  </a:cubicBezTo>
                  <a:lnTo>
                    <a:pt x="12794" y="1228"/>
                  </a:lnTo>
                  <a:cubicBezTo>
                    <a:pt x="12740" y="526"/>
                    <a:pt x="12146" y="0"/>
                    <a:pt x="1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053175" y="3860175"/>
              <a:ext cx="293175" cy="177275"/>
            </a:xfrm>
            <a:custGeom>
              <a:avLst/>
              <a:gdLst/>
              <a:ahLst/>
              <a:cxnLst/>
              <a:rect l="l" t="t" r="r" b="b"/>
              <a:pathLst>
                <a:path w="11727" h="7091" extrusionOk="0">
                  <a:moveTo>
                    <a:pt x="10218" y="0"/>
                  </a:moveTo>
                  <a:cubicBezTo>
                    <a:pt x="10178" y="0"/>
                    <a:pt x="10137" y="2"/>
                    <a:pt x="10096" y="6"/>
                  </a:cubicBezTo>
                  <a:lnTo>
                    <a:pt x="1136" y="692"/>
                  </a:lnTo>
                  <a:cubicBezTo>
                    <a:pt x="495" y="748"/>
                    <a:pt x="1" y="1277"/>
                    <a:pt x="45" y="1918"/>
                  </a:cubicBezTo>
                  <a:lnTo>
                    <a:pt x="372" y="6044"/>
                  </a:lnTo>
                  <a:cubicBezTo>
                    <a:pt x="404" y="6641"/>
                    <a:pt x="940" y="7091"/>
                    <a:pt x="1563" y="7091"/>
                  </a:cubicBezTo>
                  <a:cubicBezTo>
                    <a:pt x="1586" y="7091"/>
                    <a:pt x="1608" y="7090"/>
                    <a:pt x="1631" y="7089"/>
                  </a:cubicBezTo>
                  <a:lnTo>
                    <a:pt x="10580" y="6392"/>
                  </a:lnTo>
                  <a:cubicBezTo>
                    <a:pt x="11232" y="6336"/>
                    <a:pt x="11726" y="5808"/>
                    <a:pt x="11681" y="5178"/>
                  </a:cubicBezTo>
                  <a:lnTo>
                    <a:pt x="11355" y="1041"/>
                  </a:lnTo>
                  <a:cubicBezTo>
                    <a:pt x="11313" y="451"/>
                    <a:pt x="10808" y="0"/>
                    <a:pt x="102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067800" y="3933650"/>
              <a:ext cx="267575" cy="29875"/>
            </a:xfrm>
            <a:custGeom>
              <a:avLst/>
              <a:gdLst/>
              <a:ahLst/>
              <a:cxnLst/>
              <a:rect l="l" t="t" r="r" b="b"/>
              <a:pathLst>
                <a:path w="10703" h="1195" extrusionOk="0">
                  <a:moveTo>
                    <a:pt x="10499" y="1"/>
                  </a:moveTo>
                  <a:cubicBezTo>
                    <a:pt x="10492" y="1"/>
                    <a:pt x="10485" y="1"/>
                    <a:pt x="10478" y="2"/>
                  </a:cubicBezTo>
                  <a:lnTo>
                    <a:pt x="202" y="800"/>
                  </a:lnTo>
                  <a:cubicBezTo>
                    <a:pt x="90" y="800"/>
                    <a:pt x="0" y="901"/>
                    <a:pt x="23" y="1014"/>
                  </a:cubicBezTo>
                  <a:cubicBezTo>
                    <a:pt x="23" y="1119"/>
                    <a:pt x="101" y="1194"/>
                    <a:pt x="204" y="1194"/>
                  </a:cubicBezTo>
                  <a:cubicBezTo>
                    <a:pt x="211" y="1194"/>
                    <a:pt x="218" y="1194"/>
                    <a:pt x="225" y="1193"/>
                  </a:cubicBezTo>
                  <a:lnTo>
                    <a:pt x="10501" y="395"/>
                  </a:lnTo>
                  <a:cubicBezTo>
                    <a:pt x="10613" y="373"/>
                    <a:pt x="10703" y="294"/>
                    <a:pt x="10680" y="182"/>
                  </a:cubicBezTo>
                  <a:cubicBezTo>
                    <a:pt x="10680" y="76"/>
                    <a:pt x="10602" y="1"/>
                    <a:pt x="104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1191175" y="3877750"/>
              <a:ext cx="14650" cy="58800"/>
            </a:xfrm>
            <a:custGeom>
              <a:avLst/>
              <a:gdLst/>
              <a:ahLst/>
              <a:cxnLst/>
              <a:rect l="l" t="t" r="r" b="b"/>
              <a:pathLst>
                <a:path w="586" h="2352" extrusionOk="0">
                  <a:moveTo>
                    <a:pt x="203" y="0"/>
                  </a:moveTo>
                  <a:cubicBezTo>
                    <a:pt x="91" y="0"/>
                    <a:pt x="1" y="102"/>
                    <a:pt x="23" y="214"/>
                  </a:cubicBezTo>
                  <a:lnTo>
                    <a:pt x="169" y="2170"/>
                  </a:lnTo>
                  <a:cubicBezTo>
                    <a:pt x="169" y="2275"/>
                    <a:pt x="258" y="2351"/>
                    <a:pt x="361" y="2351"/>
                  </a:cubicBezTo>
                  <a:cubicBezTo>
                    <a:pt x="369" y="2351"/>
                    <a:pt x="376" y="2351"/>
                    <a:pt x="383" y="2350"/>
                  </a:cubicBezTo>
                  <a:cubicBezTo>
                    <a:pt x="495" y="2350"/>
                    <a:pt x="585" y="2249"/>
                    <a:pt x="563" y="2137"/>
                  </a:cubicBezTo>
                  <a:lnTo>
                    <a:pt x="417" y="180"/>
                  </a:lnTo>
                  <a:cubicBezTo>
                    <a:pt x="417" y="68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775200" y="3689500"/>
              <a:ext cx="750475" cy="453625"/>
            </a:xfrm>
            <a:custGeom>
              <a:avLst/>
              <a:gdLst/>
              <a:ahLst/>
              <a:cxnLst/>
              <a:rect l="l" t="t" r="r" b="b"/>
              <a:pathLst>
                <a:path w="30019" h="18145" extrusionOk="0">
                  <a:moveTo>
                    <a:pt x="29729" y="1"/>
                  </a:moveTo>
                  <a:cubicBezTo>
                    <a:pt x="29705" y="1"/>
                    <a:pt x="29682" y="3"/>
                    <a:pt x="29658" y="9"/>
                  </a:cubicBezTo>
                  <a:lnTo>
                    <a:pt x="27151" y="852"/>
                  </a:lnTo>
                  <a:cubicBezTo>
                    <a:pt x="27061" y="886"/>
                    <a:pt x="26983" y="987"/>
                    <a:pt x="26983" y="1100"/>
                  </a:cubicBezTo>
                  <a:lnTo>
                    <a:pt x="27196" y="15906"/>
                  </a:lnTo>
                  <a:lnTo>
                    <a:pt x="5150" y="17626"/>
                  </a:lnTo>
                  <a:lnTo>
                    <a:pt x="540" y="3101"/>
                  </a:lnTo>
                  <a:cubicBezTo>
                    <a:pt x="503" y="2989"/>
                    <a:pt x="404" y="2924"/>
                    <a:pt x="288" y="2924"/>
                  </a:cubicBezTo>
                  <a:cubicBezTo>
                    <a:pt x="264" y="2924"/>
                    <a:pt x="239" y="2927"/>
                    <a:pt x="214" y="2932"/>
                  </a:cubicBezTo>
                  <a:cubicBezTo>
                    <a:pt x="79" y="2977"/>
                    <a:pt x="1" y="3112"/>
                    <a:pt x="46" y="3258"/>
                  </a:cubicBezTo>
                  <a:lnTo>
                    <a:pt x="4711" y="17963"/>
                  </a:lnTo>
                  <a:cubicBezTo>
                    <a:pt x="4753" y="18069"/>
                    <a:pt x="4855" y="18144"/>
                    <a:pt x="4960" y="18144"/>
                  </a:cubicBezTo>
                  <a:cubicBezTo>
                    <a:pt x="4967" y="18144"/>
                    <a:pt x="4974" y="18144"/>
                    <a:pt x="4981" y="18143"/>
                  </a:cubicBezTo>
                  <a:lnTo>
                    <a:pt x="27477" y="16401"/>
                  </a:lnTo>
                  <a:cubicBezTo>
                    <a:pt x="27623" y="16389"/>
                    <a:pt x="27713" y="16277"/>
                    <a:pt x="27702" y="16142"/>
                  </a:cubicBezTo>
                  <a:lnTo>
                    <a:pt x="27489" y="1280"/>
                  </a:lnTo>
                  <a:lnTo>
                    <a:pt x="29827" y="493"/>
                  </a:lnTo>
                  <a:cubicBezTo>
                    <a:pt x="29951" y="448"/>
                    <a:pt x="30018" y="302"/>
                    <a:pt x="29984" y="167"/>
                  </a:cubicBezTo>
                  <a:cubicBezTo>
                    <a:pt x="29947" y="64"/>
                    <a:pt x="29841" y="1"/>
                    <a:pt x="29729" y="1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963525" y="3626075"/>
              <a:ext cx="393775" cy="167375"/>
            </a:xfrm>
            <a:custGeom>
              <a:avLst/>
              <a:gdLst/>
              <a:ahLst/>
              <a:cxnLst/>
              <a:rect l="l" t="t" r="r" b="b"/>
              <a:pathLst>
                <a:path w="15751" h="6695" extrusionOk="0">
                  <a:moveTo>
                    <a:pt x="15450" y="0"/>
                  </a:moveTo>
                  <a:cubicBezTo>
                    <a:pt x="15362" y="0"/>
                    <a:pt x="15278" y="47"/>
                    <a:pt x="15234" y="129"/>
                  </a:cubicBezTo>
                  <a:lnTo>
                    <a:pt x="12322" y="5379"/>
                  </a:lnTo>
                  <a:lnTo>
                    <a:pt x="2192" y="6166"/>
                  </a:lnTo>
                  <a:lnTo>
                    <a:pt x="495" y="3772"/>
                  </a:lnTo>
                  <a:cubicBezTo>
                    <a:pt x="441" y="3704"/>
                    <a:pt x="366" y="3669"/>
                    <a:pt x="291" y="3669"/>
                  </a:cubicBezTo>
                  <a:cubicBezTo>
                    <a:pt x="241" y="3669"/>
                    <a:pt x="191" y="3684"/>
                    <a:pt x="146" y="3715"/>
                  </a:cubicBezTo>
                  <a:cubicBezTo>
                    <a:pt x="34" y="3783"/>
                    <a:pt x="0" y="3952"/>
                    <a:pt x="90" y="4064"/>
                  </a:cubicBezTo>
                  <a:lnTo>
                    <a:pt x="1866" y="6582"/>
                  </a:lnTo>
                  <a:cubicBezTo>
                    <a:pt x="1911" y="6672"/>
                    <a:pt x="2013" y="6695"/>
                    <a:pt x="2102" y="6695"/>
                  </a:cubicBezTo>
                  <a:lnTo>
                    <a:pt x="12513" y="5897"/>
                  </a:lnTo>
                  <a:cubicBezTo>
                    <a:pt x="12592" y="5897"/>
                    <a:pt x="12670" y="5840"/>
                    <a:pt x="12715" y="5739"/>
                  </a:cubicBezTo>
                  <a:lnTo>
                    <a:pt x="15683" y="388"/>
                  </a:lnTo>
                  <a:cubicBezTo>
                    <a:pt x="15751" y="264"/>
                    <a:pt x="15717" y="107"/>
                    <a:pt x="15582" y="39"/>
                  </a:cubicBezTo>
                  <a:cubicBezTo>
                    <a:pt x="15540" y="13"/>
                    <a:pt x="15494" y="0"/>
                    <a:pt x="15450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911525" y="4166100"/>
              <a:ext cx="195075" cy="27325"/>
            </a:xfrm>
            <a:custGeom>
              <a:avLst/>
              <a:gdLst/>
              <a:ahLst/>
              <a:cxnLst/>
              <a:rect l="l" t="t" r="r" b="b"/>
              <a:pathLst>
                <a:path w="7803" h="1093" extrusionOk="0">
                  <a:moveTo>
                    <a:pt x="7529" y="0"/>
                  </a:moveTo>
                  <a:cubicBezTo>
                    <a:pt x="7523" y="0"/>
                    <a:pt x="7517" y="1"/>
                    <a:pt x="7510" y="1"/>
                  </a:cubicBezTo>
                  <a:lnTo>
                    <a:pt x="259" y="563"/>
                  </a:lnTo>
                  <a:cubicBezTo>
                    <a:pt x="113" y="586"/>
                    <a:pt x="0" y="709"/>
                    <a:pt x="12" y="844"/>
                  </a:cubicBezTo>
                  <a:cubicBezTo>
                    <a:pt x="33" y="984"/>
                    <a:pt x="146" y="1092"/>
                    <a:pt x="274" y="1092"/>
                  </a:cubicBezTo>
                  <a:cubicBezTo>
                    <a:pt x="280" y="1092"/>
                    <a:pt x="286" y="1092"/>
                    <a:pt x="293" y="1092"/>
                  </a:cubicBezTo>
                  <a:lnTo>
                    <a:pt x="7555" y="530"/>
                  </a:lnTo>
                  <a:cubicBezTo>
                    <a:pt x="7690" y="507"/>
                    <a:pt x="7803" y="383"/>
                    <a:pt x="7791" y="248"/>
                  </a:cubicBezTo>
                  <a:cubicBezTo>
                    <a:pt x="7781" y="109"/>
                    <a:pt x="7657" y="0"/>
                    <a:pt x="7529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914600" y="4205725"/>
              <a:ext cx="195100" cy="27325"/>
            </a:xfrm>
            <a:custGeom>
              <a:avLst/>
              <a:gdLst/>
              <a:ahLst/>
              <a:cxnLst/>
              <a:rect l="l" t="t" r="r" b="b"/>
              <a:pathLst>
                <a:path w="7804" h="1093" extrusionOk="0">
                  <a:moveTo>
                    <a:pt x="7531" y="1"/>
                  </a:moveTo>
                  <a:cubicBezTo>
                    <a:pt x="7524" y="1"/>
                    <a:pt x="7518" y="1"/>
                    <a:pt x="7511" y="1"/>
                  </a:cubicBezTo>
                  <a:lnTo>
                    <a:pt x="260" y="563"/>
                  </a:lnTo>
                  <a:cubicBezTo>
                    <a:pt x="113" y="586"/>
                    <a:pt x="1" y="710"/>
                    <a:pt x="23" y="845"/>
                  </a:cubicBezTo>
                  <a:cubicBezTo>
                    <a:pt x="34" y="984"/>
                    <a:pt x="147" y="1093"/>
                    <a:pt x="284" y="1093"/>
                  </a:cubicBezTo>
                  <a:cubicBezTo>
                    <a:pt x="291" y="1093"/>
                    <a:pt x="298" y="1092"/>
                    <a:pt x="305" y="1092"/>
                  </a:cubicBezTo>
                  <a:lnTo>
                    <a:pt x="7556" y="530"/>
                  </a:lnTo>
                  <a:cubicBezTo>
                    <a:pt x="7691" y="530"/>
                    <a:pt x="7803" y="384"/>
                    <a:pt x="7792" y="249"/>
                  </a:cubicBezTo>
                  <a:cubicBezTo>
                    <a:pt x="7781" y="109"/>
                    <a:pt x="7668" y="1"/>
                    <a:pt x="7531" y="1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917425" y="4245925"/>
              <a:ext cx="195075" cy="27100"/>
            </a:xfrm>
            <a:custGeom>
              <a:avLst/>
              <a:gdLst/>
              <a:ahLst/>
              <a:cxnLst/>
              <a:rect l="l" t="t" r="r" b="b"/>
              <a:pathLst>
                <a:path w="7803" h="1084" extrusionOk="0">
                  <a:moveTo>
                    <a:pt x="7531" y="0"/>
                  </a:moveTo>
                  <a:cubicBezTo>
                    <a:pt x="7524" y="0"/>
                    <a:pt x="7517" y="0"/>
                    <a:pt x="7510" y="1"/>
                  </a:cubicBezTo>
                  <a:lnTo>
                    <a:pt x="259" y="563"/>
                  </a:lnTo>
                  <a:cubicBezTo>
                    <a:pt x="113" y="574"/>
                    <a:pt x="0" y="709"/>
                    <a:pt x="23" y="844"/>
                  </a:cubicBezTo>
                  <a:cubicBezTo>
                    <a:pt x="33" y="978"/>
                    <a:pt x="137" y="1083"/>
                    <a:pt x="267" y="1083"/>
                  </a:cubicBezTo>
                  <a:cubicBezTo>
                    <a:pt x="279" y="1083"/>
                    <a:pt x="291" y="1082"/>
                    <a:pt x="304" y="1080"/>
                  </a:cubicBezTo>
                  <a:lnTo>
                    <a:pt x="7555" y="518"/>
                  </a:lnTo>
                  <a:cubicBezTo>
                    <a:pt x="7690" y="507"/>
                    <a:pt x="7803" y="394"/>
                    <a:pt x="7791" y="237"/>
                  </a:cubicBezTo>
                  <a:cubicBezTo>
                    <a:pt x="7781" y="108"/>
                    <a:pt x="7668" y="0"/>
                    <a:pt x="7531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699325" y="3617400"/>
              <a:ext cx="833075" cy="715425"/>
            </a:xfrm>
            <a:custGeom>
              <a:avLst/>
              <a:gdLst/>
              <a:ahLst/>
              <a:cxnLst/>
              <a:rect l="l" t="t" r="r" b="b"/>
              <a:pathLst>
                <a:path w="33323" h="28617" extrusionOk="0">
                  <a:moveTo>
                    <a:pt x="31751" y="1"/>
                  </a:moveTo>
                  <a:cubicBezTo>
                    <a:pt x="31732" y="1"/>
                    <a:pt x="31712" y="2"/>
                    <a:pt x="31693" y="4"/>
                  </a:cubicBezTo>
                  <a:cubicBezTo>
                    <a:pt x="31389" y="26"/>
                    <a:pt x="31164" y="296"/>
                    <a:pt x="31176" y="611"/>
                  </a:cubicBezTo>
                  <a:cubicBezTo>
                    <a:pt x="31187" y="907"/>
                    <a:pt x="31455" y="1129"/>
                    <a:pt x="31760" y="1129"/>
                  </a:cubicBezTo>
                  <a:cubicBezTo>
                    <a:pt x="31768" y="1129"/>
                    <a:pt x="31775" y="1128"/>
                    <a:pt x="31783" y="1128"/>
                  </a:cubicBezTo>
                  <a:cubicBezTo>
                    <a:pt x="32086" y="1094"/>
                    <a:pt x="32311" y="836"/>
                    <a:pt x="32300" y="521"/>
                  </a:cubicBezTo>
                  <a:cubicBezTo>
                    <a:pt x="32268" y="217"/>
                    <a:pt x="32021" y="1"/>
                    <a:pt x="31751" y="1"/>
                  </a:cubicBezTo>
                  <a:close/>
                  <a:moveTo>
                    <a:pt x="580" y="6860"/>
                  </a:moveTo>
                  <a:cubicBezTo>
                    <a:pt x="567" y="6860"/>
                    <a:pt x="553" y="6861"/>
                    <a:pt x="540" y="6862"/>
                  </a:cubicBezTo>
                  <a:cubicBezTo>
                    <a:pt x="225" y="6884"/>
                    <a:pt x="0" y="7154"/>
                    <a:pt x="23" y="7458"/>
                  </a:cubicBezTo>
                  <a:cubicBezTo>
                    <a:pt x="45" y="7765"/>
                    <a:pt x="302" y="7986"/>
                    <a:pt x="597" y="7986"/>
                  </a:cubicBezTo>
                  <a:cubicBezTo>
                    <a:pt x="604" y="7986"/>
                    <a:pt x="611" y="7986"/>
                    <a:pt x="619" y="7986"/>
                  </a:cubicBezTo>
                  <a:cubicBezTo>
                    <a:pt x="933" y="7952"/>
                    <a:pt x="1158" y="7683"/>
                    <a:pt x="1147" y="7379"/>
                  </a:cubicBezTo>
                  <a:cubicBezTo>
                    <a:pt x="1115" y="7089"/>
                    <a:pt x="867" y="6860"/>
                    <a:pt x="580" y="6860"/>
                  </a:cubicBezTo>
                  <a:close/>
                  <a:moveTo>
                    <a:pt x="32715" y="26671"/>
                  </a:moveTo>
                  <a:cubicBezTo>
                    <a:pt x="32708" y="26671"/>
                    <a:pt x="32701" y="26671"/>
                    <a:pt x="32693" y="26671"/>
                  </a:cubicBezTo>
                  <a:cubicBezTo>
                    <a:pt x="32379" y="26705"/>
                    <a:pt x="32142" y="26963"/>
                    <a:pt x="32176" y="27278"/>
                  </a:cubicBezTo>
                  <a:cubicBezTo>
                    <a:pt x="32197" y="27573"/>
                    <a:pt x="32435" y="27798"/>
                    <a:pt x="32714" y="27798"/>
                  </a:cubicBezTo>
                  <a:cubicBezTo>
                    <a:pt x="32733" y="27798"/>
                    <a:pt x="32753" y="27797"/>
                    <a:pt x="32772" y="27795"/>
                  </a:cubicBezTo>
                  <a:cubicBezTo>
                    <a:pt x="33087" y="27773"/>
                    <a:pt x="33323" y="27503"/>
                    <a:pt x="33300" y="27199"/>
                  </a:cubicBezTo>
                  <a:cubicBezTo>
                    <a:pt x="33268" y="26892"/>
                    <a:pt x="33010" y="26671"/>
                    <a:pt x="32715" y="26671"/>
                  </a:cubicBezTo>
                  <a:close/>
                  <a:moveTo>
                    <a:pt x="7078" y="27488"/>
                  </a:moveTo>
                  <a:cubicBezTo>
                    <a:pt x="7057" y="27488"/>
                    <a:pt x="7036" y="27489"/>
                    <a:pt x="7016" y="27492"/>
                  </a:cubicBezTo>
                  <a:cubicBezTo>
                    <a:pt x="6712" y="27514"/>
                    <a:pt x="6487" y="27784"/>
                    <a:pt x="6498" y="28099"/>
                  </a:cubicBezTo>
                  <a:cubicBezTo>
                    <a:pt x="6520" y="28395"/>
                    <a:pt x="6778" y="28616"/>
                    <a:pt x="7083" y="28616"/>
                  </a:cubicBezTo>
                  <a:cubicBezTo>
                    <a:pt x="7090" y="28616"/>
                    <a:pt x="7098" y="28616"/>
                    <a:pt x="7105" y="28616"/>
                  </a:cubicBezTo>
                  <a:cubicBezTo>
                    <a:pt x="7409" y="28582"/>
                    <a:pt x="7634" y="28324"/>
                    <a:pt x="7623" y="28009"/>
                  </a:cubicBezTo>
                  <a:cubicBezTo>
                    <a:pt x="7591" y="27704"/>
                    <a:pt x="7364" y="27488"/>
                    <a:pt x="7078" y="27488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794875" y="4664550"/>
              <a:ext cx="134375" cy="144775"/>
            </a:xfrm>
            <a:custGeom>
              <a:avLst/>
              <a:gdLst/>
              <a:ahLst/>
              <a:cxnLst/>
              <a:rect l="l" t="t" r="r" b="b"/>
              <a:pathLst>
                <a:path w="5375" h="5791" extrusionOk="0">
                  <a:moveTo>
                    <a:pt x="1741" y="0"/>
                  </a:moveTo>
                  <a:cubicBezTo>
                    <a:pt x="1481" y="0"/>
                    <a:pt x="1246" y="169"/>
                    <a:pt x="1170" y="434"/>
                  </a:cubicBezTo>
                  <a:lnTo>
                    <a:pt x="91" y="4380"/>
                  </a:lnTo>
                  <a:cubicBezTo>
                    <a:pt x="1" y="4707"/>
                    <a:pt x="192" y="5021"/>
                    <a:pt x="507" y="5111"/>
                  </a:cubicBezTo>
                  <a:lnTo>
                    <a:pt x="3149" y="5775"/>
                  </a:lnTo>
                  <a:cubicBezTo>
                    <a:pt x="3196" y="5785"/>
                    <a:pt x="3243" y="5790"/>
                    <a:pt x="3289" y="5790"/>
                  </a:cubicBezTo>
                  <a:cubicBezTo>
                    <a:pt x="3538" y="5790"/>
                    <a:pt x="3760" y="5641"/>
                    <a:pt x="3846" y="5404"/>
                  </a:cubicBezTo>
                  <a:lnTo>
                    <a:pt x="5251" y="1536"/>
                  </a:lnTo>
                  <a:cubicBezTo>
                    <a:pt x="5375" y="1221"/>
                    <a:pt x="5195" y="862"/>
                    <a:pt x="4857" y="783"/>
                  </a:cubicBezTo>
                  <a:lnTo>
                    <a:pt x="1889" y="18"/>
                  </a:lnTo>
                  <a:cubicBezTo>
                    <a:pt x="1840" y="6"/>
                    <a:pt x="1790" y="0"/>
                    <a:pt x="1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310625" y="4338975"/>
              <a:ext cx="110200" cy="33475"/>
            </a:xfrm>
            <a:custGeom>
              <a:avLst/>
              <a:gdLst/>
              <a:ahLst/>
              <a:cxnLst/>
              <a:rect l="l" t="t" r="r" b="b"/>
              <a:pathLst>
                <a:path w="4408" h="1339" extrusionOk="0">
                  <a:moveTo>
                    <a:pt x="4408" y="0"/>
                  </a:moveTo>
                  <a:lnTo>
                    <a:pt x="1" y="113"/>
                  </a:lnTo>
                  <a:lnTo>
                    <a:pt x="776" y="1338"/>
                  </a:lnTo>
                  <a:lnTo>
                    <a:pt x="44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1119225" y="4344025"/>
              <a:ext cx="99525" cy="35150"/>
            </a:xfrm>
            <a:custGeom>
              <a:avLst/>
              <a:gdLst/>
              <a:ahLst/>
              <a:cxnLst/>
              <a:rect l="l" t="t" r="r" b="b"/>
              <a:pathLst>
                <a:path w="3981" h="1406" extrusionOk="0">
                  <a:moveTo>
                    <a:pt x="3980" y="1"/>
                  </a:moveTo>
                  <a:lnTo>
                    <a:pt x="0" y="102"/>
                  </a:lnTo>
                  <a:lnTo>
                    <a:pt x="214" y="1406"/>
                  </a:lnTo>
                  <a:lnTo>
                    <a:pt x="3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924725" y="4348800"/>
              <a:ext cx="106000" cy="43325"/>
            </a:xfrm>
            <a:custGeom>
              <a:avLst/>
              <a:gdLst/>
              <a:ahLst/>
              <a:cxnLst/>
              <a:rect l="l" t="t" r="r" b="b"/>
              <a:pathLst>
                <a:path w="4240" h="1733" extrusionOk="0">
                  <a:moveTo>
                    <a:pt x="4239" y="1"/>
                  </a:moveTo>
                  <a:lnTo>
                    <a:pt x="1" y="102"/>
                  </a:lnTo>
                  <a:lnTo>
                    <a:pt x="3654" y="1732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809775" y="4792875"/>
              <a:ext cx="66350" cy="36575"/>
            </a:xfrm>
            <a:custGeom>
              <a:avLst/>
              <a:gdLst/>
              <a:ahLst/>
              <a:cxnLst/>
              <a:rect l="l" t="t" r="r" b="b"/>
              <a:pathLst>
                <a:path w="2654" h="1463" extrusionOk="0">
                  <a:moveTo>
                    <a:pt x="1" y="1"/>
                  </a:moveTo>
                  <a:lnTo>
                    <a:pt x="2384" y="1462"/>
                  </a:lnTo>
                  <a:lnTo>
                    <a:pt x="2654" y="6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1190625" y="4806925"/>
              <a:ext cx="73650" cy="27850"/>
            </a:xfrm>
            <a:custGeom>
              <a:avLst/>
              <a:gdLst/>
              <a:ahLst/>
              <a:cxnLst/>
              <a:rect l="l" t="t" r="r" b="b"/>
              <a:pathLst>
                <a:path w="2946" h="1114" extrusionOk="0">
                  <a:moveTo>
                    <a:pt x="2946" y="1"/>
                  </a:moveTo>
                  <a:lnTo>
                    <a:pt x="0" y="214"/>
                  </a:lnTo>
                  <a:lnTo>
                    <a:pt x="135" y="1114"/>
                  </a:lnTo>
                  <a:lnTo>
                    <a:pt x="2946" y="1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158000" y="4675600"/>
              <a:ext cx="117250" cy="136450"/>
            </a:xfrm>
            <a:custGeom>
              <a:avLst/>
              <a:gdLst/>
              <a:ahLst/>
              <a:cxnLst/>
              <a:rect l="l" t="t" r="r" b="b"/>
              <a:pathLst>
                <a:path w="4690" h="5458" extrusionOk="0">
                  <a:moveTo>
                    <a:pt x="3692" y="1"/>
                  </a:moveTo>
                  <a:cubicBezTo>
                    <a:pt x="3672" y="1"/>
                    <a:pt x="3652" y="2"/>
                    <a:pt x="3632" y="4"/>
                  </a:cubicBezTo>
                  <a:lnTo>
                    <a:pt x="586" y="240"/>
                  </a:lnTo>
                  <a:cubicBezTo>
                    <a:pt x="237" y="273"/>
                    <a:pt x="1" y="588"/>
                    <a:pt x="68" y="926"/>
                  </a:cubicBezTo>
                  <a:lnTo>
                    <a:pt x="788" y="4973"/>
                  </a:lnTo>
                  <a:cubicBezTo>
                    <a:pt x="841" y="5261"/>
                    <a:pt x="1077" y="5458"/>
                    <a:pt x="1360" y="5458"/>
                  </a:cubicBezTo>
                  <a:cubicBezTo>
                    <a:pt x="1376" y="5458"/>
                    <a:pt x="1391" y="5457"/>
                    <a:pt x="1406" y="5456"/>
                  </a:cubicBezTo>
                  <a:lnTo>
                    <a:pt x="4116" y="5254"/>
                  </a:lnTo>
                  <a:cubicBezTo>
                    <a:pt x="4453" y="5231"/>
                    <a:pt x="4689" y="4928"/>
                    <a:pt x="4667" y="4613"/>
                  </a:cubicBezTo>
                  <a:lnTo>
                    <a:pt x="4273" y="532"/>
                  </a:lnTo>
                  <a:cubicBezTo>
                    <a:pt x="4241" y="237"/>
                    <a:pt x="3992" y="1"/>
                    <a:pt x="3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1530425" y="4732175"/>
              <a:ext cx="63250" cy="39650"/>
            </a:xfrm>
            <a:custGeom>
              <a:avLst/>
              <a:gdLst/>
              <a:ahLst/>
              <a:cxnLst/>
              <a:rect l="l" t="t" r="r" b="b"/>
              <a:pathLst>
                <a:path w="2530" h="1586" extrusionOk="0">
                  <a:moveTo>
                    <a:pt x="2530" y="0"/>
                  </a:moveTo>
                  <a:lnTo>
                    <a:pt x="0" y="1068"/>
                  </a:lnTo>
                  <a:lnTo>
                    <a:pt x="259" y="1586"/>
                  </a:lnTo>
                  <a:lnTo>
                    <a:pt x="2530" y="0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28"/>
          <p:cNvGrpSpPr/>
          <p:nvPr/>
        </p:nvGrpSpPr>
        <p:grpSpPr>
          <a:xfrm rot="1086812">
            <a:off x="7682544" y="4098383"/>
            <a:ext cx="1081472" cy="1412749"/>
            <a:chOff x="4062275" y="5769925"/>
            <a:chExt cx="999200" cy="1305275"/>
          </a:xfrm>
        </p:grpSpPr>
        <p:sp>
          <p:nvSpPr>
            <p:cNvPr id="759" name="Google Shape;759;p28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8"/>
          <p:cNvSpPr txBox="1">
            <a:spLocks noGrp="1"/>
          </p:cNvSpPr>
          <p:nvPr>
            <p:ph type="ctrTitle"/>
          </p:nvPr>
        </p:nvSpPr>
        <p:spPr>
          <a:xfrm>
            <a:off x="2730229" y="2819700"/>
            <a:ext cx="5948018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CO" dirty="0" smtClean="0">
                <a:latin typeface="Montserrat ExtraBold"/>
                <a:sym typeface="Montserrat ExtraBold"/>
              </a:rPr>
              <a:t>Which color is your favourite?</a:t>
            </a:r>
            <a:br>
              <a:rPr lang="es-CO" dirty="0" smtClean="0">
                <a:latin typeface="Montserrat ExtraBold"/>
                <a:sym typeface="Montserrat ExtraBold"/>
              </a:rPr>
            </a:br>
            <a:r>
              <a:rPr lang="es-CO" dirty="0">
                <a:latin typeface="Montserrat ExtraBold"/>
                <a:sym typeface="Montserrat ExtraBold"/>
              </a:rPr>
              <a:t/>
            </a:r>
            <a:br>
              <a:rPr lang="es-CO" dirty="0">
                <a:latin typeface="Montserrat ExtraBold"/>
                <a:sym typeface="Montserrat ExtraBold"/>
              </a:rPr>
            </a:br>
            <a:r>
              <a:rPr lang="es-CO" dirty="0" smtClean="0">
                <a:latin typeface="Montserrat ExtraBold"/>
                <a:sym typeface="Montserrat ExtraBold"/>
              </a:rPr>
              <a:t> Red or black</a:t>
            </a:r>
            <a:endParaRPr dirty="0"/>
          </a:p>
        </p:txBody>
      </p:sp>
      <p:sp>
        <p:nvSpPr>
          <p:cNvPr id="695" name="Google Shape;695;p28"/>
          <p:cNvSpPr/>
          <p:nvPr/>
        </p:nvSpPr>
        <p:spPr>
          <a:xfrm>
            <a:off x="2344425" y="7682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28"/>
          <p:cNvGrpSpPr/>
          <p:nvPr/>
        </p:nvGrpSpPr>
        <p:grpSpPr>
          <a:xfrm>
            <a:off x="6547825" y="396713"/>
            <a:ext cx="285575" cy="285575"/>
            <a:chOff x="5719425" y="7613975"/>
            <a:chExt cx="285575" cy="285575"/>
          </a:xfrm>
        </p:grpSpPr>
        <p:sp>
          <p:nvSpPr>
            <p:cNvPr id="697" name="Google Shape;697;p28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28"/>
          <p:cNvGrpSpPr/>
          <p:nvPr/>
        </p:nvGrpSpPr>
        <p:grpSpPr>
          <a:xfrm>
            <a:off x="7959625" y="3430788"/>
            <a:ext cx="212225" cy="212525"/>
            <a:chOff x="5462525" y="6910750"/>
            <a:chExt cx="212225" cy="212525"/>
          </a:xfrm>
        </p:grpSpPr>
        <p:sp>
          <p:nvSpPr>
            <p:cNvPr id="706" name="Google Shape;706;p28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" name="Google Shape;715;p28"/>
          <p:cNvSpPr/>
          <p:nvPr/>
        </p:nvSpPr>
        <p:spPr>
          <a:xfrm>
            <a:off x="1818675" y="2053734"/>
            <a:ext cx="285578" cy="290651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28"/>
          <p:cNvGrpSpPr/>
          <p:nvPr/>
        </p:nvGrpSpPr>
        <p:grpSpPr>
          <a:xfrm rot="-230852">
            <a:off x="-183737" y="1866976"/>
            <a:ext cx="3049120" cy="4603370"/>
            <a:chOff x="660825" y="3244525"/>
            <a:chExt cx="1345175" cy="2030950"/>
          </a:xfrm>
        </p:grpSpPr>
        <p:sp>
          <p:nvSpPr>
            <p:cNvPr id="717" name="Google Shape;717;p28"/>
            <p:cNvSpPr/>
            <p:nvPr/>
          </p:nvSpPr>
          <p:spPr>
            <a:xfrm>
              <a:off x="1282250" y="4272650"/>
              <a:ext cx="504250" cy="902225"/>
            </a:xfrm>
            <a:custGeom>
              <a:avLst/>
              <a:gdLst/>
              <a:ahLst/>
              <a:cxnLst/>
              <a:rect l="l" t="t" r="r" b="b"/>
              <a:pathLst>
                <a:path w="20170" h="36089" extrusionOk="0">
                  <a:moveTo>
                    <a:pt x="4385" y="0"/>
                  </a:moveTo>
                  <a:lnTo>
                    <a:pt x="0" y="315"/>
                  </a:lnTo>
                  <a:lnTo>
                    <a:pt x="18550" y="36088"/>
                  </a:lnTo>
                  <a:lnTo>
                    <a:pt x="20169" y="35964"/>
                  </a:lnTo>
                  <a:lnTo>
                    <a:pt x="43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1460425" y="4609875"/>
              <a:ext cx="146475" cy="149000"/>
            </a:xfrm>
            <a:custGeom>
              <a:avLst/>
              <a:gdLst/>
              <a:ahLst/>
              <a:cxnLst/>
              <a:rect l="l" t="t" r="r" b="b"/>
              <a:pathLst>
                <a:path w="5859" h="5960" extrusionOk="0">
                  <a:moveTo>
                    <a:pt x="3488" y="1"/>
                  </a:moveTo>
                  <a:cubicBezTo>
                    <a:pt x="3412" y="1"/>
                    <a:pt x="3335" y="16"/>
                    <a:pt x="3261" y="47"/>
                  </a:cubicBezTo>
                  <a:lnTo>
                    <a:pt x="451" y="1239"/>
                  </a:lnTo>
                  <a:cubicBezTo>
                    <a:pt x="125" y="1385"/>
                    <a:pt x="1" y="1756"/>
                    <a:pt x="169" y="2071"/>
                  </a:cubicBezTo>
                  <a:lnTo>
                    <a:pt x="2148" y="5668"/>
                  </a:lnTo>
                  <a:cubicBezTo>
                    <a:pt x="2256" y="5850"/>
                    <a:pt x="2455" y="5959"/>
                    <a:pt x="2664" y="5959"/>
                  </a:cubicBezTo>
                  <a:cubicBezTo>
                    <a:pt x="2739" y="5959"/>
                    <a:pt x="2816" y="5945"/>
                    <a:pt x="2890" y="5915"/>
                  </a:cubicBezTo>
                  <a:lnTo>
                    <a:pt x="5408" y="4870"/>
                  </a:lnTo>
                  <a:cubicBezTo>
                    <a:pt x="5723" y="4735"/>
                    <a:pt x="5858" y="4375"/>
                    <a:pt x="5723" y="4083"/>
                  </a:cubicBezTo>
                  <a:lnTo>
                    <a:pt x="4037" y="339"/>
                  </a:lnTo>
                  <a:cubicBezTo>
                    <a:pt x="3928" y="129"/>
                    <a:pt x="3712" y="1"/>
                    <a:pt x="34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1109100" y="4279375"/>
              <a:ext cx="201000" cy="996100"/>
            </a:xfrm>
            <a:custGeom>
              <a:avLst/>
              <a:gdLst/>
              <a:ahLst/>
              <a:cxnLst/>
              <a:rect l="l" t="t" r="r" b="b"/>
              <a:pathLst>
                <a:path w="8040" h="39844" extrusionOk="0">
                  <a:moveTo>
                    <a:pt x="1" y="1"/>
                  </a:moveTo>
                  <a:lnTo>
                    <a:pt x="6094" y="39844"/>
                  </a:lnTo>
                  <a:lnTo>
                    <a:pt x="8039" y="39732"/>
                  </a:lnTo>
                  <a:lnTo>
                    <a:pt x="4239" y="11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86675" y="4298225"/>
              <a:ext cx="360900" cy="959000"/>
            </a:xfrm>
            <a:custGeom>
              <a:avLst/>
              <a:gdLst/>
              <a:ahLst/>
              <a:cxnLst/>
              <a:rect l="l" t="t" r="r" b="b"/>
              <a:pathLst>
                <a:path w="14436" h="38360" extrusionOk="0">
                  <a:moveTo>
                    <a:pt x="14436" y="0"/>
                  </a:moveTo>
                  <a:lnTo>
                    <a:pt x="10062" y="382"/>
                  </a:lnTo>
                  <a:lnTo>
                    <a:pt x="0" y="38359"/>
                  </a:lnTo>
                  <a:lnTo>
                    <a:pt x="1619" y="38224"/>
                  </a:lnTo>
                  <a:lnTo>
                    <a:pt x="14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739500" y="3465900"/>
              <a:ext cx="231625" cy="205225"/>
            </a:xfrm>
            <a:custGeom>
              <a:avLst/>
              <a:gdLst/>
              <a:ahLst/>
              <a:cxnLst/>
              <a:rect l="l" t="t" r="r" b="b"/>
              <a:pathLst>
                <a:path w="9265" h="8209" extrusionOk="0">
                  <a:moveTo>
                    <a:pt x="4625" y="0"/>
                  </a:moveTo>
                  <a:cubicBezTo>
                    <a:pt x="3756" y="0"/>
                    <a:pt x="2880" y="276"/>
                    <a:pt x="2137" y="848"/>
                  </a:cubicBezTo>
                  <a:cubicBezTo>
                    <a:pt x="338" y="2230"/>
                    <a:pt x="1" y="4805"/>
                    <a:pt x="1372" y="6604"/>
                  </a:cubicBezTo>
                  <a:cubicBezTo>
                    <a:pt x="2182" y="7656"/>
                    <a:pt x="3399" y="8208"/>
                    <a:pt x="4630" y="8208"/>
                  </a:cubicBezTo>
                  <a:cubicBezTo>
                    <a:pt x="5502" y="8208"/>
                    <a:pt x="6382" y="7931"/>
                    <a:pt x="7129" y="7357"/>
                  </a:cubicBezTo>
                  <a:cubicBezTo>
                    <a:pt x="8927" y="5985"/>
                    <a:pt x="9265" y="3411"/>
                    <a:pt x="7893" y="1612"/>
                  </a:cubicBezTo>
                  <a:cubicBezTo>
                    <a:pt x="7082" y="556"/>
                    <a:pt x="5860" y="0"/>
                    <a:pt x="4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661100" y="3374650"/>
              <a:ext cx="388725" cy="387900"/>
            </a:xfrm>
            <a:custGeom>
              <a:avLst/>
              <a:gdLst/>
              <a:ahLst/>
              <a:cxnLst/>
              <a:rect l="l" t="t" r="r" b="b"/>
              <a:pathLst>
                <a:path w="15549" h="15516" extrusionOk="0">
                  <a:moveTo>
                    <a:pt x="7317" y="1214"/>
                  </a:moveTo>
                  <a:cubicBezTo>
                    <a:pt x="7329" y="1214"/>
                    <a:pt x="7341" y="1214"/>
                    <a:pt x="7353" y="1215"/>
                  </a:cubicBezTo>
                  <a:lnTo>
                    <a:pt x="8275" y="1215"/>
                  </a:lnTo>
                  <a:cubicBezTo>
                    <a:pt x="8837" y="1215"/>
                    <a:pt x="9264" y="1721"/>
                    <a:pt x="9152" y="2260"/>
                  </a:cubicBezTo>
                  <a:lnTo>
                    <a:pt x="8668" y="4655"/>
                  </a:lnTo>
                  <a:cubicBezTo>
                    <a:pt x="8592" y="5046"/>
                    <a:pt x="8243" y="5353"/>
                    <a:pt x="7844" y="5353"/>
                  </a:cubicBezTo>
                  <a:cubicBezTo>
                    <a:pt x="7831" y="5353"/>
                    <a:pt x="7817" y="5353"/>
                    <a:pt x="7803" y="5352"/>
                  </a:cubicBezTo>
                  <a:cubicBezTo>
                    <a:pt x="7375" y="5352"/>
                    <a:pt x="7016" y="5060"/>
                    <a:pt x="6948" y="4644"/>
                  </a:cubicBezTo>
                  <a:lnTo>
                    <a:pt x="6476" y="2249"/>
                  </a:lnTo>
                  <a:cubicBezTo>
                    <a:pt x="6388" y="1710"/>
                    <a:pt x="6774" y="1214"/>
                    <a:pt x="7317" y="1214"/>
                  </a:cubicBezTo>
                  <a:close/>
                  <a:moveTo>
                    <a:pt x="4146" y="2531"/>
                  </a:moveTo>
                  <a:cubicBezTo>
                    <a:pt x="4426" y="2531"/>
                    <a:pt x="4704" y="2666"/>
                    <a:pt x="4879" y="2924"/>
                  </a:cubicBezTo>
                  <a:lnTo>
                    <a:pt x="6229" y="4947"/>
                  </a:lnTo>
                  <a:cubicBezTo>
                    <a:pt x="6453" y="5296"/>
                    <a:pt x="6408" y="5768"/>
                    <a:pt x="6116" y="6060"/>
                  </a:cubicBezTo>
                  <a:cubicBezTo>
                    <a:pt x="5950" y="6226"/>
                    <a:pt x="5725" y="6313"/>
                    <a:pt x="5499" y="6313"/>
                  </a:cubicBezTo>
                  <a:cubicBezTo>
                    <a:pt x="5327" y="6313"/>
                    <a:pt x="5153" y="6263"/>
                    <a:pt x="5003" y="6161"/>
                  </a:cubicBezTo>
                  <a:lnTo>
                    <a:pt x="2991" y="4790"/>
                  </a:lnTo>
                  <a:cubicBezTo>
                    <a:pt x="2530" y="4486"/>
                    <a:pt x="2474" y="3834"/>
                    <a:pt x="2867" y="3441"/>
                  </a:cubicBezTo>
                  <a:lnTo>
                    <a:pt x="3530" y="2789"/>
                  </a:lnTo>
                  <a:cubicBezTo>
                    <a:pt x="3704" y="2615"/>
                    <a:pt x="3926" y="2531"/>
                    <a:pt x="4146" y="2531"/>
                  </a:cubicBezTo>
                  <a:close/>
                  <a:moveTo>
                    <a:pt x="11485" y="2549"/>
                  </a:moveTo>
                  <a:cubicBezTo>
                    <a:pt x="11710" y="2549"/>
                    <a:pt x="11939" y="2635"/>
                    <a:pt x="12120" y="2811"/>
                  </a:cubicBezTo>
                  <a:lnTo>
                    <a:pt x="12772" y="3474"/>
                  </a:lnTo>
                  <a:cubicBezTo>
                    <a:pt x="13165" y="3868"/>
                    <a:pt x="13098" y="4509"/>
                    <a:pt x="12637" y="4824"/>
                  </a:cubicBezTo>
                  <a:lnTo>
                    <a:pt x="10613" y="6173"/>
                  </a:lnTo>
                  <a:cubicBezTo>
                    <a:pt x="10466" y="6272"/>
                    <a:pt x="10298" y="6320"/>
                    <a:pt x="10130" y="6320"/>
                  </a:cubicBezTo>
                  <a:cubicBezTo>
                    <a:pt x="9899" y="6320"/>
                    <a:pt x="9669" y="6229"/>
                    <a:pt x="9500" y="6060"/>
                  </a:cubicBezTo>
                  <a:cubicBezTo>
                    <a:pt x="9219" y="5768"/>
                    <a:pt x="9163" y="5296"/>
                    <a:pt x="9399" y="4947"/>
                  </a:cubicBezTo>
                  <a:lnTo>
                    <a:pt x="10759" y="2935"/>
                  </a:lnTo>
                  <a:cubicBezTo>
                    <a:pt x="10933" y="2680"/>
                    <a:pt x="11207" y="2549"/>
                    <a:pt x="11485" y="2549"/>
                  </a:cubicBezTo>
                  <a:close/>
                  <a:moveTo>
                    <a:pt x="2127" y="6402"/>
                  </a:moveTo>
                  <a:cubicBezTo>
                    <a:pt x="2186" y="6402"/>
                    <a:pt x="2245" y="6408"/>
                    <a:pt x="2305" y="6420"/>
                  </a:cubicBezTo>
                  <a:lnTo>
                    <a:pt x="4700" y="6903"/>
                  </a:lnTo>
                  <a:cubicBezTo>
                    <a:pt x="5104" y="6982"/>
                    <a:pt x="5408" y="7353"/>
                    <a:pt x="5397" y="7769"/>
                  </a:cubicBezTo>
                  <a:cubicBezTo>
                    <a:pt x="5397" y="8196"/>
                    <a:pt x="5104" y="8556"/>
                    <a:pt x="4677" y="8623"/>
                  </a:cubicBezTo>
                  <a:lnTo>
                    <a:pt x="2294" y="9096"/>
                  </a:lnTo>
                  <a:cubicBezTo>
                    <a:pt x="2249" y="9102"/>
                    <a:pt x="2204" y="9105"/>
                    <a:pt x="2159" y="9105"/>
                  </a:cubicBezTo>
                  <a:cubicBezTo>
                    <a:pt x="1673" y="9105"/>
                    <a:pt x="1248" y="8723"/>
                    <a:pt x="1248" y="8208"/>
                  </a:cubicBezTo>
                  <a:lnTo>
                    <a:pt x="1248" y="7274"/>
                  </a:lnTo>
                  <a:cubicBezTo>
                    <a:pt x="1248" y="6793"/>
                    <a:pt x="1650" y="6402"/>
                    <a:pt x="2127" y="6402"/>
                  </a:cubicBezTo>
                  <a:close/>
                  <a:moveTo>
                    <a:pt x="13476" y="6419"/>
                  </a:moveTo>
                  <a:cubicBezTo>
                    <a:pt x="13964" y="6419"/>
                    <a:pt x="14378" y="6799"/>
                    <a:pt x="14368" y="7308"/>
                  </a:cubicBezTo>
                  <a:lnTo>
                    <a:pt x="14368" y="8241"/>
                  </a:lnTo>
                  <a:cubicBezTo>
                    <a:pt x="14348" y="8741"/>
                    <a:pt x="13946" y="9125"/>
                    <a:pt x="13486" y="9125"/>
                  </a:cubicBezTo>
                  <a:cubicBezTo>
                    <a:pt x="13428" y="9125"/>
                    <a:pt x="13370" y="9119"/>
                    <a:pt x="13311" y="9107"/>
                  </a:cubicBezTo>
                  <a:lnTo>
                    <a:pt x="10917" y="8635"/>
                  </a:lnTo>
                  <a:cubicBezTo>
                    <a:pt x="10512" y="8545"/>
                    <a:pt x="10197" y="8185"/>
                    <a:pt x="10220" y="7758"/>
                  </a:cubicBezTo>
                  <a:cubicBezTo>
                    <a:pt x="10220" y="7342"/>
                    <a:pt x="10512" y="6971"/>
                    <a:pt x="10939" y="6903"/>
                  </a:cubicBezTo>
                  <a:lnTo>
                    <a:pt x="13323" y="6431"/>
                  </a:lnTo>
                  <a:cubicBezTo>
                    <a:pt x="13374" y="6423"/>
                    <a:pt x="13426" y="6419"/>
                    <a:pt x="13476" y="6419"/>
                  </a:cubicBezTo>
                  <a:close/>
                  <a:moveTo>
                    <a:pt x="5486" y="9196"/>
                  </a:moveTo>
                  <a:cubicBezTo>
                    <a:pt x="5717" y="9196"/>
                    <a:pt x="5947" y="9286"/>
                    <a:pt x="6116" y="9455"/>
                  </a:cubicBezTo>
                  <a:cubicBezTo>
                    <a:pt x="6397" y="9759"/>
                    <a:pt x="6442" y="10231"/>
                    <a:pt x="6217" y="10568"/>
                  </a:cubicBezTo>
                  <a:lnTo>
                    <a:pt x="4846" y="12581"/>
                  </a:lnTo>
                  <a:cubicBezTo>
                    <a:pt x="4678" y="12835"/>
                    <a:pt x="4404" y="12967"/>
                    <a:pt x="4126" y="12967"/>
                  </a:cubicBezTo>
                  <a:cubicBezTo>
                    <a:pt x="3901" y="12967"/>
                    <a:pt x="3673" y="12881"/>
                    <a:pt x="3497" y="12704"/>
                  </a:cubicBezTo>
                  <a:lnTo>
                    <a:pt x="2845" y="12041"/>
                  </a:lnTo>
                  <a:cubicBezTo>
                    <a:pt x="2451" y="11648"/>
                    <a:pt x="2519" y="11007"/>
                    <a:pt x="2980" y="10692"/>
                  </a:cubicBezTo>
                  <a:lnTo>
                    <a:pt x="5003" y="9343"/>
                  </a:lnTo>
                  <a:cubicBezTo>
                    <a:pt x="5150" y="9244"/>
                    <a:pt x="5318" y="9196"/>
                    <a:pt x="5486" y="9196"/>
                  </a:cubicBezTo>
                  <a:close/>
                  <a:moveTo>
                    <a:pt x="10125" y="9205"/>
                  </a:moveTo>
                  <a:cubicBezTo>
                    <a:pt x="10298" y="9205"/>
                    <a:pt x="10472" y="9257"/>
                    <a:pt x="10624" y="9365"/>
                  </a:cubicBezTo>
                  <a:lnTo>
                    <a:pt x="12637" y="10726"/>
                  </a:lnTo>
                  <a:cubicBezTo>
                    <a:pt x="13086" y="11029"/>
                    <a:pt x="13154" y="11693"/>
                    <a:pt x="12760" y="12075"/>
                  </a:cubicBezTo>
                  <a:lnTo>
                    <a:pt x="12097" y="12738"/>
                  </a:lnTo>
                  <a:cubicBezTo>
                    <a:pt x="11926" y="12909"/>
                    <a:pt x="11708" y="12991"/>
                    <a:pt x="11491" y="12991"/>
                  </a:cubicBezTo>
                  <a:cubicBezTo>
                    <a:pt x="11208" y="12991"/>
                    <a:pt x="10926" y="12853"/>
                    <a:pt x="10748" y="12592"/>
                  </a:cubicBezTo>
                  <a:lnTo>
                    <a:pt x="9399" y="10568"/>
                  </a:lnTo>
                  <a:cubicBezTo>
                    <a:pt x="9163" y="10220"/>
                    <a:pt x="9219" y="9759"/>
                    <a:pt x="9511" y="9455"/>
                  </a:cubicBezTo>
                  <a:cubicBezTo>
                    <a:pt x="9682" y="9291"/>
                    <a:pt x="9902" y="9205"/>
                    <a:pt x="10125" y="9205"/>
                  </a:cubicBezTo>
                  <a:close/>
                  <a:moveTo>
                    <a:pt x="7791" y="10175"/>
                  </a:moveTo>
                  <a:cubicBezTo>
                    <a:pt x="7799" y="10175"/>
                    <a:pt x="7806" y="10175"/>
                    <a:pt x="7814" y="10175"/>
                  </a:cubicBezTo>
                  <a:cubicBezTo>
                    <a:pt x="8241" y="10175"/>
                    <a:pt x="8601" y="10467"/>
                    <a:pt x="8668" y="10894"/>
                  </a:cubicBezTo>
                  <a:lnTo>
                    <a:pt x="9140" y="13278"/>
                  </a:lnTo>
                  <a:cubicBezTo>
                    <a:pt x="9219" y="13817"/>
                    <a:pt x="8814" y="14323"/>
                    <a:pt x="8252" y="14323"/>
                  </a:cubicBezTo>
                  <a:lnTo>
                    <a:pt x="7319" y="14323"/>
                  </a:lnTo>
                  <a:cubicBezTo>
                    <a:pt x="6779" y="14323"/>
                    <a:pt x="6352" y="13817"/>
                    <a:pt x="6465" y="13267"/>
                  </a:cubicBezTo>
                  <a:lnTo>
                    <a:pt x="6948" y="10883"/>
                  </a:lnTo>
                  <a:cubicBezTo>
                    <a:pt x="7025" y="10475"/>
                    <a:pt x="7385" y="10175"/>
                    <a:pt x="7791" y="10175"/>
                  </a:cubicBezTo>
                  <a:close/>
                  <a:moveTo>
                    <a:pt x="7759" y="1"/>
                  </a:moveTo>
                  <a:cubicBezTo>
                    <a:pt x="3485" y="1"/>
                    <a:pt x="11" y="3470"/>
                    <a:pt x="11" y="7747"/>
                  </a:cubicBezTo>
                  <a:cubicBezTo>
                    <a:pt x="0" y="12030"/>
                    <a:pt x="3474" y="15515"/>
                    <a:pt x="7758" y="15515"/>
                  </a:cubicBezTo>
                  <a:cubicBezTo>
                    <a:pt x="7764" y="15515"/>
                    <a:pt x="7771" y="15515"/>
                    <a:pt x="7778" y="15515"/>
                  </a:cubicBezTo>
                  <a:cubicBezTo>
                    <a:pt x="12052" y="15515"/>
                    <a:pt x="15526" y="12045"/>
                    <a:pt x="15526" y="7769"/>
                  </a:cubicBezTo>
                  <a:cubicBezTo>
                    <a:pt x="15549" y="3497"/>
                    <a:pt x="12075" y="12"/>
                    <a:pt x="7780" y="1"/>
                  </a:cubicBezTo>
                  <a:cubicBezTo>
                    <a:pt x="7773" y="1"/>
                    <a:pt x="7766" y="1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830575" y="3543575"/>
              <a:ext cx="49775" cy="50050"/>
            </a:xfrm>
            <a:custGeom>
              <a:avLst/>
              <a:gdLst/>
              <a:ahLst/>
              <a:cxnLst/>
              <a:rect l="l" t="t" r="r" b="b"/>
              <a:pathLst>
                <a:path w="1991" h="2002" extrusionOk="0">
                  <a:moveTo>
                    <a:pt x="990" y="0"/>
                  </a:moveTo>
                  <a:cubicBezTo>
                    <a:pt x="450" y="0"/>
                    <a:pt x="0" y="450"/>
                    <a:pt x="0" y="1001"/>
                  </a:cubicBezTo>
                  <a:cubicBezTo>
                    <a:pt x="0" y="1552"/>
                    <a:pt x="450" y="2001"/>
                    <a:pt x="990" y="2001"/>
                  </a:cubicBezTo>
                  <a:cubicBezTo>
                    <a:pt x="1541" y="2001"/>
                    <a:pt x="1990" y="1552"/>
                    <a:pt x="1990" y="1001"/>
                  </a:cubicBezTo>
                  <a:cubicBezTo>
                    <a:pt x="1990" y="450"/>
                    <a:pt x="1541" y="0"/>
                    <a:pt x="990" y="0"/>
                  </a:cubicBezTo>
                  <a:close/>
                </a:path>
              </a:pathLst>
            </a:custGeom>
            <a:solidFill>
              <a:srgbClr val="75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840400" y="3553400"/>
              <a:ext cx="30100" cy="30375"/>
            </a:xfrm>
            <a:custGeom>
              <a:avLst/>
              <a:gdLst/>
              <a:ahLst/>
              <a:cxnLst/>
              <a:rect l="l" t="t" r="r" b="b"/>
              <a:pathLst>
                <a:path w="1204" h="1215" extrusionOk="0">
                  <a:moveTo>
                    <a:pt x="597" y="1"/>
                  </a:moveTo>
                  <a:cubicBezTo>
                    <a:pt x="260" y="1"/>
                    <a:pt x="1" y="271"/>
                    <a:pt x="1" y="608"/>
                  </a:cubicBezTo>
                  <a:cubicBezTo>
                    <a:pt x="1" y="945"/>
                    <a:pt x="260" y="1215"/>
                    <a:pt x="597" y="1215"/>
                  </a:cubicBezTo>
                  <a:cubicBezTo>
                    <a:pt x="934" y="1215"/>
                    <a:pt x="1204" y="945"/>
                    <a:pt x="1204" y="608"/>
                  </a:cubicBezTo>
                  <a:cubicBezTo>
                    <a:pt x="1204" y="282"/>
                    <a:pt x="934" y="1"/>
                    <a:pt x="597" y="1"/>
                  </a:cubicBez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903925" y="3393650"/>
              <a:ext cx="78725" cy="48200"/>
            </a:xfrm>
            <a:custGeom>
              <a:avLst/>
              <a:gdLst/>
              <a:ahLst/>
              <a:cxnLst/>
              <a:rect l="l" t="t" r="r" b="b"/>
              <a:pathLst>
                <a:path w="3149" h="1928" extrusionOk="0">
                  <a:moveTo>
                    <a:pt x="156" y="0"/>
                  </a:moveTo>
                  <a:cubicBezTo>
                    <a:pt x="88" y="0"/>
                    <a:pt x="22" y="52"/>
                    <a:pt x="12" y="129"/>
                  </a:cubicBezTo>
                  <a:cubicBezTo>
                    <a:pt x="1" y="207"/>
                    <a:pt x="57" y="297"/>
                    <a:pt x="136" y="309"/>
                  </a:cubicBezTo>
                  <a:cubicBezTo>
                    <a:pt x="158" y="309"/>
                    <a:pt x="1485" y="578"/>
                    <a:pt x="2845" y="1883"/>
                  </a:cubicBezTo>
                  <a:cubicBezTo>
                    <a:pt x="2879" y="1916"/>
                    <a:pt x="2924" y="1927"/>
                    <a:pt x="2969" y="1927"/>
                  </a:cubicBezTo>
                  <a:cubicBezTo>
                    <a:pt x="3002" y="1927"/>
                    <a:pt x="3047" y="1916"/>
                    <a:pt x="3081" y="1883"/>
                  </a:cubicBezTo>
                  <a:cubicBezTo>
                    <a:pt x="3149" y="1826"/>
                    <a:pt x="3149" y="1714"/>
                    <a:pt x="3081" y="1658"/>
                  </a:cubicBezTo>
                  <a:cubicBezTo>
                    <a:pt x="1631" y="286"/>
                    <a:pt x="248" y="16"/>
                    <a:pt x="192" y="5"/>
                  </a:cubicBezTo>
                  <a:cubicBezTo>
                    <a:pt x="180" y="2"/>
                    <a:pt x="168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728275" y="3694875"/>
              <a:ext cx="62425" cy="43775"/>
            </a:xfrm>
            <a:custGeom>
              <a:avLst/>
              <a:gdLst/>
              <a:ahLst/>
              <a:cxnLst/>
              <a:rect l="l" t="t" r="r" b="b"/>
              <a:pathLst>
                <a:path w="2497" h="1751" extrusionOk="0">
                  <a:moveTo>
                    <a:pt x="179" y="1"/>
                  </a:moveTo>
                  <a:cubicBezTo>
                    <a:pt x="140" y="1"/>
                    <a:pt x="100" y="15"/>
                    <a:pt x="68" y="42"/>
                  </a:cubicBezTo>
                  <a:cubicBezTo>
                    <a:pt x="0" y="87"/>
                    <a:pt x="0" y="188"/>
                    <a:pt x="56" y="266"/>
                  </a:cubicBezTo>
                  <a:cubicBezTo>
                    <a:pt x="1147" y="1514"/>
                    <a:pt x="2249" y="1739"/>
                    <a:pt x="2294" y="1750"/>
                  </a:cubicBezTo>
                  <a:lnTo>
                    <a:pt x="2316" y="1750"/>
                  </a:lnTo>
                  <a:cubicBezTo>
                    <a:pt x="2384" y="1750"/>
                    <a:pt x="2462" y="1705"/>
                    <a:pt x="2485" y="1627"/>
                  </a:cubicBezTo>
                  <a:cubicBezTo>
                    <a:pt x="2496" y="1526"/>
                    <a:pt x="2440" y="1447"/>
                    <a:pt x="2361" y="1424"/>
                  </a:cubicBezTo>
                  <a:cubicBezTo>
                    <a:pt x="2350" y="1424"/>
                    <a:pt x="1316" y="1211"/>
                    <a:pt x="293" y="53"/>
                  </a:cubicBezTo>
                  <a:cubicBezTo>
                    <a:pt x="263" y="18"/>
                    <a:pt x="221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1107700" y="3304675"/>
              <a:ext cx="329425" cy="300125"/>
            </a:xfrm>
            <a:custGeom>
              <a:avLst/>
              <a:gdLst/>
              <a:ahLst/>
              <a:cxnLst/>
              <a:rect l="l" t="t" r="r" b="b"/>
              <a:pathLst>
                <a:path w="13177" h="12005" extrusionOk="0">
                  <a:moveTo>
                    <a:pt x="6590" y="0"/>
                  </a:moveTo>
                  <a:cubicBezTo>
                    <a:pt x="5054" y="0"/>
                    <a:pt x="3519" y="585"/>
                    <a:pt x="2350" y="1754"/>
                  </a:cubicBezTo>
                  <a:cubicBezTo>
                    <a:pt x="1" y="4104"/>
                    <a:pt x="1" y="7904"/>
                    <a:pt x="2350" y="10242"/>
                  </a:cubicBezTo>
                  <a:cubicBezTo>
                    <a:pt x="3519" y="11417"/>
                    <a:pt x="5054" y="12004"/>
                    <a:pt x="6590" y="12004"/>
                  </a:cubicBezTo>
                  <a:cubicBezTo>
                    <a:pt x="8126" y="12004"/>
                    <a:pt x="9663" y="11417"/>
                    <a:pt x="10838" y="10242"/>
                  </a:cubicBezTo>
                  <a:cubicBezTo>
                    <a:pt x="13177" y="7904"/>
                    <a:pt x="13177" y="4104"/>
                    <a:pt x="10838" y="1754"/>
                  </a:cubicBezTo>
                  <a:cubicBezTo>
                    <a:pt x="9663" y="585"/>
                    <a:pt x="8126" y="0"/>
                    <a:pt x="6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1045300" y="3244525"/>
              <a:ext cx="454225" cy="420550"/>
            </a:xfrm>
            <a:custGeom>
              <a:avLst/>
              <a:gdLst/>
              <a:ahLst/>
              <a:cxnLst/>
              <a:rect l="l" t="t" r="r" b="b"/>
              <a:pathLst>
                <a:path w="18169" h="16822" extrusionOk="0">
                  <a:moveTo>
                    <a:pt x="9650" y="1310"/>
                  </a:moveTo>
                  <a:cubicBezTo>
                    <a:pt x="9708" y="1310"/>
                    <a:pt x="9767" y="1315"/>
                    <a:pt x="9827" y="1327"/>
                  </a:cubicBezTo>
                  <a:lnTo>
                    <a:pt x="10827" y="1496"/>
                  </a:lnTo>
                  <a:cubicBezTo>
                    <a:pt x="11423" y="1597"/>
                    <a:pt x="11772" y="2215"/>
                    <a:pt x="11547" y="2777"/>
                  </a:cubicBezTo>
                  <a:lnTo>
                    <a:pt x="10614" y="5239"/>
                  </a:lnTo>
                  <a:cubicBezTo>
                    <a:pt x="10465" y="5605"/>
                    <a:pt x="10117" y="5849"/>
                    <a:pt x="9729" y="5849"/>
                  </a:cubicBezTo>
                  <a:cubicBezTo>
                    <a:pt x="9676" y="5849"/>
                    <a:pt x="9622" y="5845"/>
                    <a:pt x="9568" y="5835"/>
                  </a:cubicBezTo>
                  <a:cubicBezTo>
                    <a:pt x="9118" y="5768"/>
                    <a:pt x="8770" y="5374"/>
                    <a:pt x="8770" y="4924"/>
                  </a:cubicBezTo>
                  <a:lnTo>
                    <a:pt x="8725" y="2283"/>
                  </a:lnTo>
                  <a:cubicBezTo>
                    <a:pt x="8705" y="1737"/>
                    <a:pt x="9138" y="1310"/>
                    <a:pt x="9650" y="1310"/>
                  </a:cubicBezTo>
                  <a:close/>
                  <a:moveTo>
                    <a:pt x="5992" y="2136"/>
                  </a:moveTo>
                  <a:cubicBezTo>
                    <a:pt x="6355" y="2136"/>
                    <a:pt x="6707" y="2347"/>
                    <a:pt x="6870" y="2710"/>
                  </a:cubicBezTo>
                  <a:lnTo>
                    <a:pt x="7949" y="5104"/>
                  </a:lnTo>
                  <a:cubicBezTo>
                    <a:pt x="8129" y="5532"/>
                    <a:pt x="7994" y="6026"/>
                    <a:pt x="7623" y="6285"/>
                  </a:cubicBezTo>
                  <a:cubicBezTo>
                    <a:pt x="7452" y="6405"/>
                    <a:pt x="7257" y="6463"/>
                    <a:pt x="7065" y="6463"/>
                  </a:cubicBezTo>
                  <a:cubicBezTo>
                    <a:pt x="6827" y="6463"/>
                    <a:pt x="6594" y="6374"/>
                    <a:pt x="6420" y="6206"/>
                  </a:cubicBezTo>
                  <a:lnTo>
                    <a:pt x="4509" y="4374"/>
                  </a:lnTo>
                  <a:cubicBezTo>
                    <a:pt x="4070" y="3969"/>
                    <a:pt x="4127" y="3249"/>
                    <a:pt x="4621" y="2901"/>
                  </a:cubicBezTo>
                  <a:lnTo>
                    <a:pt x="5442" y="2316"/>
                  </a:lnTo>
                  <a:cubicBezTo>
                    <a:pt x="5611" y="2193"/>
                    <a:pt x="5803" y="2136"/>
                    <a:pt x="5992" y="2136"/>
                  </a:cubicBezTo>
                  <a:close/>
                  <a:moveTo>
                    <a:pt x="13860" y="3492"/>
                  </a:moveTo>
                  <a:cubicBezTo>
                    <a:pt x="14160" y="3492"/>
                    <a:pt x="14460" y="3632"/>
                    <a:pt x="14650" y="3901"/>
                  </a:cubicBezTo>
                  <a:lnTo>
                    <a:pt x="15246" y="4733"/>
                  </a:lnTo>
                  <a:cubicBezTo>
                    <a:pt x="15594" y="5217"/>
                    <a:pt x="15392" y="5903"/>
                    <a:pt x="14852" y="6150"/>
                  </a:cubicBezTo>
                  <a:lnTo>
                    <a:pt x="12446" y="7229"/>
                  </a:lnTo>
                  <a:cubicBezTo>
                    <a:pt x="12317" y="7284"/>
                    <a:pt x="12182" y="7310"/>
                    <a:pt x="12050" y="7310"/>
                  </a:cubicBezTo>
                  <a:cubicBezTo>
                    <a:pt x="11747" y="7310"/>
                    <a:pt x="11457" y="7170"/>
                    <a:pt x="11277" y="6903"/>
                  </a:cubicBezTo>
                  <a:cubicBezTo>
                    <a:pt x="10996" y="6532"/>
                    <a:pt x="11030" y="6026"/>
                    <a:pt x="11344" y="5700"/>
                  </a:cubicBezTo>
                  <a:lnTo>
                    <a:pt x="13177" y="3789"/>
                  </a:lnTo>
                  <a:cubicBezTo>
                    <a:pt x="13361" y="3590"/>
                    <a:pt x="13610" y="3492"/>
                    <a:pt x="13860" y="3492"/>
                  </a:cubicBezTo>
                  <a:close/>
                  <a:moveTo>
                    <a:pt x="3154" y="5918"/>
                  </a:moveTo>
                  <a:cubicBezTo>
                    <a:pt x="3268" y="5918"/>
                    <a:pt x="3384" y="5938"/>
                    <a:pt x="3497" y="5981"/>
                  </a:cubicBezTo>
                  <a:lnTo>
                    <a:pt x="5948" y="6903"/>
                  </a:lnTo>
                  <a:cubicBezTo>
                    <a:pt x="6375" y="7072"/>
                    <a:pt x="6623" y="7510"/>
                    <a:pt x="6555" y="7960"/>
                  </a:cubicBezTo>
                  <a:cubicBezTo>
                    <a:pt x="6488" y="8410"/>
                    <a:pt x="6094" y="8747"/>
                    <a:pt x="5644" y="8747"/>
                  </a:cubicBezTo>
                  <a:lnTo>
                    <a:pt x="3002" y="8803"/>
                  </a:lnTo>
                  <a:cubicBezTo>
                    <a:pt x="2979" y="8805"/>
                    <a:pt x="2956" y="8806"/>
                    <a:pt x="2933" y="8806"/>
                  </a:cubicBezTo>
                  <a:cubicBezTo>
                    <a:pt x="2361" y="8806"/>
                    <a:pt x="1939" y="8275"/>
                    <a:pt x="2047" y="7713"/>
                  </a:cubicBezTo>
                  <a:lnTo>
                    <a:pt x="2215" y="6712"/>
                  </a:lnTo>
                  <a:cubicBezTo>
                    <a:pt x="2287" y="6236"/>
                    <a:pt x="2703" y="5918"/>
                    <a:pt x="3154" y="5918"/>
                  </a:cubicBezTo>
                  <a:close/>
                  <a:moveTo>
                    <a:pt x="15276" y="8016"/>
                  </a:moveTo>
                  <a:cubicBezTo>
                    <a:pt x="15873" y="8016"/>
                    <a:pt x="16324" y="8540"/>
                    <a:pt x="16212" y="9129"/>
                  </a:cubicBezTo>
                  <a:lnTo>
                    <a:pt x="16044" y="10130"/>
                  </a:lnTo>
                  <a:cubicBezTo>
                    <a:pt x="15963" y="10587"/>
                    <a:pt x="15553" y="10901"/>
                    <a:pt x="15105" y="10901"/>
                  </a:cubicBezTo>
                  <a:cubicBezTo>
                    <a:pt x="14992" y="10901"/>
                    <a:pt x="14876" y="10881"/>
                    <a:pt x="14762" y="10838"/>
                  </a:cubicBezTo>
                  <a:lnTo>
                    <a:pt x="12300" y="9916"/>
                  </a:lnTo>
                  <a:cubicBezTo>
                    <a:pt x="11884" y="9747"/>
                    <a:pt x="11625" y="9309"/>
                    <a:pt x="11704" y="8859"/>
                  </a:cubicBezTo>
                  <a:cubicBezTo>
                    <a:pt x="11772" y="8410"/>
                    <a:pt x="12165" y="8072"/>
                    <a:pt x="12615" y="8072"/>
                  </a:cubicBezTo>
                  <a:lnTo>
                    <a:pt x="15257" y="8016"/>
                  </a:lnTo>
                  <a:cubicBezTo>
                    <a:pt x="15263" y="8016"/>
                    <a:pt x="15269" y="8016"/>
                    <a:pt x="15276" y="8016"/>
                  </a:cubicBezTo>
                  <a:close/>
                  <a:moveTo>
                    <a:pt x="6204" y="9509"/>
                  </a:moveTo>
                  <a:cubicBezTo>
                    <a:pt x="6507" y="9509"/>
                    <a:pt x="6802" y="9650"/>
                    <a:pt x="6982" y="9916"/>
                  </a:cubicBezTo>
                  <a:cubicBezTo>
                    <a:pt x="7263" y="10298"/>
                    <a:pt x="7218" y="10804"/>
                    <a:pt x="6904" y="11119"/>
                  </a:cubicBezTo>
                  <a:lnTo>
                    <a:pt x="5082" y="13030"/>
                  </a:lnTo>
                  <a:cubicBezTo>
                    <a:pt x="4898" y="13230"/>
                    <a:pt x="4649" y="13327"/>
                    <a:pt x="4399" y="13327"/>
                  </a:cubicBezTo>
                  <a:cubicBezTo>
                    <a:pt x="4100" y="13327"/>
                    <a:pt x="3800" y="13187"/>
                    <a:pt x="3610" y="12918"/>
                  </a:cubicBezTo>
                  <a:lnTo>
                    <a:pt x="3014" y="12097"/>
                  </a:lnTo>
                  <a:cubicBezTo>
                    <a:pt x="2665" y="11602"/>
                    <a:pt x="2856" y="10917"/>
                    <a:pt x="3407" y="10669"/>
                  </a:cubicBezTo>
                  <a:lnTo>
                    <a:pt x="5813" y="9590"/>
                  </a:lnTo>
                  <a:cubicBezTo>
                    <a:pt x="5939" y="9536"/>
                    <a:pt x="6072" y="9509"/>
                    <a:pt x="6204" y="9509"/>
                  </a:cubicBezTo>
                  <a:close/>
                  <a:moveTo>
                    <a:pt x="11181" y="10369"/>
                  </a:moveTo>
                  <a:cubicBezTo>
                    <a:pt x="11420" y="10369"/>
                    <a:pt x="11657" y="10460"/>
                    <a:pt x="11839" y="10636"/>
                  </a:cubicBezTo>
                  <a:lnTo>
                    <a:pt x="13750" y="12457"/>
                  </a:lnTo>
                  <a:cubicBezTo>
                    <a:pt x="14189" y="12862"/>
                    <a:pt x="14133" y="13570"/>
                    <a:pt x="13638" y="13918"/>
                  </a:cubicBezTo>
                  <a:lnTo>
                    <a:pt x="12806" y="14514"/>
                  </a:lnTo>
                  <a:cubicBezTo>
                    <a:pt x="12642" y="14632"/>
                    <a:pt x="12454" y="14687"/>
                    <a:pt x="12268" y="14687"/>
                  </a:cubicBezTo>
                  <a:cubicBezTo>
                    <a:pt x="11903" y="14687"/>
                    <a:pt x="11546" y="14478"/>
                    <a:pt x="11389" y="14121"/>
                  </a:cubicBezTo>
                  <a:lnTo>
                    <a:pt x="10310" y="11715"/>
                  </a:lnTo>
                  <a:cubicBezTo>
                    <a:pt x="10130" y="11288"/>
                    <a:pt x="10254" y="10804"/>
                    <a:pt x="10636" y="10546"/>
                  </a:cubicBezTo>
                  <a:cubicBezTo>
                    <a:pt x="10800" y="10426"/>
                    <a:pt x="10991" y="10369"/>
                    <a:pt x="11181" y="10369"/>
                  </a:cubicBezTo>
                  <a:close/>
                  <a:moveTo>
                    <a:pt x="8533" y="10973"/>
                  </a:moveTo>
                  <a:cubicBezTo>
                    <a:pt x="8581" y="10973"/>
                    <a:pt x="8631" y="10977"/>
                    <a:pt x="8680" y="10984"/>
                  </a:cubicBezTo>
                  <a:cubicBezTo>
                    <a:pt x="9130" y="11052"/>
                    <a:pt x="9467" y="11445"/>
                    <a:pt x="9467" y="11895"/>
                  </a:cubicBezTo>
                  <a:lnTo>
                    <a:pt x="9523" y="14537"/>
                  </a:lnTo>
                  <a:cubicBezTo>
                    <a:pt x="9543" y="15082"/>
                    <a:pt x="9119" y="15509"/>
                    <a:pt x="8601" y="15509"/>
                  </a:cubicBezTo>
                  <a:cubicBezTo>
                    <a:pt x="8542" y="15509"/>
                    <a:pt x="8482" y="15504"/>
                    <a:pt x="8421" y="15492"/>
                  </a:cubicBezTo>
                  <a:lnTo>
                    <a:pt x="7432" y="15324"/>
                  </a:lnTo>
                  <a:cubicBezTo>
                    <a:pt x="6836" y="15223"/>
                    <a:pt x="6488" y="14604"/>
                    <a:pt x="6701" y="14042"/>
                  </a:cubicBezTo>
                  <a:lnTo>
                    <a:pt x="7623" y="11591"/>
                  </a:lnTo>
                  <a:cubicBezTo>
                    <a:pt x="7773" y="11211"/>
                    <a:pt x="8137" y="10973"/>
                    <a:pt x="8533" y="10973"/>
                  </a:cubicBezTo>
                  <a:close/>
                  <a:moveTo>
                    <a:pt x="9066" y="1"/>
                  </a:moveTo>
                  <a:cubicBezTo>
                    <a:pt x="5050" y="1"/>
                    <a:pt x="1503" y="2890"/>
                    <a:pt x="799" y="6993"/>
                  </a:cubicBezTo>
                  <a:cubicBezTo>
                    <a:pt x="1" y="11569"/>
                    <a:pt x="3081" y="15920"/>
                    <a:pt x="7668" y="16695"/>
                  </a:cubicBezTo>
                  <a:cubicBezTo>
                    <a:pt x="8155" y="16780"/>
                    <a:pt x="8639" y="16821"/>
                    <a:pt x="9116" y="16821"/>
                  </a:cubicBezTo>
                  <a:cubicBezTo>
                    <a:pt x="13129" y="16821"/>
                    <a:pt x="16678" y="13925"/>
                    <a:pt x="17382" y="9826"/>
                  </a:cubicBezTo>
                  <a:cubicBezTo>
                    <a:pt x="18169" y="5251"/>
                    <a:pt x="15088" y="888"/>
                    <a:pt x="10501" y="124"/>
                  </a:cubicBezTo>
                  <a:cubicBezTo>
                    <a:pt x="10019" y="41"/>
                    <a:pt x="9539" y="1"/>
                    <a:pt x="9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1241775" y="3427575"/>
              <a:ext cx="61300" cy="54175"/>
            </a:xfrm>
            <a:custGeom>
              <a:avLst/>
              <a:gdLst/>
              <a:ahLst/>
              <a:cxnLst/>
              <a:rect l="l" t="t" r="r" b="b"/>
              <a:pathLst>
                <a:path w="2452" h="2167" extrusionOk="0">
                  <a:moveTo>
                    <a:pt x="1222" y="0"/>
                  </a:moveTo>
                  <a:cubicBezTo>
                    <a:pt x="1006" y="0"/>
                    <a:pt x="787" y="65"/>
                    <a:pt x="596" y="199"/>
                  </a:cubicBezTo>
                  <a:cubicBezTo>
                    <a:pt x="113" y="548"/>
                    <a:pt x="0" y="1223"/>
                    <a:pt x="337" y="1706"/>
                  </a:cubicBezTo>
                  <a:cubicBezTo>
                    <a:pt x="550" y="2007"/>
                    <a:pt x="883" y="2167"/>
                    <a:pt x="1223" y="2167"/>
                  </a:cubicBezTo>
                  <a:cubicBezTo>
                    <a:pt x="1441" y="2167"/>
                    <a:pt x="1662" y="2101"/>
                    <a:pt x="1855" y="1965"/>
                  </a:cubicBezTo>
                  <a:cubicBezTo>
                    <a:pt x="2339" y="1616"/>
                    <a:pt x="2451" y="941"/>
                    <a:pt x="2114" y="458"/>
                  </a:cubicBezTo>
                  <a:cubicBezTo>
                    <a:pt x="1900" y="162"/>
                    <a:pt x="1564" y="0"/>
                    <a:pt x="1222" y="0"/>
                  </a:cubicBezTo>
                  <a:close/>
                </a:path>
              </a:pathLst>
            </a:custGeom>
            <a:solidFill>
              <a:srgbClr val="75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1254975" y="3437975"/>
              <a:ext cx="35450" cy="32750"/>
            </a:xfrm>
            <a:custGeom>
              <a:avLst/>
              <a:gdLst/>
              <a:ahLst/>
              <a:cxnLst/>
              <a:rect l="l" t="t" r="r" b="b"/>
              <a:pathLst>
                <a:path w="1418" h="1310" extrusionOk="0">
                  <a:moveTo>
                    <a:pt x="708" y="0"/>
                  </a:moveTo>
                  <a:cubicBezTo>
                    <a:pt x="388" y="0"/>
                    <a:pt x="108" y="233"/>
                    <a:pt x="57" y="548"/>
                  </a:cubicBezTo>
                  <a:cubicBezTo>
                    <a:pt x="1" y="908"/>
                    <a:pt x="237" y="1245"/>
                    <a:pt x="585" y="1301"/>
                  </a:cubicBezTo>
                  <a:cubicBezTo>
                    <a:pt x="622" y="1307"/>
                    <a:pt x="658" y="1309"/>
                    <a:pt x="694" y="1309"/>
                  </a:cubicBezTo>
                  <a:cubicBezTo>
                    <a:pt x="1020" y="1309"/>
                    <a:pt x="1299" y="1087"/>
                    <a:pt x="1350" y="773"/>
                  </a:cubicBezTo>
                  <a:cubicBezTo>
                    <a:pt x="1417" y="424"/>
                    <a:pt x="1159" y="87"/>
                    <a:pt x="810" y="8"/>
                  </a:cubicBezTo>
                  <a:cubicBezTo>
                    <a:pt x="776" y="3"/>
                    <a:pt x="741" y="0"/>
                    <a:pt x="708" y="0"/>
                  </a:cubicBez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355025" y="3276725"/>
              <a:ext cx="77600" cy="64325"/>
            </a:xfrm>
            <a:custGeom>
              <a:avLst/>
              <a:gdLst/>
              <a:ahLst/>
              <a:cxnLst/>
              <a:rect l="l" t="t" r="r" b="b"/>
              <a:pathLst>
                <a:path w="3104" h="2573" extrusionOk="0">
                  <a:moveTo>
                    <a:pt x="197" y="0"/>
                  </a:moveTo>
                  <a:cubicBezTo>
                    <a:pt x="124" y="0"/>
                    <a:pt x="60" y="47"/>
                    <a:pt x="35" y="106"/>
                  </a:cubicBezTo>
                  <a:cubicBezTo>
                    <a:pt x="1" y="196"/>
                    <a:pt x="57" y="309"/>
                    <a:pt x="136" y="331"/>
                  </a:cubicBezTo>
                  <a:cubicBezTo>
                    <a:pt x="158" y="331"/>
                    <a:pt x="1530" y="860"/>
                    <a:pt x="2755" y="2501"/>
                  </a:cubicBezTo>
                  <a:cubicBezTo>
                    <a:pt x="2778" y="2546"/>
                    <a:pt x="2823" y="2557"/>
                    <a:pt x="2868" y="2568"/>
                  </a:cubicBezTo>
                  <a:cubicBezTo>
                    <a:pt x="2880" y="2571"/>
                    <a:pt x="2893" y="2573"/>
                    <a:pt x="2906" y="2573"/>
                  </a:cubicBezTo>
                  <a:cubicBezTo>
                    <a:pt x="2941" y="2573"/>
                    <a:pt x="2978" y="2562"/>
                    <a:pt x="3003" y="2546"/>
                  </a:cubicBezTo>
                  <a:cubicBezTo>
                    <a:pt x="3093" y="2490"/>
                    <a:pt x="3104" y="2389"/>
                    <a:pt x="3048" y="2299"/>
                  </a:cubicBezTo>
                  <a:cubicBezTo>
                    <a:pt x="1744" y="556"/>
                    <a:pt x="316" y="39"/>
                    <a:pt x="271" y="16"/>
                  </a:cubicBezTo>
                  <a:cubicBezTo>
                    <a:pt x="246" y="5"/>
                    <a:pt x="221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1112475" y="3567250"/>
              <a:ext cx="61300" cy="57050"/>
            </a:xfrm>
            <a:custGeom>
              <a:avLst/>
              <a:gdLst/>
              <a:ahLst/>
              <a:cxnLst/>
              <a:rect l="l" t="t" r="r" b="b"/>
              <a:pathLst>
                <a:path w="2452" h="2282" extrusionOk="0">
                  <a:moveTo>
                    <a:pt x="216" y="1"/>
                  </a:moveTo>
                  <a:cubicBezTo>
                    <a:pt x="182" y="1"/>
                    <a:pt x="146" y="11"/>
                    <a:pt x="113" y="31"/>
                  </a:cubicBezTo>
                  <a:cubicBezTo>
                    <a:pt x="34" y="65"/>
                    <a:pt x="1" y="177"/>
                    <a:pt x="57" y="267"/>
                  </a:cubicBezTo>
                  <a:cubicBezTo>
                    <a:pt x="1001" y="1796"/>
                    <a:pt x="2137" y="2246"/>
                    <a:pt x="2182" y="2257"/>
                  </a:cubicBezTo>
                  <a:cubicBezTo>
                    <a:pt x="2182" y="2280"/>
                    <a:pt x="2193" y="2280"/>
                    <a:pt x="2215" y="2280"/>
                  </a:cubicBezTo>
                  <a:cubicBezTo>
                    <a:pt x="2222" y="2281"/>
                    <a:pt x="2229" y="2281"/>
                    <a:pt x="2236" y="2281"/>
                  </a:cubicBezTo>
                  <a:cubicBezTo>
                    <a:pt x="2309" y="2281"/>
                    <a:pt x="2386" y="2229"/>
                    <a:pt x="2407" y="2167"/>
                  </a:cubicBezTo>
                  <a:cubicBezTo>
                    <a:pt x="2452" y="2077"/>
                    <a:pt x="2395" y="1965"/>
                    <a:pt x="2305" y="1943"/>
                  </a:cubicBezTo>
                  <a:cubicBezTo>
                    <a:pt x="2294" y="1920"/>
                    <a:pt x="1237" y="1515"/>
                    <a:pt x="349" y="88"/>
                  </a:cubicBezTo>
                  <a:cubicBezTo>
                    <a:pt x="328" y="31"/>
                    <a:pt x="275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1398875" y="3735825"/>
              <a:ext cx="440725" cy="286700"/>
            </a:xfrm>
            <a:custGeom>
              <a:avLst/>
              <a:gdLst/>
              <a:ahLst/>
              <a:cxnLst/>
              <a:rect l="l" t="t" r="r" b="b"/>
              <a:pathLst>
                <a:path w="17629" h="11468" extrusionOk="0">
                  <a:moveTo>
                    <a:pt x="16763" y="0"/>
                  </a:moveTo>
                  <a:lnTo>
                    <a:pt x="1" y="3463"/>
                  </a:lnTo>
                  <a:lnTo>
                    <a:pt x="619" y="11467"/>
                  </a:lnTo>
                  <a:lnTo>
                    <a:pt x="17629" y="11029"/>
                  </a:lnTo>
                  <a:lnTo>
                    <a:pt x="1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660825" y="3589100"/>
              <a:ext cx="896600" cy="763675"/>
            </a:xfrm>
            <a:custGeom>
              <a:avLst/>
              <a:gdLst/>
              <a:ahLst/>
              <a:cxnLst/>
              <a:rect l="l" t="t" r="r" b="b"/>
              <a:pathLst>
                <a:path w="35864" h="30547" extrusionOk="0">
                  <a:moveTo>
                    <a:pt x="33729" y="1"/>
                  </a:moveTo>
                  <a:cubicBezTo>
                    <a:pt x="33655" y="1"/>
                    <a:pt x="33579" y="8"/>
                    <a:pt x="33503" y="23"/>
                  </a:cubicBezTo>
                  <a:lnTo>
                    <a:pt x="1057" y="7038"/>
                  </a:lnTo>
                  <a:cubicBezTo>
                    <a:pt x="393" y="7173"/>
                    <a:pt x="0" y="7848"/>
                    <a:pt x="214" y="8500"/>
                  </a:cubicBezTo>
                  <a:lnTo>
                    <a:pt x="7083" y="29759"/>
                  </a:lnTo>
                  <a:cubicBezTo>
                    <a:pt x="7237" y="30234"/>
                    <a:pt x="7674" y="30546"/>
                    <a:pt x="8170" y="30546"/>
                  </a:cubicBezTo>
                  <a:cubicBezTo>
                    <a:pt x="8178" y="30546"/>
                    <a:pt x="8187" y="30546"/>
                    <a:pt x="8196" y="30546"/>
                  </a:cubicBezTo>
                  <a:lnTo>
                    <a:pt x="34739" y="29883"/>
                  </a:lnTo>
                  <a:cubicBezTo>
                    <a:pt x="35369" y="29872"/>
                    <a:pt x="35864" y="29343"/>
                    <a:pt x="35852" y="28702"/>
                  </a:cubicBezTo>
                  <a:lnTo>
                    <a:pt x="34863" y="1102"/>
                  </a:lnTo>
                  <a:cubicBezTo>
                    <a:pt x="34853" y="463"/>
                    <a:pt x="34328" y="1"/>
                    <a:pt x="33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654925" y="3602600"/>
              <a:ext cx="351075" cy="469100"/>
            </a:xfrm>
            <a:custGeom>
              <a:avLst/>
              <a:gdLst/>
              <a:ahLst/>
              <a:cxnLst/>
              <a:rect l="l" t="t" r="r" b="b"/>
              <a:pathLst>
                <a:path w="14043" h="18764" extrusionOk="0">
                  <a:moveTo>
                    <a:pt x="12592" y="0"/>
                  </a:moveTo>
                  <a:lnTo>
                    <a:pt x="1" y="4643"/>
                  </a:lnTo>
                  <a:lnTo>
                    <a:pt x="1057" y="18258"/>
                  </a:lnTo>
                  <a:lnTo>
                    <a:pt x="14042" y="18764"/>
                  </a:lnTo>
                  <a:lnTo>
                    <a:pt x="12592" y="0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1654925" y="3602600"/>
              <a:ext cx="351075" cy="469100"/>
            </a:xfrm>
            <a:custGeom>
              <a:avLst/>
              <a:gdLst/>
              <a:ahLst/>
              <a:cxnLst/>
              <a:rect l="l" t="t" r="r" b="b"/>
              <a:pathLst>
                <a:path w="14043" h="18764" extrusionOk="0">
                  <a:moveTo>
                    <a:pt x="12592" y="0"/>
                  </a:moveTo>
                  <a:lnTo>
                    <a:pt x="1" y="4643"/>
                  </a:lnTo>
                  <a:lnTo>
                    <a:pt x="1057" y="18258"/>
                  </a:lnTo>
                  <a:lnTo>
                    <a:pt x="14042" y="18764"/>
                  </a:lnTo>
                  <a:lnTo>
                    <a:pt x="125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1633275" y="3768425"/>
              <a:ext cx="45000" cy="251000"/>
            </a:xfrm>
            <a:custGeom>
              <a:avLst/>
              <a:gdLst/>
              <a:ahLst/>
              <a:cxnLst/>
              <a:rect l="l" t="t" r="r" b="b"/>
              <a:pathLst>
                <a:path w="1800" h="10040" extrusionOk="0">
                  <a:moveTo>
                    <a:pt x="1024" y="0"/>
                  </a:moveTo>
                  <a:lnTo>
                    <a:pt x="1" y="10040"/>
                  </a:lnTo>
                  <a:lnTo>
                    <a:pt x="1800" y="9893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934000" y="3884950"/>
              <a:ext cx="64100" cy="61500"/>
            </a:xfrm>
            <a:custGeom>
              <a:avLst/>
              <a:gdLst/>
              <a:ahLst/>
              <a:cxnLst/>
              <a:rect l="l" t="t" r="r" b="b"/>
              <a:pathLst>
                <a:path w="2564" h="2460" extrusionOk="0">
                  <a:moveTo>
                    <a:pt x="1287" y="0"/>
                  </a:moveTo>
                  <a:cubicBezTo>
                    <a:pt x="1252" y="0"/>
                    <a:pt x="1217" y="2"/>
                    <a:pt x="1181" y="5"/>
                  </a:cubicBezTo>
                  <a:cubicBezTo>
                    <a:pt x="507" y="61"/>
                    <a:pt x="1" y="657"/>
                    <a:pt x="57" y="1331"/>
                  </a:cubicBezTo>
                  <a:cubicBezTo>
                    <a:pt x="110" y="1972"/>
                    <a:pt x="650" y="2460"/>
                    <a:pt x="1281" y="2460"/>
                  </a:cubicBezTo>
                  <a:cubicBezTo>
                    <a:pt x="1315" y="2460"/>
                    <a:pt x="1349" y="2458"/>
                    <a:pt x="1384" y="2456"/>
                  </a:cubicBezTo>
                  <a:cubicBezTo>
                    <a:pt x="2058" y="2399"/>
                    <a:pt x="2564" y="1804"/>
                    <a:pt x="2508" y="1129"/>
                  </a:cubicBezTo>
                  <a:cubicBezTo>
                    <a:pt x="2465" y="489"/>
                    <a:pt x="1936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942150" y="3986650"/>
              <a:ext cx="64125" cy="61275"/>
            </a:xfrm>
            <a:custGeom>
              <a:avLst/>
              <a:gdLst/>
              <a:ahLst/>
              <a:cxnLst/>
              <a:rect l="l" t="t" r="r" b="b"/>
              <a:pathLst>
                <a:path w="2565" h="2451" extrusionOk="0">
                  <a:moveTo>
                    <a:pt x="1299" y="1"/>
                  </a:moveTo>
                  <a:cubicBezTo>
                    <a:pt x="1260" y="1"/>
                    <a:pt x="1221" y="3"/>
                    <a:pt x="1181" y="7"/>
                  </a:cubicBezTo>
                  <a:cubicBezTo>
                    <a:pt x="507" y="63"/>
                    <a:pt x="1" y="647"/>
                    <a:pt x="57" y="1322"/>
                  </a:cubicBezTo>
                  <a:cubicBezTo>
                    <a:pt x="110" y="1962"/>
                    <a:pt x="650" y="2450"/>
                    <a:pt x="1281" y="2450"/>
                  </a:cubicBezTo>
                  <a:cubicBezTo>
                    <a:pt x="1315" y="2450"/>
                    <a:pt x="1349" y="2449"/>
                    <a:pt x="1384" y="2446"/>
                  </a:cubicBezTo>
                  <a:cubicBezTo>
                    <a:pt x="2058" y="2390"/>
                    <a:pt x="2564" y="1805"/>
                    <a:pt x="2508" y="1131"/>
                  </a:cubicBezTo>
                  <a:cubicBezTo>
                    <a:pt x="2444" y="496"/>
                    <a:pt x="1923" y="1"/>
                    <a:pt x="1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034350" y="3844525"/>
              <a:ext cx="330825" cy="208450"/>
            </a:xfrm>
            <a:custGeom>
              <a:avLst/>
              <a:gdLst/>
              <a:ahLst/>
              <a:cxnLst/>
              <a:rect l="l" t="t" r="r" b="b"/>
              <a:pathLst>
                <a:path w="13233" h="8338" extrusionOk="0">
                  <a:moveTo>
                    <a:pt x="11451" y="0"/>
                  </a:moveTo>
                  <a:cubicBezTo>
                    <a:pt x="11423" y="0"/>
                    <a:pt x="11395" y="1"/>
                    <a:pt x="11366" y="3"/>
                  </a:cubicBezTo>
                  <a:lnTo>
                    <a:pt x="1271" y="801"/>
                  </a:lnTo>
                  <a:cubicBezTo>
                    <a:pt x="540" y="846"/>
                    <a:pt x="0" y="1498"/>
                    <a:pt x="56" y="2229"/>
                  </a:cubicBezTo>
                  <a:lnTo>
                    <a:pt x="427" y="7108"/>
                  </a:lnTo>
                  <a:cubicBezTo>
                    <a:pt x="481" y="7804"/>
                    <a:pt x="1076" y="8337"/>
                    <a:pt x="1764" y="8337"/>
                  </a:cubicBezTo>
                  <a:cubicBezTo>
                    <a:pt x="1798" y="8337"/>
                    <a:pt x="1832" y="8336"/>
                    <a:pt x="1867" y="8333"/>
                  </a:cubicBezTo>
                  <a:lnTo>
                    <a:pt x="11951" y="7547"/>
                  </a:lnTo>
                  <a:cubicBezTo>
                    <a:pt x="12682" y="7490"/>
                    <a:pt x="13233" y="6838"/>
                    <a:pt x="13176" y="6107"/>
                  </a:cubicBezTo>
                  <a:lnTo>
                    <a:pt x="12794" y="1228"/>
                  </a:lnTo>
                  <a:cubicBezTo>
                    <a:pt x="12740" y="526"/>
                    <a:pt x="12146" y="0"/>
                    <a:pt x="1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053175" y="3860175"/>
              <a:ext cx="293175" cy="177275"/>
            </a:xfrm>
            <a:custGeom>
              <a:avLst/>
              <a:gdLst/>
              <a:ahLst/>
              <a:cxnLst/>
              <a:rect l="l" t="t" r="r" b="b"/>
              <a:pathLst>
                <a:path w="11727" h="7091" extrusionOk="0">
                  <a:moveTo>
                    <a:pt x="10218" y="0"/>
                  </a:moveTo>
                  <a:cubicBezTo>
                    <a:pt x="10178" y="0"/>
                    <a:pt x="10137" y="2"/>
                    <a:pt x="10096" y="6"/>
                  </a:cubicBezTo>
                  <a:lnTo>
                    <a:pt x="1136" y="692"/>
                  </a:lnTo>
                  <a:cubicBezTo>
                    <a:pt x="495" y="748"/>
                    <a:pt x="1" y="1277"/>
                    <a:pt x="45" y="1918"/>
                  </a:cubicBezTo>
                  <a:lnTo>
                    <a:pt x="372" y="6044"/>
                  </a:lnTo>
                  <a:cubicBezTo>
                    <a:pt x="404" y="6641"/>
                    <a:pt x="940" y="7091"/>
                    <a:pt x="1563" y="7091"/>
                  </a:cubicBezTo>
                  <a:cubicBezTo>
                    <a:pt x="1586" y="7091"/>
                    <a:pt x="1608" y="7090"/>
                    <a:pt x="1631" y="7089"/>
                  </a:cubicBezTo>
                  <a:lnTo>
                    <a:pt x="10580" y="6392"/>
                  </a:lnTo>
                  <a:cubicBezTo>
                    <a:pt x="11232" y="6336"/>
                    <a:pt x="11726" y="5808"/>
                    <a:pt x="11681" y="5178"/>
                  </a:cubicBezTo>
                  <a:lnTo>
                    <a:pt x="11355" y="1041"/>
                  </a:lnTo>
                  <a:cubicBezTo>
                    <a:pt x="11313" y="451"/>
                    <a:pt x="10808" y="0"/>
                    <a:pt x="102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067800" y="3933650"/>
              <a:ext cx="267575" cy="29875"/>
            </a:xfrm>
            <a:custGeom>
              <a:avLst/>
              <a:gdLst/>
              <a:ahLst/>
              <a:cxnLst/>
              <a:rect l="l" t="t" r="r" b="b"/>
              <a:pathLst>
                <a:path w="10703" h="1195" extrusionOk="0">
                  <a:moveTo>
                    <a:pt x="10499" y="1"/>
                  </a:moveTo>
                  <a:cubicBezTo>
                    <a:pt x="10492" y="1"/>
                    <a:pt x="10485" y="1"/>
                    <a:pt x="10478" y="2"/>
                  </a:cubicBezTo>
                  <a:lnTo>
                    <a:pt x="202" y="800"/>
                  </a:lnTo>
                  <a:cubicBezTo>
                    <a:pt x="90" y="800"/>
                    <a:pt x="0" y="901"/>
                    <a:pt x="23" y="1014"/>
                  </a:cubicBezTo>
                  <a:cubicBezTo>
                    <a:pt x="23" y="1119"/>
                    <a:pt x="101" y="1194"/>
                    <a:pt x="204" y="1194"/>
                  </a:cubicBezTo>
                  <a:cubicBezTo>
                    <a:pt x="211" y="1194"/>
                    <a:pt x="218" y="1194"/>
                    <a:pt x="225" y="1193"/>
                  </a:cubicBezTo>
                  <a:lnTo>
                    <a:pt x="10501" y="395"/>
                  </a:lnTo>
                  <a:cubicBezTo>
                    <a:pt x="10613" y="373"/>
                    <a:pt x="10703" y="294"/>
                    <a:pt x="10680" y="182"/>
                  </a:cubicBezTo>
                  <a:cubicBezTo>
                    <a:pt x="10680" y="76"/>
                    <a:pt x="10602" y="1"/>
                    <a:pt x="104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1191175" y="3877750"/>
              <a:ext cx="14650" cy="58800"/>
            </a:xfrm>
            <a:custGeom>
              <a:avLst/>
              <a:gdLst/>
              <a:ahLst/>
              <a:cxnLst/>
              <a:rect l="l" t="t" r="r" b="b"/>
              <a:pathLst>
                <a:path w="586" h="2352" extrusionOk="0">
                  <a:moveTo>
                    <a:pt x="203" y="0"/>
                  </a:moveTo>
                  <a:cubicBezTo>
                    <a:pt x="91" y="0"/>
                    <a:pt x="1" y="102"/>
                    <a:pt x="23" y="214"/>
                  </a:cubicBezTo>
                  <a:lnTo>
                    <a:pt x="169" y="2170"/>
                  </a:lnTo>
                  <a:cubicBezTo>
                    <a:pt x="169" y="2275"/>
                    <a:pt x="258" y="2351"/>
                    <a:pt x="361" y="2351"/>
                  </a:cubicBezTo>
                  <a:cubicBezTo>
                    <a:pt x="369" y="2351"/>
                    <a:pt x="376" y="2351"/>
                    <a:pt x="383" y="2350"/>
                  </a:cubicBezTo>
                  <a:cubicBezTo>
                    <a:pt x="495" y="2350"/>
                    <a:pt x="585" y="2249"/>
                    <a:pt x="563" y="2137"/>
                  </a:cubicBezTo>
                  <a:lnTo>
                    <a:pt x="417" y="180"/>
                  </a:lnTo>
                  <a:cubicBezTo>
                    <a:pt x="417" y="68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775200" y="3689500"/>
              <a:ext cx="750475" cy="453625"/>
            </a:xfrm>
            <a:custGeom>
              <a:avLst/>
              <a:gdLst/>
              <a:ahLst/>
              <a:cxnLst/>
              <a:rect l="l" t="t" r="r" b="b"/>
              <a:pathLst>
                <a:path w="30019" h="18145" extrusionOk="0">
                  <a:moveTo>
                    <a:pt x="29729" y="1"/>
                  </a:moveTo>
                  <a:cubicBezTo>
                    <a:pt x="29705" y="1"/>
                    <a:pt x="29682" y="3"/>
                    <a:pt x="29658" y="9"/>
                  </a:cubicBezTo>
                  <a:lnTo>
                    <a:pt x="27151" y="852"/>
                  </a:lnTo>
                  <a:cubicBezTo>
                    <a:pt x="27061" y="886"/>
                    <a:pt x="26983" y="987"/>
                    <a:pt x="26983" y="1100"/>
                  </a:cubicBezTo>
                  <a:lnTo>
                    <a:pt x="27196" y="15906"/>
                  </a:lnTo>
                  <a:lnTo>
                    <a:pt x="5150" y="17626"/>
                  </a:lnTo>
                  <a:lnTo>
                    <a:pt x="540" y="3101"/>
                  </a:lnTo>
                  <a:cubicBezTo>
                    <a:pt x="503" y="2989"/>
                    <a:pt x="404" y="2924"/>
                    <a:pt x="288" y="2924"/>
                  </a:cubicBezTo>
                  <a:cubicBezTo>
                    <a:pt x="264" y="2924"/>
                    <a:pt x="239" y="2927"/>
                    <a:pt x="214" y="2932"/>
                  </a:cubicBezTo>
                  <a:cubicBezTo>
                    <a:pt x="79" y="2977"/>
                    <a:pt x="1" y="3112"/>
                    <a:pt x="46" y="3258"/>
                  </a:cubicBezTo>
                  <a:lnTo>
                    <a:pt x="4711" y="17963"/>
                  </a:lnTo>
                  <a:cubicBezTo>
                    <a:pt x="4753" y="18069"/>
                    <a:pt x="4855" y="18144"/>
                    <a:pt x="4960" y="18144"/>
                  </a:cubicBezTo>
                  <a:cubicBezTo>
                    <a:pt x="4967" y="18144"/>
                    <a:pt x="4974" y="18144"/>
                    <a:pt x="4981" y="18143"/>
                  </a:cubicBezTo>
                  <a:lnTo>
                    <a:pt x="27477" y="16401"/>
                  </a:lnTo>
                  <a:cubicBezTo>
                    <a:pt x="27623" y="16389"/>
                    <a:pt x="27713" y="16277"/>
                    <a:pt x="27702" y="16142"/>
                  </a:cubicBezTo>
                  <a:lnTo>
                    <a:pt x="27489" y="1280"/>
                  </a:lnTo>
                  <a:lnTo>
                    <a:pt x="29827" y="493"/>
                  </a:lnTo>
                  <a:cubicBezTo>
                    <a:pt x="29951" y="448"/>
                    <a:pt x="30018" y="302"/>
                    <a:pt x="29984" y="167"/>
                  </a:cubicBezTo>
                  <a:cubicBezTo>
                    <a:pt x="29947" y="64"/>
                    <a:pt x="29841" y="1"/>
                    <a:pt x="29729" y="1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963525" y="3626075"/>
              <a:ext cx="393775" cy="167375"/>
            </a:xfrm>
            <a:custGeom>
              <a:avLst/>
              <a:gdLst/>
              <a:ahLst/>
              <a:cxnLst/>
              <a:rect l="l" t="t" r="r" b="b"/>
              <a:pathLst>
                <a:path w="15751" h="6695" extrusionOk="0">
                  <a:moveTo>
                    <a:pt x="15450" y="0"/>
                  </a:moveTo>
                  <a:cubicBezTo>
                    <a:pt x="15362" y="0"/>
                    <a:pt x="15278" y="47"/>
                    <a:pt x="15234" y="129"/>
                  </a:cubicBezTo>
                  <a:lnTo>
                    <a:pt x="12322" y="5379"/>
                  </a:lnTo>
                  <a:lnTo>
                    <a:pt x="2192" y="6166"/>
                  </a:lnTo>
                  <a:lnTo>
                    <a:pt x="495" y="3772"/>
                  </a:lnTo>
                  <a:cubicBezTo>
                    <a:pt x="441" y="3704"/>
                    <a:pt x="366" y="3669"/>
                    <a:pt x="291" y="3669"/>
                  </a:cubicBezTo>
                  <a:cubicBezTo>
                    <a:pt x="241" y="3669"/>
                    <a:pt x="191" y="3684"/>
                    <a:pt x="146" y="3715"/>
                  </a:cubicBezTo>
                  <a:cubicBezTo>
                    <a:pt x="34" y="3783"/>
                    <a:pt x="0" y="3952"/>
                    <a:pt x="90" y="4064"/>
                  </a:cubicBezTo>
                  <a:lnTo>
                    <a:pt x="1866" y="6582"/>
                  </a:lnTo>
                  <a:cubicBezTo>
                    <a:pt x="1911" y="6672"/>
                    <a:pt x="2013" y="6695"/>
                    <a:pt x="2102" y="6695"/>
                  </a:cubicBezTo>
                  <a:lnTo>
                    <a:pt x="12513" y="5897"/>
                  </a:lnTo>
                  <a:cubicBezTo>
                    <a:pt x="12592" y="5897"/>
                    <a:pt x="12670" y="5840"/>
                    <a:pt x="12715" y="5739"/>
                  </a:cubicBezTo>
                  <a:lnTo>
                    <a:pt x="15683" y="388"/>
                  </a:lnTo>
                  <a:cubicBezTo>
                    <a:pt x="15751" y="264"/>
                    <a:pt x="15717" y="107"/>
                    <a:pt x="15582" y="39"/>
                  </a:cubicBezTo>
                  <a:cubicBezTo>
                    <a:pt x="15540" y="13"/>
                    <a:pt x="15494" y="0"/>
                    <a:pt x="15450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911525" y="4166100"/>
              <a:ext cx="195075" cy="27325"/>
            </a:xfrm>
            <a:custGeom>
              <a:avLst/>
              <a:gdLst/>
              <a:ahLst/>
              <a:cxnLst/>
              <a:rect l="l" t="t" r="r" b="b"/>
              <a:pathLst>
                <a:path w="7803" h="1093" extrusionOk="0">
                  <a:moveTo>
                    <a:pt x="7529" y="0"/>
                  </a:moveTo>
                  <a:cubicBezTo>
                    <a:pt x="7523" y="0"/>
                    <a:pt x="7517" y="1"/>
                    <a:pt x="7510" y="1"/>
                  </a:cubicBezTo>
                  <a:lnTo>
                    <a:pt x="259" y="563"/>
                  </a:lnTo>
                  <a:cubicBezTo>
                    <a:pt x="113" y="586"/>
                    <a:pt x="0" y="709"/>
                    <a:pt x="12" y="844"/>
                  </a:cubicBezTo>
                  <a:cubicBezTo>
                    <a:pt x="33" y="984"/>
                    <a:pt x="146" y="1092"/>
                    <a:pt x="274" y="1092"/>
                  </a:cubicBezTo>
                  <a:cubicBezTo>
                    <a:pt x="280" y="1092"/>
                    <a:pt x="286" y="1092"/>
                    <a:pt x="293" y="1092"/>
                  </a:cubicBezTo>
                  <a:lnTo>
                    <a:pt x="7555" y="530"/>
                  </a:lnTo>
                  <a:cubicBezTo>
                    <a:pt x="7690" y="507"/>
                    <a:pt x="7803" y="383"/>
                    <a:pt x="7791" y="248"/>
                  </a:cubicBezTo>
                  <a:cubicBezTo>
                    <a:pt x="7781" y="109"/>
                    <a:pt x="7657" y="0"/>
                    <a:pt x="7529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914600" y="4205725"/>
              <a:ext cx="195100" cy="27325"/>
            </a:xfrm>
            <a:custGeom>
              <a:avLst/>
              <a:gdLst/>
              <a:ahLst/>
              <a:cxnLst/>
              <a:rect l="l" t="t" r="r" b="b"/>
              <a:pathLst>
                <a:path w="7804" h="1093" extrusionOk="0">
                  <a:moveTo>
                    <a:pt x="7531" y="1"/>
                  </a:moveTo>
                  <a:cubicBezTo>
                    <a:pt x="7524" y="1"/>
                    <a:pt x="7518" y="1"/>
                    <a:pt x="7511" y="1"/>
                  </a:cubicBezTo>
                  <a:lnTo>
                    <a:pt x="260" y="563"/>
                  </a:lnTo>
                  <a:cubicBezTo>
                    <a:pt x="113" y="586"/>
                    <a:pt x="1" y="710"/>
                    <a:pt x="23" y="845"/>
                  </a:cubicBezTo>
                  <a:cubicBezTo>
                    <a:pt x="34" y="984"/>
                    <a:pt x="147" y="1093"/>
                    <a:pt x="284" y="1093"/>
                  </a:cubicBezTo>
                  <a:cubicBezTo>
                    <a:pt x="291" y="1093"/>
                    <a:pt x="298" y="1092"/>
                    <a:pt x="305" y="1092"/>
                  </a:cubicBezTo>
                  <a:lnTo>
                    <a:pt x="7556" y="530"/>
                  </a:lnTo>
                  <a:cubicBezTo>
                    <a:pt x="7691" y="530"/>
                    <a:pt x="7803" y="384"/>
                    <a:pt x="7792" y="249"/>
                  </a:cubicBezTo>
                  <a:cubicBezTo>
                    <a:pt x="7781" y="109"/>
                    <a:pt x="7668" y="1"/>
                    <a:pt x="7531" y="1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917425" y="4245925"/>
              <a:ext cx="195075" cy="27100"/>
            </a:xfrm>
            <a:custGeom>
              <a:avLst/>
              <a:gdLst/>
              <a:ahLst/>
              <a:cxnLst/>
              <a:rect l="l" t="t" r="r" b="b"/>
              <a:pathLst>
                <a:path w="7803" h="1084" extrusionOk="0">
                  <a:moveTo>
                    <a:pt x="7531" y="0"/>
                  </a:moveTo>
                  <a:cubicBezTo>
                    <a:pt x="7524" y="0"/>
                    <a:pt x="7517" y="0"/>
                    <a:pt x="7510" y="1"/>
                  </a:cubicBezTo>
                  <a:lnTo>
                    <a:pt x="259" y="563"/>
                  </a:lnTo>
                  <a:cubicBezTo>
                    <a:pt x="113" y="574"/>
                    <a:pt x="0" y="709"/>
                    <a:pt x="23" y="844"/>
                  </a:cubicBezTo>
                  <a:cubicBezTo>
                    <a:pt x="33" y="978"/>
                    <a:pt x="137" y="1083"/>
                    <a:pt x="267" y="1083"/>
                  </a:cubicBezTo>
                  <a:cubicBezTo>
                    <a:pt x="279" y="1083"/>
                    <a:pt x="291" y="1082"/>
                    <a:pt x="304" y="1080"/>
                  </a:cubicBezTo>
                  <a:lnTo>
                    <a:pt x="7555" y="518"/>
                  </a:lnTo>
                  <a:cubicBezTo>
                    <a:pt x="7690" y="507"/>
                    <a:pt x="7803" y="394"/>
                    <a:pt x="7791" y="237"/>
                  </a:cubicBezTo>
                  <a:cubicBezTo>
                    <a:pt x="7781" y="108"/>
                    <a:pt x="7668" y="0"/>
                    <a:pt x="7531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699325" y="3617400"/>
              <a:ext cx="833075" cy="715425"/>
            </a:xfrm>
            <a:custGeom>
              <a:avLst/>
              <a:gdLst/>
              <a:ahLst/>
              <a:cxnLst/>
              <a:rect l="l" t="t" r="r" b="b"/>
              <a:pathLst>
                <a:path w="33323" h="28617" extrusionOk="0">
                  <a:moveTo>
                    <a:pt x="31751" y="1"/>
                  </a:moveTo>
                  <a:cubicBezTo>
                    <a:pt x="31732" y="1"/>
                    <a:pt x="31712" y="2"/>
                    <a:pt x="31693" y="4"/>
                  </a:cubicBezTo>
                  <a:cubicBezTo>
                    <a:pt x="31389" y="26"/>
                    <a:pt x="31164" y="296"/>
                    <a:pt x="31176" y="611"/>
                  </a:cubicBezTo>
                  <a:cubicBezTo>
                    <a:pt x="31187" y="907"/>
                    <a:pt x="31455" y="1129"/>
                    <a:pt x="31760" y="1129"/>
                  </a:cubicBezTo>
                  <a:cubicBezTo>
                    <a:pt x="31768" y="1129"/>
                    <a:pt x="31775" y="1128"/>
                    <a:pt x="31783" y="1128"/>
                  </a:cubicBezTo>
                  <a:cubicBezTo>
                    <a:pt x="32086" y="1094"/>
                    <a:pt x="32311" y="836"/>
                    <a:pt x="32300" y="521"/>
                  </a:cubicBezTo>
                  <a:cubicBezTo>
                    <a:pt x="32268" y="217"/>
                    <a:pt x="32021" y="1"/>
                    <a:pt x="31751" y="1"/>
                  </a:cubicBezTo>
                  <a:close/>
                  <a:moveTo>
                    <a:pt x="580" y="6860"/>
                  </a:moveTo>
                  <a:cubicBezTo>
                    <a:pt x="567" y="6860"/>
                    <a:pt x="553" y="6861"/>
                    <a:pt x="540" y="6862"/>
                  </a:cubicBezTo>
                  <a:cubicBezTo>
                    <a:pt x="225" y="6884"/>
                    <a:pt x="0" y="7154"/>
                    <a:pt x="23" y="7458"/>
                  </a:cubicBezTo>
                  <a:cubicBezTo>
                    <a:pt x="45" y="7765"/>
                    <a:pt x="302" y="7986"/>
                    <a:pt x="597" y="7986"/>
                  </a:cubicBezTo>
                  <a:cubicBezTo>
                    <a:pt x="604" y="7986"/>
                    <a:pt x="611" y="7986"/>
                    <a:pt x="619" y="7986"/>
                  </a:cubicBezTo>
                  <a:cubicBezTo>
                    <a:pt x="933" y="7952"/>
                    <a:pt x="1158" y="7683"/>
                    <a:pt x="1147" y="7379"/>
                  </a:cubicBezTo>
                  <a:cubicBezTo>
                    <a:pt x="1115" y="7089"/>
                    <a:pt x="867" y="6860"/>
                    <a:pt x="580" y="6860"/>
                  </a:cubicBezTo>
                  <a:close/>
                  <a:moveTo>
                    <a:pt x="32715" y="26671"/>
                  </a:moveTo>
                  <a:cubicBezTo>
                    <a:pt x="32708" y="26671"/>
                    <a:pt x="32701" y="26671"/>
                    <a:pt x="32693" y="26671"/>
                  </a:cubicBezTo>
                  <a:cubicBezTo>
                    <a:pt x="32379" y="26705"/>
                    <a:pt x="32142" y="26963"/>
                    <a:pt x="32176" y="27278"/>
                  </a:cubicBezTo>
                  <a:cubicBezTo>
                    <a:pt x="32197" y="27573"/>
                    <a:pt x="32435" y="27798"/>
                    <a:pt x="32714" y="27798"/>
                  </a:cubicBezTo>
                  <a:cubicBezTo>
                    <a:pt x="32733" y="27798"/>
                    <a:pt x="32753" y="27797"/>
                    <a:pt x="32772" y="27795"/>
                  </a:cubicBezTo>
                  <a:cubicBezTo>
                    <a:pt x="33087" y="27773"/>
                    <a:pt x="33323" y="27503"/>
                    <a:pt x="33300" y="27199"/>
                  </a:cubicBezTo>
                  <a:cubicBezTo>
                    <a:pt x="33268" y="26892"/>
                    <a:pt x="33010" y="26671"/>
                    <a:pt x="32715" y="26671"/>
                  </a:cubicBezTo>
                  <a:close/>
                  <a:moveTo>
                    <a:pt x="7078" y="27488"/>
                  </a:moveTo>
                  <a:cubicBezTo>
                    <a:pt x="7057" y="27488"/>
                    <a:pt x="7036" y="27489"/>
                    <a:pt x="7016" y="27492"/>
                  </a:cubicBezTo>
                  <a:cubicBezTo>
                    <a:pt x="6712" y="27514"/>
                    <a:pt x="6487" y="27784"/>
                    <a:pt x="6498" y="28099"/>
                  </a:cubicBezTo>
                  <a:cubicBezTo>
                    <a:pt x="6520" y="28395"/>
                    <a:pt x="6778" y="28616"/>
                    <a:pt x="7083" y="28616"/>
                  </a:cubicBezTo>
                  <a:cubicBezTo>
                    <a:pt x="7090" y="28616"/>
                    <a:pt x="7098" y="28616"/>
                    <a:pt x="7105" y="28616"/>
                  </a:cubicBezTo>
                  <a:cubicBezTo>
                    <a:pt x="7409" y="28582"/>
                    <a:pt x="7634" y="28324"/>
                    <a:pt x="7623" y="28009"/>
                  </a:cubicBezTo>
                  <a:cubicBezTo>
                    <a:pt x="7591" y="27704"/>
                    <a:pt x="7364" y="27488"/>
                    <a:pt x="7078" y="27488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794875" y="4664550"/>
              <a:ext cx="134375" cy="144775"/>
            </a:xfrm>
            <a:custGeom>
              <a:avLst/>
              <a:gdLst/>
              <a:ahLst/>
              <a:cxnLst/>
              <a:rect l="l" t="t" r="r" b="b"/>
              <a:pathLst>
                <a:path w="5375" h="5791" extrusionOk="0">
                  <a:moveTo>
                    <a:pt x="1741" y="0"/>
                  </a:moveTo>
                  <a:cubicBezTo>
                    <a:pt x="1481" y="0"/>
                    <a:pt x="1246" y="169"/>
                    <a:pt x="1170" y="434"/>
                  </a:cubicBezTo>
                  <a:lnTo>
                    <a:pt x="91" y="4380"/>
                  </a:lnTo>
                  <a:cubicBezTo>
                    <a:pt x="1" y="4707"/>
                    <a:pt x="192" y="5021"/>
                    <a:pt x="507" y="5111"/>
                  </a:cubicBezTo>
                  <a:lnTo>
                    <a:pt x="3149" y="5775"/>
                  </a:lnTo>
                  <a:cubicBezTo>
                    <a:pt x="3196" y="5785"/>
                    <a:pt x="3243" y="5790"/>
                    <a:pt x="3289" y="5790"/>
                  </a:cubicBezTo>
                  <a:cubicBezTo>
                    <a:pt x="3538" y="5790"/>
                    <a:pt x="3760" y="5641"/>
                    <a:pt x="3846" y="5404"/>
                  </a:cubicBezTo>
                  <a:lnTo>
                    <a:pt x="5251" y="1536"/>
                  </a:lnTo>
                  <a:cubicBezTo>
                    <a:pt x="5375" y="1221"/>
                    <a:pt x="5195" y="862"/>
                    <a:pt x="4857" y="783"/>
                  </a:cubicBezTo>
                  <a:lnTo>
                    <a:pt x="1889" y="18"/>
                  </a:lnTo>
                  <a:cubicBezTo>
                    <a:pt x="1840" y="6"/>
                    <a:pt x="1790" y="0"/>
                    <a:pt x="1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310625" y="4338975"/>
              <a:ext cx="110200" cy="33475"/>
            </a:xfrm>
            <a:custGeom>
              <a:avLst/>
              <a:gdLst/>
              <a:ahLst/>
              <a:cxnLst/>
              <a:rect l="l" t="t" r="r" b="b"/>
              <a:pathLst>
                <a:path w="4408" h="1339" extrusionOk="0">
                  <a:moveTo>
                    <a:pt x="4408" y="0"/>
                  </a:moveTo>
                  <a:lnTo>
                    <a:pt x="1" y="113"/>
                  </a:lnTo>
                  <a:lnTo>
                    <a:pt x="776" y="1338"/>
                  </a:lnTo>
                  <a:lnTo>
                    <a:pt x="44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1119225" y="4344025"/>
              <a:ext cx="99525" cy="35150"/>
            </a:xfrm>
            <a:custGeom>
              <a:avLst/>
              <a:gdLst/>
              <a:ahLst/>
              <a:cxnLst/>
              <a:rect l="l" t="t" r="r" b="b"/>
              <a:pathLst>
                <a:path w="3981" h="1406" extrusionOk="0">
                  <a:moveTo>
                    <a:pt x="3980" y="1"/>
                  </a:moveTo>
                  <a:lnTo>
                    <a:pt x="0" y="102"/>
                  </a:lnTo>
                  <a:lnTo>
                    <a:pt x="214" y="1406"/>
                  </a:lnTo>
                  <a:lnTo>
                    <a:pt x="3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924725" y="4348800"/>
              <a:ext cx="106000" cy="43325"/>
            </a:xfrm>
            <a:custGeom>
              <a:avLst/>
              <a:gdLst/>
              <a:ahLst/>
              <a:cxnLst/>
              <a:rect l="l" t="t" r="r" b="b"/>
              <a:pathLst>
                <a:path w="4240" h="1733" extrusionOk="0">
                  <a:moveTo>
                    <a:pt x="4239" y="1"/>
                  </a:moveTo>
                  <a:lnTo>
                    <a:pt x="1" y="102"/>
                  </a:lnTo>
                  <a:lnTo>
                    <a:pt x="3654" y="1732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809775" y="4792875"/>
              <a:ext cx="66350" cy="36575"/>
            </a:xfrm>
            <a:custGeom>
              <a:avLst/>
              <a:gdLst/>
              <a:ahLst/>
              <a:cxnLst/>
              <a:rect l="l" t="t" r="r" b="b"/>
              <a:pathLst>
                <a:path w="2654" h="1463" extrusionOk="0">
                  <a:moveTo>
                    <a:pt x="1" y="1"/>
                  </a:moveTo>
                  <a:lnTo>
                    <a:pt x="2384" y="1462"/>
                  </a:lnTo>
                  <a:lnTo>
                    <a:pt x="2654" y="6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1190625" y="4806925"/>
              <a:ext cx="73650" cy="27850"/>
            </a:xfrm>
            <a:custGeom>
              <a:avLst/>
              <a:gdLst/>
              <a:ahLst/>
              <a:cxnLst/>
              <a:rect l="l" t="t" r="r" b="b"/>
              <a:pathLst>
                <a:path w="2946" h="1114" extrusionOk="0">
                  <a:moveTo>
                    <a:pt x="2946" y="1"/>
                  </a:moveTo>
                  <a:lnTo>
                    <a:pt x="0" y="214"/>
                  </a:lnTo>
                  <a:lnTo>
                    <a:pt x="135" y="1114"/>
                  </a:lnTo>
                  <a:lnTo>
                    <a:pt x="2946" y="1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158000" y="4675600"/>
              <a:ext cx="117250" cy="136450"/>
            </a:xfrm>
            <a:custGeom>
              <a:avLst/>
              <a:gdLst/>
              <a:ahLst/>
              <a:cxnLst/>
              <a:rect l="l" t="t" r="r" b="b"/>
              <a:pathLst>
                <a:path w="4690" h="5458" extrusionOk="0">
                  <a:moveTo>
                    <a:pt x="3692" y="1"/>
                  </a:moveTo>
                  <a:cubicBezTo>
                    <a:pt x="3672" y="1"/>
                    <a:pt x="3652" y="2"/>
                    <a:pt x="3632" y="4"/>
                  </a:cubicBezTo>
                  <a:lnTo>
                    <a:pt x="586" y="240"/>
                  </a:lnTo>
                  <a:cubicBezTo>
                    <a:pt x="237" y="273"/>
                    <a:pt x="1" y="588"/>
                    <a:pt x="68" y="926"/>
                  </a:cubicBezTo>
                  <a:lnTo>
                    <a:pt x="788" y="4973"/>
                  </a:lnTo>
                  <a:cubicBezTo>
                    <a:pt x="841" y="5261"/>
                    <a:pt x="1077" y="5458"/>
                    <a:pt x="1360" y="5458"/>
                  </a:cubicBezTo>
                  <a:cubicBezTo>
                    <a:pt x="1376" y="5458"/>
                    <a:pt x="1391" y="5457"/>
                    <a:pt x="1406" y="5456"/>
                  </a:cubicBezTo>
                  <a:lnTo>
                    <a:pt x="4116" y="5254"/>
                  </a:lnTo>
                  <a:cubicBezTo>
                    <a:pt x="4453" y="5231"/>
                    <a:pt x="4689" y="4928"/>
                    <a:pt x="4667" y="4613"/>
                  </a:cubicBezTo>
                  <a:lnTo>
                    <a:pt x="4273" y="532"/>
                  </a:lnTo>
                  <a:cubicBezTo>
                    <a:pt x="4241" y="237"/>
                    <a:pt x="3992" y="1"/>
                    <a:pt x="3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1530425" y="4732175"/>
              <a:ext cx="63250" cy="39650"/>
            </a:xfrm>
            <a:custGeom>
              <a:avLst/>
              <a:gdLst/>
              <a:ahLst/>
              <a:cxnLst/>
              <a:rect l="l" t="t" r="r" b="b"/>
              <a:pathLst>
                <a:path w="2530" h="1586" extrusionOk="0">
                  <a:moveTo>
                    <a:pt x="2530" y="0"/>
                  </a:moveTo>
                  <a:lnTo>
                    <a:pt x="0" y="1068"/>
                  </a:lnTo>
                  <a:lnTo>
                    <a:pt x="259" y="1586"/>
                  </a:lnTo>
                  <a:lnTo>
                    <a:pt x="2530" y="0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28"/>
          <p:cNvGrpSpPr/>
          <p:nvPr/>
        </p:nvGrpSpPr>
        <p:grpSpPr>
          <a:xfrm rot="1086812">
            <a:off x="7631113" y="4633347"/>
            <a:ext cx="1081472" cy="1412749"/>
            <a:chOff x="4062275" y="5769925"/>
            <a:chExt cx="999200" cy="1305275"/>
          </a:xfrm>
        </p:grpSpPr>
        <p:sp>
          <p:nvSpPr>
            <p:cNvPr id="759" name="Google Shape;759;p28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97991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8"/>
          <p:cNvSpPr txBox="1">
            <a:spLocks noGrp="1"/>
          </p:cNvSpPr>
          <p:nvPr>
            <p:ph type="ctrTitle"/>
          </p:nvPr>
        </p:nvSpPr>
        <p:spPr>
          <a:xfrm>
            <a:off x="3205905" y="2064301"/>
            <a:ext cx="53610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Montserrat ExtraBold"/>
                <a:sym typeface="Montserrat ExtraBold"/>
              </a:rPr>
              <a:t>Cual</a:t>
            </a:r>
            <a:r>
              <a:rPr lang="en" dirty="0" smtClean="0">
                <a:latin typeface="Montserrat ExtraBold"/>
                <a:sym typeface="Montserrat ExtraBold"/>
              </a:rPr>
              <a:t> pelicula te gustaria ver?</a:t>
            </a:r>
            <a:endParaRPr dirty="0"/>
          </a:p>
        </p:txBody>
      </p:sp>
      <p:sp>
        <p:nvSpPr>
          <p:cNvPr id="695" name="Google Shape;695;p28"/>
          <p:cNvSpPr/>
          <p:nvPr/>
        </p:nvSpPr>
        <p:spPr>
          <a:xfrm>
            <a:off x="2344425" y="7682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28"/>
          <p:cNvGrpSpPr/>
          <p:nvPr/>
        </p:nvGrpSpPr>
        <p:grpSpPr>
          <a:xfrm>
            <a:off x="6547825" y="396713"/>
            <a:ext cx="285575" cy="285575"/>
            <a:chOff x="5719425" y="7613975"/>
            <a:chExt cx="285575" cy="285575"/>
          </a:xfrm>
        </p:grpSpPr>
        <p:sp>
          <p:nvSpPr>
            <p:cNvPr id="697" name="Google Shape;697;p28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28"/>
          <p:cNvGrpSpPr/>
          <p:nvPr/>
        </p:nvGrpSpPr>
        <p:grpSpPr>
          <a:xfrm>
            <a:off x="7959625" y="3430788"/>
            <a:ext cx="212225" cy="212525"/>
            <a:chOff x="5462525" y="6910750"/>
            <a:chExt cx="212225" cy="212525"/>
          </a:xfrm>
        </p:grpSpPr>
        <p:sp>
          <p:nvSpPr>
            <p:cNvPr id="706" name="Google Shape;706;p28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8"/>
          <p:cNvSpPr/>
          <p:nvPr/>
        </p:nvSpPr>
        <p:spPr>
          <a:xfrm>
            <a:off x="4676350" y="4051300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8"/>
          <p:cNvSpPr/>
          <p:nvPr/>
        </p:nvSpPr>
        <p:spPr>
          <a:xfrm>
            <a:off x="1818675" y="2053734"/>
            <a:ext cx="285578" cy="290651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28"/>
          <p:cNvGrpSpPr/>
          <p:nvPr/>
        </p:nvGrpSpPr>
        <p:grpSpPr>
          <a:xfrm rot="-230852">
            <a:off x="-183737" y="1866976"/>
            <a:ext cx="3049120" cy="4603370"/>
            <a:chOff x="660825" y="3244525"/>
            <a:chExt cx="1345175" cy="2030950"/>
          </a:xfrm>
        </p:grpSpPr>
        <p:sp>
          <p:nvSpPr>
            <p:cNvPr id="717" name="Google Shape;717;p28"/>
            <p:cNvSpPr/>
            <p:nvPr/>
          </p:nvSpPr>
          <p:spPr>
            <a:xfrm>
              <a:off x="1282250" y="4272650"/>
              <a:ext cx="504250" cy="902225"/>
            </a:xfrm>
            <a:custGeom>
              <a:avLst/>
              <a:gdLst/>
              <a:ahLst/>
              <a:cxnLst/>
              <a:rect l="l" t="t" r="r" b="b"/>
              <a:pathLst>
                <a:path w="20170" h="36089" extrusionOk="0">
                  <a:moveTo>
                    <a:pt x="4385" y="0"/>
                  </a:moveTo>
                  <a:lnTo>
                    <a:pt x="0" y="315"/>
                  </a:lnTo>
                  <a:lnTo>
                    <a:pt x="18550" y="36088"/>
                  </a:lnTo>
                  <a:lnTo>
                    <a:pt x="20169" y="35964"/>
                  </a:lnTo>
                  <a:lnTo>
                    <a:pt x="43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1460425" y="4609875"/>
              <a:ext cx="146475" cy="149000"/>
            </a:xfrm>
            <a:custGeom>
              <a:avLst/>
              <a:gdLst/>
              <a:ahLst/>
              <a:cxnLst/>
              <a:rect l="l" t="t" r="r" b="b"/>
              <a:pathLst>
                <a:path w="5859" h="5960" extrusionOk="0">
                  <a:moveTo>
                    <a:pt x="3488" y="1"/>
                  </a:moveTo>
                  <a:cubicBezTo>
                    <a:pt x="3412" y="1"/>
                    <a:pt x="3335" y="16"/>
                    <a:pt x="3261" y="47"/>
                  </a:cubicBezTo>
                  <a:lnTo>
                    <a:pt x="451" y="1239"/>
                  </a:lnTo>
                  <a:cubicBezTo>
                    <a:pt x="125" y="1385"/>
                    <a:pt x="1" y="1756"/>
                    <a:pt x="169" y="2071"/>
                  </a:cubicBezTo>
                  <a:lnTo>
                    <a:pt x="2148" y="5668"/>
                  </a:lnTo>
                  <a:cubicBezTo>
                    <a:pt x="2256" y="5850"/>
                    <a:pt x="2455" y="5959"/>
                    <a:pt x="2664" y="5959"/>
                  </a:cubicBezTo>
                  <a:cubicBezTo>
                    <a:pt x="2739" y="5959"/>
                    <a:pt x="2816" y="5945"/>
                    <a:pt x="2890" y="5915"/>
                  </a:cubicBezTo>
                  <a:lnTo>
                    <a:pt x="5408" y="4870"/>
                  </a:lnTo>
                  <a:cubicBezTo>
                    <a:pt x="5723" y="4735"/>
                    <a:pt x="5858" y="4375"/>
                    <a:pt x="5723" y="4083"/>
                  </a:cubicBezTo>
                  <a:lnTo>
                    <a:pt x="4037" y="339"/>
                  </a:lnTo>
                  <a:cubicBezTo>
                    <a:pt x="3928" y="129"/>
                    <a:pt x="3712" y="1"/>
                    <a:pt x="34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1109100" y="4279375"/>
              <a:ext cx="201000" cy="996100"/>
            </a:xfrm>
            <a:custGeom>
              <a:avLst/>
              <a:gdLst/>
              <a:ahLst/>
              <a:cxnLst/>
              <a:rect l="l" t="t" r="r" b="b"/>
              <a:pathLst>
                <a:path w="8040" h="39844" extrusionOk="0">
                  <a:moveTo>
                    <a:pt x="1" y="1"/>
                  </a:moveTo>
                  <a:lnTo>
                    <a:pt x="6094" y="39844"/>
                  </a:lnTo>
                  <a:lnTo>
                    <a:pt x="8039" y="39732"/>
                  </a:lnTo>
                  <a:lnTo>
                    <a:pt x="4239" y="11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86675" y="4298225"/>
              <a:ext cx="360900" cy="959000"/>
            </a:xfrm>
            <a:custGeom>
              <a:avLst/>
              <a:gdLst/>
              <a:ahLst/>
              <a:cxnLst/>
              <a:rect l="l" t="t" r="r" b="b"/>
              <a:pathLst>
                <a:path w="14436" h="38360" extrusionOk="0">
                  <a:moveTo>
                    <a:pt x="14436" y="0"/>
                  </a:moveTo>
                  <a:lnTo>
                    <a:pt x="10062" y="382"/>
                  </a:lnTo>
                  <a:lnTo>
                    <a:pt x="0" y="38359"/>
                  </a:lnTo>
                  <a:lnTo>
                    <a:pt x="1619" y="38224"/>
                  </a:lnTo>
                  <a:lnTo>
                    <a:pt x="14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739500" y="3465900"/>
              <a:ext cx="231625" cy="205225"/>
            </a:xfrm>
            <a:custGeom>
              <a:avLst/>
              <a:gdLst/>
              <a:ahLst/>
              <a:cxnLst/>
              <a:rect l="l" t="t" r="r" b="b"/>
              <a:pathLst>
                <a:path w="9265" h="8209" extrusionOk="0">
                  <a:moveTo>
                    <a:pt x="4625" y="0"/>
                  </a:moveTo>
                  <a:cubicBezTo>
                    <a:pt x="3756" y="0"/>
                    <a:pt x="2880" y="276"/>
                    <a:pt x="2137" y="848"/>
                  </a:cubicBezTo>
                  <a:cubicBezTo>
                    <a:pt x="338" y="2230"/>
                    <a:pt x="1" y="4805"/>
                    <a:pt x="1372" y="6604"/>
                  </a:cubicBezTo>
                  <a:cubicBezTo>
                    <a:pt x="2182" y="7656"/>
                    <a:pt x="3399" y="8208"/>
                    <a:pt x="4630" y="8208"/>
                  </a:cubicBezTo>
                  <a:cubicBezTo>
                    <a:pt x="5502" y="8208"/>
                    <a:pt x="6382" y="7931"/>
                    <a:pt x="7129" y="7357"/>
                  </a:cubicBezTo>
                  <a:cubicBezTo>
                    <a:pt x="8927" y="5985"/>
                    <a:pt x="9265" y="3411"/>
                    <a:pt x="7893" y="1612"/>
                  </a:cubicBezTo>
                  <a:cubicBezTo>
                    <a:pt x="7082" y="556"/>
                    <a:pt x="5860" y="0"/>
                    <a:pt x="4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661100" y="3374650"/>
              <a:ext cx="388725" cy="387900"/>
            </a:xfrm>
            <a:custGeom>
              <a:avLst/>
              <a:gdLst/>
              <a:ahLst/>
              <a:cxnLst/>
              <a:rect l="l" t="t" r="r" b="b"/>
              <a:pathLst>
                <a:path w="15549" h="15516" extrusionOk="0">
                  <a:moveTo>
                    <a:pt x="7317" y="1214"/>
                  </a:moveTo>
                  <a:cubicBezTo>
                    <a:pt x="7329" y="1214"/>
                    <a:pt x="7341" y="1214"/>
                    <a:pt x="7353" y="1215"/>
                  </a:cubicBezTo>
                  <a:lnTo>
                    <a:pt x="8275" y="1215"/>
                  </a:lnTo>
                  <a:cubicBezTo>
                    <a:pt x="8837" y="1215"/>
                    <a:pt x="9264" y="1721"/>
                    <a:pt x="9152" y="2260"/>
                  </a:cubicBezTo>
                  <a:lnTo>
                    <a:pt x="8668" y="4655"/>
                  </a:lnTo>
                  <a:cubicBezTo>
                    <a:pt x="8592" y="5046"/>
                    <a:pt x="8243" y="5353"/>
                    <a:pt x="7844" y="5353"/>
                  </a:cubicBezTo>
                  <a:cubicBezTo>
                    <a:pt x="7831" y="5353"/>
                    <a:pt x="7817" y="5353"/>
                    <a:pt x="7803" y="5352"/>
                  </a:cubicBezTo>
                  <a:cubicBezTo>
                    <a:pt x="7375" y="5352"/>
                    <a:pt x="7016" y="5060"/>
                    <a:pt x="6948" y="4644"/>
                  </a:cubicBezTo>
                  <a:lnTo>
                    <a:pt x="6476" y="2249"/>
                  </a:lnTo>
                  <a:cubicBezTo>
                    <a:pt x="6388" y="1710"/>
                    <a:pt x="6774" y="1214"/>
                    <a:pt x="7317" y="1214"/>
                  </a:cubicBezTo>
                  <a:close/>
                  <a:moveTo>
                    <a:pt x="4146" y="2531"/>
                  </a:moveTo>
                  <a:cubicBezTo>
                    <a:pt x="4426" y="2531"/>
                    <a:pt x="4704" y="2666"/>
                    <a:pt x="4879" y="2924"/>
                  </a:cubicBezTo>
                  <a:lnTo>
                    <a:pt x="6229" y="4947"/>
                  </a:lnTo>
                  <a:cubicBezTo>
                    <a:pt x="6453" y="5296"/>
                    <a:pt x="6408" y="5768"/>
                    <a:pt x="6116" y="6060"/>
                  </a:cubicBezTo>
                  <a:cubicBezTo>
                    <a:pt x="5950" y="6226"/>
                    <a:pt x="5725" y="6313"/>
                    <a:pt x="5499" y="6313"/>
                  </a:cubicBezTo>
                  <a:cubicBezTo>
                    <a:pt x="5327" y="6313"/>
                    <a:pt x="5153" y="6263"/>
                    <a:pt x="5003" y="6161"/>
                  </a:cubicBezTo>
                  <a:lnTo>
                    <a:pt x="2991" y="4790"/>
                  </a:lnTo>
                  <a:cubicBezTo>
                    <a:pt x="2530" y="4486"/>
                    <a:pt x="2474" y="3834"/>
                    <a:pt x="2867" y="3441"/>
                  </a:cubicBezTo>
                  <a:lnTo>
                    <a:pt x="3530" y="2789"/>
                  </a:lnTo>
                  <a:cubicBezTo>
                    <a:pt x="3704" y="2615"/>
                    <a:pt x="3926" y="2531"/>
                    <a:pt x="4146" y="2531"/>
                  </a:cubicBezTo>
                  <a:close/>
                  <a:moveTo>
                    <a:pt x="11485" y="2549"/>
                  </a:moveTo>
                  <a:cubicBezTo>
                    <a:pt x="11710" y="2549"/>
                    <a:pt x="11939" y="2635"/>
                    <a:pt x="12120" y="2811"/>
                  </a:cubicBezTo>
                  <a:lnTo>
                    <a:pt x="12772" y="3474"/>
                  </a:lnTo>
                  <a:cubicBezTo>
                    <a:pt x="13165" y="3868"/>
                    <a:pt x="13098" y="4509"/>
                    <a:pt x="12637" y="4824"/>
                  </a:cubicBezTo>
                  <a:lnTo>
                    <a:pt x="10613" y="6173"/>
                  </a:lnTo>
                  <a:cubicBezTo>
                    <a:pt x="10466" y="6272"/>
                    <a:pt x="10298" y="6320"/>
                    <a:pt x="10130" y="6320"/>
                  </a:cubicBezTo>
                  <a:cubicBezTo>
                    <a:pt x="9899" y="6320"/>
                    <a:pt x="9669" y="6229"/>
                    <a:pt x="9500" y="6060"/>
                  </a:cubicBezTo>
                  <a:cubicBezTo>
                    <a:pt x="9219" y="5768"/>
                    <a:pt x="9163" y="5296"/>
                    <a:pt x="9399" y="4947"/>
                  </a:cubicBezTo>
                  <a:lnTo>
                    <a:pt x="10759" y="2935"/>
                  </a:lnTo>
                  <a:cubicBezTo>
                    <a:pt x="10933" y="2680"/>
                    <a:pt x="11207" y="2549"/>
                    <a:pt x="11485" y="2549"/>
                  </a:cubicBezTo>
                  <a:close/>
                  <a:moveTo>
                    <a:pt x="2127" y="6402"/>
                  </a:moveTo>
                  <a:cubicBezTo>
                    <a:pt x="2186" y="6402"/>
                    <a:pt x="2245" y="6408"/>
                    <a:pt x="2305" y="6420"/>
                  </a:cubicBezTo>
                  <a:lnTo>
                    <a:pt x="4700" y="6903"/>
                  </a:lnTo>
                  <a:cubicBezTo>
                    <a:pt x="5104" y="6982"/>
                    <a:pt x="5408" y="7353"/>
                    <a:pt x="5397" y="7769"/>
                  </a:cubicBezTo>
                  <a:cubicBezTo>
                    <a:pt x="5397" y="8196"/>
                    <a:pt x="5104" y="8556"/>
                    <a:pt x="4677" y="8623"/>
                  </a:cubicBezTo>
                  <a:lnTo>
                    <a:pt x="2294" y="9096"/>
                  </a:lnTo>
                  <a:cubicBezTo>
                    <a:pt x="2249" y="9102"/>
                    <a:pt x="2204" y="9105"/>
                    <a:pt x="2159" y="9105"/>
                  </a:cubicBezTo>
                  <a:cubicBezTo>
                    <a:pt x="1673" y="9105"/>
                    <a:pt x="1248" y="8723"/>
                    <a:pt x="1248" y="8208"/>
                  </a:cubicBezTo>
                  <a:lnTo>
                    <a:pt x="1248" y="7274"/>
                  </a:lnTo>
                  <a:cubicBezTo>
                    <a:pt x="1248" y="6793"/>
                    <a:pt x="1650" y="6402"/>
                    <a:pt x="2127" y="6402"/>
                  </a:cubicBezTo>
                  <a:close/>
                  <a:moveTo>
                    <a:pt x="13476" y="6419"/>
                  </a:moveTo>
                  <a:cubicBezTo>
                    <a:pt x="13964" y="6419"/>
                    <a:pt x="14378" y="6799"/>
                    <a:pt x="14368" y="7308"/>
                  </a:cubicBezTo>
                  <a:lnTo>
                    <a:pt x="14368" y="8241"/>
                  </a:lnTo>
                  <a:cubicBezTo>
                    <a:pt x="14348" y="8741"/>
                    <a:pt x="13946" y="9125"/>
                    <a:pt x="13486" y="9125"/>
                  </a:cubicBezTo>
                  <a:cubicBezTo>
                    <a:pt x="13428" y="9125"/>
                    <a:pt x="13370" y="9119"/>
                    <a:pt x="13311" y="9107"/>
                  </a:cubicBezTo>
                  <a:lnTo>
                    <a:pt x="10917" y="8635"/>
                  </a:lnTo>
                  <a:cubicBezTo>
                    <a:pt x="10512" y="8545"/>
                    <a:pt x="10197" y="8185"/>
                    <a:pt x="10220" y="7758"/>
                  </a:cubicBezTo>
                  <a:cubicBezTo>
                    <a:pt x="10220" y="7342"/>
                    <a:pt x="10512" y="6971"/>
                    <a:pt x="10939" y="6903"/>
                  </a:cubicBezTo>
                  <a:lnTo>
                    <a:pt x="13323" y="6431"/>
                  </a:lnTo>
                  <a:cubicBezTo>
                    <a:pt x="13374" y="6423"/>
                    <a:pt x="13426" y="6419"/>
                    <a:pt x="13476" y="6419"/>
                  </a:cubicBezTo>
                  <a:close/>
                  <a:moveTo>
                    <a:pt x="5486" y="9196"/>
                  </a:moveTo>
                  <a:cubicBezTo>
                    <a:pt x="5717" y="9196"/>
                    <a:pt x="5947" y="9286"/>
                    <a:pt x="6116" y="9455"/>
                  </a:cubicBezTo>
                  <a:cubicBezTo>
                    <a:pt x="6397" y="9759"/>
                    <a:pt x="6442" y="10231"/>
                    <a:pt x="6217" y="10568"/>
                  </a:cubicBezTo>
                  <a:lnTo>
                    <a:pt x="4846" y="12581"/>
                  </a:lnTo>
                  <a:cubicBezTo>
                    <a:pt x="4678" y="12835"/>
                    <a:pt x="4404" y="12967"/>
                    <a:pt x="4126" y="12967"/>
                  </a:cubicBezTo>
                  <a:cubicBezTo>
                    <a:pt x="3901" y="12967"/>
                    <a:pt x="3673" y="12881"/>
                    <a:pt x="3497" y="12704"/>
                  </a:cubicBezTo>
                  <a:lnTo>
                    <a:pt x="2845" y="12041"/>
                  </a:lnTo>
                  <a:cubicBezTo>
                    <a:pt x="2451" y="11648"/>
                    <a:pt x="2519" y="11007"/>
                    <a:pt x="2980" y="10692"/>
                  </a:cubicBezTo>
                  <a:lnTo>
                    <a:pt x="5003" y="9343"/>
                  </a:lnTo>
                  <a:cubicBezTo>
                    <a:pt x="5150" y="9244"/>
                    <a:pt x="5318" y="9196"/>
                    <a:pt x="5486" y="9196"/>
                  </a:cubicBezTo>
                  <a:close/>
                  <a:moveTo>
                    <a:pt x="10125" y="9205"/>
                  </a:moveTo>
                  <a:cubicBezTo>
                    <a:pt x="10298" y="9205"/>
                    <a:pt x="10472" y="9257"/>
                    <a:pt x="10624" y="9365"/>
                  </a:cubicBezTo>
                  <a:lnTo>
                    <a:pt x="12637" y="10726"/>
                  </a:lnTo>
                  <a:cubicBezTo>
                    <a:pt x="13086" y="11029"/>
                    <a:pt x="13154" y="11693"/>
                    <a:pt x="12760" y="12075"/>
                  </a:cubicBezTo>
                  <a:lnTo>
                    <a:pt x="12097" y="12738"/>
                  </a:lnTo>
                  <a:cubicBezTo>
                    <a:pt x="11926" y="12909"/>
                    <a:pt x="11708" y="12991"/>
                    <a:pt x="11491" y="12991"/>
                  </a:cubicBezTo>
                  <a:cubicBezTo>
                    <a:pt x="11208" y="12991"/>
                    <a:pt x="10926" y="12853"/>
                    <a:pt x="10748" y="12592"/>
                  </a:cubicBezTo>
                  <a:lnTo>
                    <a:pt x="9399" y="10568"/>
                  </a:lnTo>
                  <a:cubicBezTo>
                    <a:pt x="9163" y="10220"/>
                    <a:pt x="9219" y="9759"/>
                    <a:pt x="9511" y="9455"/>
                  </a:cubicBezTo>
                  <a:cubicBezTo>
                    <a:pt x="9682" y="9291"/>
                    <a:pt x="9902" y="9205"/>
                    <a:pt x="10125" y="9205"/>
                  </a:cubicBezTo>
                  <a:close/>
                  <a:moveTo>
                    <a:pt x="7791" y="10175"/>
                  </a:moveTo>
                  <a:cubicBezTo>
                    <a:pt x="7799" y="10175"/>
                    <a:pt x="7806" y="10175"/>
                    <a:pt x="7814" y="10175"/>
                  </a:cubicBezTo>
                  <a:cubicBezTo>
                    <a:pt x="8241" y="10175"/>
                    <a:pt x="8601" y="10467"/>
                    <a:pt x="8668" y="10894"/>
                  </a:cubicBezTo>
                  <a:lnTo>
                    <a:pt x="9140" y="13278"/>
                  </a:lnTo>
                  <a:cubicBezTo>
                    <a:pt x="9219" y="13817"/>
                    <a:pt x="8814" y="14323"/>
                    <a:pt x="8252" y="14323"/>
                  </a:cubicBezTo>
                  <a:lnTo>
                    <a:pt x="7319" y="14323"/>
                  </a:lnTo>
                  <a:cubicBezTo>
                    <a:pt x="6779" y="14323"/>
                    <a:pt x="6352" y="13817"/>
                    <a:pt x="6465" y="13267"/>
                  </a:cubicBezTo>
                  <a:lnTo>
                    <a:pt x="6948" y="10883"/>
                  </a:lnTo>
                  <a:cubicBezTo>
                    <a:pt x="7025" y="10475"/>
                    <a:pt x="7385" y="10175"/>
                    <a:pt x="7791" y="10175"/>
                  </a:cubicBezTo>
                  <a:close/>
                  <a:moveTo>
                    <a:pt x="7759" y="1"/>
                  </a:moveTo>
                  <a:cubicBezTo>
                    <a:pt x="3485" y="1"/>
                    <a:pt x="11" y="3470"/>
                    <a:pt x="11" y="7747"/>
                  </a:cubicBezTo>
                  <a:cubicBezTo>
                    <a:pt x="0" y="12030"/>
                    <a:pt x="3474" y="15515"/>
                    <a:pt x="7758" y="15515"/>
                  </a:cubicBezTo>
                  <a:cubicBezTo>
                    <a:pt x="7764" y="15515"/>
                    <a:pt x="7771" y="15515"/>
                    <a:pt x="7778" y="15515"/>
                  </a:cubicBezTo>
                  <a:cubicBezTo>
                    <a:pt x="12052" y="15515"/>
                    <a:pt x="15526" y="12045"/>
                    <a:pt x="15526" y="7769"/>
                  </a:cubicBezTo>
                  <a:cubicBezTo>
                    <a:pt x="15549" y="3497"/>
                    <a:pt x="12075" y="12"/>
                    <a:pt x="7780" y="1"/>
                  </a:cubicBezTo>
                  <a:cubicBezTo>
                    <a:pt x="7773" y="1"/>
                    <a:pt x="7766" y="1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830575" y="3543575"/>
              <a:ext cx="49775" cy="50050"/>
            </a:xfrm>
            <a:custGeom>
              <a:avLst/>
              <a:gdLst/>
              <a:ahLst/>
              <a:cxnLst/>
              <a:rect l="l" t="t" r="r" b="b"/>
              <a:pathLst>
                <a:path w="1991" h="2002" extrusionOk="0">
                  <a:moveTo>
                    <a:pt x="990" y="0"/>
                  </a:moveTo>
                  <a:cubicBezTo>
                    <a:pt x="450" y="0"/>
                    <a:pt x="0" y="450"/>
                    <a:pt x="0" y="1001"/>
                  </a:cubicBezTo>
                  <a:cubicBezTo>
                    <a:pt x="0" y="1552"/>
                    <a:pt x="450" y="2001"/>
                    <a:pt x="990" y="2001"/>
                  </a:cubicBezTo>
                  <a:cubicBezTo>
                    <a:pt x="1541" y="2001"/>
                    <a:pt x="1990" y="1552"/>
                    <a:pt x="1990" y="1001"/>
                  </a:cubicBezTo>
                  <a:cubicBezTo>
                    <a:pt x="1990" y="450"/>
                    <a:pt x="1541" y="0"/>
                    <a:pt x="990" y="0"/>
                  </a:cubicBezTo>
                  <a:close/>
                </a:path>
              </a:pathLst>
            </a:custGeom>
            <a:solidFill>
              <a:srgbClr val="75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840400" y="3553400"/>
              <a:ext cx="30100" cy="30375"/>
            </a:xfrm>
            <a:custGeom>
              <a:avLst/>
              <a:gdLst/>
              <a:ahLst/>
              <a:cxnLst/>
              <a:rect l="l" t="t" r="r" b="b"/>
              <a:pathLst>
                <a:path w="1204" h="1215" extrusionOk="0">
                  <a:moveTo>
                    <a:pt x="597" y="1"/>
                  </a:moveTo>
                  <a:cubicBezTo>
                    <a:pt x="260" y="1"/>
                    <a:pt x="1" y="271"/>
                    <a:pt x="1" y="608"/>
                  </a:cubicBezTo>
                  <a:cubicBezTo>
                    <a:pt x="1" y="945"/>
                    <a:pt x="260" y="1215"/>
                    <a:pt x="597" y="1215"/>
                  </a:cubicBezTo>
                  <a:cubicBezTo>
                    <a:pt x="934" y="1215"/>
                    <a:pt x="1204" y="945"/>
                    <a:pt x="1204" y="608"/>
                  </a:cubicBezTo>
                  <a:cubicBezTo>
                    <a:pt x="1204" y="282"/>
                    <a:pt x="934" y="1"/>
                    <a:pt x="597" y="1"/>
                  </a:cubicBez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903925" y="3393650"/>
              <a:ext cx="78725" cy="48200"/>
            </a:xfrm>
            <a:custGeom>
              <a:avLst/>
              <a:gdLst/>
              <a:ahLst/>
              <a:cxnLst/>
              <a:rect l="l" t="t" r="r" b="b"/>
              <a:pathLst>
                <a:path w="3149" h="1928" extrusionOk="0">
                  <a:moveTo>
                    <a:pt x="156" y="0"/>
                  </a:moveTo>
                  <a:cubicBezTo>
                    <a:pt x="88" y="0"/>
                    <a:pt x="22" y="52"/>
                    <a:pt x="12" y="129"/>
                  </a:cubicBezTo>
                  <a:cubicBezTo>
                    <a:pt x="1" y="207"/>
                    <a:pt x="57" y="297"/>
                    <a:pt x="136" y="309"/>
                  </a:cubicBezTo>
                  <a:cubicBezTo>
                    <a:pt x="158" y="309"/>
                    <a:pt x="1485" y="578"/>
                    <a:pt x="2845" y="1883"/>
                  </a:cubicBezTo>
                  <a:cubicBezTo>
                    <a:pt x="2879" y="1916"/>
                    <a:pt x="2924" y="1927"/>
                    <a:pt x="2969" y="1927"/>
                  </a:cubicBezTo>
                  <a:cubicBezTo>
                    <a:pt x="3002" y="1927"/>
                    <a:pt x="3047" y="1916"/>
                    <a:pt x="3081" y="1883"/>
                  </a:cubicBezTo>
                  <a:cubicBezTo>
                    <a:pt x="3149" y="1826"/>
                    <a:pt x="3149" y="1714"/>
                    <a:pt x="3081" y="1658"/>
                  </a:cubicBezTo>
                  <a:cubicBezTo>
                    <a:pt x="1631" y="286"/>
                    <a:pt x="248" y="16"/>
                    <a:pt x="192" y="5"/>
                  </a:cubicBezTo>
                  <a:cubicBezTo>
                    <a:pt x="180" y="2"/>
                    <a:pt x="168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728275" y="3694875"/>
              <a:ext cx="62425" cy="43775"/>
            </a:xfrm>
            <a:custGeom>
              <a:avLst/>
              <a:gdLst/>
              <a:ahLst/>
              <a:cxnLst/>
              <a:rect l="l" t="t" r="r" b="b"/>
              <a:pathLst>
                <a:path w="2497" h="1751" extrusionOk="0">
                  <a:moveTo>
                    <a:pt x="179" y="1"/>
                  </a:moveTo>
                  <a:cubicBezTo>
                    <a:pt x="140" y="1"/>
                    <a:pt x="100" y="15"/>
                    <a:pt x="68" y="42"/>
                  </a:cubicBezTo>
                  <a:cubicBezTo>
                    <a:pt x="0" y="87"/>
                    <a:pt x="0" y="188"/>
                    <a:pt x="56" y="266"/>
                  </a:cubicBezTo>
                  <a:cubicBezTo>
                    <a:pt x="1147" y="1514"/>
                    <a:pt x="2249" y="1739"/>
                    <a:pt x="2294" y="1750"/>
                  </a:cubicBezTo>
                  <a:lnTo>
                    <a:pt x="2316" y="1750"/>
                  </a:lnTo>
                  <a:cubicBezTo>
                    <a:pt x="2384" y="1750"/>
                    <a:pt x="2462" y="1705"/>
                    <a:pt x="2485" y="1627"/>
                  </a:cubicBezTo>
                  <a:cubicBezTo>
                    <a:pt x="2496" y="1526"/>
                    <a:pt x="2440" y="1447"/>
                    <a:pt x="2361" y="1424"/>
                  </a:cubicBezTo>
                  <a:cubicBezTo>
                    <a:pt x="2350" y="1424"/>
                    <a:pt x="1316" y="1211"/>
                    <a:pt x="293" y="53"/>
                  </a:cubicBezTo>
                  <a:cubicBezTo>
                    <a:pt x="263" y="18"/>
                    <a:pt x="221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1107700" y="3304675"/>
              <a:ext cx="329425" cy="300125"/>
            </a:xfrm>
            <a:custGeom>
              <a:avLst/>
              <a:gdLst/>
              <a:ahLst/>
              <a:cxnLst/>
              <a:rect l="l" t="t" r="r" b="b"/>
              <a:pathLst>
                <a:path w="13177" h="12005" extrusionOk="0">
                  <a:moveTo>
                    <a:pt x="6590" y="0"/>
                  </a:moveTo>
                  <a:cubicBezTo>
                    <a:pt x="5054" y="0"/>
                    <a:pt x="3519" y="585"/>
                    <a:pt x="2350" y="1754"/>
                  </a:cubicBezTo>
                  <a:cubicBezTo>
                    <a:pt x="1" y="4104"/>
                    <a:pt x="1" y="7904"/>
                    <a:pt x="2350" y="10242"/>
                  </a:cubicBezTo>
                  <a:cubicBezTo>
                    <a:pt x="3519" y="11417"/>
                    <a:pt x="5054" y="12004"/>
                    <a:pt x="6590" y="12004"/>
                  </a:cubicBezTo>
                  <a:cubicBezTo>
                    <a:pt x="8126" y="12004"/>
                    <a:pt x="9663" y="11417"/>
                    <a:pt x="10838" y="10242"/>
                  </a:cubicBezTo>
                  <a:cubicBezTo>
                    <a:pt x="13177" y="7904"/>
                    <a:pt x="13177" y="4104"/>
                    <a:pt x="10838" y="1754"/>
                  </a:cubicBezTo>
                  <a:cubicBezTo>
                    <a:pt x="9663" y="585"/>
                    <a:pt x="8126" y="0"/>
                    <a:pt x="6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1045300" y="3244525"/>
              <a:ext cx="454225" cy="420550"/>
            </a:xfrm>
            <a:custGeom>
              <a:avLst/>
              <a:gdLst/>
              <a:ahLst/>
              <a:cxnLst/>
              <a:rect l="l" t="t" r="r" b="b"/>
              <a:pathLst>
                <a:path w="18169" h="16822" extrusionOk="0">
                  <a:moveTo>
                    <a:pt x="9650" y="1310"/>
                  </a:moveTo>
                  <a:cubicBezTo>
                    <a:pt x="9708" y="1310"/>
                    <a:pt x="9767" y="1315"/>
                    <a:pt x="9827" y="1327"/>
                  </a:cubicBezTo>
                  <a:lnTo>
                    <a:pt x="10827" y="1496"/>
                  </a:lnTo>
                  <a:cubicBezTo>
                    <a:pt x="11423" y="1597"/>
                    <a:pt x="11772" y="2215"/>
                    <a:pt x="11547" y="2777"/>
                  </a:cubicBezTo>
                  <a:lnTo>
                    <a:pt x="10614" y="5239"/>
                  </a:lnTo>
                  <a:cubicBezTo>
                    <a:pt x="10465" y="5605"/>
                    <a:pt x="10117" y="5849"/>
                    <a:pt x="9729" y="5849"/>
                  </a:cubicBezTo>
                  <a:cubicBezTo>
                    <a:pt x="9676" y="5849"/>
                    <a:pt x="9622" y="5845"/>
                    <a:pt x="9568" y="5835"/>
                  </a:cubicBezTo>
                  <a:cubicBezTo>
                    <a:pt x="9118" y="5768"/>
                    <a:pt x="8770" y="5374"/>
                    <a:pt x="8770" y="4924"/>
                  </a:cubicBezTo>
                  <a:lnTo>
                    <a:pt x="8725" y="2283"/>
                  </a:lnTo>
                  <a:cubicBezTo>
                    <a:pt x="8705" y="1737"/>
                    <a:pt x="9138" y="1310"/>
                    <a:pt x="9650" y="1310"/>
                  </a:cubicBezTo>
                  <a:close/>
                  <a:moveTo>
                    <a:pt x="5992" y="2136"/>
                  </a:moveTo>
                  <a:cubicBezTo>
                    <a:pt x="6355" y="2136"/>
                    <a:pt x="6707" y="2347"/>
                    <a:pt x="6870" y="2710"/>
                  </a:cubicBezTo>
                  <a:lnTo>
                    <a:pt x="7949" y="5104"/>
                  </a:lnTo>
                  <a:cubicBezTo>
                    <a:pt x="8129" y="5532"/>
                    <a:pt x="7994" y="6026"/>
                    <a:pt x="7623" y="6285"/>
                  </a:cubicBezTo>
                  <a:cubicBezTo>
                    <a:pt x="7452" y="6405"/>
                    <a:pt x="7257" y="6463"/>
                    <a:pt x="7065" y="6463"/>
                  </a:cubicBezTo>
                  <a:cubicBezTo>
                    <a:pt x="6827" y="6463"/>
                    <a:pt x="6594" y="6374"/>
                    <a:pt x="6420" y="6206"/>
                  </a:cubicBezTo>
                  <a:lnTo>
                    <a:pt x="4509" y="4374"/>
                  </a:lnTo>
                  <a:cubicBezTo>
                    <a:pt x="4070" y="3969"/>
                    <a:pt x="4127" y="3249"/>
                    <a:pt x="4621" y="2901"/>
                  </a:cubicBezTo>
                  <a:lnTo>
                    <a:pt x="5442" y="2316"/>
                  </a:lnTo>
                  <a:cubicBezTo>
                    <a:pt x="5611" y="2193"/>
                    <a:pt x="5803" y="2136"/>
                    <a:pt x="5992" y="2136"/>
                  </a:cubicBezTo>
                  <a:close/>
                  <a:moveTo>
                    <a:pt x="13860" y="3492"/>
                  </a:moveTo>
                  <a:cubicBezTo>
                    <a:pt x="14160" y="3492"/>
                    <a:pt x="14460" y="3632"/>
                    <a:pt x="14650" y="3901"/>
                  </a:cubicBezTo>
                  <a:lnTo>
                    <a:pt x="15246" y="4733"/>
                  </a:lnTo>
                  <a:cubicBezTo>
                    <a:pt x="15594" y="5217"/>
                    <a:pt x="15392" y="5903"/>
                    <a:pt x="14852" y="6150"/>
                  </a:cubicBezTo>
                  <a:lnTo>
                    <a:pt x="12446" y="7229"/>
                  </a:lnTo>
                  <a:cubicBezTo>
                    <a:pt x="12317" y="7284"/>
                    <a:pt x="12182" y="7310"/>
                    <a:pt x="12050" y="7310"/>
                  </a:cubicBezTo>
                  <a:cubicBezTo>
                    <a:pt x="11747" y="7310"/>
                    <a:pt x="11457" y="7170"/>
                    <a:pt x="11277" y="6903"/>
                  </a:cubicBezTo>
                  <a:cubicBezTo>
                    <a:pt x="10996" y="6532"/>
                    <a:pt x="11030" y="6026"/>
                    <a:pt x="11344" y="5700"/>
                  </a:cubicBezTo>
                  <a:lnTo>
                    <a:pt x="13177" y="3789"/>
                  </a:lnTo>
                  <a:cubicBezTo>
                    <a:pt x="13361" y="3590"/>
                    <a:pt x="13610" y="3492"/>
                    <a:pt x="13860" y="3492"/>
                  </a:cubicBezTo>
                  <a:close/>
                  <a:moveTo>
                    <a:pt x="3154" y="5918"/>
                  </a:moveTo>
                  <a:cubicBezTo>
                    <a:pt x="3268" y="5918"/>
                    <a:pt x="3384" y="5938"/>
                    <a:pt x="3497" y="5981"/>
                  </a:cubicBezTo>
                  <a:lnTo>
                    <a:pt x="5948" y="6903"/>
                  </a:lnTo>
                  <a:cubicBezTo>
                    <a:pt x="6375" y="7072"/>
                    <a:pt x="6623" y="7510"/>
                    <a:pt x="6555" y="7960"/>
                  </a:cubicBezTo>
                  <a:cubicBezTo>
                    <a:pt x="6488" y="8410"/>
                    <a:pt x="6094" y="8747"/>
                    <a:pt x="5644" y="8747"/>
                  </a:cubicBezTo>
                  <a:lnTo>
                    <a:pt x="3002" y="8803"/>
                  </a:lnTo>
                  <a:cubicBezTo>
                    <a:pt x="2979" y="8805"/>
                    <a:pt x="2956" y="8806"/>
                    <a:pt x="2933" y="8806"/>
                  </a:cubicBezTo>
                  <a:cubicBezTo>
                    <a:pt x="2361" y="8806"/>
                    <a:pt x="1939" y="8275"/>
                    <a:pt x="2047" y="7713"/>
                  </a:cubicBezTo>
                  <a:lnTo>
                    <a:pt x="2215" y="6712"/>
                  </a:lnTo>
                  <a:cubicBezTo>
                    <a:pt x="2287" y="6236"/>
                    <a:pt x="2703" y="5918"/>
                    <a:pt x="3154" y="5918"/>
                  </a:cubicBezTo>
                  <a:close/>
                  <a:moveTo>
                    <a:pt x="15276" y="8016"/>
                  </a:moveTo>
                  <a:cubicBezTo>
                    <a:pt x="15873" y="8016"/>
                    <a:pt x="16324" y="8540"/>
                    <a:pt x="16212" y="9129"/>
                  </a:cubicBezTo>
                  <a:lnTo>
                    <a:pt x="16044" y="10130"/>
                  </a:lnTo>
                  <a:cubicBezTo>
                    <a:pt x="15963" y="10587"/>
                    <a:pt x="15553" y="10901"/>
                    <a:pt x="15105" y="10901"/>
                  </a:cubicBezTo>
                  <a:cubicBezTo>
                    <a:pt x="14992" y="10901"/>
                    <a:pt x="14876" y="10881"/>
                    <a:pt x="14762" y="10838"/>
                  </a:cubicBezTo>
                  <a:lnTo>
                    <a:pt x="12300" y="9916"/>
                  </a:lnTo>
                  <a:cubicBezTo>
                    <a:pt x="11884" y="9747"/>
                    <a:pt x="11625" y="9309"/>
                    <a:pt x="11704" y="8859"/>
                  </a:cubicBezTo>
                  <a:cubicBezTo>
                    <a:pt x="11772" y="8410"/>
                    <a:pt x="12165" y="8072"/>
                    <a:pt x="12615" y="8072"/>
                  </a:cubicBezTo>
                  <a:lnTo>
                    <a:pt x="15257" y="8016"/>
                  </a:lnTo>
                  <a:cubicBezTo>
                    <a:pt x="15263" y="8016"/>
                    <a:pt x="15269" y="8016"/>
                    <a:pt x="15276" y="8016"/>
                  </a:cubicBezTo>
                  <a:close/>
                  <a:moveTo>
                    <a:pt x="6204" y="9509"/>
                  </a:moveTo>
                  <a:cubicBezTo>
                    <a:pt x="6507" y="9509"/>
                    <a:pt x="6802" y="9650"/>
                    <a:pt x="6982" y="9916"/>
                  </a:cubicBezTo>
                  <a:cubicBezTo>
                    <a:pt x="7263" y="10298"/>
                    <a:pt x="7218" y="10804"/>
                    <a:pt x="6904" y="11119"/>
                  </a:cubicBezTo>
                  <a:lnTo>
                    <a:pt x="5082" y="13030"/>
                  </a:lnTo>
                  <a:cubicBezTo>
                    <a:pt x="4898" y="13230"/>
                    <a:pt x="4649" y="13327"/>
                    <a:pt x="4399" y="13327"/>
                  </a:cubicBezTo>
                  <a:cubicBezTo>
                    <a:pt x="4100" y="13327"/>
                    <a:pt x="3800" y="13187"/>
                    <a:pt x="3610" y="12918"/>
                  </a:cubicBezTo>
                  <a:lnTo>
                    <a:pt x="3014" y="12097"/>
                  </a:lnTo>
                  <a:cubicBezTo>
                    <a:pt x="2665" y="11602"/>
                    <a:pt x="2856" y="10917"/>
                    <a:pt x="3407" y="10669"/>
                  </a:cubicBezTo>
                  <a:lnTo>
                    <a:pt x="5813" y="9590"/>
                  </a:lnTo>
                  <a:cubicBezTo>
                    <a:pt x="5939" y="9536"/>
                    <a:pt x="6072" y="9509"/>
                    <a:pt x="6204" y="9509"/>
                  </a:cubicBezTo>
                  <a:close/>
                  <a:moveTo>
                    <a:pt x="11181" y="10369"/>
                  </a:moveTo>
                  <a:cubicBezTo>
                    <a:pt x="11420" y="10369"/>
                    <a:pt x="11657" y="10460"/>
                    <a:pt x="11839" y="10636"/>
                  </a:cubicBezTo>
                  <a:lnTo>
                    <a:pt x="13750" y="12457"/>
                  </a:lnTo>
                  <a:cubicBezTo>
                    <a:pt x="14189" y="12862"/>
                    <a:pt x="14133" y="13570"/>
                    <a:pt x="13638" y="13918"/>
                  </a:cubicBezTo>
                  <a:lnTo>
                    <a:pt x="12806" y="14514"/>
                  </a:lnTo>
                  <a:cubicBezTo>
                    <a:pt x="12642" y="14632"/>
                    <a:pt x="12454" y="14687"/>
                    <a:pt x="12268" y="14687"/>
                  </a:cubicBezTo>
                  <a:cubicBezTo>
                    <a:pt x="11903" y="14687"/>
                    <a:pt x="11546" y="14478"/>
                    <a:pt x="11389" y="14121"/>
                  </a:cubicBezTo>
                  <a:lnTo>
                    <a:pt x="10310" y="11715"/>
                  </a:lnTo>
                  <a:cubicBezTo>
                    <a:pt x="10130" y="11288"/>
                    <a:pt x="10254" y="10804"/>
                    <a:pt x="10636" y="10546"/>
                  </a:cubicBezTo>
                  <a:cubicBezTo>
                    <a:pt x="10800" y="10426"/>
                    <a:pt x="10991" y="10369"/>
                    <a:pt x="11181" y="10369"/>
                  </a:cubicBezTo>
                  <a:close/>
                  <a:moveTo>
                    <a:pt x="8533" y="10973"/>
                  </a:moveTo>
                  <a:cubicBezTo>
                    <a:pt x="8581" y="10973"/>
                    <a:pt x="8631" y="10977"/>
                    <a:pt x="8680" y="10984"/>
                  </a:cubicBezTo>
                  <a:cubicBezTo>
                    <a:pt x="9130" y="11052"/>
                    <a:pt x="9467" y="11445"/>
                    <a:pt x="9467" y="11895"/>
                  </a:cubicBezTo>
                  <a:lnTo>
                    <a:pt x="9523" y="14537"/>
                  </a:lnTo>
                  <a:cubicBezTo>
                    <a:pt x="9543" y="15082"/>
                    <a:pt x="9119" y="15509"/>
                    <a:pt x="8601" y="15509"/>
                  </a:cubicBezTo>
                  <a:cubicBezTo>
                    <a:pt x="8542" y="15509"/>
                    <a:pt x="8482" y="15504"/>
                    <a:pt x="8421" y="15492"/>
                  </a:cubicBezTo>
                  <a:lnTo>
                    <a:pt x="7432" y="15324"/>
                  </a:lnTo>
                  <a:cubicBezTo>
                    <a:pt x="6836" y="15223"/>
                    <a:pt x="6488" y="14604"/>
                    <a:pt x="6701" y="14042"/>
                  </a:cubicBezTo>
                  <a:lnTo>
                    <a:pt x="7623" y="11591"/>
                  </a:lnTo>
                  <a:cubicBezTo>
                    <a:pt x="7773" y="11211"/>
                    <a:pt x="8137" y="10973"/>
                    <a:pt x="8533" y="10973"/>
                  </a:cubicBezTo>
                  <a:close/>
                  <a:moveTo>
                    <a:pt x="9066" y="1"/>
                  </a:moveTo>
                  <a:cubicBezTo>
                    <a:pt x="5050" y="1"/>
                    <a:pt x="1503" y="2890"/>
                    <a:pt x="799" y="6993"/>
                  </a:cubicBezTo>
                  <a:cubicBezTo>
                    <a:pt x="1" y="11569"/>
                    <a:pt x="3081" y="15920"/>
                    <a:pt x="7668" y="16695"/>
                  </a:cubicBezTo>
                  <a:cubicBezTo>
                    <a:pt x="8155" y="16780"/>
                    <a:pt x="8639" y="16821"/>
                    <a:pt x="9116" y="16821"/>
                  </a:cubicBezTo>
                  <a:cubicBezTo>
                    <a:pt x="13129" y="16821"/>
                    <a:pt x="16678" y="13925"/>
                    <a:pt x="17382" y="9826"/>
                  </a:cubicBezTo>
                  <a:cubicBezTo>
                    <a:pt x="18169" y="5251"/>
                    <a:pt x="15088" y="888"/>
                    <a:pt x="10501" y="124"/>
                  </a:cubicBezTo>
                  <a:cubicBezTo>
                    <a:pt x="10019" y="41"/>
                    <a:pt x="9539" y="1"/>
                    <a:pt x="9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1241775" y="3427575"/>
              <a:ext cx="61300" cy="54175"/>
            </a:xfrm>
            <a:custGeom>
              <a:avLst/>
              <a:gdLst/>
              <a:ahLst/>
              <a:cxnLst/>
              <a:rect l="l" t="t" r="r" b="b"/>
              <a:pathLst>
                <a:path w="2452" h="2167" extrusionOk="0">
                  <a:moveTo>
                    <a:pt x="1222" y="0"/>
                  </a:moveTo>
                  <a:cubicBezTo>
                    <a:pt x="1006" y="0"/>
                    <a:pt x="787" y="65"/>
                    <a:pt x="596" y="199"/>
                  </a:cubicBezTo>
                  <a:cubicBezTo>
                    <a:pt x="113" y="548"/>
                    <a:pt x="0" y="1223"/>
                    <a:pt x="337" y="1706"/>
                  </a:cubicBezTo>
                  <a:cubicBezTo>
                    <a:pt x="550" y="2007"/>
                    <a:pt x="883" y="2167"/>
                    <a:pt x="1223" y="2167"/>
                  </a:cubicBezTo>
                  <a:cubicBezTo>
                    <a:pt x="1441" y="2167"/>
                    <a:pt x="1662" y="2101"/>
                    <a:pt x="1855" y="1965"/>
                  </a:cubicBezTo>
                  <a:cubicBezTo>
                    <a:pt x="2339" y="1616"/>
                    <a:pt x="2451" y="941"/>
                    <a:pt x="2114" y="458"/>
                  </a:cubicBezTo>
                  <a:cubicBezTo>
                    <a:pt x="1900" y="162"/>
                    <a:pt x="1564" y="0"/>
                    <a:pt x="1222" y="0"/>
                  </a:cubicBezTo>
                  <a:close/>
                </a:path>
              </a:pathLst>
            </a:custGeom>
            <a:solidFill>
              <a:srgbClr val="75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1254975" y="3437975"/>
              <a:ext cx="35450" cy="32750"/>
            </a:xfrm>
            <a:custGeom>
              <a:avLst/>
              <a:gdLst/>
              <a:ahLst/>
              <a:cxnLst/>
              <a:rect l="l" t="t" r="r" b="b"/>
              <a:pathLst>
                <a:path w="1418" h="1310" extrusionOk="0">
                  <a:moveTo>
                    <a:pt x="708" y="0"/>
                  </a:moveTo>
                  <a:cubicBezTo>
                    <a:pt x="388" y="0"/>
                    <a:pt x="108" y="233"/>
                    <a:pt x="57" y="548"/>
                  </a:cubicBezTo>
                  <a:cubicBezTo>
                    <a:pt x="1" y="908"/>
                    <a:pt x="237" y="1245"/>
                    <a:pt x="585" y="1301"/>
                  </a:cubicBezTo>
                  <a:cubicBezTo>
                    <a:pt x="622" y="1307"/>
                    <a:pt x="658" y="1309"/>
                    <a:pt x="694" y="1309"/>
                  </a:cubicBezTo>
                  <a:cubicBezTo>
                    <a:pt x="1020" y="1309"/>
                    <a:pt x="1299" y="1087"/>
                    <a:pt x="1350" y="773"/>
                  </a:cubicBezTo>
                  <a:cubicBezTo>
                    <a:pt x="1417" y="424"/>
                    <a:pt x="1159" y="87"/>
                    <a:pt x="810" y="8"/>
                  </a:cubicBezTo>
                  <a:cubicBezTo>
                    <a:pt x="776" y="3"/>
                    <a:pt x="741" y="0"/>
                    <a:pt x="708" y="0"/>
                  </a:cubicBez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355025" y="3276725"/>
              <a:ext cx="77600" cy="64325"/>
            </a:xfrm>
            <a:custGeom>
              <a:avLst/>
              <a:gdLst/>
              <a:ahLst/>
              <a:cxnLst/>
              <a:rect l="l" t="t" r="r" b="b"/>
              <a:pathLst>
                <a:path w="3104" h="2573" extrusionOk="0">
                  <a:moveTo>
                    <a:pt x="197" y="0"/>
                  </a:moveTo>
                  <a:cubicBezTo>
                    <a:pt x="124" y="0"/>
                    <a:pt x="60" y="47"/>
                    <a:pt x="35" y="106"/>
                  </a:cubicBezTo>
                  <a:cubicBezTo>
                    <a:pt x="1" y="196"/>
                    <a:pt x="57" y="309"/>
                    <a:pt x="136" y="331"/>
                  </a:cubicBezTo>
                  <a:cubicBezTo>
                    <a:pt x="158" y="331"/>
                    <a:pt x="1530" y="860"/>
                    <a:pt x="2755" y="2501"/>
                  </a:cubicBezTo>
                  <a:cubicBezTo>
                    <a:pt x="2778" y="2546"/>
                    <a:pt x="2823" y="2557"/>
                    <a:pt x="2868" y="2568"/>
                  </a:cubicBezTo>
                  <a:cubicBezTo>
                    <a:pt x="2880" y="2571"/>
                    <a:pt x="2893" y="2573"/>
                    <a:pt x="2906" y="2573"/>
                  </a:cubicBezTo>
                  <a:cubicBezTo>
                    <a:pt x="2941" y="2573"/>
                    <a:pt x="2978" y="2562"/>
                    <a:pt x="3003" y="2546"/>
                  </a:cubicBezTo>
                  <a:cubicBezTo>
                    <a:pt x="3093" y="2490"/>
                    <a:pt x="3104" y="2389"/>
                    <a:pt x="3048" y="2299"/>
                  </a:cubicBezTo>
                  <a:cubicBezTo>
                    <a:pt x="1744" y="556"/>
                    <a:pt x="316" y="39"/>
                    <a:pt x="271" y="16"/>
                  </a:cubicBezTo>
                  <a:cubicBezTo>
                    <a:pt x="246" y="5"/>
                    <a:pt x="221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1112475" y="3567250"/>
              <a:ext cx="61300" cy="57050"/>
            </a:xfrm>
            <a:custGeom>
              <a:avLst/>
              <a:gdLst/>
              <a:ahLst/>
              <a:cxnLst/>
              <a:rect l="l" t="t" r="r" b="b"/>
              <a:pathLst>
                <a:path w="2452" h="2282" extrusionOk="0">
                  <a:moveTo>
                    <a:pt x="216" y="1"/>
                  </a:moveTo>
                  <a:cubicBezTo>
                    <a:pt x="182" y="1"/>
                    <a:pt x="146" y="11"/>
                    <a:pt x="113" y="31"/>
                  </a:cubicBezTo>
                  <a:cubicBezTo>
                    <a:pt x="34" y="65"/>
                    <a:pt x="1" y="177"/>
                    <a:pt x="57" y="267"/>
                  </a:cubicBezTo>
                  <a:cubicBezTo>
                    <a:pt x="1001" y="1796"/>
                    <a:pt x="2137" y="2246"/>
                    <a:pt x="2182" y="2257"/>
                  </a:cubicBezTo>
                  <a:cubicBezTo>
                    <a:pt x="2182" y="2280"/>
                    <a:pt x="2193" y="2280"/>
                    <a:pt x="2215" y="2280"/>
                  </a:cubicBezTo>
                  <a:cubicBezTo>
                    <a:pt x="2222" y="2281"/>
                    <a:pt x="2229" y="2281"/>
                    <a:pt x="2236" y="2281"/>
                  </a:cubicBezTo>
                  <a:cubicBezTo>
                    <a:pt x="2309" y="2281"/>
                    <a:pt x="2386" y="2229"/>
                    <a:pt x="2407" y="2167"/>
                  </a:cubicBezTo>
                  <a:cubicBezTo>
                    <a:pt x="2452" y="2077"/>
                    <a:pt x="2395" y="1965"/>
                    <a:pt x="2305" y="1943"/>
                  </a:cubicBezTo>
                  <a:cubicBezTo>
                    <a:pt x="2294" y="1920"/>
                    <a:pt x="1237" y="1515"/>
                    <a:pt x="349" y="88"/>
                  </a:cubicBezTo>
                  <a:cubicBezTo>
                    <a:pt x="328" y="31"/>
                    <a:pt x="275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1398875" y="3735825"/>
              <a:ext cx="440725" cy="286700"/>
            </a:xfrm>
            <a:custGeom>
              <a:avLst/>
              <a:gdLst/>
              <a:ahLst/>
              <a:cxnLst/>
              <a:rect l="l" t="t" r="r" b="b"/>
              <a:pathLst>
                <a:path w="17629" h="11468" extrusionOk="0">
                  <a:moveTo>
                    <a:pt x="16763" y="0"/>
                  </a:moveTo>
                  <a:lnTo>
                    <a:pt x="1" y="3463"/>
                  </a:lnTo>
                  <a:lnTo>
                    <a:pt x="619" y="11467"/>
                  </a:lnTo>
                  <a:lnTo>
                    <a:pt x="17629" y="11029"/>
                  </a:lnTo>
                  <a:lnTo>
                    <a:pt x="1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660825" y="3589100"/>
              <a:ext cx="896600" cy="763675"/>
            </a:xfrm>
            <a:custGeom>
              <a:avLst/>
              <a:gdLst/>
              <a:ahLst/>
              <a:cxnLst/>
              <a:rect l="l" t="t" r="r" b="b"/>
              <a:pathLst>
                <a:path w="35864" h="30547" extrusionOk="0">
                  <a:moveTo>
                    <a:pt x="33729" y="1"/>
                  </a:moveTo>
                  <a:cubicBezTo>
                    <a:pt x="33655" y="1"/>
                    <a:pt x="33579" y="8"/>
                    <a:pt x="33503" y="23"/>
                  </a:cubicBezTo>
                  <a:lnTo>
                    <a:pt x="1057" y="7038"/>
                  </a:lnTo>
                  <a:cubicBezTo>
                    <a:pt x="393" y="7173"/>
                    <a:pt x="0" y="7848"/>
                    <a:pt x="214" y="8500"/>
                  </a:cubicBezTo>
                  <a:lnTo>
                    <a:pt x="7083" y="29759"/>
                  </a:lnTo>
                  <a:cubicBezTo>
                    <a:pt x="7237" y="30234"/>
                    <a:pt x="7674" y="30546"/>
                    <a:pt x="8170" y="30546"/>
                  </a:cubicBezTo>
                  <a:cubicBezTo>
                    <a:pt x="8178" y="30546"/>
                    <a:pt x="8187" y="30546"/>
                    <a:pt x="8196" y="30546"/>
                  </a:cubicBezTo>
                  <a:lnTo>
                    <a:pt x="34739" y="29883"/>
                  </a:lnTo>
                  <a:cubicBezTo>
                    <a:pt x="35369" y="29872"/>
                    <a:pt x="35864" y="29343"/>
                    <a:pt x="35852" y="28702"/>
                  </a:cubicBezTo>
                  <a:lnTo>
                    <a:pt x="34863" y="1102"/>
                  </a:lnTo>
                  <a:cubicBezTo>
                    <a:pt x="34853" y="463"/>
                    <a:pt x="34328" y="1"/>
                    <a:pt x="33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654925" y="3602600"/>
              <a:ext cx="351075" cy="469100"/>
            </a:xfrm>
            <a:custGeom>
              <a:avLst/>
              <a:gdLst/>
              <a:ahLst/>
              <a:cxnLst/>
              <a:rect l="l" t="t" r="r" b="b"/>
              <a:pathLst>
                <a:path w="14043" h="18764" extrusionOk="0">
                  <a:moveTo>
                    <a:pt x="12592" y="0"/>
                  </a:moveTo>
                  <a:lnTo>
                    <a:pt x="1" y="4643"/>
                  </a:lnTo>
                  <a:lnTo>
                    <a:pt x="1057" y="18258"/>
                  </a:lnTo>
                  <a:lnTo>
                    <a:pt x="14042" y="18764"/>
                  </a:lnTo>
                  <a:lnTo>
                    <a:pt x="12592" y="0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1654925" y="3602600"/>
              <a:ext cx="351075" cy="469100"/>
            </a:xfrm>
            <a:custGeom>
              <a:avLst/>
              <a:gdLst/>
              <a:ahLst/>
              <a:cxnLst/>
              <a:rect l="l" t="t" r="r" b="b"/>
              <a:pathLst>
                <a:path w="14043" h="18764" extrusionOk="0">
                  <a:moveTo>
                    <a:pt x="12592" y="0"/>
                  </a:moveTo>
                  <a:lnTo>
                    <a:pt x="1" y="4643"/>
                  </a:lnTo>
                  <a:lnTo>
                    <a:pt x="1057" y="18258"/>
                  </a:lnTo>
                  <a:lnTo>
                    <a:pt x="14042" y="18764"/>
                  </a:lnTo>
                  <a:lnTo>
                    <a:pt x="125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1633275" y="3768425"/>
              <a:ext cx="45000" cy="251000"/>
            </a:xfrm>
            <a:custGeom>
              <a:avLst/>
              <a:gdLst/>
              <a:ahLst/>
              <a:cxnLst/>
              <a:rect l="l" t="t" r="r" b="b"/>
              <a:pathLst>
                <a:path w="1800" h="10040" extrusionOk="0">
                  <a:moveTo>
                    <a:pt x="1024" y="0"/>
                  </a:moveTo>
                  <a:lnTo>
                    <a:pt x="1" y="10040"/>
                  </a:lnTo>
                  <a:lnTo>
                    <a:pt x="1800" y="9893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934000" y="3884950"/>
              <a:ext cx="64100" cy="61500"/>
            </a:xfrm>
            <a:custGeom>
              <a:avLst/>
              <a:gdLst/>
              <a:ahLst/>
              <a:cxnLst/>
              <a:rect l="l" t="t" r="r" b="b"/>
              <a:pathLst>
                <a:path w="2564" h="2460" extrusionOk="0">
                  <a:moveTo>
                    <a:pt x="1287" y="0"/>
                  </a:moveTo>
                  <a:cubicBezTo>
                    <a:pt x="1252" y="0"/>
                    <a:pt x="1217" y="2"/>
                    <a:pt x="1181" y="5"/>
                  </a:cubicBezTo>
                  <a:cubicBezTo>
                    <a:pt x="507" y="61"/>
                    <a:pt x="1" y="657"/>
                    <a:pt x="57" y="1331"/>
                  </a:cubicBezTo>
                  <a:cubicBezTo>
                    <a:pt x="110" y="1972"/>
                    <a:pt x="650" y="2460"/>
                    <a:pt x="1281" y="2460"/>
                  </a:cubicBezTo>
                  <a:cubicBezTo>
                    <a:pt x="1315" y="2460"/>
                    <a:pt x="1349" y="2458"/>
                    <a:pt x="1384" y="2456"/>
                  </a:cubicBezTo>
                  <a:cubicBezTo>
                    <a:pt x="2058" y="2399"/>
                    <a:pt x="2564" y="1804"/>
                    <a:pt x="2508" y="1129"/>
                  </a:cubicBezTo>
                  <a:cubicBezTo>
                    <a:pt x="2465" y="489"/>
                    <a:pt x="1936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942150" y="3986650"/>
              <a:ext cx="64125" cy="61275"/>
            </a:xfrm>
            <a:custGeom>
              <a:avLst/>
              <a:gdLst/>
              <a:ahLst/>
              <a:cxnLst/>
              <a:rect l="l" t="t" r="r" b="b"/>
              <a:pathLst>
                <a:path w="2565" h="2451" extrusionOk="0">
                  <a:moveTo>
                    <a:pt x="1299" y="1"/>
                  </a:moveTo>
                  <a:cubicBezTo>
                    <a:pt x="1260" y="1"/>
                    <a:pt x="1221" y="3"/>
                    <a:pt x="1181" y="7"/>
                  </a:cubicBezTo>
                  <a:cubicBezTo>
                    <a:pt x="507" y="63"/>
                    <a:pt x="1" y="647"/>
                    <a:pt x="57" y="1322"/>
                  </a:cubicBezTo>
                  <a:cubicBezTo>
                    <a:pt x="110" y="1962"/>
                    <a:pt x="650" y="2450"/>
                    <a:pt x="1281" y="2450"/>
                  </a:cubicBezTo>
                  <a:cubicBezTo>
                    <a:pt x="1315" y="2450"/>
                    <a:pt x="1349" y="2449"/>
                    <a:pt x="1384" y="2446"/>
                  </a:cubicBezTo>
                  <a:cubicBezTo>
                    <a:pt x="2058" y="2390"/>
                    <a:pt x="2564" y="1805"/>
                    <a:pt x="2508" y="1131"/>
                  </a:cubicBezTo>
                  <a:cubicBezTo>
                    <a:pt x="2444" y="496"/>
                    <a:pt x="1923" y="1"/>
                    <a:pt x="1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034350" y="3844525"/>
              <a:ext cx="330825" cy="208450"/>
            </a:xfrm>
            <a:custGeom>
              <a:avLst/>
              <a:gdLst/>
              <a:ahLst/>
              <a:cxnLst/>
              <a:rect l="l" t="t" r="r" b="b"/>
              <a:pathLst>
                <a:path w="13233" h="8338" extrusionOk="0">
                  <a:moveTo>
                    <a:pt x="11451" y="0"/>
                  </a:moveTo>
                  <a:cubicBezTo>
                    <a:pt x="11423" y="0"/>
                    <a:pt x="11395" y="1"/>
                    <a:pt x="11366" y="3"/>
                  </a:cubicBezTo>
                  <a:lnTo>
                    <a:pt x="1271" y="801"/>
                  </a:lnTo>
                  <a:cubicBezTo>
                    <a:pt x="540" y="846"/>
                    <a:pt x="0" y="1498"/>
                    <a:pt x="56" y="2229"/>
                  </a:cubicBezTo>
                  <a:lnTo>
                    <a:pt x="427" y="7108"/>
                  </a:lnTo>
                  <a:cubicBezTo>
                    <a:pt x="481" y="7804"/>
                    <a:pt x="1076" y="8337"/>
                    <a:pt x="1764" y="8337"/>
                  </a:cubicBezTo>
                  <a:cubicBezTo>
                    <a:pt x="1798" y="8337"/>
                    <a:pt x="1832" y="8336"/>
                    <a:pt x="1867" y="8333"/>
                  </a:cubicBezTo>
                  <a:lnTo>
                    <a:pt x="11951" y="7547"/>
                  </a:lnTo>
                  <a:cubicBezTo>
                    <a:pt x="12682" y="7490"/>
                    <a:pt x="13233" y="6838"/>
                    <a:pt x="13176" y="6107"/>
                  </a:cubicBezTo>
                  <a:lnTo>
                    <a:pt x="12794" y="1228"/>
                  </a:lnTo>
                  <a:cubicBezTo>
                    <a:pt x="12740" y="526"/>
                    <a:pt x="12146" y="0"/>
                    <a:pt x="1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053175" y="3860175"/>
              <a:ext cx="293175" cy="177275"/>
            </a:xfrm>
            <a:custGeom>
              <a:avLst/>
              <a:gdLst/>
              <a:ahLst/>
              <a:cxnLst/>
              <a:rect l="l" t="t" r="r" b="b"/>
              <a:pathLst>
                <a:path w="11727" h="7091" extrusionOk="0">
                  <a:moveTo>
                    <a:pt x="10218" y="0"/>
                  </a:moveTo>
                  <a:cubicBezTo>
                    <a:pt x="10178" y="0"/>
                    <a:pt x="10137" y="2"/>
                    <a:pt x="10096" y="6"/>
                  </a:cubicBezTo>
                  <a:lnTo>
                    <a:pt x="1136" y="692"/>
                  </a:lnTo>
                  <a:cubicBezTo>
                    <a:pt x="495" y="748"/>
                    <a:pt x="1" y="1277"/>
                    <a:pt x="45" y="1918"/>
                  </a:cubicBezTo>
                  <a:lnTo>
                    <a:pt x="372" y="6044"/>
                  </a:lnTo>
                  <a:cubicBezTo>
                    <a:pt x="404" y="6641"/>
                    <a:pt x="940" y="7091"/>
                    <a:pt x="1563" y="7091"/>
                  </a:cubicBezTo>
                  <a:cubicBezTo>
                    <a:pt x="1586" y="7091"/>
                    <a:pt x="1608" y="7090"/>
                    <a:pt x="1631" y="7089"/>
                  </a:cubicBezTo>
                  <a:lnTo>
                    <a:pt x="10580" y="6392"/>
                  </a:lnTo>
                  <a:cubicBezTo>
                    <a:pt x="11232" y="6336"/>
                    <a:pt x="11726" y="5808"/>
                    <a:pt x="11681" y="5178"/>
                  </a:cubicBezTo>
                  <a:lnTo>
                    <a:pt x="11355" y="1041"/>
                  </a:lnTo>
                  <a:cubicBezTo>
                    <a:pt x="11313" y="451"/>
                    <a:pt x="10808" y="0"/>
                    <a:pt x="102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067800" y="3933650"/>
              <a:ext cx="267575" cy="29875"/>
            </a:xfrm>
            <a:custGeom>
              <a:avLst/>
              <a:gdLst/>
              <a:ahLst/>
              <a:cxnLst/>
              <a:rect l="l" t="t" r="r" b="b"/>
              <a:pathLst>
                <a:path w="10703" h="1195" extrusionOk="0">
                  <a:moveTo>
                    <a:pt x="10499" y="1"/>
                  </a:moveTo>
                  <a:cubicBezTo>
                    <a:pt x="10492" y="1"/>
                    <a:pt x="10485" y="1"/>
                    <a:pt x="10478" y="2"/>
                  </a:cubicBezTo>
                  <a:lnTo>
                    <a:pt x="202" y="800"/>
                  </a:lnTo>
                  <a:cubicBezTo>
                    <a:pt x="90" y="800"/>
                    <a:pt x="0" y="901"/>
                    <a:pt x="23" y="1014"/>
                  </a:cubicBezTo>
                  <a:cubicBezTo>
                    <a:pt x="23" y="1119"/>
                    <a:pt x="101" y="1194"/>
                    <a:pt x="204" y="1194"/>
                  </a:cubicBezTo>
                  <a:cubicBezTo>
                    <a:pt x="211" y="1194"/>
                    <a:pt x="218" y="1194"/>
                    <a:pt x="225" y="1193"/>
                  </a:cubicBezTo>
                  <a:lnTo>
                    <a:pt x="10501" y="395"/>
                  </a:lnTo>
                  <a:cubicBezTo>
                    <a:pt x="10613" y="373"/>
                    <a:pt x="10703" y="294"/>
                    <a:pt x="10680" y="182"/>
                  </a:cubicBezTo>
                  <a:cubicBezTo>
                    <a:pt x="10680" y="76"/>
                    <a:pt x="10602" y="1"/>
                    <a:pt x="104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1191175" y="3877750"/>
              <a:ext cx="14650" cy="58800"/>
            </a:xfrm>
            <a:custGeom>
              <a:avLst/>
              <a:gdLst/>
              <a:ahLst/>
              <a:cxnLst/>
              <a:rect l="l" t="t" r="r" b="b"/>
              <a:pathLst>
                <a:path w="586" h="2352" extrusionOk="0">
                  <a:moveTo>
                    <a:pt x="203" y="0"/>
                  </a:moveTo>
                  <a:cubicBezTo>
                    <a:pt x="91" y="0"/>
                    <a:pt x="1" y="102"/>
                    <a:pt x="23" y="214"/>
                  </a:cubicBezTo>
                  <a:lnTo>
                    <a:pt x="169" y="2170"/>
                  </a:lnTo>
                  <a:cubicBezTo>
                    <a:pt x="169" y="2275"/>
                    <a:pt x="258" y="2351"/>
                    <a:pt x="361" y="2351"/>
                  </a:cubicBezTo>
                  <a:cubicBezTo>
                    <a:pt x="369" y="2351"/>
                    <a:pt x="376" y="2351"/>
                    <a:pt x="383" y="2350"/>
                  </a:cubicBezTo>
                  <a:cubicBezTo>
                    <a:pt x="495" y="2350"/>
                    <a:pt x="585" y="2249"/>
                    <a:pt x="563" y="2137"/>
                  </a:cubicBezTo>
                  <a:lnTo>
                    <a:pt x="417" y="180"/>
                  </a:lnTo>
                  <a:cubicBezTo>
                    <a:pt x="417" y="68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775200" y="3689500"/>
              <a:ext cx="750475" cy="453625"/>
            </a:xfrm>
            <a:custGeom>
              <a:avLst/>
              <a:gdLst/>
              <a:ahLst/>
              <a:cxnLst/>
              <a:rect l="l" t="t" r="r" b="b"/>
              <a:pathLst>
                <a:path w="30019" h="18145" extrusionOk="0">
                  <a:moveTo>
                    <a:pt x="29729" y="1"/>
                  </a:moveTo>
                  <a:cubicBezTo>
                    <a:pt x="29705" y="1"/>
                    <a:pt x="29682" y="3"/>
                    <a:pt x="29658" y="9"/>
                  </a:cubicBezTo>
                  <a:lnTo>
                    <a:pt x="27151" y="852"/>
                  </a:lnTo>
                  <a:cubicBezTo>
                    <a:pt x="27061" y="886"/>
                    <a:pt x="26983" y="987"/>
                    <a:pt x="26983" y="1100"/>
                  </a:cubicBezTo>
                  <a:lnTo>
                    <a:pt x="27196" y="15906"/>
                  </a:lnTo>
                  <a:lnTo>
                    <a:pt x="5150" y="17626"/>
                  </a:lnTo>
                  <a:lnTo>
                    <a:pt x="540" y="3101"/>
                  </a:lnTo>
                  <a:cubicBezTo>
                    <a:pt x="503" y="2989"/>
                    <a:pt x="404" y="2924"/>
                    <a:pt x="288" y="2924"/>
                  </a:cubicBezTo>
                  <a:cubicBezTo>
                    <a:pt x="264" y="2924"/>
                    <a:pt x="239" y="2927"/>
                    <a:pt x="214" y="2932"/>
                  </a:cubicBezTo>
                  <a:cubicBezTo>
                    <a:pt x="79" y="2977"/>
                    <a:pt x="1" y="3112"/>
                    <a:pt x="46" y="3258"/>
                  </a:cubicBezTo>
                  <a:lnTo>
                    <a:pt x="4711" y="17963"/>
                  </a:lnTo>
                  <a:cubicBezTo>
                    <a:pt x="4753" y="18069"/>
                    <a:pt x="4855" y="18144"/>
                    <a:pt x="4960" y="18144"/>
                  </a:cubicBezTo>
                  <a:cubicBezTo>
                    <a:pt x="4967" y="18144"/>
                    <a:pt x="4974" y="18144"/>
                    <a:pt x="4981" y="18143"/>
                  </a:cubicBezTo>
                  <a:lnTo>
                    <a:pt x="27477" y="16401"/>
                  </a:lnTo>
                  <a:cubicBezTo>
                    <a:pt x="27623" y="16389"/>
                    <a:pt x="27713" y="16277"/>
                    <a:pt x="27702" y="16142"/>
                  </a:cubicBezTo>
                  <a:lnTo>
                    <a:pt x="27489" y="1280"/>
                  </a:lnTo>
                  <a:lnTo>
                    <a:pt x="29827" y="493"/>
                  </a:lnTo>
                  <a:cubicBezTo>
                    <a:pt x="29951" y="448"/>
                    <a:pt x="30018" y="302"/>
                    <a:pt x="29984" y="167"/>
                  </a:cubicBezTo>
                  <a:cubicBezTo>
                    <a:pt x="29947" y="64"/>
                    <a:pt x="29841" y="1"/>
                    <a:pt x="29729" y="1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963525" y="3626075"/>
              <a:ext cx="393775" cy="167375"/>
            </a:xfrm>
            <a:custGeom>
              <a:avLst/>
              <a:gdLst/>
              <a:ahLst/>
              <a:cxnLst/>
              <a:rect l="l" t="t" r="r" b="b"/>
              <a:pathLst>
                <a:path w="15751" h="6695" extrusionOk="0">
                  <a:moveTo>
                    <a:pt x="15450" y="0"/>
                  </a:moveTo>
                  <a:cubicBezTo>
                    <a:pt x="15362" y="0"/>
                    <a:pt x="15278" y="47"/>
                    <a:pt x="15234" y="129"/>
                  </a:cubicBezTo>
                  <a:lnTo>
                    <a:pt x="12322" y="5379"/>
                  </a:lnTo>
                  <a:lnTo>
                    <a:pt x="2192" y="6166"/>
                  </a:lnTo>
                  <a:lnTo>
                    <a:pt x="495" y="3772"/>
                  </a:lnTo>
                  <a:cubicBezTo>
                    <a:pt x="441" y="3704"/>
                    <a:pt x="366" y="3669"/>
                    <a:pt x="291" y="3669"/>
                  </a:cubicBezTo>
                  <a:cubicBezTo>
                    <a:pt x="241" y="3669"/>
                    <a:pt x="191" y="3684"/>
                    <a:pt x="146" y="3715"/>
                  </a:cubicBezTo>
                  <a:cubicBezTo>
                    <a:pt x="34" y="3783"/>
                    <a:pt x="0" y="3952"/>
                    <a:pt x="90" y="4064"/>
                  </a:cubicBezTo>
                  <a:lnTo>
                    <a:pt x="1866" y="6582"/>
                  </a:lnTo>
                  <a:cubicBezTo>
                    <a:pt x="1911" y="6672"/>
                    <a:pt x="2013" y="6695"/>
                    <a:pt x="2102" y="6695"/>
                  </a:cubicBezTo>
                  <a:lnTo>
                    <a:pt x="12513" y="5897"/>
                  </a:lnTo>
                  <a:cubicBezTo>
                    <a:pt x="12592" y="5897"/>
                    <a:pt x="12670" y="5840"/>
                    <a:pt x="12715" y="5739"/>
                  </a:cubicBezTo>
                  <a:lnTo>
                    <a:pt x="15683" y="388"/>
                  </a:lnTo>
                  <a:cubicBezTo>
                    <a:pt x="15751" y="264"/>
                    <a:pt x="15717" y="107"/>
                    <a:pt x="15582" y="39"/>
                  </a:cubicBezTo>
                  <a:cubicBezTo>
                    <a:pt x="15540" y="13"/>
                    <a:pt x="15494" y="0"/>
                    <a:pt x="15450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911525" y="4166100"/>
              <a:ext cx="195075" cy="27325"/>
            </a:xfrm>
            <a:custGeom>
              <a:avLst/>
              <a:gdLst/>
              <a:ahLst/>
              <a:cxnLst/>
              <a:rect l="l" t="t" r="r" b="b"/>
              <a:pathLst>
                <a:path w="7803" h="1093" extrusionOk="0">
                  <a:moveTo>
                    <a:pt x="7529" y="0"/>
                  </a:moveTo>
                  <a:cubicBezTo>
                    <a:pt x="7523" y="0"/>
                    <a:pt x="7517" y="1"/>
                    <a:pt x="7510" y="1"/>
                  </a:cubicBezTo>
                  <a:lnTo>
                    <a:pt x="259" y="563"/>
                  </a:lnTo>
                  <a:cubicBezTo>
                    <a:pt x="113" y="586"/>
                    <a:pt x="0" y="709"/>
                    <a:pt x="12" y="844"/>
                  </a:cubicBezTo>
                  <a:cubicBezTo>
                    <a:pt x="33" y="984"/>
                    <a:pt x="146" y="1092"/>
                    <a:pt x="274" y="1092"/>
                  </a:cubicBezTo>
                  <a:cubicBezTo>
                    <a:pt x="280" y="1092"/>
                    <a:pt x="286" y="1092"/>
                    <a:pt x="293" y="1092"/>
                  </a:cubicBezTo>
                  <a:lnTo>
                    <a:pt x="7555" y="530"/>
                  </a:lnTo>
                  <a:cubicBezTo>
                    <a:pt x="7690" y="507"/>
                    <a:pt x="7803" y="383"/>
                    <a:pt x="7791" y="248"/>
                  </a:cubicBezTo>
                  <a:cubicBezTo>
                    <a:pt x="7781" y="109"/>
                    <a:pt x="7657" y="0"/>
                    <a:pt x="7529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914600" y="4205725"/>
              <a:ext cx="195100" cy="27325"/>
            </a:xfrm>
            <a:custGeom>
              <a:avLst/>
              <a:gdLst/>
              <a:ahLst/>
              <a:cxnLst/>
              <a:rect l="l" t="t" r="r" b="b"/>
              <a:pathLst>
                <a:path w="7804" h="1093" extrusionOk="0">
                  <a:moveTo>
                    <a:pt x="7531" y="1"/>
                  </a:moveTo>
                  <a:cubicBezTo>
                    <a:pt x="7524" y="1"/>
                    <a:pt x="7518" y="1"/>
                    <a:pt x="7511" y="1"/>
                  </a:cubicBezTo>
                  <a:lnTo>
                    <a:pt x="260" y="563"/>
                  </a:lnTo>
                  <a:cubicBezTo>
                    <a:pt x="113" y="586"/>
                    <a:pt x="1" y="710"/>
                    <a:pt x="23" y="845"/>
                  </a:cubicBezTo>
                  <a:cubicBezTo>
                    <a:pt x="34" y="984"/>
                    <a:pt x="147" y="1093"/>
                    <a:pt x="284" y="1093"/>
                  </a:cubicBezTo>
                  <a:cubicBezTo>
                    <a:pt x="291" y="1093"/>
                    <a:pt x="298" y="1092"/>
                    <a:pt x="305" y="1092"/>
                  </a:cubicBezTo>
                  <a:lnTo>
                    <a:pt x="7556" y="530"/>
                  </a:lnTo>
                  <a:cubicBezTo>
                    <a:pt x="7691" y="530"/>
                    <a:pt x="7803" y="384"/>
                    <a:pt x="7792" y="249"/>
                  </a:cubicBezTo>
                  <a:cubicBezTo>
                    <a:pt x="7781" y="109"/>
                    <a:pt x="7668" y="1"/>
                    <a:pt x="7531" y="1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917425" y="4245925"/>
              <a:ext cx="195075" cy="27100"/>
            </a:xfrm>
            <a:custGeom>
              <a:avLst/>
              <a:gdLst/>
              <a:ahLst/>
              <a:cxnLst/>
              <a:rect l="l" t="t" r="r" b="b"/>
              <a:pathLst>
                <a:path w="7803" h="1084" extrusionOk="0">
                  <a:moveTo>
                    <a:pt x="7531" y="0"/>
                  </a:moveTo>
                  <a:cubicBezTo>
                    <a:pt x="7524" y="0"/>
                    <a:pt x="7517" y="0"/>
                    <a:pt x="7510" y="1"/>
                  </a:cubicBezTo>
                  <a:lnTo>
                    <a:pt x="259" y="563"/>
                  </a:lnTo>
                  <a:cubicBezTo>
                    <a:pt x="113" y="574"/>
                    <a:pt x="0" y="709"/>
                    <a:pt x="23" y="844"/>
                  </a:cubicBezTo>
                  <a:cubicBezTo>
                    <a:pt x="33" y="978"/>
                    <a:pt x="137" y="1083"/>
                    <a:pt x="267" y="1083"/>
                  </a:cubicBezTo>
                  <a:cubicBezTo>
                    <a:pt x="279" y="1083"/>
                    <a:pt x="291" y="1082"/>
                    <a:pt x="304" y="1080"/>
                  </a:cubicBezTo>
                  <a:lnTo>
                    <a:pt x="7555" y="518"/>
                  </a:lnTo>
                  <a:cubicBezTo>
                    <a:pt x="7690" y="507"/>
                    <a:pt x="7803" y="394"/>
                    <a:pt x="7791" y="237"/>
                  </a:cubicBezTo>
                  <a:cubicBezTo>
                    <a:pt x="7781" y="108"/>
                    <a:pt x="7668" y="0"/>
                    <a:pt x="7531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699325" y="3617400"/>
              <a:ext cx="833075" cy="715425"/>
            </a:xfrm>
            <a:custGeom>
              <a:avLst/>
              <a:gdLst/>
              <a:ahLst/>
              <a:cxnLst/>
              <a:rect l="l" t="t" r="r" b="b"/>
              <a:pathLst>
                <a:path w="33323" h="28617" extrusionOk="0">
                  <a:moveTo>
                    <a:pt x="31751" y="1"/>
                  </a:moveTo>
                  <a:cubicBezTo>
                    <a:pt x="31732" y="1"/>
                    <a:pt x="31712" y="2"/>
                    <a:pt x="31693" y="4"/>
                  </a:cubicBezTo>
                  <a:cubicBezTo>
                    <a:pt x="31389" y="26"/>
                    <a:pt x="31164" y="296"/>
                    <a:pt x="31176" y="611"/>
                  </a:cubicBezTo>
                  <a:cubicBezTo>
                    <a:pt x="31187" y="907"/>
                    <a:pt x="31455" y="1129"/>
                    <a:pt x="31760" y="1129"/>
                  </a:cubicBezTo>
                  <a:cubicBezTo>
                    <a:pt x="31768" y="1129"/>
                    <a:pt x="31775" y="1128"/>
                    <a:pt x="31783" y="1128"/>
                  </a:cubicBezTo>
                  <a:cubicBezTo>
                    <a:pt x="32086" y="1094"/>
                    <a:pt x="32311" y="836"/>
                    <a:pt x="32300" y="521"/>
                  </a:cubicBezTo>
                  <a:cubicBezTo>
                    <a:pt x="32268" y="217"/>
                    <a:pt x="32021" y="1"/>
                    <a:pt x="31751" y="1"/>
                  </a:cubicBezTo>
                  <a:close/>
                  <a:moveTo>
                    <a:pt x="580" y="6860"/>
                  </a:moveTo>
                  <a:cubicBezTo>
                    <a:pt x="567" y="6860"/>
                    <a:pt x="553" y="6861"/>
                    <a:pt x="540" y="6862"/>
                  </a:cubicBezTo>
                  <a:cubicBezTo>
                    <a:pt x="225" y="6884"/>
                    <a:pt x="0" y="7154"/>
                    <a:pt x="23" y="7458"/>
                  </a:cubicBezTo>
                  <a:cubicBezTo>
                    <a:pt x="45" y="7765"/>
                    <a:pt x="302" y="7986"/>
                    <a:pt x="597" y="7986"/>
                  </a:cubicBezTo>
                  <a:cubicBezTo>
                    <a:pt x="604" y="7986"/>
                    <a:pt x="611" y="7986"/>
                    <a:pt x="619" y="7986"/>
                  </a:cubicBezTo>
                  <a:cubicBezTo>
                    <a:pt x="933" y="7952"/>
                    <a:pt x="1158" y="7683"/>
                    <a:pt x="1147" y="7379"/>
                  </a:cubicBezTo>
                  <a:cubicBezTo>
                    <a:pt x="1115" y="7089"/>
                    <a:pt x="867" y="6860"/>
                    <a:pt x="580" y="6860"/>
                  </a:cubicBezTo>
                  <a:close/>
                  <a:moveTo>
                    <a:pt x="32715" y="26671"/>
                  </a:moveTo>
                  <a:cubicBezTo>
                    <a:pt x="32708" y="26671"/>
                    <a:pt x="32701" y="26671"/>
                    <a:pt x="32693" y="26671"/>
                  </a:cubicBezTo>
                  <a:cubicBezTo>
                    <a:pt x="32379" y="26705"/>
                    <a:pt x="32142" y="26963"/>
                    <a:pt x="32176" y="27278"/>
                  </a:cubicBezTo>
                  <a:cubicBezTo>
                    <a:pt x="32197" y="27573"/>
                    <a:pt x="32435" y="27798"/>
                    <a:pt x="32714" y="27798"/>
                  </a:cubicBezTo>
                  <a:cubicBezTo>
                    <a:pt x="32733" y="27798"/>
                    <a:pt x="32753" y="27797"/>
                    <a:pt x="32772" y="27795"/>
                  </a:cubicBezTo>
                  <a:cubicBezTo>
                    <a:pt x="33087" y="27773"/>
                    <a:pt x="33323" y="27503"/>
                    <a:pt x="33300" y="27199"/>
                  </a:cubicBezTo>
                  <a:cubicBezTo>
                    <a:pt x="33268" y="26892"/>
                    <a:pt x="33010" y="26671"/>
                    <a:pt x="32715" y="26671"/>
                  </a:cubicBezTo>
                  <a:close/>
                  <a:moveTo>
                    <a:pt x="7078" y="27488"/>
                  </a:moveTo>
                  <a:cubicBezTo>
                    <a:pt x="7057" y="27488"/>
                    <a:pt x="7036" y="27489"/>
                    <a:pt x="7016" y="27492"/>
                  </a:cubicBezTo>
                  <a:cubicBezTo>
                    <a:pt x="6712" y="27514"/>
                    <a:pt x="6487" y="27784"/>
                    <a:pt x="6498" y="28099"/>
                  </a:cubicBezTo>
                  <a:cubicBezTo>
                    <a:pt x="6520" y="28395"/>
                    <a:pt x="6778" y="28616"/>
                    <a:pt x="7083" y="28616"/>
                  </a:cubicBezTo>
                  <a:cubicBezTo>
                    <a:pt x="7090" y="28616"/>
                    <a:pt x="7098" y="28616"/>
                    <a:pt x="7105" y="28616"/>
                  </a:cubicBezTo>
                  <a:cubicBezTo>
                    <a:pt x="7409" y="28582"/>
                    <a:pt x="7634" y="28324"/>
                    <a:pt x="7623" y="28009"/>
                  </a:cubicBezTo>
                  <a:cubicBezTo>
                    <a:pt x="7591" y="27704"/>
                    <a:pt x="7364" y="27488"/>
                    <a:pt x="7078" y="27488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794875" y="4664550"/>
              <a:ext cx="134375" cy="144775"/>
            </a:xfrm>
            <a:custGeom>
              <a:avLst/>
              <a:gdLst/>
              <a:ahLst/>
              <a:cxnLst/>
              <a:rect l="l" t="t" r="r" b="b"/>
              <a:pathLst>
                <a:path w="5375" h="5791" extrusionOk="0">
                  <a:moveTo>
                    <a:pt x="1741" y="0"/>
                  </a:moveTo>
                  <a:cubicBezTo>
                    <a:pt x="1481" y="0"/>
                    <a:pt x="1246" y="169"/>
                    <a:pt x="1170" y="434"/>
                  </a:cubicBezTo>
                  <a:lnTo>
                    <a:pt x="91" y="4380"/>
                  </a:lnTo>
                  <a:cubicBezTo>
                    <a:pt x="1" y="4707"/>
                    <a:pt x="192" y="5021"/>
                    <a:pt x="507" y="5111"/>
                  </a:cubicBezTo>
                  <a:lnTo>
                    <a:pt x="3149" y="5775"/>
                  </a:lnTo>
                  <a:cubicBezTo>
                    <a:pt x="3196" y="5785"/>
                    <a:pt x="3243" y="5790"/>
                    <a:pt x="3289" y="5790"/>
                  </a:cubicBezTo>
                  <a:cubicBezTo>
                    <a:pt x="3538" y="5790"/>
                    <a:pt x="3760" y="5641"/>
                    <a:pt x="3846" y="5404"/>
                  </a:cubicBezTo>
                  <a:lnTo>
                    <a:pt x="5251" y="1536"/>
                  </a:lnTo>
                  <a:cubicBezTo>
                    <a:pt x="5375" y="1221"/>
                    <a:pt x="5195" y="862"/>
                    <a:pt x="4857" y="783"/>
                  </a:cubicBezTo>
                  <a:lnTo>
                    <a:pt x="1889" y="18"/>
                  </a:lnTo>
                  <a:cubicBezTo>
                    <a:pt x="1840" y="6"/>
                    <a:pt x="1790" y="0"/>
                    <a:pt x="1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310625" y="4338975"/>
              <a:ext cx="110200" cy="33475"/>
            </a:xfrm>
            <a:custGeom>
              <a:avLst/>
              <a:gdLst/>
              <a:ahLst/>
              <a:cxnLst/>
              <a:rect l="l" t="t" r="r" b="b"/>
              <a:pathLst>
                <a:path w="4408" h="1339" extrusionOk="0">
                  <a:moveTo>
                    <a:pt x="4408" y="0"/>
                  </a:moveTo>
                  <a:lnTo>
                    <a:pt x="1" y="113"/>
                  </a:lnTo>
                  <a:lnTo>
                    <a:pt x="776" y="1338"/>
                  </a:lnTo>
                  <a:lnTo>
                    <a:pt x="44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1119225" y="4344025"/>
              <a:ext cx="99525" cy="35150"/>
            </a:xfrm>
            <a:custGeom>
              <a:avLst/>
              <a:gdLst/>
              <a:ahLst/>
              <a:cxnLst/>
              <a:rect l="l" t="t" r="r" b="b"/>
              <a:pathLst>
                <a:path w="3981" h="1406" extrusionOk="0">
                  <a:moveTo>
                    <a:pt x="3980" y="1"/>
                  </a:moveTo>
                  <a:lnTo>
                    <a:pt x="0" y="102"/>
                  </a:lnTo>
                  <a:lnTo>
                    <a:pt x="214" y="1406"/>
                  </a:lnTo>
                  <a:lnTo>
                    <a:pt x="3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924725" y="4348800"/>
              <a:ext cx="106000" cy="43325"/>
            </a:xfrm>
            <a:custGeom>
              <a:avLst/>
              <a:gdLst/>
              <a:ahLst/>
              <a:cxnLst/>
              <a:rect l="l" t="t" r="r" b="b"/>
              <a:pathLst>
                <a:path w="4240" h="1733" extrusionOk="0">
                  <a:moveTo>
                    <a:pt x="4239" y="1"/>
                  </a:moveTo>
                  <a:lnTo>
                    <a:pt x="1" y="102"/>
                  </a:lnTo>
                  <a:lnTo>
                    <a:pt x="3654" y="1732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809775" y="4792875"/>
              <a:ext cx="66350" cy="36575"/>
            </a:xfrm>
            <a:custGeom>
              <a:avLst/>
              <a:gdLst/>
              <a:ahLst/>
              <a:cxnLst/>
              <a:rect l="l" t="t" r="r" b="b"/>
              <a:pathLst>
                <a:path w="2654" h="1463" extrusionOk="0">
                  <a:moveTo>
                    <a:pt x="1" y="1"/>
                  </a:moveTo>
                  <a:lnTo>
                    <a:pt x="2384" y="1462"/>
                  </a:lnTo>
                  <a:lnTo>
                    <a:pt x="2654" y="6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1190625" y="4806925"/>
              <a:ext cx="73650" cy="27850"/>
            </a:xfrm>
            <a:custGeom>
              <a:avLst/>
              <a:gdLst/>
              <a:ahLst/>
              <a:cxnLst/>
              <a:rect l="l" t="t" r="r" b="b"/>
              <a:pathLst>
                <a:path w="2946" h="1114" extrusionOk="0">
                  <a:moveTo>
                    <a:pt x="2946" y="1"/>
                  </a:moveTo>
                  <a:lnTo>
                    <a:pt x="0" y="214"/>
                  </a:lnTo>
                  <a:lnTo>
                    <a:pt x="135" y="1114"/>
                  </a:lnTo>
                  <a:lnTo>
                    <a:pt x="2946" y="1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158000" y="4675600"/>
              <a:ext cx="117250" cy="136450"/>
            </a:xfrm>
            <a:custGeom>
              <a:avLst/>
              <a:gdLst/>
              <a:ahLst/>
              <a:cxnLst/>
              <a:rect l="l" t="t" r="r" b="b"/>
              <a:pathLst>
                <a:path w="4690" h="5458" extrusionOk="0">
                  <a:moveTo>
                    <a:pt x="3692" y="1"/>
                  </a:moveTo>
                  <a:cubicBezTo>
                    <a:pt x="3672" y="1"/>
                    <a:pt x="3652" y="2"/>
                    <a:pt x="3632" y="4"/>
                  </a:cubicBezTo>
                  <a:lnTo>
                    <a:pt x="586" y="240"/>
                  </a:lnTo>
                  <a:cubicBezTo>
                    <a:pt x="237" y="273"/>
                    <a:pt x="1" y="588"/>
                    <a:pt x="68" y="926"/>
                  </a:cubicBezTo>
                  <a:lnTo>
                    <a:pt x="788" y="4973"/>
                  </a:lnTo>
                  <a:cubicBezTo>
                    <a:pt x="841" y="5261"/>
                    <a:pt x="1077" y="5458"/>
                    <a:pt x="1360" y="5458"/>
                  </a:cubicBezTo>
                  <a:cubicBezTo>
                    <a:pt x="1376" y="5458"/>
                    <a:pt x="1391" y="5457"/>
                    <a:pt x="1406" y="5456"/>
                  </a:cubicBezTo>
                  <a:lnTo>
                    <a:pt x="4116" y="5254"/>
                  </a:lnTo>
                  <a:cubicBezTo>
                    <a:pt x="4453" y="5231"/>
                    <a:pt x="4689" y="4928"/>
                    <a:pt x="4667" y="4613"/>
                  </a:cubicBezTo>
                  <a:lnTo>
                    <a:pt x="4273" y="532"/>
                  </a:lnTo>
                  <a:cubicBezTo>
                    <a:pt x="4241" y="237"/>
                    <a:pt x="3992" y="1"/>
                    <a:pt x="3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1530425" y="4732175"/>
              <a:ext cx="63250" cy="39650"/>
            </a:xfrm>
            <a:custGeom>
              <a:avLst/>
              <a:gdLst/>
              <a:ahLst/>
              <a:cxnLst/>
              <a:rect l="l" t="t" r="r" b="b"/>
              <a:pathLst>
                <a:path w="2530" h="1586" extrusionOk="0">
                  <a:moveTo>
                    <a:pt x="2530" y="0"/>
                  </a:moveTo>
                  <a:lnTo>
                    <a:pt x="0" y="1068"/>
                  </a:lnTo>
                  <a:lnTo>
                    <a:pt x="259" y="1586"/>
                  </a:lnTo>
                  <a:lnTo>
                    <a:pt x="2530" y="0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28"/>
          <p:cNvGrpSpPr/>
          <p:nvPr/>
        </p:nvGrpSpPr>
        <p:grpSpPr>
          <a:xfrm rot="1086812">
            <a:off x="7682544" y="4098383"/>
            <a:ext cx="1081472" cy="1412749"/>
            <a:chOff x="4062275" y="5769925"/>
            <a:chExt cx="999200" cy="1305275"/>
          </a:xfrm>
        </p:grpSpPr>
        <p:sp>
          <p:nvSpPr>
            <p:cNvPr id="759" name="Google Shape;759;p28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20217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8"/>
          <p:cNvSpPr txBox="1">
            <a:spLocks noGrp="1"/>
          </p:cNvSpPr>
          <p:nvPr>
            <p:ph type="ctrTitle"/>
          </p:nvPr>
        </p:nvSpPr>
        <p:spPr>
          <a:xfrm>
            <a:off x="3205905" y="2261687"/>
            <a:ext cx="53610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CO" dirty="0" smtClean="0">
                <a:latin typeface="Montserrat ExtraBold"/>
                <a:sym typeface="Montserrat ExtraBold"/>
              </a:rPr>
              <a:t>Which movie would you like to watch</a:t>
            </a:r>
            <a:r>
              <a:rPr lang="en" dirty="0" smtClean="0">
                <a:latin typeface="Montserrat ExtraBold"/>
                <a:sym typeface="Montserrat ExtraBold"/>
              </a:rPr>
              <a:t>?</a:t>
            </a:r>
            <a:endParaRPr dirty="0"/>
          </a:p>
        </p:txBody>
      </p:sp>
      <p:sp>
        <p:nvSpPr>
          <p:cNvPr id="695" name="Google Shape;695;p28"/>
          <p:cNvSpPr/>
          <p:nvPr/>
        </p:nvSpPr>
        <p:spPr>
          <a:xfrm>
            <a:off x="2344425" y="7682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28"/>
          <p:cNvGrpSpPr/>
          <p:nvPr/>
        </p:nvGrpSpPr>
        <p:grpSpPr>
          <a:xfrm>
            <a:off x="6547825" y="396713"/>
            <a:ext cx="285575" cy="285575"/>
            <a:chOff x="5719425" y="7613975"/>
            <a:chExt cx="285575" cy="285575"/>
          </a:xfrm>
        </p:grpSpPr>
        <p:sp>
          <p:nvSpPr>
            <p:cNvPr id="697" name="Google Shape;697;p28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28"/>
          <p:cNvGrpSpPr/>
          <p:nvPr/>
        </p:nvGrpSpPr>
        <p:grpSpPr>
          <a:xfrm>
            <a:off x="7959625" y="3430788"/>
            <a:ext cx="212225" cy="212525"/>
            <a:chOff x="5462525" y="6910750"/>
            <a:chExt cx="212225" cy="212525"/>
          </a:xfrm>
        </p:grpSpPr>
        <p:sp>
          <p:nvSpPr>
            <p:cNvPr id="706" name="Google Shape;706;p28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8"/>
          <p:cNvSpPr/>
          <p:nvPr/>
        </p:nvSpPr>
        <p:spPr>
          <a:xfrm>
            <a:off x="4676350" y="4051300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8"/>
          <p:cNvSpPr/>
          <p:nvPr/>
        </p:nvSpPr>
        <p:spPr>
          <a:xfrm>
            <a:off x="1818675" y="2053734"/>
            <a:ext cx="285578" cy="290651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28"/>
          <p:cNvGrpSpPr/>
          <p:nvPr/>
        </p:nvGrpSpPr>
        <p:grpSpPr>
          <a:xfrm rot="-230852">
            <a:off x="-183737" y="1866976"/>
            <a:ext cx="3049120" cy="4603370"/>
            <a:chOff x="660825" y="3244525"/>
            <a:chExt cx="1345175" cy="2030950"/>
          </a:xfrm>
        </p:grpSpPr>
        <p:sp>
          <p:nvSpPr>
            <p:cNvPr id="717" name="Google Shape;717;p28"/>
            <p:cNvSpPr/>
            <p:nvPr/>
          </p:nvSpPr>
          <p:spPr>
            <a:xfrm>
              <a:off x="1282250" y="4272650"/>
              <a:ext cx="504250" cy="902225"/>
            </a:xfrm>
            <a:custGeom>
              <a:avLst/>
              <a:gdLst/>
              <a:ahLst/>
              <a:cxnLst/>
              <a:rect l="l" t="t" r="r" b="b"/>
              <a:pathLst>
                <a:path w="20170" h="36089" extrusionOk="0">
                  <a:moveTo>
                    <a:pt x="4385" y="0"/>
                  </a:moveTo>
                  <a:lnTo>
                    <a:pt x="0" y="315"/>
                  </a:lnTo>
                  <a:lnTo>
                    <a:pt x="18550" y="36088"/>
                  </a:lnTo>
                  <a:lnTo>
                    <a:pt x="20169" y="35964"/>
                  </a:lnTo>
                  <a:lnTo>
                    <a:pt x="43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1460425" y="4609875"/>
              <a:ext cx="146475" cy="149000"/>
            </a:xfrm>
            <a:custGeom>
              <a:avLst/>
              <a:gdLst/>
              <a:ahLst/>
              <a:cxnLst/>
              <a:rect l="l" t="t" r="r" b="b"/>
              <a:pathLst>
                <a:path w="5859" h="5960" extrusionOk="0">
                  <a:moveTo>
                    <a:pt x="3488" y="1"/>
                  </a:moveTo>
                  <a:cubicBezTo>
                    <a:pt x="3412" y="1"/>
                    <a:pt x="3335" y="16"/>
                    <a:pt x="3261" y="47"/>
                  </a:cubicBezTo>
                  <a:lnTo>
                    <a:pt x="451" y="1239"/>
                  </a:lnTo>
                  <a:cubicBezTo>
                    <a:pt x="125" y="1385"/>
                    <a:pt x="1" y="1756"/>
                    <a:pt x="169" y="2071"/>
                  </a:cubicBezTo>
                  <a:lnTo>
                    <a:pt x="2148" y="5668"/>
                  </a:lnTo>
                  <a:cubicBezTo>
                    <a:pt x="2256" y="5850"/>
                    <a:pt x="2455" y="5959"/>
                    <a:pt x="2664" y="5959"/>
                  </a:cubicBezTo>
                  <a:cubicBezTo>
                    <a:pt x="2739" y="5959"/>
                    <a:pt x="2816" y="5945"/>
                    <a:pt x="2890" y="5915"/>
                  </a:cubicBezTo>
                  <a:lnTo>
                    <a:pt x="5408" y="4870"/>
                  </a:lnTo>
                  <a:cubicBezTo>
                    <a:pt x="5723" y="4735"/>
                    <a:pt x="5858" y="4375"/>
                    <a:pt x="5723" y="4083"/>
                  </a:cubicBezTo>
                  <a:lnTo>
                    <a:pt x="4037" y="339"/>
                  </a:lnTo>
                  <a:cubicBezTo>
                    <a:pt x="3928" y="129"/>
                    <a:pt x="3712" y="1"/>
                    <a:pt x="34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1109100" y="4279375"/>
              <a:ext cx="201000" cy="996100"/>
            </a:xfrm>
            <a:custGeom>
              <a:avLst/>
              <a:gdLst/>
              <a:ahLst/>
              <a:cxnLst/>
              <a:rect l="l" t="t" r="r" b="b"/>
              <a:pathLst>
                <a:path w="8040" h="39844" extrusionOk="0">
                  <a:moveTo>
                    <a:pt x="1" y="1"/>
                  </a:moveTo>
                  <a:lnTo>
                    <a:pt x="6094" y="39844"/>
                  </a:lnTo>
                  <a:lnTo>
                    <a:pt x="8039" y="39732"/>
                  </a:lnTo>
                  <a:lnTo>
                    <a:pt x="4239" y="11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86675" y="4298225"/>
              <a:ext cx="360900" cy="959000"/>
            </a:xfrm>
            <a:custGeom>
              <a:avLst/>
              <a:gdLst/>
              <a:ahLst/>
              <a:cxnLst/>
              <a:rect l="l" t="t" r="r" b="b"/>
              <a:pathLst>
                <a:path w="14436" h="38360" extrusionOk="0">
                  <a:moveTo>
                    <a:pt x="14436" y="0"/>
                  </a:moveTo>
                  <a:lnTo>
                    <a:pt x="10062" y="382"/>
                  </a:lnTo>
                  <a:lnTo>
                    <a:pt x="0" y="38359"/>
                  </a:lnTo>
                  <a:lnTo>
                    <a:pt x="1619" y="38224"/>
                  </a:lnTo>
                  <a:lnTo>
                    <a:pt x="14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739500" y="3465900"/>
              <a:ext cx="231625" cy="205225"/>
            </a:xfrm>
            <a:custGeom>
              <a:avLst/>
              <a:gdLst/>
              <a:ahLst/>
              <a:cxnLst/>
              <a:rect l="l" t="t" r="r" b="b"/>
              <a:pathLst>
                <a:path w="9265" h="8209" extrusionOk="0">
                  <a:moveTo>
                    <a:pt x="4625" y="0"/>
                  </a:moveTo>
                  <a:cubicBezTo>
                    <a:pt x="3756" y="0"/>
                    <a:pt x="2880" y="276"/>
                    <a:pt x="2137" y="848"/>
                  </a:cubicBezTo>
                  <a:cubicBezTo>
                    <a:pt x="338" y="2230"/>
                    <a:pt x="1" y="4805"/>
                    <a:pt x="1372" y="6604"/>
                  </a:cubicBezTo>
                  <a:cubicBezTo>
                    <a:pt x="2182" y="7656"/>
                    <a:pt x="3399" y="8208"/>
                    <a:pt x="4630" y="8208"/>
                  </a:cubicBezTo>
                  <a:cubicBezTo>
                    <a:pt x="5502" y="8208"/>
                    <a:pt x="6382" y="7931"/>
                    <a:pt x="7129" y="7357"/>
                  </a:cubicBezTo>
                  <a:cubicBezTo>
                    <a:pt x="8927" y="5985"/>
                    <a:pt x="9265" y="3411"/>
                    <a:pt x="7893" y="1612"/>
                  </a:cubicBezTo>
                  <a:cubicBezTo>
                    <a:pt x="7082" y="556"/>
                    <a:pt x="5860" y="0"/>
                    <a:pt x="4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661100" y="3374650"/>
              <a:ext cx="388725" cy="387900"/>
            </a:xfrm>
            <a:custGeom>
              <a:avLst/>
              <a:gdLst/>
              <a:ahLst/>
              <a:cxnLst/>
              <a:rect l="l" t="t" r="r" b="b"/>
              <a:pathLst>
                <a:path w="15549" h="15516" extrusionOk="0">
                  <a:moveTo>
                    <a:pt x="7317" y="1214"/>
                  </a:moveTo>
                  <a:cubicBezTo>
                    <a:pt x="7329" y="1214"/>
                    <a:pt x="7341" y="1214"/>
                    <a:pt x="7353" y="1215"/>
                  </a:cubicBezTo>
                  <a:lnTo>
                    <a:pt x="8275" y="1215"/>
                  </a:lnTo>
                  <a:cubicBezTo>
                    <a:pt x="8837" y="1215"/>
                    <a:pt x="9264" y="1721"/>
                    <a:pt x="9152" y="2260"/>
                  </a:cubicBezTo>
                  <a:lnTo>
                    <a:pt x="8668" y="4655"/>
                  </a:lnTo>
                  <a:cubicBezTo>
                    <a:pt x="8592" y="5046"/>
                    <a:pt x="8243" y="5353"/>
                    <a:pt x="7844" y="5353"/>
                  </a:cubicBezTo>
                  <a:cubicBezTo>
                    <a:pt x="7831" y="5353"/>
                    <a:pt x="7817" y="5353"/>
                    <a:pt x="7803" y="5352"/>
                  </a:cubicBezTo>
                  <a:cubicBezTo>
                    <a:pt x="7375" y="5352"/>
                    <a:pt x="7016" y="5060"/>
                    <a:pt x="6948" y="4644"/>
                  </a:cubicBezTo>
                  <a:lnTo>
                    <a:pt x="6476" y="2249"/>
                  </a:lnTo>
                  <a:cubicBezTo>
                    <a:pt x="6388" y="1710"/>
                    <a:pt x="6774" y="1214"/>
                    <a:pt x="7317" y="1214"/>
                  </a:cubicBezTo>
                  <a:close/>
                  <a:moveTo>
                    <a:pt x="4146" y="2531"/>
                  </a:moveTo>
                  <a:cubicBezTo>
                    <a:pt x="4426" y="2531"/>
                    <a:pt x="4704" y="2666"/>
                    <a:pt x="4879" y="2924"/>
                  </a:cubicBezTo>
                  <a:lnTo>
                    <a:pt x="6229" y="4947"/>
                  </a:lnTo>
                  <a:cubicBezTo>
                    <a:pt x="6453" y="5296"/>
                    <a:pt x="6408" y="5768"/>
                    <a:pt x="6116" y="6060"/>
                  </a:cubicBezTo>
                  <a:cubicBezTo>
                    <a:pt x="5950" y="6226"/>
                    <a:pt x="5725" y="6313"/>
                    <a:pt x="5499" y="6313"/>
                  </a:cubicBezTo>
                  <a:cubicBezTo>
                    <a:pt x="5327" y="6313"/>
                    <a:pt x="5153" y="6263"/>
                    <a:pt x="5003" y="6161"/>
                  </a:cubicBezTo>
                  <a:lnTo>
                    <a:pt x="2991" y="4790"/>
                  </a:lnTo>
                  <a:cubicBezTo>
                    <a:pt x="2530" y="4486"/>
                    <a:pt x="2474" y="3834"/>
                    <a:pt x="2867" y="3441"/>
                  </a:cubicBezTo>
                  <a:lnTo>
                    <a:pt x="3530" y="2789"/>
                  </a:lnTo>
                  <a:cubicBezTo>
                    <a:pt x="3704" y="2615"/>
                    <a:pt x="3926" y="2531"/>
                    <a:pt x="4146" y="2531"/>
                  </a:cubicBezTo>
                  <a:close/>
                  <a:moveTo>
                    <a:pt x="11485" y="2549"/>
                  </a:moveTo>
                  <a:cubicBezTo>
                    <a:pt x="11710" y="2549"/>
                    <a:pt x="11939" y="2635"/>
                    <a:pt x="12120" y="2811"/>
                  </a:cubicBezTo>
                  <a:lnTo>
                    <a:pt x="12772" y="3474"/>
                  </a:lnTo>
                  <a:cubicBezTo>
                    <a:pt x="13165" y="3868"/>
                    <a:pt x="13098" y="4509"/>
                    <a:pt x="12637" y="4824"/>
                  </a:cubicBezTo>
                  <a:lnTo>
                    <a:pt x="10613" y="6173"/>
                  </a:lnTo>
                  <a:cubicBezTo>
                    <a:pt x="10466" y="6272"/>
                    <a:pt x="10298" y="6320"/>
                    <a:pt x="10130" y="6320"/>
                  </a:cubicBezTo>
                  <a:cubicBezTo>
                    <a:pt x="9899" y="6320"/>
                    <a:pt x="9669" y="6229"/>
                    <a:pt x="9500" y="6060"/>
                  </a:cubicBezTo>
                  <a:cubicBezTo>
                    <a:pt x="9219" y="5768"/>
                    <a:pt x="9163" y="5296"/>
                    <a:pt x="9399" y="4947"/>
                  </a:cubicBezTo>
                  <a:lnTo>
                    <a:pt x="10759" y="2935"/>
                  </a:lnTo>
                  <a:cubicBezTo>
                    <a:pt x="10933" y="2680"/>
                    <a:pt x="11207" y="2549"/>
                    <a:pt x="11485" y="2549"/>
                  </a:cubicBezTo>
                  <a:close/>
                  <a:moveTo>
                    <a:pt x="2127" y="6402"/>
                  </a:moveTo>
                  <a:cubicBezTo>
                    <a:pt x="2186" y="6402"/>
                    <a:pt x="2245" y="6408"/>
                    <a:pt x="2305" y="6420"/>
                  </a:cubicBezTo>
                  <a:lnTo>
                    <a:pt x="4700" y="6903"/>
                  </a:lnTo>
                  <a:cubicBezTo>
                    <a:pt x="5104" y="6982"/>
                    <a:pt x="5408" y="7353"/>
                    <a:pt x="5397" y="7769"/>
                  </a:cubicBezTo>
                  <a:cubicBezTo>
                    <a:pt x="5397" y="8196"/>
                    <a:pt x="5104" y="8556"/>
                    <a:pt x="4677" y="8623"/>
                  </a:cubicBezTo>
                  <a:lnTo>
                    <a:pt x="2294" y="9096"/>
                  </a:lnTo>
                  <a:cubicBezTo>
                    <a:pt x="2249" y="9102"/>
                    <a:pt x="2204" y="9105"/>
                    <a:pt x="2159" y="9105"/>
                  </a:cubicBezTo>
                  <a:cubicBezTo>
                    <a:pt x="1673" y="9105"/>
                    <a:pt x="1248" y="8723"/>
                    <a:pt x="1248" y="8208"/>
                  </a:cubicBezTo>
                  <a:lnTo>
                    <a:pt x="1248" y="7274"/>
                  </a:lnTo>
                  <a:cubicBezTo>
                    <a:pt x="1248" y="6793"/>
                    <a:pt x="1650" y="6402"/>
                    <a:pt x="2127" y="6402"/>
                  </a:cubicBezTo>
                  <a:close/>
                  <a:moveTo>
                    <a:pt x="13476" y="6419"/>
                  </a:moveTo>
                  <a:cubicBezTo>
                    <a:pt x="13964" y="6419"/>
                    <a:pt x="14378" y="6799"/>
                    <a:pt x="14368" y="7308"/>
                  </a:cubicBezTo>
                  <a:lnTo>
                    <a:pt x="14368" y="8241"/>
                  </a:lnTo>
                  <a:cubicBezTo>
                    <a:pt x="14348" y="8741"/>
                    <a:pt x="13946" y="9125"/>
                    <a:pt x="13486" y="9125"/>
                  </a:cubicBezTo>
                  <a:cubicBezTo>
                    <a:pt x="13428" y="9125"/>
                    <a:pt x="13370" y="9119"/>
                    <a:pt x="13311" y="9107"/>
                  </a:cubicBezTo>
                  <a:lnTo>
                    <a:pt x="10917" y="8635"/>
                  </a:lnTo>
                  <a:cubicBezTo>
                    <a:pt x="10512" y="8545"/>
                    <a:pt x="10197" y="8185"/>
                    <a:pt x="10220" y="7758"/>
                  </a:cubicBezTo>
                  <a:cubicBezTo>
                    <a:pt x="10220" y="7342"/>
                    <a:pt x="10512" y="6971"/>
                    <a:pt x="10939" y="6903"/>
                  </a:cubicBezTo>
                  <a:lnTo>
                    <a:pt x="13323" y="6431"/>
                  </a:lnTo>
                  <a:cubicBezTo>
                    <a:pt x="13374" y="6423"/>
                    <a:pt x="13426" y="6419"/>
                    <a:pt x="13476" y="6419"/>
                  </a:cubicBezTo>
                  <a:close/>
                  <a:moveTo>
                    <a:pt x="5486" y="9196"/>
                  </a:moveTo>
                  <a:cubicBezTo>
                    <a:pt x="5717" y="9196"/>
                    <a:pt x="5947" y="9286"/>
                    <a:pt x="6116" y="9455"/>
                  </a:cubicBezTo>
                  <a:cubicBezTo>
                    <a:pt x="6397" y="9759"/>
                    <a:pt x="6442" y="10231"/>
                    <a:pt x="6217" y="10568"/>
                  </a:cubicBezTo>
                  <a:lnTo>
                    <a:pt x="4846" y="12581"/>
                  </a:lnTo>
                  <a:cubicBezTo>
                    <a:pt x="4678" y="12835"/>
                    <a:pt x="4404" y="12967"/>
                    <a:pt x="4126" y="12967"/>
                  </a:cubicBezTo>
                  <a:cubicBezTo>
                    <a:pt x="3901" y="12967"/>
                    <a:pt x="3673" y="12881"/>
                    <a:pt x="3497" y="12704"/>
                  </a:cubicBezTo>
                  <a:lnTo>
                    <a:pt x="2845" y="12041"/>
                  </a:lnTo>
                  <a:cubicBezTo>
                    <a:pt x="2451" y="11648"/>
                    <a:pt x="2519" y="11007"/>
                    <a:pt x="2980" y="10692"/>
                  </a:cubicBezTo>
                  <a:lnTo>
                    <a:pt x="5003" y="9343"/>
                  </a:lnTo>
                  <a:cubicBezTo>
                    <a:pt x="5150" y="9244"/>
                    <a:pt x="5318" y="9196"/>
                    <a:pt x="5486" y="9196"/>
                  </a:cubicBezTo>
                  <a:close/>
                  <a:moveTo>
                    <a:pt x="10125" y="9205"/>
                  </a:moveTo>
                  <a:cubicBezTo>
                    <a:pt x="10298" y="9205"/>
                    <a:pt x="10472" y="9257"/>
                    <a:pt x="10624" y="9365"/>
                  </a:cubicBezTo>
                  <a:lnTo>
                    <a:pt x="12637" y="10726"/>
                  </a:lnTo>
                  <a:cubicBezTo>
                    <a:pt x="13086" y="11029"/>
                    <a:pt x="13154" y="11693"/>
                    <a:pt x="12760" y="12075"/>
                  </a:cubicBezTo>
                  <a:lnTo>
                    <a:pt x="12097" y="12738"/>
                  </a:lnTo>
                  <a:cubicBezTo>
                    <a:pt x="11926" y="12909"/>
                    <a:pt x="11708" y="12991"/>
                    <a:pt x="11491" y="12991"/>
                  </a:cubicBezTo>
                  <a:cubicBezTo>
                    <a:pt x="11208" y="12991"/>
                    <a:pt x="10926" y="12853"/>
                    <a:pt x="10748" y="12592"/>
                  </a:cubicBezTo>
                  <a:lnTo>
                    <a:pt x="9399" y="10568"/>
                  </a:lnTo>
                  <a:cubicBezTo>
                    <a:pt x="9163" y="10220"/>
                    <a:pt x="9219" y="9759"/>
                    <a:pt x="9511" y="9455"/>
                  </a:cubicBezTo>
                  <a:cubicBezTo>
                    <a:pt x="9682" y="9291"/>
                    <a:pt x="9902" y="9205"/>
                    <a:pt x="10125" y="9205"/>
                  </a:cubicBezTo>
                  <a:close/>
                  <a:moveTo>
                    <a:pt x="7791" y="10175"/>
                  </a:moveTo>
                  <a:cubicBezTo>
                    <a:pt x="7799" y="10175"/>
                    <a:pt x="7806" y="10175"/>
                    <a:pt x="7814" y="10175"/>
                  </a:cubicBezTo>
                  <a:cubicBezTo>
                    <a:pt x="8241" y="10175"/>
                    <a:pt x="8601" y="10467"/>
                    <a:pt x="8668" y="10894"/>
                  </a:cubicBezTo>
                  <a:lnTo>
                    <a:pt x="9140" y="13278"/>
                  </a:lnTo>
                  <a:cubicBezTo>
                    <a:pt x="9219" y="13817"/>
                    <a:pt x="8814" y="14323"/>
                    <a:pt x="8252" y="14323"/>
                  </a:cubicBezTo>
                  <a:lnTo>
                    <a:pt x="7319" y="14323"/>
                  </a:lnTo>
                  <a:cubicBezTo>
                    <a:pt x="6779" y="14323"/>
                    <a:pt x="6352" y="13817"/>
                    <a:pt x="6465" y="13267"/>
                  </a:cubicBezTo>
                  <a:lnTo>
                    <a:pt x="6948" y="10883"/>
                  </a:lnTo>
                  <a:cubicBezTo>
                    <a:pt x="7025" y="10475"/>
                    <a:pt x="7385" y="10175"/>
                    <a:pt x="7791" y="10175"/>
                  </a:cubicBezTo>
                  <a:close/>
                  <a:moveTo>
                    <a:pt x="7759" y="1"/>
                  </a:moveTo>
                  <a:cubicBezTo>
                    <a:pt x="3485" y="1"/>
                    <a:pt x="11" y="3470"/>
                    <a:pt x="11" y="7747"/>
                  </a:cubicBezTo>
                  <a:cubicBezTo>
                    <a:pt x="0" y="12030"/>
                    <a:pt x="3474" y="15515"/>
                    <a:pt x="7758" y="15515"/>
                  </a:cubicBezTo>
                  <a:cubicBezTo>
                    <a:pt x="7764" y="15515"/>
                    <a:pt x="7771" y="15515"/>
                    <a:pt x="7778" y="15515"/>
                  </a:cubicBezTo>
                  <a:cubicBezTo>
                    <a:pt x="12052" y="15515"/>
                    <a:pt x="15526" y="12045"/>
                    <a:pt x="15526" y="7769"/>
                  </a:cubicBezTo>
                  <a:cubicBezTo>
                    <a:pt x="15549" y="3497"/>
                    <a:pt x="12075" y="12"/>
                    <a:pt x="7780" y="1"/>
                  </a:cubicBezTo>
                  <a:cubicBezTo>
                    <a:pt x="7773" y="1"/>
                    <a:pt x="7766" y="1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830575" y="3543575"/>
              <a:ext cx="49775" cy="50050"/>
            </a:xfrm>
            <a:custGeom>
              <a:avLst/>
              <a:gdLst/>
              <a:ahLst/>
              <a:cxnLst/>
              <a:rect l="l" t="t" r="r" b="b"/>
              <a:pathLst>
                <a:path w="1991" h="2002" extrusionOk="0">
                  <a:moveTo>
                    <a:pt x="990" y="0"/>
                  </a:moveTo>
                  <a:cubicBezTo>
                    <a:pt x="450" y="0"/>
                    <a:pt x="0" y="450"/>
                    <a:pt x="0" y="1001"/>
                  </a:cubicBezTo>
                  <a:cubicBezTo>
                    <a:pt x="0" y="1552"/>
                    <a:pt x="450" y="2001"/>
                    <a:pt x="990" y="2001"/>
                  </a:cubicBezTo>
                  <a:cubicBezTo>
                    <a:pt x="1541" y="2001"/>
                    <a:pt x="1990" y="1552"/>
                    <a:pt x="1990" y="1001"/>
                  </a:cubicBezTo>
                  <a:cubicBezTo>
                    <a:pt x="1990" y="450"/>
                    <a:pt x="1541" y="0"/>
                    <a:pt x="990" y="0"/>
                  </a:cubicBezTo>
                  <a:close/>
                </a:path>
              </a:pathLst>
            </a:custGeom>
            <a:solidFill>
              <a:srgbClr val="75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840400" y="3553400"/>
              <a:ext cx="30100" cy="30375"/>
            </a:xfrm>
            <a:custGeom>
              <a:avLst/>
              <a:gdLst/>
              <a:ahLst/>
              <a:cxnLst/>
              <a:rect l="l" t="t" r="r" b="b"/>
              <a:pathLst>
                <a:path w="1204" h="1215" extrusionOk="0">
                  <a:moveTo>
                    <a:pt x="597" y="1"/>
                  </a:moveTo>
                  <a:cubicBezTo>
                    <a:pt x="260" y="1"/>
                    <a:pt x="1" y="271"/>
                    <a:pt x="1" y="608"/>
                  </a:cubicBezTo>
                  <a:cubicBezTo>
                    <a:pt x="1" y="945"/>
                    <a:pt x="260" y="1215"/>
                    <a:pt x="597" y="1215"/>
                  </a:cubicBezTo>
                  <a:cubicBezTo>
                    <a:pt x="934" y="1215"/>
                    <a:pt x="1204" y="945"/>
                    <a:pt x="1204" y="608"/>
                  </a:cubicBezTo>
                  <a:cubicBezTo>
                    <a:pt x="1204" y="282"/>
                    <a:pt x="934" y="1"/>
                    <a:pt x="597" y="1"/>
                  </a:cubicBez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903925" y="3393650"/>
              <a:ext cx="78725" cy="48200"/>
            </a:xfrm>
            <a:custGeom>
              <a:avLst/>
              <a:gdLst/>
              <a:ahLst/>
              <a:cxnLst/>
              <a:rect l="l" t="t" r="r" b="b"/>
              <a:pathLst>
                <a:path w="3149" h="1928" extrusionOk="0">
                  <a:moveTo>
                    <a:pt x="156" y="0"/>
                  </a:moveTo>
                  <a:cubicBezTo>
                    <a:pt x="88" y="0"/>
                    <a:pt x="22" y="52"/>
                    <a:pt x="12" y="129"/>
                  </a:cubicBezTo>
                  <a:cubicBezTo>
                    <a:pt x="1" y="207"/>
                    <a:pt x="57" y="297"/>
                    <a:pt x="136" y="309"/>
                  </a:cubicBezTo>
                  <a:cubicBezTo>
                    <a:pt x="158" y="309"/>
                    <a:pt x="1485" y="578"/>
                    <a:pt x="2845" y="1883"/>
                  </a:cubicBezTo>
                  <a:cubicBezTo>
                    <a:pt x="2879" y="1916"/>
                    <a:pt x="2924" y="1927"/>
                    <a:pt x="2969" y="1927"/>
                  </a:cubicBezTo>
                  <a:cubicBezTo>
                    <a:pt x="3002" y="1927"/>
                    <a:pt x="3047" y="1916"/>
                    <a:pt x="3081" y="1883"/>
                  </a:cubicBezTo>
                  <a:cubicBezTo>
                    <a:pt x="3149" y="1826"/>
                    <a:pt x="3149" y="1714"/>
                    <a:pt x="3081" y="1658"/>
                  </a:cubicBezTo>
                  <a:cubicBezTo>
                    <a:pt x="1631" y="286"/>
                    <a:pt x="248" y="16"/>
                    <a:pt x="192" y="5"/>
                  </a:cubicBezTo>
                  <a:cubicBezTo>
                    <a:pt x="180" y="2"/>
                    <a:pt x="168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728275" y="3694875"/>
              <a:ext cx="62425" cy="43775"/>
            </a:xfrm>
            <a:custGeom>
              <a:avLst/>
              <a:gdLst/>
              <a:ahLst/>
              <a:cxnLst/>
              <a:rect l="l" t="t" r="r" b="b"/>
              <a:pathLst>
                <a:path w="2497" h="1751" extrusionOk="0">
                  <a:moveTo>
                    <a:pt x="179" y="1"/>
                  </a:moveTo>
                  <a:cubicBezTo>
                    <a:pt x="140" y="1"/>
                    <a:pt x="100" y="15"/>
                    <a:pt x="68" y="42"/>
                  </a:cubicBezTo>
                  <a:cubicBezTo>
                    <a:pt x="0" y="87"/>
                    <a:pt x="0" y="188"/>
                    <a:pt x="56" y="266"/>
                  </a:cubicBezTo>
                  <a:cubicBezTo>
                    <a:pt x="1147" y="1514"/>
                    <a:pt x="2249" y="1739"/>
                    <a:pt x="2294" y="1750"/>
                  </a:cubicBezTo>
                  <a:lnTo>
                    <a:pt x="2316" y="1750"/>
                  </a:lnTo>
                  <a:cubicBezTo>
                    <a:pt x="2384" y="1750"/>
                    <a:pt x="2462" y="1705"/>
                    <a:pt x="2485" y="1627"/>
                  </a:cubicBezTo>
                  <a:cubicBezTo>
                    <a:pt x="2496" y="1526"/>
                    <a:pt x="2440" y="1447"/>
                    <a:pt x="2361" y="1424"/>
                  </a:cubicBezTo>
                  <a:cubicBezTo>
                    <a:pt x="2350" y="1424"/>
                    <a:pt x="1316" y="1211"/>
                    <a:pt x="293" y="53"/>
                  </a:cubicBezTo>
                  <a:cubicBezTo>
                    <a:pt x="263" y="18"/>
                    <a:pt x="221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1107700" y="3304675"/>
              <a:ext cx="329425" cy="300125"/>
            </a:xfrm>
            <a:custGeom>
              <a:avLst/>
              <a:gdLst/>
              <a:ahLst/>
              <a:cxnLst/>
              <a:rect l="l" t="t" r="r" b="b"/>
              <a:pathLst>
                <a:path w="13177" h="12005" extrusionOk="0">
                  <a:moveTo>
                    <a:pt x="6590" y="0"/>
                  </a:moveTo>
                  <a:cubicBezTo>
                    <a:pt x="5054" y="0"/>
                    <a:pt x="3519" y="585"/>
                    <a:pt x="2350" y="1754"/>
                  </a:cubicBezTo>
                  <a:cubicBezTo>
                    <a:pt x="1" y="4104"/>
                    <a:pt x="1" y="7904"/>
                    <a:pt x="2350" y="10242"/>
                  </a:cubicBezTo>
                  <a:cubicBezTo>
                    <a:pt x="3519" y="11417"/>
                    <a:pt x="5054" y="12004"/>
                    <a:pt x="6590" y="12004"/>
                  </a:cubicBezTo>
                  <a:cubicBezTo>
                    <a:pt x="8126" y="12004"/>
                    <a:pt x="9663" y="11417"/>
                    <a:pt x="10838" y="10242"/>
                  </a:cubicBezTo>
                  <a:cubicBezTo>
                    <a:pt x="13177" y="7904"/>
                    <a:pt x="13177" y="4104"/>
                    <a:pt x="10838" y="1754"/>
                  </a:cubicBezTo>
                  <a:cubicBezTo>
                    <a:pt x="9663" y="585"/>
                    <a:pt x="8126" y="0"/>
                    <a:pt x="6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1045300" y="3244525"/>
              <a:ext cx="454225" cy="420550"/>
            </a:xfrm>
            <a:custGeom>
              <a:avLst/>
              <a:gdLst/>
              <a:ahLst/>
              <a:cxnLst/>
              <a:rect l="l" t="t" r="r" b="b"/>
              <a:pathLst>
                <a:path w="18169" h="16822" extrusionOk="0">
                  <a:moveTo>
                    <a:pt x="9650" y="1310"/>
                  </a:moveTo>
                  <a:cubicBezTo>
                    <a:pt x="9708" y="1310"/>
                    <a:pt x="9767" y="1315"/>
                    <a:pt x="9827" y="1327"/>
                  </a:cubicBezTo>
                  <a:lnTo>
                    <a:pt x="10827" y="1496"/>
                  </a:lnTo>
                  <a:cubicBezTo>
                    <a:pt x="11423" y="1597"/>
                    <a:pt x="11772" y="2215"/>
                    <a:pt x="11547" y="2777"/>
                  </a:cubicBezTo>
                  <a:lnTo>
                    <a:pt x="10614" y="5239"/>
                  </a:lnTo>
                  <a:cubicBezTo>
                    <a:pt x="10465" y="5605"/>
                    <a:pt x="10117" y="5849"/>
                    <a:pt x="9729" y="5849"/>
                  </a:cubicBezTo>
                  <a:cubicBezTo>
                    <a:pt x="9676" y="5849"/>
                    <a:pt x="9622" y="5845"/>
                    <a:pt x="9568" y="5835"/>
                  </a:cubicBezTo>
                  <a:cubicBezTo>
                    <a:pt x="9118" y="5768"/>
                    <a:pt x="8770" y="5374"/>
                    <a:pt x="8770" y="4924"/>
                  </a:cubicBezTo>
                  <a:lnTo>
                    <a:pt x="8725" y="2283"/>
                  </a:lnTo>
                  <a:cubicBezTo>
                    <a:pt x="8705" y="1737"/>
                    <a:pt x="9138" y="1310"/>
                    <a:pt x="9650" y="1310"/>
                  </a:cubicBezTo>
                  <a:close/>
                  <a:moveTo>
                    <a:pt x="5992" y="2136"/>
                  </a:moveTo>
                  <a:cubicBezTo>
                    <a:pt x="6355" y="2136"/>
                    <a:pt x="6707" y="2347"/>
                    <a:pt x="6870" y="2710"/>
                  </a:cubicBezTo>
                  <a:lnTo>
                    <a:pt x="7949" y="5104"/>
                  </a:lnTo>
                  <a:cubicBezTo>
                    <a:pt x="8129" y="5532"/>
                    <a:pt x="7994" y="6026"/>
                    <a:pt x="7623" y="6285"/>
                  </a:cubicBezTo>
                  <a:cubicBezTo>
                    <a:pt x="7452" y="6405"/>
                    <a:pt x="7257" y="6463"/>
                    <a:pt x="7065" y="6463"/>
                  </a:cubicBezTo>
                  <a:cubicBezTo>
                    <a:pt x="6827" y="6463"/>
                    <a:pt x="6594" y="6374"/>
                    <a:pt x="6420" y="6206"/>
                  </a:cubicBezTo>
                  <a:lnTo>
                    <a:pt x="4509" y="4374"/>
                  </a:lnTo>
                  <a:cubicBezTo>
                    <a:pt x="4070" y="3969"/>
                    <a:pt x="4127" y="3249"/>
                    <a:pt x="4621" y="2901"/>
                  </a:cubicBezTo>
                  <a:lnTo>
                    <a:pt x="5442" y="2316"/>
                  </a:lnTo>
                  <a:cubicBezTo>
                    <a:pt x="5611" y="2193"/>
                    <a:pt x="5803" y="2136"/>
                    <a:pt x="5992" y="2136"/>
                  </a:cubicBezTo>
                  <a:close/>
                  <a:moveTo>
                    <a:pt x="13860" y="3492"/>
                  </a:moveTo>
                  <a:cubicBezTo>
                    <a:pt x="14160" y="3492"/>
                    <a:pt x="14460" y="3632"/>
                    <a:pt x="14650" y="3901"/>
                  </a:cubicBezTo>
                  <a:lnTo>
                    <a:pt x="15246" y="4733"/>
                  </a:lnTo>
                  <a:cubicBezTo>
                    <a:pt x="15594" y="5217"/>
                    <a:pt x="15392" y="5903"/>
                    <a:pt x="14852" y="6150"/>
                  </a:cubicBezTo>
                  <a:lnTo>
                    <a:pt x="12446" y="7229"/>
                  </a:lnTo>
                  <a:cubicBezTo>
                    <a:pt x="12317" y="7284"/>
                    <a:pt x="12182" y="7310"/>
                    <a:pt x="12050" y="7310"/>
                  </a:cubicBezTo>
                  <a:cubicBezTo>
                    <a:pt x="11747" y="7310"/>
                    <a:pt x="11457" y="7170"/>
                    <a:pt x="11277" y="6903"/>
                  </a:cubicBezTo>
                  <a:cubicBezTo>
                    <a:pt x="10996" y="6532"/>
                    <a:pt x="11030" y="6026"/>
                    <a:pt x="11344" y="5700"/>
                  </a:cubicBezTo>
                  <a:lnTo>
                    <a:pt x="13177" y="3789"/>
                  </a:lnTo>
                  <a:cubicBezTo>
                    <a:pt x="13361" y="3590"/>
                    <a:pt x="13610" y="3492"/>
                    <a:pt x="13860" y="3492"/>
                  </a:cubicBezTo>
                  <a:close/>
                  <a:moveTo>
                    <a:pt x="3154" y="5918"/>
                  </a:moveTo>
                  <a:cubicBezTo>
                    <a:pt x="3268" y="5918"/>
                    <a:pt x="3384" y="5938"/>
                    <a:pt x="3497" y="5981"/>
                  </a:cubicBezTo>
                  <a:lnTo>
                    <a:pt x="5948" y="6903"/>
                  </a:lnTo>
                  <a:cubicBezTo>
                    <a:pt x="6375" y="7072"/>
                    <a:pt x="6623" y="7510"/>
                    <a:pt x="6555" y="7960"/>
                  </a:cubicBezTo>
                  <a:cubicBezTo>
                    <a:pt x="6488" y="8410"/>
                    <a:pt x="6094" y="8747"/>
                    <a:pt x="5644" y="8747"/>
                  </a:cubicBezTo>
                  <a:lnTo>
                    <a:pt x="3002" y="8803"/>
                  </a:lnTo>
                  <a:cubicBezTo>
                    <a:pt x="2979" y="8805"/>
                    <a:pt x="2956" y="8806"/>
                    <a:pt x="2933" y="8806"/>
                  </a:cubicBezTo>
                  <a:cubicBezTo>
                    <a:pt x="2361" y="8806"/>
                    <a:pt x="1939" y="8275"/>
                    <a:pt x="2047" y="7713"/>
                  </a:cubicBezTo>
                  <a:lnTo>
                    <a:pt x="2215" y="6712"/>
                  </a:lnTo>
                  <a:cubicBezTo>
                    <a:pt x="2287" y="6236"/>
                    <a:pt x="2703" y="5918"/>
                    <a:pt x="3154" y="5918"/>
                  </a:cubicBezTo>
                  <a:close/>
                  <a:moveTo>
                    <a:pt x="15276" y="8016"/>
                  </a:moveTo>
                  <a:cubicBezTo>
                    <a:pt x="15873" y="8016"/>
                    <a:pt x="16324" y="8540"/>
                    <a:pt x="16212" y="9129"/>
                  </a:cubicBezTo>
                  <a:lnTo>
                    <a:pt x="16044" y="10130"/>
                  </a:lnTo>
                  <a:cubicBezTo>
                    <a:pt x="15963" y="10587"/>
                    <a:pt x="15553" y="10901"/>
                    <a:pt x="15105" y="10901"/>
                  </a:cubicBezTo>
                  <a:cubicBezTo>
                    <a:pt x="14992" y="10901"/>
                    <a:pt x="14876" y="10881"/>
                    <a:pt x="14762" y="10838"/>
                  </a:cubicBezTo>
                  <a:lnTo>
                    <a:pt x="12300" y="9916"/>
                  </a:lnTo>
                  <a:cubicBezTo>
                    <a:pt x="11884" y="9747"/>
                    <a:pt x="11625" y="9309"/>
                    <a:pt x="11704" y="8859"/>
                  </a:cubicBezTo>
                  <a:cubicBezTo>
                    <a:pt x="11772" y="8410"/>
                    <a:pt x="12165" y="8072"/>
                    <a:pt x="12615" y="8072"/>
                  </a:cubicBezTo>
                  <a:lnTo>
                    <a:pt x="15257" y="8016"/>
                  </a:lnTo>
                  <a:cubicBezTo>
                    <a:pt x="15263" y="8016"/>
                    <a:pt x="15269" y="8016"/>
                    <a:pt x="15276" y="8016"/>
                  </a:cubicBezTo>
                  <a:close/>
                  <a:moveTo>
                    <a:pt x="6204" y="9509"/>
                  </a:moveTo>
                  <a:cubicBezTo>
                    <a:pt x="6507" y="9509"/>
                    <a:pt x="6802" y="9650"/>
                    <a:pt x="6982" y="9916"/>
                  </a:cubicBezTo>
                  <a:cubicBezTo>
                    <a:pt x="7263" y="10298"/>
                    <a:pt x="7218" y="10804"/>
                    <a:pt x="6904" y="11119"/>
                  </a:cubicBezTo>
                  <a:lnTo>
                    <a:pt x="5082" y="13030"/>
                  </a:lnTo>
                  <a:cubicBezTo>
                    <a:pt x="4898" y="13230"/>
                    <a:pt x="4649" y="13327"/>
                    <a:pt x="4399" y="13327"/>
                  </a:cubicBezTo>
                  <a:cubicBezTo>
                    <a:pt x="4100" y="13327"/>
                    <a:pt x="3800" y="13187"/>
                    <a:pt x="3610" y="12918"/>
                  </a:cubicBezTo>
                  <a:lnTo>
                    <a:pt x="3014" y="12097"/>
                  </a:lnTo>
                  <a:cubicBezTo>
                    <a:pt x="2665" y="11602"/>
                    <a:pt x="2856" y="10917"/>
                    <a:pt x="3407" y="10669"/>
                  </a:cubicBezTo>
                  <a:lnTo>
                    <a:pt x="5813" y="9590"/>
                  </a:lnTo>
                  <a:cubicBezTo>
                    <a:pt x="5939" y="9536"/>
                    <a:pt x="6072" y="9509"/>
                    <a:pt x="6204" y="9509"/>
                  </a:cubicBezTo>
                  <a:close/>
                  <a:moveTo>
                    <a:pt x="11181" y="10369"/>
                  </a:moveTo>
                  <a:cubicBezTo>
                    <a:pt x="11420" y="10369"/>
                    <a:pt x="11657" y="10460"/>
                    <a:pt x="11839" y="10636"/>
                  </a:cubicBezTo>
                  <a:lnTo>
                    <a:pt x="13750" y="12457"/>
                  </a:lnTo>
                  <a:cubicBezTo>
                    <a:pt x="14189" y="12862"/>
                    <a:pt x="14133" y="13570"/>
                    <a:pt x="13638" y="13918"/>
                  </a:cubicBezTo>
                  <a:lnTo>
                    <a:pt x="12806" y="14514"/>
                  </a:lnTo>
                  <a:cubicBezTo>
                    <a:pt x="12642" y="14632"/>
                    <a:pt x="12454" y="14687"/>
                    <a:pt x="12268" y="14687"/>
                  </a:cubicBezTo>
                  <a:cubicBezTo>
                    <a:pt x="11903" y="14687"/>
                    <a:pt x="11546" y="14478"/>
                    <a:pt x="11389" y="14121"/>
                  </a:cubicBezTo>
                  <a:lnTo>
                    <a:pt x="10310" y="11715"/>
                  </a:lnTo>
                  <a:cubicBezTo>
                    <a:pt x="10130" y="11288"/>
                    <a:pt x="10254" y="10804"/>
                    <a:pt x="10636" y="10546"/>
                  </a:cubicBezTo>
                  <a:cubicBezTo>
                    <a:pt x="10800" y="10426"/>
                    <a:pt x="10991" y="10369"/>
                    <a:pt x="11181" y="10369"/>
                  </a:cubicBezTo>
                  <a:close/>
                  <a:moveTo>
                    <a:pt x="8533" y="10973"/>
                  </a:moveTo>
                  <a:cubicBezTo>
                    <a:pt x="8581" y="10973"/>
                    <a:pt x="8631" y="10977"/>
                    <a:pt x="8680" y="10984"/>
                  </a:cubicBezTo>
                  <a:cubicBezTo>
                    <a:pt x="9130" y="11052"/>
                    <a:pt x="9467" y="11445"/>
                    <a:pt x="9467" y="11895"/>
                  </a:cubicBezTo>
                  <a:lnTo>
                    <a:pt x="9523" y="14537"/>
                  </a:lnTo>
                  <a:cubicBezTo>
                    <a:pt x="9543" y="15082"/>
                    <a:pt x="9119" y="15509"/>
                    <a:pt x="8601" y="15509"/>
                  </a:cubicBezTo>
                  <a:cubicBezTo>
                    <a:pt x="8542" y="15509"/>
                    <a:pt x="8482" y="15504"/>
                    <a:pt x="8421" y="15492"/>
                  </a:cubicBezTo>
                  <a:lnTo>
                    <a:pt x="7432" y="15324"/>
                  </a:lnTo>
                  <a:cubicBezTo>
                    <a:pt x="6836" y="15223"/>
                    <a:pt x="6488" y="14604"/>
                    <a:pt x="6701" y="14042"/>
                  </a:cubicBezTo>
                  <a:lnTo>
                    <a:pt x="7623" y="11591"/>
                  </a:lnTo>
                  <a:cubicBezTo>
                    <a:pt x="7773" y="11211"/>
                    <a:pt x="8137" y="10973"/>
                    <a:pt x="8533" y="10973"/>
                  </a:cubicBezTo>
                  <a:close/>
                  <a:moveTo>
                    <a:pt x="9066" y="1"/>
                  </a:moveTo>
                  <a:cubicBezTo>
                    <a:pt x="5050" y="1"/>
                    <a:pt x="1503" y="2890"/>
                    <a:pt x="799" y="6993"/>
                  </a:cubicBezTo>
                  <a:cubicBezTo>
                    <a:pt x="1" y="11569"/>
                    <a:pt x="3081" y="15920"/>
                    <a:pt x="7668" y="16695"/>
                  </a:cubicBezTo>
                  <a:cubicBezTo>
                    <a:pt x="8155" y="16780"/>
                    <a:pt x="8639" y="16821"/>
                    <a:pt x="9116" y="16821"/>
                  </a:cubicBezTo>
                  <a:cubicBezTo>
                    <a:pt x="13129" y="16821"/>
                    <a:pt x="16678" y="13925"/>
                    <a:pt x="17382" y="9826"/>
                  </a:cubicBezTo>
                  <a:cubicBezTo>
                    <a:pt x="18169" y="5251"/>
                    <a:pt x="15088" y="888"/>
                    <a:pt x="10501" y="124"/>
                  </a:cubicBezTo>
                  <a:cubicBezTo>
                    <a:pt x="10019" y="41"/>
                    <a:pt x="9539" y="1"/>
                    <a:pt x="9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1241775" y="3427575"/>
              <a:ext cx="61300" cy="54175"/>
            </a:xfrm>
            <a:custGeom>
              <a:avLst/>
              <a:gdLst/>
              <a:ahLst/>
              <a:cxnLst/>
              <a:rect l="l" t="t" r="r" b="b"/>
              <a:pathLst>
                <a:path w="2452" h="2167" extrusionOk="0">
                  <a:moveTo>
                    <a:pt x="1222" y="0"/>
                  </a:moveTo>
                  <a:cubicBezTo>
                    <a:pt x="1006" y="0"/>
                    <a:pt x="787" y="65"/>
                    <a:pt x="596" y="199"/>
                  </a:cubicBezTo>
                  <a:cubicBezTo>
                    <a:pt x="113" y="548"/>
                    <a:pt x="0" y="1223"/>
                    <a:pt x="337" y="1706"/>
                  </a:cubicBezTo>
                  <a:cubicBezTo>
                    <a:pt x="550" y="2007"/>
                    <a:pt x="883" y="2167"/>
                    <a:pt x="1223" y="2167"/>
                  </a:cubicBezTo>
                  <a:cubicBezTo>
                    <a:pt x="1441" y="2167"/>
                    <a:pt x="1662" y="2101"/>
                    <a:pt x="1855" y="1965"/>
                  </a:cubicBezTo>
                  <a:cubicBezTo>
                    <a:pt x="2339" y="1616"/>
                    <a:pt x="2451" y="941"/>
                    <a:pt x="2114" y="458"/>
                  </a:cubicBezTo>
                  <a:cubicBezTo>
                    <a:pt x="1900" y="162"/>
                    <a:pt x="1564" y="0"/>
                    <a:pt x="1222" y="0"/>
                  </a:cubicBezTo>
                  <a:close/>
                </a:path>
              </a:pathLst>
            </a:custGeom>
            <a:solidFill>
              <a:srgbClr val="75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1254975" y="3437975"/>
              <a:ext cx="35450" cy="32750"/>
            </a:xfrm>
            <a:custGeom>
              <a:avLst/>
              <a:gdLst/>
              <a:ahLst/>
              <a:cxnLst/>
              <a:rect l="l" t="t" r="r" b="b"/>
              <a:pathLst>
                <a:path w="1418" h="1310" extrusionOk="0">
                  <a:moveTo>
                    <a:pt x="708" y="0"/>
                  </a:moveTo>
                  <a:cubicBezTo>
                    <a:pt x="388" y="0"/>
                    <a:pt x="108" y="233"/>
                    <a:pt x="57" y="548"/>
                  </a:cubicBezTo>
                  <a:cubicBezTo>
                    <a:pt x="1" y="908"/>
                    <a:pt x="237" y="1245"/>
                    <a:pt x="585" y="1301"/>
                  </a:cubicBezTo>
                  <a:cubicBezTo>
                    <a:pt x="622" y="1307"/>
                    <a:pt x="658" y="1309"/>
                    <a:pt x="694" y="1309"/>
                  </a:cubicBezTo>
                  <a:cubicBezTo>
                    <a:pt x="1020" y="1309"/>
                    <a:pt x="1299" y="1087"/>
                    <a:pt x="1350" y="773"/>
                  </a:cubicBezTo>
                  <a:cubicBezTo>
                    <a:pt x="1417" y="424"/>
                    <a:pt x="1159" y="87"/>
                    <a:pt x="810" y="8"/>
                  </a:cubicBezTo>
                  <a:cubicBezTo>
                    <a:pt x="776" y="3"/>
                    <a:pt x="741" y="0"/>
                    <a:pt x="708" y="0"/>
                  </a:cubicBez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355025" y="3276725"/>
              <a:ext cx="77600" cy="64325"/>
            </a:xfrm>
            <a:custGeom>
              <a:avLst/>
              <a:gdLst/>
              <a:ahLst/>
              <a:cxnLst/>
              <a:rect l="l" t="t" r="r" b="b"/>
              <a:pathLst>
                <a:path w="3104" h="2573" extrusionOk="0">
                  <a:moveTo>
                    <a:pt x="197" y="0"/>
                  </a:moveTo>
                  <a:cubicBezTo>
                    <a:pt x="124" y="0"/>
                    <a:pt x="60" y="47"/>
                    <a:pt x="35" y="106"/>
                  </a:cubicBezTo>
                  <a:cubicBezTo>
                    <a:pt x="1" y="196"/>
                    <a:pt x="57" y="309"/>
                    <a:pt x="136" y="331"/>
                  </a:cubicBezTo>
                  <a:cubicBezTo>
                    <a:pt x="158" y="331"/>
                    <a:pt x="1530" y="860"/>
                    <a:pt x="2755" y="2501"/>
                  </a:cubicBezTo>
                  <a:cubicBezTo>
                    <a:pt x="2778" y="2546"/>
                    <a:pt x="2823" y="2557"/>
                    <a:pt x="2868" y="2568"/>
                  </a:cubicBezTo>
                  <a:cubicBezTo>
                    <a:pt x="2880" y="2571"/>
                    <a:pt x="2893" y="2573"/>
                    <a:pt x="2906" y="2573"/>
                  </a:cubicBezTo>
                  <a:cubicBezTo>
                    <a:pt x="2941" y="2573"/>
                    <a:pt x="2978" y="2562"/>
                    <a:pt x="3003" y="2546"/>
                  </a:cubicBezTo>
                  <a:cubicBezTo>
                    <a:pt x="3093" y="2490"/>
                    <a:pt x="3104" y="2389"/>
                    <a:pt x="3048" y="2299"/>
                  </a:cubicBezTo>
                  <a:cubicBezTo>
                    <a:pt x="1744" y="556"/>
                    <a:pt x="316" y="39"/>
                    <a:pt x="271" y="16"/>
                  </a:cubicBezTo>
                  <a:cubicBezTo>
                    <a:pt x="246" y="5"/>
                    <a:pt x="221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1112475" y="3567250"/>
              <a:ext cx="61300" cy="57050"/>
            </a:xfrm>
            <a:custGeom>
              <a:avLst/>
              <a:gdLst/>
              <a:ahLst/>
              <a:cxnLst/>
              <a:rect l="l" t="t" r="r" b="b"/>
              <a:pathLst>
                <a:path w="2452" h="2282" extrusionOk="0">
                  <a:moveTo>
                    <a:pt x="216" y="1"/>
                  </a:moveTo>
                  <a:cubicBezTo>
                    <a:pt x="182" y="1"/>
                    <a:pt x="146" y="11"/>
                    <a:pt x="113" y="31"/>
                  </a:cubicBezTo>
                  <a:cubicBezTo>
                    <a:pt x="34" y="65"/>
                    <a:pt x="1" y="177"/>
                    <a:pt x="57" y="267"/>
                  </a:cubicBezTo>
                  <a:cubicBezTo>
                    <a:pt x="1001" y="1796"/>
                    <a:pt x="2137" y="2246"/>
                    <a:pt x="2182" y="2257"/>
                  </a:cubicBezTo>
                  <a:cubicBezTo>
                    <a:pt x="2182" y="2280"/>
                    <a:pt x="2193" y="2280"/>
                    <a:pt x="2215" y="2280"/>
                  </a:cubicBezTo>
                  <a:cubicBezTo>
                    <a:pt x="2222" y="2281"/>
                    <a:pt x="2229" y="2281"/>
                    <a:pt x="2236" y="2281"/>
                  </a:cubicBezTo>
                  <a:cubicBezTo>
                    <a:pt x="2309" y="2281"/>
                    <a:pt x="2386" y="2229"/>
                    <a:pt x="2407" y="2167"/>
                  </a:cubicBezTo>
                  <a:cubicBezTo>
                    <a:pt x="2452" y="2077"/>
                    <a:pt x="2395" y="1965"/>
                    <a:pt x="2305" y="1943"/>
                  </a:cubicBezTo>
                  <a:cubicBezTo>
                    <a:pt x="2294" y="1920"/>
                    <a:pt x="1237" y="1515"/>
                    <a:pt x="349" y="88"/>
                  </a:cubicBezTo>
                  <a:cubicBezTo>
                    <a:pt x="328" y="31"/>
                    <a:pt x="275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1398875" y="3735825"/>
              <a:ext cx="440725" cy="286700"/>
            </a:xfrm>
            <a:custGeom>
              <a:avLst/>
              <a:gdLst/>
              <a:ahLst/>
              <a:cxnLst/>
              <a:rect l="l" t="t" r="r" b="b"/>
              <a:pathLst>
                <a:path w="17629" h="11468" extrusionOk="0">
                  <a:moveTo>
                    <a:pt x="16763" y="0"/>
                  </a:moveTo>
                  <a:lnTo>
                    <a:pt x="1" y="3463"/>
                  </a:lnTo>
                  <a:lnTo>
                    <a:pt x="619" y="11467"/>
                  </a:lnTo>
                  <a:lnTo>
                    <a:pt x="17629" y="11029"/>
                  </a:lnTo>
                  <a:lnTo>
                    <a:pt x="1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660825" y="3589100"/>
              <a:ext cx="896600" cy="763675"/>
            </a:xfrm>
            <a:custGeom>
              <a:avLst/>
              <a:gdLst/>
              <a:ahLst/>
              <a:cxnLst/>
              <a:rect l="l" t="t" r="r" b="b"/>
              <a:pathLst>
                <a:path w="35864" h="30547" extrusionOk="0">
                  <a:moveTo>
                    <a:pt x="33729" y="1"/>
                  </a:moveTo>
                  <a:cubicBezTo>
                    <a:pt x="33655" y="1"/>
                    <a:pt x="33579" y="8"/>
                    <a:pt x="33503" y="23"/>
                  </a:cubicBezTo>
                  <a:lnTo>
                    <a:pt x="1057" y="7038"/>
                  </a:lnTo>
                  <a:cubicBezTo>
                    <a:pt x="393" y="7173"/>
                    <a:pt x="0" y="7848"/>
                    <a:pt x="214" y="8500"/>
                  </a:cubicBezTo>
                  <a:lnTo>
                    <a:pt x="7083" y="29759"/>
                  </a:lnTo>
                  <a:cubicBezTo>
                    <a:pt x="7237" y="30234"/>
                    <a:pt x="7674" y="30546"/>
                    <a:pt x="8170" y="30546"/>
                  </a:cubicBezTo>
                  <a:cubicBezTo>
                    <a:pt x="8178" y="30546"/>
                    <a:pt x="8187" y="30546"/>
                    <a:pt x="8196" y="30546"/>
                  </a:cubicBezTo>
                  <a:lnTo>
                    <a:pt x="34739" y="29883"/>
                  </a:lnTo>
                  <a:cubicBezTo>
                    <a:pt x="35369" y="29872"/>
                    <a:pt x="35864" y="29343"/>
                    <a:pt x="35852" y="28702"/>
                  </a:cubicBezTo>
                  <a:lnTo>
                    <a:pt x="34863" y="1102"/>
                  </a:lnTo>
                  <a:cubicBezTo>
                    <a:pt x="34853" y="463"/>
                    <a:pt x="34328" y="1"/>
                    <a:pt x="33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654925" y="3602600"/>
              <a:ext cx="351075" cy="469100"/>
            </a:xfrm>
            <a:custGeom>
              <a:avLst/>
              <a:gdLst/>
              <a:ahLst/>
              <a:cxnLst/>
              <a:rect l="l" t="t" r="r" b="b"/>
              <a:pathLst>
                <a:path w="14043" h="18764" extrusionOk="0">
                  <a:moveTo>
                    <a:pt x="12592" y="0"/>
                  </a:moveTo>
                  <a:lnTo>
                    <a:pt x="1" y="4643"/>
                  </a:lnTo>
                  <a:lnTo>
                    <a:pt x="1057" y="18258"/>
                  </a:lnTo>
                  <a:lnTo>
                    <a:pt x="14042" y="18764"/>
                  </a:lnTo>
                  <a:lnTo>
                    <a:pt x="12592" y="0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1654925" y="3602600"/>
              <a:ext cx="351075" cy="469100"/>
            </a:xfrm>
            <a:custGeom>
              <a:avLst/>
              <a:gdLst/>
              <a:ahLst/>
              <a:cxnLst/>
              <a:rect l="l" t="t" r="r" b="b"/>
              <a:pathLst>
                <a:path w="14043" h="18764" extrusionOk="0">
                  <a:moveTo>
                    <a:pt x="12592" y="0"/>
                  </a:moveTo>
                  <a:lnTo>
                    <a:pt x="1" y="4643"/>
                  </a:lnTo>
                  <a:lnTo>
                    <a:pt x="1057" y="18258"/>
                  </a:lnTo>
                  <a:lnTo>
                    <a:pt x="14042" y="18764"/>
                  </a:lnTo>
                  <a:lnTo>
                    <a:pt x="125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1633275" y="3768425"/>
              <a:ext cx="45000" cy="251000"/>
            </a:xfrm>
            <a:custGeom>
              <a:avLst/>
              <a:gdLst/>
              <a:ahLst/>
              <a:cxnLst/>
              <a:rect l="l" t="t" r="r" b="b"/>
              <a:pathLst>
                <a:path w="1800" h="10040" extrusionOk="0">
                  <a:moveTo>
                    <a:pt x="1024" y="0"/>
                  </a:moveTo>
                  <a:lnTo>
                    <a:pt x="1" y="10040"/>
                  </a:lnTo>
                  <a:lnTo>
                    <a:pt x="1800" y="9893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934000" y="3884950"/>
              <a:ext cx="64100" cy="61500"/>
            </a:xfrm>
            <a:custGeom>
              <a:avLst/>
              <a:gdLst/>
              <a:ahLst/>
              <a:cxnLst/>
              <a:rect l="l" t="t" r="r" b="b"/>
              <a:pathLst>
                <a:path w="2564" h="2460" extrusionOk="0">
                  <a:moveTo>
                    <a:pt x="1287" y="0"/>
                  </a:moveTo>
                  <a:cubicBezTo>
                    <a:pt x="1252" y="0"/>
                    <a:pt x="1217" y="2"/>
                    <a:pt x="1181" y="5"/>
                  </a:cubicBezTo>
                  <a:cubicBezTo>
                    <a:pt x="507" y="61"/>
                    <a:pt x="1" y="657"/>
                    <a:pt x="57" y="1331"/>
                  </a:cubicBezTo>
                  <a:cubicBezTo>
                    <a:pt x="110" y="1972"/>
                    <a:pt x="650" y="2460"/>
                    <a:pt x="1281" y="2460"/>
                  </a:cubicBezTo>
                  <a:cubicBezTo>
                    <a:pt x="1315" y="2460"/>
                    <a:pt x="1349" y="2458"/>
                    <a:pt x="1384" y="2456"/>
                  </a:cubicBezTo>
                  <a:cubicBezTo>
                    <a:pt x="2058" y="2399"/>
                    <a:pt x="2564" y="1804"/>
                    <a:pt x="2508" y="1129"/>
                  </a:cubicBezTo>
                  <a:cubicBezTo>
                    <a:pt x="2465" y="489"/>
                    <a:pt x="1936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942150" y="3986650"/>
              <a:ext cx="64125" cy="61275"/>
            </a:xfrm>
            <a:custGeom>
              <a:avLst/>
              <a:gdLst/>
              <a:ahLst/>
              <a:cxnLst/>
              <a:rect l="l" t="t" r="r" b="b"/>
              <a:pathLst>
                <a:path w="2565" h="2451" extrusionOk="0">
                  <a:moveTo>
                    <a:pt x="1299" y="1"/>
                  </a:moveTo>
                  <a:cubicBezTo>
                    <a:pt x="1260" y="1"/>
                    <a:pt x="1221" y="3"/>
                    <a:pt x="1181" y="7"/>
                  </a:cubicBezTo>
                  <a:cubicBezTo>
                    <a:pt x="507" y="63"/>
                    <a:pt x="1" y="647"/>
                    <a:pt x="57" y="1322"/>
                  </a:cubicBezTo>
                  <a:cubicBezTo>
                    <a:pt x="110" y="1962"/>
                    <a:pt x="650" y="2450"/>
                    <a:pt x="1281" y="2450"/>
                  </a:cubicBezTo>
                  <a:cubicBezTo>
                    <a:pt x="1315" y="2450"/>
                    <a:pt x="1349" y="2449"/>
                    <a:pt x="1384" y="2446"/>
                  </a:cubicBezTo>
                  <a:cubicBezTo>
                    <a:pt x="2058" y="2390"/>
                    <a:pt x="2564" y="1805"/>
                    <a:pt x="2508" y="1131"/>
                  </a:cubicBezTo>
                  <a:cubicBezTo>
                    <a:pt x="2444" y="496"/>
                    <a:pt x="1923" y="1"/>
                    <a:pt x="1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034350" y="3844525"/>
              <a:ext cx="330825" cy="208450"/>
            </a:xfrm>
            <a:custGeom>
              <a:avLst/>
              <a:gdLst/>
              <a:ahLst/>
              <a:cxnLst/>
              <a:rect l="l" t="t" r="r" b="b"/>
              <a:pathLst>
                <a:path w="13233" h="8338" extrusionOk="0">
                  <a:moveTo>
                    <a:pt x="11451" y="0"/>
                  </a:moveTo>
                  <a:cubicBezTo>
                    <a:pt x="11423" y="0"/>
                    <a:pt x="11395" y="1"/>
                    <a:pt x="11366" y="3"/>
                  </a:cubicBezTo>
                  <a:lnTo>
                    <a:pt x="1271" y="801"/>
                  </a:lnTo>
                  <a:cubicBezTo>
                    <a:pt x="540" y="846"/>
                    <a:pt x="0" y="1498"/>
                    <a:pt x="56" y="2229"/>
                  </a:cubicBezTo>
                  <a:lnTo>
                    <a:pt x="427" y="7108"/>
                  </a:lnTo>
                  <a:cubicBezTo>
                    <a:pt x="481" y="7804"/>
                    <a:pt x="1076" y="8337"/>
                    <a:pt x="1764" y="8337"/>
                  </a:cubicBezTo>
                  <a:cubicBezTo>
                    <a:pt x="1798" y="8337"/>
                    <a:pt x="1832" y="8336"/>
                    <a:pt x="1867" y="8333"/>
                  </a:cubicBezTo>
                  <a:lnTo>
                    <a:pt x="11951" y="7547"/>
                  </a:lnTo>
                  <a:cubicBezTo>
                    <a:pt x="12682" y="7490"/>
                    <a:pt x="13233" y="6838"/>
                    <a:pt x="13176" y="6107"/>
                  </a:cubicBezTo>
                  <a:lnTo>
                    <a:pt x="12794" y="1228"/>
                  </a:lnTo>
                  <a:cubicBezTo>
                    <a:pt x="12740" y="526"/>
                    <a:pt x="12146" y="0"/>
                    <a:pt x="1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053175" y="3860175"/>
              <a:ext cx="293175" cy="177275"/>
            </a:xfrm>
            <a:custGeom>
              <a:avLst/>
              <a:gdLst/>
              <a:ahLst/>
              <a:cxnLst/>
              <a:rect l="l" t="t" r="r" b="b"/>
              <a:pathLst>
                <a:path w="11727" h="7091" extrusionOk="0">
                  <a:moveTo>
                    <a:pt x="10218" y="0"/>
                  </a:moveTo>
                  <a:cubicBezTo>
                    <a:pt x="10178" y="0"/>
                    <a:pt x="10137" y="2"/>
                    <a:pt x="10096" y="6"/>
                  </a:cubicBezTo>
                  <a:lnTo>
                    <a:pt x="1136" y="692"/>
                  </a:lnTo>
                  <a:cubicBezTo>
                    <a:pt x="495" y="748"/>
                    <a:pt x="1" y="1277"/>
                    <a:pt x="45" y="1918"/>
                  </a:cubicBezTo>
                  <a:lnTo>
                    <a:pt x="372" y="6044"/>
                  </a:lnTo>
                  <a:cubicBezTo>
                    <a:pt x="404" y="6641"/>
                    <a:pt x="940" y="7091"/>
                    <a:pt x="1563" y="7091"/>
                  </a:cubicBezTo>
                  <a:cubicBezTo>
                    <a:pt x="1586" y="7091"/>
                    <a:pt x="1608" y="7090"/>
                    <a:pt x="1631" y="7089"/>
                  </a:cubicBezTo>
                  <a:lnTo>
                    <a:pt x="10580" y="6392"/>
                  </a:lnTo>
                  <a:cubicBezTo>
                    <a:pt x="11232" y="6336"/>
                    <a:pt x="11726" y="5808"/>
                    <a:pt x="11681" y="5178"/>
                  </a:cubicBezTo>
                  <a:lnTo>
                    <a:pt x="11355" y="1041"/>
                  </a:lnTo>
                  <a:cubicBezTo>
                    <a:pt x="11313" y="451"/>
                    <a:pt x="10808" y="0"/>
                    <a:pt x="102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067800" y="3933650"/>
              <a:ext cx="267575" cy="29875"/>
            </a:xfrm>
            <a:custGeom>
              <a:avLst/>
              <a:gdLst/>
              <a:ahLst/>
              <a:cxnLst/>
              <a:rect l="l" t="t" r="r" b="b"/>
              <a:pathLst>
                <a:path w="10703" h="1195" extrusionOk="0">
                  <a:moveTo>
                    <a:pt x="10499" y="1"/>
                  </a:moveTo>
                  <a:cubicBezTo>
                    <a:pt x="10492" y="1"/>
                    <a:pt x="10485" y="1"/>
                    <a:pt x="10478" y="2"/>
                  </a:cubicBezTo>
                  <a:lnTo>
                    <a:pt x="202" y="800"/>
                  </a:lnTo>
                  <a:cubicBezTo>
                    <a:pt x="90" y="800"/>
                    <a:pt x="0" y="901"/>
                    <a:pt x="23" y="1014"/>
                  </a:cubicBezTo>
                  <a:cubicBezTo>
                    <a:pt x="23" y="1119"/>
                    <a:pt x="101" y="1194"/>
                    <a:pt x="204" y="1194"/>
                  </a:cubicBezTo>
                  <a:cubicBezTo>
                    <a:pt x="211" y="1194"/>
                    <a:pt x="218" y="1194"/>
                    <a:pt x="225" y="1193"/>
                  </a:cubicBezTo>
                  <a:lnTo>
                    <a:pt x="10501" y="395"/>
                  </a:lnTo>
                  <a:cubicBezTo>
                    <a:pt x="10613" y="373"/>
                    <a:pt x="10703" y="294"/>
                    <a:pt x="10680" y="182"/>
                  </a:cubicBezTo>
                  <a:cubicBezTo>
                    <a:pt x="10680" y="76"/>
                    <a:pt x="10602" y="1"/>
                    <a:pt x="104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1191175" y="3877750"/>
              <a:ext cx="14650" cy="58800"/>
            </a:xfrm>
            <a:custGeom>
              <a:avLst/>
              <a:gdLst/>
              <a:ahLst/>
              <a:cxnLst/>
              <a:rect l="l" t="t" r="r" b="b"/>
              <a:pathLst>
                <a:path w="586" h="2352" extrusionOk="0">
                  <a:moveTo>
                    <a:pt x="203" y="0"/>
                  </a:moveTo>
                  <a:cubicBezTo>
                    <a:pt x="91" y="0"/>
                    <a:pt x="1" y="102"/>
                    <a:pt x="23" y="214"/>
                  </a:cubicBezTo>
                  <a:lnTo>
                    <a:pt x="169" y="2170"/>
                  </a:lnTo>
                  <a:cubicBezTo>
                    <a:pt x="169" y="2275"/>
                    <a:pt x="258" y="2351"/>
                    <a:pt x="361" y="2351"/>
                  </a:cubicBezTo>
                  <a:cubicBezTo>
                    <a:pt x="369" y="2351"/>
                    <a:pt x="376" y="2351"/>
                    <a:pt x="383" y="2350"/>
                  </a:cubicBezTo>
                  <a:cubicBezTo>
                    <a:pt x="495" y="2350"/>
                    <a:pt x="585" y="2249"/>
                    <a:pt x="563" y="2137"/>
                  </a:cubicBezTo>
                  <a:lnTo>
                    <a:pt x="417" y="180"/>
                  </a:lnTo>
                  <a:cubicBezTo>
                    <a:pt x="417" y="68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775200" y="3689500"/>
              <a:ext cx="750475" cy="453625"/>
            </a:xfrm>
            <a:custGeom>
              <a:avLst/>
              <a:gdLst/>
              <a:ahLst/>
              <a:cxnLst/>
              <a:rect l="l" t="t" r="r" b="b"/>
              <a:pathLst>
                <a:path w="30019" h="18145" extrusionOk="0">
                  <a:moveTo>
                    <a:pt x="29729" y="1"/>
                  </a:moveTo>
                  <a:cubicBezTo>
                    <a:pt x="29705" y="1"/>
                    <a:pt x="29682" y="3"/>
                    <a:pt x="29658" y="9"/>
                  </a:cubicBezTo>
                  <a:lnTo>
                    <a:pt x="27151" y="852"/>
                  </a:lnTo>
                  <a:cubicBezTo>
                    <a:pt x="27061" y="886"/>
                    <a:pt x="26983" y="987"/>
                    <a:pt x="26983" y="1100"/>
                  </a:cubicBezTo>
                  <a:lnTo>
                    <a:pt x="27196" y="15906"/>
                  </a:lnTo>
                  <a:lnTo>
                    <a:pt x="5150" y="17626"/>
                  </a:lnTo>
                  <a:lnTo>
                    <a:pt x="540" y="3101"/>
                  </a:lnTo>
                  <a:cubicBezTo>
                    <a:pt x="503" y="2989"/>
                    <a:pt x="404" y="2924"/>
                    <a:pt x="288" y="2924"/>
                  </a:cubicBezTo>
                  <a:cubicBezTo>
                    <a:pt x="264" y="2924"/>
                    <a:pt x="239" y="2927"/>
                    <a:pt x="214" y="2932"/>
                  </a:cubicBezTo>
                  <a:cubicBezTo>
                    <a:pt x="79" y="2977"/>
                    <a:pt x="1" y="3112"/>
                    <a:pt x="46" y="3258"/>
                  </a:cubicBezTo>
                  <a:lnTo>
                    <a:pt x="4711" y="17963"/>
                  </a:lnTo>
                  <a:cubicBezTo>
                    <a:pt x="4753" y="18069"/>
                    <a:pt x="4855" y="18144"/>
                    <a:pt x="4960" y="18144"/>
                  </a:cubicBezTo>
                  <a:cubicBezTo>
                    <a:pt x="4967" y="18144"/>
                    <a:pt x="4974" y="18144"/>
                    <a:pt x="4981" y="18143"/>
                  </a:cubicBezTo>
                  <a:lnTo>
                    <a:pt x="27477" y="16401"/>
                  </a:lnTo>
                  <a:cubicBezTo>
                    <a:pt x="27623" y="16389"/>
                    <a:pt x="27713" y="16277"/>
                    <a:pt x="27702" y="16142"/>
                  </a:cubicBezTo>
                  <a:lnTo>
                    <a:pt x="27489" y="1280"/>
                  </a:lnTo>
                  <a:lnTo>
                    <a:pt x="29827" y="493"/>
                  </a:lnTo>
                  <a:cubicBezTo>
                    <a:pt x="29951" y="448"/>
                    <a:pt x="30018" y="302"/>
                    <a:pt x="29984" y="167"/>
                  </a:cubicBezTo>
                  <a:cubicBezTo>
                    <a:pt x="29947" y="64"/>
                    <a:pt x="29841" y="1"/>
                    <a:pt x="29729" y="1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963525" y="3626075"/>
              <a:ext cx="393775" cy="167375"/>
            </a:xfrm>
            <a:custGeom>
              <a:avLst/>
              <a:gdLst/>
              <a:ahLst/>
              <a:cxnLst/>
              <a:rect l="l" t="t" r="r" b="b"/>
              <a:pathLst>
                <a:path w="15751" h="6695" extrusionOk="0">
                  <a:moveTo>
                    <a:pt x="15450" y="0"/>
                  </a:moveTo>
                  <a:cubicBezTo>
                    <a:pt x="15362" y="0"/>
                    <a:pt x="15278" y="47"/>
                    <a:pt x="15234" y="129"/>
                  </a:cubicBezTo>
                  <a:lnTo>
                    <a:pt x="12322" y="5379"/>
                  </a:lnTo>
                  <a:lnTo>
                    <a:pt x="2192" y="6166"/>
                  </a:lnTo>
                  <a:lnTo>
                    <a:pt x="495" y="3772"/>
                  </a:lnTo>
                  <a:cubicBezTo>
                    <a:pt x="441" y="3704"/>
                    <a:pt x="366" y="3669"/>
                    <a:pt x="291" y="3669"/>
                  </a:cubicBezTo>
                  <a:cubicBezTo>
                    <a:pt x="241" y="3669"/>
                    <a:pt x="191" y="3684"/>
                    <a:pt x="146" y="3715"/>
                  </a:cubicBezTo>
                  <a:cubicBezTo>
                    <a:pt x="34" y="3783"/>
                    <a:pt x="0" y="3952"/>
                    <a:pt x="90" y="4064"/>
                  </a:cubicBezTo>
                  <a:lnTo>
                    <a:pt x="1866" y="6582"/>
                  </a:lnTo>
                  <a:cubicBezTo>
                    <a:pt x="1911" y="6672"/>
                    <a:pt x="2013" y="6695"/>
                    <a:pt x="2102" y="6695"/>
                  </a:cubicBezTo>
                  <a:lnTo>
                    <a:pt x="12513" y="5897"/>
                  </a:lnTo>
                  <a:cubicBezTo>
                    <a:pt x="12592" y="5897"/>
                    <a:pt x="12670" y="5840"/>
                    <a:pt x="12715" y="5739"/>
                  </a:cubicBezTo>
                  <a:lnTo>
                    <a:pt x="15683" y="388"/>
                  </a:lnTo>
                  <a:cubicBezTo>
                    <a:pt x="15751" y="264"/>
                    <a:pt x="15717" y="107"/>
                    <a:pt x="15582" y="39"/>
                  </a:cubicBezTo>
                  <a:cubicBezTo>
                    <a:pt x="15540" y="13"/>
                    <a:pt x="15494" y="0"/>
                    <a:pt x="15450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911525" y="4166100"/>
              <a:ext cx="195075" cy="27325"/>
            </a:xfrm>
            <a:custGeom>
              <a:avLst/>
              <a:gdLst/>
              <a:ahLst/>
              <a:cxnLst/>
              <a:rect l="l" t="t" r="r" b="b"/>
              <a:pathLst>
                <a:path w="7803" h="1093" extrusionOk="0">
                  <a:moveTo>
                    <a:pt x="7529" y="0"/>
                  </a:moveTo>
                  <a:cubicBezTo>
                    <a:pt x="7523" y="0"/>
                    <a:pt x="7517" y="1"/>
                    <a:pt x="7510" y="1"/>
                  </a:cubicBezTo>
                  <a:lnTo>
                    <a:pt x="259" y="563"/>
                  </a:lnTo>
                  <a:cubicBezTo>
                    <a:pt x="113" y="586"/>
                    <a:pt x="0" y="709"/>
                    <a:pt x="12" y="844"/>
                  </a:cubicBezTo>
                  <a:cubicBezTo>
                    <a:pt x="33" y="984"/>
                    <a:pt x="146" y="1092"/>
                    <a:pt x="274" y="1092"/>
                  </a:cubicBezTo>
                  <a:cubicBezTo>
                    <a:pt x="280" y="1092"/>
                    <a:pt x="286" y="1092"/>
                    <a:pt x="293" y="1092"/>
                  </a:cubicBezTo>
                  <a:lnTo>
                    <a:pt x="7555" y="530"/>
                  </a:lnTo>
                  <a:cubicBezTo>
                    <a:pt x="7690" y="507"/>
                    <a:pt x="7803" y="383"/>
                    <a:pt x="7791" y="248"/>
                  </a:cubicBezTo>
                  <a:cubicBezTo>
                    <a:pt x="7781" y="109"/>
                    <a:pt x="7657" y="0"/>
                    <a:pt x="7529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914600" y="4205725"/>
              <a:ext cx="195100" cy="27325"/>
            </a:xfrm>
            <a:custGeom>
              <a:avLst/>
              <a:gdLst/>
              <a:ahLst/>
              <a:cxnLst/>
              <a:rect l="l" t="t" r="r" b="b"/>
              <a:pathLst>
                <a:path w="7804" h="1093" extrusionOk="0">
                  <a:moveTo>
                    <a:pt x="7531" y="1"/>
                  </a:moveTo>
                  <a:cubicBezTo>
                    <a:pt x="7524" y="1"/>
                    <a:pt x="7518" y="1"/>
                    <a:pt x="7511" y="1"/>
                  </a:cubicBezTo>
                  <a:lnTo>
                    <a:pt x="260" y="563"/>
                  </a:lnTo>
                  <a:cubicBezTo>
                    <a:pt x="113" y="586"/>
                    <a:pt x="1" y="710"/>
                    <a:pt x="23" y="845"/>
                  </a:cubicBezTo>
                  <a:cubicBezTo>
                    <a:pt x="34" y="984"/>
                    <a:pt x="147" y="1093"/>
                    <a:pt x="284" y="1093"/>
                  </a:cubicBezTo>
                  <a:cubicBezTo>
                    <a:pt x="291" y="1093"/>
                    <a:pt x="298" y="1092"/>
                    <a:pt x="305" y="1092"/>
                  </a:cubicBezTo>
                  <a:lnTo>
                    <a:pt x="7556" y="530"/>
                  </a:lnTo>
                  <a:cubicBezTo>
                    <a:pt x="7691" y="530"/>
                    <a:pt x="7803" y="384"/>
                    <a:pt x="7792" y="249"/>
                  </a:cubicBezTo>
                  <a:cubicBezTo>
                    <a:pt x="7781" y="109"/>
                    <a:pt x="7668" y="1"/>
                    <a:pt x="7531" y="1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917425" y="4245925"/>
              <a:ext cx="195075" cy="27100"/>
            </a:xfrm>
            <a:custGeom>
              <a:avLst/>
              <a:gdLst/>
              <a:ahLst/>
              <a:cxnLst/>
              <a:rect l="l" t="t" r="r" b="b"/>
              <a:pathLst>
                <a:path w="7803" h="1084" extrusionOk="0">
                  <a:moveTo>
                    <a:pt x="7531" y="0"/>
                  </a:moveTo>
                  <a:cubicBezTo>
                    <a:pt x="7524" y="0"/>
                    <a:pt x="7517" y="0"/>
                    <a:pt x="7510" y="1"/>
                  </a:cubicBezTo>
                  <a:lnTo>
                    <a:pt x="259" y="563"/>
                  </a:lnTo>
                  <a:cubicBezTo>
                    <a:pt x="113" y="574"/>
                    <a:pt x="0" y="709"/>
                    <a:pt x="23" y="844"/>
                  </a:cubicBezTo>
                  <a:cubicBezTo>
                    <a:pt x="33" y="978"/>
                    <a:pt x="137" y="1083"/>
                    <a:pt x="267" y="1083"/>
                  </a:cubicBezTo>
                  <a:cubicBezTo>
                    <a:pt x="279" y="1083"/>
                    <a:pt x="291" y="1082"/>
                    <a:pt x="304" y="1080"/>
                  </a:cubicBezTo>
                  <a:lnTo>
                    <a:pt x="7555" y="518"/>
                  </a:lnTo>
                  <a:cubicBezTo>
                    <a:pt x="7690" y="507"/>
                    <a:pt x="7803" y="394"/>
                    <a:pt x="7791" y="237"/>
                  </a:cubicBezTo>
                  <a:cubicBezTo>
                    <a:pt x="7781" y="108"/>
                    <a:pt x="7668" y="0"/>
                    <a:pt x="7531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699325" y="3617400"/>
              <a:ext cx="833075" cy="715425"/>
            </a:xfrm>
            <a:custGeom>
              <a:avLst/>
              <a:gdLst/>
              <a:ahLst/>
              <a:cxnLst/>
              <a:rect l="l" t="t" r="r" b="b"/>
              <a:pathLst>
                <a:path w="33323" h="28617" extrusionOk="0">
                  <a:moveTo>
                    <a:pt x="31751" y="1"/>
                  </a:moveTo>
                  <a:cubicBezTo>
                    <a:pt x="31732" y="1"/>
                    <a:pt x="31712" y="2"/>
                    <a:pt x="31693" y="4"/>
                  </a:cubicBezTo>
                  <a:cubicBezTo>
                    <a:pt x="31389" y="26"/>
                    <a:pt x="31164" y="296"/>
                    <a:pt x="31176" y="611"/>
                  </a:cubicBezTo>
                  <a:cubicBezTo>
                    <a:pt x="31187" y="907"/>
                    <a:pt x="31455" y="1129"/>
                    <a:pt x="31760" y="1129"/>
                  </a:cubicBezTo>
                  <a:cubicBezTo>
                    <a:pt x="31768" y="1129"/>
                    <a:pt x="31775" y="1128"/>
                    <a:pt x="31783" y="1128"/>
                  </a:cubicBezTo>
                  <a:cubicBezTo>
                    <a:pt x="32086" y="1094"/>
                    <a:pt x="32311" y="836"/>
                    <a:pt x="32300" y="521"/>
                  </a:cubicBezTo>
                  <a:cubicBezTo>
                    <a:pt x="32268" y="217"/>
                    <a:pt x="32021" y="1"/>
                    <a:pt x="31751" y="1"/>
                  </a:cubicBezTo>
                  <a:close/>
                  <a:moveTo>
                    <a:pt x="580" y="6860"/>
                  </a:moveTo>
                  <a:cubicBezTo>
                    <a:pt x="567" y="6860"/>
                    <a:pt x="553" y="6861"/>
                    <a:pt x="540" y="6862"/>
                  </a:cubicBezTo>
                  <a:cubicBezTo>
                    <a:pt x="225" y="6884"/>
                    <a:pt x="0" y="7154"/>
                    <a:pt x="23" y="7458"/>
                  </a:cubicBezTo>
                  <a:cubicBezTo>
                    <a:pt x="45" y="7765"/>
                    <a:pt x="302" y="7986"/>
                    <a:pt x="597" y="7986"/>
                  </a:cubicBezTo>
                  <a:cubicBezTo>
                    <a:pt x="604" y="7986"/>
                    <a:pt x="611" y="7986"/>
                    <a:pt x="619" y="7986"/>
                  </a:cubicBezTo>
                  <a:cubicBezTo>
                    <a:pt x="933" y="7952"/>
                    <a:pt x="1158" y="7683"/>
                    <a:pt x="1147" y="7379"/>
                  </a:cubicBezTo>
                  <a:cubicBezTo>
                    <a:pt x="1115" y="7089"/>
                    <a:pt x="867" y="6860"/>
                    <a:pt x="580" y="6860"/>
                  </a:cubicBezTo>
                  <a:close/>
                  <a:moveTo>
                    <a:pt x="32715" y="26671"/>
                  </a:moveTo>
                  <a:cubicBezTo>
                    <a:pt x="32708" y="26671"/>
                    <a:pt x="32701" y="26671"/>
                    <a:pt x="32693" y="26671"/>
                  </a:cubicBezTo>
                  <a:cubicBezTo>
                    <a:pt x="32379" y="26705"/>
                    <a:pt x="32142" y="26963"/>
                    <a:pt x="32176" y="27278"/>
                  </a:cubicBezTo>
                  <a:cubicBezTo>
                    <a:pt x="32197" y="27573"/>
                    <a:pt x="32435" y="27798"/>
                    <a:pt x="32714" y="27798"/>
                  </a:cubicBezTo>
                  <a:cubicBezTo>
                    <a:pt x="32733" y="27798"/>
                    <a:pt x="32753" y="27797"/>
                    <a:pt x="32772" y="27795"/>
                  </a:cubicBezTo>
                  <a:cubicBezTo>
                    <a:pt x="33087" y="27773"/>
                    <a:pt x="33323" y="27503"/>
                    <a:pt x="33300" y="27199"/>
                  </a:cubicBezTo>
                  <a:cubicBezTo>
                    <a:pt x="33268" y="26892"/>
                    <a:pt x="33010" y="26671"/>
                    <a:pt x="32715" y="26671"/>
                  </a:cubicBezTo>
                  <a:close/>
                  <a:moveTo>
                    <a:pt x="7078" y="27488"/>
                  </a:moveTo>
                  <a:cubicBezTo>
                    <a:pt x="7057" y="27488"/>
                    <a:pt x="7036" y="27489"/>
                    <a:pt x="7016" y="27492"/>
                  </a:cubicBezTo>
                  <a:cubicBezTo>
                    <a:pt x="6712" y="27514"/>
                    <a:pt x="6487" y="27784"/>
                    <a:pt x="6498" y="28099"/>
                  </a:cubicBezTo>
                  <a:cubicBezTo>
                    <a:pt x="6520" y="28395"/>
                    <a:pt x="6778" y="28616"/>
                    <a:pt x="7083" y="28616"/>
                  </a:cubicBezTo>
                  <a:cubicBezTo>
                    <a:pt x="7090" y="28616"/>
                    <a:pt x="7098" y="28616"/>
                    <a:pt x="7105" y="28616"/>
                  </a:cubicBezTo>
                  <a:cubicBezTo>
                    <a:pt x="7409" y="28582"/>
                    <a:pt x="7634" y="28324"/>
                    <a:pt x="7623" y="28009"/>
                  </a:cubicBezTo>
                  <a:cubicBezTo>
                    <a:pt x="7591" y="27704"/>
                    <a:pt x="7364" y="27488"/>
                    <a:pt x="7078" y="27488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794875" y="4664550"/>
              <a:ext cx="134375" cy="144775"/>
            </a:xfrm>
            <a:custGeom>
              <a:avLst/>
              <a:gdLst/>
              <a:ahLst/>
              <a:cxnLst/>
              <a:rect l="l" t="t" r="r" b="b"/>
              <a:pathLst>
                <a:path w="5375" h="5791" extrusionOk="0">
                  <a:moveTo>
                    <a:pt x="1741" y="0"/>
                  </a:moveTo>
                  <a:cubicBezTo>
                    <a:pt x="1481" y="0"/>
                    <a:pt x="1246" y="169"/>
                    <a:pt x="1170" y="434"/>
                  </a:cubicBezTo>
                  <a:lnTo>
                    <a:pt x="91" y="4380"/>
                  </a:lnTo>
                  <a:cubicBezTo>
                    <a:pt x="1" y="4707"/>
                    <a:pt x="192" y="5021"/>
                    <a:pt x="507" y="5111"/>
                  </a:cubicBezTo>
                  <a:lnTo>
                    <a:pt x="3149" y="5775"/>
                  </a:lnTo>
                  <a:cubicBezTo>
                    <a:pt x="3196" y="5785"/>
                    <a:pt x="3243" y="5790"/>
                    <a:pt x="3289" y="5790"/>
                  </a:cubicBezTo>
                  <a:cubicBezTo>
                    <a:pt x="3538" y="5790"/>
                    <a:pt x="3760" y="5641"/>
                    <a:pt x="3846" y="5404"/>
                  </a:cubicBezTo>
                  <a:lnTo>
                    <a:pt x="5251" y="1536"/>
                  </a:lnTo>
                  <a:cubicBezTo>
                    <a:pt x="5375" y="1221"/>
                    <a:pt x="5195" y="862"/>
                    <a:pt x="4857" y="783"/>
                  </a:cubicBezTo>
                  <a:lnTo>
                    <a:pt x="1889" y="18"/>
                  </a:lnTo>
                  <a:cubicBezTo>
                    <a:pt x="1840" y="6"/>
                    <a:pt x="1790" y="0"/>
                    <a:pt x="1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310625" y="4338975"/>
              <a:ext cx="110200" cy="33475"/>
            </a:xfrm>
            <a:custGeom>
              <a:avLst/>
              <a:gdLst/>
              <a:ahLst/>
              <a:cxnLst/>
              <a:rect l="l" t="t" r="r" b="b"/>
              <a:pathLst>
                <a:path w="4408" h="1339" extrusionOk="0">
                  <a:moveTo>
                    <a:pt x="4408" y="0"/>
                  </a:moveTo>
                  <a:lnTo>
                    <a:pt x="1" y="113"/>
                  </a:lnTo>
                  <a:lnTo>
                    <a:pt x="776" y="1338"/>
                  </a:lnTo>
                  <a:lnTo>
                    <a:pt x="44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1119225" y="4344025"/>
              <a:ext cx="99525" cy="35150"/>
            </a:xfrm>
            <a:custGeom>
              <a:avLst/>
              <a:gdLst/>
              <a:ahLst/>
              <a:cxnLst/>
              <a:rect l="l" t="t" r="r" b="b"/>
              <a:pathLst>
                <a:path w="3981" h="1406" extrusionOk="0">
                  <a:moveTo>
                    <a:pt x="3980" y="1"/>
                  </a:moveTo>
                  <a:lnTo>
                    <a:pt x="0" y="102"/>
                  </a:lnTo>
                  <a:lnTo>
                    <a:pt x="214" y="1406"/>
                  </a:lnTo>
                  <a:lnTo>
                    <a:pt x="3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924725" y="4348800"/>
              <a:ext cx="106000" cy="43325"/>
            </a:xfrm>
            <a:custGeom>
              <a:avLst/>
              <a:gdLst/>
              <a:ahLst/>
              <a:cxnLst/>
              <a:rect l="l" t="t" r="r" b="b"/>
              <a:pathLst>
                <a:path w="4240" h="1733" extrusionOk="0">
                  <a:moveTo>
                    <a:pt x="4239" y="1"/>
                  </a:moveTo>
                  <a:lnTo>
                    <a:pt x="1" y="102"/>
                  </a:lnTo>
                  <a:lnTo>
                    <a:pt x="3654" y="1732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809775" y="4792875"/>
              <a:ext cx="66350" cy="36575"/>
            </a:xfrm>
            <a:custGeom>
              <a:avLst/>
              <a:gdLst/>
              <a:ahLst/>
              <a:cxnLst/>
              <a:rect l="l" t="t" r="r" b="b"/>
              <a:pathLst>
                <a:path w="2654" h="1463" extrusionOk="0">
                  <a:moveTo>
                    <a:pt x="1" y="1"/>
                  </a:moveTo>
                  <a:lnTo>
                    <a:pt x="2384" y="1462"/>
                  </a:lnTo>
                  <a:lnTo>
                    <a:pt x="2654" y="6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1190625" y="4806925"/>
              <a:ext cx="73650" cy="27850"/>
            </a:xfrm>
            <a:custGeom>
              <a:avLst/>
              <a:gdLst/>
              <a:ahLst/>
              <a:cxnLst/>
              <a:rect l="l" t="t" r="r" b="b"/>
              <a:pathLst>
                <a:path w="2946" h="1114" extrusionOk="0">
                  <a:moveTo>
                    <a:pt x="2946" y="1"/>
                  </a:moveTo>
                  <a:lnTo>
                    <a:pt x="0" y="214"/>
                  </a:lnTo>
                  <a:lnTo>
                    <a:pt x="135" y="1114"/>
                  </a:lnTo>
                  <a:lnTo>
                    <a:pt x="2946" y="1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158000" y="4675600"/>
              <a:ext cx="117250" cy="136450"/>
            </a:xfrm>
            <a:custGeom>
              <a:avLst/>
              <a:gdLst/>
              <a:ahLst/>
              <a:cxnLst/>
              <a:rect l="l" t="t" r="r" b="b"/>
              <a:pathLst>
                <a:path w="4690" h="5458" extrusionOk="0">
                  <a:moveTo>
                    <a:pt x="3692" y="1"/>
                  </a:moveTo>
                  <a:cubicBezTo>
                    <a:pt x="3672" y="1"/>
                    <a:pt x="3652" y="2"/>
                    <a:pt x="3632" y="4"/>
                  </a:cubicBezTo>
                  <a:lnTo>
                    <a:pt x="586" y="240"/>
                  </a:lnTo>
                  <a:cubicBezTo>
                    <a:pt x="237" y="273"/>
                    <a:pt x="1" y="588"/>
                    <a:pt x="68" y="926"/>
                  </a:cubicBezTo>
                  <a:lnTo>
                    <a:pt x="788" y="4973"/>
                  </a:lnTo>
                  <a:cubicBezTo>
                    <a:pt x="841" y="5261"/>
                    <a:pt x="1077" y="5458"/>
                    <a:pt x="1360" y="5458"/>
                  </a:cubicBezTo>
                  <a:cubicBezTo>
                    <a:pt x="1376" y="5458"/>
                    <a:pt x="1391" y="5457"/>
                    <a:pt x="1406" y="5456"/>
                  </a:cubicBezTo>
                  <a:lnTo>
                    <a:pt x="4116" y="5254"/>
                  </a:lnTo>
                  <a:cubicBezTo>
                    <a:pt x="4453" y="5231"/>
                    <a:pt x="4689" y="4928"/>
                    <a:pt x="4667" y="4613"/>
                  </a:cubicBezTo>
                  <a:lnTo>
                    <a:pt x="4273" y="532"/>
                  </a:lnTo>
                  <a:cubicBezTo>
                    <a:pt x="4241" y="237"/>
                    <a:pt x="3992" y="1"/>
                    <a:pt x="3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1530425" y="4732175"/>
              <a:ext cx="63250" cy="39650"/>
            </a:xfrm>
            <a:custGeom>
              <a:avLst/>
              <a:gdLst/>
              <a:ahLst/>
              <a:cxnLst/>
              <a:rect l="l" t="t" r="r" b="b"/>
              <a:pathLst>
                <a:path w="2530" h="1586" extrusionOk="0">
                  <a:moveTo>
                    <a:pt x="2530" y="0"/>
                  </a:moveTo>
                  <a:lnTo>
                    <a:pt x="0" y="1068"/>
                  </a:lnTo>
                  <a:lnTo>
                    <a:pt x="259" y="1586"/>
                  </a:lnTo>
                  <a:lnTo>
                    <a:pt x="2530" y="0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28"/>
          <p:cNvGrpSpPr/>
          <p:nvPr/>
        </p:nvGrpSpPr>
        <p:grpSpPr>
          <a:xfrm rot="1086812">
            <a:off x="7682544" y="4098383"/>
            <a:ext cx="1081472" cy="1412749"/>
            <a:chOff x="4062275" y="5769925"/>
            <a:chExt cx="999200" cy="1305275"/>
          </a:xfrm>
        </p:grpSpPr>
        <p:sp>
          <p:nvSpPr>
            <p:cNvPr id="759" name="Google Shape;759;p28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1224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2"/>
          <p:cNvSpPr txBox="1">
            <a:spLocks noGrp="1"/>
          </p:cNvSpPr>
          <p:nvPr>
            <p:ph type="title"/>
          </p:nvPr>
        </p:nvSpPr>
        <p:spPr>
          <a:xfrm>
            <a:off x="3998300" y="3069075"/>
            <a:ext cx="36822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a typeface="Montserrat"/>
                <a:cs typeface="Montserrat"/>
              </a:rPr>
              <a:t>Vocabulary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8" name="Google Shape;938;p32"/>
          <p:cNvSpPr txBox="1">
            <a:spLocks noGrp="1"/>
          </p:cNvSpPr>
          <p:nvPr>
            <p:ph type="title" idx="2"/>
          </p:nvPr>
        </p:nvSpPr>
        <p:spPr>
          <a:xfrm>
            <a:off x="4097999" y="1890725"/>
            <a:ext cx="1471527" cy="10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939" name="Google Shape;939;p32"/>
          <p:cNvSpPr/>
          <p:nvPr/>
        </p:nvSpPr>
        <p:spPr>
          <a:xfrm>
            <a:off x="2344425" y="7682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2"/>
          <p:cNvSpPr/>
          <p:nvPr/>
        </p:nvSpPr>
        <p:spPr>
          <a:xfrm>
            <a:off x="829475" y="1983184"/>
            <a:ext cx="285578" cy="290651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2"/>
          <p:cNvSpPr/>
          <p:nvPr/>
        </p:nvSpPr>
        <p:spPr>
          <a:xfrm>
            <a:off x="1115050" y="373926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2" name="Google Shape;942;p32"/>
          <p:cNvGrpSpPr/>
          <p:nvPr/>
        </p:nvGrpSpPr>
        <p:grpSpPr>
          <a:xfrm>
            <a:off x="6922488" y="4057088"/>
            <a:ext cx="212225" cy="212525"/>
            <a:chOff x="5462525" y="6910750"/>
            <a:chExt cx="212225" cy="212525"/>
          </a:xfrm>
        </p:grpSpPr>
        <p:sp>
          <p:nvSpPr>
            <p:cNvPr id="943" name="Google Shape;943;p32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2"/>
          <p:cNvSpPr/>
          <p:nvPr/>
        </p:nvSpPr>
        <p:spPr>
          <a:xfrm>
            <a:off x="7976913" y="245931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2"/>
          <p:cNvSpPr/>
          <p:nvPr/>
        </p:nvSpPr>
        <p:spPr>
          <a:xfrm>
            <a:off x="1676400" y="3371850"/>
            <a:ext cx="1926900" cy="225000"/>
          </a:xfrm>
          <a:prstGeom prst="roundRect">
            <a:avLst>
              <a:gd name="adj" fmla="val 50000"/>
            </a:avLst>
          </a:prstGeom>
          <a:solidFill>
            <a:srgbClr val="7DCAD4">
              <a:alpha val="52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3" name="Google Shape;953;p32"/>
          <p:cNvGrpSpPr/>
          <p:nvPr/>
        </p:nvGrpSpPr>
        <p:grpSpPr>
          <a:xfrm rot="1400749">
            <a:off x="2205195" y="1727499"/>
            <a:ext cx="1409239" cy="1840917"/>
            <a:chOff x="4062275" y="5769925"/>
            <a:chExt cx="999200" cy="1305275"/>
          </a:xfrm>
        </p:grpSpPr>
        <p:sp>
          <p:nvSpPr>
            <p:cNvPr id="954" name="Google Shape;954;p32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32"/>
          <p:cNvGrpSpPr/>
          <p:nvPr/>
        </p:nvGrpSpPr>
        <p:grpSpPr>
          <a:xfrm>
            <a:off x="1664904" y="1802111"/>
            <a:ext cx="803505" cy="1691684"/>
            <a:chOff x="1727804" y="1725911"/>
            <a:chExt cx="803505" cy="1691684"/>
          </a:xfrm>
        </p:grpSpPr>
        <p:sp>
          <p:nvSpPr>
            <p:cNvPr id="982" name="Google Shape;982;p32"/>
            <p:cNvSpPr/>
            <p:nvPr/>
          </p:nvSpPr>
          <p:spPr>
            <a:xfrm>
              <a:off x="2087946" y="1725911"/>
              <a:ext cx="81629" cy="709747"/>
            </a:xfrm>
            <a:custGeom>
              <a:avLst/>
              <a:gdLst/>
              <a:ahLst/>
              <a:cxnLst/>
              <a:rect l="l" t="t" r="r" b="b"/>
              <a:pathLst>
                <a:path w="1743" h="15155" extrusionOk="0">
                  <a:moveTo>
                    <a:pt x="0" y="0"/>
                  </a:moveTo>
                  <a:lnTo>
                    <a:pt x="0" y="15155"/>
                  </a:lnTo>
                  <a:lnTo>
                    <a:pt x="1743" y="15155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1769907" y="2435096"/>
              <a:ext cx="719254" cy="967794"/>
            </a:xfrm>
            <a:custGeom>
              <a:avLst/>
              <a:gdLst/>
              <a:ahLst/>
              <a:cxnLst/>
              <a:rect l="l" t="t" r="r" b="b"/>
              <a:pathLst>
                <a:path w="15358" h="20665" extrusionOk="0">
                  <a:moveTo>
                    <a:pt x="1" y="1"/>
                  </a:moveTo>
                  <a:lnTo>
                    <a:pt x="2564" y="20664"/>
                  </a:lnTo>
                  <a:lnTo>
                    <a:pt x="12783" y="20664"/>
                  </a:lnTo>
                  <a:lnTo>
                    <a:pt x="15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1727804" y="2382971"/>
              <a:ext cx="803505" cy="104811"/>
            </a:xfrm>
            <a:custGeom>
              <a:avLst/>
              <a:gdLst/>
              <a:ahLst/>
              <a:cxnLst/>
              <a:rect l="l" t="t" r="r" b="b"/>
              <a:pathLst>
                <a:path w="17157" h="2238" extrusionOk="0">
                  <a:moveTo>
                    <a:pt x="753" y="1"/>
                  </a:moveTo>
                  <a:cubicBezTo>
                    <a:pt x="337" y="1"/>
                    <a:pt x="0" y="338"/>
                    <a:pt x="0" y="754"/>
                  </a:cubicBezTo>
                  <a:lnTo>
                    <a:pt x="0" y="1473"/>
                  </a:lnTo>
                  <a:cubicBezTo>
                    <a:pt x="0" y="1901"/>
                    <a:pt x="337" y="2238"/>
                    <a:pt x="753" y="2238"/>
                  </a:cubicBezTo>
                  <a:lnTo>
                    <a:pt x="16392" y="2238"/>
                  </a:lnTo>
                  <a:cubicBezTo>
                    <a:pt x="16819" y="2238"/>
                    <a:pt x="17156" y="1901"/>
                    <a:pt x="17156" y="1473"/>
                  </a:cubicBezTo>
                  <a:lnTo>
                    <a:pt x="17156" y="754"/>
                  </a:lnTo>
                  <a:cubicBezTo>
                    <a:pt x="17156" y="338"/>
                    <a:pt x="16819" y="1"/>
                    <a:pt x="16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1793604" y="2332439"/>
              <a:ext cx="671344" cy="126916"/>
            </a:xfrm>
            <a:custGeom>
              <a:avLst/>
              <a:gdLst/>
              <a:ahLst/>
              <a:cxnLst/>
              <a:rect l="l" t="t" r="r" b="b"/>
              <a:pathLst>
                <a:path w="14335" h="2710" extrusionOk="0">
                  <a:moveTo>
                    <a:pt x="754" y="0"/>
                  </a:moveTo>
                  <a:cubicBezTo>
                    <a:pt x="338" y="0"/>
                    <a:pt x="1" y="338"/>
                    <a:pt x="1" y="754"/>
                  </a:cubicBezTo>
                  <a:lnTo>
                    <a:pt x="1" y="1945"/>
                  </a:lnTo>
                  <a:cubicBezTo>
                    <a:pt x="1" y="2372"/>
                    <a:pt x="338" y="2710"/>
                    <a:pt x="754" y="2710"/>
                  </a:cubicBezTo>
                  <a:lnTo>
                    <a:pt x="13570" y="2710"/>
                  </a:lnTo>
                  <a:cubicBezTo>
                    <a:pt x="13997" y="2710"/>
                    <a:pt x="14335" y="2372"/>
                    <a:pt x="14335" y="1945"/>
                  </a:cubicBezTo>
                  <a:lnTo>
                    <a:pt x="14335" y="754"/>
                  </a:lnTo>
                  <a:cubicBezTo>
                    <a:pt x="14335" y="338"/>
                    <a:pt x="13997" y="0"/>
                    <a:pt x="13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2087946" y="2304527"/>
              <a:ext cx="82144" cy="27959"/>
            </a:xfrm>
            <a:custGeom>
              <a:avLst/>
              <a:gdLst/>
              <a:ahLst/>
              <a:cxnLst/>
              <a:rect l="l" t="t" r="r" b="b"/>
              <a:pathLst>
                <a:path w="1754" h="597" extrusionOk="0">
                  <a:moveTo>
                    <a:pt x="0" y="0"/>
                  </a:moveTo>
                  <a:lnTo>
                    <a:pt x="0" y="596"/>
                  </a:lnTo>
                  <a:lnTo>
                    <a:pt x="1754" y="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1793604" y="2367704"/>
              <a:ext cx="671344" cy="15314"/>
            </a:xfrm>
            <a:custGeom>
              <a:avLst/>
              <a:gdLst/>
              <a:ahLst/>
              <a:cxnLst/>
              <a:rect l="l" t="t" r="r" b="b"/>
              <a:pathLst>
                <a:path w="14335" h="327" extrusionOk="0">
                  <a:moveTo>
                    <a:pt x="1" y="1"/>
                  </a:moveTo>
                  <a:lnTo>
                    <a:pt x="1" y="327"/>
                  </a:lnTo>
                  <a:lnTo>
                    <a:pt x="14335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1776229" y="2487736"/>
              <a:ext cx="706094" cy="47441"/>
            </a:xfrm>
            <a:custGeom>
              <a:avLst/>
              <a:gdLst/>
              <a:ahLst/>
              <a:cxnLst/>
              <a:rect l="l" t="t" r="r" b="b"/>
              <a:pathLst>
                <a:path w="15077" h="1013" extrusionOk="0">
                  <a:moveTo>
                    <a:pt x="1" y="1"/>
                  </a:moveTo>
                  <a:lnTo>
                    <a:pt x="113" y="1013"/>
                  </a:lnTo>
                  <a:lnTo>
                    <a:pt x="150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1941548" y="2709394"/>
              <a:ext cx="374941" cy="374941"/>
            </a:xfrm>
            <a:custGeom>
              <a:avLst/>
              <a:gdLst/>
              <a:ahLst/>
              <a:cxnLst/>
              <a:rect l="l" t="t" r="r" b="b"/>
              <a:pathLst>
                <a:path w="8006" h="8006" extrusionOk="0">
                  <a:moveTo>
                    <a:pt x="4003" y="1"/>
                  </a:moveTo>
                  <a:cubicBezTo>
                    <a:pt x="1788" y="1"/>
                    <a:pt x="1" y="1788"/>
                    <a:pt x="1" y="4003"/>
                  </a:cubicBezTo>
                  <a:cubicBezTo>
                    <a:pt x="1" y="6218"/>
                    <a:pt x="1788" y="8005"/>
                    <a:pt x="4003" y="8005"/>
                  </a:cubicBezTo>
                  <a:cubicBezTo>
                    <a:pt x="6218" y="8005"/>
                    <a:pt x="8005" y="6218"/>
                    <a:pt x="8005" y="4003"/>
                  </a:cubicBezTo>
                  <a:cubicBezTo>
                    <a:pt x="8005" y="1788"/>
                    <a:pt x="6218" y="1"/>
                    <a:pt x="4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1793604" y="2627812"/>
              <a:ext cx="604467" cy="775078"/>
            </a:xfrm>
            <a:custGeom>
              <a:avLst/>
              <a:gdLst/>
              <a:ahLst/>
              <a:cxnLst/>
              <a:rect l="l" t="t" r="r" b="b"/>
              <a:pathLst>
                <a:path w="12907" h="16550" extrusionOk="0">
                  <a:moveTo>
                    <a:pt x="12907" y="11434"/>
                  </a:moveTo>
                  <a:lnTo>
                    <a:pt x="12904" y="11455"/>
                  </a:lnTo>
                  <a:lnTo>
                    <a:pt x="12904" y="11455"/>
                  </a:lnTo>
                  <a:cubicBezTo>
                    <a:pt x="12905" y="11448"/>
                    <a:pt x="12906" y="11441"/>
                    <a:pt x="12907" y="11434"/>
                  </a:cubicBezTo>
                  <a:close/>
                  <a:moveTo>
                    <a:pt x="1" y="0"/>
                  </a:moveTo>
                  <a:lnTo>
                    <a:pt x="2058" y="16549"/>
                  </a:lnTo>
                  <a:lnTo>
                    <a:pt x="12277" y="16549"/>
                  </a:lnTo>
                  <a:lnTo>
                    <a:pt x="12904" y="11455"/>
                  </a:lnTo>
                  <a:lnTo>
                    <a:pt x="12904" y="11455"/>
                  </a:lnTo>
                  <a:cubicBezTo>
                    <a:pt x="12700" y="13074"/>
                    <a:pt x="11290" y="14773"/>
                    <a:pt x="8931" y="14773"/>
                  </a:cubicBezTo>
                  <a:cubicBezTo>
                    <a:pt x="8153" y="14773"/>
                    <a:pt x="7272" y="14588"/>
                    <a:pt x="6296" y="14154"/>
                  </a:cubicBezTo>
                  <a:cubicBezTo>
                    <a:pt x="2339" y="12390"/>
                    <a:pt x="1" y="2"/>
                    <a:pt x="1" y="0"/>
                  </a:cubicBezTo>
                  <a:close/>
                </a:path>
              </a:pathLst>
            </a:custGeom>
            <a:solidFill>
              <a:srgbClr val="31265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1873641" y="3372823"/>
              <a:ext cx="511270" cy="44772"/>
            </a:xfrm>
            <a:custGeom>
              <a:avLst/>
              <a:gdLst/>
              <a:ahLst/>
              <a:cxnLst/>
              <a:rect l="l" t="t" r="r" b="b"/>
              <a:pathLst>
                <a:path w="10917" h="956" extrusionOk="0">
                  <a:moveTo>
                    <a:pt x="473" y="0"/>
                  </a:moveTo>
                  <a:cubicBezTo>
                    <a:pt x="214" y="0"/>
                    <a:pt x="0" y="214"/>
                    <a:pt x="0" y="472"/>
                  </a:cubicBezTo>
                  <a:cubicBezTo>
                    <a:pt x="0" y="742"/>
                    <a:pt x="214" y="956"/>
                    <a:pt x="473" y="956"/>
                  </a:cubicBezTo>
                  <a:lnTo>
                    <a:pt x="10445" y="956"/>
                  </a:lnTo>
                  <a:cubicBezTo>
                    <a:pt x="10714" y="956"/>
                    <a:pt x="10917" y="742"/>
                    <a:pt x="10917" y="472"/>
                  </a:cubicBezTo>
                  <a:cubicBezTo>
                    <a:pt x="10917" y="214"/>
                    <a:pt x="10714" y="0"/>
                    <a:pt x="10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2" name="Google Shape;992;p32"/>
          <p:cNvSpPr/>
          <p:nvPr/>
        </p:nvSpPr>
        <p:spPr>
          <a:xfrm>
            <a:off x="6547813" y="92141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314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8"/>
          <p:cNvSpPr txBox="1">
            <a:spLocks noGrp="1"/>
          </p:cNvSpPr>
          <p:nvPr>
            <p:ph type="ctrTitle"/>
          </p:nvPr>
        </p:nvSpPr>
        <p:spPr>
          <a:xfrm>
            <a:off x="5091334" y="1388851"/>
            <a:ext cx="3527314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CO" sz="3000" dirty="0" smtClean="0">
                <a:latin typeface="Montserrat ExtraBold"/>
                <a:sym typeface="Montserrat ExtraBold"/>
              </a:rPr>
              <a:t>Movie Theater</a:t>
            </a:r>
            <a:endParaRPr sz="3000" dirty="0"/>
          </a:p>
        </p:txBody>
      </p:sp>
      <p:grpSp>
        <p:nvGrpSpPr>
          <p:cNvPr id="758" name="Google Shape;758;p28"/>
          <p:cNvGrpSpPr/>
          <p:nvPr/>
        </p:nvGrpSpPr>
        <p:grpSpPr>
          <a:xfrm rot="1086812">
            <a:off x="7682544" y="4098383"/>
            <a:ext cx="1081472" cy="1412749"/>
            <a:chOff x="4062275" y="5769925"/>
            <a:chExt cx="999200" cy="1305275"/>
          </a:xfrm>
        </p:grpSpPr>
        <p:sp>
          <p:nvSpPr>
            <p:cNvPr id="759" name="Google Shape;759;p28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Movie Theaters Face Uncertain Future As Studios Move Toward Streaming  Releases | Here &amp; N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13" y="1485898"/>
            <a:ext cx="3595586" cy="226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067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8"/>
          <p:cNvSpPr txBox="1">
            <a:spLocks noGrp="1"/>
          </p:cNvSpPr>
          <p:nvPr>
            <p:ph type="ctrTitle"/>
          </p:nvPr>
        </p:nvSpPr>
        <p:spPr>
          <a:xfrm>
            <a:off x="5091334" y="1388851"/>
            <a:ext cx="3527314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CO" sz="3000" dirty="0" smtClean="0">
                <a:latin typeface="Montserrat ExtraBold"/>
                <a:sym typeface="Montserrat ExtraBold"/>
              </a:rPr>
              <a:t>Seats</a:t>
            </a:r>
            <a:endParaRPr sz="3000" dirty="0"/>
          </a:p>
        </p:txBody>
      </p:sp>
      <p:grpSp>
        <p:nvGrpSpPr>
          <p:cNvPr id="758" name="Google Shape;758;p28"/>
          <p:cNvGrpSpPr/>
          <p:nvPr/>
        </p:nvGrpSpPr>
        <p:grpSpPr>
          <a:xfrm rot="1086812">
            <a:off x="7682544" y="4098383"/>
            <a:ext cx="1081472" cy="1412749"/>
            <a:chOff x="4062275" y="5769925"/>
            <a:chExt cx="999200" cy="1305275"/>
          </a:xfrm>
        </p:grpSpPr>
        <p:sp>
          <p:nvSpPr>
            <p:cNvPr id="759" name="Google Shape;759;p28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Movie Theaters Face Uncertain Future As Studios Move Toward Streaming  Releases | Here &amp; N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13" y="1485898"/>
            <a:ext cx="3595586" cy="226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204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8"/>
          <p:cNvSpPr txBox="1">
            <a:spLocks noGrp="1"/>
          </p:cNvSpPr>
          <p:nvPr>
            <p:ph type="ctrTitle"/>
          </p:nvPr>
        </p:nvSpPr>
        <p:spPr>
          <a:xfrm>
            <a:off x="5091334" y="1388851"/>
            <a:ext cx="3527314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CO" sz="3000" dirty="0" smtClean="0">
                <a:latin typeface="Montserrat ExtraBold"/>
                <a:sym typeface="Montserrat ExtraBold"/>
              </a:rPr>
              <a:t>Movie screen</a:t>
            </a:r>
            <a:endParaRPr sz="3000" dirty="0"/>
          </a:p>
        </p:txBody>
      </p:sp>
      <p:grpSp>
        <p:nvGrpSpPr>
          <p:cNvPr id="758" name="Google Shape;758;p28"/>
          <p:cNvGrpSpPr/>
          <p:nvPr/>
        </p:nvGrpSpPr>
        <p:grpSpPr>
          <a:xfrm rot="1086812">
            <a:off x="7682544" y="4098383"/>
            <a:ext cx="1081472" cy="1412749"/>
            <a:chOff x="4062275" y="5769925"/>
            <a:chExt cx="999200" cy="1305275"/>
          </a:xfrm>
        </p:grpSpPr>
        <p:sp>
          <p:nvSpPr>
            <p:cNvPr id="759" name="Google Shape;759;p28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Movie Theaters Face Uncertain Future As Studios Move Toward Streaming  Releases | Here &amp; N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13" y="1485898"/>
            <a:ext cx="3595586" cy="226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847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8"/>
          <p:cNvSpPr txBox="1">
            <a:spLocks noGrp="1"/>
          </p:cNvSpPr>
          <p:nvPr>
            <p:ph type="ctrTitle"/>
          </p:nvPr>
        </p:nvSpPr>
        <p:spPr>
          <a:xfrm>
            <a:off x="5091334" y="1388851"/>
            <a:ext cx="3527314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CO" sz="3000" dirty="0" smtClean="0">
                <a:latin typeface="Montserrat ExtraBold"/>
                <a:sym typeface="Montserrat ExtraBold"/>
              </a:rPr>
              <a:t>Tickets</a:t>
            </a:r>
            <a:endParaRPr sz="3000" dirty="0"/>
          </a:p>
        </p:txBody>
      </p:sp>
      <p:grpSp>
        <p:nvGrpSpPr>
          <p:cNvPr id="758" name="Google Shape;758;p28"/>
          <p:cNvGrpSpPr/>
          <p:nvPr/>
        </p:nvGrpSpPr>
        <p:grpSpPr>
          <a:xfrm rot="1086812">
            <a:off x="7682544" y="4098383"/>
            <a:ext cx="1081472" cy="1412749"/>
            <a:chOff x="4062275" y="5769925"/>
            <a:chExt cx="999200" cy="1305275"/>
          </a:xfrm>
        </p:grpSpPr>
        <p:sp>
          <p:nvSpPr>
            <p:cNvPr id="759" name="Google Shape;759;p28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Crossed pair retro cinema tickets 11834995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3" y="920552"/>
            <a:ext cx="4825885" cy="362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414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8"/>
          <p:cNvSpPr txBox="1">
            <a:spLocks noGrp="1"/>
          </p:cNvSpPr>
          <p:nvPr>
            <p:ph type="ctrTitle"/>
          </p:nvPr>
        </p:nvSpPr>
        <p:spPr>
          <a:xfrm>
            <a:off x="5091334" y="1388851"/>
            <a:ext cx="3527314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CO" sz="3000" dirty="0" smtClean="0">
                <a:latin typeface="Montserrat ExtraBold"/>
                <a:sym typeface="Montserrat ExtraBold"/>
              </a:rPr>
              <a:t>Actor</a:t>
            </a:r>
            <a:endParaRPr sz="3000" dirty="0"/>
          </a:p>
        </p:txBody>
      </p:sp>
      <p:grpSp>
        <p:nvGrpSpPr>
          <p:cNvPr id="758" name="Google Shape;758;p28"/>
          <p:cNvGrpSpPr/>
          <p:nvPr/>
        </p:nvGrpSpPr>
        <p:grpSpPr>
          <a:xfrm rot="1086812">
            <a:off x="7682544" y="4098383"/>
            <a:ext cx="1081472" cy="1412749"/>
            <a:chOff x="4062275" y="5769925"/>
            <a:chExt cx="999200" cy="1305275"/>
          </a:xfrm>
        </p:grpSpPr>
        <p:sp>
          <p:nvSpPr>
            <p:cNvPr id="759" name="Google Shape;759;p28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 descr="Actor - Iconos gratis de person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13" y="941571"/>
            <a:ext cx="3605934" cy="360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65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8"/>
          <p:cNvSpPr txBox="1">
            <a:spLocks noGrp="1"/>
          </p:cNvSpPr>
          <p:nvPr>
            <p:ph type="ctrTitle"/>
          </p:nvPr>
        </p:nvSpPr>
        <p:spPr>
          <a:xfrm>
            <a:off x="5091334" y="1388851"/>
            <a:ext cx="3527314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CO" sz="3000" dirty="0" smtClean="0">
                <a:latin typeface="Montserrat ExtraBold"/>
                <a:sym typeface="Montserrat ExtraBold"/>
              </a:rPr>
              <a:t>Actress</a:t>
            </a:r>
            <a:endParaRPr sz="3000" dirty="0"/>
          </a:p>
        </p:txBody>
      </p:sp>
      <p:grpSp>
        <p:nvGrpSpPr>
          <p:cNvPr id="758" name="Google Shape;758;p28"/>
          <p:cNvGrpSpPr/>
          <p:nvPr/>
        </p:nvGrpSpPr>
        <p:grpSpPr>
          <a:xfrm rot="1086812">
            <a:off x="7682544" y="4098383"/>
            <a:ext cx="1081472" cy="1412749"/>
            <a:chOff x="4062275" y="5769925"/>
            <a:chExt cx="999200" cy="1305275"/>
          </a:xfrm>
        </p:grpSpPr>
        <p:sp>
          <p:nvSpPr>
            <p:cNvPr id="759" name="Google Shape;759;p28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6" name="Picture 2" descr="Actress - Free professions and jobs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03" y="863755"/>
            <a:ext cx="3438525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07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2"/>
          <p:cNvSpPr txBox="1">
            <a:spLocks noGrp="1"/>
          </p:cNvSpPr>
          <p:nvPr>
            <p:ph type="title"/>
          </p:nvPr>
        </p:nvSpPr>
        <p:spPr>
          <a:xfrm>
            <a:off x="3998300" y="3069075"/>
            <a:ext cx="36822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a typeface="Montserrat"/>
                <a:cs typeface="Montserrat"/>
              </a:rPr>
              <a:t>¿Cómo dirías?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8" name="Google Shape;938;p32"/>
          <p:cNvSpPr txBox="1">
            <a:spLocks noGrp="1"/>
          </p:cNvSpPr>
          <p:nvPr>
            <p:ph type="title" idx="2"/>
          </p:nvPr>
        </p:nvSpPr>
        <p:spPr>
          <a:xfrm>
            <a:off x="4098000" y="1890725"/>
            <a:ext cx="1347000" cy="10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39" name="Google Shape;939;p32"/>
          <p:cNvSpPr/>
          <p:nvPr/>
        </p:nvSpPr>
        <p:spPr>
          <a:xfrm>
            <a:off x="2344425" y="7682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2"/>
          <p:cNvSpPr/>
          <p:nvPr/>
        </p:nvSpPr>
        <p:spPr>
          <a:xfrm>
            <a:off x="829475" y="1983184"/>
            <a:ext cx="285578" cy="290651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2"/>
          <p:cNvSpPr/>
          <p:nvPr/>
        </p:nvSpPr>
        <p:spPr>
          <a:xfrm>
            <a:off x="1115050" y="373926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2" name="Google Shape;942;p32"/>
          <p:cNvGrpSpPr/>
          <p:nvPr/>
        </p:nvGrpSpPr>
        <p:grpSpPr>
          <a:xfrm>
            <a:off x="6922488" y="4057088"/>
            <a:ext cx="212225" cy="212525"/>
            <a:chOff x="5462525" y="6910750"/>
            <a:chExt cx="212225" cy="212525"/>
          </a:xfrm>
        </p:grpSpPr>
        <p:sp>
          <p:nvSpPr>
            <p:cNvPr id="943" name="Google Shape;943;p32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2"/>
          <p:cNvSpPr/>
          <p:nvPr/>
        </p:nvSpPr>
        <p:spPr>
          <a:xfrm>
            <a:off x="7976913" y="245931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2"/>
          <p:cNvSpPr/>
          <p:nvPr/>
        </p:nvSpPr>
        <p:spPr>
          <a:xfrm>
            <a:off x="1676400" y="3371850"/>
            <a:ext cx="1926900" cy="225000"/>
          </a:xfrm>
          <a:prstGeom prst="roundRect">
            <a:avLst>
              <a:gd name="adj" fmla="val 50000"/>
            </a:avLst>
          </a:prstGeom>
          <a:solidFill>
            <a:srgbClr val="7DCAD4">
              <a:alpha val="52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3" name="Google Shape;953;p32"/>
          <p:cNvGrpSpPr/>
          <p:nvPr/>
        </p:nvGrpSpPr>
        <p:grpSpPr>
          <a:xfrm rot="1400749">
            <a:off x="2205195" y="1727499"/>
            <a:ext cx="1409239" cy="1840917"/>
            <a:chOff x="4062275" y="5769925"/>
            <a:chExt cx="999200" cy="1305275"/>
          </a:xfrm>
        </p:grpSpPr>
        <p:sp>
          <p:nvSpPr>
            <p:cNvPr id="954" name="Google Shape;954;p32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32"/>
          <p:cNvGrpSpPr/>
          <p:nvPr/>
        </p:nvGrpSpPr>
        <p:grpSpPr>
          <a:xfrm>
            <a:off x="1664904" y="1802111"/>
            <a:ext cx="803505" cy="1691684"/>
            <a:chOff x="1727804" y="1725911"/>
            <a:chExt cx="803505" cy="1691684"/>
          </a:xfrm>
        </p:grpSpPr>
        <p:sp>
          <p:nvSpPr>
            <p:cNvPr id="982" name="Google Shape;982;p32"/>
            <p:cNvSpPr/>
            <p:nvPr/>
          </p:nvSpPr>
          <p:spPr>
            <a:xfrm>
              <a:off x="2087946" y="1725911"/>
              <a:ext cx="81629" cy="709747"/>
            </a:xfrm>
            <a:custGeom>
              <a:avLst/>
              <a:gdLst/>
              <a:ahLst/>
              <a:cxnLst/>
              <a:rect l="l" t="t" r="r" b="b"/>
              <a:pathLst>
                <a:path w="1743" h="15155" extrusionOk="0">
                  <a:moveTo>
                    <a:pt x="0" y="0"/>
                  </a:moveTo>
                  <a:lnTo>
                    <a:pt x="0" y="15155"/>
                  </a:lnTo>
                  <a:lnTo>
                    <a:pt x="1743" y="15155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1769907" y="2435096"/>
              <a:ext cx="719254" cy="967794"/>
            </a:xfrm>
            <a:custGeom>
              <a:avLst/>
              <a:gdLst/>
              <a:ahLst/>
              <a:cxnLst/>
              <a:rect l="l" t="t" r="r" b="b"/>
              <a:pathLst>
                <a:path w="15358" h="20665" extrusionOk="0">
                  <a:moveTo>
                    <a:pt x="1" y="1"/>
                  </a:moveTo>
                  <a:lnTo>
                    <a:pt x="2564" y="20664"/>
                  </a:lnTo>
                  <a:lnTo>
                    <a:pt x="12783" y="20664"/>
                  </a:lnTo>
                  <a:lnTo>
                    <a:pt x="15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1727804" y="2382971"/>
              <a:ext cx="803505" cy="104811"/>
            </a:xfrm>
            <a:custGeom>
              <a:avLst/>
              <a:gdLst/>
              <a:ahLst/>
              <a:cxnLst/>
              <a:rect l="l" t="t" r="r" b="b"/>
              <a:pathLst>
                <a:path w="17157" h="2238" extrusionOk="0">
                  <a:moveTo>
                    <a:pt x="753" y="1"/>
                  </a:moveTo>
                  <a:cubicBezTo>
                    <a:pt x="337" y="1"/>
                    <a:pt x="0" y="338"/>
                    <a:pt x="0" y="754"/>
                  </a:cubicBezTo>
                  <a:lnTo>
                    <a:pt x="0" y="1473"/>
                  </a:lnTo>
                  <a:cubicBezTo>
                    <a:pt x="0" y="1901"/>
                    <a:pt x="337" y="2238"/>
                    <a:pt x="753" y="2238"/>
                  </a:cubicBezTo>
                  <a:lnTo>
                    <a:pt x="16392" y="2238"/>
                  </a:lnTo>
                  <a:cubicBezTo>
                    <a:pt x="16819" y="2238"/>
                    <a:pt x="17156" y="1901"/>
                    <a:pt x="17156" y="1473"/>
                  </a:cubicBezTo>
                  <a:lnTo>
                    <a:pt x="17156" y="754"/>
                  </a:lnTo>
                  <a:cubicBezTo>
                    <a:pt x="17156" y="338"/>
                    <a:pt x="16819" y="1"/>
                    <a:pt x="16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1793604" y="2332439"/>
              <a:ext cx="671344" cy="126916"/>
            </a:xfrm>
            <a:custGeom>
              <a:avLst/>
              <a:gdLst/>
              <a:ahLst/>
              <a:cxnLst/>
              <a:rect l="l" t="t" r="r" b="b"/>
              <a:pathLst>
                <a:path w="14335" h="2710" extrusionOk="0">
                  <a:moveTo>
                    <a:pt x="754" y="0"/>
                  </a:moveTo>
                  <a:cubicBezTo>
                    <a:pt x="338" y="0"/>
                    <a:pt x="1" y="338"/>
                    <a:pt x="1" y="754"/>
                  </a:cubicBezTo>
                  <a:lnTo>
                    <a:pt x="1" y="1945"/>
                  </a:lnTo>
                  <a:cubicBezTo>
                    <a:pt x="1" y="2372"/>
                    <a:pt x="338" y="2710"/>
                    <a:pt x="754" y="2710"/>
                  </a:cubicBezTo>
                  <a:lnTo>
                    <a:pt x="13570" y="2710"/>
                  </a:lnTo>
                  <a:cubicBezTo>
                    <a:pt x="13997" y="2710"/>
                    <a:pt x="14335" y="2372"/>
                    <a:pt x="14335" y="1945"/>
                  </a:cubicBezTo>
                  <a:lnTo>
                    <a:pt x="14335" y="754"/>
                  </a:lnTo>
                  <a:cubicBezTo>
                    <a:pt x="14335" y="338"/>
                    <a:pt x="13997" y="0"/>
                    <a:pt x="13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2087946" y="2304527"/>
              <a:ext cx="82144" cy="27959"/>
            </a:xfrm>
            <a:custGeom>
              <a:avLst/>
              <a:gdLst/>
              <a:ahLst/>
              <a:cxnLst/>
              <a:rect l="l" t="t" r="r" b="b"/>
              <a:pathLst>
                <a:path w="1754" h="597" extrusionOk="0">
                  <a:moveTo>
                    <a:pt x="0" y="0"/>
                  </a:moveTo>
                  <a:lnTo>
                    <a:pt x="0" y="596"/>
                  </a:lnTo>
                  <a:lnTo>
                    <a:pt x="1754" y="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1793604" y="2367704"/>
              <a:ext cx="671344" cy="15314"/>
            </a:xfrm>
            <a:custGeom>
              <a:avLst/>
              <a:gdLst/>
              <a:ahLst/>
              <a:cxnLst/>
              <a:rect l="l" t="t" r="r" b="b"/>
              <a:pathLst>
                <a:path w="14335" h="327" extrusionOk="0">
                  <a:moveTo>
                    <a:pt x="1" y="1"/>
                  </a:moveTo>
                  <a:lnTo>
                    <a:pt x="1" y="327"/>
                  </a:lnTo>
                  <a:lnTo>
                    <a:pt x="14335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1776229" y="2487736"/>
              <a:ext cx="706094" cy="47441"/>
            </a:xfrm>
            <a:custGeom>
              <a:avLst/>
              <a:gdLst/>
              <a:ahLst/>
              <a:cxnLst/>
              <a:rect l="l" t="t" r="r" b="b"/>
              <a:pathLst>
                <a:path w="15077" h="1013" extrusionOk="0">
                  <a:moveTo>
                    <a:pt x="1" y="1"/>
                  </a:moveTo>
                  <a:lnTo>
                    <a:pt x="113" y="1013"/>
                  </a:lnTo>
                  <a:lnTo>
                    <a:pt x="150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1941548" y="2709394"/>
              <a:ext cx="374941" cy="374941"/>
            </a:xfrm>
            <a:custGeom>
              <a:avLst/>
              <a:gdLst/>
              <a:ahLst/>
              <a:cxnLst/>
              <a:rect l="l" t="t" r="r" b="b"/>
              <a:pathLst>
                <a:path w="8006" h="8006" extrusionOk="0">
                  <a:moveTo>
                    <a:pt x="4003" y="1"/>
                  </a:moveTo>
                  <a:cubicBezTo>
                    <a:pt x="1788" y="1"/>
                    <a:pt x="1" y="1788"/>
                    <a:pt x="1" y="4003"/>
                  </a:cubicBezTo>
                  <a:cubicBezTo>
                    <a:pt x="1" y="6218"/>
                    <a:pt x="1788" y="8005"/>
                    <a:pt x="4003" y="8005"/>
                  </a:cubicBezTo>
                  <a:cubicBezTo>
                    <a:pt x="6218" y="8005"/>
                    <a:pt x="8005" y="6218"/>
                    <a:pt x="8005" y="4003"/>
                  </a:cubicBezTo>
                  <a:cubicBezTo>
                    <a:pt x="8005" y="1788"/>
                    <a:pt x="6218" y="1"/>
                    <a:pt x="4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1793604" y="2627812"/>
              <a:ext cx="604467" cy="775078"/>
            </a:xfrm>
            <a:custGeom>
              <a:avLst/>
              <a:gdLst/>
              <a:ahLst/>
              <a:cxnLst/>
              <a:rect l="l" t="t" r="r" b="b"/>
              <a:pathLst>
                <a:path w="12907" h="16550" extrusionOk="0">
                  <a:moveTo>
                    <a:pt x="12907" y="11434"/>
                  </a:moveTo>
                  <a:lnTo>
                    <a:pt x="12904" y="11455"/>
                  </a:lnTo>
                  <a:lnTo>
                    <a:pt x="12904" y="11455"/>
                  </a:lnTo>
                  <a:cubicBezTo>
                    <a:pt x="12905" y="11448"/>
                    <a:pt x="12906" y="11441"/>
                    <a:pt x="12907" y="11434"/>
                  </a:cubicBezTo>
                  <a:close/>
                  <a:moveTo>
                    <a:pt x="1" y="0"/>
                  </a:moveTo>
                  <a:lnTo>
                    <a:pt x="2058" y="16549"/>
                  </a:lnTo>
                  <a:lnTo>
                    <a:pt x="12277" y="16549"/>
                  </a:lnTo>
                  <a:lnTo>
                    <a:pt x="12904" y="11455"/>
                  </a:lnTo>
                  <a:lnTo>
                    <a:pt x="12904" y="11455"/>
                  </a:lnTo>
                  <a:cubicBezTo>
                    <a:pt x="12700" y="13074"/>
                    <a:pt x="11290" y="14773"/>
                    <a:pt x="8931" y="14773"/>
                  </a:cubicBezTo>
                  <a:cubicBezTo>
                    <a:pt x="8153" y="14773"/>
                    <a:pt x="7272" y="14588"/>
                    <a:pt x="6296" y="14154"/>
                  </a:cubicBezTo>
                  <a:cubicBezTo>
                    <a:pt x="2339" y="12390"/>
                    <a:pt x="1" y="2"/>
                    <a:pt x="1" y="0"/>
                  </a:cubicBezTo>
                  <a:close/>
                </a:path>
              </a:pathLst>
            </a:custGeom>
            <a:solidFill>
              <a:srgbClr val="31265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1873641" y="3372823"/>
              <a:ext cx="511270" cy="44772"/>
            </a:xfrm>
            <a:custGeom>
              <a:avLst/>
              <a:gdLst/>
              <a:ahLst/>
              <a:cxnLst/>
              <a:rect l="l" t="t" r="r" b="b"/>
              <a:pathLst>
                <a:path w="10917" h="956" extrusionOk="0">
                  <a:moveTo>
                    <a:pt x="473" y="0"/>
                  </a:moveTo>
                  <a:cubicBezTo>
                    <a:pt x="214" y="0"/>
                    <a:pt x="0" y="214"/>
                    <a:pt x="0" y="472"/>
                  </a:cubicBezTo>
                  <a:cubicBezTo>
                    <a:pt x="0" y="742"/>
                    <a:pt x="214" y="956"/>
                    <a:pt x="473" y="956"/>
                  </a:cubicBezTo>
                  <a:lnTo>
                    <a:pt x="10445" y="956"/>
                  </a:lnTo>
                  <a:cubicBezTo>
                    <a:pt x="10714" y="956"/>
                    <a:pt x="10917" y="742"/>
                    <a:pt x="10917" y="472"/>
                  </a:cubicBezTo>
                  <a:cubicBezTo>
                    <a:pt x="10917" y="214"/>
                    <a:pt x="10714" y="0"/>
                    <a:pt x="10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2" name="Google Shape;992;p32"/>
          <p:cNvSpPr/>
          <p:nvPr/>
        </p:nvSpPr>
        <p:spPr>
          <a:xfrm>
            <a:off x="6547813" y="92141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2"/>
          <p:cNvSpPr txBox="1">
            <a:spLocks noGrp="1"/>
          </p:cNvSpPr>
          <p:nvPr>
            <p:ph type="title"/>
          </p:nvPr>
        </p:nvSpPr>
        <p:spPr>
          <a:xfrm>
            <a:off x="3998300" y="3069075"/>
            <a:ext cx="36822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a typeface="Montserrat"/>
                <a:cs typeface="Montserrat"/>
              </a:rPr>
              <a:t>Genre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8" name="Google Shape;938;p32"/>
          <p:cNvSpPr txBox="1">
            <a:spLocks noGrp="1"/>
          </p:cNvSpPr>
          <p:nvPr>
            <p:ph type="title" idx="2"/>
          </p:nvPr>
        </p:nvSpPr>
        <p:spPr>
          <a:xfrm>
            <a:off x="4097999" y="1890725"/>
            <a:ext cx="1492309" cy="10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939" name="Google Shape;939;p32"/>
          <p:cNvSpPr/>
          <p:nvPr/>
        </p:nvSpPr>
        <p:spPr>
          <a:xfrm>
            <a:off x="2344425" y="7682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2"/>
          <p:cNvSpPr/>
          <p:nvPr/>
        </p:nvSpPr>
        <p:spPr>
          <a:xfrm>
            <a:off x="829475" y="1983184"/>
            <a:ext cx="285578" cy="290651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2"/>
          <p:cNvSpPr/>
          <p:nvPr/>
        </p:nvSpPr>
        <p:spPr>
          <a:xfrm>
            <a:off x="1115050" y="373926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2" name="Google Shape;942;p32"/>
          <p:cNvGrpSpPr/>
          <p:nvPr/>
        </p:nvGrpSpPr>
        <p:grpSpPr>
          <a:xfrm>
            <a:off x="6922488" y="4057088"/>
            <a:ext cx="212225" cy="212525"/>
            <a:chOff x="5462525" y="6910750"/>
            <a:chExt cx="212225" cy="212525"/>
          </a:xfrm>
        </p:grpSpPr>
        <p:sp>
          <p:nvSpPr>
            <p:cNvPr id="943" name="Google Shape;943;p32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2"/>
          <p:cNvSpPr/>
          <p:nvPr/>
        </p:nvSpPr>
        <p:spPr>
          <a:xfrm>
            <a:off x="7976913" y="245931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2"/>
          <p:cNvSpPr/>
          <p:nvPr/>
        </p:nvSpPr>
        <p:spPr>
          <a:xfrm>
            <a:off x="1676400" y="3371850"/>
            <a:ext cx="1926900" cy="225000"/>
          </a:xfrm>
          <a:prstGeom prst="roundRect">
            <a:avLst>
              <a:gd name="adj" fmla="val 50000"/>
            </a:avLst>
          </a:prstGeom>
          <a:solidFill>
            <a:srgbClr val="7DCAD4">
              <a:alpha val="52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3" name="Google Shape;953;p32"/>
          <p:cNvGrpSpPr/>
          <p:nvPr/>
        </p:nvGrpSpPr>
        <p:grpSpPr>
          <a:xfrm rot="1400749">
            <a:off x="2205195" y="1727499"/>
            <a:ext cx="1409239" cy="1840917"/>
            <a:chOff x="4062275" y="5769925"/>
            <a:chExt cx="999200" cy="1305275"/>
          </a:xfrm>
        </p:grpSpPr>
        <p:sp>
          <p:nvSpPr>
            <p:cNvPr id="954" name="Google Shape;954;p32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32"/>
          <p:cNvGrpSpPr/>
          <p:nvPr/>
        </p:nvGrpSpPr>
        <p:grpSpPr>
          <a:xfrm>
            <a:off x="1664904" y="1802111"/>
            <a:ext cx="803505" cy="1691684"/>
            <a:chOff x="1727804" y="1725911"/>
            <a:chExt cx="803505" cy="1691684"/>
          </a:xfrm>
        </p:grpSpPr>
        <p:sp>
          <p:nvSpPr>
            <p:cNvPr id="982" name="Google Shape;982;p32"/>
            <p:cNvSpPr/>
            <p:nvPr/>
          </p:nvSpPr>
          <p:spPr>
            <a:xfrm>
              <a:off x="2087946" y="1725911"/>
              <a:ext cx="81629" cy="709747"/>
            </a:xfrm>
            <a:custGeom>
              <a:avLst/>
              <a:gdLst/>
              <a:ahLst/>
              <a:cxnLst/>
              <a:rect l="l" t="t" r="r" b="b"/>
              <a:pathLst>
                <a:path w="1743" h="15155" extrusionOk="0">
                  <a:moveTo>
                    <a:pt x="0" y="0"/>
                  </a:moveTo>
                  <a:lnTo>
                    <a:pt x="0" y="15155"/>
                  </a:lnTo>
                  <a:lnTo>
                    <a:pt x="1743" y="15155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1769907" y="2435096"/>
              <a:ext cx="719254" cy="967794"/>
            </a:xfrm>
            <a:custGeom>
              <a:avLst/>
              <a:gdLst/>
              <a:ahLst/>
              <a:cxnLst/>
              <a:rect l="l" t="t" r="r" b="b"/>
              <a:pathLst>
                <a:path w="15358" h="20665" extrusionOk="0">
                  <a:moveTo>
                    <a:pt x="1" y="1"/>
                  </a:moveTo>
                  <a:lnTo>
                    <a:pt x="2564" y="20664"/>
                  </a:lnTo>
                  <a:lnTo>
                    <a:pt x="12783" y="20664"/>
                  </a:lnTo>
                  <a:lnTo>
                    <a:pt x="15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1727804" y="2382971"/>
              <a:ext cx="803505" cy="104811"/>
            </a:xfrm>
            <a:custGeom>
              <a:avLst/>
              <a:gdLst/>
              <a:ahLst/>
              <a:cxnLst/>
              <a:rect l="l" t="t" r="r" b="b"/>
              <a:pathLst>
                <a:path w="17157" h="2238" extrusionOk="0">
                  <a:moveTo>
                    <a:pt x="753" y="1"/>
                  </a:moveTo>
                  <a:cubicBezTo>
                    <a:pt x="337" y="1"/>
                    <a:pt x="0" y="338"/>
                    <a:pt x="0" y="754"/>
                  </a:cubicBezTo>
                  <a:lnTo>
                    <a:pt x="0" y="1473"/>
                  </a:lnTo>
                  <a:cubicBezTo>
                    <a:pt x="0" y="1901"/>
                    <a:pt x="337" y="2238"/>
                    <a:pt x="753" y="2238"/>
                  </a:cubicBezTo>
                  <a:lnTo>
                    <a:pt x="16392" y="2238"/>
                  </a:lnTo>
                  <a:cubicBezTo>
                    <a:pt x="16819" y="2238"/>
                    <a:pt x="17156" y="1901"/>
                    <a:pt x="17156" y="1473"/>
                  </a:cubicBezTo>
                  <a:lnTo>
                    <a:pt x="17156" y="754"/>
                  </a:lnTo>
                  <a:cubicBezTo>
                    <a:pt x="17156" y="338"/>
                    <a:pt x="16819" y="1"/>
                    <a:pt x="16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1793604" y="2332439"/>
              <a:ext cx="671344" cy="126916"/>
            </a:xfrm>
            <a:custGeom>
              <a:avLst/>
              <a:gdLst/>
              <a:ahLst/>
              <a:cxnLst/>
              <a:rect l="l" t="t" r="r" b="b"/>
              <a:pathLst>
                <a:path w="14335" h="2710" extrusionOk="0">
                  <a:moveTo>
                    <a:pt x="754" y="0"/>
                  </a:moveTo>
                  <a:cubicBezTo>
                    <a:pt x="338" y="0"/>
                    <a:pt x="1" y="338"/>
                    <a:pt x="1" y="754"/>
                  </a:cubicBezTo>
                  <a:lnTo>
                    <a:pt x="1" y="1945"/>
                  </a:lnTo>
                  <a:cubicBezTo>
                    <a:pt x="1" y="2372"/>
                    <a:pt x="338" y="2710"/>
                    <a:pt x="754" y="2710"/>
                  </a:cubicBezTo>
                  <a:lnTo>
                    <a:pt x="13570" y="2710"/>
                  </a:lnTo>
                  <a:cubicBezTo>
                    <a:pt x="13997" y="2710"/>
                    <a:pt x="14335" y="2372"/>
                    <a:pt x="14335" y="1945"/>
                  </a:cubicBezTo>
                  <a:lnTo>
                    <a:pt x="14335" y="754"/>
                  </a:lnTo>
                  <a:cubicBezTo>
                    <a:pt x="14335" y="338"/>
                    <a:pt x="13997" y="0"/>
                    <a:pt x="13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2087946" y="2304527"/>
              <a:ext cx="82144" cy="27959"/>
            </a:xfrm>
            <a:custGeom>
              <a:avLst/>
              <a:gdLst/>
              <a:ahLst/>
              <a:cxnLst/>
              <a:rect l="l" t="t" r="r" b="b"/>
              <a:pathLst>
                <a:path w="1754" h="597" extrusionOk="0">
                  <a:moveTo>
                    <a:pt x="0" y="0"/>
                  </a:moveTo>
                  <a:lnTo>
                    <a:pt x="0" y="596"/>
                  </a:lnTo>
                  <a:lnTo>
                    <a:pt x="1754" y="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1793604" y="2367704"/>
              <a:ext cx="671344" cy="15314"/>
            </a:xfrm>
            <a:custGeom>
              <a:avLst/>
              <a:gdLst/>
              <a:ahLst/>
              <a:cxnLst/>
              <a:rect l="l" t="t" r="r" b="b"/>
              <a:pathLst>
                <a:path w="14335" h="327" extrusionOk="0">
                  <a:moveTo>
                    <a:pt x="1" y="1"/>
                  </a:moveTo>
                  <a:lnTo>
                    <a:pt x="1" y="327"/>
                  </a:lnTo>
                  <a:lnTo>
                    <a:pt x="14335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1776229" y="2487736"/>
              <a:ext cx="706094" cy="47441"/>
            </a:xfrm>
            <a:custGeom>
              <a:avLst/>
              <a:gdLst/>
              <a:ahLst/>
              <a:cxnLst/>
              <a:rect l="l" t="t" r="r" b="b"/>
              <a:pathLst>
                <a:path w="15077" h="1013" extrusionOk="0">
                  <a:moveTo>
                    <a:pt x="1" y="1"/>
                  </a:moveTo>
                  <a:lnTo>
                    <a:pt x="113" y="1013"/>
                  </a:lnTo>
                  <a:lnTo>
                    <a:pt x="150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1941548" y="2709394"/>
              <a:ext cx="374941" cy="374941"/>
            </a:xfrm>
            <a:custGeom>
              <a:avLst/>
              <a:gdLst/>
              <a:ahLst/>
              <a:cxnLst/>
              <a:rect l="l" t="t" r="r" b="b"/>
              <a:pathLst>
                <a:path w="8006" h="8006" extrusionOk="0">
                  <a:moveTo>
                    <a:pt x="4003" y="1"/>
                  </a:moveTo>
                  <a:cubicBezTo>
                    <a:pt x="1788" y="1"/>
                    <a:pt x="1" y="1788"/>
                    <a:pt x="1" y="4003"/>
                  </a:cubicBezTo>
                  <a:cubicBezTo>
                    <a:pt x="1" y="6218"/>
                    <a:pt x="1788" y="8005"/>
                    <a:pt x="4003" y="8005"/>
                  </a:cubicBezTo>
                  <a:cubicBezTo>
                    <a:pt x="6218" y="8005"/>
                    <a:pt x="8005" y="6218"/>
                    <a:pt x="8005" y="4003"/>
                  </a:cubicBezTo>
                  <a:cubicBezTo>
                    <a:pt x="8005" y="1788"/>
                    <a:pt x="6218" y="1"/>
                    <a:pt x="4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1793604" y="2627812"/>
              <a:ext cx="604467" cy="775078"/>
            </a:xfrm>
            <a:custGeom>
              <a:avLst/>
              <a:gdLst/>
              <a:ahLst/>
              <a:cxnLst/>
              <a:rect l="l" t="t" r="r" b="b"/>
              <a:pathLst>
                <a:path w="12907" h="16550" extrusionOk="0">
                  <a:moveTo>
                    <a:pt x="12907" y="11434"/>
                  </a:moveTo>
                  <a:lnTo>
                    <a:pt x="12904" y="11455"/>
                  </a:lnTo>
                  <a:lnTo>
                    <a:pt x="12904" y="11455"/>
                  </a:lnTo>
                  <a:cubicBezTo>
                    <a:pt x="12905" y="11448"/>
                    <a:pt x="12906" y="11441"/>
                    <a:pt x="12907" y="11434"/>
                  </a:cubicBezTo>
                  <a:close/>
                  <a:moveTo>
                    <a:pt x="1" y="0"/>
                  </a:moveTo>
                  <a:lnTo>
                    <a:pt x="2058" y="16549"/>
                  </a:lnTo>
                  <a:lnTo>
                    <a:pt x="12277" y="16549"/>
                  </a:lnTo>
                  <a:lnTo>
                    <a:pt x="12904" y="11455"/>
                  </a:lnTo>
                  <a:lnTo>
                    <a:pt x="12904" y="11455"/>
                  </a:lnTo>
                  <a:cubicBezTo>
                    <a:pt x="12700" y="13074"/>
                    <a:pt x="11290" y="14773"/>
                    <a:pt x="8931" y="14773"/>
                  </a:cubicBezTo>
                  <a:cubicBezTo>
                    <a:pt x="8153" y="14773"/>
                    <a:pt x="7272" y="14588"/>
                    <a:pt x="6296" y="14154"/>
                  </a:cubicBezTo>
                  <a:cubicBezTo>
                    <a:pt x="2339" y="12390"/>
                    <a:pt x="1" y="2"/>
                    <a:pt x="1" y="0"/>
                  </a:cubicBezTo>
                  <a:close/>
                </a:path>
              </a:pathLst>
            </a:custGeom>
            <a:solidFill>
              <a:srgbClr val="31265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1873641" y="3372823"/>
              <a:ext cx="511270" cy="44772"/>
            </a:xfrm>
            <a:custGeom>
              <a:avLst/>
              <a:gdLst/>
              <a:ahLst/>
              <a:cxnLst/>
              <a:rect l="l" t="t" r="r" b="b"/>
              <a:pathLst>
                <a:path w="10917" h="956" extrusionOk="0">
                  <a:moveTo>
                    <a:pt x="473" y="0"/>
                  </a:moveTo>
                  <a:cubicBezTo>
                    <a:pt x="214" y="0"/>
                    <a:pt x="0" y="214"/>
                    <a:pt x="0" y="472"/>
                  </a:cubicBezTo>
                  <a:cubicBezTo>
                    <a:pt x="0" y="742"/>
                    <a:pt x="214" y="956"/>
                    <a:pt x="473" y="956"/>
                  </a:cubicBezTo>
                  <a:lnTo>
                    <a:pt x="10445" y="956"/>
                  </a:lnTo>
                  <a:cubicBezTo>
                    <a:pt x="10714" y="956"/>
                    <a:pt x="10917" y="742"/>
                    <a:pt x="10917" y="472"/>
                  </a:cubicBezTo>
                  <a:cubicBezTo>
                    <a:pt x="10917" y="214"/>
                    <a:pt x="10714" y="0"/>
                    <a:pt x="10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2" name="Google Shape;992;p32"/>
          <p:cNvSpPr/>
          <p:nvPr/>
        </p:nvSpPr>
        <p:spPr>
          <a:xfrm>
            <a:off x="6547813" y="92141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164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Genres</a:t>
            </a:r>
            <a:endParaRPr dirty="0"/>
          </a:p>
        </p:txBody>
      </p:sp>
      <p:sp>
        <p:nvSpPr>
          <p:cNvPr id="828" name="Google Shape;828;p30"/>
          <p:cNvSpPr txBox="1">
            <a:spLocks noGrp="1"/>
          </p:cNvSpPr>
          <p:nvPr>
            <p:ph type="title" idx="2"/>
          </p:nvPr>
        </p:nvSpPr>
        <p:spPr>
          <a:xfrm>
            <a:off x="1222658" y="1480875"/>
            <a:ext cx="2194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29" name="Google Shape;829;p30"/>
          <p:cNvSpPr txBox="1">
            <a:spLocks noGrp="1"/>
          </p:cNvSpPr>
          <p:nvPr>
            <p:ph type="title" idx="3"/>
          </p:nvPr>
        </p:nvSpPr>
        <p:spPr>
          <a:xfrm>
            <a:off x="1222650" y="2914300"/>
            <a:ext cx="192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30" name="Google Shape;830;p30"/>
          <p:cNvSpPr txBox="1">
            <a:spLocks noGrp="1"/>
          </p:cNvSpPr>
          <p:nvPr>
            <p:ph type="title" idx="4"/>
          </p:nvPr>
        </p:nvSpPr>
        <p:spPr>
          <a:xfrm>
            <a:off x="3673865" y="1480875"/>
            <a:ext cx="192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31" name="Google Shape;831;p30"/>
          <p:cNvSpPr txBox="1">
            <a:spLocks noGrp="1"/>
          </p:cNvSpPr>
          <p:nvPr>
            <p:ph type="title" idx="5"/>
          </p:nvPr>
        </p:nvSpPr>
        <p:spPr>
          <a:xfrm>
            <a:off x="3673865" y="2914296"/>
            <a:ext cx="192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32" name="Google Shape;832;p30"/>
          <p:cNvSpPr txBox="1">
            <a:spLocks noGrp="1"/>
          </p:cNvSpPr>
          <p:nvPr>
            <p:ph type="title" idx="6"/>
          </p:nvPr>
        </p:nvSpPr>
        <p:spPr>
          <a:xfrm>
            <a:off x="5850750" y="1480875"/>
            <a:ext cx="207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33" name="Google Shape;833;p30"/>
          <p:cNvSpPr txBox="1">
            <a:spLocks noGrp="1"/>
          </p:cNvSpPr>
          <p:nvPr>
            <p:ph type="title" idx="7"/>
          </p:nvPr>
        </p:nvSpPr>
        <p:spPr>
          <a:xfrm>
            <a:off x="5850750" y="2914296"/>
            <a:ext cx="207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34" name="Google Shape;834;p30"/>
          <p:cNvSpPr txBox="1">
            <a:spLocks noGrp="1"/>
          </p:cNvSpPr>
          <p:nvPr>
            <p:ph type="subTitle" idx="1"/>
          </p:nvPr>
        </p:nvSpPr>
        <p:spPr>
          <a:xfrm>
            <a:off x="1222658" y="1928475"/>
            <a:ext cx="2194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Horror film</a:t>
            </a:r>
            <a:endParaRPr dirty="0"/>
          </a:p>
        </p:txBody>
      </p:sp>
      <p:sp>
        <p:nvSpPr>
          <p:cNvPr id="835" name="Google Shape;835;p30"/>
          <p:cNvSpPr txBox="1">
            <a:spLocks noGrp="1"/>
          </p:cNvSpPr>
          <p:nvPr>
            <p:ph type="subTitle" idx="8"/>
          </p:nvPr>
        </p:nvSpPr>
        <p:spPr>
          <a:xfrm>
            <a:off x="3673865" y="1928475"/>
            <a:ext cx="192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Silent film</a:t>
            </a:r>
            <a:endParaRPr dirty="0"/>
          </a:p>
        </p:txBody>
      </p:sp>
      <p:sp>
        <p:nvSpPr>
          <p:cNvPr id="836" name="Google Shape;836;p30"/>
          <p:cNvSpPr txBox="1">
            <a:spLocks noGrp="1"/>
          </p:cNvSpPr>
          <p:nvPr>
            <p:ph type="subTitle" idx="9"/>
          </p:nvPr>
        </p:nvSpPr>
        <p:spPr>
          <a:xfrm>
            <a:off x="5850750" y="1928475"/>
            <a:ext cx="207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Period drama</a:t>
            </a:r>
            <a:endParaRPr dirty="0"/>
          </a:p>
        </p:txBody>
      </p:sp>
      <p:sp>
        <p:nvSpPr>
          <p:cNvPr id="837" name="Google Shape;837;p30"/>
          <p:cNvSpPr txBox="1">
            <a:spLocks noGrp="1"/>
          </p:cNvSpPr>
          <p:nvPr>
            <p:ph type="subTitle" idx="13"/>
          </p:nvPr>
        </p:nvSpPr>
        <p:spPr>
          <a:xfrm>
            <a:off x="1222658" y="3361850"/>
            <a:ext cx="19191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Science fiction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Sci-Fi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8" name="Google Shape;838;p30"/>
          <p:cNvSpPr txBox="1">
            <a:spLocks noGrp="1"/>
          </p:cNvSpPr>
          <p:nvPr>
            <p:ph type="subTitle" idx="14"/>
          </p:nvPr>
        </p:nvSpPr>
        <p:spPr>
          <a:xfrm>
            <a:off x="3673865" y="3361850"/>
            <a:ext cx="192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Comedy</a:t>
            </a:r>
            <a:endParaRPr dirty="0"/>
          </a:p>
        </p:txBody>
      </p:sp>
      <p:sp>
        <p:nvSpPr>
          <p:cNvPr id="839" name="Google Shape;839;p30"/>
          <p:cNvSpPr txBox="1">
            <a:spLocks noGrp="1"/>
          </p:cNvSpPr>
          <p:nvPr>
            <p:ph type="subTitle" idx="15"/>
          </p:nvPr>
        </p:nvSpPr>
        <p:spPr>
          <a:xfrm>
            <a:off x="5850750" y="3361850"/>
            <a:ext cx="207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Action movie</a:t>
            </a:r>
            <a:endParaRPr dirty="0"/>
          </a:p>
        </p:txBody>
      </p:sp>
      <p:grpSp>
        <p:nvGrpSpPr>
          <p:cNvPr id="840" name="Google Shape;840;p30"/>
          <p:cNvGrpSpPr/>
          <p:nvPr/>
        </p:nvGrpSpPr>
        <p:grpSpPr>
          <a:xfrm rot="2700000">
            <a:off x="7890137" y="876265"/>
            <a:ext cx="1060208" cy="986907"/>
            <a:chOff x="3101325" y="7410475"/>
            <a:chExt cx="906725" cy="871875"/>
          </a:xfrm>
        </p:grpSpPr>
        <p:sp>
          <p:nvSpPr>
            <p:cNvPr id="841" name="Google Shape;841;p30"/>
            <p:cNvSpPr/>
            <p:nvPr/>
          </p:nvSpPr>
          <p:spPr>
            <a:xfrm>
              <a:off x="3101325" y="7410475"/>
              <a:ext cx="906725" cy="871875"/>
            </a:xfrm>
            <a:custGeom>
              <a:avLst/>
              <a:gdLst/>
              <a:ahLst/>
              <a:cxnLst/>
              <a:rect l="l" t="t" r="r" b="b"/>
              <a:pathLst>
                <a:path w="36269" h="34875" extrusionOk="0">
                  <a:moveTo>
                    <a:pt x="24577" y="1"/>
                  </a:moveTo>
                  <a:lnTo>
                    <a:pt x="23790" y="698"/>
                  </a:lnTo>
                  <a:cubicBezTo>
                    <a:pt x="23298" y="1128"/>
                    <a:pt x="22689" y="1341"/>
                    <a:pt x="22084" y="1341"/>
                  </a:cubicBezTo>
                  <a:cubicBezTo>
                    <a:pt x="21376" y="1341"/>
                    <a:pt x="20673" y="1049"/>
                    <a:pt x="20170" y="473"/>
                  </a:cubicBezTo>
                  <a:lnTo>
                    <a:pt x="1013" y="17505"/>
                  </a:lnTo>
                  <a:cubicBezTo>
                    <a:pt x="1957" y="18573"/>
                    <a:pt x="1856" y="20181"/>
                    <a:pt x="788" y="21125"/>
                  </a:cubicBezTo>
                  <a:lnTo>
                    <a:pt x="1" y="21811"/>
                  </a:lnTo>
                  <a:lnTo>
                    <a:pt x="282" y="22126"/>
                  </a:lnTo>
                  <a:cubicBezTo>
                    <a:pt x="474" y="21950"/>
                    <a:pt x="718" y="21864"/>
                    <a:pt x="964" y="21864"/>
                  </a:cubicBezTo>
                  <a:cubicBezTo>
                    <a:pt x="1250" y="21864"/>
                    <a:pt x="1537" y="21981"/>
                    <a:pt x="1743" y="22205"/>
                  </a:cubicBezTo>
                  <a:cubicBezTo>
                    <a:pt x="2126" y="22632"/>
                    <a:pt x="2081" y="23295"/>
                    <a:pt x="1653" y="23666"/>
                  </a:cubicBezTo>
                  <a:lnTo>
                    <a:pt x="2215" y="24307"/>
                  </a:lnTo>
                  <a:cubicBezTo>
                    <a:pt x="2413" y="24131"/>
                    <a:pt x="2658" y="24045"/>
                    <a:pt x="2902" y="24045"/>
                  </a:cubicBezTo>
                  <a:cubicBezTo>
                    <a:pt x="3187" y="24045"/>
                    <a:pt x="3471" y="24162"/>
                    <a:pt x="3677" y="24386"/>
                  </a:cubicBezTo>
                  <a:cubicBezTo>
                    <a:pt x="4059" y="24813"/>
                    <a:pt x="4014" y="25465"/>
                    <a:pt x="3598" y="25847"/>
                  </a:cubicBezTo>
                  <a:lnTo>
                    <a:pt x="4160" y="26477"/>
                  </a:lnTo>
                  <a:cubicBezTo>
                    <a:pt x="4352" y="26306"/>
                    <a:pt x="4597" y="26221"/>
                    <a:pt x="4842" y="26221"/>
                  </a:cubicBezTo>
                  <a:cubicBezTo>
                    <a:pt x="5129" y="26221"/>
                    <a:pt x="5416" y="26337"/>
                    <a:pt x="5622" y="26567"/>
                  </a:cubicBezTo>
                  <a:cubicBezTo>
                    <a:pt x="5993" y="26983"/>
                    <a:pt x="5959" y="27646"/>
                    <a:pt x="5532" y="28028"/>
                  </a:cubicBezTo>
                  <a:lnTo>
                    <a:pt x="6094" y="28658"/>
                  </a:lnTo>
                  <a:cubicBezTo>
                    <a:pt x="6290" y="28483"/>
                    <a:pt x="6533" y="28397"/>
                    <a:pt x="6776" y="28397"/>
                  </a:cubicBezTo>
                  <a:cubicBezTo>
                    <a:pt x="7062" y="28397"/>
                    <a:pt x="7349" y="28516"/>
                    <a:pt x="7556" y="28748"/>
                  </a:cubicBezTo>
                  <a:cubicBezTo>
                    <a:pt x="7938" y="29164"/>
                    <a:pt x="7893" y="29827"/>
                    <a:pt x="7477" y="30209"/>
                  </a:cubicBezTo>
                  <a:lnTo>
                    <a:pt x="8039" y="30839"/>
                  </a:lnTo>
                  <a:cubicBezTo>
                    <a:pt x="8231" y="30663"/>
                    <a:pt x="8476" y="30577"/>
                    <a:pt x="8721" y="30577"/>
                  </a:cubicBezTo>
                  <a:cubicBezTo>
                    <a:pt x="9007" y="30577"/>
                    <a:pt x="9295" y="30694"/>
                    <a:pt x="9501" y="30918"/>
                  </a:cubicBezTo>
                  <a:cubicBezTo>
                    <a:pt x="9872" y="31345"/>
                    <a:pt x="9838" y="32008"/>
                    <a:pt x="9411" y="32379"/>
                  </a:cubicBezTo>
                  <a:lnTo>
                    <a:pt x="9973" y="33020"/>
                  </a:lnTo>
                  <a:cubicBezTo>
                    <a:pt x="10170" y="32844"/>
                    <a:pt x="10415" y="32758"/>
                    <a:pt x="10659" y="32758"/>
                  </a:cubicBezTo>
                  <a:cubicBezTo>
                    <a:pt x="10944" y="32758"/>
                    <a:pt x="11228" y="32875"/>
                    <a:pt x="11434" y="33099"/>
                  </a:cubicBezTo>
                  <a:cubicBezTo>
                    <a:pt x="11817" y="33526"/>
                    <a:pt x="11772" y="34178"/>
                    <a:pt x="11356" y="34560"/>
                  </a:cubicBezTo>
                  <a:lnTo>
                    <a:pt x="11637" y="34875"/>
                  </a:lnTo>
                  <a:lnTo>
                    <a:pt x="12424" y="34178"/>
                  </a:lnTo>
                  <a:cubicBezTo>
                    <a:pt x="12916" y="33748"/>
                    <a:pt x="13522" y="33535"/>
                    <a:pt x="14126" y="33535"/>
                  </a:cubicBezTo>
                  <a:cubicBezTo>
                    <a:pt x="14832" y="33535"/>
                    <a:pt x="15534" y="33827"/>
                    <a:pt x="16044" y="34403"/>
                  </a:cubicBezTo>
                  <a:lnTo>
                    <a:pt x="35257" y="17370"/>
                  </a:lnTo>
                  <a:cubicBezTo>
                    <a:pt x="34313" y="16302"/>
                    <a:pt x="34414" y="14695"/>
                    <a:pt x="35482" y="13750"/>
                  </a:cubicBezTo>
                  <a:lnTo>
                    <a:pt x="36269" y="13065"/>
                  </a:lnTo>
                  <a:lnTo>
                    <a:pt x="35988" y="12750"/>
                  </a:lnTo>
                  <a:cubicBezTo>
                    <a:pt x="35760" y="12926"/>
                    <a:pt x="35500" y="13012"/>
                    <a:pt x="35250" y="13012"/>
                  </a:cubicBezTo>
                  <a:cubicBezTo>
                    <a:pt x="34957" y="13012"/>
                    <a:pt x="34676" y="12895"/>
                    <a:pt x="34470" y="12671"/>
                  </a:cubicBezTo>
                  <a:cubicBezTo>
                    <a:pt x="34088" y="12244"/>
                    <a:pt x="34133" y="11581"/>
                    <a:pt x="34560" y="11210"/>
                  </a:cubicBezTo>
                  <a:lnTo>
                    <a:pt x="33998" y="10569"/>
                  </a:lnTo>
                  <a:cubicBezTo>
                    <a:pt x="33801" y="10745"/>
                    <a:pt x="33553" y="10831"/>
                    <a:pt x="33308" y="10831"/>
                  </a:cubicBezTo>
                  <a:cubicBezTo>
                    <a:pt x="33021" y="10831"/>
                    <a:pt x="32736" y="10714"/>
                    <a:pt x="32536" y="10490"/>
                  </a:cubicBezTo>
                  <a:cubicBezTo>
                    <a:pt x="32154" y="10063"/>
                    <a:pt x="32199" y="9411"/>
                    <a:pt x="32615" y="9029"/>
                  </a:cubicBezTo>
                  <a:lnTo>
                    <a:pt x="32053" y="8399"/>
                  </a:lnTo>
                  <a:cubicBezTo>
                    <a:pt x="31861" y="8570"/>
                    <a:pt x="31617" y="8655"/>
                    <a:pt x="31371" y="8655"/>
                  </a:cubicBezTo>
                  <a:cubicBezTo>
                    <a:pt x="31085" y="8655"/>
                    <a:pt x="30797" y="8539"/>
                    <a:pt x="30591" y="8309"/>
                  </a:cubicBezTo>
                  <a:cubicBezTo>
                    <a:pt x="30209" y="7893"/>
                    <a:pt x="30254" y="7230"/>
                    <a:pt x="30681" y="6848"/>
                  </a:cubicBezTo>
                  <a:lnTo>
                    <a:pt x="30119" y="6218"/>
                  </a:lnTo>
                  <a:cubicBezTo>
                    <a:pt x="29923" y="6393"/>
                    <a:pt x="29678" y="6479"/>
                    <a:pt x="29434" y="6479"/>
                  </a:cubicBezTo>
                  <a:cubicBezTo>
                    <a:pt x="29145" y="6479"/>
                    <a:pt x="28859" y="6359"/>
                    <a:pt x="28658" y="6128"/>
                  </a:cubicBezTo>
                  <a:cubicBezTo>
                    <a:pt x="28276" y="5712"/>
                    <a:pt x="28320" y="5049"/>
                    <a:pt x="28736" y="4667"/>
                  </a:cubicBezTo>
                  <a:lnTo>
                    <a:pt x="28174" y="4037"/>
                  </a:lnTo>
                  <a:cubicBezTo>
                    <a:pt x="27982" y="4213"/>
                    <a:pt x="27738" y="4299"/>
                    <a:pt x="27493" y="4299"/>
                  </a:cubicBezTo>
                  <a:cubicBezTo>
                    <a:pt x="27206" y="4299"/>
                    <a:pt x="26919" y="4182"/>
                    <a:pt x="26713" y="3958"/>
                  </a:cubicBezTo>
                  <a:cubicBezTo>
                    <a:pt x="26331" y="3531"/>
                    <a:pt x="26376" y="2868"/>
                    <a:pt x="26803" y="2497"/>
                  </a:cubicBezTo>
                  <a:lnTo>
                    <a:pt x="26241" y="1856"/>
                  </a:lnTo>
                  <a:cubicBezTo>
                    <a:pt x="26044" y="2032"/>
                    <a:pt x="25796" y="2118"/>
                    <a:pt x="25550" y="2118"/>
                  </a:cubicBezTo>
                  <a:cubicBezTo>
                    <a:pt x="25264" y="2118"/>
                    <a:pt x="24979" y="2001"/>
                    <a:pt x="24779" y="1777"/>
                  </a:cubicBezTo>
                  <a:cubicBezTo>
                    <a:pt x="24397" y="1350"/>
                    <a:pt x="24442" y="698"/>
                    <a:pt x="24858" y="316"/>
                  </a:cubicBezTo>
                  <a:lnTo>
                    <a:pt x="24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3101325" y="7844725"/>
              <a:ext cx="881450" cy="437625"/>
            </a:xfrm>
            <a:custGeom>
              <a:avLst/>
              <a:gdLst/>
              <a:ahLst/>
              <a:cxnLst/>
              <a:rect l="l" t="t" r="r" b="b"/>
              <a:pathLst>
                <a:path w="35258" h="17505" extrusionOk="0">
                  <a:moveTo>
                    <a:pt x="35257" y="0"/>
                  </a:moveTo>
                  <a:lnTo>
                    <a:pt x="1013" y="135"/>
                  </a:lnTo>
                  <a:cubicBezTo>
                    <a:pt x="1957" y="1203"/>
                    <a:pt x="1856" y="2811"/>
                    <a:pt x="788" y="3755"/>
                  </a:cubicBezTo>
                  <a:lnTo>
                    <a:pt x="1" y="4441"/>
                  </a:lnTo>
                  <a:lnTo>
                    <a:pt x="282" y="4756"/>
                  </a:lnTo>
                  <a:cubicBezTo>
                    <a:pt x="474" y="4580"/>
                    <a:pt x="718" y="4494"/>
                    <a:pt x="964" y="4494"/>
                  </a:cubicBezTo>
                  <a:cubicBezTo>
                    <a:pt x="1250" y="4494"/>
                    <a:pt x="1537" y="4611"/>
                    <a:pt x="1743" y="4835"/>
                  </a:cubicBezTo>
                  <a:cubicBezTo>
                    <a:pt x="2126" y="5262"/>
                    <a:pt x="2081" y="5925"/>
                    <a:pt x="1653" y="6296"/>
                  </a:cubicBezTo>
                  <a:lnTo>
                    <a:pt x="2215" y="6937"/>
                  </a:lnTo>
                  <a:cubicBezTo>
                    <a:pt x="2413" y="6761"/>
                    <a:pt x="2660" y="6675"/>
                    <a:pt x="2906" y="6675"/>
                  </a:cubicBezTo>
                  <a:cubicBezTo>
                    <a:pt x="3193" y="6675"/>
                    <a:pt x="3477" y="6792"/>
                    <a:pt x="3677" y="7016"/>
                  </a:cubicBezTo>
                  <a:cubicBezTo>
                    <a:pt x="4059" y="7443"/>
                    <a:pt x="4014" y="8095"/>
                    <a:pt x="3598" y="8477"/>
                  </a:cubicBezTo>
                  <a:lnTo>
                    <a:pt x="4160" y="9107"/>
                  </a:lnTo>
                  <a:cubicBezTo>
                    <a:pt x="4352" y="8936"/>
                    <a:pt x="4597" y="8851"/>
                    <a:pt x="4842" y="8851"/>
                  </a:cubicBezTo>
                  <a:cubicBezTo>
                    <a:pt x="5129" y="8851"/>
                    <a:pt x="5416" y="8967"/>
                    <a:pt x="5622" y="9197"/>
                  </a:cubicBezTo>
                  <a:cubicBezTo>
                    <a:pt x="6004" y="9613"/>
                    <a:pt x="5959" y="10276"/>
                    <a:pt x="5532" y="10658"/>
                  </a:cubicBezTo>
                  <a:lnTo>
                    <a:pt x="6094" y="11288"/>
                  </a:lnTo>
                  <a:cubicBezTo>
                    <a:pt x="6290" y="11113"/>
                    <a:pt x="6535" y="11027"/>
                    <a:pt x="6780" y="11027"/>
                  </a:cubicBezTo>
                  <a:cubicBezTo>
                    <a:pt x="7068" y="11027"/>
                    <a:pt x="7355" y="11146"/>
                    <a:pt x="7556" y="11378"/>
                  </a:cubicBezTo>
                  <a:cubicBezTo>
                    <a:pt x="7938" y="11794"/>
                    <a:pt x="7893" y="12457"/>
                    <a:pt x="7477" y="12839"/>
                  </a:cubicBezTo>
                  <a:lnTo>
                    <a:pt x="8039" y="13469"/>
                  </a:lnTo>
                  <a:cubicBezTo>
                    <a:pt x="8231" y="13293"/>
                    <a:pt x="8476" y="13207"/>
                    <a:pt x="8721" y="13207"/>
                  </a:cubicBezTo>
                  <a:cubicBezTo>
                    <a:pt x="9007" y="13207"/>
                    <a:pt x="9295" y="13324"/>
                    <a:pt x="9501" y="13548"/>
                  </a:cubicBezTo>
                  <a:cubicBezTo>
                    <a:pt x="9872" y="13975"/>
                    <a:pt x="9838" y="14638"/>
                    <a:pt x="9411" y="15009"/>
                  </a:cubicBezTo>
                  <a:lnTo>
                    <a:pt x="9973" y="15650"/>
                  </a:lnTo>
                  <a:cubicBezTo>
                    <a:pt x="10170" y="15474"/>
                    <a:pt x="10415" y="15388"/>
                    <a:pt x="10659" y="15388"/>
                  </a:cubicBezTo>
                  <a:cubicBezTo>
                    <a:pt x="10944" y="15388"/>
                    <a:pt x="11228" y="15505"/>
                    <a:pt x="11434" y="15729"/>
                  </a:cubicBezTo>
                  <a:cubicBezTo>
                    <a:pt x="11817" y="16156"/>
                    <a:pt x="11772" y="16808"/>
                    <a:pt x="11356" y="17190"/>
                  </a:cubicBezTo>
                  <a:lnTo>
                    <a:pt x="11637" y="17505"/>
                  </a:lnTo>
                  <a:lnTo>
                    <a:pt x="12424" y="16808"/>
                  </a:lnTo>
                  <a:cubicBezTo>
                    <a:pt x="12916" y="16378"/>
                    <a:pt x="13522" y="16165"/>
                    <a:pt x="14126" y="16165"/>
                  </a:cubicBezTo>
                  <a:cubicBezTo>
                    <a:pt x="14832" y="16165"/>
                    <a:pt x="15534" y="16457"/>
                    <a:pt x="16044" y="17033"/>
                  </a:cubicBezTo>
                  <a:lnTo>
                    <a:pt x="35257" y="0"/>
                  </a:lnTo>
                  <a:close/>
                </a:path>
              </a:pathLst>
            </a:custGeom>
            <a:solidFill>
              <a:srgbClr val="31265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3180300" y="7486850"/>
              <a:ext cx="746525" cy="719375"/>
            </a:xfrm>
            <a:custGeom>
              <a:avLst/>
              <a:gdLst/>
              <a:ahLst/>
              <a:cxnLst/>
              <a:rect l="l" t="t" r="r" b="b"/>
              <a:pathLst>
                <a:path w="29861" h="28775" extrusionOk="0">
                  <a:moveTo>
                    <a:pt x="20237" y="476"/>
                  </a:moveTo>
                  <a:lnTo>
                    <a:pt x="29389" y="10808"/>
                  </a:lnTo>
                  <a:lnTo>
                    <a:pt x="28894" y="11246"/>
                  </a:lnTo>
                  <a:cubicBezTo>
                    <a:pt x="27995" y="12044"/>
                    <a:pt x="27871" y="13371"/>
                    <a:pt x="28568" y="14315"/>
                  </a:cubicBezTo>
                  <a:lnTo>
                    <a:pt x="13244" y="27908"/>
                  </a:lnTo>
                  <a:cubicBezTo>
                    <a:pt x="12811" y="27497"/>
                    <a:pt x="12244" y="27286"/>
                    <a:pt x="11673" y="27286"/>
                  </a:cubicBezTo>
                  <a:cubicBezTo>
                    <a:pt x="11133" y="27286"/>
                    <a:pt x="10590" y="27475"/>
                    <a:pt x="10153" y="27863"/>
                  </a:cubicBezTo>
                  <a:lnTo>
                    <a:pt x="9658" y="28301"/>
                  </a:lnTo>
                  <a:lnTo>
                    <a:pt x="507" y="17969"/>
                  </a:lnTo>
                  <a:lnTo>
                    <a:pt x="1001" y="17542"/>
                  </a:lnTo>
                  <a:cubicBezTo>
                    <a:pt x="1901" y="16733"/>
                    <a:pt x="2024" y="15406"/>
                    <a:pt x="1327" y="14462"/>
                  </a:cubicBezTo>
                  <a:lnTo>
                    <a:pt x="16651" y="858"/>
                  </a:lnTo>
                  <a:cubicBezTo>
                    <a:pt x="17096" y="1274"/>
                    <a:pt x="17663" y="1486"/>
                    <a:pt x="18231" y="1486"/>
                  </a:cubicBezTo>
                  <a:cubicBezTo>
                    <a:pt x="18768" y="1486"/>
                    <a:pt x="19306" y="1297"/>
                    <a:pt x="19743" y="915"/>
                  </a:cubicBezTo>
                  <a:lnTo>
                    <a:pt x="20237" y="476"/>
                  </a:lnTo>
                  <a:close/>
                  <a:moveTo>
                    <a:pt x="20232" y="1"/>
                  </a:moveTo>
                  <a:cubicBezTo>
                    <a:pt x="20185" y="1"/>
                    <a:pt x="20139" y="18"/>
                    <a:pt x="20102" y="49"/>
                  </a:cubicBezTo>
                  <a:lnTo>
                    <a:pt x="19462" y="611"/>
                  </a:lnTo>
                  <a:cubicBezTo>
                    <a:pt x="19100" y="937"/>
                    <a:pt x="18652" y="1094"/>
                    <a:pt x="18207" y="1094"/>
                  </a:cubicBezTo>
                  <a:cubicBezTo>
                    <a:pt x="17685" y="1094"/>
                    <a:pt x="17167" y="878"/>
                    <a:pt x="16797" y="465"/>
                  </a:cubicBezTo>
                  <a:cubicBezTo>
                    <a:pt x="16761" y="417"/>
                    <a:pt x="16705" y="394"/>
                    <a:pt x="16650" y="394"/>
                  </a:cubicBezTo>
                  <a:cubicBezTo>
                    <a:pt x="16601" y="394"/>
                    <a:pt x="16553" y="411"/>
                    <a:pt x="16516" y="442"/>
                  </a:cubicBezTo>
                  <a:lnTo>
                    <a:pt x="889" y="14293"/>
                  </a:lnTo>
                  <a:cubicBezTo>
                    <a:pt x="799" y="14360"/>
                    <a:pt x="799" y="14484"/>
                    <a:pt x="878" y="14574"/>
                  </a:cubicBezTo>
                  <a:cubicBezTo>
                    <a:pt x="1575" y="15361"/>
                    <a:pt x="1496" y="16553"/>
                    <a:pt x="720" y="17238"/>
                  </a:cubicBezTo>
                  <a:lnTo>
                    <a:pt x="91" y="17801"/>
                  </a:lnTo>
                  <a:cubicBezTo>
                    <a:pt x="1" y="17868"/>
                    <a:pt x="1" y="18003"/>
                    <a:pt x="68" y="18082"/>
                  </a:cubicBezTo>
                  <a:lnTo>
                    <a:pt x="9489" y="28706"/>
                  </a:lnTo>
                  <a:cubicBezTo>
                    <a:pt x="9524" y="28752"/>
                    <a:pt x="9574" y="28775"/>
                    <a:pt x="9627" y="28775"/>
                  </a:cubicBezTo>
                  <a:cubicBezTo>
                    <a:pt x="9676" y="28775"/>
                    <a:pt x="9727" y="28755"/>
                    <a:pt x="9771" y="28717"/>
                  </a:cubicBezTo>
                  <a:lnTo>
                    <a:pt x="10400" y="28155"/>
                  </a:lnTo>
                  <a:cubicBezTo>
                    <a:pt x="10760" y="27836"/>
                    <a:pt x="11206" y="27682"/>
                    <a:pt x="11648" y="27682"/>
                  </a:cubicBezTo>
                  <a:cubicBezTo>
                    <a:pt x="12172" y="27682"/>
                    <a:pt x="12693" y="27898"/>
                    <a:pt x="13065" y="28312"/>
                  </a:cubicBezTo>
                  <a:cubicBezTo>
                    <a:pt x="13107" y="28360"/>
                    <a:pt x="13162" y="28383"/>
                    <a:pt x="13216" y="28383"/>
                  </a:cubicBezTo>
                  <a:cubicBezTo>
                    <a:pt x="13263" y="28383"/>
                    <a:pt x="13309" y="28366"/>
                    <a:pt x="13346" y="28335"/>
                  </a:cubicBezTo>
                  <a:lnTo>
                    <a:pt x="28984" y="14484"/>
                  </a:lnTo>
                  <a:cubicBezTo>
                    <a:pt x="29063" y="14417"/>
                    <a:pt x="29074" y="14293"/>
                    <a:pt x="28995" y="14203"/>
                  </a:cubicBezTo>
                  <a:cubicBezTo>
                    <a:pt x="28287" y="13416"/>
                    <a:pt x="28377" y="12224"/>
                    <a:pt x="29153" y="11539"/>
                  </a:cubicBezTo>
                  <a:lnTo>
                    <a:pt x="29782" y="10976"/>
                  </a:lnTo>
                  <a:cubicBezTo>
                    <a:pt x="29861" y="10909"/>
                    <a:pt x="29861" y="10774"/>
                    <a:pt x="29793" y="10695"/>
                  </a:cubicBezTo>
                  <a:lnTo>
                    <a:pt x="20383" y="71"/>
                  </a:lnTo>
                  <a:cubicBezTo>
                    <a:pt x="20341" y="23"/>
                    <a:pt x="20286" y="1"/>
                    <a:pt x="20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4" name="Google Shape;844;p30"/>
            <p:cNvGrpSpPr/>
            <p:nvPr/>
          </p:nvGrpSpPr>
          <p:grpSpPr>
            <a:xfrm>
              <a:off x="3314925" y="7640675"/>
              <a:ext cx="481225" cy="406175"/>
              <a:chOff x="3314925" y="7640675"/>
              <a:chExt cx="481225" cy="406175"/>
            </a:xfrm>
          </p:grpSpPr>
          <p:sp>
            <p:nvSpPr>
              <p:cNvPr id="845" name="Google Shape;845;p30"/>
              <p:cNvSpPr/>
              <p:nvPr/>
            </p:nvSpPr>
            <p:spPr>
              <a:xfrm>
                <a:off x="3314925" y="7944500"/>
                <a:ext cx="109925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4094" extrusionOk="0">
                    <a:moveTo>
                      <a:pt x="2357" y="0"/>
                    </a:moveTo>
                    <a:cubicBezTo>
                      <a:pt x="2351" y="0"/>
                      <a:pt x="2345" y="0"/>
                      <a:pt x="2339" y="1"/>
                    </a:cubicBezTo>
                    <a:cubicBezTo>
                      <a:pt x="1901" y="34"/>
                      <a:pt x="1451" y="225"/>
                      <a:pt x="1024" y="596"/>
                    </a:cubicBezTo>
                    <a:cubicBezTo>
                      <a:pt x="125" y="1383"/>
                      <a:pt x="1" y="2575"/>
                      <a:pt x="754" y="3429"/>
                    </a:cubicBezTo>
                    <a:cubicBezTo>
                      <a:pt x="1153" y="3874"/>
                      <a:pt x="1658" y="4093"/>
                      <a:pt x="2177" y="4093"/>
                    </a:cubicBezTo>
                    <a:cubicBezTo>
                      <a:pt x="2668" y="4093"/>
                      <a:pt x="3172" y="3896"/>
                      <a:pt x="3610" y="3508"/>
                    </a:cubicBezTo>
                    <a:cubicBezTo>
                      <a:pt x="4037" y="3126"/>
                      <a:pt x="4284" y="2699"/>
                      <a:pt x="4352" y="2249"/>
                    </a:cubicBezTo>
                    <a:cubicBezTo>
                      <a:pt x="4397" y="2024"/>
                      <a:pt x="4206" y="1833"/>
                      <a:pt x="3981" y="1833"/>
                    </a:cubicBezTo>
                    <a:lnTo>
                      <a:pt x="3666" y="1833"/>
                    </a:lnTo>
                    <a:cubicBezTo>
                      <a:pt x="3475" y="1833"/>
                      <a:pt x="3329" y="1990"/>
                      <a:pt x="3284" y="2170"/>
                    </a:cubicBezTo>
                    <a:cubicBezTo>
                      <a:pt x="3250" y="2384"/>
                      <a:pt x="3149" y="2541"/>
                      <a:pt x="2980" y="2699"/>
                    </a:cubicBezTo>
                    <a:cubicBezTo>
                      <a:pt x="2803" y="2861"/>
                      <a:pt x="2603" y="2941"/>
                      <a:pt x="2402" y="2941"/>
                    </a:cubicBezTo>
                    <a:cubicBezTo>
                      <a:pt x="2156" y="2941"/>
                      <a:pt x="1909" y="2821"/>
                      <a:pt x="1699" y="2586"/>
                    </a:cubicBezTo>
                    <a:cubicBezTo>
                      <a:pt x="1339" y="2170"/>
                      <a:pt x="1350" y="1664"/>
                      <a:pt x="1744" y="1316"/>
                    </a:cubicBezTo>
                    <a:cubicBezTo>
                      <a:pt x="1901" y="1158"/>
                      <a:pt x="2092" y="1091"/>
                      <a:pt x="2306" y="1069"/>
                    </a:cubicBezTo>
                    <a:cubicBezTo>
                      <a:pt x="2497" y="1057"/>
                      <a:pt x="2654" y="911"/>
                      <a:pt x="2688" y="731"/>
                    </a:cubicBezTo>
                    <a:lnTo>
                      <a:pt x="2722" y="428"/>
                    </a:lnTo>
                    <a:cubicBezTo>
                      <a:pt x="2755" y="209"/>
                      <a:pt x="2584" y="0"/>
                      <a:pt x="2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0"/>
              <p:cNvSpPr/>
              <p:nvPr/>
            </p:nvSpPr>
            <p:spPr>
              <a:xfrm>
                <a:off x="3380150" y="7906275"/>
                <a:ext cx="85450" cy="908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3632" extrusionOk="0">
                    <a:moveTo>
                      <a:pt x="945" y="1"/>
                    </a:moveTo>
                    <a:lnTo>
                      <a:pt x="0" y="832"/>
                    </a:lnTo>
                    <a:lnTo>
                      <a:pt x="2474" y="3632"/>
                    </a:lnTo>
                    <a:lnTo>
                      <a:pt x="3418" y="2800"/>
                    </a:ln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3415000" y="7834875"/>
                <a:ext cx="130725" cy="131000"/>
              </a:xfrm>
              <a:custGeom>
                <a:avLst/>
                <a:gdLst/>
                <a:ahLst/>
                <a:cxnLst/>
                <a:rect l="l" t="t" r="r" b="b"/>
                <a:pathLst>
                  <a:path w="5229" h="5240" extrusionOk="0">
                    <a:moveTo>
                      <a:pt x="2755" y="1"/>
                    </a:moveTo>
                    <a:lnTo>
                      <a:pt x="2125" y="563"/>
                    </a:lnTo>
                    <a:cubicBezTo>
                      <a:pt x="1968" y="709"/>
                      <a:pt x="1956" y="945"/>
                      <a:pt x="2091" y="1103"/>
                    </a:cubicBezTo>
                    <a:lnTo>
                      <a:pt x="2260" y="1294"/>
                    </a:lnTo>
                    <a:cubicBezTo>
                      <a:pt x="2492" y="1547"/>
                      <a:pt x="2309" y="1929"/>
                      <a:pt x="1988" y="1929"/>
                    </a:cubicBezTo>
                    <a:cubicBezTo>
                      <a:pt x="1967" y="1929"/>
                      <a:pt x="1945" y="1927"/>
                      <a:pt x="1923" y="1923"/>
                    </a:cubicBezTo>
                    <a:lnTo>
                      <a:pt x="776" y="1755"/>
                    </a:lnTo>
                    <a:lnTo>
                      <a:pt x="0" y="2452"/>
                    </a:lnTo>
                    <a:lnTo>
                      <a:pt x="2474" y="5240"/>
                    </a:lnTo>
                    <a:lnTo>
                      <a:pt x="3103" y="4678"/>
                    </a:lnTo>
                    <a:cubicBezTo>
                      <a:pt x="3261" y="4543"/>
                      <a:pt x="3272" y="4307"/>
                      <a:pt x="3137" y="4149"/>
                    </a:cubicBezTo>
                    <a:lnTo>
                      <a:pt x="2968" y="3947"/>
                    </a:lnTo>
                    <a:cubicBezTo>
                      <a:pt x="2747" y="3704"/>
                      <a:pt x="2932" y="3312"/>
                      <a:pt x="3244" y="3312"/>
                    </a:cubicBezTo>
                    <a:cubicBezTo>
                      <a:pt x="3264" y="3312"/>
                      <a:pt x="3284" y="3314"/>
                      <a:pt x="3306" y="3317"/>
                    </a:cubicBezTo>
                    <a:lnTo>
                      <a:pt x="4452" y="3486"/>
                    </a:lnTo>
                    <a:lnTo>
                      <a:pt x="5228" y="2800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3495375" y="7778875"/>
                <a:ext cx="1172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4689" h="4647" extrusionOk="0">
                    <a:moveTo>
                      <a:pt x="2237" y="0"/>
                    </a:moveTo>
                    <a:cubicBezTo>
                      <a:pt x="2147" y="0"/>
                      <a:pt x="2058" y="31"/>
                      <a:pt x="1991" y="94"/>
                    </a:cubicBezTo>
                    <a:lnTo>
                      <a:pt x="1" y="1847"/>
                    </a:lnTo>
                    <a:lnTo>
                      <a:pt x="2474" y="4647"/>
                    </a:lnTo>
                    <a:lnTo>
                      <a:pt x="4520" y="2837"/>
                    </a:lnTo>
                    <a:cubicBezTo>
                      <a:pt x="4666" y="2691"/>
                      <a:pt x="4689" y="2455"/>
                      <a:pt x="4543" y="2297"/>
                    </a:cubicBezTo>
                    <a:lnTo>
                      <a:pt x="4419" y="2162"/>
                    </a:lnTo>
                    <a:cubicBezTo>
                      <a:pt x="4339" y="2076"/>
                      <a:pt x="4231" y="2033"/>
                      <a:pt x="4126" y="2033"/>
                    </a:cubicBezTo>
                    <a:cubicBezTo>
                      <a:pt x="4040" y="2033"/>
                      <a:pt x="3956" y="2062"/>
                      <a:pt x="3891" y="2117"/>
                    </a:cubicBezTo>
                    <a:lnTo>
                      <a:pt x="2789" y="3107"/>
                    </a:lnTo>
                    <a:lnTo>
                      <a:pt x="2463" y="2736"/>
                    </a:lnTo>
                    <a:lnTo>
                      <a:pt x="3362" y="1949"/>
                    </a:lnTo>
                    <a:cubicBezTo>
                      <a:pt x="3520" y="1814"/>
                      <a:pt x="3531" y="1566"/>
                      <a:pt x="3385" y="1420"/>
                    </a:cubicBezTo>
                    <a:lnTo>
                      <a:pt x="3295" y="1308"/>
                    </a:lnTo>
                    <a:cubicBezTo>
                      <a:pt x="3216" y="1223"/>
                      <a:pt x="3111" y="1181"/>
                      <a:pt x="3007" y="1181"/>
                    </a:cubicBezTo>
                    <a:cubicBezTo>
                      <a:pt x="2917" y="1181"/>
                      <a:pt x="2828" y="1212"/>
                      <a:pt x="2755" y="1274"/>
                    </a:cubicBezTo>
                    <a:lnTo>
                      <a:pt x="1856" y="2061"/>
                    </a:lnTo>
                    <a:lnTo>
                      <a:pt x="1563" y="1735"/>
                    </a:lnTo>
                    <a:lnTo>
                      <a:pt x="2620" y="802"/>
                    </a:lnTo>
                    <a:cubicBezTo>
                      <a:pt x="2766" y="656"/>
                      <a:pt x="2789" y="420"/>
                      <a:pt x="2643" y="262"/>
                    </a:cubicBezTo>
                    <a:lnTo>
                      <a:pt x="2519" y="127"/>
                    </a:lnTo>
                    <a:cubicBezTo>
                      <a:pt x="2446" y="43"/>
                      <a:pt x="2341" y="0"/>
                      <a:pt x="22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3562275" y="7691275"/>
                <a:ext cx="145900" cy="144200"/>
              </a:xfrm>
              <a:custGeom>
                <a:avLst/>
                <a:gdLst/>
                <a:ahLst/>
                <a:cxnLst/>
                <a:rect l="l" t="t" r="r" b="b"/>
                <a:pathLst>
                  <a:path w="5836" h="5768" extrusionOk="0">
                    <a:moveTo>
                      <a:pt x="3339" y="0"/>
                    </a:moveTo>
                    <a:lnTo>
                      <a:pt x="2564" y="686"/>
                    </a:lnTo>
                    <a:lnTo>
                      <a:pt x="3002" y="2968"/>
                    </a:lnTo>
                    <a:lnTo>
                      <a:pt x="3002" y="2968"/>
                    </a:lnTo>
                    <a:lnTo>
                      <a:pt x="776" y="2282"/>
                    </a:lnTo>
                    <a:lnTo>
                      <a:pt x="0" y="2968"/>
                    </a:lnTo>
                    <a:lnTo>
                      <a:pt x="2474" y="5767"/>
                    </a:lnTo>
                    <a:lnTo>
                      <a:pt x="3328" y="5003"/>
                    </a:lnTo>
                    <a:lnTo>
                      <a:pt x="2238" y="3778"/>
                    </a:lnTo>
                    <a:lnTo>
                      <a:pt x="3710" y="4216"/>
                    </a:lnTo>
                    <a:lnTo>
                      <a:pt x="4126" y="3856"/>
                    </a:lnTo>
                    <a:lnTo>
                      <a:pt x="3834" y="2294"/>
                    </a:lnTo>
                    <a:lnTo>
                      <a:pt x="3834" y="2294"/>
                    </a:lnTo>
                    <a:lnTo>
                      <a:pt x="4970" y="3553"/>
                    </a:lnTo>
                    <a:lnTo>
                      <a:pt x="5835" y="2788"/>
                    </a:lnTo>
                    <a:lnTo>
                      <a:pt x="33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3680600" y="7640675"/>
                <a:ext cx="115550" cy="117500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4700" extrusionOk="0">
                    <a:moveTo>
                      <a:pt x="1271" y="1338"/>
                    </a:moveTo>
                    <a:lnTo>
                      <a:pt x="2170" y="1799"/>
                    </a:lnTo>
                    <a:lnTo>
                      <a:pt x="1619" y="2283"/>
                    </a:lnTo>
                    <a:lnTo>
                      <a:pt x="1271" y="1338"/>
                    </a:lnTo>
                    <a:close/>
                    <a:moveTo>
                      <a:pt x="934" y="0"/>
                    </a:moveTo>
                    <a:lnTo>
                      <a:pt x="0" y="821"/>
                    </a:lnTo>
                    <a:lnTo>
                      <a:pt x="1248" y="4700"/>
                    </a:lnTo>
                    <a:lnTo>
                      <a:pt x="2013" y="4025"/>
                    </a:lnTo>
                    <a:cubicBezTo>
                      <a:pt x="2125" y="3913"/>
                      <a:pt x="2170" y="3755"/>
                      <a:pt x="2114" y="3598"/>
                    </a:cubicBezTo>
                    <a:lnTo>
                      <a:pt x="2058" y="3429"/>
                    </a:lnTo>
                    <a:cubicBezTo>
                      <a:pt x="2002" y="3272"/>
                      <a:pt x="2035" y="3103"/>
                      <a:pt x="2148" y="3013"/>
                    </a:cubicBezTo>
                    <a:lnTo>
                      <a:pt x="2822" y="2418"/>
                    </a:lnTo>
                    <a:cubicBezTo>
                      <a:pt x="2887" y="2353"/>
                      <a:pt x="2977" y="2322"/>
                      <a:pt x="3068" y="2322"/>
                    </a:cubicBezTo>
                    <a:cubicBezTo>
                      <a:pt x="3136" y="2322"/>
                      <a:pt x="3203" y="2339"/>
                      <a:pt x="3261" y="2373"/>
                    </a:cubicBezTo>
                    <a:lnTo>
                      <a:pt x="3418" y="2463"/>
                    </a:lnTo>
                    <a:cubicBezTo>
                      <a:pt x="3470" y="2488"/>
                      <a:pt x="3530" y="2501"/>
                      <a:pt x="3591" y="2501"/>
                    </a:cubicBezTo>
                    <a:cubicBezTo>
                      <a:pt x="3688" y="2501"/>
                      <a:pt x="3787" y="2469"/>
                      <a:pt x="3857" y="2406"/>
                    </a:cubicBezTo>
                    <a:lnTo>
                      <a:pt x="4621" y="1721"/>
                    </a:ln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1" name="Google Shape;851;p30"/>
            <p:cNvSpPr/>
            <p:nvPr/>
          </p:nvSpPr>
          <p:spPr>
            <a:xfrm>
              <a:off x="3431850" y="7693525"/>
              <a:ext cx="85750" cy="83775"/>
            </a:xfrm>
            <a:custGeom>
              <a:avLst/>
              <a:gdLst/>
              <a:ahLst/>
              <a:cxnLst/>
              <a:rect l="l" t="t" r="r" b="b"/>
              <a:pathLst>
                <a:path w="3430" h="3351" extrusionOk="0">
                  <a:moveTo>
                    <a:pt x="2575" y="0"/>
                  </a:moveTo>
                  <a:lnTo>
                    <a:pt x="1564" y="585"/>
                  </a:lnTo>
                  <a:lnTo>
                    <a:pt x="462" y="191"/>
                  </a:lnTo>
                  <a:lnTo>
                    <a:pt x="462" y="191"/>
                  </a:lnTo>
                  <a:lnTo>
                    <a:pt x="720" y="1349"/>
                  </a:lnTo>
                  <a:lnTo>
                    <a:pt x="1" y="2271"/>
                  </a:lnTo>
                  <a:lnTo>
                    <a:pt x="1170" y="2395"/>
                  </a:lnTo>
                  <a:lnTo>
                    <a:pt x="1845" y="3350"/>
                  </a:lnTo>
                  <a:lnTo>
                    <a:pt x="2306" y="2282"/>
                  </a:lnTo>
                  <a:lnTo>
                    <a:pt x="3430" y="1945"/>
                  </a:lnTo>
                  <a:lnTo>
                    <a:pt x="2564" y="1158"/>
                  </a:lnTo>
                  <a:lnTo>
                    <a:pt x="25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3612875" y="7897275"/>
              <a:ext cx="85725" cy="84350"/>
            </a:xfrm>
            <a:custGeom>
              <a:avLst/>
              <a:gdLst/>
              <a:ahLst/>
              <a:cxnLst/>
              <a:rect l="l" t="t" r="r" b="b"/>
              <a:pathLst>
                <a:path w="3429" h="3374" extrusionOk="0">
                  <a:moveTo>
                    <a:pt x="2575" y="1"/>
                  </a:moveTo>
                  <a:lnTo>
                    <a:pt x="1563" y="585"/>
                  </a:lnTo>
                  <a:lnTo>
                    <a:pt x="450" y="203"/>
                  </a:lnTo>
                  <a:lnTo>
                    <a:pt x="450" y="203"/>
                  </a:lnTo>
                  <a:lnTo>
                    <a:pt x="697" y="1350"/>
                  </a:lnTo>
                  <a:lnTo>
                    <a:pt x="0" y="2283"/>
                  </a:lnTo>
                  <a:lnTo>
                    <a:pt x="1169" y="2395"/>
                  </a:lnTo>
                  <a:lnTo>
                    <a:pt x="1821" y="3374"/>
                  </a:lnTo>
                  <a:lnTo>
                    <a:pt x="2305" y="2283"/>
                  </a:lnTo>
                  <a:lnTo>
                    <a:pt x="3429" y="1946"/>
                  </a:lnTo>
                  <a:lnTo>
                    <a:pt x="2541" y="1181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3583625" y="7603000"/>
              <a:ext cx="52875" cy="51750"/>
            </a:xfrm>
            <a:custGeom>
              <a:avLst/>
              <a:gdLst/>
              <a:ahLst/>
              <a:cxnLst/>
              <a:rect l="l" t="t" r="r" b="b"/>
              <a:pathLst>
                <a:path w="2115" h="2070" extrusionOk="0">
                  <a:moveTo>
                    <a:pt x="1586" y="1"/>
                  </a:moveTo>
                  <a:lnTo>
                    <a:pt x="956" y="372"/>
                  </a:lnTo>
                  <a:lnTo>
                    <a:pt x="282" y="136"/>
                  </a:lnTo>
                  <a:lnTo>
                    <a:pt x="439" y="833"/>
                  </a:lnTo>
                  <a:lnTo>
                    <a:pt x="1" y="1406"/>
                  </a:lnTo>
                  <a:lnTo>
                    <a:pt x="720" y="1485"/>
                  </a:lnTo>
                  <a:lnTo>
                    <a:pt x="1125" y="2070"/>
                  </a:lnTo>
                  <a:lnTo>
                    <a:pt x="1417" y="1406"/>
                  </a:lnTo>
                  <a:lnTo>
                    <a:pt x="2114" y="1215"/>
                  </a:lnTo>
                  <a:lnTo>
                    <a:pt x="1575" y="732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3322525" y="7834600"/>
              <a:ext cx="52875" cy="51750"/>
            </a:xfrm>
            <a:custGeom>
              <a:avLst/>
              <a:gdLst/>
              <a:ahLst/>
              <a:cxnLst/>
              <a:rect l="l" t="t" r="r" b="b"/>
              <a:pathLst>
                <a:path w="2115" h="2070" extrusionOk="0">
                  <a:moveTo>
                    <a:pt x="1597" y="1"/>
                  </a:moveTo>
                  <a:lnTo>
                    <a:pt x="979" y="372"/>
                  </a:lnTo>
                  <a:lnTo>
                    <a:pt x="282" y="124"/>
                  </a:lnTo>
                  <a:lnTo>
                    <a:pt x="439" y="833"/>
                  </a:lnTo>
                  <a:lnTo>
                    <a:pt x="1" y="1406"/>
                  </a:lnTo>
                  <a:lnTo>
                    <a:pt x="720" y="1473"/>
                  </a:lnTo>
                  <a:lnTo>
                    <a:pt x="1125" y="2069"/>
                  </a:lnTo>
                  <a:lnTo>
                    <a:pt x="1428" y="1406"/>
                  </a:lnTo>
                  <a:lnTo>
                    <a:pt x="2114" y="1192"/>
                  </a:lnTo>
                  <a:lnTo>
                    <a:pt x="1574" y="720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3745250" y="7785425"/>
              <a:ext cx="52850" cy="51725"/>
            </a:xfrm>
            <a:custGeom>
              <a:avLst/>
              <a:gdLst/>
              <a:ahLst/>
              <a:cxnLst/>
              <a:rect l="l" t="t" r="r" b="b"/>
              <a:pathLst>
                <a:path w="2114" h="2069" extrusionOk="0">
                  <a:moveTo>
                    <a:pt x="1585" y="0"/>
                  </a:moveTo>
                  <a:lnTo>
                    <a:pt x="967" y="371"/>
                  </a:lnTo>
                  <a:lnTo>
                    <a:pt x="281" y="124"/>
                  </a:lnTo>
                  <a:lnTo>
                    <a:pt x="281" y="124"/>
                  </a:lnTo>
                  <a:lnTo>
                    <a:pt x="439" y="832"/>
                  </a:lnTo>
                  <a:lnTo>
                    <a:pt x="0" y="1406"/>
                  </a:lnTo>
                  <a:lnTo>
                    <a:pt x="720" y="1473"/>
                  </a:lnTo>
                  <a:lnTo>
                    <a:pt x="1124" y="2069"/>
                  </a:lnTo>
                  <a:lnTo>
                    <a:pt x="1417" y="1406"/>
                  </a:lnTo>
                  <a:lnTo>
                    <a:pt x="2114" y="1214"/>
                  </a:lnTo>
                  <a:lnTo>
                    <a:pt x="1574" y="731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3484125" y="8017025"/>
              <a:ext cx="52875" cy="51725"/>
            </a:xfrm>
            <a:custGeom>
              <a:avLst/>
              <a:gdLst/>
              <a:ahLst/>
              <a:cxnLst/>
              <a:rect l="l" t="t" r="r" b="b"/>
              <a:pathLst>
                <a:path w="2115" h="2069" extrusionOk="0">
                  <a:moveTo>
                    <a:pt x="1597" y="0"/>
                  </a:moveTo>
                  <a:lnTo>
                    <a:pt x="979" y="360"/>
                  </a:lnTo>
                  <a:lnTo>
                    <a:pt x="282" y="124"/>
                  </a:lnTo>
                  <a:lnTo>
                    <a:pt x="439" y="832"/>
                  </a:lnTo>
                  <a:lnTo>
                    <a:pt x="1" y="1405"/>
                  </a:lnTo>
                  <a:lnTo>
                    <a:pt x="720" y="1473"/>
                  </a:lnTo>
                  <a:lnTo>
                    <a:pt x="1125" y="2069"/>
                  </a:lnTo>
                  <a:lnTo>
                    <a:pt x="1429" y="1405"/>
                  </a:lnTo>
                  <a:lnTo>
                    <a:pt x="2115" y="1192"/>
                  </a:lnTo>
                  <a:lnTo>
                    <a:pt x="1575" y="720"/>
                  </a:lnTo>
                  <a:lnTo>
                    <a:pt x="15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30"/>
          <p:cNvGrpSpPr/>
          <p:nvPr/>
        </p:nvGrpSpPr>
        <p:grpSpPr>
          <a:xfrm>
            <a:off x="8237213" y="3196175"/>
            <a:ext cx="636900" cy="1649850"/>
            <a:chOff x="3098800" y="5574875"/>
            <a:chExt cx="636900" cy="1649850"/>
          </a:xfrm>
        </p:grpSpPr>
        <p:sp>
          <p:nvSpPr>
            <p:cNvPr id="858" name="Google Shape;858;p30"/>
            <p:cNvSpPr/>
            <p:nvPr/>
          </p:nvSpPr>
          <p:spPr>
            <a:xfrm>
              <a:off x="3098800" y="6866075"/>
              <a:ext cx="635225" cy="142250"/>
            </a:xfrm>
            <a:custGeom>
              <a:avLst/>
              <a:gdLst/>
              <a:ahLst/>
              <a:cxnLst/>
              <a:rect l="l" t="t" r="r" b="b"/>
              <a:pathLst>
                <a:path w="25409" h="5690" extrusionOk="0">
                  <a:moveTo>
                    <a:pt x="21980" y="0"/>
                  </a:moveTo>
                  <a:lnTo>
                    <a:pt x="3351" y="158"/>
                  </a:lnTo>
                  <a:cubicBezTo>
                    <a:pt x="3025" y="158"/>
                    <a:pt x="2732" y="338"/>
                    <a:pt x="2575" y="630"/>
                  </a:cubicBezTo>
                  <a:lnTo>
                    <a:pt x="1" y="5689"/>
                  </a:lnTo>
                  <a:lnTo>
                    <a:pt x="25409" y="5475"/>
                  </a:lnTo>
                  <a:lnTo>
                    <a:pt x="22755" y="461"/>
                  </a:lnTo>
                  <a:cubicBezTo>
                    <a:pt x="22598" y="169"/>
                    <a:pt x="22306" y="0"/>
                    <a:pt x="21980" y="0"/>
                  </a:cubicBezTo>
                  <a:close/>
                </a:path>
              </a:pathLst>
            </a:custGeom>
            <a:solidFill>
              <a:srgbClr val="312650">
                <a:alpha val="61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3209825" y="6901175"/>
              <a:ext cx="407275" cy="85250"/>
            </a:xfrm>
            <a:custGeom>
              <a:avLst/>
              <a:gdLst/>
              <a:ahLst/>
              <a:cxnLst/>
              <a:rect l="l" t="t" r="r" b="b"/>
              <a:pathLst>
                <a:path w="16291" h="3410" extrusionOk="0">
                  <a:moveTo>
                    <a:pt x="8427" y="1"/>
                  </a:moveTo>
                  <a:cubicBezTo>
                    <a:pt x="8328" y="1"/>
                    <a:pt x="8229" y="1"/>
                    <a:pt x="8129" y="2"/>
                  </a:cubicBezTo>
                  <a:cubicBezTo>
                    <a:pt x="3632" y="35"/>
                    <a:pt x="0" y="834"/>
                    <a:pt x="0" y="1767"/>
                  </a:cubicBezTo>
                  <a:cubicBezTo>
                    <a:pt x="11" y="2690"/>
                    <a:pt x="3505" y="3409"/>
                    <a:pt x="7853" y="3409"/>
                  </a:cubicBezTo>
                  <a:cubicBezTo>
                    <a:pt x="7952" y="3409"/>
                    <a:pt x="8051" y="3409"/>
                    <a:pt x="8151" y="3408"/>
                  </a:cubicBezTo>
                  <a:cubicBezTo>
                    <a:pt x="12648" y="3363"/>
                    <a:pt x="16291" y="2576"/>
                    <a:pt x="16279" y="1632"/>
                  </a:cubicBezTo>
                  <a:cubicBezTo>
                    <a:pt x="16268" y="719"/>
                    <a:pt x="12786" y="1"/>
                    <a:pt x="8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3236250" y="6884350"/>
              <a:ext cx="362575" cy="87800"/>
            </a:xfrm>
            <a:custGeom>
              <a:avLst/>
              <a:gdLst/>
              <a:ahLst/>
              <a:cxnLst/>
              <a:rect l="l" t="t" r="r" b="b"/>
              <a:pathLst>
                <a:path w="14503" h="3512" extrusionOk="0">
                  <a:moveTo>
                    <a:pt x="13907" y="0"/>
                  </a:moveTo>
                  <a:lnTo>
                    <a:pt x="618" y="113"/>
                  </a:lnTo>
                  <a:lnTo>
                    <a:pt x="68" y="2069"/>
                  </a:lnTo>
                  <a:cubicBezTo>
                    <a:pt x="0" y="2327"/>
                    <a:pt x="135" y="2608"/>
                    <a:pt x="405" y="2698"/>
                  </a:cubicBezTo>
                  <a:cubicBezTo>
                    <a:pt x="1242" y="2980"/>
                    <a:pt x="3219" y="3512"/>
                    <a:pt x="6289" y="3512"/>
                  </a:cubicBezTo>
                  <a:cubicBezTo>
                    <a:pt x="8374" y="3512"/>
                    <a:pt x="10963" y="3266"/>
                    <a:pt x="14042" y="2530"/>
                  </a:cubicBezTo>
                  <a:cubicBezTo>
                    <a:pt x="14323" y="2451"/>
                    <a:pt x="14503" y="2159"/>
                    <a:pt x="14413" y="1878"/>
                  </a:cubicBezTo>
                  <a:lnTo>
                    <a:pt x="13907" y="0"/>
                  </a:lnTo>
                  <a:close/>
                </a:path>
              </a:pathLst>
            </a:custGeom>
            <a:solidFill>
              <a:srgbClr val="FFC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3251700" y="6859000"/>
              <a:ext cx="332525" cy="53525"/>
            </a:xfrm>
            <a:custGeom>
              <a:avLst/>
              <a:gdLst/>
              <a:ahLst/>
              <a:cxnLst/>
              <a:rect l="l" t="t" r="r" b="b"/>
              <a:pathLst>
                <a:path w="13301" h="2141" extrusionOk="0">
                  <a:moveTo>
                    <a:pt x="7022" y="1"/>
                  </a:moveTo>
                  <a:cubicBezTo>
                    <a:pt x="6897" y="1"/>
                    <a:pt x="6771" y="1"/>
                    <a:pt x="6645" y="2"/>
                  </a:cubicBezTo>
                  <a:cubicBezTo>
                    <a:pt x="2968" y="36"/>
                    <a:pt x="0" y="542"/>
                    <a:pt x="0" y="1127"/>
                  </a:cubicBezTo>
                  <a:cubicBezTo>
                    <a:pt x="11" y="1691"/>
                    <a:pt x="2789" y="2140"/>
                    <a:pt x="6279" y="2140"/>
                  </a:cubicBezTo>
                  <a:cubicBezTo>
                    <a:pt x="6404" y="2140"/>
                    <a:pt x="6529" y="2140"/>
                    <a:pt x="6656" y="2138"/>
                  </a:cubicBezTo>
                  <a:cubicBezTo>
                    <a:pt x="10332" y="2105"/>
                    <a:pt x="13300" y="1599"/>
                    <a:pt x="13300" y="1014"/>
                  </a:cubicBezTo>
                  <a:cubicBezTo>
                    <a:pt x="13289" y="450"/>
                    <a:pt x="10512" y="1"/>
                    <a:pt x="7022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3098800" y="7002675"/>
              <a:ext cx="636900" cy="222050"/>
            </a:xfrm>
            <a:custGeom>
              <a:avLst/>
              <a:gdLst/>
              <a:ahLst/>
              <a:cxnLst/>
              <a:rect l="l" t="t" r="r" b="b"/>
              <a:pathLst>
                <a:path w="25476" h="8882" extrusionOk="0">
                  <a:moveTo>
                    <a:pt x="25420" y="0"/>
                  </a:moveTo>
                  <a:lnTo>
                    <a:pt x="1" y="225"/>
                  </a:lnTo>
                  <a:lnTo>
                    <a:pt x="57" y="7499"/>
                  </a:lnTo>
                  <a:cubicBezTo>
                    <a:pt x="57" y="8275"/>
                    <a:pt x="686" y="8882"/>
                    <a:pt x="1462" y="8882"/>
                  </a:cubicBezTo>
                  <a:lnTo>
                    <a:pt x="24104" y="8691"/>
                  </a:lnTo>
                  <a:cubicBezTo>
                    <a:pt x="24880" y="8691"/>
                    <a:pt x="25476" y="8050"/>
                    <a:pt x="25476" y="7274"/>
                  </a:cubicBezTo>
                  <a:lnTo>
                    <a:pt x="25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3284575" y="6831500"/>
              <a:ext cx="265075" cy="64250"/>
            </a:xfrm>
            <a:custGeom>
              <a:avLst/>
              <a:gdLst/>
              <a:ahLst/>
              <a:cxnLst/>
              <a:rect l="l" t="t" r="r" b="b"/>
              <a:pathLst>
                <a:path w="10603" h="2570" extrusionOk="0">
                  <a:moveTo>
                    <a:pt x="10175" y="1"/>
                  </a:moveTo>
                  <a:lnTo>
                    <a:pt x="450" y="79"/>
                  </a:lnTo>
                  <a:lnTo>
                    <a:pt x="57" y="1507"/>
                  </a:lnTo>
                  <a:cubicBezTo>
                    <a:pt x="1" y="1709"/>
                    <a:pt x="113" y="1901"/>
                    <a:pt x="304" y="1968"/>
                  </a:cubicBezTo>
                  <a:cubicBezTo>
                    <a:pt x="912" y="2182"/>
                    <a:pt x="2351" y="2570"/>
                    <a:pt x="4583" y="2570"/>
                  </a:cubicBezTo>
                  <a:cubicBezTo>
                    <a:pt x="6110" y="2570"/>
                    <a:pt x="8009" y="2388"/>
                    <a:pt x="10265" y="1844"/>
                  </a:cubicBezTo>
                  <a:cubicBezTo>
                    <a:pt x="10479" y="1788"/>
                    <a:pt x="10602" y="1575"/>
                    <a:pt x="10546" y="1383"/>
                  </a:cubicBezTo>
                  <a:lnTo>
                    <a:pt x="10175" y="1"/>
                  </a:lnTo>
                  <a:close/>
                </a:path>
              </a:pathLst>
            </a:custGeom>
            <a:solidFill>
              <a:srgbClr val="FFC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3295825" y="6812675"/>
              <a:ext cx="242850" cy="39100"/>
            </a:xfrm>
            <a:custGeom>
              <a:avLst/>
              <a:gdLst/>
              <a:ahLst/>
              <a:cxnLst/>
              <a:rect l="l" t="t" r="r" b="b"/>
              <a:pathLst>
                <a:path w="9714" h="1564" extrusionOk="0">
                  <a:moveTo>
                    <a:pt x="4987" y="0"/>
                  </a:moveTo>
                  <a:cubicBezTo>
                    <a:pt x="4944" y="0"/>
                    <a:pt x="4901" y="0"/>
                    <a:pt x="4857" y="0"/>
                  </a:cubicBezTo>
                  <a:cubicBezTo>
                    <a:pt x="2170" y="12"/>
                    <a:pt x="0" y="383"/>
                    <a:pt x="0" y="810"/>
                  </a:cubicBezTo>
                  <a:cubicBezTo>
                    <a:pt x="0" y="1241"/>
                    <a:pt x="2109" y="1563"/>
                    <a:pt x="4734" y="1563"/>
                  </a:cubicBezTo>
                  <a:cubicBezTo>
                    <a:pt x="4779" y="1563"/>
                    <a:pt x="4823" y="1563"/>
                    <a:pt x="4868" y="1563"/>
                  </a:cubicBezTo>
                  <a:cubicBezTo>
                    <a:pt x="7555" y="1541"/>
                    <a:pt x="9714" y="1181"/>
                    <a:pt x="9714" y="742"/>
                  </a:cubicBezTo>
                  <a:cubicBezTo>
                    <a:pt x="9714" y="333"/>
                    <a:pt x="7603" y="0"/>
                    <a:pt x="4987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3197175" y="5574875"/>
              <a:ext cx="419650" cy="1263725"/>
            </a:xfrm>
            <a:custGeom>
              <a:avLst/>
              <a:gdLst/>
              <a:ahLst/>
              <a:cxnLst/>
              <a:rect l="l" t="t" r="r" b="b"/>
              <a:pathLst>
                <a:path w="16786" h="50549" extrusionOk="0">
                  <a:moveTo>
                    <a:pt x="8328" y="1"/>
                  </a:moveTo>
                  <a:cubicBezTo>
                    <a:pt x="8310" y="1"/>
                    <a:pt x="8293" y="1"/>
                    <a:pt x="8275" y="1"/>
                  </a:cubicBezTo>
                  <a:cubicBezTo>
                    <a:pt x="2789" y="46"/>
                    <a:pt x="3857" y="7016"/>
                    <a:pt x="6723" y="8196"/>
                  </a:cubicBezTo>
                  <a:lnTo>
                    <a:pt x="6544" y="8927"/>
                  </a:lnTo>
                  <a:lnTo>
                    <a:pt x="2249" y="10501"/>
                  </a:lnTo>
                  <a:cubicBezTo>
                    <a:pt x="810" y="11063"/>
                    <a:pt x="0" y="12536"/>
                    <a:pt x="304" y="14009"/>
                  </a:cubicBezTo>
                  <a:lnTo>
                    <a:pt x="2845" y="25611"/>
                  </a:lnTo>
                  <a:cubicBezTo>
                    <a:pt x="2912" y="25948"/>
                    <a:pt x="3182" y="26229"/>
                    <a:pt x="3531" y="26319"/>
                  </a:cubicBezTo>
                  <a:cubicBezTo>
                    <a:pt x="3935" y="26432"/>
                    <a:pt x="4216" y="26803"/>
                    <a:pt x="4228" y="27207"/>
                  </a:cubicBezTo>
                  <a:lnTo>
                    <a:pt x="4925" y="50153"/>
                  </a:lnTo>
                  <a:cubicBezTo>
                    <a:pt x="4925" y="50153"/>
                    <a:pt x="5497" y="50549"/>
                    <a:pt x="8423" y="50549"/>
                  </a:cubicBezTo>
                  <a:cubicBezTo>
                    <a:pt x="8539" y="50549"/>
                    <a:pt x="8658" y="50548"/>
                    <a:pt x="8781" y="50547"/>
                  </a:cubicBezTo>
                  <a:cubicBezTo>
                    <a:pt x="12030" y="50524"/>
                    <a:pt x="12491" y="50097"/>
                    <a:pt x="12491" y="50097"/>
                  </a:cubicBezTo>
                  <a:lnTo>
                    <a:pt x="12806" y="27140"/>
                  </a:lnTo>
                  <a:cubicBezTo>
                    <a:pt x="12806" y="26735"/>
                    <a:pt x="13087" y="26364"/>
                    <a:pt x="13491" y="26241"/>
                  </a:cubicBezTo>
                  <a:cubicBezTo>
                    <a:pt x="13840" y="26128"/>
                    <a:pt x="14098" y="25847"/>
                    <a:pt x="14166" y="25510"/>
                  </a:cubicBezTo>
                  <a:lnTo>
                    <a:pt x="16482" y="13874"/>
                  </a:lnTo>
                  <a:cubicBezTo>
                    <a:pt x="16785" y="12401"/>
                    <a:pt x="15942" y="10940"/>
                    <a:pt x="14492" y="10400"/>
                  </a:cubicBezTo>
                  <a:lnTo>
                    <a:pt x="10164" y="8894"/>
                  </a:lnTo>
                  <a:lnTo>
                    <a:pt x="9984" y="8163"/>
                  </a:lnTo>
                  <a:cubicBezTo>
                    <a:pt x="12819" y="6930"/>
                    <a:pt x="13777" y="1"/>
                    <a:pt x="83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3361300" y="5778925"/>
              <a:ext cx="85475" cy="19650"/>
            </a:xfrm>
            <a:custGeom>
              <a:avLst/>
              <a:gdLst/>
              <a:ahLst/>
              <a:cxnLst/>
              <a:rect l="l" t="t" r="r" b="b"/>
              <a:pathLst>
                <a:path w="3419" h="786" extrusionOk="0">
                  <a:moveTo>
                    <a:pt x="3419" y="1"/>
                  </a:moveTo>
                  <a:cubicBezTo>
                    <a:pt x="3419" y="1"/>
                    <a:pt x="2694" y="301"/>
                    <a:pt x="1706" y="301"/>
                  </a:cubicBezTo>
                  <a:cubicBezTo>
                    <a:pt x="1237" y="301"/>
                    <a:pt x="708" y="233"/>
                    <a:pt x="170" y="34"/>
                  </a:cubicBezTo>
                  <a:lnTo>
                    <a:pt x="1" y="765"/>
                  </a:lnTo>
                  <a:cubicBezTo>
                    <a:pt x="267" y="779"/>
                    <a:pt x="512" y="786"/>
                    <a:pt x="738" y="786"/>
                  </a:cubicBezTo>
                  <a:cubicBezTo>
                    <a:pt x="3239" y="786"/>
                    <a:pt x="3419" y="1"/>
                    <a:pt x="3419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3278950" y="5926200"/>
              <a:ext cx="203250" cy="131000"/>
            </a:xfrm>
            <a:custGeom>
              <a:avLst/>
              <a:gdLst/>
              <a:ahLst/>
              <a:cxnLst/>
              <a:rect l="l" t="t" r="r" b="b"/>
              <a:pathLst>
                <a:path w="8130" h="5240" extrusionOk="0">
                  <a:moveTo>
                    <a:pt x="1" y="1"/>
                  </a:moveTo>
                  <a:lnTo>
                    <a:pt x="642" y="5240"/>
                  </a:lnTo>
                  <a:lnTo>
                    <a:pt x="8129" y="4869"/>
                  </a:lnTo>
                  <a:lnTo>
                    <a:pt x="1170" y="4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3340525" y="5923675"/>
              <a:ext cx="200700" cy="131575"/>
            </a:xfrm>
            <a:custGeom>
              <a:avLst/>
              <a:gdLst/>
              <a:ahLst/>
              <a:cxnLst/>
              <a:rect l="l" t="t" r="r" b="b"/>
              <a:pathLst>
                <a:path w="8028" h="5263" extrusionOk="0">
                  <a:moveTo>
                    <a:pt x="8027" y="1"/>
                  </a:moveTo>
                  <a:lnTo>
                    <a:pt x="6948" y="4812"/>
                  </a:lnTo>
                  <a:lnTo>
                    <a:pt x="0" y="5003"/>
                  </a:lnTo>
                  <a:lnTo>
                    <a:pt x="7476" y="5262"/>
                  </a:lnTo>
                  <a:lnTo>
                    <a:pt x="8027" y="1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3255925" y="6112000"/>
              <a:ext cx="306100" cy="17450"/>
            </a:xfrm>
            <a:custGeom>
              <a:avLst/>
              <a:gdLst/>
              <a:ahLst/>
              <a:cxnLst/>
              <a:rect l="l" t="t" r="r" b="b"/>
              <a:pathLst>
                <a:path w="12244" h="698" extrusionOk="0">
                  <a:moveTo>
                    <a:pt x="6363" y="0"/>
                  </a:moveTo>
                  <a:lnTo>
                    <a:pt x="0" y="697"/>
                  </a:lnTo>
                  <a:lnTo>
                    <a:pt x="12243" y="596"/>
                  </a:lnTo>
                  <a:lnTo>
                    <a:pt x="6363" y="0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3393925" y="6354825"/>
              <a:ext cx="41900" cy="484000"/>
            </a:xfrm>
            <a:custGeom>
              <a:avLst/>
              <a:gdLst/>
              <a:ahLst/>
              <a:cxnLst/>
              <a:rect l="l" t="t" r="r" b="b"/>
              <a:pathLst>
                <a:path w="1676" h="19360" extrusionOk="0">
                  <a:moveTo>
                    <a:pt x="675" y="0"/>
                  </a:moveTo>
                  <a:lnTo>
                    <a:pt x="0" y="19360"/>
                  </a:lnTo>
                  <a:lnTo>
                    <a:pt x="1675" y="19349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3247475" y="7033575"/>
              <a:ext cx="344900" cy="161075"/>
            </a:xfrm>
            <a:custGeom>
              <a:avLst/>
              <a:gdLst/>
              <a:ahLst/>
              <a:cxnLst/>
              <a:rect l="l" t="t" r="r" b="b"/>
              <a:pathLst>
                <a:path w="13796" h="6443" extrusionOk="0">
                  <a:moveTo>
                    <a:pt x="12694" y="1"/>
                  </a:moveTo>
                  <a:lnTo>
                    <a:pt x="1058" y="102"/>
                  </a:lnTo>
                  <a:cubicBezTo>
                    <a:pt x="1058" y="552"/>
                    <a:pt x="687" y="912"/>
                    <a:pt x="237" y="934"/>
                  </a:cubicBezTo>
                  <a:lnTo>
                    <a:pt x="1" y="934"/>
                  </a:lnTo>
                  <a:lnTo>
                    <a:pt x="46" y="5622"/>
                  </a:lnTo>
                  <a:lnTo>
                    <a:pt x="282" y="5622"/>
                  </a:lnTo>
                  <a:cubicBezTo>
                    <a:pt x="732" y="5622"/>
                    <a:pt x="1091" y="5993"/>
                    <a:pt x="1114" y="6443"/>
                  </a:cubicBezTo>
                  <a:lnTo>
                    <a:pt x="12750" y="6342"/>
                  </a:lnTo>
                  <a:cubicBezTo>
                    <a:pt x="12750" y="5892"/>
                    <a:pt x="13110" y="5521"/>
                    <a:pt x="13559" y="5510"/>
                  </a:cubicBezTo>
                  <a:lnTo>
                    <a:pt x="13795" y="5510"/>
                  </a:lnTo>
                  <a:lnTo>
                    <a:pt x="13762" y="822"/>
                  </a:lnTo>
                  <a:lnTo>
                    <a:pt x="13514" y="822"/>
                  </a:lnTo>
                  <a:cubicBezTo>
                    <a:pt x="13065" y="822"/>
                    <a:pt x="12705" y="451"/>
                    <a:pt x="12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3280375" y="7090075"/>
              <a:ext cx="273200" cy="11275"/>
            </a:xfrm>
            <a:custGeom>
              <a:avLst/>
              <a:gdLst/>
              <a:ahLst/>
              <a:cxnLst/>
              <a:rect l="l" t="t" r="r" b="b"/>
              <a:pathLst>
                <a:path w="10928" h="451" extrusionOk="0">
                  <a:moveTo>
                    <a:pt x="10737" y="1"/>
                  </a:moveTo>
                  <a:lnTo>
                    <a:pt x="191" y="91"/>
                  </a:lnTo>
                  <a:cubicBezTo>
                    <a:pt x="90" y="91"/>
                    <a:pt x="0" y="169"/>
                    <a:pt x="0" y="270"/>
                  </a:cubicBezTo>
                  <a:cubicBezTo>
                    <a:pt x="0" y="372"/>
                    <a:pt x="90" y="450"/>
                    <a:pt x="191" y="450"/>
                  </a:cubicBezTo>
                  <a:lnTo>
                    <a:pt x="10737" y="372"/>
                  </a:lnTo>
                  <a:cubicBezTo>
                    <a:pt x="10838" y="372"/>
                    <a:pt x="10928" y="282"/>
                    <a:pt x="10928" y="180"/>
                  </a:cubicBezTo>
                  <a:cubicBezTo>
                    <a:pt x="10928" y="68"/>
                    <a:pt x="10838" y="1"/>
                    <a:pt x="10737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3351750" y="7129150"/>
              <a:ext cx="131575" cy="10150"/>
            </a:xfrm>
            <a:custGeom>
              <a:avLst/>
              <a:gdLst/>
              <a:ahLst/>
              <a:cxnLst/>
              <a:rect l="l" t="t" r="r" b="b"/>
              <a:pathLst>
                <a:path w="5263" h="406" extrusionOk="0">
                  <a:moveTo>
                    <a:pt x="5172" y="0"/>
                  </a:moveTo>
                  <a:lnTo>
                    <a:pt x="91" y="45"/>
                  </a:lnTo>
                  <a:cubicBezTo>
                    <a:pt x="46" y="45"/>
                    <a:pt x="1" y="124"/>
                    <a:pt x="1" y="225"/>
                  </a:cubicBezTo>
                  <a:cubicBezTo>
                    <a:pt x="1" y="326"/>
                    <a:pt x="46" y="405"/>
                    <a:pt x="91" y="405"/>
                  </a:cubicBezTo>
                  <a:lnTo>
                    <a:pt x="5172" y="360"/>
                  </a:lnTo>
                  <a:cubicBezTo>
                    <a:pt x="5217" y="360"/>
                    <a:pt x="5262" y="281"/>
                    <a:pt x="5262" y="180"/>
                  </a:cubicBezTo>
                  <a:cubicBezTo>
                    <a:pt x="5262" y="90"/>
                    <a:pt x="5217" y="0"/>
                    <a:pt x="517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3306775" y="6236500"/>
              <a:ext cx="201850" cy="16075"/>
            </a:xfrm>
            <a:custGeom>
              <a:avLst/>
              <a:gdLst/>
              <a:ahLst/>
              <a:cxnLst/>
              <a:rect l="l" t="t" r="r" b="b"/>
              <a:pathLst>
                <a:path w="8074" h="643" extrusionOk="0">
                  <a:moveTo>
                    <a:pt x="8073" y="0"/>
                  </a:moveTo>
                  <a:lnTo>
                    <a:pt x="1" y="68"/>
                  </a:lnTo>
                  <a:cubicBezTo>
                    <a:pt x="1" y="68"/>
                    <a:pt x="1800" y="643"/>
                    <a:pt x="4040" y="643"/>
                  </a:cubicBezTo>
                  <a:cubicBezTo>
                    <a:pt x="4103" y="643"/>
                    <a:pt x="4165" y="642"/>
                    <a:pt x="4228" y="641"/>
                  </a:cubicBezTo>
                  <a:cubicBezTo>
                    <a:pt x="6567" y="619"/>
                    <a:pt x="8073" y="0"/>
                    <a:pt x="8073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3432150" y="5594650"/>
              <a:ext cx="58475" cy="66000"/>
            </a:xfrm>
            <a:custGeom>
              <a:avLst/>
              <a:gdLst/>
              <a:ahLst/>
              <a:cxnLst/>
              <a:rect l="l" t="t" r="r" b="b"/>
              <a:pathLst>
                <a:path w="2339" h="2640" extrusionOk="0">
                  <a:moveTo>
                    <a:pt x="393" y="1"/>
                  </a:moveTo>
                  <a:cubicBezTo>
                    <a:pt x="313" y="1"/>
                    <a:pt x="234" y="18"/>
                    <a:pt x="146" y="53"/>
                  </a:cubicBezTo>
                  <a:cubicBezTo>
                    <a:pt x="23" y="109"/>
                    <a:pt x="0" y="278"/>
                    <a:pt x="56" y="390"/>
                  </a:cubicBezTo>
                  <a:cubicBezTo>
                    <a:pt x="169" y="604"/>
                    <a:pt x="427" y="705"/>
                    <a:pt x="618" y="829"/>
                  </a:cubicBezTo>
                  <a:cubicBezTo>
                    <a:pt x="641" y="840"/>
                    <a:pt x="652" y="851"/>
                    <a:pt x="675" y="874"/>
                  </a:cubicBezTo>
                  <a:lnTo>
                    <a:pt x="697" y="874"/>
                  </a:lnTo>
                  <a:lnTo>
                    <a:pt x="708" y="885"/>
                  </a:lnTo>
                  <a:cubicBezTo>
                    <a:pt x="753" y="907"/>
                    <a:pt x="787" y="952"/>
                    <a:pt x="821" y="986"/>
                  </a:cubicBezTo>
                  <a:cubicBezTo>
                    <a:pt x="899" y="1054"/>
                    <a:pt x="978" y="1132"/>
                    <a:pt x="1046" y="1222"/>
                  </a:cubicBezTo>
                  <a:lnTo>
                    <a:pt x="1068" y="1245"/>
                  </a:lnTo>
                  <a:cubicBezTo>
                    <a:pt x="1091" y="1256"/>
                    <a:pt x="1091" y="1278"/>
                    <a:pt x="1102" y="1278"/>
                  </a:cubicBezTo>
                  <a:lnTo>
                    <a:pt x="1181" y="1402"/>
                  </a:lnTo>
                  <a:cubicBezTo>
                    <a:pt x="1237" y="1481"/>
                    <a:pt x="1293" y="1582"/>
                    <a:pt x="1338" y="1683"/>
                  </a:cubicBezTo>
                  <a:cubicBezTo>
                    <a:pt x="1349" y="1706"/>
                    <a:pt x="1349" y="1728"/>
                    <a:pt x="1372" y="1751"/>
                  </a:cubicBezTo>
                  <a:cubicBezTo>
                    <a:pt x="1383" y="1796"/>
                    <a:pt x="1394" y="1852"/>
                    <a:pt x="1428" y="1897"/>
                  </a:cubicBezTo>
                  <a:cubicBezTo>
                    <a:pt x="1439" y="1953"/>
                    <a:pt x="1462" y="2020"/>
                    <a:pt x="1484" y="2077"/>
                  </a:cubicBezTo>
                  <a:lnTo>
                    <a:pt x="1484" y="2099"/>
                  </a:lnTo>
                  <a:lnTo>
                    <a:pt x="1484" y="2212"/>
                  </a:lnTo>
                  <a:cubicBezTo>
                    <a:pt x="1484" y="2431"/>
                    <a:pt x="1666" y="2639"/>
                    <a:pt x="1893" y="2639"/>
                  </a:cubicBezTo>
                  <a:cubicBezTo>
                    <a:pt x="1899" y="2639"/>
                    <a:pt x="1905" y="2639"/>
                    <a:pt x="1911" y="2639"/>
                  </a:cubicBezTo>
                  <a:cubicBezTo>
                    <a:pt x="2170" y="2627"/>
                    <a:pt x="2327" y="2436"/>
                    <a:pt x="2339" y="2200"/>
                  </a:cubicBezTo>
                  <a:cubicBezTo>
                    <a:pt x="2339" y="1919"/>
                    <a:pt x="2215" y="1604"/>
                    <a:pt x="2069" y="1335"/>
                  </a:cubicBezTo>
                  <a:cubicBezTo>
                    <a:pt x="1945" y="1099"/>
                    <a:pt x="1788" y="885"/>
                    <a:pt x="1608" y="683"/>
                  </a:cubicBezTo>
                  <a:cubicBezTo>
                    <a:pt x="1428" y="503"/>
                    <a:pt x="1226" y="334"/>
                    <a:pt x="1001" y="210"/>
                  </a:cubicBezTo>
                  <a:cubicBezTo>
                    <a:pt x="888" y="143"/>
                    <a:pt x="765" y="87"/>
                    <a:pt x="618" y="42"/>
                  </a:cubicBezTo>
                  <a:cubicBezTo>
                    <a:pt x="538" y="15"/>
                    <a:pt x="465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3472050" y="5673950"/>
              <a:ext cx="18300" cy="31625"/>
            </a:xfrm>
            <a:custGeom>
              <a:avLst/>
              <a:gdLst/>
              <a:ahLst/>
              <a:cxnLst/>
              <a:rect l="l" t="t" r="r" b="b"/>
              <a:pathLst>
                <a:path w="732" h="1265" extrusionOk="0">
                  <a:moveTo>
                    <a:pt x="439" y="0"/>
                  </a:moveTo>
                  <a:cubicBezTo>
                    <a:pt x="381" y="0"/>
                    <a:pt x="317" y="30"/>
                    <a:pt x="259" y="74"/>
                  </a:cubicBezTo>
                  <a:cubicBezTo>
                    <a:pt x="192" y="130"/>
                    <a:pt x="147" y="254"/>
                    <a:pt x="147" y="344"/>
                  </a:cubicBezTo>
                  <a:cubicBezTo>
                    <a:pt x="147" y="377"/>
                    <a:pt x="147" y="411"/>
                    <a:pt x="135" y="456"/>
                  </a:cubicBezTo>
                  <a:cubicBezTo>
                    <a:pt x="124" y="602"/>
                    <a:pt x="79" y="748"/>
                    <a:pt x="34" y="883"/>
                  </a:cubicBezTo>
                  <a:cubicBezTo>
                    <a:pt x="1" y="1041"/>
                    <a:pt x="90" y="1221"/>
                    <a:pt x="248" y="1254"/>
                  </a:cubicBezTo>
                  <a:cubicBezTo>
                    <a:pt x="275" y="1262"/>
                    <a:pt x="302" y="1265"/>
                    <a:pt x="328" y="1265"/>
                  </a:cubicBezTo>
                  <a:cubicBezTo>
                    <a:pt x="465" y="1265"/>
                    <a:pt x="581" y="1173"/>
                    <a:pt x="619" y="1041"/>
                  </a:cubicBezTo>
                  <a:cubicBezTo>
                    <a:pt x="653" y="883"/>
                    <a:pt x="686" y="737"/>
                    <a:pt x="686" y="580"/>
                  </a:cubicBezTo>
                  <a:cubicBezTo>
                    <a:pt x="731" y="490"/>
                    <a:pt x="731" y="422"/>
                    <a:pt x="709" y="355"/>
                  </a:cubicBezTo>
                  <a:cubicBezTo>
                    <a:pt x="709" y="287"/>
                    <a:pt x="698" y="209"/>
                    <a:pt x="653" y="153"/>
                  </a:cubicBezTo>
                  <a:cubicBezTo>
                    <a:pt x="630" y="96"/>
                    <a:pt x="585" y="63"/>
                    <a:pt x="529" y="29"/>
                  </a:cubicBezTo>
                  <a:cubicBezTo>
                    <a:pt x="501" y="9"/>
                    <a:pt x="471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3562925" y="5860375"/>
              <a:ext cx="33650" cy="88275"/>
            </a:xfrm>
            <a:custGeom>
              <a:avLst/>
              <a:gdLst/>
              <a:ahLst/>
              <a:cxnLst/>
              <a:rect l="l" t="t" r="r" b="b"/>
              <a:pathLst>
                <a:path w="1346" h="3531" extrusionOk="0">
                  <a:moveTo>
                    <a:pt x="272" y="0"/>
                  </a:moveTo>
                  <a:cubicBezTo>
                    <a:pt x="121" y="0"/>
                    <a:pt x="0" y="118"/>
                    <a:pt x="42" y="284"/>
                  </a:cubicBezTo>
                  <a:cubicBezTo>
                    <a:pt x="76" y="408"/>
                    <a:pt x="165" y="498"/>
                    <a:pt x="244" y="599"/>
                  </a:cubicBezTo>
                  <a:cubicBezTo>
                    <a:pt x="312" y="689"/>
                    <a:pt x="379" y="790"/>
                    <a:pt x="435" y="902"/>
                  </a:cubicBezTo>
                  <a:cubicBezTo>
                    <a:pt x="536" y="1082"/>
                    <a:pt x="593" y="1296"/>
                    <a:pt x="615" y="1510"/>
                  </a:cubicBezTo>
                  <a:cubicBezTo>
                    <a:pt x="660" y="1779"/>
                    <a:pt x="649" y="2060"/>
                    <a:pt x="604" y="2308"/>
                  </a:cubicBezTo>
                  <a:cubicBezTo>
                    <a:pt x="593" y="2431"/>
                    <a:pt x="559" y="2544"/>
                    <a:pt x="548" y="2679"/>
                  </a:cubicBezTo>
                  <a:cubicBezTo>
                    <a:pt x="525" y="2825"/>
                    <a:pt x="447" y="3016"/>
                    <a:pt x="469" y="3185"/>
                  </a:cubicBezTo>
                  <a:cubicBezTo>
                    <a:pt x="480" y="3342"/>
                    <a:pt x="559" y="3477"/>
                    <a:pt x="728" y="3522"/>
                  </a:cubicBezTo>
                  <a:cubicBezTo>
                    <a:pt x="755" y="3528"/>
                    <a:pt x="782" y="3531"/>
                    <a:pt x="809" y="3531"/>
                  </a:cubicBezTo>
                  <a:cubicBezTo>
                    <a:pt x="940" y="3531"/>
                    <a:pt x="1065" y="3465"/>
                    <a:pt x="1121" y="3353"/>
                  </a:cubicBezTo>
                  <a:cubicBezTo>
                    <a:pt x="1211" y="3207"/>
                    <a:pt x="1222" y="3027"/>
                    <a:pt x="1245" y="2870"/>
                  </a:cubicBezTo>
                  <a:cubicBezTo>
                    <a:pt x="1278" y="2690"/>
                    <a:pt x="1301" y="2521"/>
                    <a:pt x="1323" y="2341"/>
                  </a:cubicBezTo>
                  <a:cubicBezTo>
                    <a:pt x="1346" y="2004"/>
                    <a:pt x="1335" y="1667"/>
                    <a:pt x="1256" y="1352"/>
                  </a:cubicBezTo>
                  <a:cubicBezTo>
                    <a:pt x="1177" y="1094"/>
                    <a:pt x="1065" y="835"/>
                    <a:pt x="930" y="610"/>
                  </a:cubicBezTo>
                  <a:cubicBezTo>
                    <a:pt x="840" y="486"/>
                    <a:pt x="761" y="374"/>
                    <a:pt x="660" y="262"/>
                  </a:cubicBezTo>
                  <a:cubicBezTo>
                    <a:pt x="559" y="160"/>
                    <a:pt x="469" y="14"/>
                    <a:pt x="312" y="3"/>
                  </a:cubicBezTo>
                  <a:cubicBezTo>
                    <a:pt x="298" y="1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3474025" y="6273175"/>
              <a:ext cx="27850" cy="129700"/>
            </a:xfrm>
            <a:custGeom>
              <a:avLst/>
              <a:gdLst/>
              <a:ahLst/>
              <a:cxnLst/>
              <a:rect l="l" t="t" r="r" b="b"/>
              <a:pathLst>
                <a:path w="1114" h="5188" extrusionOk="0">
                  <a:moveTo>
                    <a:pt x="532" y="1"/>
                  </a:moveTo>
                  <a:cubicBezTo>
                    <a:pt x="479" y="1"/>
                    <a:pt x="425" y="13"/>
                    <a:pt x="371" y="40"/>
                  </a:cubicBezTo>
                  <a:cubicBezTo>
                    <a:pt x="0" y="231"/>
                    <a:pt x="90" y="827"/>
                    <a:pt x="68" y="1175"/>
                  </a:cubicBezTo>
                  <a:cubicBezTo>
                    <a:pt x="56" y="1569"/>
                    <a:pt x="56" y="1951"/>
                    <a:pt x="68" y="2345"/>
                  </a:cubicBezTo>
                  <a:cubicBezTo>
                    <a:pt x="90" y="3132"/>
                    <a:pt x="113" y="3930"/>
                    <a:pt x="113" y="4717"/>
                  </a:cubicBezTo>
                  <a:cubicBezTo>
                    <a:pt x="113" y="5030"/>
                    <a:pt x="363" y="5188"/>
                    <a:pt x="612" y="5188"/>
                  </a:cubicBezTo>
                  <a:cubicBezTo>
                    <a:pt x="864" y="5188"/>
                    <a:pt x="1113" y="5027"/>
                    <a:pt x="1102" y="4705"/>
                  </a:cubicBezTo>
                  <a:cubicBezTo>
                    <a:pt x="1068" y="3862"/>
                    <a:pt x="1068" y="3019"/>
                    <a:pt x="1057" y="2153"/>
                  </a:cubicBezTo>
                  <a:cubicBezTo>
                    <a:pt x="1046" y="1737"/>
                    <a:pt x="1023" y="1333"/>
                    <a:pt x="1001" y="906"/>
                  </a:cubicBezTo>
                  <a:cubicBezTo>
                    <a:pt x="990" y="714"/>
                    <a:pt x="990" y="467"/>
                    <a:pt x="911" y="287"/>
                  </a:cubicBezTo>
                  <a:cubicBezTo>
                    <a:pt x="851" y="125"/>
                    <a:pt x="700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0200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Genres</a:t>
            </a:r>
            <a:endParaRPr dirty="0"/>
          </a:p>
        </p:txBody>
      </p:sp>
      <p:sp>
        <p:nvSpPr>
          <p:cNvPr id="828" name="Google Shape;828;p30"/>
          <p:cNvSpPr txBox="1">
            <a:spLocks noGrp="1"/>
          </p:cNvSpPr>
          <p:nvPr>
            <p:ph type="title" idx="2"/>
          </p:nvPr>
        </p:nvSpPr>
        <p:spPr>
          <a:xfrm>
            <a:off x="1222658" y="1480875"/>
            <a:ext cx="2194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sp>
        <p:nvSpPr>
          <p:cNvPr id="829" name="Google Shape;829;p30"/>
          <p:cNvSpPr txBox="1">
            <a:spLocks noGrp="1"/>
          </p:cNvSpPr>
          <p:nvPr>
            <p:ph type="title" idx="3"/>
          </p:nvPr>
        </p:nvSpPr>
        <p:spPr>
          <a:xfrm>
            <a:off x="1222650" y="2914300"/>
            <a:ext cx="192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</a:t>
            </a:r>
            <a:endParaRPr dirty="0"/>
          </a:p>
        </p:txBody>
      </p:sp>
      <p:sp>
        <p:nvSpPr>
          <p:cNvPr id="830" name="Google Shape;830;p30"/>
          <p:cNvSpPr txBox="1">
            <a:spLocks noGrp="1"/>
          </p:cNvSpPr>
          <p:nvPr>
            <p:ph type="title" idx="4"/>
          </p:nvPr>
        </p:nvSpPr>
        <p:spPr>
          <a:xfrm>
            <a:off x="3673865" y="1480875"/>
            <a:ext cx="192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08</a:t>
            </a:r>
            <a:endParaRPr dirty="0"/>
          </a:p>
        </p:txBody>
      </p:sp>
      <p:sp>
        <p:nvSpPr>
          <p:cNvPr id="831" name="Google Shape;831;p30"/>
          <p:cNvSpPr txBox="1">
            <a:spLocks noGrp="1"/>
          </p:cNvSpPr>
          <p:nvPr>
            <p:ph type="title" idx="5"/>
          </p:nvPr>
        </p:nvSpPr>
        <p:spPr>
          <a:xfrm>
            <a:off x="3673865" y="2914296"/>
            <a:ext cx="192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11</a:t>
            </a:r>
            <a:endParaRPr dirty="0"/>
          </a:p>
        </p:txBody>
      </p:sp>
      <p:sp>
        <p:nvSpPr>
          <p:cNvPr id="832" name="Google Shape;832;p30"/>
          <p:cNvSpPr txBox="1">
            <a:spLocks noGrp="1"/>
          </p:cNvSpPr>
          <p:nvPr>
            <p:ph type="title" idx="6"/>
          </p:nvPr>
        </p:nvSpPr>
        <p:spPr>
          <a:xfrm>
            <a:off x="5850750" y="1480875"/>
            <a:ext cx="207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09</a:t>
            </a:r>
            <a:endParaRPr dirty="0"/>
          </a:p>
        </p:txBody>
      </p:sp>
      <p:sp>
        <p:nvSpPr>
          <p:cNvPr id="833" name="Google Shape;833;p30"/>
          <p:cNvSpPr txBox="1">
            <a:spLocks noGrp="1"/>
          </p:cNvSpPr>
          <p:nvPr>
            <p:ph type="title" idx="7"/>
          </p:nvPr>
        </p:nvSpPr>
        <p:spPr>
          <a:xfrm>
            <a:off x="5850750" y="2914296"/>
            <a:ext cx="207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12</a:t>
            </a:r>
            <a:endParaRPr dirty="0"/>
          </a:p>
        </p:txBody>
      </p:sp>
      <p:sp>
        <p:nvSpPr>
          <p:cNvPr id="834" name="Google Shape;834;p30"/>
          <p:cNvSpPr txBox="1">
            <a:spLocks noGrp="1"/>
          </p:cNvSpPr>
          <p:nvPr>
            <p:ph type="subTitle" idx="1"/>
          </p:nvPr>
        </p:nvSpPr>
        <p:spPr>
          <a:xfrm>
            <a:off x="1222658" y="1928475"/>
            <a:ext cx="2194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Thriller</a:t>
            </a:r>
            <a:endParaRPr dirty="0"/>
          </a:p>
        </p:txBody>
      </p:sp>
      <p:sp>
        <p:nvSpPr>
          <p:cNvPr id="835" name="Google Shape;835;p30"/>
          <p:cNvSpPr txBox="1">
            <a:spLocks noGrp="1"/>
          </p:cNvSpPr>
          <p:nvPr>
            <p:ph type="subTitle" idx="8"/>
          </p:nvPr>
        </p:nvSpPr>
        <p:spPr>
          <a:xfrm>
            <a:off x="3673865" y="1928475"/>
            <a:ext cx="192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Animation</a:t>
            </a:r>
            <a:endParaRPr dirty="0"/>
          </a:p>
        </p:txBody>
      </p:sp>
      <p:sp>
        <p:nvSpPr>
          <p:cNvPr id="836" name="Google Shape;836;p30"/>
          <p:cNvSpPr txBox="1">
            <a:spLocks noGrp="1"/>
          </p:cNvSpPr>
          <p:nvPr>
            <p:ph type="subTitle" idx="9"/>
          </p:nvPr>
        </p:nvSpPr>
        <p:spPr>
          <a:xfrm>
            <a:off x="5850750" y="1928475"/>
            <a:ext cx="207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Romance</a:t>
            </a:r>
            <a:endParaRPr dirty="0"/>
          </a:p>
        </p:txBody>
      </p:sp>
      <p:sp>
        <p:nvSpPr>
          <p:cNvPr id="837" name="Google Shape;837;p30"/>
          <p:cNvSpPr txBox="1">
            <a:spLocks noGrp="1"/>
          </p:cNvSpPr>
          <p:nvPr>
            <p:ph type="subTitle" idx="13"/>
          </p:nvPr>
        </p:nvSpPr>
        <p:spPr>
          <a:xfrm>
            <a:off x="1222658" y="3361850"/>
            <a:ext cx="19191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Western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8" name="Google Shape;838;p30"/>
          <p:cNvSpPr txBox="1">
            <a:spLocks noGrp="1"/>
          </p:cNvSpPr>
          <p:nvPr>
            <p:ph type="subTitle" idx="14"/>
          </p:nvPr>
        </p:nvSpPr>
        <p:spPr>
          <a:xfrm>
            <a:off x="3673865" y="3361850"/>
            <a:ext cx="192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War Film</a:t>
            </a:r>
            <a:endParaRPr dirty="0"/>
          </a:p>
        </p:txBody>
      </p:sp>
      <p:sp>
        <p:nvSpPr>
          <p:cNvPr id="839" name="Google Shape;839;p30"/>
          <p:cNvSpPr txBox="1">
            <a:spLocks noGrp="1"/>
          </p:cNvSpPr>
          <p:nvPr>
            <p:ph type="subTitle" idx="15"/>
          </p:nvPr>
        </p:nvSpPr>
        <p:spPr>
          <a:xfrm>
            <a:off x="5850750" y="3361850"/>
            <a:ext cx="207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Musical</a:t>
            </a:r>
            <a:endParaRPr dirty="0"/>
          </a:p>
        </p:txBody>
      </p:sp>
      <p:grpSp>
        <p:nvGrpSpPr>
          <p:cNvPr id="840" name="Google Shape;840;p30"/>
          <p:cNvGrpSpPr/>
          <p:nvPr/>
        </p:nvGrpSpPr>
        <p:grpSpPr>
          <a:xfrm rot="2700000">
            <a:off x="7890137" y="876265"/>
            <a:ext cx="1060208" cy="986907"/>
            <a:chOff x="3101325" y="7410475"/>
            <a:chExt cx="906725" cy="871875"/>
          </a:xfrm>
        </p:grpSpPr>
        <p:sp>
          <p:nvSpPr>
            <p:cNvPr id="841" name="Google Shape;841;p30"/>
            <p:cNvSpPr/>
            <p:nvPr/>
          </p:nvSpPr>
          <p:spPr>
            <a:xfrm>
              <a:off x="3101325" y="7410475"/>
              <a:ext cx="906725" cy="871875"/>
            </a:xfrm>
            <a:custGeom>
              <a:avLst/>
              <a:gdLst/>
              <a:ahLst/>
              <a:cxnLst/>
              <a:rect l="l" t="t" r="r" b="b"/>
              <a:pathLst>
                <a:path w="36269" h="34875" extrusionOk="0">
                  <a:moveTo>
                    <a:pt x="24577" y="1"/>
                  </a:moveTo>
                  <a:lnTo>
                    <a:pt x="23790" y="698"/>
                  </a:lnTo>
                  <a:cubicBezTo>
                    <a:pt x="23298" y="1128"/>
                    <a:pt x="22689" y="1341"/>
                    <a:pt x="22084" y="1341"/>
                  </a:cubicBezTo>
                  <a:cubicBezTo>
                    <a:pt x="21376" y="1341"/>
                    <a:pt x="20673" y="1049"/>
                    <a:pt x="20170" y="473"/>
                  </a:cubicBezTo>
                  <a:lnTo>
                    <a:pt x="1013" y="17505"/>
                  </a:lnTo>
                  <a:cubicBezTo>
                    <a:pt x="1957" y="18573"/>
                    <a:pt x="1856" y="20181"/>
                    <a:pt x="788" y="21125"/>
                  </a:cubicBezTo>
                  <a:lnTo>
                    <a:pt x="1" y="21811"/>
                  </a:lnTo>
                  <a:lnTo>
                    <a:pt x="282" y="22126"/>
                  </a:lnTo>
                  <a:cubicBezTo>
                    <a:pt x="474" y="21950"/>
                    <a:pt x="718" y="21864"/>
                    <a:pt x="964" y="21864"/>
                  </a:cubicBezTo>
                  <a:cubicBezTo>
                    <a:pt x="1250" y="21864"/>
                    <a:pt x="1537" y="21981"/>
                    <a:pt x="1743" y="22205"/>
                  </a:cubicBezTo>
                  <a:cubicBezTo>
                    <a:pt x="2126" y="22632"/>
                    <a:pt x="2081" y="23295"/>
                    <a:pt x="1653" y="23666"/>
                  </a:cubicBezTo>
                  <a:lnTo>
                    <a:pt x="2215" y="24307"/>
                  </a:lnTo>
                  <a:cubicBezTo>
                    <a:pt x="2413" y="24131"/>
                    <a:pt x="2658" y="24045"/>
                    <a:pt x="2902" y="24045"/>
                  </a:cubicBezTo>
                  <a:cubicBezTo>
                    <a:pt x="3187" y="24045"/>
                    <a:pt x="3471" y="24162"/>
                    <a:pt x="3677" y="24386"/>
                  </a:cubicBezTo>
                  <a:cubicBezTo>
                    <a:pt x="4059" y="24813"/>
                    <a:pt x="4014" y="25465"/>
                    <a:pt x="3598" y="25847"/>
                  </a:cubicBezTo>
                  <a:lnTo>
                    <a:pt x="4160" y="26477"/>
                  </a:lnTo>
                  <a:cubicBezTo>
                    <a:pt x="4352" y="26306"/>
                    <a:pt x="4597" y="26221"/>
                    <a:pt x="4842" y="26221"/>
                  </a:cubicBezTo>
                  <a:cubicBezTo>
                    <a:pt x="5129" y="26221"/>
                    <a:pt x="5416" y="26337"/>
                    <a:pt x="5622" y="26567"/>
                  </a:cubicBezTo>
                  <a:cubicBezTo>
                    <a:pt x="5993" y="26983"/>
                    <a:pt x="5959" y="27646"/>
                    <a:pt x="5532" y="28028"/>
                  </a:cubicBezTo>
                  <a:lnTo>
                    <a:pt x="6094" y="28658"/>
                  </a:lnTo>
                  <a:cubicBezTo>
                    <a:pt x="6290" y="28483"/>
                    <a:pt x="6533" y="28397"/>
                    <a:pt x="6776" y="28397"/>
                  </a:cubicBezTo>
                  <a:cubicBezTo>
                    <a:pt x="7062" y="28397"/>
                    <a:pt x="7349" y="28516"/>
                    <a:pt x="7556" y="28748"/>
                  </a:cubicBezTo>
                  <a:cubicBezTo>
                    <a:pt x="7938" y="29164"/>
                    <a:pt x="7893" y="29827"/>
                    <a:pt x="7477" y="30209"/>
                  </a:cubicBezTo>
                  <a:lnTo>
                    <a:pt x="8039" y="30839"/>
                  </a:lnTo>
                  <a:cubicBezTo>
                    <a:pt x="8231" y="30663"/>
                    <a:pt x="8476" y="30577"/>
                    <a:pt x="8721" y="30577"/>
                  </a:cubicBezTo>
                  <a:cubicBezTo>
                    <a:pt x="9007" y="30577"/>
                    <a:pt x="9295" y="30694"/>
                    <a:pt x="9501" y="30918"/>
                  </a:cubicBezTo>
                  <a:cubicBezTo>
                    <a:pt x="9872" y="31345"/>
                    <a:pt x="9838" y="32008"/>
                    <a:pt x="9411" y="32379"/>
                  </a:cubicBezTo>
                  <a:lnTo>
                    <a:pt x="9973" y="33020"/>
                  </a:lnTo>
                  <a:cubicBezTo>
                    <a:pt x="10170" y="32844"/>
                    <a:pt x="10415" y="32758"/>
                    <a:pt x="10659" y="32758"/>
                  </a:cubicBezTo>
                  <a:cubicBezTo>
                    <a:pt x="10944" y="32758"/>
                    <a:pt x="11228" y="32875"/>
                    <a:pt x="11434" y="33099"/>
                  </a:cubicBezTo>
                  <a:cubicBezTo>
                    <a:pt x="11817" y="33526"/>
                    <a:pt x="11772" y="34178"/>
                    <a:pt x="11356" y="34560"/>
                  </a:cubicBezTo>
                  <a:lnTo>
                    <a:pt x="11637" y="34875"/>
                  </a:lnTo>
                  <a:lnTo>
                    <a:pt x="12424" y="34178"/>
                  </a:lnTo>
                  <a:cubicBezTo>
                    <a:pt x="12916" y="33748"/>
                    <a:pt x="13522" y="33535"/>
                    <a:pt x="14126" y="33535"/>
                  </a:cubicBezTo>
                  <a:cubicBezTo>
                    <a:pt x="14832" y="33535"/>
                    <a:pt x="15534" y="33827"/>
                    <a:pt x="16044" y="34403"/>
                  </a:cubicBezTo>
                  <a:lnTo>
                    <a:pt x="35257" y="17370"/>
                  </a:lnTo>
                  <a:cubicBezTo>
                    <a:pt x="34313" y="16302"/>
                    <a:pt x="34414" y="14695"/>
                    <a:pt x="35482" y="13750"/>
                  </a:cubicBezTo>
                  <a:lnTo>
                    <a:pt x="36269" y="13065"/>
                  </a:lnTo>
                  <a:lnTo>
                    <a:pt x="35988" y="12750"/>
                  </a:lnTo>
                  <a:cubicBezTo>
                    <a:pt x="35760" y="12926"/>
                    <a:pt x="35500" y="13012"/>
                    <a:pt x="35250" y="13012"/>
                  </a:cubicBezTo>
                  <a:cubicBezTo>
                    <a:pt x="34957" y="13012"/>
                    <a:pt x="34676" y="12895"/>
                    <a:pt x="34470" y="12671"/>
                  </a:cubicBezTo>
                  <a:cubicBezTo>
                    <a:pt x="34088" y="12244"/>
                    <a:pt x="34133" y="11581"/>
                    <a:pt x="34560" y="11210"/>
                  </a:cubicBezTo>
                  <a:lnTo>
                    <a:pt x="33998" y="10569"/>
                  </a:lnTo>
                  <a:cubicBezTo>
                    <a:pt x="33801" y="10745"/>
                    <a:pt x="33553" y="10831"/>
                    <a:pt x="33308" y="10831"/>
                  </a:cubicBezTo>
                  <a:cubicBezTo>
                    <a:pt x="33021" y="10831"/>
                    <a:pt x="32736" y="10714"/>
                    <a:pt x="32536" y="10490"/>
                  </a:cubicBezTo>
                  <a:cubicBezTo>
                    <a:pt x="32154" y="10063"/>
                    <a:pt x="32199" y="9411"/>
                    <a:pt x="32615" y="9029"/>
                  </a:cubicBezTo>
                  <a:lnTo>
                    <a:pt x="32053" y="8399"/>
                  </a:lnTo>
                  <a:cubicBezTo>
                    <a:pt x="31861" y="8570"/>
                    <a:pt x="31617" y="8655"/>
                    <a:pt x="31371" y="8655"/>
                  </a:cubicBezTo>
                  <a:cubicBezTo>
                    <a:pt x="31085" y="8655"/>
                    <a:pt x="30797" y="8539"/>
                    <a:pt x="30591" y="8309"/>
                  </a:cubicBezTo>
                  <a:cubicBezTo>
                    <a:pt x="30209" y="7893"/>
                    <a:pt x="30254" y="7230"/>
                    <a:pt x="30681" y="6848"/>
                  </a:cubicBezTo>
                  <a:lnTo>
                    <a:pt x="30119" y="6218"/>
                  </a:lnTo>
                  <a:cubicBezTo>
                    <a:pt x="29923" y="6393"/>
                    <a:pt x="29678" y="6479"/>
                    <a:pt x="29434" y="6479"/>
                  </a:cubicBezTo>
                  <a:cubicBezTo>
                    <a:pt x="29145" y="6479"/>
                    <a:pt x="28859" y="6359"/>
                    <a:pt x="28658" y="6128"/>
                  </a:cubicBezTo>
                  <a:cubicBezTo>
                    <a:pt x="28276" y="5712"/>
                    <a:pt x="28320" y="5049"/>
                    <a:pt x="28736" y="4667"/>
                  </a:cubicBezTo>
                  <a:lnTo>
                    <a:pt x="28174" y="4037"/>
                  </a:lnTo>
                  <a:cubicBezTo>
                    <a:pt x="27982" y="4213"/>
                    <a:pt x="27738" y="4299"/>
                    <a:pt x="27493" y="4299"/>
                  </a:cubicBezTo>
                  <a:cubicBezTo>
                    <a:pt x="27206" y="4299"/>
                    <a:pt x="26919" y="4182"/>
                    <a:pt x="26713" y="3958"/>
                  </a:cubicBezTo>
                  <a:cubicBezTo>
                    <a:pt x="26331" y="3531"/>
                    <a:pt x="26376" y="2868"/>
                    <a:pt x="26803" y="2497"/>
                  </a:cubicBezTo>
                  <a:lnTo>
                    <a:pt x="26241" y="1856"/>
                  </a:lnTo>
                  <a:cubicBezTo>
                    <a:pt x="26044" y="2032"/>
                    <a:pt x="25796" y="2118"/>
                    <a:pt x="25550" y="2118"/>
                  </a:cubicBezTo>
                  <a:cubicBezTo>
                    <a:pt x="25264" y="2118"/>
                    <a:pt x="24979" y="2001"/>
                    <a:pt x="24779" y="1777"/>
                  </a:cubicBezTo>
                  <a:cubicBezTo>
                    <a:pt x="24397" y="1350"/>
                    <a:pt x="24442" y="698"/>
                    <a:pt x="24858" y="316"/>
                  </a:cubicBezTo>
                  <a:lnTo>
                    <a:pt x="24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3101325" y="7844725"/>
              <a:ext cx="881450" cy="437625"/>
            </a:xfrm>
            <a:custGeom>
              <a:avLst/>
              <a:gdLst/>
              <a:ahLst/>
              <a:cxnLst/>
              <a:rect l="l" t="t" r="r" b="b"/>
              <a:pathLst>
                <a:path w="35258" h="17505" extrusionOk="0">
                  <a:moveTo>
                    <a:pt x="35257" y="0"/>
                  </a:moveTo>
                  <a:lnTo>
                    <a:pt x="1013" y="135"/>
                  </a:lnTo>
                  <a:cubicBezTo>
                    <a:pt x="1957" y="1203"/>
                    <a:pt x="1856" y="2811"/>
                    <a:pt x="788" y="3755"/>
                  </a:cubicBezTo>
                  <a:lnTo>
                    <a:pt x="1" y="4441"/>
                  </a:lnTo>
                  <a:lnTo>
                    <a:pt x="282" y="4756"/>
                  </a:lnTo>
                  <a:cubicBezTo>
                    <a:pt x="474" y="4580"/>
                    <a:pt x="718" y="4494"/>
                    <a:pt x="964" y="4494"/>
                  </a:cubicBezTo>
                  <a:cubicBezTo>
                    <a:pt x="1250" y="4494"/>
                    <a:pt x="1537" y="4611"/>
                    <a:pt x="1743" y="4835"/>
                  </a:cubicBezTo>
                  <a:cubicBezTo>
                    <a:pt x="2126" y="5262"/>
                    <a:pt x="2081" y="5925"/>
                    <a:pt x="1653" y="6296"/>
                  </a:cubicBezTo>
                  <a:lnTo>
                    <a:pt x="2215" y="6937"/>
                  </a:lnTo>
                  <a:cubicBezTo>
                    <a:pt x="2413" y="6761"/>
                    <a:pt x="2660" y="6675"/>
                    <a:pt x="2906" y="6675"/>
                  </a:cubicBezTo>
                  <a:cubicBezTo>
                    <a:pt x="3193" y="6675"/>
                    <a:pt x="3477" y="6792"/>
                    <a:pt x="3677" y="7016"/>
                  </a:cubicBezTo>
                  <a:cubicBezTo>
                    <a:pt x="4059" y="7443"/>
                    <a:pt x="4014" y="8095"/>
                    <a:pt x="3598" y="8477"/>
                  </a:cubicBezTo>
                  <a:lnTo>
                    <a:pt x="4160" y="9107"/>
                  </a:lnTo>
                  <a:cubicBezTo>
                    <a:pt x="4352" y="8936"/>
                    <a:pt x="4597" y="8851"/>
                    <a:pt x="4842" y="8851"/>
                  </a:cubicBezTo>
                  <a:cubicBezTo>
                    <a:pt x="5129" y="8851"/>
                    <a:pt x="5416" y="8967"/>
                    <a:pt x="5622" y="9197"/>
                  </a:cubicBezTo>
                  <a:cubicBezTo>
                    <a:pt x="6004" y="9613"/>
                    <a:pt x="5959" y="10276"/>
                    <a:pt x="5532" y="10658"/>
                  </a:cubicBezTo>
                  <a:lnTo>
                    <a:pt x="6094" y="11288"/>
                  </a:lnTo>
                  <a:cubicBezTo>
                    <a:pt x="6290" y="11113"/>
                    <a:pt x="6535" y="11027"/>
                    <a:pt x="6780" y="11027"/>
                  </a:cubicBezTo>
                  <a:cubicBezTo>
                    <a:pt x="7068" y="11027"/>
                    <a:pt x="7355" y="11146"/>
                    <a:pt x="7556" y="11378"/>
                  </a:cubicBezTo>
                  <a:cubicBezTo>
                    <a:pt x="7938" y="11794"/>
                    <a:pt x="7893" y="12457"/>
                    <a:pt x="7477" y="12839"/>
                  </a:cubicBezTo>
                  <a:lnTo>
                    <a:pt x="8039" y="13469"/>
                  </a:lnTo>
                  <a:cubicBezTo>
                    <a:pt x="8231" y="13293"/>
                    <a:pt x="8476" y="13207"/>
                    <a:pt x="8721" y="13207"/>
                  </a:cubicBezTo>
                  <a:cubicBezTo>
                    <a:pt x="9007" y="13207"/>
                    <a:pt x="9295" y="13324"/>
                    <a:pt x="9501" y="13548"/>
                  </a:cubicBezTo>
                  <a:cubicBezTo>
                    <a:pt x="9872" y="13975"/>
                    <a:pt x="9838" y="14638"/>
                    <a:pt x="9411" y="15009"/>
                  </a:cubicBezTo>
                  <a:lnTo>
                    <a:pt x="9973" y="15650"/>
                  </a:lnTo>
                  <a:cubicBezTo>
                    <a:pt x="10170" y="15474"/>
                    <a:pt x="10415" y="15388"/>
                    <a:pt x="10659" y="15388"/>
                  </a:cubicBezTo>
                  <a:cubicBezTo>
                    <a:pt x="10944" y="15388"/>
                    <a:pt x="11228" y="15505"/>
                    <a:pt x="11434" y="15729"/>
                  </a:cubicBezTo>
                  <a:cubicBezTo>
                    <a:pt x="11817" y="16156"/>
                    <a:pt x="11772" y="16808"/>
                    <a:pt x="11356" y="17190"/>
                  </a:cubicBezTo>
                  <a:lnTo>
                    <a:pt x="11637" y="17505"/>
                  </a:lnTo>
                  <a:lnTo>
                    <a:pt x="12424" y="16808"/>
                  </a:lnTo>
                  <a:cubicBezTo>
                    <a:pt x="12916" y="16378"/>
                    <a:pt x="13522" y="16165"/>
                    <a:pt x="14126" y="16165"/>
                  </a:cubicBezTo>
                  <a:cubicBezTo>
                    <a:pt x="14832" y="16165"/>
                    <a:pt x="15534" y="16457"/>
                    <a:pt x="16044" y="17033"/>
                  </a:cubicBezTo>
                  <a:lnTo>
                    <a:pt x="35257" y="0"/>
                  </a:lnTo>
                  <a:close/>
                </a:path>
              </a:pathLst>
            </a:custGeom>
            <a:solidFill>
              <a:srgbClr val="31265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3180300" y="7486850"/>
              <a:ext cx="746525" cy="719375"/>
            </a:xfrm>
            <a:custGeom>
              <a:avLst/>
              <a:gdLst/>
              <a:ahLst/>
              <a:cxnLst/>
              <a:rect l="l" t="t" r="r" b="b"/>
              <a:pathLst>
                <a:path w="29861" h="28775" extrusionOk="0">
                  <a:moveTo>
                    <a:pt x="20237" y="476"/>
                  </a:moveTo>
                  <a:lnTo>
                    <a:pt x="29389" y="10808"/>
                  </a:lnTo>
                  <a:lnTo>
                    <a:pt x="28894" y="11246"/>
                  </a:lnTo>
                  <a:cubicBezTo>
                    <a:pt x="27995" y="12044"/>
                    <a:pt x="27871" y="13371"/>
                    <a:pt x="28568" y="14315"/>
                  </a:cubicBezTo>
                  <a:lnTo>
                    <a:pt x="13244" y="27908"/>
                  </a:lnTo>
                  <a:cubicBezTo>
                    <a:pt x="12811" y="27497"/>
                    <a:pt x="12244" y="27286"/>
                    <a:pt x="11673" y="27286"/>
                  </a:cubicBezTo>
                  <a:cubicBezTo>
                    <a:pt x="11133" y="27286"/>
                    <a:pt x="10590" y="27475"/>
                    <a:pt x="10153" y="27863"/>
                  </a:cubicBezTo>
                  <a:lnTo>
                    <a:pt x="9658" y="28301"/>
                  </a:lnTo>
                  <a:lnTo>
                    <a:pt x="507" y="17969"/>
                  </a:lnTo>
                  <a:lnTo>
                    <a:pt x="1001" y="17542"/>
                  </a:lnTo>
                  <a:cubicBezTo>
                    <a:pt x="1901" y="16733"/>
                    <a:pt x="2024" y="15406"/>
                    <a:pt x="1327" y="14462"/>
                  </a:cubicBezTo>
                  <a:lnTo>
                    <a:pt x="16651" y="858"/>
                  </a:lnTo>
                  <a:cubicBezTo>
                    <a:pt x="17096" y="1274"/>
                    <a:pt x="17663" y="1486"/>
                    <a:pt x="18231" y="1486"/>
                  </a:cubicBezTo>
                  <a:cubicBezTo>
                    <a:pt x="18768" y="1486"/>
                    <a:pt x="19306" y="1297"/>
                    <a:pt x="19743" y="915"/>
                  </a:cubicBezTo>
                  <a:lnTo>
                    <a:pt x="20237" y="476"/>
                  </a:lnTo>
                  <a:close/>
                  <a:moveTo>
                    <a:pt x="20232" y="1"/>
                  </a:moveTo>
                  <a:cubicBezTo>
                    <a:pt x="20185" y="1"/>
                    <a:pt x="20139" y="18"/>
                    <a:pt x="20102" y="49"/>
                  </a:cubicBezTo>
                  <a:lnTo>
                    <a:pt x="19462" y="611"/>
                  </a:lnTo>
                  <a:cubicBezTo>
                    <a:pt x="19100" y="937"/>
                    <a:pt x="18652" y="1094"/>
                    <a:pt x="18207" y="1094"/>
                  </a:cubicBezTo>
                  <a:cubicBezTo>
                    <a:pt x="17685" y="1094"/>
                    <a:pt x="17167" y="878"/>
                    <a:pt x="16797" y="465"/>
                  </a:cubicBezTo>
                  <a:cubicBezTo>
                    <a:pt x="16761" y="417"/>
                    <a:pt x="16705" y="394"/>
                    <a:pt x="16650" y="394"/>
                  </a:cubicBezTo>
                  <a:cubicBezTo>
                    <a:pt x="16601" y="394"/>
                    <a:pt x="16553" y="411"/>
                    <a:pt x="16516" y="442"/>
                  </a:cubicBezTo>
                  <a:lnTo>
                    <a:pt x="889" y="14293"/>
                  </a:lnTo>
                  <a:cubicBezTo>
                    <a:pt x="799" y="14360"/>
                    <a:pt x="799" y="14484"/>
                    <a:pt x="878" y="14574"/>
                  </a:cubicBezTo>
                  <a:cubicBezTo>
                    <a:pt x="1575" y="15361"/>
                    <a:pt x="1496" y="16553"/>
                    <a:pt x="720" y="17238"/>
                  </a:cubicBezTo>
                  <a:lnTo>
                    <a:pt x="91" y="17801"/>
                  </a:lnTo>
                  <a:cubicBezTo>
                    <a:pt x="1" y="17868"/>
                    <a:pt x="1" y="18003"/>
                    <a:pt x="68" y="18082"/>
                  </a:cubicBezTo>
                  <a:lnTo>
                    <a:pt x="9489" y="28706"/>
                  </a:lnTo>
                  <a:cubicBezTo>
                    <a:pt x="9524" y="28752"/>
                    <a:pt x="9574" y="28775"/>
                    <a:pt x="9627" y="28775"/>
                  </a:cubicBezTo>
                  <a:cubicBezTo>
                    <a:pt x="9676" y="28775"/>
                    <a:pt x="9727" y="28755"/>
                    <a:pt x="9771" y="28717"/>
                  </a:cubicBezTo>
                  <a:lnTo>
                    <a:pt x="10400" y="28155"/>
                  </a:lnTo>
                  <a:cubicBezTo>
                    <a:pt x="10760" y="27836"/>
                    <a:pt x="11206" y="27682"/>
                    <a:pt x="11648" y="27682"/>
                  </a:cubicBezTo>
                  <a:cubicBezTo>
                    <a:pt x="12172" y="27682"/>
                    <a:pt x="12693" y="27898"/>
                    <a:pt x="13065" y="28312"/>
                  </a:cubicBezTo>
                  <a:cubicBezTo>
                    <a:pt x="13107" y="28360"/>
                    <a:pt x="13162" y="28383"/>
                    <a:pt x="13216" y="28383"/>
                  </a:cubicBezTo>
                  <a:cubicBezTo>
                    <a:pt x="13263" y="28383"/>
                    <a:pt x="13309" y="28366"/>
                    <a:pt x="13346" y="28335"/>
                  </a:cubicBezTo>
                  <a:lnTo>
                    <a:pt x="28984" y="14484"/>
                  </a:lnTo>
                  <a:cubicBezTo>
                    <a:pt x="29063" y="14417"/>
                    <a:pt x="29074" y="14293"/>
                    <a:pt x="28995" y="14203"/>
                  </a:cubicBezTo>
                  <a:cubicBezTo>
                    <a:pt x="28287" y="13416"/>
                    <a:pt x="28377" y="12224"/>
                    <a:pt x="29153" y="11539"/>
                  </a:cubicBezTo>
                  <a:lnTo>
                    <a:pt x="29782" y="10976"/>
                  </a:lnTo>
                  <a:cubicBezTo>
                    <a:pt x="29861" y="10909"/>
                    <a:pt x="29861" y="10774"/>
                    <a:pt x="29793" y="10695"/>
                  </a:cubicBezTo>
                  <a:lnTo>
                    <a:pt x="20383" y="71"/>
                  </a:lnTo>
                  <a:cubicBezTo>
                    <a:pt x="20341" y="23"/>
                    <a:pt x="20286" y="1"/>
                    <a:pt x="20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4" name="Google Shape;844;p30"/>
            <p:cNvGrpSpPr/>
            <p:nvPr/>
          </p:nvGrpSpPr>
          <p:grpSpPr>
            <a:xfrm>
              <a:off x="3314925" y="7640675"/>
              <a:ext cx="481225" cy="406175"/>
              <a:chOff x="3314925" y="7640675"/>
              <a:chExt cx="481225" cy="406175"/>
            </a:xfrm>
          </p:grpSpPr>
          <p:sp>
            <p:nvSpPr>
              <p:cNvPr id="845" name="Google Shape;845;p30"/>
              <p:cNvSpPr/>
              <p:nvPr/>
            </p:nvSpPr>
            <p:spPr>
              <a:xfrm>
                <a:off x="3314925" y="7944500"/>
                <a:ext cx="109925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4094" extrusionOk="0">
                    <a:moveTo>
                      <a:pt x="2357" y="0"/>
                    </a:moveTo>
                    <a:cubicBezTo>
                      <a:pt x="2351" y="0"/>
                      <a:pt x="2345" y="0"/>
                      <a:pt x="2339" y="1"/>
                    </a:cubicBezTo>
                    <a:cubicBezTo>
                      <a:pt x="1901" y="34"/>
                      <a:pt x="1451" y="225"/>
                      <a:pt x="1024" y="596"/>
                    </a:cubicBezTo>
                    <a:cubicBezTo>
                      <a:pt x="125" y="1383"/>
                      <a:pt x="1" y="2575"/>
                      <a:pt x="754" y="3429"/>
                    </a:cubicBezTo>
                    <a:cubicBezTo>
                      <a:pt x="1153" y="3874"/>
                      <a:pt x="1658" y="4093"/>
                      <a:pt x="2177" y="4093"/>
                    </a:cubicBezTo>
                    <a:cubicBezTo>
                      <a:pt x="2668" y="4093"/>
                      <a:pt x="3172" y="3896"/>
                      <a:pt x="3610" y="3508"/>
                    </a:cubicBezTo>
                    <a:cubicBezTo>
                      <a:pt x="4037" y="3126"/>
                      <a:pt x="4284" y="2699"/>
                      <a:pt x="4352" y="2249"/>
                    </a:cubicBezTo>
                    <a:cubicBezTo>
                      <a:pt x="4397" y="2024"/>
                      <a:pt x="4206" y="1833"/>
                      <a:pt x="3981" y="1833"/>
                    </a:cubicBezTo>
                    <a:lnTo>
                      <a:pt x="3666" y="1833"/>
                    </a:lnTo>
                    <a:cubicBezTo>
                      <a:pt x="3475" y="1833"/>
                      <a:pt x="3329" y="1990"/>
                      <a:pt x="3284" y="2170"/>
                    </a:cubicBezTo>
                    <a:cubicBezTo>
                      <a:pt x="3250" y="2384"/>
                      <a:pt x="3149" y="2541"/>
                      <a:pt x="2980" y="2699"/>
                    </a:cubicBezTo>
                    <a:cubicBezTo>
                      <a:pt x="2803" y="2861"/>
                      <a:pt x="2603" y="2941"/>
                      <a:pt x="2402" y="2941"/>
                    </a:cubicBezTo>
                    <a:cubicBezTo>
                      <a:pt x="2156" y="2941"/>
                      <a:pt x="1909" y="2821"/>
                      <a:pt x="1699" y="2586"/>
                    </a:cubicBezTo>
                    <a:cubicBezTo>
                      <a:pt x="1339" y="2170"/>
                      <a:pt x="1350" y="1664"/>
                      <a:pt x="1744" y="1316"/>
                    </a:cubicBezTo>
                    <a:cubicBezTo>
                      <a:pt x="1901" y="1158"/>
                      <a:pt x="2092" y="1091"/>
                      <a:pt x="2306" y="1069"/>
                    </a:cubicBezTo>
                    <a:cubicBezTo>
                      <a:pt x="2497" y="1057"/>
                      <a:pt x="2654" y="911"/>
                      <a:pt x="2688" y="731"/>
                    </a:cubicBezTo>
                    <a:lnTo>
                      <a:pt x="2722" y="428"/>
                    </a:lnTo>
                    <a:cubicBezTo>
                      <a:pt x="2755" y="209"/>
                      <a:pt x="2584" y="0"/>
                      <a:pt x="2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0"/>
              <p:cNvSpPr/>
              <p:nvPr/>
            </p:nvSpPr>
            <p:spPr>
              <a:xfrm>
                <a:off x="3380150" y="7906275"/>
                <a:ext cx="85450" cy="908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3632" extrusionOk="0">
                    <a:moveTo>
                      <a:pt x="945" y="1"/>
                    </a:moveTo>
                    <a:lnTo>
                      <a:pt x="0" y="832"/>
                    </a:lnTo>
                    <a:lnTo>
                      <a:pt x="2474" y="3632"/>
                    </a:lnTo>
                    <a:lnTo>
                      <a:pt x="3418" y="2800"/>
                    </a:ln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3415000" y="7834875"/>
                <a:ext cx="130725" cy="131000"/>
              </a:xfrm>
              <a:custGeom>
                <a:avLst/>
                <a:gdLst/>
                <a:ahLst/>
                <a:cxnLst/>
                <a:rect l="l" t="t" r="r" b="b"/>
                <a:pathLst>
                  <a:path w="5229" h="5240" extrusionOk="0">
                    <a:moveTo>
                      <a:pt x="2755" y="1"/>
                    </a:moveTo>
                    <a:lnTo>
                      <a:pt x="2125" y="563"/>
                    </a:lnTo>
                    <a:cubicBezTo>
                      <a:pt x="1968" y="709"/>
                      <a:pt x="1956" y="945"/>
                      <a:pt x="2091" y="1103"/>
                    </a:cubicBezTo>
                    <a:lnTo>
                      <a:pt x="2260" y="1294"/>
                    </a:lnTo>
                    <a:cubicBezTo>
                      <a:pt x="2492" y="1547"/>
                      <a:pt x="2309" y="1929"/>
                      <a:pt x="1988" y="1929"/>
                    </a:cubicBezTo>
                    <a:cubicBezTo>
                      <a:pt x="1967" y="1929"/>
                      <a:pt x="1945" y="1927"/>
                      <a:pt x="1923" y="1923"/>
                    </a:cubicBezTo>
                    <a:lnTo>
                      <a:pt x="776" y="1755"/>
                    </a:lnTo>
                    <a:lnTo>
                      <a:pt x="0" y="2452"/>
                    </a:lnTo>
                    <a:lnTo>
                      <a:pt x="2474" y="5240"/>
                    </a:lnTo>
                    <a:lnTo>
                      <a:pt x="3103" y="4678"/>
                    </a:lnTo>
                    <a:cubicBezTo>
                      <a:pt x="3261" y="4543"/>
                      <a:pt x="3272" y="4307"/>
                      <a:pt x="3137" y="4149"/>
                    </a:cubicBezTo>
                    <a:lnTo>
                      <a:pt x="2968" y="3947"/>
                    </a:lnTo>
                    <a:cubicBezTo>
                      <a:pt x="2747" y="3704"/>
                      <a:pt x="2932" y="3312"/>
                      <a:pt x="3244" y="3312"/>
                    </a:cubicBezTo>
                    <a:cubicBezTo>
                      <a:pt x="3264" y="3312"/>
                      <a:pt x="3284" y="3314"/>
                      <a:pt x="3306" y="3317"/>
                    </a:cubicBezTo>
                    <a:lnTo>
                      <a:pt x="4452" y="3486"/>
                    </a:lnTo>
                    <a:lnTo>
                      <a:pt x="5228" y="2800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3495375" y="7778875"/>
                <a:ext cx="1172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4689" h="4647" extrusionOk="0">
                    <a:moveTo>
                      <a:pt x="2237" y="0"/>
                    </a:moveTo>
                    <a:cubicBezTo>
                      <a:pt x="2147" y="0"/>
                      <a:pt x="2058" y="31"/>
                      <a:pt x="1991" y="94"/>
                    </a:cubicBezTo>
                    <a:lnTo>
                      <a:pt x="1" y="1847"/>
                    </a:lnTo>
                    <a:lnTo>
                      <a:pt x="2474" y="4647"/>
                    </a:lnTo>
                    <a:lnTo>
                      <a:pt x="4520" y="2837"/>
                    </a:lnTo>
                    <a:cubicBezTo>
                      <a:pt x="4666" y="2691"/>
                      <a:pt x="4689" y="2455"/>
                      <a:pt x="4543" y="2297"/>
                    </a:cubicBezTo>
                    <a:lnTo>
                      <a:pt x="4419" y="2162"/>
                    </a:lnTo>
                    <a:cubicBezTo>
                      <a:pt x="4339" y="2076"/>
                      <a:pt x="4231" y="2033"/>
                      <a:pt x="4126" y="2033"/>
                    </a:cubicBezTo>
                    <a:cubicBezTo>
                      <a:pt x="4040" y="2033"/>
                      <a:pt x="3956" y="2062"/>
                      <a:pt x="3891" y="2117"/>
                    </a:cubicBezTo>
                    <a:lnTo>
                      <a:pt x="2789" y="3107"/>
                    </a:lnTo>
                    <a:lnTo>
                      <a:pt x="2463" y="2736"/>
                    </a:lnTo>
                    <a:lnTo>
                      <a:pt x="3362" y="1949"/>
                    </a:lnTo>
                    <a:cubicBezTo>
                      <a:pt x="3520" y="1814"/>
                      <a:pt x="3531" y="1566"/>
                      <a:pt x="3385" y="1420"/>
                    </a:cubicBezTo>
                    <a:lnTo>
                      <a:pt x="3295" y="1308"/>
                    </a:lnTo>
                    <a:cubicBezTo>
                      <a:pt x="3216" y="1223"/>
                      <a:pt x="3111" y="1181"/>
                      <a:pt x="3007" y="1181"/>
                    </a:cubicBezTo>
                    <a:cubicBezTo>
                      <a:pt x="2917" y="1181"/>
                      <a:pt x="2828" y="1212"/>
                      <a:pt x="2755" y="1274"/>
                    </a:cubicBezTo>
                    <a:lnTo>
                      <a:pt x="1856" y="2061"/>
                    </a:lnTo>
                    <a:lnTo>
                      <a:pt x="1563" y="1735"/>
                    </a:lnTo>
                    <a:lnTo>
                      <a:pt x="2620" y="802"/>
                    </a:lnTo>
                    <a:cubicBezTo>
                      <a:pt x="2766" y="656"/>
                      <a:pt x="2789" y="420"/>
                      <a:pt x="2643" y="262"/>
                    </a:cubicBezTo>
                    <a:lnTo>
                      <a:pt x="2519" y="127"/>
                    </a:lnTo>
                    <a:cubicBezTo>
                      <a:pt x="2446" y="43"/>
                      <a:pt x="2341" y="0"/>
                      <a:pt x="22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3562275" y="7691275"/>
                <a:ext cx="145900" cy="144200"/>
              </a:xfrm>
              <a:custGeom>
                <a:avLst/>
                <a:gdLst/>
                <a:ahLst/>
                <a:cxnLst/>
                <a:rect l="l" t="t" r="r" b="b"/>
                <a:pathLst>
                  <a:path w="5836" h="5768" extrusionOk="0">
                    <a:moveTo>
                      <a:pt x="3339" y="0"/>
                    </a:moveTo>
                    <a:lnTo>
                      <a:pt x="2564" y="686"/>
                    </a:lnTo>
                    <a:lnTo>
                      <a:pt x="3002" y="2968"/>
                    </a:lnTo>
                    <a:lnTo>
                      <a:pt x="3002" y="2968"/>
                    </a:lnTo>
                    <a:lnTo>
                      <a:pt x="776" y="2282"/>
                    </a:lnTo>
                    <a:lnTo>
                      <a:pt x="0" y="2968"/>
                    </a:lnTo>
                    <a:lnTo>
                      <a:pt x="2474" y="5767"/>
                    </a:lnTo>
                    <a:lnTo>
                      <a:pt x="3328" y="5003"/>
                    </a:lnTo>
                    <a:lnTo>
                      <a:pt x="2238" y="3778"/>
                    </a:lnTo>
                    <a:lnTo>
                      <a:pt x="3710" y="4216"/>
                    </a:lnTo>
                    <a:lnTo>
                      <a:pt x="4126" y="3856"/>
                    </a:lnTo>
                    <a:lnTo>
                      <a:pt x="3834" y="2294"/>
                    </a:lnTo>
                    <a:lnTo>
                      <a:pt x="3834" y="2294"/>
                    </a:lnTo>
                    <a:lnTo>
                      <a:pt x="4970" y="3553"/>
                    </a:lnTo>
                    <a:lnTo>
                      <a:pt x="5835" y="2788"/>
                    </a:lnTo>
                    <a:lnTo>
                      <a:pt x="33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3680600" y="7640675"/>
                <a:ext cx="115550" cy="117500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4700" extrusionOk="0">
                    <a:moveTo>
                      <a:pt x="1271" y="1338"/>
                    </a:moveTo>
                    <a:lnTo>
                      <a:pt x="2170" y="1799"/>
                    </a:lnTo>
                    <a:lnTo>
                      <a:pt x="1619" y="2283"/>
                    </a:lnTo>
                    <a:lnTo>
                      <a:pt x="1271" y="1338"/>
                    </a:lnTo>
                    <a:close/>
                    <a:moveTo>
                      <a:pt x="934" y="0"/>
                    </a:moveTo>
                    <a:lnTo>
                      <a:pt x="0" y="821"/>
                    </a:lnTo>
                    <a:lnTo>
                      <a:pt x="1248" y="4700"/>
                    </a:lnTo>
                    <a:lnTo>
                      <a:pt x="2013" y="4025"/>
                    </a:lnTo>
                    <a:cubicBezTo>
                      <a:pt x="2125" y="3913"/>
                      <a:pt x="2170" y="3755"/>
                      <a:pt x="2114" y="3598"/>
                    </a:cubicBezTo>
                    <a:lnTo>
                      <a:pt x="2058" y="3429"/>
                    </a:lnTo>
                    <a:cubicBezTo>
                      <a:pt x="2002" y="3272"/>
                      <a:pt x="2035" y="3103"/>
                      <a:pt x="2148" y="3013"/>
                    </a:cubicBezTo>
                    <a:lnTo>
                      <a:pt x="2822" y="2418"/>
                    </a:lnTo>
                    <a:cubicBezTo>
                      <a:pt x="2887" y="2353"/>
                      <a:pt x="2977" y="2322"/>
                      <a:pt x="3068" y="2322"/>
                    </a:cubicBezTo>
                    <a:cubicBezTo>
                      <a:pt x="3136" y="2322"/>
                      <a:pt x="3203" y="2339"/>
                      <a:pt x="3261" y="2373"/>
                    </a:cubicBezTo>
                    <a:lnTo>
                      <a:pt x="3418" y="2463"/>
                    </a:lnTo>
                    <a:cubicBezTo>
                      <a:pt x="3470" y="2488"/>
                      <a:pt x="3530" y="2501"/>
                      <a:pt x="3591" y="2501"/>
                    </a:cubicBezTo>
                    <a:cubicBezTo>
                      <a:pt x="3688" y="2501"/>
                      <a:pt x="3787" y="2469"/>
                      <a:pt x="3857" y="2406"/>
                    </a:cubicBezTo>
                    <a:lnTo>
                      <a:pt x="4621" y="1721"/>
                    </a:ln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1" name="Google Shape;851;p30"/>
            <p:cNvSpPr/>
            <p:nvPr/>
          </p:nvSpPr>
          <p:spPr>
            <a:xfrm>
              <a:off x="3431850" y="7693525"/>
              <a:ext cx="85750" cy="83775"/>
            </a:xfrm>
            <a:custGeom>
              <a:avLst/>
              <a:gdLst/>
              <a:ahLst/>
              <a:cxnLst/>
              <a:rect l="l" t="t" r="r" b="b"/>
              <a:pathLst>
                <a:path w="3430" h="3351" extrusionOk="0">
                  <a:moveTo>
                    <a:pt x="2575" y="0"/>
                  </a:moveTo>
                  <a:lnTo>
                    <a:pt x="1564" y="585"/>
                  </a:lnTo>
                  <a:lnTo>
                    <a:pt x="462" y="191"/>
                  </a:lnTo>
                  <a:lnTo>
                    <a:pt x="462" y="191"/>
                  </a:lnTo>
                  <a:lnTo>
                    <a:pt x="720" y="1349"/>
                  </a:lnTo>
                  <a:lnTo>
                    <a:pt x="1" y="2271"/>
                  </a:lnTo>
                  <a:lnTo>
                    <a:pt x="1170" y="2395"/>
                  </a:lnTo>
                  <a:lnTo>
                    <a:pt x="1845" y="3350"/>
                  </a:lnTo>
                  <a:lnTo>
                    <a:pt x="2306" y="2282"/>
                  </a:lnTo>
                  <a:lnTo>
                    <a:pt x="3430" y="1945"/>
                  </a:lnTo>
                  <a:lnTo>
                    <a:pt x="2564" y="1158"/>
                  </a:lnTo>
                  <a:lnTo>
                    <a:pt x="25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3612875" y="7897275"/>
              <a:ext cx="85725" cy="84350"/>
            </a:xfrm>
            <a:custGeom>
              <a:avLst/>
              <a:gdLst/>
              <a:ahLst/>
              <a:cxnLst/>
              <a:rect l="l" t="t" r="r" b="b"/>
              <a:pathLst>
                <a:path w="3429" h="3374" extrusionOk="0">
                  <a:moveTo>
                    <a:pt x="2575" y="1"/>
                  </a:moveTo>
                  <a:lnTo>
                    <a:pt x="1563" y="585"/>
                  </a:lnTo>
                  <a:lnTo>
                    <a:pt x="450" y="203"/>
                  </a:lnTo>
                  <a:lnTo>
                    <a:pt x="450" y="203"/>
                  </a:lnTo>
                  <a:lnTo>
                    <a:pt x="697" y="1350"/>
                  </a:lnTo>
                  <a:lnTo>
                    <a:pt x="0" y="2283"/>
                  </a:lnTo>
                  <a:lnTo>
                    <a:pt x="1169" y="2395"/>
                  </a:lnTo>
                  <a:lnTo>
                    <a:pt x="1821" y="3374"/>
                  </a:lnTo>
                  <a:lnTo>
                    <a:pt x="2305" y="2283"/>
                  </a:lnTo>
                  <a:lnTo>
                    <a:pt x="3429" y="1946"/>
                  </a:lnTo>
                  <a:lnTo>
                    <a:pt x="2541" y="1181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3583625" y="7603000"/>
              <a:ext cx="52875" cy="51750"/>
            </a:xfrm>
            <a:custGeom>
              <a:avLst/>
              <a:gdLst/>
              <a:ahLst/>
              <a:cxnLst/>
              <a:rect l="l" t="t" r="r" b="b"/>
              <a:pathLst>
                <a:path w="2115" h="2070" extrusionOk="0">
                  <a:moveTo>
                    <a:pt x="1586" y="1"/>
                  </a:moveTo>
                  <a:lnTo>
                    <a:pt x="956" y="372"/>
                  </a:lnTo>
                  <a:lnTo>
                    <a:pt x="282" y="136"/>
                  </a:lnTo>
                  <a:lnTo>
                    <a:pt x="439" y="833"/>
                  </a:lnTo>
                  <a:lnTo>
                    <a:pt x="1" y="1406"/>
                  </a:lnTo>
                  <a:lnTo>
                    <a:pt x="720" y="1485"/>
                  </a:lnTo>
                  <a:lnTo>
                    <a:pt x="1125" y="2070"/>
                  </a:lnTo>
                  <a:lnTo>
                    <a:pt x="1417" y="1406"/>
                  </a:lnTo>
                  <a:lnTo>
                    <a:pt x="2114" y="1215"/>
                  </a:lnTo>
                  <a:lnTo>
                    <a:pt x="1575" y="732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3322525" y="7834600"/>
              <a:ext cx="52875" cy="51750"/>
            </a:xfrm>
            <a:custGeom>
              <a:avLst/>
              <a:gdLst/>
              <a:ahLst/>
              <a:cxnLst/>
              <a:rect l="l" t="t" r="r" b="b"/>
              <a:pathLst>
                <a:path w="2115" h="2070" extrusionOk="0">
                  <a:moveTo>
                    <a:pt x="1597" y="1"/>
                  </a:moveTo>
                  <a:lnTo>
                    <a:pt x="979" y="372"/>
                  </a:lnTo>
                  <a:lnTo>
                    <a:pt x="282" y="124"/>
                  </a:lnTo>
                  <a:lnTo>
                    <a:pt x="439" y="833"/>
                  </a:lnTo>
                  <a:lnTo>
                    <a:pt x="1" y="1406"/>
                  </a:lnTo>
                  <a:lnTo>
                    <a:pt x="720" y="1473"/>
                  </a:lnTo>
                  <a:lnTo>
                    <a:pt x="1125" y="2069"/>
                  </a:lnTo>
                  <a:lnTo>
                    <a:pt x="1428" y="1406"/>
                  </a:lnTo>
                  <a:lnTo>
                    <a:pt x="2114" y="1192"/>
                  </a:lnTo>
                  <a:lnTo>
                    <a:pt x="1574" y="720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3745250" y="7785425"/>
              <a:ext cx="52850" cy="51725"/>
            </a:xfrm>
            <a:custGeom>
              <a:avLst/>
              <a:gdLst/>
              <a:ahLst/>
              <a:cxnLst/>
              <a:rect l="l" t="t" r="r" b="b"/>
              <a:pathLst>
                <a:path w="2114" h="2069" extrusionOk="0">
                  <a:moveTo>
                    <a:pt x="1585" y="0"/>
                  </a:moveTo>
                  <a:lnTo>
                    <a:pt x="967" y="371"/>
                  </a:lnTo>
                  <a:lnTo>
                    <a:pt x="281" y="124"/>
                  </a:lnTo>
                  <a:lnTo>
                    <a:pt x="281" y="124"/>
                  </a:lnTo>
                  <a:lnTo>
                    <a:pt x="439" y="832"/>
                  </a:lnTo>
                  <a:lnTo>
                    <a:pt x="0" y="1406"/>
                  </a:lnTo>
                  <a:lnTo>
                    <a:pt x="720" y="1473"/>
                  </a:lnTo>
                  <a:lnTo>
                    <a:pt x="1124" y="2069"/>
                  </a:lnTo>
                  <a:lnTo>
                    <a:pt x="1417" y="1406"/>
                  </a:lnTo>
                  <a:lnTo>
                    <a:pt x="2114" y="1214"/>
                  </a:lnTo>
                  <a:lnTo>
                    <a:pt x="1574" y="731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3484125" y="8017025"/>
              <a:ext cx="52875" cy="51725"/>
            </a:xfrm>
            <a:custGeom>
              <a:avLst/>
              <a:gdLst/>
              <a:ahLst/>
              <a:cxnLst/>
              <a:rect l="l" t="t" r="r" b="b"/>
              <a:pathLst>
                <a:path w="2115" h="2069" extrusionOk="0">
                  <a:moveTo>
                    <a:pt x="1597" y="0"/>
                  </a:moveTo>
                  <a:lnTo>
                    <a:pt x="979" y="360"/>
                  </a:lnTo>
                  <a:lnTo>
                    <a:pt x="282" y="124"/>
                  </a:lnTo>
                  <a:lnTo>
                    <a:pt x="439" y="832"/>
                  </a:lnTo>
                  <a:lnTo>
                    <a:pt x="1" y="1405"/>
                  </a:lnTo>
                  <a:lnTo>
                    <a:pt x="720" y="1473"/>
                  </a:lnTo>
                  <a:lnTo>
                    <a:pt x="1125" y="2069"/>
                  </a:lnTo>
                  <a:lnTo>
                    <a:pt x="1429" y="1405"/>
                  </a:lnTo>
                  <a:lnTo>
                    <a:pt x="2115" y="1192"/>
                  </a:lnTo>
                  <a:lnTo>
                    <a:pt x="1575" y="720"/>
                  </a:lnTo>
                  <a:lnTo>
                    <a:pt x="15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30"/>
          <p:cNvGrpSpPr/>
          <p:nvPr/>
        </p:nvGrpSpPr>
        <p:grpSpPr>
          <a:xfrm>
            <a:off x="8237213" y="3196175"/>
            <a:ext cx="636900" cy="1649850"/>
            <a:chOff x="3098800" y="5574875"/>
            <a:chExt cx="636900" cy="1649850"/>
          </a:xfrm>
        </p:grpSpPr>
        <p:sp>
          <p:nvSpPr>
            <p:cNvPr id="858" name="Google Shape;858;p30"/>
            <p:cNvSpPr/>
            <p:nvPr/>
          </p:nvSpPr>
          <p:spPr>
            <a:xfrm>
              <a:off x="3098800" y="6866075"/>
              <a:ext cx="635225" cy="142250"/>
            </a:xfrm>
            <a:custGeom>
              <a:avLst/>
              <a:gdLst/>
              <a:ahLst/>
              <a:cxnLst/>
              <a:rect l="l" t="t" r="r" b="b"/>
              <a:pathLst>
                <a:path w="25409" h="5690" extrusionOk="0">
                  <a:moveTo>
                    <a:pt x="21980" y="0"/>
                  </a:moveTo>
                  <a:lnTo>
                    <a:pt x="3351" y="158"/>
                  </a:lnTo>
                  <a:cubicBezTo>
                    <a:pt x="3025" y="158"/>
                    <a:pt x="2732" y="338"/>
                    <a:pt x="2575" y="630"/>
                  </a:cubicBezTo>
                  <a:lnTo>
                    <a:pt x="1" y="5689"/>
                  </a:lnTo>
                  <a:lnTo>
                    <a:pt x="25409" y="5475"/>
                  </a:lnTo>
                  <a:lnTo>
                    <a:pt x="22755" y="461"/>
                  </a:lnTo>
                  <a:cubicBezTo>
                    <a:pt x="22598" y="169"/>
                    <a:pt x="22306" y="0"/>
                    <a:pt x="21980" y="0"/>
                  </a:cubicBezTo>
                  <a:close/>
                </a:path>
              </a:pathLst>
            </a:custGeom>
            <a:solidFill>
              <a:srgbClr val="312650">
                <a:alpha val="61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3209825" y="6901175"/>
              <a:ext cx="407275" cy="85250"/>
            </a:xfrm>
            <a:custGeom>
              <a:avLst/>
              <a:gdLst/>
              <a:ahLst/>
              <a:cxnLst/>
              <a:rect l="l" t="t" r="r" b="b"/>
              <a:pathLst>
                <a:path w="16291" h="3410" extrusionOk="0">
                  <a:moveTo>
                    <a:pt x="8427" y="1"/>
                  </a:moveTo>
                  <a:cubicBezTo>
                    <a:pt x="8328" y="1"/>
                    <a:pt x="8229" y="1"/>
                    <a:pt x="8129" y="2"/>
                  </a:cubicBezTo>
                  <a:cubicBezTo>
                    <a:pt x="3632" y="35"/>
                    <a:pt x="0" y="834"/>
                    <a:pt x="0" y="1767"/>
                  </a:cubicBezTo>
                  <a:cubicBezTo>
                    <a:pt x="11" y="2690"/>
                    <a:pt x="3505" y="3409"/>
                    <a:pt x="7853" y="3409"/>
                  </a:cubicBezTo>
                  <a:cubicBezTo>
                    <a:pt x="7952" y="3409"/>
                    <a:pt x="8051" y="3409"/>
                    <a:pt x="8151" y="3408"/>
                  </a:cubicBezTo>
                  <a:cubicBezTo>
                    <a:pt x="12648" y="3363"/>
                    <a:pt x="16291" y="2576"/>
                    <a:pt x="16279" y="1632"/>
                  </a:cubicBezTo>
                  <a:cubicBezTo>
                    <a:pt x="16268" y="719"/>
                    <a:pt x="12786" y="1"/>
                    <a:pt x="8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3236250" y="6884350"/>
              <a:ext cx="362575" cy="87800"/>
            </a:xfrm>
            <a:custGeom>
              <a:avLst/>
              <a:gdLst/>
              <a:ahLst/>
              <a:cxnLst/>
              <a:rect l="l" t="t" r="r" b="b"/>
              <a:pathLst>
                <a:path w="14503" h="3512" extrusionOk="0">
                  <a:moveTo>
                    <a:pt x="13907" y="0"/>
                  </a:moveTo>
                  <a:lnTo>
                    <a:pt x="618" y="113"/>
                  </a:lnTo>
                  <a:lnTo>
                    <a:pt x="68" y="2069"/>
                  </a:lnTo>
                  <a:cubicBezTo>
                    <a:pt x="0" y="2327"/>
                    <a:pt x="135" y="2608"/>
                    <a:pt x="405" y="2698"/>
                  </a:cubicBezTo>
                  <a:cubicBezTo>
                    <a:pt x="1242" y="2980"/>
                    <a:pt x="3219" y="3512"/>
                    <a:pt x="6289" y="3512"/>
                  </a:cubicBezTo>
                  <a:cubicBezTo>
                    <a:pt x="8374" y="3512"/>
                    <a:pt x="10963" y="3266"/>
                    <a:pt x="14042" y="2530"/>
                  </a:cubicBezTo>
                  <a:cubicBezTo>
                    <a:pt x="14323" y="2451"/>
                    <a:pt x="14503" y="2159"/>
                    <a:pt x="14413" y="1878"/>
                  </a:cubicBezTo>
                  <a:lnTo>
                    <a:pt x="13907" y="0"/>
                  </a:lnTo>
                  <a:close/>
                </a:path>
              </a:pathLst>
            </a:custGeom>
            <a:solidFill>
              <a:srgbClr val="FFC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3251700" y="6859000"/>
              <a:ext cx="332525" cy="53525"/>
            </a:xfrm>
            <a:custGeom>
              <a:avLst/>
              <a:gdLst/>
              <a:ahLst/>
              <a:cxnLst/>
              <a:rect l="l" t="t" r="r" b="b"/>
              <a:pathLst>
                <a:path w="13301" h="2141" extrusionOk="0">
                  <a:moveTo>
                    <a:pt x="7022" y="1"/>
                  </a:moveTo>
                  <a:cubicBezTo>
                    <a:pt x="6897" y="1"/>
                    <a:pt x="6771" y="1"/>
                    <a:pt x="6645" y="2"/>
                  </a:cubicBezTo>
                  <a:cubicBezTo>
                    <a:pt x="2968" y="36"/>
                    <a:pt x="0" y="542"/>
                    <a:pt x="0" y="1127"/>
                  </a:cubicBezTo>
                  <a:cubicBezTo>
                    <a:pt x="11" y="1691"/>
                    <a:pt x="2789" y="2140"/>
                    <a:pt x="6279" y="2140"/>
                  </a:cubicBezTo>
                  <a:cubicBezTo>
                    <a:pt x="6404" y="2140"/>
                    <a:pt x="6529" y="2140"/>
                    <a:pt x="6656" y="2138"/>
                  </a:cubicBezTo>
                  <a:cubicBezTo>
                    <a:pt x="10332" y="2105"/>
                    <a:pt x="13300" y="1599"/>
                    <a:pt x="13300" y="1014"/>
                  </a:cubicBezTo>
                  <a:cubicBezTo>
                    <a:pt x="13289" y="450"/>
                    <a:pt x="10512" y="1"/>
                    <a:pt x="7022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3098800" y="7002675"/>
              <a:ext cx="636900" cy="222050"/>
            </a:xfrm>
            <a:custGeom>
              <a:avLst/>
              <a:gdLst/>
              <a:ahLst/>
              <a:cxnLst/>
              <a:rect l="l" t="t" r="r" b="b"/>
              <a:pathLst>
                <a:path w="25476" h="8882" extrusionOk="0">
                  <a:moveTo>
                    <a:pt x="25420" y="0"/>
                  </a:moveTo>
                  <a:lnTo>
                    <a:pt x="1" y="225"/>
                  </a:lnTo>
                  <a:lnTo>
                    <a:pt x="57" y="7499"/>
                  </a:lnTo>
                  <a:cubicBezTo>
                    <a:pt x="57" y="8275"/>
                    <a:pt x="686" y="8882"/>
                    <a:pt x="1462" y="8882"/>
                  </a:cubicBezTo>
                  <a:lnTo>
                    <a:pt x="24104" y="8691"/>
                  </a:lnTo>
                  <a:cubicBezTo>
                    <a:pt x="24880" y="8691"/>
                    <a:pt x="25476" y="8050"/>
                    <a:pt x="25476" y="7274"/>
                  </a:cubicBezTo>
                  <a:lnTo>
                    <a:pt x="25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3284575" y="6831500"/>
              <a:ext cx="265075" cy="64250"/>
            </a:xfrm>
            <a:custGeom>
              <a:avLst/>
              <a:gdLst/>
              <a:ahLst/>
              <a:cxnLst/>
              <a:rect l="l" t="t" r="r" b="b"/>
              <a:pathLst>
                <a:path w="10603" h="2570" extrusionOk="0">
                  <a:moveTo>
                    <a:pt x="10175" y="1"/>
                  </a:moveTo>
                  <a:lnTo>
                    <a:pt x="450" y="79"/>
                  </a:lnTo>
                  <a:lnTo>
                    <a:pt x="57" y="1507"/>
                  </a:lnTo>
                  <a:cubicBezTo>
                    <a:pt x="1" y="1709"/>
                    <a:pt x="113" y="1901"/>
                    <a:pt x="304" y="1968"/>
                  </a:cubicBezTo>
                  <a:cubicBezTo>
                    <a:pt x="912" y="2182"/>
                    <a:pt x="2351" y="2570"/>
                    <a:pt x="4583" y="2570"/>
                  </a:cubicBezTo>
                  <a:cubicBezTo>
                    <a:pt x="6110" y="2570"/>
                    <a:pt x="8009" y="2388"/>
                    <a:pt x="10265" y="1844"/>
                  </a:cubicBezTo>
                  <a:cubicBezTo>
                    <a:pt x="10479" y="1788"/>
                    <a:pt x="10602" y="1575"/>
                    <a:pt x="10546" y="1383"/>
                  </a:cubicBezTo>
                  <a:lnTo>
                    <a:pt x="10175" y="1"/>
                  </a:lnTo>
                  <a:close/>
                </a:path>
              </a:pathLst>
            </a:custGeom>
            <a:solidFill>
              <a:srgbClr val="FFC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3295825" y="6812675"/>
              <a:ext cx="242850" cy="39100"/>
            </a:xfrm>
            <a:custGeom>
              <a:avLst/>
              <a:gdLst/>
              <a:ahLst/>
              <a:cxnLst/>
              <a:rect l="l" t="t" r="r" b="b"/>
              <a:pathLst>
                <a:path w="9714" h="1564" extrusionOk="0">
                  <a:moveTo>
                    <a:pt x="4987" y="0"/>
                  </a:moveTo>
                  <a:cubicBezTo>
                    <a:pt x="4944" y="0"/>
                    <a:pt x="4901" y="0"/>
                    <a:pt x="4857" y="0"/>
                  </a:cubicBezTo>
                  <a:cubicBezTo>
                    <a:pt x="2170" y="12"/>
                    <a:pt x="0" y="383"/>
                    <a:pt x="0" y="810"/>
                  </a:cubicBezTo>
                  <a:cubicBezTo>
                    <a:pt x="0" y="1241"/>
                    <a:pt x="2109" y="1563"/>
                    <a:pt x="4734" y="1563"/>
                  </a:cubicBezTo>
                  <a:cubicBezTo>
                    <a:pt x="4779" y="1563"/>
                    <a:pt x="4823" y="1563"/>
                    <a:pt x="4868" y="1563"/>
                  </a:cubicBezTo>
                  <a:cubicBezTo>
                    <a:pt x="7555" y="1541"/>
                    <a:pt x="9714" y="1181"/>
                    <a:pt x="9714" y="742"/>
                  </a:cubicBezTo>
                  <a:cubicBezTo>
                    <a:pt x="9714" y="333"/>
                    <a:pt x="7603" y="0"/>
                    <a:pt x="4987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3197175" y="5574875"/>
              <a:ext cx="419650" cy="1263725"/>
            </a:xfrm>
            <a:custGeom>
              <a:avLst/>
              <a:gdLst/>
              <a:ahLst/>
              <a:cxnLst/>
              <a:rect l="l" t="t" r="r" b="b"/>
              <a:pathLst>
                <a:path w="16786" h="50549" extrusionOk="0">
                  <a:moveTo>
                    <a:pt x="8328" y="1"/>
                  </a:moveTo>
                  <a:cubicBezTo>
                    <a:pt x="8310" y="1"/>
                    <a:pt x="8293" y="1"/>
                    <a:pt x="8275" y="1"/>
                  </a:cubicBezTo>
                  <a:cubicBezTo>
                    <a:pt x="2789" y="46"/>
                    <a:pt x="3857" y="7016"/>
                    <a:pt x="6723" y="8196"/>
                  </a:cubicBezTo>
                  <a:lnTo>
                    <a:pt x="6544" y="8927"/>
                  </a:lnTo>
                  <a:lnTo>
                    <a:pt x="2249" y="10501"/>
                  </a:lnTo>
                  <a:cubicBezTo>
                    <a:pt x="810" y="11063"/>
                    <a:pt x="0" y="12536"/>
                    <a:pt x="304" y="14009"/>
                  </a:cubicBezTo>
                  <a:lnTo>
                    <a:pt x="2845" y="25611"/>
                  </a:lnTo>
                  <a:cubicBezTo>
                    <a:pt x="2912" y="25948"/>
                    <a:pt x="3182" y="26229"/>
                    <a:pt x="3531" y="26319"/>
                  </a:cubicBezTo>
                  <a:cubicBezTo>
                    <a:pt x="3935" y="26432"/>
                    <a:pt x="4216" y="26803"/>
                    <a:pt x="4228" y="27207"/>
                  </a:cubicBezTo>
                  <a:lnTo>
                    <a:pt x="4925" y="50153"/>
                  </a:lnTo>
                  <a:cubicBezTo>
                    <a:pt x="4925" y="50153"/>
                    <a:pt x="5497" y="50549"/>
                    <a:pt x="8423" y="50549"/>
                  </a:cubicBezTo>
                  <a:cubicBezTo>
                    <a:pt x="8539" y="50549"/>
                    <a:pt x="8658" y="50548"/>
                    <a:pt x="8781" y="50547"/>
                  </a:cubicBezTo>
                  <a:cubicBezTo>
                    <a:pt x="12030" y="50524"/>
                    <a:pt x="12491" y="50097"/>
                    <a:pt x="12491" y="50097"/>
                  </a:cubicBezTo>
                  <a:lnTo>
                    <a:pt x="12806" y="27140"/>
                  </a:lnTo>
                  <a:cubicBezTo>
                    <a:pt x="12806" y="26735"/>
                    <a:pt x="13087" y="26364"/>
                    <a:pt x="13491" y="26241"/>
                  </a:cubicBezTo>
                  <a:cubicBezTo>
                    <a:pt x="13840" y="26128"/>
                    <a:pt x="14098" y="25847"/>
                    <a:pt x="14166" y="25510"/>
                  </a:cubicBezTo>
                  <a:lnTo>
                    <a:pt x="16482" y="13874"/>
                  </a:lnTo>
                  <a:cubicBezTo>
                    <a:pt x="16785" y="12401"/>
                    <a:pt x="15942" y="10940"/>
                    <a:pt x="14492" y="10400"/>
                  </a:cubicBezTo>
                  <a:lnTo>
                    <a:pt x="10164" y="8894"/>
                  </a:lnTo>
                  <a:lnTo>
                    <a:pt x="9984" y="8163"/>
                  </a:lnTo>
                  <a:cubicBezTo>
                    <a:pt x="12819" y="6930"/>
                    <a:pt x="13777" y="1"/>
                    <a:pt x="83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3361300" y="5778925"/>
              <a:ext cx="85475" cy="19650"/>
            </a:xfrm>
            <a:custGeom>
              <a:avLst/>
              <a:gdLst/>
              <a:ahLst/>
              <a:cxnLst/>
              <a:rect l="l" t="t" r="r" b="b"/>
              <a:pathLst>
                <a:path w="3419" h="786" extrusionOk="0">
                  <a:moveTo>
                    <a:pt x="3419" y="1"/>
                  </a:moveTo>
                  <a:cubicBezTo>
                    <a:pt x="3419" y="1"/>
                    <a:pt x="2694" y="301"/>
                    <a:pt x="1706" y="301"/>
                  </a:cubicBezTo>
                  <a:cubicBezTo>
                    <a:pt x="1237" y="301"/>
                    <a:pt x="708" y="233"/>
                    <a:pt x="170" y="34"/>
                  </a:cubicBezTo>
                  <a:lnTo>
                    <a:pt x="1" y="765"/>
                  </a:lnTo>
                  <a:cubicBezTo>
                    <a:pt x="267" y="779"/>
                    <a:pt x="512" y="786"/>
                    <a:pt x="738" y="786"/>
                  </a:cubicBezTo>
                  <a:cubicBezTo>
                    <a:pt x="3239" y="786"/>
                    <a:pt x="3419" y="1"/>
                    <a:pt x="3419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3278950" y="5926200"/>
              <a:ext cx="203250" cy="131000"/>
            </a:xfrm>
            <a:custGeom>
              <a:avLst/>
              <a:gdLst/>
              <a:ahLst/>
              <a:cxnLst/>
              <a:rect l="l" t="t" r="r" b="b"/>
              <a:pathLst>
                <a:path w="8130" h="5240" extrusionOk="0">
                  <a:moveTo>
                    <a:pt x="1" y="1"/>
                  </a:moveTo>
                  <a:lnTo>
                    <a:pt x="642" y="5240"/>
                  </a:lnTo>
                  <a:lnTo>
                    <a:pt x="8129" y="4869"/>
                  </a:lnTo>
                  <a:lnTo>
                    <a:pt x="1170" y="4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3340525" y="5923675"/>
              <a:ext cx="200700" cy="131575"/>
            </a:xfrm>
            <a:custGeom>
              <a:avLst/>
              <a:gdLst/>
              <a:ahLst/>
              <a:cxnLst/>
              <a:rect l="l" t="t" r="r" b="b"/>
              <a:pathLst>
                <a:path w="8028" h="5263" extrusionOk="0">
                  <a:moveTo>
                    <a:pt x="8027" y="1"/>
                  </a:moveTo>
                  <a:lnTo>
                    <a:pt x="6948" y="4812"/>
                  </a:lnTo>
                  <a:lnTo>
                    <a:pt x="0" y="5003"/>
                  </a:lnTo>
                  <a:lnTo>
                    <a:pt x="7476" y="5262"/>
                  </a:lnTo>
                  <a:lnTo>
                    <a:pt x="8027" y="1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3255925" y="6112000"/>
              <a:ext cx="306100" cy="17450"/>
            </a:xfrm>
            <a:custGeom>
              <a:avLst/>
              <a:gdLst/>
              <a:ahLst/>
              <a:cxnLst/>
              <a:rect l="l" t="t" r="r" b="b"/>
              <a:pathLst>
                <a:path w="12244" h="698" extrusionOk="0">
                  <a:moveTo>
                    <a:pt x="6363" y="0"/>
                  </a:moveTo>
                  <a:lnTo>
                    <a:pt x="0" y="697"/>
                  </a:lnTo>
                  <a:lnTo>
                    <a:pt x="12243" y="596"/>
                  </a:lnTo>
                  <a:lnTo>
                    <a:pt x="6363" y="0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3393925" y="6354825"/>
              <a:ext cx="41900" cy="484000"/>
            </a:xfrm>
            <a:custGeom>
              <a:avLst/>
              <a:gdLst/>
              <a:ahLst/>
              <a:cxnLst/>
              <a:rect l="l" t="t" r="r" b="b"/>
              <a:pathLst>
                <a:path w="1676" h="19360" extrusionOk="0">
                  <a:moveTo>
                    <a:pt x="675" y="0"/>
                  </a:moveTo>
                  <a:lnTo>
                    <a:pt x="0" y="19360"/>
                  </a:lnTo>
                  <a:lnTo>
                    <a:pt x="1675" y="19349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3247475" y="7033575"/>
              <a:ext cx="344900" cy="161075"/>
            </a:xfrm>
            <a:custGeom>
              <a:avLst/>
              <a:gdLst/>
              <a:ahLst/>
              <a:cxnLst/>
              <a:rect l="l" t="t" r="r" b="b"/>
              <a:pathLst>
                <a:path w="13796" h="6443" extrusionOk="0">
                  <a:moveTo>
                    <a:pt x="12694" y="1"/>
                  </a:moveTo>
                  <a:lnTo>
                    <a:pt x="1058" y="102"/>
                  </a:lnTo>
                  <a:cubicBezTo>
                    <a:pt x="1058" y="552"/>
                    <a:pt x="687" y="912"/>
                    <a:pt x="237" y="934"/>
                  </a:cubicBezTo>
                  <a:lnTo>
                    <a:pt x="1" y="934"/>
                  </a:lnTo>
                  <a:lnTo>
                    <a:pt x="46" y="5622"/>
                  </a:lnTo>
                  <a:lnTo>
                    <a:pt x="282" y="5622"/>
                  </a:lnTo>
                  <a:cubicBezTo>
                    <a:pt x="732" y="5622"/>
                    <a:pt x="1091" y="5993"/>
                    <a:pt x="1114" y="6443"/>
                  </a:cubicBezTo>
                  <a:lnTo>
                    <a:pt x="12750" y="6342"/>
                  </a:lnTo>
                  <a:cubicBezTo>
                    <a:pt x="12750" y="5892"/>
                    <a:pt x="13110" y="5521"/>
                    <a:pt x="13559" y="5510"/>
                  </a:cubicBezTo>
                  <a:lnTo>
                    <a:pt x="13795" y="5510"/>
                  </a:lnTo>
                  <a:lnTo>
                    <a:pt x="13762" y="822"/>
                  </a:lnTo>
                  <a:lnTo>
                    <a:pt x="13514" y="822"/>
                  </a:lnTo>
                  <a:cubicBezTo>
                    <a:pt x="13065" y="822"/>
                    <a:pt x="12705" y="451"/>
                    <a:pt x="12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3280375" y="7090075"/>
              <a:ext cx="273200" cy="11275"/>
            </a:xfrm>
            <a:custGeom>
              <a:avLst/>
              <a:gdLst/>
              <a:ahLst/>
              <a:cxnLst/>
              <a:rect l="l" t="t" r="r" b="b"/>
              <a:pathLst>
                <a:path w="10928" h="451" extrusionOk="0">
                  <a:moveTo>
                    <a:pt x="10737" y="1"/>
                  </a:moveTo>
                  <a:lnTo>
                    <a:pt x="191" y="91"/>
                  </a:lnTo>
                  <a:cubicBezTo>
                    <a:pt x="90" y="91"/>
                    <a:pt x="0" y="169"/>
                    <a:pt x="0" y="270"/>
                  </a:cubicBezTo>
                  <a:cubicBezTo>
                    <a:pt x="0" y="372"/>
                    <a:pt x="90" y="450"/>
                    <a:pt x="191" y="450"/>
                  </a:cubicBezTo>
                  <a:lnTo>
                    <a:pt x="10737" y="372"/>
                  </a:lnTo>
                  <a:cubicBezTo>
                    <a:pt x="10838" y="372"/>
                    <a:pt x="10928" y="282"/>
                    <a:pt x="10928" y="180"/>
                  </a:cubicBezTo>
                  <a:cubicBezTo>
                    <a:pt x="10928" y="68"/>
                    <a:pt x="10838" y="1"/>
                    <a:pt x="10737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3351750" y="7129150"/>
              <a:ext cx="131575" cy="10150"/>
            </a:xfrm>
            <a:custGeom>
              <a:avLst/>
              <a:gdLst/>
              <a:ahLst/>
              <a:cxnLst/>
              <a:rect l="l" t="t" r="r" b="b"/>
              <a:pathLst>
                <a:path w="5263" h="406" extrusionOk="0">
                  <a:moveTo>
                    <a:pt x="5172" y="0"/>
                  </a:moveTo>
                  <a:lnTo>
                    <a:pt x="91" y="45"/>
                  </a:lnTo>
                  <a:cubicBezTo>
                    <a:pt x="46" y="45"/>
                    <a:pt x="1" y="124"/>
                    <a:pt x="1" y="225"/>
                  </a:cubicBezTo>
                  <a:cubicBezTo>
                    <a:pt x="1" y="326"/>
                    <a:pt x="46" y="405"/>
                    <a:pt x="91" y="405"/>
                  </a:cubicBezTo>
                  <a:lnTo>
                    <a:pt x="5172" y="360"/>
                  </a:lnTo>
                  <a:cubicBezTo>
                    <a:pt x="5217" y="360"/>
                    <a:pt x="5262" y="281"/>
                    <a:pt x="5262" y="180"/>
                  </a:cubicBezTo>
                  <a:cubicBezTo>
                    <a:pt x="5262" y="90"/>
                    <a:pt x="5217" y="0"/>
                    <a:pt x="517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3306775" y="6236500"/>
              <a:ext cx="201850" cy="16075"/>
            </a:xfrm>
            <a:custGeom>
              <a:avLst/>
              <a:gdLst/>
              <a:ahLst/>
              <a:cxnLst/>
              <a:rect l="l" t="t" r="r" b="b"/>
              <a:pathLst>
                <a:path w="8074" h="643" extrusionOk="0">
                  <a:moveTo>
                    <a:pt x="8073" y="0"/>
                  </a:moveTo>
                  <a:lnTo>
                    <a:pt x="1" y="68"/>
                  </a:lnTo>
                  <a:cubicBezTo>
                    <a:pt x="1" y="68"/>
                    <a:pt x="1800" y="643"/>
                    <a:pt x="4040" y="643"/>
                  </a:cubicBezTo>
                  <a:cubicBezTo>
                    <a:pt x="4103" y="643"/>
                    <a:pt x="4165" y="642"/>
                    <a:pt x="4228" y="641"/>
                  </a:cubicBezTo>
                  <a:cubicBezTo>
                    <a:pt x="6567" y="619"/>
                    <a:pt x="8073" y="0"/>
                    <a:pt x="8073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3432150" y="5594650"/>
              <a:ext cx="58475" cy="66000"/>
            </a:xfrm>
            <a:custGeom>
              <a:avLst/>
              <a:gdLst/>
              <a:ahLst/>
              <a:cxnLst/>
              <a:rect l="l" t="t" r="r" b="b"/>
              <a:pathLst>
                <a:path w="2339" h="2640" extrusionOk="0">
                  <a:moveTo>
                    <a:pt x="393" y="1"/>
                  </a:moveTo>
                  <a:cubicBezTo>
                    <a:pt x="313" y="1"/>
                    <a:pt x="234" y="18"/>
                    <a:pt x="146" y="53"/>
                  </a:cubicBezTo>
                  <a:cubicBezTo>
                    <a:pt x="23" y="109"/>
                    <a:pt x="0" y="278"/>
                    <a:pt x="56" y="390"/>
                  </a:cubicBezTo>
                  <a:cubicBezTo>
                    <a:pt x="169" y="604"/>
                    <a:pt x="427" y="705"/>
                    <a:pt x="618" y="829"/>
                  </a:cubicBezTo>
                  <a:cubicBezTo>
                    <a:pt x="641" y="840"/>
                    <a:pt x="652" y="851"/>
                    <a:pt x="675" y="874"/>
                  </a:cubicBezTo>
                  <a:lnTo>
                    <a:pt x="697" y="874"/>
                  </a:lnTo>
                  <a:lnTo>
                    <a:pt x="708" y="885"/>
                  </a:lnTo>
                  <a:cubicBezTo>
                    <a:pt x="753" y="907"/>
                    <a:pt x="787" y="952"/>
                    <a:pt x="821" y="986"/>
                  </a:cubicBezTo>
                  <a:cubicBezTo>
                    <a:pt x="899" y="1054"/>
                    <a:pt x="978" y="1132"/>
                    <a:pt x="1046" y="1222"/>
                  </a:cubicBezTo>
                  <a:lnTo>
                    <a:pt x="1068" y="1245"/>
                  </a:lnTo>
                  <a:cubicBezTo>
                    <a:pt x="1091" y="1256"/>
                    <a:pt x="1091" y="1278"/>
                    <a:pt x="1102" y="1278"/>
                  </a:cubicBezTo>
                  <a:lnTo>
                    <a:pt x="1181" y="1402"/>
                  </a:lnTo>
                  <a:cubicBezTo>
                    <a:pt x="1237" y="1481"/>
                    <a:pt x="1293" y="1582"/>
                    <a:pt x="1338" y="1683"/>
                  </a:cubicBezTo>
                  <a:cubicBezTo>
                    <a:pt x="1349" y="1706"/>
                    <a:pt x="1349" y="1728"/>
                    <a:pt x="1372" y="1751"/>
                  </a:cubicBezTo>
                  <a:cubicBezTo>
                    <a:pt x="1383" y="1796"/>
                    <a:pt x="1394" y="1852"/>
                    <a:pt x="1428" y="1897"/>
                  </a:cubicBezTo>
                  <a:cubicBezTo>
                    <a:pt x="1439" y="1953"/>
                    <a:pt x="1462" y="2020"/>
                    <a:pt x="1484" y="2077"/>
                  </a:cubicBezTo>
                  <a:lnTo>
                    <a:pt x="1484" y="2099"/>
                  </a:lnTo>
                  <a:lnTo>
                    <a:pt x="1484" y="2212"/>
                  </a:lnTo>
                  <a:cubicBezTo>
                    <a:pt x="1484" y="2431"/>
                    <a:pt x="1666" y="2639"/>
                    <a:pt x="1893" y="2639"/>
                  </a:cubicBezTo>
                  <a:cubicBezTo>
                    <a:pt x="1899" y="2639"/>
                    <a:pt x="1905" y="2639"/>
                    <a:pt x="1911" y="2639"/>
                  </a:cubicBezTo>
                  <a:cubicBezTo>
                    <a:pt x="2170" y="2627"/>
                    <a:pt x="2327" y="2436"/>
                    <a:pt x="2339" y="2200"/>
                  </a:cubicBezTo>
                  <a:cubicBezTo>
                    <a:pt x="2339" y="1919"/>
                    <a:pt x="2215" y="1604"/>
                    <a:pt x="2069" y="1335"/>
                  </a:cubicBezTo>
                  <a:cubicBezTo>
                    <a:pt x="1945" y="1099"/>
                    <a:pt x="1788" y="885"/>
                    <a:pt x="1608" y="683"/>
                  </a:cubicBezTo>
                  <a:cubicBezTo>
                    <a:pt x="1428" y="503"/>
                    <a:pt x="1226" y="334"/>
                    <a:pt x="1001" y="210"/>
                  </a:cubicBezTo>
                  <a:cubicBezTo>
                    <a:pt x="888" y="143"/>
                    <a:pt x="765" y="87"/>
                    <a:pt x="618" y="42"/>
                  </a:cubicBezTo>
                  <a:cubicBezTo>
                    <a:pt x="538" y="15"/>
                    <a:pt x="465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3472050" y="5673950"/>
              <a:ext cx="18300" cy="31625"/>
            </a:xfrm>
            <a:custGeom>
              <a:avLst/>
              <a:gdLst/>
              <a:ahLst/>
              <a:cxnLst/>
              <a:rect l="l" t="t" r="r" b="b"/>
              <a:pathLst>
                <a:path w="732" h="1265" extrusionOk="0">
                  <a:moveTo>
                    <a:pt x="439" y="0"/>
                  </a:moveTo>
                  <a:cubicBezTo>
                    <a:pt x="381" y="0"/>
                    <a:pt x="317" y="30"/>
                    <a:pt x="259" y="74"/>
                  </a:cubicBezTo>
                  <a:cubicBezTo>
                    <a:pt x="192" y="130"/>
                    <a:pt x="147" y="254"/>
                    <a:pt x="147" y="344"/>
                  </a:cubicBezTo>
                  <a:cubicBezTo>
                    <a:pt x="147" y="377"/>
                    <a:pt x="147" y="411"/>
                    <a:pt x="135" y="456"/>
                  </a:cubicBezTo>
                  <a:cubicBezTo>
                    <a:pt x="124" y="602"/>
                    <a:pt x="79" y="748"/>
                    <a:pt x="34" y="883"/>
                  </a:cubicBezTo>
                  <a:cubicBezTo>
                    <a:pt x="1" y="1041"/>
                    <a:pt x="90" y="1221"/>
                    <a:pt x="248" y="1254"/>
                  </a:cubicBezTo>
                  <a:cubicBezTo>
                    <a:pt x="275" y="1262"/>
                    <a:pt x="302" y="1265"/>
                    <a:pt x="328" y="1265"/>
                  </a:cubicBezTo>
                  <a:cubicBezTo>
                    <a:pt x="465" y="1265"/>
                    <a:pt x="581" y="1173"/>
                    <a:pt x="619" y="1041"/>
                  </a:cubicBezTo>
                  <a:cubicBezTo>
                    <a:pt x="653" y="883"/>
                    <a:pt x="686" y="737"/>
                    <a:pt x="686" y="580"/>
                  </a:cubicBezTo>
                  <a:cubicBezTo>
                    <a:pt x="731" y="490"/>
                    <a:pt x="731" y="422"/>
                    <a:pt x="709" y="355"/>
                  </a:cubicBezTo>
                  <a:cubicBezTo>
                    <a:pt x="709" y="287"/>
                    <a:pt x="698" y="209"/>
                    <a:pt x="653" y="153"/>
                  </a:cubicBezTo>
                  <a:cubicBezTo>
                    <a:pt x="630" y="96"/>
                    <a:pt x="585" y="63"/>
                    <a:pt x="529" y="29"/>
                  </a:cubicBezTo>
                  <a:cubicBezTo>
                    <a:pt x="501" y="9"/>
                    <a:pt x="471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3562925" y="5860375"/>
              <a:ext cx="33650" cy="88275"/>
            </a:xfrm>
            <a:custGeom>
              <a:avLst/>
              <a:gdLst/>
              <a:ahLst/>
              <a:cxnLst/>
              <a:rect l="l" t="t" r="r" b="b"/>
              <a:pathLst>
                <a:path w="1346" h="3531" extrusionOk="0">
                  <a:moveTo>
                    <a:pt x="272" y="0"/>
                  </a:moveTo>
                  <a:cubicBezTo>
                    <a:pt x="121" y="0"/>
                    <a:pt x="0" y="118"/>
                    <a:pt x="42" y="284"/>
                  </a:cubicBezTo>
                  <a:cubicBezTo>
                    <a:pt x="76" y="408"/>
                    <a:pt x="165" y="498"/>
                    <a:pt x="244" y="599"/>
                  </a:cubicBezTo>
                  <a:cubicBezTo>
                    <a:pt x="312" y="689"/>
                    <a:pt x="379" y="790"/>
                    <a:pt x="435" y="902"/>
                  </a:cubicBezTo>
                  <a:cubicBezTo>
                    <a:pt x="536" y="1082"/>
                    <a:pt x="593" y="1296"/>
                    <a:pt x="615" y="1510"/>
                  </a:cubicBezTo>
                  <a:cubicBezTo>
                    <a:pt x="660" y="1779"/>
                    <a:pt x="649" y="2060"/>
                    <a:pt x="604" y="2308"/>
                  </a:cubicBezTo>
                  <a:cubicBezTo>
                    <a:pt x="593" y="2431"/>
                    <a:pt x="559" y="2544"/>
                    <a:pt x="548" y="2679"/>
                  </a:cubicBezTo>
                  <a:cubicBezTo>
                    <a:pt x="525" y="2825"/>
                    <a:pt x="447" y="3016"/>
                    <a:pt x="469" y="3185"/>
                  </a:cubicBezTo>
                  <a:cubicBezTo>
                    <a:pt x="480" y="3342"/>
                    <a:pt x="559" y="3477"/>
                    <a:pt x="728" y="3522"/>
                  </a:cubicBezTo>
                  <a:cubicBezTo>
                    <a:pt x="755" y="3528"/>
                    <a:pt x="782" y="3531"/>
                    <a:pt x="809" y="3531"/>
                  </a:cubicBezTo>
                  <a:cubicBezTo>
                    <a:pt x="940" y="3531"/>
                    <a:pt x="1065" y="3465"/>
                    <a:pt x="1121" y="3353"/>
                  </a:cubicBezTo>
                  <a:cubicBezTo>
                    <a:pt x="1211" y="3207"/>
                    <a:pt x="1222" y="3027"/>
                    <a:pt x="1245" y="2870"/>
                  </a:cubicBezTo>
                  <a:cubicBezTo>
                    <a:pt x="1278" y="2690"/>
                    <a:pt x="1301" y="2521"/>
                    <a:pt x="1323" y="2341"/>
                  </a:cubicBezTo>
                  <a:cubicBezTo>
                    <a:pt x="1346" y="2004"/>
                    <a:pt x="1335" y="1667"/>
                    <a:pt x="1256" y="1352"/>
                  </a:cubicBezTo>
                  <a:cubicBezTo>
                    <a:pt x="1177" y="1094"/>
                    <a:pt x="1065" y="835"/>
                    <a:pt x="930" y="610"/>
                  </a:cubicBezTo>
                  <a:cubicBezTo>
                    <a:pt x="840" y="486"/>
                    <a:pt x="761" y="374"/>
                    <a:pt x="660" y="262"/>
                  </a:cubicBezTo>
                  <a:cubicBezTo>
                    <a:pt x="559" y="160"/>
                    <a:pt x="469" y="14"/>
                    <a:pt x="312" y="3"/>
                  </a:cubicBezTo>
                  <a:cubicBezTo>
                    <a:pt x="298" y="1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3474025" y="6273175"/>
              <a:ext cx="27850" cy="129700"/>
            </a:xfrm>
            <a:custGeom>
              <a:avLst/>
              <a:gdLst/>
              <a:ahLst/>
              <a:cxnLst/>
              <a:rect l="l" t="t" r="r" b="b"/>
              <a:pathLst>
                <a:path w="1114" h="5188" extrusionOk="0">
                  <a:moveTo>
                    <a:pt x="532" y="1"/>
                  </a:moveTo>
                  <a:cubicBezTo>
                    <a:pt x="479" y="1"/>
                    <a:pt x="425" y="13"/>
                    <a:pt x="371" y="40"/>
                  </a:cubicBezTo>
                  <a:cubicBezTo>
                    <a:pt x="0" y="231"/>
                    <a:pt x="90" y="827"/>
                    <a:pt x="68" y="1175"/>
                  </a:cubicBezTo>
                  <a:cubicBezTo>
                    <a:pt x="56" y="1569"/>
                    <a:pt x="56" y="1951"/>
                    <a:pt x="68" y="2345"/>
                  </a:cubicBezTo>
                  <a:cubicBezTo>
                    <a:pt x="90" y="3132"/>
                    <a:pt x="113" y="3930"/>
                    <a:pt x="113" y="4717"/>
                  </a:cubicBezTo>
                  <a:cubicBezTo>
                    <a:pt x="113" y="5030"/>
                    <a:pt x="363" y="5188"/>
                    <a:pt x="612" y="5188"/>
                  </a:cubicBezTo>
                  <a:cubicBezTo>
                    <a:pt x="864" y="5188"/>
                    <a:pt x="1113" y="5027"/>
                    <a:pt x="1102" y="4705"/>
                  </a:cubicBezTo>
                  <a:cubicBezTo>
                    <a:pt x="1068" y="3862"/>
                    <a:pt x="1068" y="3019"/>
                    <a:pt x="1057" y="2153"/>
                  </a:cubicBezTo>
                  <a:cubicBezTo>
                    <a:pt x="1046" y="1737"/>
                    <a:pt x="1023" y="1333"/>
                    <a:pt x="1001" y="906"/>
                  </a:cubicBezTo>
                  <a:cubicBezTo>
                    <a:pt x="990" y="714"/>
                    <a:pt x="990" y="467"/>
                    <a:pt x="911" y="287"/>
                  </a:cubicBezTo>
                  <a:cubicBezTo>
                    <a:pt x="851" y="125"/>
                    <a:pt x="700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3993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2"/>
          <p:cNvSpPr txBox="1">
            <a:spLocks noGrp="1"/>
          </p:cNvSpPr>
          <p:nvPr>
            <p:ph type="title"/>
          </p:nvPr>
        </p:nvSpPr>
        <p:spPr>
          <a:xfrm>
            <a:off x="3998300" y="3069075"/>
            <a:ext cx="36822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a typeface="Montserrat"/>
                <a:cs typeface="Montserrat"/>
              </a:rPr>
              <a:t>Oscar night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8" name="Google Shape;938;p32"/>
          <p:cNvSpPr txBox="1">
            <a:spLocks noGrp="1"/>
          </p:cNvSpPr>
          <p:nvPr>
            <p:ph type="title" idx="2"/>
          </p:nvPr>
        </p:nvSpPr>
        <p:spPr>
          <a:xfrm>
            <a:off x="4097999" y="1890725"/>
            <a:ext cx="1492309" cy="10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939" name="Google Shape;939;p32"/>
          <p:cNvSpPr/>
          <p:nvPr/>
        </p:nvSpPr>
        <p:spPr>
          <a:xfrm>
            <a:off x="2344425" y="7682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2"/>
          <p:cNvSpPr/>
          <p:nvPr/>
        </p:nvSpPr>
        <p:spPr>
          <a:xfrm>
            <a:off x="829475" y="1983184"/>
            <a:ext cx="285578" cy="290651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2"/>
          <p:cNvSpPr/>
          <p:nvPr/>
        </p:nvSpPr>
        <p:spPr>
          <a:xfrm>
            <a:off x="1115050" y="373926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2" name="Google Shape;942;p32"/>
          <p:cNvGrpSpPr/>
          <p:nvPr/>
        </p:nvGrpSpPr>
        <p:grpSpPr>
          <a:xfrm>
            <a:off x="6922488" y="4057088"/>
            <a:ext cx="212225" cy="212525"/>
            <a:chOff x="5462525" y="6910750"/>
            <a:chExt cx="212225" cy="212525"/>
          </a:xfrm>
        </p:grpSpPr>
        <p:sp>
          <p:nvSpPr>
            <p:cNvPr id="943" name="Google Shape;943;p32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2"/>
          <p:cNvSpPr/>
          <p:nvPr/>
        </p:nvSpPr>
        <p:spPr>
          <a:xfrm>
            <a:off x="7976913" y="245931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2"/>
          <p:cNvSpPr/>
          <p:nvPr/>
        </p:nvSpPr>
        <p:spPr>
          <a:xfrm>
            <a:off x="1676400" y="3371850"/>
            <a:ext cx="1926900" cy="225000"/>
          </a:xfrm>
          <a:prstGeom prst="roundRect">
            <a:avLst>
              <a:gd name="adj" fmla="val 50000"/>
            </a:avLst>
          </a:prstGeom>
          <a:solidFill>
            <a:srgbClr val="7DCAD4">
              <a:alpha val="52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3" name="Google Shape;953;p32"/>
          <p:cNvGrpSpPr/>
          <p:nvPr/>
        </p:nvGrpSpPr>
        <p:grpSpPr>
          <a:xfrm rot="1400749">
            <a:off x="2205195" y="1727499"/>
            <a:ext cx="1409239" cy="1840917"/>
            <a:chOff x="4062275" y="5769925"/>
            <a:chExt cx="999200" cy="1305275"/>
          </a:xfrm>
        </p:grpSpPr>
        <p:sp>
          <p:nvSpPr>
            <p:cNvPr id="954" name="Google Shape;954;p32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32"/>
          <p:cNvGrpSpPr/>
          <p:nvPr/>
        </p:nvGrpSpPr>
        <p:grpSpPr>
          <a:xfrm>
            <a:off x="1664904" y="1802111"/>
            <a:ext cx="803505" cy="1691684"/>
            <a:chOff x="1727804" y="1725911"/>
            <a:chExt cx="803505" cy="1691684"/>
          </a:xfrm>
        </p:grpSpPr>
        <p:sp>
          <p:nvSpPr>
            <p:cNvPr id="982" name="Google Shape;982;p32"/>
            <p:cNvSpPr/>
            <p:nvPr/>
          </p:nvSpPr>
          <p:spPr>
            <a:xfrm>
              <a:off x="2087946" y="1725911"/>
              <a:ext cx="81629" cy="709747"/>
            </a:xfrm>
            <a:custGeom>
              <a:avLst/>
              <a:gdLst/>
              <a:ahLst/>
              <a:cxnLst/>
              <a:rect l="l" t="t" r="r" b="b"/>
              <a:pathLst>
                <a:path w="1743" h="15155" extrusionOk="0">
                  <a:moveTo>
                    <a:pt x="0" y="0"/>
                  </a:moveTo>
                  <a:lnTo>
                    <a:pt x="0" y="15155"/>
                  </a:lnTo>
                  <a:lnTo>
                    <a:pt x="1743" y="15155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1769907" y="2435096"/>
              <a:ext cx="719254" cy="967794"/>
            </a:xfrm>
            <a:custGeom>
              <a:avLst/>
              <a:gdLst/>
              <a:ahLst/>
              <a:cxnLst/>
              <a:rect l="l" t="t" r="r" b="b"/>
              <a:pathLst>
                <a:path w="15358" h="20665" extrusionOk="0">
                  <a:moveTo>
                    <a:pt x="1" y="1"/>
                  </a:moveTo>
                  <a:lnTo>
                    <a:pt x="2564" y="20664"/>
                  </a:lnTo>
                  <a:lnTo>
                    <a:pt x="12783" y="20664"/>
                  </a:lnTo>
                  <a:lnTo>
                    <a:pt x="15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1727804" y="2382971"/>
              <a:ext cx="803505" cy="104811"/>
            </a:xfrm>
            <a:custGeom>
              <a:avLst/>
              <a:gdLst/>
              <a:ahLst/>
              <a:cxnLst/>
              <a:rect l="l" t="t" r="r" b="b"/>
              <a:pathLst>
                <a:path w="17157" h="2238" extrusionOk="0">
                  <a:moveTo>
                    <a:pt x="753" y="1"/>
                  </a:moveTo>
                  <a:cubicBezTo>
                    <a:pt x="337" y="1"/>
                    <a:pt x="0" y="338"/>
                    <a:pt x="0" y="754"/>
                  </a:cubicBezTo>
                  <a:lnTo>
                    <a:pt x="0" y="1473"/>
                  </a:lnTo>
                  <a:cubicBezTo>
                    <a:pt x="0" y="1901"/>
                    <a:pt x="337" y="2238"/>
                    <a:pt x="753" y="2238"/>
                  </a:cubicBezTo>
                  <a:lnTo>
                    <a:pt x="16392" y="2238"/>
                  </a:lnTo>
                  <a:cubicBezTo>
                    <a:pt x="16819" y="2238"/>
                    <a:pt x="17156" y="1901"/>
                    <a:pt x="17156" y="1473"/>
                  </a:cubicBezTo>
                  <a:lnTo>
                    <a:pt x="17156" y="754"/>
                  </a:lnTo>
                  <a:cubicBezTo>
                    <a:pt x="17156" y="338"/>
                    <a:pt x="16819" y="1"/>
                    <a:pt x="16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1793604" y="2332439"/>
              <a:ext cx="671344" cy="126916"/>
            </a:xfrm>
            <a:custGeom>
              <a:avLst/>
              <a:gdLst/>
              <a:ahLst/>
              <a:cxnLst/>
              <a:rect l="l" t="t" r="r" b="b"/>
              <a:pathLst>
                <a:path w="14335" h="2710" extrusionOk="0">
                  <a:moveTo>
                    <a:pt x="754" y="0"/>
                  </a:moveTo>
                  <a:cubicBezTo>
                    <a:pt x="338" y="0"/>
                    <a:pt x="1" y="338"/>
                    <a:pt x="1" y="754"/>
                  </a:cubicBezTo>
                  <a:lnTo>
                    <a:pt x="1" y="1945"/>
                  </a:lnTo>
                  <a:cubicBezTo>
                    <a:pt x="1" y="2372"/>
                    <a:pt x="338" y="2710"/>
                    <a:pt x="754" y="2710"/>
                  </a:cubicBezTo>
                  <a:lnTo>
                    <a:pt x="13570" y="2710"/>
                  </a:lnTo>
                  <a:cubicBezTo>
                    <a:pt x="13997" y="2710"/>
                    <a:pt x="14335" y="2372"/>
                    <a:pt x="14335" y="1945"/>
                  </a:cubicBezTo>
                  <a:lnTo>
                    <a:pt x="14335" y="754"/>
                  </a:lnTo>
                  <a:cubicBezTo>
                    <a:pt x="14335" y="338"/>
                    <a:pt x="13997" y="0"/>
                    <a:pt x="13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2087946" y="2304527"/>
              <a:ext cx="82144" cy="27959"/>
            </a:xfrm>
            <a:custGeom>
              <a:avLst/>
              <a:gdLst/>
              <a:ahLst/>
              <a:cxnLst/>
              <a:rect l="l" t="t" r="r" b="b"/>
              <a:pathLst>
                <a:path w="1754" h="597" extrusionOk="0">
                  <a:moveTo>
                    <a:pt x="0" y="0"/>
                  </a:moveTo>
                  <a:lnTo>
                    <a:pt x="0" y="596"/>
                  </a:lnTo>
                  <a:lnTo>
                    <a:pt x="1754" y="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1793604" y="2367704"/>
              <a:ext cx="671344" cy="15314"/>
            </a:xfrm>
            <a:custGeom>
              <a:avLst/>
              <a:gdLst/>
              <a:ahLst/>
              <a:cxnLst/>
              <a:rect l="l" t="t" r="r" b="b"/>
              <a:pathLst>
                <a:path w="14335" h="327" extrusionOk="0">
                  <a:moveTo>
                    <a:pt x="1" y="1"/>
                  </a:moveTo>
                  <a:lnTo>
                    <a:pt x="1" y="327"/>
                  </a:lnTo>
                  <a:lnTo>
                    <a:pt x="14335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1776229" y="2487736"/>
              <a:ext cx="706094" cy="47441"/>
            </a:xfrm>
            <a:custGeom>
              <a:avLst/>
              <a:gdLst/>
              <a:ahLst/>
              <a:cxnLst/>
              <a:rect l="l" t="t" r="r" b="b"/>
              <a:pathLst>
                <a:path w="15077" h="1013" extrusionOk="0">
                  <a:moveTo>
                    <a:pt x="1" y="1"/>
                  </a:moveTo>
                  <a:lnTo>
                    <a:pt x="113" y="1013"/>
                  </a:lnTo>
                  <a:lnTo>
                    <a:pt x="150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1941548" y="2709394"/>
              <a:ext cx="374941" cy="374941"/>
            </a:xfrm>
            <a:custGeom>
              <a:avLst/>
              <a:gdLst/>
              <a:ahLst/>
              <a:cxnLst/>
              <a:rect l="l" t="t" r="r" b="b"/>
              <a:pathLst>
                <a:path w="8006" h="8006" extrusionOk="0">
                  <a:moveTo>
                    <a:pt x="4003" y="1"/>
                  </a:moveTo>
                  <a:cubicBezTo>
                    <a:pt x="1788" y="1"/>
                    <a:pt x="1" y="1788"/>
                    <a:pt x="1" y="4003"/>
                  </a:cubicBezTo>
                  <a:cubicBezTo>
                    <a:pt x="1" y="6218"/>
                    <a:pt x="1788" y="8005"/>
                    <a:pt x="4003" y="8005"/>
                  </a:cubicBezTo>
                  <a:cubicBezTo>
                    <a:pt x="6218" y="8005"/>
                    <a:pt x="8005" y="6218"/>
                    <a:pt x="8005" y="4003"/>
                  </a:cubicBezTo>
                  <a:cubicBezTo>
                    <a:pt x="8005" y="1788"/>
                    <a:pt x="6218" y="1"/>
                    <a:pt x="4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1793604" y="2627812"/>
              <a:ext cx="604467" cy="775078"/>
            </a:xfrm>
            <a:custGeom>
              <a:avLst/>
              <a:gdLst/>
              <a:ahLst/>
              <a:cxnLst/>
              <a:rect l="l" t="t" r="r" b="b"/>
              <a:pathLst>
                <a:path w="12907" h="16550" extrusionOk="0">
                  <a:moveTo>
                    <a:pt x="12907" y="11434"/>
                  </a:moveTo>
                  <a:lnTo>
                    <a:pt x="12904" y="11455"/>
                  </a:lnTo>
                  <a:lnTo>
                    <a:pt x="12904" y="11455"/>
                  </a:lnTo>
                  <a:cubicBezTo>
                    <a:pt x="12905" y="11448"/>
                    <a:pt x="12906" y="11441"/>
                    <a:pt x="12907" y="11434"/>
                  </a:cubicBezTo>
                  <a:close/>
                  <a:moveTo>
                    <a:pt x="1" y="0"/>
                  </a:moveTo>
                  <a:lnTo>
                    <a:pt x="2058" y="16549"/>
                  </a:lnTo>
                  <a:lnTo>
                    <a:pt x="12277" y="16549"/>
                  </a:lnTo>
                  <a:lnTo>
                    <a:pt x="12904" y="11455"/>
                  </a:lnTo>
                  <a:lnTo>
                    <a:pt x="12904" y="11455"/>
                  </a:lnTo>
                  <a:cubicBezTo>
                    <a:pt x="12700" y="13074"/>
                    <a:pt x="11290" y="14773"/>
                    <a:pt x="8931" y="14773"/>
                  </a:cubicBezTo>
                  <a:cubicBezTo>
                    <a:pt x="8153" y="14773"/>
                    <a:pt x="7272" y="14588"/>
                    <a:pt x="6296" y="14154"/>
                  </a:cubicBezTo>
                  <a:cubicBezTo>
                    <a:pt x="2339" y="12390"/>
                    <a:pt x="1" y="2"/>
                    <a:pt x="1" y="0"/>
                  </a:cubicBezTo>
                  <a:close/>
                </a:path>
              </a:pathLst>
            </a:custGeom>
            <a:solidFill>
              <a:srgbClr val="31265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1873641" y="3372823"/>
              <a:ext cx="511270" cy="44772"/>
            </a:xfrm>
            <a:custGeom>
              <a:avLst/>
              <a:gdLst/>
              <a:ahLst/>
              <a:cxnLst/>
              <a:rect l="l" t="t" r="r" b="b"/>
              <a:pathLst>
                <a:path w="10917" h="956" extrusionOk="0">
                  <a:moveTo>
                    <a:pt x="473" y="0"/>
                  </a:moveTo>
                  <a:cubicBezTo>
                    <a:pt x="214" y="0"/>
                    <a:pt x="0" y="214"/>
                    <a:pt x="0" y="472"/>
                  </a:cubicBezTo>
                  <a:cubicBezTo>
                    <a:pt x="0" y="742"/>
                    <a:pt x="214" y="956"/>
                    <a:pt x="473" y="956"/>
                  </a:cubicBezTo>
                  <a:lnTo>
                    <a:pt x="10445" y="956"/>
                  </a:lnTo>
                  <a:cubicBezTo>
                    <a:pt x="10714" y="956"/>
                    <a:pt x="10917" y="742"/>
                    <a:pt x="10917" y="472"/>
                  </a:cubicBezTo>
                  <a:cubicBezTo>
                    <a:pt x="10917" y="214"/>
                    <a:pt x="10714" y="0"/>
                    <a:pt x="10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2" name="Google Shape;992;p32"/>
          <p:cNvSpPr/>
          <p:nvPr/>
        </p:nvSpPr>
        <p:spPr>
          <a:xfrm>
            <a:off x="6547813" y="92141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189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8"/>
          <p:cNvSpPr txBox="1">
            <a:spLocks noGrp="1"/>
          </p:cNvSpPr>
          <p:nvPr>
            <p:ph type="ctrTitle"/>
          </p:nvPr>
        </p:nvSpPr>
        <p:spPr>
          <a:xfrm>
            <a:off x="5357136" y="1794352"/>
            <a:ext cx="3527314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CO" sz="3000" dirty="0" smtClean="0">
                <a:latin typeface="Montserrat ExtraBold"/>
                <a:sym typeface="Montserrat ExtraBold"/>
              </a:rPr>
              <a:t>Red carpet</a:t>
            </a:r>
            <a:endParaRPr sz="3000" dirty="0"/>
          </a:p>
        </p:txBody>
      </p:sp>
      <p:grpSp>
        <p:nvGrpSpPr>
          <p:cNvPr id="758" name="Google Shape;758;p28"/>
          <p:cNvGrpSpPr/>
          <p:nvPr/>
        </p:nvGrpSpPr>
        <p:grpSpPr>
          <a:xfrm rot="1086812">
            <a:off x="7682544" y="4098383"/>
            <a:ext cx="1081472" cy="1412749"/>
            <a:chOff x="4062275" y="5769925"/>
            <a:chExt cx="999200" cy="1305275"/>
          </a:xfrm>
        </p:grpSpPr>
        <p:sp>
          <p:nvSpPr>
            <p:cNvPr id="759" name="Google Shape;759;p28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70" name="Picture 2" descr="Red carpet PNG transparent image download, size: 2500x1450p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71" y="1357616"/>
            <a:ext cx="4495962" cy="260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498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8"/>
          <p:cNvSpPr txBox="1">
            <a:spLocks noGrp="1"/>
          </p:cNvSpPr>
          <p:nvPr>
            <p:ph type="ctrTitle"/>
          </p:nvPr>
        </p:nvSpPr>
        <p:spPr>
          <a:xfrm>
            <a:off x="4816711" y="1607771"/>
            <a:ext cx="3527314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CO" sz="3000" dirty="0" smtClean="0">
                <a:latin typeface="Montserrat ExtraBold"/>
                <a:sym typeface="Montserrat ExtraBold"/>
              </a:rPr>
              <a:t>Photographers</a:t>
            </a:r>
            <a:endParaRPr sz="3000" dirty="0"/>
          </a:p>
        </p:txBody>
      </p:sp>
      <p:grpSp>
        <p:nvGrpSpPr>
          <p:cNvPr id="758" name="Google Shape;758;p28"/>
          <p:cNvGrpSpPr/>
          <p:nvPr/>
        </p:nvGrpSpPr>
        <p:grpSpPr>
          <a:xfrm rot="1086812">
            <a:off x="7682544" y="4098383"/>
            <a:ext cx="1081472" cy="1412749"/>
            <a:chOff x="4062275" y="5769925"/>
            <a:chExt cx="999200" cy="1305275"/>
          </a:xfrm>
        </p:grpSpPr>
        <p:sp>
          <p:nvSpPr>
            <p:cNvPr id="759" name="Google Shape;759;p28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94" name="Picture 2" descr="Free Online Photography Booking Software | Setm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85" y="937326"/>
            <a:ext cx="34290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17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8"/>
          <p:cNvSpPr txBox="1">
            <a:spLocks noGrp="1"/>
          </p:cNvSpPr>
          <p:nvPr>
            <p:ph type="ctrTitle"/>
          </p:nvPr>
        </p:nvSpPr>
        <p:spPr>
          <a:xfrm>
            <a:off x="5091334" y="1388851"/>
            <a:ext cx="3527314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CO" sz="3000" dirty="0" smtClean="0">
                <a:latin typeface="Montserrat ExtraBold"/>
                <a:sym typeface="Montserrat ExtraBold"/>
              </a:rPr>
              <a:t>Interview</a:t>
            </a:r>
            <a:endParaRPr sz="3000" dirty="0"/>
          </a:p>
        </p:txBody>
      </p:sp>
      <p:grpSp>
        <p:nvGrpSpPr>
          <p:cNvPr id="758" name="Google Shape;758;p28"/>
          <p:cNvGrpSpPr/>
          <p:nvPr/>
        </p:nvGrpSpPr>
        <p:grpSpPr>
          <a:xfrm rot="1086812">
            <a:off x="7682544" y="4098383"/>
            <a:ext cx="1081472" cy="1412749"/>
            <a:chOff x="4062275" y="5769925"/>
            <a:chExt cx="999200" cy="1305275"/>
          </a:xfrm>
        </p:grpSpPr>
        <p:sp>
          <p:nvSpPr>
            <p:cNvPr id="759" name="Google Shape;759;p28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6" name="Picture 2" descr="Actress - Free professions and jobs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03" y="863755"/>
            <a:ext cx="3438525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PRO 31QTR Cardioid Dynamic Handheld Microph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99722">
            <a:off x="3883894" y="2964904"/>
            <a:ext cx="1659035" cy="165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46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8"/>
          <p:cNvSpPr txBox="1">
            <a:spLocks noGrp="1"/>
          </p:cNvSpPr>
          <p:nvPr>
            <p:ph type="ctrTitle"/>
          </p:nvPr>
        </p:nvSpPr>
        <p:spPr>
          <a:xfrm>
            <a:off x="3026229" y="1327206"/>
            <a:ext cx="3527314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CO" sz="3000" dirty="0" smtClean="0">
                <a:latin typeface="Montserrat ExtraBold"/>
                <a:sym typeface="Montserrat ExtraBold"/>
              </a:rPr>
              <a:t>Speech</a:t>
            </a:r>
            <a:endParaRPr sz="3000" dirty="0"/>
          </a:p>
        </p:txBody>
      </p:sp>
      <p:grpSp>
        <p:nvGrpSpPr>
          <p:cNvPr id="758" name="Google Shape;758;p28"/>
          <p:cNvGrpSpPr/>
          <p:nvPr/>
        </p:nvGrpSpPr>
        <p:grpSpPr>
          <a:xfrm rot="1086812">
            <a:off x="7682544" y="4098383"/>
            <a:ext cx="1081472" cy="1412749"/>
            <a:chOff x="4062275" y="5769925"/>
            <a:chExt cx="999200" cy="1305275"/>
          </a:xfrm>
        </p:grpSpPr>
        <p:sp>
          <p:nvSpPr>
            <p:cNvPr id="759" name="Google Shape;759;p28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96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8"/>
          <p:cNvSpPr txBox="1">
            <a:spLocks noGrp="1"/>
          </p:cNvSpPr>
          <p:nvPr>
            <p:ph type="ctrTitle"/>
          </p:nvPr>
        </p:nvSpPr>
        <p:spPr>
          <a:xfrm>
            <a:off x="2872117" y="1327206"/>
            <a:ext cx="3980746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CO" sz="3000" dirty="0" smtClean="0">
                <a:latin typeface="Montserrat ExtraBold"/>
                <a:sym typeface="Montserrat ExtraBold"/>
              </a:rPr>
              <a:t>Speech = discurso</a:t>
            </a:r>
            <a:endParaRPr sz="3000" dirty="0"/>
          </a:p>
        </p:txBody>
      </p:sp>
      <p:grpSp>
        <p:nvGrpSpPr>
          <p:cNvPr id="758" name="Google Shape;758;p28"/>
          <p:cNvGrpSpPr/>
          <p:nvPr/>
        </p:nvGrpSpPr>
        <p:grpSpPr>
          <a:xfrm rot="1086812">
            <a:off x="7682544" y="4098383"/>
            <a:ext cx="1081472" cy="1412749"/>
            <a:chOff x="4062275" y="5769925"/>
            <a:chExt cx="999200" cy="1305275"/>
          </a:xfrm>
        </p:grpSpPr>
        <p:sp>
          <p:nvSpPr>
            <p:cNvPr id="759" name="Google Shape;759;p28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9458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8"/>
          <p:cNvSpPr txBox="1">
            <a:spLocks noGrp="1"/>
          </p:cNvSpPr>
          <p:nvPr>
            <p:ph type="ctrTitle"/>
          </p:nvPr>
        </p:nvSpPr>
        <p:spPr>
          <a:xfrm>
            <a:off x="2089727" y="1296384"/>
            <a:ext cx="5746531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CO" sz="3000" dirty="0" smtClean="0">
                <a:latin typeface="Montserrat ExtraBold"/>
                <a:sym typeface="Montserrat ExtraBold"/>
              </a:rPr>
              <a:t>Speechless = Sin palabras</a:t>
            </a:r>
            <a:endParaRPr sz="3000" dirty="0"/>
          </a:p>
        </p:txBody>
      </p:sp>
      <p:grpSp>
        <p:nvGrpSpPr>
          <p:cNvPr id="758" name="Google Shape;758;p28"/>
          <p:cNvGrpSpPr/>
          <p:nvPr/>
        </p:nvGrpSpPr>
        <p:grpSpPr>
          <a:xfrm rot="1086812">
            <a:off x="7682544" y="4098383"/>
            <a:ext cx="1081472" cy="1412749"/>
            <a:chOff x="4062275" y="5769925"/>
            <a:chExt cx="999200" cy="1305275"/>
          </a:xfrm>
        </p:grpSpPr>
        <p:sp>
          <p:nvSpPr>
            <p:cNvPr id="759" name="Google Shape;759;p28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34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8"/>
          <p:cNvSpPr txBox="1">
            <a:spLocks noGrp="1"/>
          </p:cNvSpPr>
          <p:nvPr>
            <p:ph type="ctrTitle"/>
          </p:nvPr>
        </p:nvSpPr>
        <p:spPr>
          <a:xfrm>
            <a:off x="3508348" y="1950839"/>
            <a:ext cx="53610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ontserrat ExtraBold"/>
                <a:sym typeface="Montserrat ExtraBold"/>
              </a:rPr>
              <a:t>¿Te gustaría ir al cine?</a:t>
            </a:r>
            <a:endParaRPr dirty="0"/>
          </a:p>
        </p:txBody>
      </p:sp>
      <p:sp>
        <p:nvSpPr>
          <p:cNvPr id="695" name="Google Shape;695;p28"/>
          <p:cNvSpPr/>
          <p:nvPr/>
        </p:nvSpPr>
        <p:spPr>
          <a:xfrm>
            <a:off x="2344425" y="7682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28"/>
          <p:cNvGrpSpPr/>
          <p:nvPr/>
        </p:nvGrpSpPr>
        <p:grpSpPr>
          <a:xfrm>
            <a:off x="6547825" y="396713"/>
            <a:ext cx="285575" cy="285575"/>
            <a:chOff x="5719425" y="7613975"/>
            <a:chExt cx="285575" cy="285575"/>
          </a:xfrm>
        </p:grpSpPr>
        <p:sp>
          <p:nvSpPr>
            <p:cNvPr id="697" name="Google Shape;697;p28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28"/>
          <p:cNvGrpSpPr/>
          <p:nvPr/>
        </p:nvGrpSpPr>
        <p:grpSpPr>
          <a:xfrm>
            <a:off x="7959625" y="3430788"/>
            <a:ext cx="212225" cy="212525"/>
            <a:chOff x="5462525" y="6910750"/>
            <a:chExt cx="212225" cy="212525"/>
          </a:xfrm>
        </p:grpSpPr>
        <p:sp>
          <p:nvSpPr>
            <p:cNvPr id="706" name="Google Shape;706;p28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8"/>
          <p:cNvSpPr/>
          <p:nvPr/>
        </p:nvSpPr>
        <p:spPr>
          <a:xfrm>
            <a:off x="4676350" y="4051300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8"/>
          <p:cNvSpPr/>
          <p:nvPr/>
        </p:nvSpPr>
        <p:spPr>
          <a:xfrm>
            <a:off x="1818675" y="2053734"/>
            <a:ext cx="285578" cy="290651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28"/>
          <p:cNvGrpSpPr/>
          <p:nvPr/>
        </p:nvGrpSpPr>
        <p:grpSpPr>
          <a:xfrm rot="-230852">
            <a:off x="-183737" y="1866976"/>
            <a:ext cx="3049120" cy="4603370"/>
            <a:chOff x="660825" y="3244525"/>
            <a:chExt cx="1345175" cy="2030950"/>
          </a:xfrm>
        </p:grpSpPr>
        <p:sp>
          <p:nvSpPr>
            <p:cNvPr id="717" name="Google Shape;717;p28"/>
            <p:cNvSpPr/>
            <p:nvPr/>
          </p:nvSpPr>
          <p:spPr>
            <a:xfrm>
              <a:off x="1282250" y="4272650"/>
              <a:ext cx="504250" cy="902225"/>
            </a:xfrm>
            <a:custGeom>
              <a:avLst/>
              <a:gdLst/>
              <a:ahLst/>
              <a:cxnLst/>
              <a:rect l="l" t="t" r="r" b="b"/>
              <a:pathLst>
                <a:path w="20170" h="36089" extrusionOk="0">
                  <a:moveTo>
                    <a:pt x="4385" y="0"/>
                  </a:moveTo>
                  <a:lnTo>
                    <a:pt x="0" y="315"/>
                  </a:lnTo>
                  <a:lnTo>
                    <a:pt x="18550" y="36088"/>
                  </a:lnTo>
                  <a:lnTo>
                    <a:pt x="20169" y="35964"/>
                  </a:lnTo>
                  <a:lnTo>
                    <a:pt x="43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1460425" y="4609875"/>
              <a:ext cx="146475" cy="149000"/>
            </a:xfrm>
            <a:custGeom>
              <a:avLst/>
              <a:gdLst/>
              <a:ahLst/>
              <a:cxnLst/>
              <a:rect l="l" t="t" r="r" b="b"/>
              <a:pathLst>
                <a:path w="5859" h="5960" extrusionOk="0">
                  <a:moveTo>
                    <a:pt x="3488" y="1"/>
                  </a:moveTo>
                  <a:cubicBezTo>
                    <a:pt x="3412" y="1"/>
                    <a:pt x="3335" y="16"/>
                    <a:pt x="3261" y="47"/>
                  </a:cubicBezTo>
                  <a:lnTo>
                    <a:pt x="451" y="1239"/>
                  </a:lnTo>
                  <a:cubicBezTo>
                    <a:pt x="125" y="1385"/>
                    <a:pt x="1" y="1756"/>
                    <a:pt x="169" y="2071"/>
                  </a:cubicBezTo>
                  <a:lnTo>
                    <a:pt x="2148" y="5668"/>
                  </a:lnTo>
                  <a:cubicBezTo>
                    <a:pt x="2256" y="5850"/>
                    <a:pt x="2455" y="5959"/>
                    <a:pt x="2664" y="5959"/>
                  </a:cubicBezTo>
                  <a:cubicBezTo>
                    <a:pt x="2739" y="5959"/>
                    <a:pt x="2816" y="5945"/>
                    <a:pt x="2890" y="5915"/>
                  </a:cubicBezTo>
                  <a:lnTo>
                    <a:pt x="5408" y="4870"/>
                  </a:lnTo>
                  <a:cubicBezTo>
                    <a:pt x="5723" y="4735"/>
                    <a:pt x="5858" y="4375"/>
                    <a:pt x="5723" y="4083"/>
                  </a:cubicBezTo>
                  <a:lnTo>
                    <a:pt x="4037" y="339"/>
                  </a:lnTo>
                  <a:cubicBezTo>
                    <a:pt x="3928" y="129"/>
                    <a:pt x="3712" y="1"/>
                    <a:pt x="34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1109100" y="4279375"/>
              <a:ext cx="201000" cy="996100"/>
            </a:xfrm>
            <a:custGeom>
              <a:avLst/>
              <a:gdLst/>
              <a:ahLst/>
              <a:cxnLst/>
              <a:rect l="l" t="t" r="r" b="b"/>
              <a:pathLst>
                <a:path w="8040" h="39844" extrusionOk="0">
                  <a:moveTo>
                    <a:pt x="1" y="1"/>
                  </a:moveTo>
                  <a:lnTo>
                    <a:pt x="6094" y="39844"/>
                  </a:lnTo>
                  <a:lnTo>
                    <a:pt x="8039" y="39732"/>
                  </a:lnTo>
                  <a:lnTo>
                    <a:pt x="4239" y="11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86675" y="4298225"/>
              <a:ext cx="360900" cy="959000"/>
            </a:xfrm>
            <a:custGeom>
              <a:avLst/>
              <a:gdLst/>
              <a:ahLst/>
              <a:cxnLst/>
              <a:rect l="l" t="t" r="r" b="b"/>
              <a:pathLst>
                <a:path w="14436" h="38360" extrusionOk="0">
                  <a:moveTo>
                    <a:pt x="14436" y="0"/>
                  </a:moveTo>
                  <a:lnTo>
                    <a:pt x="10062" y="382"/>
                  </a:lnTo>
                  <a:lnTo>
                    <a:pt x="0" y="38359"/>
                  </a:lnTo>
                  <a:lnTo>
                    <a:pt x="1619" y="38224"/>
                  </a:lnTo>
                  <a:lnTo>
                    <a:pt x="14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739500" y="3465900"/>
              <a:ext cx="231625" cy="205225"/>
            </a:xfrm>
            <a:custGeom>
              <a:avLst/>
              <a:gdLst/>
              <a:ahLst/>
              <a:cxnLst/>
              <a:rect l="l" t="t" r="r" b="b"/>
              <a:pathLst>
                <a:path w="9265" h="8209" extrusionOk="0">
                  <a:moveTo>
                    <a:pt x="4625" y="0"/>
                  </a:moveTo>
                  <a:cubicBezTo>
                    <a:pt x="3756" y="0"/>
                    <a:pt x="2880" y="276"/>
                    <a:pt x="2137" y="848"/>
                  </a:cubicBezTo>
                  <a:cubicBezTo>
                    <a:pt x="338" y="2230"/>
                    <a:pt x="1" y="4805"/>
                    <a:pt x="1372" y="6604"/>
                  </a:cubicBezTo>
                  <a:cubicBezTo>
                    <a:pt x="2182" y="7656"/>
                    <a:pt x="3399" y="8208"/>
                    <a:pt x="4630" y="8208"/>
                  </a:cubicBezTo>
                  <a:cubicBezTo>
                    <a:pt x="5502" y="8208"/>
                    <a:pt x="6382" y="7931"/>
                    <a:pt x="7129" y="7357"/>
                  </a:cubicBezTo>
                  <a:cubicBezTo>
                    <a:pt x="8927" y="5985"/>
                    <a:pt x="9265" y="3411"/>
                    <a:pt x="7893" y="1612"/>
                  </a:cubicBezTo>
                  <a:cubicBezTo>
                    <a:pt x="7082" y="556"/>
                    <a:pt x="5860" y="0"/>
                    <a:pt x="4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661100" y="3374650"/>
              <a:ext cx="388725" cy="387900"/>
            </a:xfrm>
            <a:custGeom>
              <a:avLst/>
              <a:gdLst/>
              <a:ahLst/>
              <a:cxnLst/>
              <a:rect l="l" t="t" r="r" b="b"/>
              <a:pathLst>
                <a:path w="15549" h="15516" extrusionOk="0">
                  <a:moveTo>
                    <a:pt x="7317" y="1214"/>
                  </a:moveTo>
                  <a:cubicBezTo>
                    <a:pt x="7329" y="1214"/>
                    <a:pt x="7341" y="1214"/>
                    <a:pt x="7353" y="1215"/>
                  </a:cubicBezTo>
                  <a:lnTo>
                    <a:pt x="8275" y="1215"/>
                  </a:lnTo>
                  <a:cubicBezTo>
                    <a:pt x="8837" y="1215"/>
                    <a:pt x="9264" y="1721"/>
                    <a:pt x="9152" y="2260"/>
                  </a:cubicBezTo>
                  <a:lnTo>
                    <a:pt x="8668" y="4655"/>
                  </a:lnTo>
                  <a:cubicBezTo>
                    <a:pt x="8592" y="5046"/>
                    <a:pt x="8243" y="5353"/>
                    <a:pt x="7844" y="5353"/>
                  </a:cubicBezTo>
                  <a:cubicBezTo>
                    <a:pt x="7831" y="5353"/>
                    <a:pt x="7817" y="5353"/>
                    <a:pt x="7803" y="5352"/>
                  </a:cubicBezTo>
                  <a:cubicBezTo>
                    <a:pt x="7375" y="5352"/>
                    <a:pt x="7016" y="5060"/>
                    <a:pt x="6948" y="4644"/>
                  </a:cubicBezTo>
                  <a:lnTo>
                    <a:pt x="6476" y="2249"/>
                  </a:lnTo>
                  <a:cubicBezTo>
                    <a:pt x="6388" y="1710"/>
                    <a:pt x="6774" y="1214"/>
                    <a:pt x="7317" y="1214"/>
                  </a:cubicBezTo>
                  <a:close/>
                  <a:moveTo>
                    <a:pt x="4146" y="2531"/>
                  </a:moveTo>
                  <a:cubicBezTo>
                    <a:pt x="4426" y="2531"/>
                    <a:pt x="4704" y="2666"/>
                    <a:pt x="4879" y="2924"/>
                  </a:cubicBezTo>
                  <a:lnTo>
                    <a:pt x="6229" y="4947"/>
                  </a:lnTo>
                  <a:cubicBezTo>
                    <a:pt x="6453" y="5296"/>
                    <a:pt x="6408" y="5768"/>
                    <a:pt x="6116" y="6060"/>
                  </a:cubicBezTo>
                  <a:cubicBezTo>
                    <a:pt x="5950" y="6226"/>
                    <a:pt x="5725" y="6313"/>
                    <a:pt x="5499" y="6313"/>
                  </a:cubicBezTo>
                  <a:cubicBezTo>
                    <a:pt x="5327" y="6313"/>
                    <a:pt x="5153" y="6263"/>
                    <a:pt x="5003" y="6161"/>
                  </a:cubicBezTo>
                  <a:lnTo>
                    <a:pt x="2991" y="4790"/>
                  </a:lnTo>
                  <a:cubicBezTo>
                    <a:pt x="2530" y="4486"/>
                    <a:pt x="2474" y="3834"/>
                    <a:pt x="2867" y="3441"/>
                  </a:cubicBezTo>
                  <a:lnTo>
                    <a:pt x="3530" y="2789"/>
                  </a:lnTo>
                  <a:cubicBezTo>
                    <a:pt x="3704" y="2615"/>
                    <a:pt x="3926" y="2531"/>
                    <a:pt x="4146" y="2531"/>
                  </a:cubicBezTo>
                  <a:close/>
                  <a:moveTo>
                    <a:pt x="11485" y="2549"/>
                  </a:moveTo>
                  <a:cubicBezTo>
                    <a:pt x="11710" y="2549"/>
                    <a:pt x="11939" y="2635"/>
                    <a:pt x="12120" y="2811"/>
                  </a:cubicBezTo>
                  <a:lnTo>
                    <a:pt x="12772" y="3474"/>
                  </a:lnTo>
                  <a:cubicBezTo>
                    <a:pt x="13165" y="3868"/>
                    <a:pt x="13098" y="4509"/>
                    <a:pt x="12637" y="4824"/>
                  </a:cubicBezTo>
                  <a:lnTo>
                    <a:pt x="10613" y="6173"/>
                  </a:lnTo>
                  <a:cubicBezTo>
                    <a:pt x="10466" y="6272"/>
                    <a:pt x="10298" y="6320"/>
                    <a:pt x="10130" y="6320"/>
                  </a:cubicBezTo>
                  <a:cubicBezTo>
                    <a:pt x="9899" y="6320"/>
                    <a:pt x="9669" y="6229"/>
                    <a:pt x="9500" y="6060"/>
                  </a:cubicBezTo>
                  <a:cubicBezTo>
                    <a:pt x="9219" y="5768"/>
                    <a:pt x="9163" y="5296"/>
                    <a:pt x="9399" y="4947"/>
                  </a:cubicBezTo>
                  <a:lnTo>
                    <a:pt x="10759" y="2935"/>
                  </a:lnTo>
                  <a:cubicBezTo>
                    <a:pt x="10933" y="2680"/>
                    <a:pt x="11207" y="2549"/>
                    <a:pt x="11485" y="2549"/>
                  </a:cubicBezTo>
                  <a:close/>
                  <a:moveTo>
                    <a:pt x="2127" y="6402"/>
                  </a:moveTo>
                  <a:cubicBezTo>
                    <a:pt x="2186" y="6402"/>
                    <a:pt x="2245" y="6408"/>
                    <a:pt x="2305" y="6420"/>
                  </a:cubicBezTo>
                  <a:lnTo>
                    <a:pt x="4700" y="6903"/>
                  </a:lnTo>
                  <a:cubicBezTo>
                    <a:pt x="5104" y="6982"/>
                    <a:pt x="5408" y="7353"/>
                    <a:pt x="5397" y="7769"/>
                  </a:cubicBezTo>
                  <a:cubicBezTo>
                    <a:pt x="5397" y="8196"/>
                    <a:pt x="5104" y="8556"/>
                    <a:pt x="4677" y="8623"/>
                  </a:cubicBezTo>
                  <a:lnTo>
                    <a:pt x="2294" y="9096"/>
                  </a:lnTo>
                  <a:cubicBezTo>
                    <a:pt x="2249" y="9102"/>
                    <a:pt x="2204" y="9105"/>
                    <a:pt x="2159" y="9105"/>
                  </a:cubicBezTo>
                  <a:cubicBezTo>
                    <a:pt x="1673" y="9105"/>
                    <a:pt x="1248" y="8723"/>
                    <a:pt x="1248" y="8208"/>
                  </a:cubicBezTo>
                  <a:lnTo>
                    <a:pt x="1248" y="7274"/>
                  </a:lnTo>
                  <a:cubicBezTo>
                    <a:pt x="1248" y="6793"/>
                    <a:pt x="1650" y="6402"/>
                    <a:pt x="2127" y="6402"/>
                  </a:cubicBezTo>
                  <a:close/>
                  <a:moveTo>
                    <a:pt x="13476" y="6419"/>
                  </a:moveTo>
                  <a:cubicBezTo>
                    <a:pt x="13964" y="6419"/>
                    <a:pt x="14378" y="6799"/>
                    <a:pt x="14368" y="7308"/>
                  </a:cubicBezTo>
                  <a:lnTo>
                    <a:pt x="14368" y="8241"/>
                  </a:lnTo>
                  <a:cubicBezTo>
                    <a:pt x="14348" y="8741"/>
                    <a:pt x="13946" y="9125"/>
                    <a:pt x="13486" y="9125"/>
                  </a:cubicBezTo>
                  <a:cubicBezTo>
                    <a:pt x="13428" y="9125"/>
                    <a:pt x="13370" y="9119"/>
                    <a:pt x="13311" y="9107"/>
                  </a:cubicBezTo>
                  <a:lnTo>
                    <a:pt x="10917" y="8635"/>
                  </a:lnTo>
                  <a:cubicBezTo>
                    <a:pt x="10512" y="8545"/>
                    <a:pt x="10197" y="8185"/>
                    <a:pt x="10220" y="7758"/>
                  </a:cubicBezTo>
                  <a:cubicBezTo>
                    <a:pt x="10220" y="7342"/>
                    <a:pt x="10512" y="6971"/>
                    <a:pt x="10939" y="6903"/>
                  </a:cubicBezTo>
                  <a:lnTo>
                    <a:pt x="13323" y="6431"/>
                  </a:lnTo>
                  <a:cubicBezTo>
                    <a:pt x="13374" y="6423"/>
                    <a:pt x="13426" y="6419"/>
                    <a:pt x="13476" y="6419"/>
                  </a:cubicBezTo>
                  <a:close/>
                  <a:moveTo>
                    <a:pt x="5486" y="9196"/>
                  </a:moveTo>
                  <a:cubicBezTo>
                    <a:pt x="5717" y="9196"/>
                    <a:pt x="5947" y="9286"/>
                    <a:pt x="6116" y="9455"/>
                  </a:cubicBezTo>
                  <a:cubicBezTo>
                    <a:pt x="6397" y="9759"/>
                    <a:pt x="6442" y="10231"/>
                    <a:pt x="6217" y="10568"/>
                  </a:cubicBezTo>
                  <a:lnTo>
                    <a:pt x="4846" y="12581"/>
                  </a:lnTo>
                  <a:cubicBezTo>
                    <a:pt x="4678" y="12835"/>
                    <a:pt x="4404" y="12967"/>
                    <a:pt x="4126" y="12967"/>
                  </a:cubicBezTo>
                  <a:cubicBezTo>
                    <a:pt x="3901" y="12967"/>
                    <a:pt x="3673" y="12881"/>
                    <a:pt x="3497" y="12704"/>
                  </a:cubicBezTo>
                  <a:lnTo>
                    <a:pt x="2845" y="12041"/>
                  </a:lnTo>
                  <a:cubicBezTo>
                    <a:pt x="2451" y="11648"/>
                    <a:pt x="2519" y="11007"/>
                    <a:pt x="2980" y="10692"/>
                  </a:cubicBezTo>
                  <a:lnTo>
                    <a:pt x="5003" y="9343"/>
                  </a:lnTo>
                  <a:cubicBezTo>
                    <a:pt x="5150" y="9244"/>
                    <a:pt x="5318" y="9196"/>
                    <a:pt x="5486" y="9196"/>
                  </a:cubicBezTo>
                  <a:close/>
                  <a:moveTo>
                    <a:pt x="10125" y="9205"/>
                  </a:moveTo>
                  <a:cubicBezTo>
                    <a:pt x="10298" y="9205"/>
                    <a:pt x="10472" y="9257"/>
                    <a:pt x="10624" y="9365"/>
                  </a:cubicBezTo>
                  <a:lnTo>
                    <a:pt x="12637" y="10726"/>
                  </a:lnTo>
                  <a:cubicBezTo>
                    <a:pt x="13086" y="11029"/>
                    <a:pt x="13154" y="11693"/>
                    <a:pt x="12760" y="12075"/>
                  </a:cubicBezTo>
                  <a:lnTo>
                    <a:pt x="12097" y="12738"/>
                  </a:lnTo>
                  <a:cubicBezTo>
                    <a:pt x="11926" y="12909"/>
                    <a:pt x="11708" y="12991"/>
                    <a:pt x="11491" y="12991"/>
                  </a:cubicBezTo>
                  <a:cubicBezTo>
                    <a:pt x="11208" y="12991"/>
                    <a:pt x="10926" y="12853"/>
                    <a:pt x="10748" y="12592"/>
                  </a:cubicBezTo>
                  <a:lnTo>
                    <a:pt x="9399" y="10568"/>
                  </a:lnTo>
                  <a:cubicBezTo>
                    <a:pt x="9163" y="10220"/>
                    <a:pt x="9219" y="9759"/>
                    <a:pt x="9511" y="9455"/>
                  </a:cubicBezTo>
                  <a:cubicBezTo>
                    <a:pt x="9682" y="9291"/>
                    <a:pt x="9902" y="9205"/>
                    <a:pt x="10125" y="9205"/>
                  </a:cubicBezTo>
                  <a:close/>
                  <a:moveTo>
                    <a:pt x="7791" y="10175"/>
                  </a:moveTo>
                  <a:cubicBezTo>
                    <a:pt x="7799" y="10175"/>
                    <a:pt x="7806" y="10175"/>
                    <a:pt x="7814" y="10175"/>
                  </a:cubicBezTo>
                  <a:cubicBezTo>
                    <a:pt x="8241" y="10175"/>
                    <a:pt x="8601" y="10467"/>
                    <a:pt x="8668" y="10894"/>
                  </a:cubicBezTo>
                  <a:lnTo>
                    <a:pt x="9140" y="13278"/>
                  </a:lnTo>
                  <a:cubicBezTo>
                    <a:pt x="9219" y="13817"/>
                    <a:pt x="8814" y="14323"/>
                    <a:pt x="8252" y="14323"/>
                  </a:cubicBezTo>
                  <a:lnTo>
                    <a:pt x="7319" y="14323"/>
                  </a:lnTo>
                  <a:cubicBezTo>
                    <a:pt x="6779" y="14323"/>
                    <a:pt x="6352" y="13817"/>
                    <a:pt x="6465" y="13267"/>
                  </a:cubicBezTo>
                  <a:lnTo>
                    <a:pt x="6948" y="10883"/>
                  </a:lnTo>
                  <a:cubicBezTo>
                    <a:pt x="7025" y="10475"/>
                    <a:pt x="7385" y="10175"/>
                    <a:pt x="7791" y="10175"/>
                  </a:cubicBezTo>
                  <a:close/>
                  <a:moveTo>
                    <a:pt x="7759" y="1"/>
                  </a:moveTo>
                  <a:cubicBezTo>
                    <a:pt x="3485" y="1"/>
                    <a:pt x="11" y="3470"/>
                    <a:pt x="11" y="7747"/>
                  </a:cubicBezTo>
                  <a:cubicBezTo>
                    <a:pt x="0" y="12030"/>
                    <a:pt x="3474" y="15515"/>
                    <a:pt x="7758" y="15515"/>
                  </a:cubicBezTo>
                  <a:cubicBezTo>
                    <a:pt x="7764" y="15515"/>
                    <a:pt x="7771" y="15515"/>
                    <a:pt x="7778" y="15515"/>
                  </a:cubicBezTo>
                  <a:cubicBezTo>
                    <a:pt x="12052" y="15515"/>
                    <a:pt x="15526" y="12045"/>
                    <a:pt x="15526" y="7769"/>
                  </a:cubicBezTo>
                  <a:cubicBezTo>
                    <a:pt x="15549" y="3497"/>
                    <a:pt x="12075" y="12"/>
                    <a:pt x="7780" y="1"/>
                  </a:cubicBezTo>
                  <a:cubicBezTo>
                    <a:pt x="7773" y="1"/>
                    <a:pt x="7766" y="1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830575" y="3543575"/>
              <a:ext cx="49775" cy="50050"/>
            </a:xfrm>
            <a:custGeom>
              <a:avLst/>
              <a:gdLst/>
              <a:ahLst/>
              <a:cxnLst/>
              <a:rect l="l" t="t" r="r" b="b"/>
              <a:pathLst>
                <a:path w="1991" h="2002" extrusionOk="0">
                  <a:moveTo>
                    <a:pt x="990" y="0"/>
                  </a:moveTo>
                  <a:cubicBezTo>
                    <a:pt x="450" y="0"/>
                    <a:pt x="0" y="450"/>
                    <a:pt x="0" y="1001"/>
                  </a:cubicBezTo>
                  <a:cubicBezTo>
                    <a:pt x="0" y="1552"/>
                    <a:pt x="450" y="2001"/>
                    <a:pt x="990" y="2001"/>
                  </a:cubicBezTo>
                  <a:cubicBezTo>
                    <a:pt x="1541" y="2001"/>
                    <a:pt x="1990" y="1552"/>
                    <a:pt x="1990" y="1001"/>
                  </a:cubicBezTo>
                  <a:cubicBezTo>
                    <a:pt x="1990" y="450"/>
                    <a:pt x="1541" y="0"/>
                    <a:pt x="990" y="0"/>
                  </a:cubicBezTo>
                  <a:close/>
                </a:path>
              </a:pathLst>
            </a:custGeom>
            <a:solidFill>
              <a:srgbClr val="75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840400" y="3553400"/>
              <a:ext cx="30100" cy="30375"/>
            </a:xfrm>
            <a:custGeom>
              <a:avLst/>
              <a:gdLst/>
              <a:ahLst/>
              <a:cxnLst/>
              <a:rect l="l" t="t" r="r" b="b"/>
              <a:pathLst>
                <a:path w="1204" h="1215" extrusionOk="0">
                  <a:moveTo>
                    <a:pt x="597" y="1"/>
                  </a:moveTo>
                  <a:cubicBezTo>
                    <a:pt x="260" y="1"/>
                    <a:pt x="1" y="271"/>
                    <a:pt x="1" y="608"/>
                  </a:cubicBezTo>
                  <a:cubicBezTo>
                    <a:pt x="1" y="945"/>
                    <a:pt x="260" y="1215"/>
                    <a:pt x="597" y="1215"/>
                  </a:cubicBezTo>
                  <a:cubicBezTo>
                    <a:pt x="934" y="1215"/>
                    <a:pt x="1204" y="945"/>
                    <a:pt x="1204" y="608"/>
                  </a:cubicBezTo>
                  <a:cubicBezTo>
                    <a:pt x="1204" y="282"/>
                    <a:pt x="934" y="1"/>
                    <a:pt x="597" y="1"/>
                  </a:cubicBez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903925" y="3393650"/>
              <a:ext cx="78725" cy="48200"/>
            </a:xfrm>
            <a:custGeom>
              <a:avLst/>
              <a:gdLst/>
              <a:ahLst/>
              <a:cxnLst/>
              <a:rect l="l" t="t" r="r" b="b"/>
              <a:pathLst>
                <a:path w="3149" h="1928" extrusionOk="0">
                  <a:moveTo>
                    <a:pt x="156" y="0"/>
                  </a:moveTo>
                  <a:cubicBezTo>
                    <a:pt x="88" y="0"/>
                    <a:pt x="22" y="52"/>
                    <a:pt x="12" y="129"/>
                  </a:cubicBezTo>
                  <a:cubicBezTo>
                    <a:pt x="1" y="207"/>
                    <a:pt x="57" y="297"/>
                    <a:pt x="136" y="309"/>
                  </a:cubicBezTo>
                  <a:cubicBezTo>
                    <a:pt x="158" y="309"/>
                    <a:pt x="1485" y="578"/>
                    <a:pt x="2845" y="1883"/>
                  </a:cubicBezTo>
                  <a:cubicBezTo>
                    <a:pt x="2879" y="1916"/>
                    <a:pt x="2924" y="1927"/>
                    <a:pt x="2969" y="1927"/>
                  </a:cubicBezTo>
                  <a:cubicBezTo>
                    <a:pt x="3002" y="1927"/>
                    <a:pt x="3047" y="1916"/>
                    <a:pt x="3081" y="1883"/>
                  </a:cubicBezTo>
                  <a:cubicBezTo>
                    <a:pt x="3149" y="1826"/>
                    <a:pt x="3149" y="1714"/>
                    <a:pt x="3081" y="1658"/>
                  </a:cubicBezTo>
                  <a:cubicBezTo>
                    <a:pt x="1631" y="286"/>
                    <a:pt x="248" y="16"/>
                    <a:pt x="192" y="5"/>
                  </a:cubicBezTo>
                  <a:cubicBezTo>
                    <a:pt x="180" y="2"/>
                    <a:pt x="168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728275" y="3694875"/>
              <a:ext cx="62425" cy="43775"/>
            </a:xfrm>
            <a:custGeom>
              <a:avLst/>
              <a:gdLst/>
              <a:ahLst/>
              <a:cxnLst/>
              <a:rect l="l" t="t" r="r" b="b"/>
              <a:pathLst>
                <a:path w="2497" h="1751" extrusionOk="0">
                  <a:moveTo>
                    <a:pt x="179" y="1"/>
                  </a:moveTo>
                  <a:cubicBezTo>
                    <a:pt x="140" y="1"/>
                    <a:pt x="100" y="15"/>
                    <a:pt x="68" y="42"/>
                  </a:cubicBezTo>
                  <a:cubicBezTo>
                    <a:pt x="0" y="87"/>
                    <a:pt x="0" y="188"/>
                    <a:pt x="56" y="266"/>
                  </a:cubicBezTo>
                  <a:cubicBezTo>
                    <a:pt x="1147" y="1514"/>
                    <a:pt x="2249" y="1739"/>
                    <a:pt x="2294" y="1750"/>
                  </a:cubicBezTo>
                  <a:lnTo>
                    <a:pt x="2316" y="1750"/>
                  </a:lnTo>
                  <a:cubicBezTo>
                    <a:pt x="2384" y="1750"/>
                    <a:pt x="2462" y="1705"/>
                    <a:pt x="2485" y="1627"/>
                  </a:cubicBezTo>
                  <a:cubicBezTo>
                    <a:pt x="2496" y="1526"/>
                    <a:pt x="2440" y="1447"/>
                    <a:pt x="2361" y="1424"/>
                  </a:cubicBezTo>
                  <a:cubicBezTo>
                    <a:pt x="2350" y="1424"/>
                    <a:pt x="1316" y="1211"/>
                    <a:pt x="293" y="53"/>
                  </a:cubicBezTo>
                  <a:cubicBezTo>
                    <a:pt x="263" y="18"/>
                    <a:pt x="221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1107700" y="3304675"/>
              <a:ext cx="329425" cy="300125"/>
            </a:xfrm>
            <a:custGeom>
              <a:avLst/>
              <a:gdLst/>
              <a:ahLst/>
              <a:cxnLst/>
              <a:rect l="l" t="t" r="r" b="b"/>
              <a:pathLst>
                <a:path w="13177" h="12005" extrusionOk="0">
                  <a:moveTo>
                    <a:pt x="6590" y="0"/>
                  </a:moveTo>
                  <a:cubicBezTo>
                    <a:pt x="5054" y="0"/>
                    <a:pt x="3519" y="585"/>
                    <a:pt x="2350" y="1754"/>
                  </a:cubicBezTo>
                  <a:cubicBezTo>
                    <a:pt x="1" y="4104"/>
                    <a:pt x="1" y="7904"/>
                    <a:pt x="2350" y="10242"/>
                  </a:cubicBezTo>
                  <a:cubicBezTo>
                    <a:pt x="3519" y="11417"/>
                    <a:pt x="5054" y="12004"/>
                    <a:pt x="6590" y="12004"/>
                  </a:cubicBezTo>
                  <a:cubicBezTo>
                    <a:pt x="8126" y="12004"/>
                    <a:pt x="9663" y="11417"/>
                    <a:pt x="10838" y="10242"/>
                  </a:cubicBezTo>
                  <a:cubicBezTo>
                    <a:pt x="13177" y="7904"/>
                    <a:pt x="13177" y="4104"/>
                    <a:pt x="10838" y="1754"/>
                  </a:cubicBezTo>
                  <a:cubicBezTo>
                    <a:pt x="9663" y="585"/>
                    <a:pt x="8126" y="0"/>
                    <a:pt x="6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1045300" y="3244525"/>
              <a:ext cx="454225" cy="420550"/>
            </a:xfrm>
            <a:custGeom>
              <a:avLst/>
              <a:gdLst/>
              <a:ahLst/>
              <a:cxnLst/>
              <a:rect l="l" t="t" r="r" b="b"/>
              <a:pathLst>
                <a:path w="18169" h="16822" extrusionOk="0">
                  <a:moveTo>
                    <a:pt x="9650" y="1310"/>
                  </a:moveTo>
                  <a:cubicBezTo>
                    <a:pt x="9708" y="1310"/>
                    <a:pt x="9767" y="1315"/>
                    <a:pt x="9827" y="1327"/>
                  </a:cubicBezTo>
                  <a:lnTo>
                    <a:pt x="10827" y="1496"/>
                  </a:lnTo>
                  <a:cubicBezTo>
                    <a:pt x="11423" y="1597"/>
                    <a:pt x="11772" y="2215"/>
                    <a:pt x="11547" y="2777"/>
                  </a:cubicBezTo>
                  <a:lnTo>
                    <a:pt x="10614" y="5239"/>
                  </a:lnTo>
                  <a:cubicBezTo>
                    <a:pt x="10465" y="5605"/>
                    <a:pt x="10117" y="5849"/>
                    <a:pt x="9729" y="5849"/>
                  </a:cubicBezTo>
                  <a:cubicBezTo>
                    <a:pt x="9676" y="5849"/>
                    <a:pt x="9622" y="5845"/>
                    <a:pt x="9568" y="5835"/>
                  </a:cubicBezTo>
                  <a:cubicBezTo>
                    <a:pt x="9118" y="5768"/>
                    <a:pt x="8770" y="5374"/>
                    <a:pt x="8770" y="4924"/>
                  </a:cubicBezTo>
                  <a:lnTo>
                    <a:pt x="8725" y="2283"/>
                  </a:lnTo>
                  <a:cubicBezTo>
                    <a:pt x="8705" y="1737"/>
                    <a:pt x="9138" y="1310"/>
                    <a:pt x="9650" y="1310"/>
                  </a:cubicBezTo>
                  <a:close/>
                  <a:moveTo>
                    <a:pt x="5992" y="2136"/>
                  </a:moveTo>
                  <a:cubicBezTo>
                    <a:pt x="6355" y="2136"/>
                    <a:pt x="6707" y="2347"/>
                    <a:pt x="6870" y="2710"/>
                  </a:cubicBezTo>
                  <a:lnTo>
                    <a:pt x="7949" y="5104"/>
                  </a:lnTo>
                  <a:cubicBezTo>
                    <a:pt x="8129" y="5532"/>
                    <a:pt x="7994" y="6026"/>
                    <a:pt x="7623" y="6285"/>
                  </a:cubicBezTo>
                  <a:cubicBezTo>
                    <a:pt x="7452" y="6405"/>
                    <a:pt x="7257" y="6463"/>
                    <a:pt x="7065" y="6463"/>
                  </a:cubicBezTo>
                  <a:cubicBezTo>
                    <a:pt x="6827" y="6463"/>
                    <a:pt x="6594" y="6374"/>
                    <a:pt x="6420" y="6206"/>
                  </a:cubicBezTo>
                  <a:lnTo>
                    <a:pt x="4509" y="4374"/>
                  </a:lnTo>
                  <a:cubicBezTo>
                    <a:pt x="4070" y="3969"/>
                    <a:pt x="4127" y="3249"/>
                    <a:pt x="4621" y="2901"/>
                  </a:cubicBezTo>
                  <a:lnTo>
                    <a:pt x="5442" y="2316"/>
                  </a:lnTo>
                  <a:cubicBezTo>
                    <a:pt x="5611" y="2193"/>
                    <a:pt x="5803" y="2136"/>
                    <a:pt x="5992" y="2136"/>
                  </a:cubicBezTo>
                  <a:close/>
                  <a:moveTo>
                    <a:pt x="13860" y="3492"/>
                  </a:moveTo>
                  <a:cubicBezTo>
                    <a:pt x="14160" y="3492"/>
                    <a:pt x="14460" y="3632"/>
                    <a:pt x="14650" y="3901"/>
                  </a:cubicBezTo>
                  <a:lnTo>
                    <a:pt x="15246" y="4733"/>
                  </a:lnTo>
                  <a:cubicBezTo>
                    <a:pt x="15594" y="5217"/>
                    <a:pt x="15392" y="5903"/>
                    <a:pt x="14852" y="6150"/>
                  </a:cubicBezTo>
                  <a:lnTo>
                    <a:pt x="12446" y="7229"/>
                  </a:lnTo>
                  <a:cubicBezTo>
                    <a:pt x="12317" y="7284"/>
                    <a:pt x="12182" y="7310"/>
                    <a:pt x="12050" y="7310"/>
                  </a:cubicBezTo>
                  <a:cubicBezTo>
                    <a:pt x="11747" y="7310"/>
                    <a:pt x="11457" y="7170"/>
                    <a:pt x="11277" y="6903"/>
                  </a:cubicBezTo>
                  <a:cubicBezTo>
                    <a:pt x="10996" y="6532"/>
                    <a:pt x="11030" y="6026"/>
                    <a:pt x="11344" y="5700"/>
                  </a:cubicBezTo>
                  <a:lnTo>
                    <a:pt x="13177" y="3789"/>
                  </a:lnTo>
                  <a:cubicBezTo>
                    <a:pt x="13361" y="3590"/>
                    <a:pt x="13610" y="3492"/>
                    <a:pt x="13860" y="3492"/>
                  </a:cubicBezTo>
                  <a:close/>
                  <a:moveTo>
                    <a:pt x="3154" y="5918"/>
                  </a:moveTo>
                  <a:cubicBezTo>
                    <a:pt x="3268" y="5918"/>
                    <a:pt x="3384" y="5938"/>
                    <a:pt x="3497" y="5981"/>
                  </a:cubicBezTo>
                  <a:lnTo>
                    <a:pt x="5948" y="6903"/>
                  </a:lnTo>
                  <a:cubicBezTo>
                    <a:pt x="6375" y="7072"/>
                    <a:pt x="6623" y="7510"/>
                    <a:pt x="6555" y="7960"/>
                  </a:cubicBezTo>
                  <a:cubicBezTo>
                    <a:pt x="6488" y="8410"/>
                    <a:pt x="6094" y="8747"/>
                    <a:pt x="5644" y="8747"/>
                  </a:cubicBezTo>
                  <a:lnTo>
                    <a:pt x="3002" y="8803"/>
                  </a:lnTo>
                  <a:cubicBezTo>
                    <a:pt x="2979" y="8805"/>
                    <a:pt x="2956" y="8806"/>
                    <a:pt x="2933" y="8806"/>
                  </a:cubicBezTo>
                  <a:cubicBezTo>
                    <a:pt x="2361" y="8806"/>
                    <a:pt x="1939" y="8275"/>
                    <a:pt x="2047" y="7713"/>
                  </a:cubicBezTo>
                  <a:lnTo>
                    <a:pt x="2215" y="6712"/>
                  </a:lnTo>
                  <a:cubicBezTo>
                    <a:pt x="2287" y="6236"/>
                    <a:pt x="2703" y="5918"/>
                    <a:pt x="3154" y="5918"/>
                  </a:cubicBezTo>
                  <a:close/>
                  <a:moveTo>
                    <a:pt x="15276" y="8016"/>
                  </a:moveTo>
                  <a:cubicBezTo>
                    <a:pt x="15873" y="8016"/>
                    <a:pt x="16324" y="8540"/>
                    <a:pt x="16212" y="9129"/>
                  </a:cubicBezTo>
                  <a:lnTo>
                    <a:pt x="16044" y="10130"/>
                  </a:lnTo>
                  <a:cubicBezTo>
                    <a:pt x="15963" y="10587"/>
                    <a:pt x="15553" y="10901"/>
                    <a:pt x="15105" y="10901"/>
                  </a:cubicBezTo>
                  <a:cubicBezTo>
                    <a:pt x="14992" y="10901"/>
                    <a:pt x="14876" y="10881"/>
                    <a:pt x="14762" y="10838"/>
                  </a:cubicBezTo>
                  <a:lnTo>
                    <a:pt x="12300" y="9916"/>
                  </a:lnTo>
                  <a:cubicBezTo>
                    <a:pt x="11884" y="9747"/>
                    <a:pt x="11625" y="9309"/>
                    <a:pt x="11704" y="8859"/>
                  </a:cubicBezTo>
                  <a:cubicBezTo>
                    <a:pt x="11772" y="8410"/>
                    <a:pt x="12165" y="8072"/>
                    <a:pt x="12615" y="8072"/>
                  </a:cubicBezTo>
                  <a:lnTo>
                    <a:pt x="15257" y="8016"/>
                  </a:lnTo>
                  <a:cubicBezTo>
                    <a:pt x="15263" y="8016"/>
                    <a:pt x="15269" y="8016"/>
                    <a:pt x="15276" y="8016"/>
                  </a:cubicBezTo>
                  <a:close/>
                  <a:moveTo>
                    <a:pt x="6204" y="9509"/>
                  </a:moveTo>
                  <a:cubicBezTo>
                    <a:pt x="6507" y="9509"/>
                    <a:pt x="6802" y="9650"/>
                    <a:pt x="6982" y="9916"/>
                  </a:cubicBezTo>
                  <a:cubicBezTo>
                    <a:pt x="7263" y="10298"/>
                    <a:pt x="7218" y="10804"/>
                    <a:pt x="6904" y="11119"/>
                  </a:cubicBezTo>
                  <a:lnTo>
                    <a:pt x="5082" y="13030"/>
                  </a:lnTo>
                  <a:cubicBezTo>
                    <a:pt x="4898" y="13230"/>
                    <a:pt x="4649" y="13327"/>
                    <a:pt x="4399" y="13327"/>
                  </a:cubicBezTo>
                  <a:cubicBezTo>
                    <a:pt x="4100" y="13327"/>
                    <a:pt x="3800" y="13187"/>
                    <a:pt x="3610" y="12918"/>
                  </a:cubicBezTo>
                  <a:lnTo>
                    <a:pt x="3014" y="12097"/>
                  </a:lnTo>
                  <a:cubicBezTo>
                    <a:pt x="2665" y="11602"/>
                    <a:pt x="2856" y="10917"/>
                    <a:pt x="3407" y="10669"/>
                  </a:cubicBezTo>
                  <a:lnTo>
                    <a:pt x="5813" y="9590"/>
                  </a:lnTo>
                  <a:cubicBezTo>
                    <a:pt x="5939" y="9536"/>
                    <a:pt x="6072" y="9509"/>
                    <a:pt x="6204" y="9509"/>
                  </a:cubicBezTo>
                  <a:close/>
                  <a:moveTo>
                    <a:pt x="11181" y="10369"/>
                  </a:moveTo>
                  <a:cubicBezTo>
                    <a:pt x="11420" y="10369"/>
                    <a:pt x="11657" y="10460"/>
                    <a:pt x="11839" y="10636"/>
                  </a:cubicBezTo>
                  <a:lnTo>
                    <a:pt x="13750" y="12457"/>
                  </a:lnTo>
                  <a:cubicBezTo>
                    <a:pt x="14189" y="12862"/>
                    <a:pt x="14133" y="13570"/>
                    <a:pt x="13638" y="13918"/>
                  </a:cubicBezTo>
                  <a:lnTo>
                    <a:pt x="12806" y="14514"/>
                  </a:lnTo>
                  <a:cubicBezTo>
                    <a:pt x="12642" y="14632"/>
                    <a:pt x="12454" y="14687"/>
                    <a:pt x="12268" y="14687"/>
                  </a:cubicBezTo>
                  <a:cubicBezTo>
                    <a:pt x="11903" y="14687"/>
                    <a:pt x="11546" y="14478"/>
                    <a:pt x="11389" y="14121"/>
                  </a:cubicBezTo>
                  <a:lnTo>
                    <a:pt x="10310" y="11715"/>
                  </a:lnTo>
                  <a:cubicBezTo>
                    <a:pt x="10130" y="11288"/>
                    <a:pt x="10254" y="10804"/>
                    <a:pt x="10636" y="10546"/>
                  </a:cubicBezTo>
                  <a:cubicBezTo>
                    <a:pt x="10800" y="10426"/>
                    <a:pt x="10991" y="10369"/>
                    <a:pt x="11181" y="10369"/>
                  </a:cubicBezTo>
                  <a:close/>
                  <a:moveTo>
                    <a:pt x="8533" y="10973"/>
                  </a:moveTo>
                  <a:cubicBezTo>
                    <a:pt x="8581" y="10973"/>
                    <a:pt x="8631" y="10977"/>
                    <a:pt x="8680" y="10984"/>
                  </a:cubicBezTo>
                  <a:cubicBezTo>
                    <a:pt x="9130" y="11052"/>
                    <a:pt x="9467" y="11445"/>
                    <a:pt x="9467" y="11895"/>
                  </a:cubicBezTo>
                  <a:lnTo>
                    <a:pt x="9523" y="14537"/>
                  </a:lnTo>
                  <a:cubicBezTo>
                    <a:pt x="9543" y="15082"/>
                    <a:pt x="9119" y="15509"/>
                    <a:pt x="8601" y="15509"/>
                  </a:cubicBezTo>
                  <a:cubicBezTo>
                    <a:pt x="8542" y="15509"/>
                    <a:pt x="8482" y="15504"/>
                    <a:pt x="8421" y="15492"/>
                  </a:cubicBezTo>
                  <a:lnTo>
                    <a:pt x="7432" y="15324"/>
                  </a:lnTo>
                  <a:cubicBezTo>
                    <a:pt x="6836" y="15223"/>
                    <a:pt x="6488" y="14604"/>
                    <a:pt x="6701" y="14042"/>
                  </a:cubicBezTo>
                  <a:lnTo>
                    <a:pt x="7623" y="11591"/>
                  </a:lnTo>
                  <a:cubicBezTo>
                    <a:pt x="7773" y="11211"/>
                    <a:pt x="8137" y="10973"/>
                    <a:pt x="8533" y="10973"/>
                  </a:cubicBezTo>
                  <a:close/>
                  <a:moveTo>
                    <a:pt x="9066" y="1"/>
                  </a:moveTo>
                  <a:cubicBezTo>
                    <a:pt x="5050" y="1"/>
                    <a:pt x="1503" y="2890"/>
                    <a:pt x="799" y="6993"/>
                  </a:cubicBezTo>
                  <a:cubicBezTo>
                    <a:pt x="1" y="11569"/>
                    <a:pt x="3081" y="15920"/>
                    <a:pt x="7668" y="16695"/>
                  </a:cubicBezTo>
                  <a:cubicBezTo>
                    <a:pt x="8155" y="16780"/>
                    <a:pt x="8639" y="16821"/>
                    <a:pt x="9116" y="16821"/>
                  </a:cubicBezTo>
                  <a:cubicBezTo>
                    <a:pt x="13129" y="16821"/>
                    <a:pt x="16678" y="13925"/>
                    <a:pt x="17382" y="9826"/>
                  </a:cubicBezTo>
                  <a:cubicBezTo>
                    <a:pt x="18169" y="5251"/>
                    <a:pt x="15088" y="888"/>
                    <a:pt x="10501" y="124"/>
                  </a:cubicBezTo>
                  <a:cubicBezTo>
                    <a:pt x="10019" y="41"/>
                    <a:pt x="9539" y="1"/>
                    <a:pt x="9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1241775" y="3427575"/>
              <a:ext cx="61300" cy="54175"/>
            </a:xfrm>
            <a:custGeom>
              <a:avLst/>
              <a:gdLst/>
              <a:ahLst/>
              <a:cxnLst/>
              <a:rect l="l" t="t" r="r" b="b"/>
              <a:pathLst>
                <a:path w="2452" h="2167" extrusionOk="0">
                  <a:moveTo>
                    <a:pt x="1222" y="0"/>
                  </a:moveTo>
                  <a:cubicBezTo>
                    <a:pt x="1006" y="0"/>
                    <a:pt x="787" y="65"/>
                    <a:pt x="596" y="199"/>
                  </a:cubicBezTo>
                  <a:cubicBezTo>
                    <a:pt x="113" y="548"/>
                    <a:pt x="0" y="1223"/>
                    <a:pt x="337" y="1706"/>
                  </a:cubicBezTo>
                  <a:cubicBezTo>
                    <a:pt x="550" y="2007"/>
                    <a:pt x="883" y="2167"/>
                    <a:pt x="1223" y="2167"/>
                  </a:cubicBezTo>
                  <a:cubicBezTo>
                    <a:pt x="1441" y="2167"/>
                    <a:pt x="1662" y="2101"/>
                    <a:pt x="1855" y="1965"/>
                  </a:cubicBezTo>
                  <a:cubicBezTo>
                    <a:pt x="2339" y="1616"/>
                    <a:pt x="2451" y="941"/>
                    <a:pt x="2114" y="458"/>
                  </a:cubicBezTo>
                  <a:cubicBezTo>
                    <a:pt x="1900" y="162"/>
                    <a:pt x="1564" y="0"/>
                    <a:pt x="1222" y="0"/>
                  </a:cubicBezTo>
                  <a:close/>
                </a:path>
              </a:pathLst>
            </a:custGeom>
            <a:solidFill>
              <a:srgbClr val="75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1254975" y="3437975"/>
              <a:ext cx="35450" cy="32750"/>
            </a:xfrm>
            <a:custGeom>
              <a:avLst/>
              <a:gdLst/>
              <a:ahLst/>
              <a:cxnLst/>
              <a:rect l="l" t="t" r="r" b="b"/>
              <a:pathLst>
                <a:path w="1418" h="1310" extrusionOk="0">
                  <a:moveTo>
                    <a:pt x="708" y="0"/>
                  </a:moveTo>
                  <a:cubicBezTo>
                    <a:pt x="388" y="0"/>
                    <a:pt x="108" y="233"/>
                    <a:pt x="57" y="548"/>
                  </a:cubicBezTo>
                  <a:cubicBezTo>
                    <a:pt x="1" y="908"/>
                    <a:pt x="237" y="1245"/>
                    <a:pt x="585" y="1301"/>
                  </a:cubicBezTo>
                  <a:cubicBezTo>
                    <a:pt x="622" y="1307"/>
                    <a:pt x="658" y="1309"/>
                    <a:pt x="694" y="1309"/>
                  </a:cubicBezTo>
                  <a:cubicBezTo>
                    <a:pt x="1020" y="1309"/>
                    <a:pt x="1299" y="1087"/>
                    <a:pt x="1350" y="773"/>
                  </a:cubicBezTo>
                  <a:cubicBezTo>
                    <a:pt x="1417" y="424"/>
                    <a:pt x="1159" y="87"/>
                    <a:pt x="810" y="8"/>
                  </a:cubicBezTo>
                  <a:cubicBezTo>
                    <a:pt x="776" y="3"/>
                    <a:pt x="741" y="0"/>
                    <a:pt x="708" y="0"/>
                  </a:cubicBez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355025" y="3276725"/>
              <a:ext cx="77600" cy="64325"/>
            </a:xfrm>
            <a:custGeom>
              <a:avLst/>
              <a:gdLst/>
              <a:ahLst/>
              <a:cxnLst/>
              <a:rect l="l" t="t" r="r" b="b"/>
              <a:pathLst>
                <a:path w="3104" h="2573" extrusionOk="0">
                  <a:moveTo>
                    <a:pt x="197" y="0"/>
                  </a:moveTo>
                  <a:cubicBezTo>
                    <a:pt x="124" y="0"/>
                    <a:pt x="60" y="47"/>
                    <a:pt x="35" y="106"/>
                  </a:cubicBezTo>
                  <a:cubicBezTo>
                    <a:pt x="1" y="196"/>
                    <a:pt x="57" y="309"/>
                    <a:pt x="136" y="331"/>
                  </a:cubicBezTo>
                  <a:cubicBezTo>
                    <a:pt x="158" y="331"/>
                    <a:pt x="1530" y="860"/>
                    <a:pt x="2755" y="2501"/>
                  </a:cubicBezTo>
                  <a:cubicBezTo>
                    <a:pt x="2778" y="2546"/>
                    <a:pt x="2823" y="2557"/>
                    <a:pt x="2868" y="2568"/>
                  </a:cubicBezTo>
                  <a:cubicBezTo>
                    <a:pt x="2880" y="2571"/>
                    <a:pt x="2893" y="2573"/>
                    <a:pt x="2906" y="2573"/>
                  </a:cubicBezTo>
                  <a:cubicBezTo>
                    <a:pt x="2941" y="2573"/>
                    <a:pt x="2978" y="2562"/>
                    <a:pt x="3003" y="2546"/>
                  </a:cubicBezTo>
                  <a:cubicBezTo>
                    <a:pt x="3093" y="2490"/>
                    <a:pt x="3104" y="2389"/>
                    <a:pt x="3048" y="2299"/>
                  </a:cubicBezTo>
                  <a:cubicBezTo>
                    <a:pt x="1744" y="556"/>
                    <a:pt x="316" y="39"/>
                    <a:pt x="271" y="16"/>
                  </a:cubicBezTo>
                  <a:cubicBezTo>
                    <a:pt x="246" y="5"/>
                    <a:pt x="221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1112475" y="3567250"/>
              <a:ext cx="61300" cy="57050"/>
            </a:xfrm>
            <a:custGeom>
              <a:avLst/>
              <a:gdLst/>
              <a:ahLst/>
              <a:cxnLst/>
              <a:rect l="l" t="t" r="r" b="b"/>
              <a:pathLst>
                <a:path w="2452" h="2282" extrusionOk="0">
                  <a:moveTo>
                    <a:pt x="216" y="1"/>
                  </a:moveTo>
                  <a:cubicBezTo>
                    <a:pt x="182" y="1"/>
                    <a:pt x="146" y="11"/>
                    <a:pt x="113" y="31"/>
                  </a:cubicBezTo>
                  <a:cubicBezTo>
                    <a:pt x="34" y="65"/>
                    <a:pt x="1" y="177"/>
                    <a:pt x="57" y="267"/>
                  </a:cubicBezTo>
                  <a:cubicBezTo>
                    <a:pt x="1001" y="1796"/>
                    <a:pt x="2137" y="2246"/>
                    <a:pt x="2182" y="2257"/>
                  </a:cubicBezTo>
                  <a:cubicBezTo>
                    <a:pt x="2182" y="2280"/>
                    <a:pt x="2193" y="2280"/>
                    <a:pt x="2215" y="2280"/>
                  </a:cubicBezTo>
                  <a:cubicBezTo>
                    <a:pt x="2222" y="2281"/>
                    <a:pt x="2229" y="2281"/>
                    <a:pt x="2236" y="2281"/>
                  </a:cubicBezTo>
                  <a:cubicBezTo>
                    <a:pt x="2309" y="2281"/>
                    <a:pt x="2386" y="2229"/>
                    <a:pt x="2407" y="2167"/>
                  </a:cubicBezTo>
                  <a:cubicBezTo>
                    <a:pt x="2452" y="2077"/>
                    <a:pt x="2395" y="1965"/>
                    <a:pt x="2305" y="1943"/>
                  </a:cubicBezTo>
                  <a:cubicBezTo>
                    <a:pt x="2294" y="1920"/>
                    <a:pt x="1237" y="1515"/>
                    <a:pt x="349" y="88"/>
                  </a:cubicBezTo>
                  <a:cubicBezTo>
                    <a:pt x="328" y="31"/>
                    <a:pt x="275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1398875" y="3735825"/>
              <a:ext cx="440725" cy="286700"/>
            </a:xfrm>
            <a:custGeom>
              <a:avLst/>
              <a:gdLst/>
              <a:ahLst/>
              <a:cxnLst/>
              <a:rect l="l" t="t" r="r" b="b"/>
              <a:pathLst>
                <a:path w="17629" h="11468" extrusionOk="0">
                  <a:moveTo>
                    <a:pt x="16763" y="0"/>
                  </a:moveTo>
                  <a:lnTo>
                    <a:pt x="1" y="3463"/>
                  </a:lnTo>
                  <a:lnTo>
                    <a:pt x="619" y="11467"/>
                  </a:lnTo>
                  <a:lnTo>
                    <a:pt x="17629" y="11029"/>
                  </a:lnTo>
                  <a:lnTo>
                    <a:pt x="1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660825" y="3589100"/>
              <a:ext cx="896600" cy="763675"/>
            </a:xfrm>
            <a:custGeom>
              <a:avLst/>
              <a:gdLst/>
              <a:ahLst/>
              <a:cxnLst/>
              <a:rect l="l" t="t" r="r" b="b"/>
              <a:pathLst>
                <a:path w="35864" h="30547" extrusionOk="0">
                  <a:moveTo>
                    <a:pt x="33729" y="1"/>
                  </a:moveTo>
                  <a:cubicBezTo>
                    <a:pt x="33655" y="1"/>
                    <a:pt x="33579" y="8"/>
                    <a:pt x="33503" y="23"/>
                  </a:cubicBezTo>
                  <a:lnTo>
                    <a:pt x="1057" y="7038"/>
                  </a:lnTo>
                  <a:cubicBezTo>
                    <a:pt x="393" y="7173"/>
                    <a:pt x="0" y="7848"/>
                    <a:pt x="214" y="8500"/>
                  </a:cubicBezTo>
                  <a:lnTo>
                    <a:pt x="7083" y="29759"/>
                  </a:lnTo>
                  <a:cubicBezTo>
                    <a:pt x="7237" y="30234"/>
                    <a:pt x="7674" y="30546"/>
                    <a:pt x="8170" y="30546"/>
                  </a:cubicBezTo>
                  <a:cubicBezTo>
                    <a:pt x="8178" y="30546"/>
                    <a:pt x="8187" y="30546"/>
                    <a:pt x="8196" y="30546"/>
                  </a:cubicBezTo>
                  <a:lnTo>
                    <a:pt x="34739" y="29883"/>
                  </a:lnTo>
                  <a:cubicBezTo>
                    <a:pt x="35369" y="29872"/>
                    <a:pt x="35864" y="29343"/>
                    <a:pt x="35852" y="28702"/>
                  </a:cubicBezTo>
                  <a:lnTo>
                    <a:pt x="34863" y="1102"/>
                  </a:lnTo>
                  <a:cubicBezTo>
                    <a:pt x="34853" y="463"/>
                    <a:pt x="34328" y="1"/>
                    <a:pt x="33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654925" y="3602600"/>
              <a:ext cx="351075" cy="469100"/>
            </a:xfrm>
            <a:custGeom>
              <a:avLst/>
              <a:gdLst/>
              <a:ahLst/>
              <a:cxnLst/>
              <a:rect l="l" t="t" r="r" b="b"/>
              <a:pathLst>
                <a:path w="14043" h="18764" extrusionOk="0">
                  <a:moveTo>
                    <a:pt x="12592" y="0"/>
                  </a:moveTo>
                  <a:lnTo>
                    <a:pt x="1" y="4643"/>
                  </a:lnTo>
                  <a:lnTo>
                    <a:pt x="1057" y="18258"/>
                  </a:lnTo>
                  <a:lnTo>
                    <a:pt x="14042" y="18764"/>
                  </a:lnTo>
                  <a:lnTo>
                    <a:pt x="12592" y="0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1654925" y="3602600"/>
              <a:ext cx="351075" cy="469100"/>
            </a:xfrm>
            <a:custGeom>
              <a:avLst/>
              <a:gdLst/>
              <a:ahLst/>
              <a:cxnLst/>
              <a:rect l="l" t="t" r="r" b="b"/>
              <a:pathLst>
                <a:path w="14043" h="18764" extrusionOk="0">
                  <a:moveTo>
                    <a:pt x="12592" y="0"/>
                  </a:moveTo>
                  <a:lnTo>
                    <a:pt x="1" y="4643"/>
                  </a:lnTo>
                  <a:lnTo>
                    <a:pt x="1057" y="18258"/>
                  </a:lnTo>
                  <a:lnTo>
                    <a:pt x="14042" y="18764"/>
                  </a:lnTo>
                  <a:lnTo>
                    <a:pt x="125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1633275" y="3768425"/>
              <a:ext cx="45000" cy="251000"/>
            </a:xfrm>
            <a:custGeom>
              <a:avLst/>
              <a:gdLst/>
              <a:ahLst/>
              <a:cxnLst/>
              <a:rect l="l" t="t" r="r" b="b"/>
              <a:pathLst>
                <a:path w="1800" h="10040" extrusionOk="0">
                  <a:moveTo>
                    <a:pt x="1024" y="0"/>
                  </a:moveTo>
                  <a:lnTo>
                    <a:pt x="1" y="10040"/>
                  </a:lnTo>
                  <a:lnTo>
                    <a:pt x="1800" y="9893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934000" y="3884950"/>
              <a:ext cx="64100" cy="61500"/>
            </a:xfrm>
            <a:custGeom>
              <a:avLst/>
              <a:gdLst/>
              <a:ahLst/>
              <a:cxnLst/>
              <a:rect l="l" t="t" r="r" b="b"/>
              <a:pathLst>
                <a:path w="2564" h="2460" extrusionOk="0">
                  <a:moveTo>
                    <a:pt x="1287" y="0"/>
                  </a:moveTo>
                  <a:cubicBezTo>
                    <a:pt x="1252" y="0"/>
                    <a:pt x="1217" y="2"/>
                    <a:pt x="1181" y="5"/>
                  </a:cubicBezTo>
                  <a:cubicBezTo>
                    <a:pt x="507" y="61"/>
                    <a:pt x="1" y="657"/>
                    <a:pt x="57" y="1331"/>
                  </a:cubicBezTo>
                  <a:cubicBezTo>
                    <a:pt x="110" y="1972"/>
                    <a:pt x="650" y="2460"/>
                    <a:pt x="1281" y="2460"/>
                  </a:cubicBezTo>
                  <a:cubicBezTo>
                    <a:pt x="1315" y="2460"/>
                    <a:pt x="1349" y="2458"/>
                    <a:pt x="1384" y="2456"/>
                  </a:cubicBezTo>
                  <a:cubicBezTo>
                    <a:pt x="2058" y="2399"/>
                    <a:pt x="2564" y="1804"/>
                    <a:pt x="2508" y="1129"/>
                  </a:cubicBezTo>
                  <a:cubicBezTo>
                    <a:pt x="2465" y="489"/>
                    <a:pt x="1936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942150" y="3986650"/>
              <a:ext cx="64125" cy="61275"/>
            </a:xfrm>
            <a:custGeom>
              <a:avLst/>
              <a:gdLst/>
              <a:ahLst/>
              <a:cxnLst/>
              <a:rect l="l" t="t" r="r" b="b"/>
              <a:pathLst>
                <a:path w="2565" h="2451" extrusionOk="0">
                  <a:moveTo>
                    <a:pt x="1299" y="1"/>
                  </a:moveTo>
                  <a:cubicBezTo>
                    <a:pt x="1260" y="1"/>
                    <a:pt x="1221" y="3"/>
                    <a:pt x="1181" y="7"/>
                  </a:cubicBezTo>
                  <a:cubicBezTo>
                    <a:pt x="507" y="63"/>
                    <a:pt x="1" y="647"/>
                    <a:pt x="57" y="1322"/>
                  </a:cubicBezTo>
                  <a:cubicBezTo>
                    <a:pt x="110" y="1962"/>
                    <a:pt x="650" y="2450"/>
                    <a:pt x="1281" y="2450"/>
                  </a:cubicBezTo>
                  <a:cubicBezTo>
                    <a:pt x="1315" y="2450"/>
                    <a:pt x="1349" y="2449"/>
                    <a:pt x="1384" y="2446"/>
                  </a:cubicBezTo>
                  <a:cubicBezTo>
                    <a:pt x="2058" y="2390"/>
                    <a:pt x="2564" y="1805"/>
                    <a:pt x="2508" y="1131"/>
                  </a:cubicBezTo>
                  <a:cubicBezTo>
                    <a:pt x="2444" y="496"/>
                    <a:pt x="1923" y="1"/>
                    <a:pt x="1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034350" y="3844525"/>
              <a:ext cx="330825" cy="208450"/>
            </a:xfrm>
            <a:custGeom>
              <a:avLst/>
              <a:gdLst/>
              <a:ahLst/>
              <a:cxnLst/>
              <a:rect l="l" t="t" r="r" b="b"/>
              <a:pathLst>
                <a:path w="13233" h="8338" extrusionOk="0">
                  <a:moveTo>
                    <a:pt x="11451" y="0"/>
                  </a:moveTo>
                  <a:cubicBezTo>
                    <a:pt x="11423" y="0"/>
                    <a:pt x="11395" y="1"/>
                    <a:pt x="11366" y="3"/>
                  </a:cubicBezTo>
                  <a:lnTo>
                    <a:pt x="1271" y="801"/>
                  </a:lnTo>
                  <a:cubicBezTo>
                    <a:pt x="540" y="846"/>
                    <a:pt x="0" y="1498"/>
                    <a:pt x="56" y="2229"/>
                  </a:cubicBezTo>
                  <a:lnTo>
                    <a:pt x="427" y="7108"/>
                  </a:lnTo>
                  <a:cubicBezTo>
                    <a:pt x="481" y="7804"/>
                    <a:pt x="1076" y="8337"/>
                    <a:pt x="1764" y="8337"/>
                  </a:cubicBezTo>
                  <a:cubicBezTo>
                    <a:pt x="1798" y="8337"/>
                    <a:pt x="1832" y="8336"/>
                    <a:pt x="1867" y="8333"/>
                  </a:cubicBezTo>
                  <a:lnTo>
                    <a:pt x="11951" y="7547"/>
                  </a:lnTo>
                  <a:cubicBezTo>
                    <a:pt x="12682" y="7490"/>
                    <a:pt x="13233" y="6838"/>
                    <a:pt x="13176" y="6107"/>
                  </a:cubicBezTo>
                  <a:lnTo>
                    <a:pt x="12794" y="1228"/>
                  </a:lnTo>
                  <a:cubicBezTo>
                    <a:pt x="12740" y="526"/>
                    <a:pt x="12146" y="0"/>
                    <a:pt x="1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053175" y="3860175"/>
              <a:ext cx="293175" cy="177275"/>
            </a:xfrm>
            <a:custGeom>
              <a:avLst/>
              <a:gdLst/>
              <a:ahLst/>
              <a:cxnLst/>
              <a:rect l="l" t="t" r="r" b="b"/>
              <a:pathLst>
                <a:path w="11727" h="7091" extrusionOk="0">
                  <a:moveTo>
                    <a:pt x="10218" y="0"/>
                  </a:moveTo>
                  <a:cubicBezTo>
                    <a:pt x="10178" y="0"/>
                    <a:pt x="10137" y="2"/>
                    <a:pt x="10096" y="6"/>
                  </a:cubicBezTo>
                  <a:lnTo>
                    <a:pt x="1136" y="692"/>
                  </a:lnTo>
                  <a:cubicBezTo>
                    <a:pt x="495" y="748"/>
                    <a:pt x="1" y="1277"/>
                    <a:pt x="45" y="1918"/>
                  </a:cubicBezTo>
                  <a:lnTo>
                    <a:pt x="372" y="6044"/>
                  </a:lnTo>
                  <a:cubicBezTo>
                    <a:pt x="404" y="6641"/>
                    <a:pt x="940" y="7091"/>
                    <a:pt x="1563" y="7091"/>
                  </a:cubicBezTo>
                  <a:cubicBezTo>
                    <a:pt x="1586" y="7091"/>
                    <a:pt x="1608" y="7090"/>
                    <a:pt x="1631" y="7089"/>
                  </a:cubicBezTo>
                  <a:lnTo>
                    <a:pt x="10580" y="6392"/>
                  </a:lnTo>
                  <a:cubicBezTo>
                    <a:pt x="11232" y="6336"/>
                    <a:pt x="11726" y="5808"/>
                    <a:pt x="11681" y="5178"/>
                  </a:cubicBezTo>
                  <a:lnTo>
                    <a:pt x="11355" y="1041"/>
                  </a:lnTo>
                  <a:cubicBezTo>
                    <a:pt x="11313" y="451"/>
                    <a:pt x="10808" y="0"/>
                    <a:pt x="102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067800" y="3933650"/>
              <a:ext cx="267575" cy="29875"/>
            </a:xfrm>
            <a:custGeom>
              <a:avLst/>
              <a:gdLst/>
              <a:ahLst/>
              <a:cxnLst/>
              <a:rect l="l" t="t" r="r" b="b"/>
              <a:pathLst>
                <a:path w="10703" h="1195" extrusionOk="0">
                  <a:moveTo>
                    <a:pt x="10499" y="1"/>
                  </a:moveTo>
                  <a:cubicBezTo>
                    <a:pt x="10492" y="1"/>
                    <a:pt x="10485" y="1"/>
                    <a:pt x="10478" y="2"/>
                  </a:cubicBezTo>
                  <a:lnTo>
                    <a:pt x="202" y="800"/>
                  </a:lnTo>
                  <a:cubicBezTo>
                    <a:pt x="90" y="800"/>
                    <a:pt x="0" y="901"/>
                    <a:pt x="23" y="1014"/>
                  </a:cubicBezTo>
                  <a:cubicBezTo>
                    <a:pt x="23" y="1119"/>
                    <a:pt x="101" y="1194"/>
                    <a:pt x="204" y="1194"/>
                  </a:cubicBezTo>
                  <a:cubicBezTo>
                    <a:pt x="211" y="1194"/>
                    <a:pt x="218" y="1194"/>
                    <a:pt x="225" y="1193"/>
                  </a:cubicBezTo>
                  <a:lnTo>
                    <a:pt x="10501" y="395"/>
                  </a:lnTo>
                  <a:cubicBezTo>
                    <a:pt x="10613" y="373"/>
                    <a:pt x="10703" y="294"/>
                    <a:pt x="10680" y="182"/>
                  </a:cubicBezTo>
                  <a:cubicBezTo>
                    <a:pt x="10680" y="76"/>
                    <a:pt x="10602" y="1"/>
                    <a:pt x="104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1191175" y="3877750"/>
              <a:ext cx="14650" cy="58800"/>
            </a:xfrm>
            <a:custGeom>
              <a:avLst/>
              <a:gdLst/>
              <a:ahLst/>
              <a:cxnLst/>
              <a:rect l="l" t="t" r="r" b="b"/>
              <a:pathLst>
                <a:path w="586" h="2352" extrusionOk="0">
                  <a:moveTo>
                    <a:pt x="203" y="0"/>
                  </a:moveTo>
                  <a:cubicBezTo>
                    <a:pt x="91" y="0"/>
                    <a:pt x="1" y="102"/>
                    <a:pt x="23" y="214"/>
                  </a:cubicBezTo>
                  <a:lnTo>
                    <a:pt x="169" y="2170"/>
                  </a:lnTo>
                  <a:cubicBezTo>
                    <a:pt x="169" y="2275"/>
                    <a:pt x="258" y="2351"/>
                    <a:pt x="361" y="2351"/>
                  </a:cubicBezTo>
                  <a:cubicBezTo>
                    <a:pt x="369" y="2351"/>
                    <a:pt x="376" y="2351"/>
                    <a:pt x="383" y="2350"/>
                  </a:cubicBezTo>
                  <a:cubicBezTo>
                    <a:pt x="495" y="2350"/>
                    <a:pt x="585" y="2249"/>
                    <a:pt x="563" y="2137"/>
                  </a:cubicBezTo>
                  <a:lnTo>
                    <a:pt x="417" y="180"/>
                  </a:lnTo>
                  <a:cubicBezTo>
                    <a:pt x="417" y="68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775200" y="3689500"/>
              <a:ext cx="750475" cy="453625"/>
            </a:xfrm>
            <a:custGeom>
              <a:avLst/>
              <a:gdLst/>
              <a:ahLst/>
              <a:cxnLst/>
              <a:rect l="l" t="t" r="r" b="b"/>
              <a:pathLst>
                <a:path w="30019" h="18145" extrusionOk="0">
                  <a:moveTo>
                    <a:pt x="29729" y="1"/>
                  </a:moveTo>
                  <a:cubicBezTo>
                    <a:pt x="29705" y="1"/>
                    <a:pt x="29682" y="3"/>
                    <a:pt x="29658" y="9"/>
                  </a:cubicBezTo>
                  <a:lnTo>
                    <a:pt x="27151" y="852"/>
                  </a:lnTo>
                  <a:cubicBezTo>
                    <a:pt x="27061" y="886"/>
                    <a:pt x="26983" y="987"/>
                    <a:pt x="26983" y="1100"/>
                  </a:cubicBezTo>
                  <a:lnTo>
                    <a:pt x="27196" y="15906"/>
                  </a:lnTo>
                  <a:lnTo>
                    <a:pt x="5150" y="17626"/>
                  </a:lnTo>
                  <a:lnTo>
                    <a:pt x="540" y="3101"/>
                  </a:lnTo>
                  <a:cubicBezTo>
                    <a:pt x="503" y="2989"/>
                    <a:pt x="404" y="2924"/>
                    <a:pt x="288" y="2924"/>
                  </a:cubicBezTo>
                  <a:cubicBezTo>
                    <a:pt x="264" y="2924"/>
                    <a:pt x="239" y="2927"/>
                    <a:pt x="214" y="2932"/>
                  </a:cubicBezTo>
                  <a:cubicBezTo>
                    <a:pt x="79" y="2977"/>
                    <a:pt x="1" y="3112"/>
                    <a:pt x="46" y="3258"/>
                  </a:cubicBezTo>
                  <a:lnTo>
                    <a:pt x="4711" y="17963"/>
                  </a:lnTo>
                  <a:cubicBezTo>
                    <a:pt x="4753" y="18069"/>
                    <a:pt x="4855" y="18144"/>
                    <a:pt x="4960" y="18144"/>
                  </a:cubicBezTo>
                  <a:cubicBezTo>
                    <a:pt x="4967" y="18144"/>
                    <a:pt x="4974" y="18144"/>
                    <a:pt x="4981" y="18143"/>
                  </a:cubicBezTo>
                  <a:lnTo>
                    <a:pt x="27477" y="16401"/>
                  </a:lnTo>
                  <a:cubicBezTo>
                    <a:pt x="27623" y="16389"/>
                    <a:pt x="27713" y="16277"/>
                    <a:pt x="27702" y="16142"/>
                  </a:cubicBezTo>
                  <a:lnTo>
                    <a:pt x="27489" y="1280"/>
                  </a:lnTo>
                  <a:lnTo>
                    <a:pt x="29827" y="493"/>
                  </a:lnTo>
                  <a:cubicBezTo>
                    <a:pt x="29951" y="448"/>
                    <a:pt x="30018" y="302"/>
                    <a:pt x="29984" y="167"/>
                  </a:cubicBezTo>
                  <a:cubicBezTo>
                    <a:pt x="29947" y="64"/>
                    <a:pt x="29841" y="1"/>
                    <a:pt x="29729" y="1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963525" y="3626075"/>
              <a:ext cx="393775" cy="167375"/>
            </a:xfrm>
            <a:custGeom>
              <a:avLst/>
              <a:gdLst/>
              <a:ahLst/>
              <a:cxnLst/>
              <a:rect l="l" t="t" r="r" b="b"/>
              <a:pathLst>
                <a:path w="15751" h="6695" extrusionOk="0">
                  <a:moveTo>
                    <a:pt x="15450" y="0"/>
                  </a:moveTo>
                  <a:cubicBezTo>
                    <a:pt x="15362" y="0"/>
                    <a:pt x="15278" y="47"/>
                    <a:pt x="15234" y="129"/>
                  </a:cubicBezTo>
                  <a:lnTo>
                    <a:pt x="12322" y="5379"/>
                  </a:lnTo>
                  <a:lnTo>
                    <a:pt x="2192" y="6166"/>
                  </a:lnTo>
                  <a:lnTo>
                    <a:pt x="495" y="3772"/>
                  </a:lnTo>
                  <a:cubicBezTo>
                    <a:pt x="441" y="3704"/>
                    <a:pt x="366" y="3669"/>
                    <a:pt x="291" y="3669"/>
                  </a:cubicBezTo>
                  <a:cubicBezTo>
                    <a:pt x="241" y="3669"/>
                    <a:pt x="191" y="3684"/>
                    <a:pt x="146" y="3715"/>
                  </a:cubicBezTo>
                  <a:cubicBezTo>
                    <a:pt x="34" y="3783"/>
                    <a:pt x="0" y="3952"/>
                    <a:pt x="90" y="4064"/>
                  </a:cubicBezTo>
                  <a:lnTo>
                    <a:pt x="1866" y="6582"/>
                  </a:lnTo>
                  <a:cubicBezTo>
                    <a:pt x="1911" y="6672"/>
                    <a:pt x="2013" y="6695"/>
                    <a:pt x="2102" y="6695"/>
                  </a:cubicBezTo>
                  <a:lnTo>
                    <a:pt x="12513" y="5897"/>
                  </a:lnTo>
                  <a:cubicBezTo>
                    <a:pt x="12592" y="5897"/>
                    <a:pt x="12670" y="5840"/>
                    <a:pt x="12715" y="5739"/>
                  </a:cubicBezTo>
                  <a:lnTo>
                    <a:pt x="15683" y="388"/>
                  </a:lnTo>
                  <a:cubicBezTo>
                    <a:pt x="15751" y="264"/>
                    <a:pt x="15717" y="107"/>
                    <a:pt x="15582" y="39"/>
                  </a:cubicBezTo>
                  <a:cubicBezTo>
                    <a:pt x="15540" y="13"/>
                    <a:pt x="15494" y="0"/>
                    <a:pt x="15450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911525" y="4166100"/>
              <a:ext cx="195075" cy="27325"/>
            </a:xfrm>
            <a:custGeom>
              <a:avLst/>
              <a:gdLst/>
              <a:ahLst/>
              <a:cxnLst/>
              <a:rect l="l" t="t" r="r" b="b"/>
              <a:pathLst>
                <a:path w="7803" h="1093" extrusionOk="0">
                  <a:moveTo>
                    <a:pt x="7529" y="0"/>
                  </a:moveTo>
                  <a:cubicBezTo>
                    <a:pt x="7523" y="0"/>
                    <a:pt x="7517" y="1"/>
                    <a:pt x="7510" y="1"/>
                  </a:cubicBezTo>
                  <a:lnTo>
                    <a:pt x="259" y="563"/>
                  </a:lnTo>
                  <a:cubicBezTo>
                    <a:pt x="113" y="586"/>
                    <a:pt x="0" y="709"/>
                    <a:pt x="12" y="844"/>
                  </a:cubicBezTo>
                  <a:cubicBezTo>
                    <a:pt x="33" y="984"/>
                    <a:pt x="146" y="1092"/>
                    <a:pt x="274" y="1092"/>
                  </a:cubicBezTo>
                  <a:cubicBezTo>
                    <a:pt x="280" y="1092"/>
                    <a:pt x="286" y="1092"/>
                    <a:pt x="293" y="1092"/>
                  </a:cubicBezTo>
                  <a:lnTo>
                    <a:pt x="7555" y="530"/>
                  </a:lnTo>
                  <a:cubicBezTo>
                    <a:pt x="7690" y="507"/>
                    <a:pt x="7803" y="383"/>
                    <a:pt x="7791" y="248"/>
                  </a:cubicBezTo>
                  <a:cubicBezTo>
                    <a:pt x="7781" y="109"/>
                    <a:pt x="7657" y="0"/>
                    <a:pt x="7529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914600" y="4205725"/>
              <a:ext cx="195100" cy="27325"/>
            </a:xfrm>
            <a:custGeom>
              <a:avLst/>
              <a:gdLst/>
              <a:ahLst/>
              <a:cxnLst/>
              <a:rect l="l" t="t" r="r" b="b"/>
              <a:pathLst>
                <a:path w="7804" h="1093" extrusionOk="0">
                  <a:moveTo>
                    <a:pt x="7531" y="1"/>
                  </a:moveTo>
                  <a:cubicBezTo>
                    <a:pt x="7524" y="1"/>
                    <a:pt x="7518" y="1"/>
                    <a:pt x="7511" y="1"/>
                  </a:cubicBezTo>
                  <a:lnTo>
                    <a:pt x="260" y="563"/>
                  </a:lnTo>
                  <a:cubicBezTo>
                    <a:pt x="113" y="586"/>
                    <a:pt x="1" y="710"/>
                    <a:pt x="23" y="845"/>
                  </a:cubicBezTo>
                  <a:cubicBezTo>
                    <a:pt x="34" y="984"/>
                    <a:pt x="147" y="1093"/>
                    <a:pt x="284" y="1093"/>
                  </a:cubicBezTo>
                  <a:cubicBezTo>
                    <a:pt x="291" y="1093"/>
                    <a:pt x="298" y="1092"/>
                    <a:pt x="305" y="1092"/>
                  </a:cubicBezTo>
                  <a:lnTo>
                    <a:pt x="7556" y="530"/>
                  </a:lnTo>
                  <a:cubicBezTo>
                    <a:pt x="7691" y="530"/>
                    <a:pt x="7803" y="384"/>
                    <a:pt x="7792" y="249"/>
                  </a:cubicBezTo>
                  <a:cubicBezTo>
                    <a:pt x="7781" y="109"/>
                    <a:pt x="7668" y="1"/>
                    <a:pt x="7531" y="1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917425" y="4245925"/>
              <a:ext cx="195075" cy="27100"/>
            </a:xfrm>
            <a:custGeom>
              <a:avLst/>
              <a:gdLst/>
              <a:ahLst/>
              <a:cxnLst/>
              <a:rect l="l" t="t" r="r" b="b"/>
              <a:pathLst>
                <a:path w="7803" h="1084" extrusionOk="0">
                  <a:moveTo>
                    <a:pt x="7531" y="0"/>
                  </a:moveTo>
                  <a:cubicBezTo>
                    <a:pt x="7524" y="0"/>
                    <a:pt x="7517" y="0"/>
                    <a:pt x="7510" y="1"/>
                  </a:cubicBezTo>
                  <a:lnTo>
                    <a:pt x="259" y="563"/>
                  </a:lnTo>
                  <a:cubicBezTo>
                    <a:pt x="113" y="574"/>
                    <a:pt x="0" y="709"/>
                    <a:pt x="23" y="844"/>
                  </a:cubicBezTo>
                  <a:cubicBezTo>
                    <a:pt x="33" y="978"/>
                    <a:pt x="137" y="1083"/>
                    <a:pt x="267" y="1083"/>
                  </a:cubicBezTo>
                  <a:cubicBezTo>
                    <a:pt x="279" y="1083"/>
                    <a:pt x="291" y="1082"/>
                    <a:pt x="304" y="1080"/>
                  </a:cubicBezTo>
                  <a:lnTo>
                    <a:pt x="7555" y="518"/>
                  </a:lnTo>
                  <a:cubicBezTo>
                    <a:pt x="7690" y="507"/>
                    <a:pt x="7803" y="394"/>
                    <a:pt x="7791" y="237"/>
                  </a:cubicBezTo>
                  <a:cubicBezTo>
                    <a:pt x="7781" y="108"/>
                    <a:pt x="7668" y="0"/>
                    <a:pt x="7531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699325" y="3617400"/>
              <a:ext cx="833075" cy="715425"/>
            </a:xfrm>
            <a:custGeom>
              <a:avLst/>
              <a:gdLst/>
              <a:ahLst/>
              <a:cxnLst/>
              <a:rect l="l" t="t" r="r" b="b"/>
              <a:pathLst>
                <a:path w="33323" h="28617" extrusionOk="0">
                  <a:moveTo>
                    <a:pt x="31751" y="1"/>
                  </a:moveTo>
                  <a:cubicBezTo>
                    <a:pt x="31732" y="1"/>
                    <a:pt x="31712" y="2"/>
                    <a:pt x="31693" y="4"/>
                  </a:cubicBezTo>
                  <a:cubicBezTo>
                    <a:pt x="31389" y="26"/>
                    <a:pt x="31164" y="296"/>
                    <a:pt x="31176" y="611"/>
                  </a:cubicBezTo>
                  <a:cubicBezTo>
                    <a:pt x="31187" y="907"/>
                    <a:pt x="31455" y="1129"/>
                    <a:pt x="31760" y="1129"/>
                  </a:cubicBezTo>
                  <a:cubicBezTo>
                    <a:pt x="31768" y="1129"/>
                    <a:pt x="31775" y="1128"/>
                    <a:pt x="31783" y="1128"/>
                  </a:cubicBezTo>
                  <a:cubicBezTo>
                    <a:pt x="32086" y="1094"/>
                    <a:pt x="32311" y="836"/>
                    <a:pt x="32300" y="521"/>
                  </a:cubicBezTo>
                  <a:cubicBezTo>
                    <a:pt x="32268" y="217"/>
                    <a:pt x="32021" y="1"/>
                    <a:pt x="31751" y="1"/>
                  </a:cubicBezTo>
                  <a:close/>
                  <a:moveTo>
                    <a:pt x="580" y="6860"/>
                  </a:moveTo>
                  <a:cubicBezTo>
                    <a:pt x="567" y="6860"/>
                    <a:pt x="553" y="6861"/>
                    <a:pt x="540" y="6862"/>
                  </a:cubicBezTo>
                  <a:cubicBezTo>
                    <a:pt x="225" y="6884"/>
                    <a:pt x="0" y="7154"/>
                    <a:pt x="23" y="7458"/>
                  </a:cubicBezTo>
                  <a:cubicBezTo>
                    <a:pt x="45" y="7765"/>
                    <a:pt x="302" y="7986"/>
                    <a:pt x="597" y="7986"/>
                  </a:cubicBezTo>
                  <a:cubicBezTo>
                    <a:pt x="604" y="7986"/>
                    <a:pt x="611" y="7986"/>
                    <a:pt x="619" y="7986"/>
                  </a:cubicBezTo>
                  <a:cubicBezTo>
                    <a:pt x="933" y="7952"/>
                    <a:pt x="1158" y="7683"/>
                    <a:pt x="1147" y="7379"/>
                  </a:cubicBezTo>
                  <a:cubicBezTo>
                    <a:pt x="1115" y="7089"/>
                    <a:pt x="867" y="6860"/>
                    <a:pt x="580" y="6860"/>
                  </a:cubicBezTo>
                  <a:close/>
                  <a:moveTo>
                    <a:pt x="32715" y="26671"/>
                  </a:moveTo>
                  <a:cubicBezTo>
                    <a:pt x="32708" y="26671"/>
                    <a:pt x="32701" y="26671"/>
                    <a:pt x="32693" y="26671"/>
                  </a:cubicBezTo>
                  <a:cubicBezTo>
                    <a:pt x="32379" y="26705"/>
                    <a:pt x="32142" y="26963"/>
                    <a:pt x="32176" y="27278"/>
                  </a:cubicBezTo>
                  <a:cubicBezTo>
                    <a:pt x="32197" y="27573"/>
                    <a:pt x="32435" y="27798"/>
                    <a:pt x="32714" y="27798"/>
                  </a:cubicBezTo>
                  <a:cubicBezTo>
                    <a:pt x="32733" y="27798"/>
                    <a:pt x="32753" y="27797"/>
                    <a:pt x="32772" y="27795"/>
                  </a:cubicBezTo>
                  <a:cubicBezTo>
                    <a:pt x="33087" y="27773"/>
                    <a:pt x="33323" y="27503"/>
                    <a:pt x="33300" y="27199"/>
                  </a:cubicBezTo>
                  <a:cubicBezTo>
                    <a:pt x="33268" y="26892"/>
                    <a:pt x="33010" y="26671"/>
                    <a:pt x="32715" y="26671"/>
                  </a:cubicBezTo>
                  <a:close/>
                  <a:moveTo>
                    <a:pt x="7078" y="27488"/>
                  </a:moveTo>
                  <a:cubicBezTo>
                    <a:pt x="7057" y="27488"/>
                    <a:pt x="7036" y="27489"/>
                    <a:pt x="7016" y="27492"/>
                  </a:cubicBezTo>
                  <a:cubicBezTo>
                    <a:pt x="6712" y="27514"/>
                    <a:pt x="6487" y="27784"/>
                    <a:pt x="6498" y="28099"/>
                  </a:cubicBezTo>
                  <a:cubicBezTo>
                    <a:pt x="6520" y="28395"/>
                    <a:pt x="6778" y="28616"/>
                    <a:pt x="7083" y="28616"/>
                  </a:cubicBezTo>
                  <a:cubicBezTo>
                    <a:pt x="7090" y="28616"/>
                    <a:pt x="7098" y="28616"/>
                    <a:pt x="7105" y="28616"/>
                  </a:cubicBezTo>
                  <a:cubicBezTo>
                    <a:pt x="7409" y="28582"/>
                    <a:pt x="7634" y="28324"/>
                    <a:pt x="7623" y="28009"/>
                  </a:cubicBezTo>
                  <a:cubicBezTo>
                    <a:pt x="7591" y="27704"/>
                    <a:pt x="7364" y="27488"/>
                    <a:pt x="7078" y="27488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794875" y="4664550"/>
              <a:ext cx="134375" cy="144775"/>
            </a:xfrm>
            <a:custGeom>
              <a:avLst/>
              <a:gdLst/>
              <a:ahLst/>
              <a:cxnLst/>
              <a:rect l="l" t="t" r="r" b="b"/>
              <a:pathLst>
                <a:path w="5375" h="5791" extrusionOk="0">
                  <a:moveTo>
                    <a:pt x="1741" y="0"/>
                  </a:moveTo>
                  <a:cubicBezTo>
                    <a:pt x="1481" y="0"/>
                    <a:pt x="1246" y="169"/>
                    <a:pt x="1170" y="434"/>
                  </a:cubicBezTo>
                  <a:lnTo>
                    <a:pt x="91" y="4380"/>
                  </a:lnTo>
                  <a:cubicBezTo>
                    <a:pt x="1" y="4707"/>
                    <a:pt x="192" y="5021"/>
                    <a:pt x="507" y="5111"/>
                  </a:cubicBezTo>
                  <a:lnTo>
                    <a:pt x="3149" y="5775"/>
                  </a:lnTo>
                  <a:cubicBezTo>
                    <a:pt x="3196" y="5785"/>
                    <a:pt x="3243" y="5790"/>
                    <a:pt x="3289" y="5790"/>
                  </a:cubicBezTo>
                  <a:cubicBezTo>
                    <a:pt x="3538" y="5790"/>
                    <a:pt x="3760" y="5641"/>
                    <a:pt x="3846" y="5404"/>
                  </a:cubicBezTo>
                  <a:lnTo>
                    <a:pt x="5251" y="1536"/>
                  </a:lnTo>
                  <a:cubicBezTo>
                    <a:pt x="5375" y="1221"/>
                    <a:pt x="5195" y="862"/>
                    <a:pt x="4857" y="783"/>
                  </a:cubicBezTo>
                  <a:lnTo>
                    <a:pt x="1889" y="18"/>
                  </a:lnTo>
                  <a:cubicBezTo>
                    <a:pt x="1840" y="6"/>
                    <a:pt x="1790" y="0"/>
                    <a:pt x="1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310625" y="4338975"/>
              <a:ext cx="110200" cy="33475"/>
            </a:xfrm>
            <a:custGeom>
              <a:avLst/>
              <a:gdLst/>
              <a:ahLst/>
              <a:cxnLst/>
              <a:rect l="l" t="t" r="r" b="b"/>
              <a:pathLst>
                <a:path w="4408" h="1339" extrusionOk="0">
                  <a:moveTo>
                    <a:pt x="4408" y="0"/>
                  </a:moveTo>
                  <a:lnTo>
                    <a:pt x="1" y="113"/>
                  </a:lnTo>
                  <a:lnTo>
                    <a:pt x="776" y="1338"/>
                  </a:lnTo>
                  <a:lnTo>
                    <a:pt x="44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1119225" y="4344025"/>
              <a:ext cx="99525" cy="35150"/>
            </a:xfrm>
            <a:custGeom>
              <a:avLst/>
              <a:gdLst/>
              <a:ahLst/>
              <a:cxnLst/>
              <a:rect l="l" t="t" r="r" b="b"/>
              <a:pathLst>
                <a:path w="3981" h="1406" extrusionOk="0">
                  <a:moveTo>
                    <a:pt x="3980" y="1"/>
                  </a:moveTo>
                  <a:lnTo>
                    <a:pt x="0" y="102"/>
                  </a:lnTo>
                  <a:lnTo>
                    <a:pt x="214" y="1406"/>
                  </a:lnTo>
                  <a:lnTo>
                    <a:pt x="3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924725" y="4348800"/>
              <a:ext cx="106000" cy="43325"/>
            </a:xfrm>
            <a:custGeom>
              <a:avLst/>
              <a:gdLst/>
              <a:ahLst/>
              <a:cxnLst/>
              <a:rect l="l" t="t" r="r" b="b"/>
              <a:pathLst>
                <a:path w="4240" h="1733" extrusionOk="0">
                  <a:moveTo>
                    <a:pt x="4239" y="1"/>
                  </a:moveTo>
                  <a:lnTo>
                    <a:pt x="1" y="102"/>
                  </a:lnTo>
                  <a:lnTo>
                    <a:pt x="3654" y="1732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809775" y="4792875"/>
              <a:ext cx="66350" cy="36575"/>
            </a:xfrm>
            <a:custGeom>
              <a:avLst/>
              <a:gdLst/>
              <a:ahLst/>
              <a:cxnLst/>
              <a:rect l="l" t="t" r="r" b="b"/>
              <a:pathLst>
                <a:path w="2654" h="1463" extrusionOk="0">
                  <a:moveTo>
                    <a:pt x="1" y="1"/>
                  </a:moveTo>
                  <a:lnTo>
                    <a:pt x="2384" y="1462"/>
                  </a:lnTo>
                  <a:lnTo>
                    <a:pt x="2654" y="6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1190625" y="4806925"/>
              <a:ext cx="73650" cy="27850"/>
            </a:xfrm>
            <a:custGeom>
              <a:avLst/>
              <a:gdLst/>
              <a:ahLst/>
              <a:cxnLst/>
              <a:rect l="l" t="t" r="r" b="b"/>
              <a:pathLst>
                <a:path w="2946" h="1114" extrusionOk="0">
                  <a:moveTo>
                    <a:pt x="2946" y="1"/>
                  </a:moveTo>
                  <a:lnTo>
                    <a:pt x="0" y="214"/>
                  </a:lnTo>
                  <a:lnTo>
                    <a:pt x="135" y="1114"/>
                  </a:lnTo>
                  <a:lnTo>
                    <a:pt x="2946" y="1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158000" y="4675600"/>
              <a:ext cx="117250" cy="136450"/>
            </a:xfrm>
            <a:custGeom>
              <a:avLst/>
              <a:gdLst/>
              <a:ahLst/>
              <a:cxnLst/>
              <a:rect l="l" t="t" r="r" b="b"/>
              <a:pathLst>
                <a:path w="4690" h="5458" extrusionOk="0">
                  <a:moveTo>
                    <a:pt x="3692" y="1"/>
                  </a:moveTo>
                  <a:cubicBezTo>
                    <a:pt x="3672" y="1"/>
                    <a:pt x="3652" y="2"/>
                    <a:pt x="3632" y="4"/>
                  </a:cubicBezTo>
                  <a:lnTo>
                    <a:pt x="586" y="240"/>
                  </a:lnTo>
                  <a:cubicBezTo>
                    <a:pt x="237" y="273"/>
                    <a:pt x="1" y="588"/>
                    <a:pt x="68" y="926"/>
                  </a:cubicBezTo>
                  <a:lnTo>
                    <a:pt x="788" y="4973"/>
                  </a:lnTo>
                  <a:cubicBezTo>
                    <a:pt x="841" y="5261"/>
                    <a:pt x="1077" y="5458"/>
                    <a:pt x="1360" y="5458"/>
                  </a:cubicBezTo>
                  <a:cubicBezTo>
                    <a:pt x="1376" y="5458"/>
                    <a:pt x="1391" y="5457"/>
                    <a:pt x="1406" y="5456"/>
                  </a:cubicBezTo>
                  <a:lnTo>
                    <a:pt x="4116" y="5254"/>
                  </a:lnTo>
                  <a:cubicBezTo>
                    <a:pt x="4453" y="5231"/>
                    <a:pt x="4689" y="4928"/>
                    <a:pt x="4667" y="4613"/>
                  </a:cubicBezTo>
                  <a:lnTo>
                    <a:pt x="4273" y="532"/>
                  </a:lnTo>
                  <a:cubicBezTo>
                    <a:pt x="4241" y="237"/>
                    <a:pt x="3992" y="1"/>
                    <a:pt x="3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1530425" y="4732175"/>
              <a:ext cx="63250" cy="39650"/>
            </a:xfrm>
            <a:custGeom>
              <a:avLst/>
              <a:gdLst/>
              <a:ahLst/>
              <a:cxnLst/>
              <a:rect l="l" t="t" r="r" b="b"/>
              <a:pathLst>
                <a:path w="2530" h="1586" extrusionOk="0">
                  <a:moveTo>
                    <a:pt x="2530" y="0"/>
                  </a:moveTo>
                  <a:lnTo>
                    <a:pt x="0" y="1068"/>
                  </a:lnTo>
                  <a:lnTo>
                    <a:pt x="259" y="1586"/>
                  </a:lnTo>
                  <a:lnTo>
                    <a:pt x="2530" y="0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28"/>
          <p:cNvGrpSpPr/>
          <p:nvPr/>
        </p:nvGrpSpPr>
        <p:grpSpPr>
          <a:xfrm rot="1086812">
            <a:off x="7682544" y="4098383"/>
            <a:ext cx="1081472" cy="1412749"/>
            <a:chOff x="4062275" y="5769925"/>
            <a:chExt cx="999200" cy="1305275"/>
          </a:xfrm>
        </p:grpSpPr>
        <p:sp>
          <p:nvSpPr>
            <p:cNvPr id="759" name="Google Shape;759;p28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0268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8"/>
          <p:cNvSpPr txBox="1">
            <a:spLocks noGrp="1"/>
          </p:cNvSpPr>
          <p:nvPr>
            <p:ph type="ctrTitle"/>
          </p:nvPr>
        </p:nvSpPr>
        <p:spPr>
          <a:xfrm>
            <a:off x="1877635" y="1566584"/>
            <a:ext cx="5746531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CO" sz="3000" dirty="0" smtClean="0">
                <a:latin typeface="Montserrat ExtraBold"/>
                <a:sym typeface="Montserrat ExtraBold"/>
              </a:rPr>
              <a:t>Speechless = Sin palabras</a:t>
            </a:r>
            <a:br>
              <a:rPr lang="es-CO" sz="3000" dirty="0" smtClean="0">
                <a:latin typeface="Montserrat ExtraBold"/>
                <a:sym typeface="Montserrat ExtraBold"/>
              </a:rPr>
            </a:br>
            <a:r>
              <a:rPr lang="es-CO" sz="3000" dirty="0" smtClean="0">
                <a:latin typeface="Montserrat ExtraBold"/>
                <a:sym typeface="Montserrat ExtraBold"/>
              </a:rPr>
              <a:t/>
            </a:r>
            <a:br>
              <a:rPr lang="es-CO" sz="3000" dirty="0" smtClean="0">
                <a:latin typeface="Montserrat ExtraBold"/>
                <a:sym typeface="Montserrat ExtraBold"/>
              </a:rPr>
            </a:br>
            <a:r>
              <a:rPr lang="es-CO" sz="3000" dirty="0" smtClean="0">
                <a:latin typeface="Montserrat ExtraBold"/>
                <a:sym typeface="Montserrat ExtraBold"/>
              </a:rPr>
              <a:t>I am spechless</a:t>
            </a:r>
            <a:endParaRPr sz="3000" dirty="0"/>
          </a:p>
        </p:txBody>
      </p:sp>
      <p:grpSp>
        <p:nvGrpSpPr>
          <p:cNvPr id="758" name="Google Shape;758;p28"/>
          <p:cNvGrpSpPr/>
          <p:nvPr/>
        </p:nvGrpSpPr>
        <p:grpSpPr>
          <a:xfrm rot="1086812">
            <a:off x="7682544" y="4098383"/>
            <a:ext cx="1081472" cy="1412749"/>
            <a:chOff x="4062275" y="5769925"/>
            <a:chExt cx="999200" cy="1305275"/>
          </a:xfrm>
        </p:grpSpPr>
        <p:sp>
          <p:nvSpPr>
            <p:cNvPr id="759" name="Google Shape;759;p28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0691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8"/>
          <p:cNvSpPr txBox="1">
            <a:spLocks noGrp="1"/>
          </p:cNvSpPr>
          <p:nvPr>
            <p:ph type="ctrTitle"/>
          </p:nvPr>
        </p:nvSpPr>
        <p:spPr>
          <a:xfrm>
            <a:off x="3205905" y="2064301"/>
            <a:ext cx="53610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ontserrat ExtraBold"/>
                <a:sym typeface="Montserrat ExtraBold"/>
              </a:rPr>
              <a:t>Would you like to go to the cinema?</a:t>
            </a:r>
            <a:endParaRPr dirty="0"/>
          </a:p>
        </p:txBody>
      </p:sp>
      <p:sp>
        <p:nvSpPr>
          <p:cNvPr id="695" name="Google Shape;695;p28"/>
          <p:cNvSpPr/>
          <p:nvPr/>
        </p:nvSpPr>
        <p:spPr>
          <a:xfrm>
            <a:off x="2344425" y="7682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28"/>
          <p:cNvGrpSpPr/>
          <p:nvPr/>
        </p:nvGrpSpPr>
        <p:grpSpPr>
          <a:xfrm>
            <a:off x="6547825" y="396713"/>
            <a:ext cx="285575" cy="285575"/>
            <a:chOff x="5719425" y="7613975"/>
            <a:chExt cx="285575" cy="285575"/>
          </a:xfrm>
        </p:grpSpPr>
        <p:sp>
          <p:nvSpPr>
            <p:cNvPr id="697" name="Google Shape;697;p28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28"/>
          <p:cNvGrpSpPr/>
          <p:nvPr/>
        </p:nvGrpSpPr>
        <p:grpSpPr>
          <a:xfrm>
            <a:off x="7959625" y="3430788"/>
            <a:ext cx="212225" cy="212525"/>
            <a:chOff x="5462525" y="6910750"/>
            <a:chExt cx="212225" cy="212525"/>
          </a:xfrm>
        </p:grpSpPr>
        <p:sp>
          <p:nvSpPr>
            <p:cNvPr id="706" name="Google Shape;706;p28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8"/>
          <p:cNvSpPr/>
          <p:nvPr/>
        </p:nvSpPr>
        <p:spPr>
          <a:xfrm>
            <a:off x="4676350" y="4051300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8"/>
          <p:cNvSpPr/>
          <p:nvPr/>
        </p:nvSpPr>
        <p:spPr>
          <a:xfrm>
            <a:off x="1818675" y="2053734"/>
            <a:ext cx="285578" cy="290651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28"/>
          <p:cNvGrpSpPr/>
          <p:nvPr/>
        </p:nvGrpSpPr>
        <p:grpSpPr>
          <a:xfrm rot="-230852">
            <a:off x="-183737" y="1866976"/>
            <a:ext cx="3049120" cy="4603370"/>
            <a:chOff x="660825" y="3244525"/>
            <a:chExt cx="1345175" cy="2030950"/>
          </a:xfrm>
        </p:grpSpPr>
        <p:sp>
          <p:nvSpPr>
            <p:cNvPr id="717" name="Google Shape;717;p28"/>
            <p:cNvSpPr/>
            <p:nvPr/>
          </p:nvSpPr>
          <p:spPr>
            <a:xfrm>
              <a:off x="1282250" y="4272650"/>
              <a:ext cx="504250" cy="902225"/>
            </a:xfrm>
            <a:custGeom>
              <a:avLst/>
              <a:gdLst/>
              <a:ahLst/>
              <a:cxnLst/>
              <a:rect l="l" t="t" r="r" b="b"/>
              <a:pathLst>
                <a:path w="20170" h="36089" extrusionOk="0">
                  <a:moveTo>
                    <a:pt x="4385" y="0"/>
                  </a:moveTo>
                  <a:lnTo>
                    <a:pt x="0" y="315"/>
                  </a:lnTo>
                  <a:lnTo>
                    <a:pt x="18550" y="36088"/>
                  </a:lnTo>
                  <a:lnTo>
                    <a:pt x="20169" y="35964"/>
                  </a:lnTo>
                  <a:lnTo>
                    <a:pt x="43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1460425" y="4609875"/>
              <a:ext cx="146475" cy="149000"/>
            </a:xfrm>
            <a:custGeom>
              <a:avLst/>
              <a:gdLst/>
              <a:ahLst/>
              <a:cxnLst/>
              <a:rect l="l" t="t" r="r" b="b"/>
              <a:pathLst>
                <a:path w="5859" h="5960" extrusionOk="0">
                  <a:moveTo>
                    <a:pt x="3488" y="1"/>
                  </a:moveTo>
                  <a:cubicBezTo>
                    <a:pt x="3412" y="1"/>
                    <a:pt x="3335" y="16"/>
                    <a:pt x="3261" y="47"/>
                  </a:cubicBezTo>
                  <a:lnTo>
                    <a:pt x="451" y="1239"/>
                  </a:lnTo>
                  <a:cubicBezTo>
                    <a:pt x="125" y="1385"/>
                    <a:pt x="1" y="1756"/>
                    <a:pt x="169" y="2071"/>
                  </a:cubicBezTo>
                  <a:lnTo>
                    <a:pt x="2148" y="5668"/>
                  </a:lnTo>
                  <a:cubicBezTo>
                    <a:pt x="2256" y="5850"/>
                    <a:pt x="2455" y="5959"/>
                    <a:pt x="2664" y="5959"/>
                  </a:cubicBezTo>
                  <a:cubicBezTo>
                    <a:pt x="2739" y="5959"/>
                    <a:pt x="2816" y="5945"/>
                    <a:pt x="2890" y="5915"/>
                  </a:cubicBezTo>
                  <a:lnTo>
                    <a:pt x="5408" y="4870"/>
                  </a:lnTo>
                  <a:cubicBezTo>
                    <a:pt x="5723" y="4735"/>
                    <a:pt x="5858" y="4375"/>
                    <a:pt x="5723" y="4083"/>
                  </a:cubicBezTo>
                  <a:lnTo>
                    <a:pt x="4037" y="339"/>
                  </a:lnTo>
                  <a:cubicBezTo>
                    <a:pt x="3928" y="129"/>
                    <a:pt x="3712" y="1"/>
                    <a:pt x="34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1109100" y="4279375"/>
              <a:ext cx="201000" cy="996100"/>
            </a:xfrm>
            <a:custGeom>
              <a:avLst/>
              <a:gdLst/>
              <a:ahLst/>
              <a:cxnLst/>
              <a:rect l="l" t="t" r="r" b="b"/>
              <a:pathLst>
                <a:path w="8040" h="39844" extrusionOk="0">
                  <a:moveTo>
                    <a:pt x="1" y="1"/>
                  </a:moveTo>
                  <a:lnTo>
                    <a:pt x="6094" y="39844"/>
                  </a:lnTo>
                  <a:lnTo>
                    <a:pt x="8039" y="39732"/>
                  </a:lnTo>
                  <a:lnTo>
                    <a:pt x="4239" y="11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86675" y="4298225"/>
              <a:ext cx="360900" cy="959000"/>
            </a:xfrm>
            <a:custGeom>
              <a:avLst/>
              <a:gdLst/>
              <a:ahLst/>
              <a:cxnLst/>
              <a:rect l="l" t="t" r="r" b="b"/>
              <a:pathLst>
                <a:path w="14436" h="38360" extrusionOk="0">
                  <a:moveTo>
                    <a:pt x="14436" y="0"/>
                  </a:moveTo>
                  <a:lnTo>
                    <a:pt x="10062" y="382"/>
                  </a:lnTo>
                  <a:lnTo>
                    <a:pt x="0" y="38359"/>
                  </a:lnTo>
                  <a:lnTo>
                    <a:pt x="1619" y="38224"/>
                  </a:lnTo>
                  <a:lnTo>
                    <a:pt x="14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739500" y="3465900"/>
              <a:ext cx="231625" cy="205225"/>
            </a:xfrm>
            <a:custGeom>
              <a:avLst/>
              <a:gdLst/>
              <a:ahLst/>
              <a:cxnLst/>
              <a:rect l="l" t="t" r="r" b="b"/>
              <a:pathLst>
                <a:path w="9265" h="8209" extrusionOk="0">
                  <a:moveTo>
                    <a:pt x="4625" y="0"/>
                  </a:moveTo>
                  <a:cubicBezTo>
                    <a:pt x="3756" y="0"/>
                    <a:pt x="2880" y="276"/>
                    <a:pt x="2137" y="848"/>
                  </a:cubicBezTo>
                  <a:cubicBezTo>
                    <a:pt x="338" y="2230"/>
                    <a:pt x="1" y="4805"/>
                    <a:pt x="1372" y="6604"/>
                  </a:cubicBezTo>
                  <a:cubicBezTo>
                    <a:pt x="2182" y="7656"/>
                    <a:pt x="3399" y="8208"/>
                    <a:pt x="4630" y="8208"/>
                  </a:cubicBezTo>
                  <a:cubicBezTo>
                    <a:pt x="5502" y="8208"/>
                    <a:pt x="6382" y="7931"/>
                    <a:pt x="7129" y="7357"/>
                  </a:cubicBezTo>
                  <a:cubicBezTo>
                    <a:pt x="8927" y="5985"/>
                    <a:pt x="9265" y="3411"/>
                    <a:pt x="7893" y="1612"/>
                  </a:cubicBezTo>
                  <a:cubicBezTo>
                    <a:pt x="7082" y="556"/>
                    <a:pt x="5860" y="0"/>
                    <a:pt x="4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661100" y="3374650"/>
              <a:ext cx="388725" cy="387900"/>
            </a:xfrm>
            <a:custGeom>
              <a:avLst/>
              <a:gdLst/>
              <a:ahLst/>
              <a:cxnLst/>
              <a:rect l="l" t="t" r="r" b="b"/>
              <a:pathLst>
                <a:path w="15549" h="15516" extrusionOk="0">
                  <a:moveTo>
                    <a:pt x="7317" y="1214"/>
                  </a:moveTo>
                  <a:cubicBezTo>
                    <a:pt x="7329" y="1214"/>
                    <a:pt x="7341" y="1214"/>
                    <a:pt x="7353" y="1215"/>
                  </a:cubicBezTo>
                  <a:lnTo>
                    <a:pt x="8275" y="1215"/>
                  </a:lnTo>
                  <a:cubicBezTo>
                    <a:pt x="8837" y="1215"/>
                    <a:pt x="9264" y="1721"/>
                    <a:pt x="9152" y="2260"/>
                  </a:cubicBezTo>
                  <a:lnTo>
                    <a:pt x="8668" y="4655"/>
                  </a:lnTo>
                  <a:cubicBezTo>
                    <a:pt x="8592" y="5046"/>
                    <a:pt x="8243" y="5353"/>
                    <a:pt x="7844" y="5353"/>
                  </a:cubicBezTo>
                  <a:cubicBezTo>
                    <a:pt x="7831" y="5353"/>
                    <a:pt x="7817" y="5353"/>
                    <a:pt x="7803" y="5352"/>
                  </a:cubicBezTo>
                  <a:cubicBezTo>
                    <a:pt x="7375" y="5352"/>
                    <a:pt x="7016" y="5060"/>
                    <a:pt x="6948" y="4644"/>
                  </a:cubicBezTo>
                  <a:lnTo>
                    <a:pt x="6476" y="2249"/>
                  </a:lnTo>
                  <a:cubicBezTo>
                    <a:pt x="6388" y="1710"/>
                    <a:pt x="6774" y="1214"/>
                    <a:pt x="7317" y="1214"/>
                  </a:cubicBezTo>
                  <a:close/>
                  <a:moveTo>
                    <a:pt x="4146" y="2531"/>
                  </a:moveTo>
                  <a:cubicBezTo>
                    <a:pt x="4426" y="2531"/>
                    <a:pt x="4704" y="2666"/>
                    <a:pt x="4879" y="2924"/>
                  </a:cubicBezTo>
                  <a:lnTo>
                    <a:pt x="6229" y="4947"/>
                  </a:lnTo>
                  <a:cubicBezTo>
                    <a:pt x="6453" y="5296"/>
                    <a:pt x="6408" y="5768"/>
                    <a:pt x="6116" y="6060"/>
                  </a:cubicBezTo>
                  <a:cubicBezTo>
                    <a:pt x="5950" y="6226"/>
                    <a:pt x="5725" y="6313"/>
                    <a:pt x="5499" y="6313"/>
                  </a:cubicBezTo>
                  <a:cubicBezTo>
                    <a:pt x="5327" y="6313"/>
                    <a:pt x="5153" y="6263"/>
                    <a:pt x="5003" y="6161"/>
                  </a:cubicBezTo>
                  <a:lnTo>
                    <a:pt x="2991" y="4790"/>
                  </a:lnTo>
                  <a:cubicBezTo>
                    <a:pt x="2530" y="4486"/>
                    <a:pt x="2474" y="3834"/>
                    <a:pt x="2867" y="3441"/>
                  </a:cubicBezTo>
                  <a:lnTo>
                    <a:pt x="3530" y="2789"/>
                  </a:lnTo>
                  <a:cubicBezTo>
                    <a:pt x="3704" y="2615"/>
                    <a:pt x="3926" y="2531"/>
                    <a:pt x="4146" y="2531"/>
                  </a:cubicBezTo>
                  <a:close/>
                  <a:moveTo>
                    <a:pt x="11485" y="2549"/>
                  </a:moveTo>
                  <a:cubicBezTo>
                    <a:pt x="11710" y="2549"/>
                    <a:pt x="11939" y="2635"/>
                    <a:pt x="12120" y="2811"/>
                  </a:cubicBezTo>
                  <a:lnTo>
                    <a:pt x="12772" y="3474"/>
                  </a:lnTo>
                  <a:cubicBezTo>
                    <a:pt x="13165" y="3868"/>
                    <a:pt x="13098" y="4509"/>
                    <a:pt x="12637" y="4824"/>
                  </a:cubicBezTo>
                  <a:lnTo>
                    <a:pt x="10613" y="6173"/>
                  </a:lnTo>
                  <a:cubicBezTo>
                    <a:pt x="10466" y="6272"/>
                    <a:pt x="10298" y="6320"/>
                    <a:pt x="10130" y="6320"/>
                  </a:cubicBezTo>
                  <a:cubicBezTo>
                    <a:pt x="9899" y="6320"/>
                    <a:pt x="9669" y="6229"/>
                    <a:pt x="9500" y="6060"/>
                  </a:cubicBezTo>
                  <a:cubicBezTo>
                    <a:pt x="9219" y="5768"/>
                    <a:pt x="9163" y="5296"/>
                    <a:pt x="9399" y="4947"/>
                  </a:cubicBezTo>
                  <a:lnTo>
                    <a:pt x="10759" y="2935"/>
                  </a:lnTo>
                  <a:cubicBezTo>
                    <a:pt x="10933" y="2680"/>
                    <a:pt x="11207" y="2549"/>
                    <a:pt x="11485" y="2549"/>
                  </a:cubicBezTo>
                  <a:close/>
                  <a:moveTo>
                    <a:pt x="2127" y="6402"/>
                  </a:moveTo>
                  <a:cubicBezTo>
                    <a:pt x="2186" y="6402"/>
                    <a:pt x="2245" y="6408"/>
                    <a:pt x="2305" y="6420"/>
                  </a:cubicBezTo>
                  <a:lnTo>
                    <a:pt x="4700" y="6903"/>
                  </a:lnTo>
                  <a:cubicBezTo>
                    <a:pt x="5104" y="6982"/>
                    <a:pt x="5408" y="7353"/>
                    <a:pt x="5397" y="7769"/>
                  </a:cubicBezTo>
                  <a:cubicBezTo>
                    <a:pt x="5397" y="8196"/>
                    <a:pt x="5104" y="8556"/>
                    <a:pt x="4677" y="8623"/>
                  </a:cubicBezTo>
                  <a:lnTo>
                    <a:pt x="2294" y="9096"/>
                  </a:lnTo>
                  <a:cubicBezTo>
                    <a:pt x="2249" y="9102"/>
                    <a:pt x="2204" y="9105"/>
                    <a:pt x="2159" y="9105"/>
                  </a:cubicBezTo>
                  <a:cubicBezTo>
                    <a:pt x="1673" y="9105"/>
                    <a:pt x="1248" y="8723"/>
                    <a:pt x="1248" y="8208"/>
                  </a:cubicBezTo>
                  <a:lnTo>
                    <a:pt x="1248" y="7274"/>
                  </a:lnTo>
                  <a:cubicBezTo>
                    <a:pt x="1248" y="6793"/>
                    <a:pt x="1650" y="6402"/>
                    <a:pt x="2127" y="6402"/>
                  </a:cubicBezTo>
                  <a:close/>
                  <a:moveTo>
                    <a:pt x="13476" y="6419"/>
                  </a:moveTo>
                  <a:cubicBezTo>
                    <a:pt x="13964" y="6419"/>
                    <a:pt x="14378" y="6799"/>
                    <a:pt x="14368" y="7308"/>
                  </a:cubicBezTo>
                  <a:lnTo>
                    <a:pt x="14368" y="8241"/>
                  </a:lnTo>
                  <a:cubicBezTo>
                    <a:pt x="14348" y="8741"/>
                    <a:pt x="13946" y="9125"/>
                    <a:pt x="13486" y="9125"/>
                  </a:cubicBezTo>
                  <a:cubicBezTo>
                    <a:pt x="13428" y="9125"/>
                    <a:pt x="13370" y="9119"/>
                    <a:pt x="13311" y="9107"/>
                  </a:cubicBezTo>
                  <a:lnTo>
                    <a:pt x="10917" y="8635"/>
                  </a:lnTo>
                  <a:cubicBezTo>
                    <a:pt x="10512" y="8545"/>
                    <a:pt x="10197" y="8185"/>
                    <a:pt x="10220" y="7758"/>
                  </a:cubicBezTo>
                  <a:cubicBezTo>
                    <a:pt x="10220" y="7342"/>
                    <a:pt x="10512" y="6971"/>
                    <a:pt x="10939" y="6903"/>
                  </a:cubicBezTo>
                  <a:lnTo>
                    <a:pt x="13323" y="6431"/>
                  </a:lnTo>
                  <a:cubicBezTo>
                    <a:pt x="13374" y="6423"/>
                    <a:pt x="13426" y="6419"/>
                    <a:pt x="13476" y="6419"/>
                  </a:cubicBezTo>
                  <a:close/>
                  <a:moveTo>
                    <a:pt x="5486" y="9196"/>
                  </a:moveTo>
                  <a:cubicBezTo>
                    <a:pt x="5717" y="9196"/>
                    <a:pt x="5947" y="9286"/>
                    <a:pt x="6116" y="9455"/>
                  </a:cubicBezTo>
                  <a:cubicBezTo>
                    <a:pt x="6397" y="9759"/>
                    <a:pt x="6442" y="10231"/>
                    <a:pt x="6217" y="10568"/>
                  </a:cubicBezTo>
                  <a:lnTo>
                    <a:pt x="4846" y="12581"/>
                  </a:lnTo>
                  <a:cubicBezTo>
                    <a:pt x="4678" y="12835"/>
                    <a:pt x="4404" y="12967"/>
                    <a:pt x="4126" y="12967"/>
                  </a:cubicBezTo>
                  <a:cubicBezTo>
                    <a:pt x="3901" y="12967"/>
                    <a:pt x="3673" y="12881"/>
                    <a:pt x="3497" y="12704"/>
                  </a:cubicBezTo>
                  <a:lnTo>
                    <a:pt x="2845" y="12041"/>
                  </a:lnTo>
                  <a:cubicBezTo>
                    <a:pt x="2451" y="11648"/>
                    <a:pt x="2519" y="11007"/>
                    <a:pt x="2980" y="10692"/>
                  </a:cubicBezTo>
                  <a:lnTo>
                    <a:pt x="5003" y="9343"/>
                  </a:lnTo>
                  <a:cubicBezTo>
                    <a:pt x="5150" y="9244"/>
                    <a:pt x="5318" y="9196"/>
                    <a:pt x="5486" y="9196"/>
                  </a:cubicBezTo>
                  <a:close/>
                  <a:moveTo>
                    <a:pt x="10125" y="9205"/>
                  </a:moveTo>
                  <a:cubicBezTo>
                    <a:pt x="10298" y="9205"/>
                    <a:pt x="10472" y="9257"/>
                    <a:pt x="10624" y="9365"/>
                  </a:cubicBezTo>
                  <a:lnTo>
                    <a:pt x="12637" y="10726"/>
                  </a:lnTo>
                  <a:cubicBezTo>
                    <a:pt x="13086" y="11029"/>
                    <a:pt x="13154" y="11693"/>
                    <a:pt x="12760" y="12075"/>
                  </a:cubicBezTo>
                  <a:lnTo>
                    <a:pt x="12097" y="12738"/>
                  </a:lnTo>
                  <a:cubicBezTo>
                    <a:pt x="11926" y="12909"/>
                    <a:pt x="11708" y="12991"/>
                    <a:pt x="11491" y="12991"/>
                  </a:cubicBezTo>
                  <a:cubicBezTo>
                    <a:pt x="11208" y="12991"/>
                    <a:pt x="10926" y="12853"/>
                    <a:pt x="10748" y="12592"/>
                  </a:cubicBezTo>
                  <a:lnTo>
                    <a:pt x="9399" y="10568"/>
                  </a:lnTo>
                  <a:cubicBezTo>
                    <a:pt x="9163" y="10220"/>
                    <a:pt x="9219" y="9759"/>
                    <a:pt x="9511" y="9455"/>
                  </a:cubicBezTo>
                  <a:cubicBezTo>
                    <a:pt x="9682" y="9291"/>
                    <a:pt x="9902" y="9205"/>
                    <a:pt x="10125" y="9205"/>
                  </a:cubicBezTo>
                  <a:close/>
                  <a:moveTo>
                    <a:pt x="7791" y="10175"/>
                  </a:moveTo>
                  <a:cubicBezTo>
                    <a:pt x="7799" y="10175"/>
                    <a:pt x="7806" y="10175"/>
                    <a:pt x="7814" y="10175"/>
                  </a:cubicBezTo>
                  <a:cubicBezTo>
                    <a:pt x="8241" y="10175"/>
                    <a:pt x="8601" y="10467"/>
                    <a:pt x="8668" y="10894"/>
                  </a:cubicBezTo>
                  <a:lnTo>
                    <a:pt x="9140" y="13278"/>
                  </a:lnTo>
                  <a:cubicBezTo>
                    <a:pt x="9219" y="13817"/>
                    <a:pt x="8814" y="14323"/>
                    <a:pt x="8252" y="14323"/>
                  </a:cubicBezTo>
                  <a:lnTo>
                    <a:pt x="7319" y="14323"/>
                  </a:lnTo>
                  <a:cubicBezTo>
                    <a:pt x="6779" y="14323"/>
                    <a:pt x="6352" y="13817"/>
                    <a:pt x="6465" y="13267"/>
                  </a:cubicBezTo>
                  <a:lnTo>
                    <a:pt x="6948" y="10883"/>
                  </a:lnTo>
                  <a:cubicBezTo>
                    <a:pt x="7025" y="10475"/>
                    <a:pt x="7385" y="10175"/>
                    <a:pt x="7791" y="10175"/>
                  </a:cubicBezTo>
                  <a:close/>
                  <a:moveTo>
                    <a:pt x="7759" y="1"/>
                  </a:moveTo>
                  <a:cubicBezTo>
                    <a:pt x="3485" y="1"/>
                    <a:pt x="11" y="3470"/>
                    <a:pt x="11" y="7747"/>
                  </a:cubicBezTo>
                  <a:cubicBezTo>
                    <a:pt x="0" y="12030"/>
                    <a:pt x="3474" y="15515"/>
                    <a:pt x="7758" y="15515"/>
                  </a:cubicBezTo>
                  <a:cubicBezTo>
                    <a:pt x="7764" y="15515"/>
                    <a:pt x="7771" y="15515"/>
                    <a:pt x="7778" y="15515"/>
                  </a:cubicBezTo>
                  <a:cubicBezTo>
                    <a:pt x="12052" y="15515"/>
                    <a:pt x="15526" y="12045"/>
                    <a:pt x="15526" y="7769"/>
                  </a:cubicBezTo>
                  <a:cubicBezTo>
                    <a:pt x="15549" y="3497"/>
                    <a:pt x="12075" y="12"/>
                    <a:pt x="7780" y="1"/>
                  </a:cubicBezTo>
                  <a:cubicBezTo>
                    <a:pt x="7773" y="1"/>
                    <a:pt x="7766" y="1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830575" y="3543575"/>
              <a:ext cx="49775" cy="50050"/>
            </a:xfrm>
            <a:custGeom>
              <a:avLst/>
              <a:gdLst/>
              <a:ahLst/>
              <a:cxnLst/>
              <a:rect l="l" t="t" r="r" b="b"/>
              <a:pathLst>
                <a:path w="1991" h="2002" extrusionOk="0">
                  <a:moveTo>
                    <a:pt x="990" y="0"/>
                  </a:moveTo>
                  <a:cubicBezTo>
                    <a:pt x="450" y="0"/>
                    <a:pt x="0" y="450"/>
                    <a:pt x="0" y="1001"/>
                  </a:cubicBezTo>
                  <a:cubicBezTo>
                    <a:pt x="0" y="1552"/>
                    <a:pt x="450" y="2001"/>
                    <a:pt x="990" y="2001"/>
                  </a:cubicBezTo>
                  <a:cubicBezTo>
                    <a:pt x="1541" y="2001"/>
                    <a:pt x="1990" y="1552"/>
                    <a:pt x="1990" y="1001"/>
                  </a:cubicBezTo>
                  <a:cubicBezTo>
                    <a:pt x="1990" y="450"/>
                    <a:pt x="1541" y="0"/>
                    <a:pt x="990" y="0"/>
                  </a:cubicBezTo>
                  <a:close/>
                </a:path>
              </a:pathLst>
            </a:custGeom>
            <a:solidFill>
              <a:srgbClr val="75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840400" y="3553400"/>
              <a:ext cx="30100" cy="30375"/>
            </a:xfrm>
            <a:custGeom>
              <a:avLst/>
              <a:gdLst/>
              <a:ahLst/>
              <a:cxnLst/>
              <a:rect l="l" t="t" r="r" b="b"/>
              <a:pathLst>
                <a:path w="1204" h="1215" extrusionOk="0">
                  <a:moveTo>
                    <a:pt x="597" y="1"/>
                  </a:moveTo>
                  <a:cubicBezTo>
                    <a:pt x="260" y="1"/>
                    <a:pt x="1" y="271"/>
                    <a:pt x="1" y="608"/>
                  </a:cubicBezTo>
                  <a:cubicBezTo>
                    <a:pt x="1" y="945"/>
                    <a:pt x="260" y="1215"/>
                    <a:pt x="597" y="1215"/>
                  </a:cubicBezTo>
                  <a:cubicBezTo>
                    <a:pt x="934" y="1215"/>
                    <a:pt x="1204" y="945"/>
                    <a:pt x="1204" y="608"/>
                  </a:cubicBezTo>
                  <a:cubicBezTo>
                    <a:pt x="1204" y="282"/>
                    <a:pt x="934" y="1"/>
                    <a:pt x="597" y="1"/>
                  </a:cubicBez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903925" y="3393650"/>
              <a:ext cx="78725" cy="48200"/>
            </a:xfrm>
            <a:custGeom>
              <a:avLst/>
              <a:gdLst/>
              <a:ahLst/>
              <a:cxnLst/>
              <a:rect l="l" t="t" r="r" b="b"/>
              <a:pathLst>
                <a:path w="3149" h="1928" extrusionOk="0">
                  <a:moveTo>
                    <a:pt x="156" y="0"/>
                  </a:moveTo>
                  <a:cubicBezTo>
                    <a:pt x="88" y="0"/>
                    <a:pt x="22" y="52"/>
                    <a:pt x="12" y="129"/>
                  </a:cubicBezTo>
                  <a:cubicBezTo>
                    <a:pt x="1" y="207"/>
                    <a:pt x="57" y="297"/>
                    <a:pt x="136" y="309"/>
                  </a:cubicBezTo>
                  <a:cubicBezTo>
                    <a:pt x="158" y="309"/>
                    <a:pt x="1485" y="578"/>
                    <a:pt x="2845" y="1883"/>
                  </a:cubicBezTo>
                  <a:cubicBezTo>
                    <a:pt x="2879" y="1916"/>
                    <a:pt x="2924" y="1927"/>
                    <a:pt x="2969" y="1927"/>
                  </a:cubicBezTo>
                  <a:cubicBezTo>
                    <a:pt x="3002" y="1927"/>
                    <a:pt x="3047" y="1916"/>
                    <a:pt x="3081" y="1883"/>
                  </a:cubicBezTo>
                  <a:cubicBezTo>
                    <a:pt x="3149" y="1826"/>
                    <a:pt x="3149" y="1714"/>
                    <a:pt x="3081" y="1658"/>
                  </a:cubicBezTo>
                  <a:cubicBezTo>
                    <a:pt x="1631" y="286"/>
                    <a:pt x="248" y="16"/>
                    <a:pt x="192" y="5"/>
                  </a:cubicBezTo>
                  <a:cubicBezTo>
                    <a:pt x="180" y="2"/>
                    <a:pt x="168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728275" y="3694875"/>
              <a:ext cx="62425" cy="43775"/>
            </a:xfrm>
            <a:custGeom>
              <a:avLst/>
              <a:gdLst/>
              <a:ahLst/>
              <a:cxnLst/>
              <a:rect l="l" t="t" r="r" b="b"/>
              <a:pathLst>
                <a:path w="2497" h="1751" extrusionOk="0">
                  <a:moveTo>
                    <a:pt x="179" y="1"/>
                  </a:moveTo>
                  <a:cubicBezTo>
                    <a:pt x="140" y="1"/>
                    <a:pt x="100" y="15"/>
                    <a:pt x="68" y="42"/>
                  </a:cubicBezTo>
                  <a:cubicBezTo>
                    <a:pt x="0" y="87"/>
                    <a:pt x="0" y="188"/>
                    <a:pt x="56" y="266"/>
                  </a:cubicBezTo>
                  <a:cubicBezTo>
                    <a:pt x="1147" y="1514"/>
                    <a:pt x="2249" y="1739"/>
                    <a:pt x="2294" y="1750"/>
                  </a:cubicBezTo>
                  <a:lnTo>
                    <a:pt x="2316" y="1750"/>
                  </a:lnTo>
                  <a:cubicBezTo>
                    <a:pt x="2384" y="1750"/>
                    <a:pt x="2462" y="1705"/>
                    <a:pt x="2485" y="1627"/>
                  </a:cubicBezTo>
                  <a:cubicBezTo>
                    <a:pt x="2496" y="1526"/>
                    <a:pt x="2440" y="1447"/>
                    <a:pt x="2361" y="1424"/>
                  </a:cubicBezTo>
                  <a:cubicBezTo>
                    <a:pt x="2350" y="1424"/>
                    <a:pt x="1316" y="1211"/>
                    <a:pt x="293" y="53"/>
                  </a:cubicBezTo>
                  <a:cubicBezTo>
                    <a:pt x="263" y="18"/>
                    <a:pt x="221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1107700" y="3304675"/>
              <a:ext cx="329425" cy="300125"/>
            </a:xfrm>
            <a:custGeom>
              <a:avLst/>
              <a:gdLst/>
              <a:ahLst/>
              <a:cxnLst/>
              <a:rect l="l" t="t" r="r" b="b"/>
              <a:pathLst>
                <a:path w="13177" h="12005" extrusionOk="0">
                  <a:moveTo>
                    <a:pt x="6590" y="0"/>
                  </a:moveTo>
                  <a:cubicBezTo>
                    <a:pt x="5054" y="0"/>
                    <a:pt x="3519" y="585"/>
                    <a:pt x="2350" y="1754"/>
                  </a:cubicBezTo>
                  <a:cubicBezTo>
                    <a:pt x="1" y="4104"/>
                    <a:pt x="1" y="7904"/>
                    <a:pt x="2350" y="10242"/>
                  </a:cubicBezTo>
                  <a:cubicBezTo>
                    <a:pt x="3519" y="11417"/>
                    <a:pt x="5054" y="12004"/>
                    <a:pt x="6590" y="12004"/>
                  </a:cubicBezTo>
                  <a:cubicBezTo>
                    <a:pt x="8126" y="12004"/>
                    <a:pt x="9663" y="11417"/>
                    <a:pt x="10838" y="10242"/>
                  </a:cubicBezTo>
                  <a:cubicBezTo>
                    <a:pt x="13177" y="7904"/>
                    <a:pt x="13177" y="4104"/>
                    <a:pt x="10838" y="1754"/>
                  </a:cubicBezTo>
                  <a:cubicBezTo>
                    <a:pt x="9663" y="585"/>
                    <a:pt x="8126" y="0"/>
                    <a:pt x="6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1045300" y="3244525"/>
              <a:ext cx="454225" cy="420550"/>
            </a:xfrm>
            <a:custGeom>
              <a:avLst/>
              <a:gdLst/>
              <a:ahLst/>
              <a:cxnLst/>
              <a:rect l="l" t="t" r="r" b="b"/>
              <a:pathLst>
                <a:path w="18169" h="16822" extrusionOk="0">
                  <a:moveTo>
                    <a:pt x="9650" y="1310"/>
                  </a:moveTo>
                  <a:cubicBezTo>
                    <a:pt x="9708" y="1310"/>
                    <a:pt x="9767" y="1315"/>
                    <a:pt x="9827" y="1327"/>
                  </a:cubicBezTo>
                  <a:lnTo>
                    <a:pt x="10827" y="1496"/>
                  </a:lnTo>
                  <a:cubicBezTo>
                    <a:pt x="11423" y="1597"/>
                    <a:pt x="11772" y="2215"/>
                    <a:pt x="11547" y="2777"/>
                  </a:cubicBezTo>
                  <a:lnTo>
                    <a:pt x="10614" y="5239"/>
                  </a:lnTo>
                  <a:cubicBezTo>
                    <a:pt x="10465" y="5605"/>
                    <a:pt x="10117" y="5849"/>
                    <a:pt x="9729" y="5849"/>
                  </a:cubicBezTo>
                  <a:cubicBezTo>
                    <a:pt x="9676" y="5849"/>
                    <a:pt x="9622" y="5845"/>
                    <a:pt x="9568" y="5835"/>
                  </a:cubicBezTo>
                  <a:cubicBezTo>
                    <a:pt x="9118" y="5768"/>
                    <a:pt x="8770" y="5374"/>
                    <a:pt x="8770" y="4924"/>
                  </a:cubicBezTo>
                  <a:lnTo>
                    <a:pt x="8725" y="2283"/>
                  </a:lnTo>
                  <a:cubicBezTo>
                    <a:pt x="8705" y="1737"/>
                    <a:pt x="9138" y="1310"/>
                    <a:pt x="9650" y="1310"/>
                  </a:cubicBezTo>
                  <a:close/>
                  <a:moveTo>
                    <a:pt x="5992" y="2136"/>
                  </a:moveTo>
                  <a:cubicBezTo>
                    <a:pt x="6355" y="2136"/>
                    <a:pt x="6707" y="2347"/>
                    <a:pt x="6870" y="2710"/>
                  </a:cubicBezTo>
                  <a:lnTo>
                    <a:pt x="7949" y="5104"/>
                  </a:lnTo>
                  <a:cubicBezTo>
                    <a:pt x="8129" y="5532"/>
                    <a:pt x="7994" y="6026"/>
                    <a:pt x="7623" y="6285"/>
                  </a:cubicBezTo>
                  <a:cubicBezTo>
                    <a:pt x="7452" y="6405"/>
                    <a:pt x="7257" y="6463"/>
                    <a:pt x="7065" y="6463"/>
                  </a:cubicBezTo>
                  <a:cubicBezTo>
                    <a:pt x="6827" y="6463"/>
                    <a:pt x="6594" y="6374"/>
                    <a:pt x="6420" y="6206"/>
                  </a:cubicBezTo>
                  <a:lnTo>
                    <a:pt x="4509" y="4374"/>
                  </a:lnTo>
                  <a:cubicBezTo>
                    <a:pt x="4070" y="3969"/>
                    <a:pt x="4127" y="3249"/>
                    <a:pt x="4621" y="2901"/>
                  </a:cubicBezTo>
                  <a:lnTo>
                    <a:pt x="5442" y="2316"/>
                  </a:lnTo>
                  <a:cubicBezTo>
                    <a:pt x="5611" y="2193"/>
                    <a:pt x="5803" y="2136"/>
                    <a:pt x="5992" y="2136"/>
                  </a:cubicBezTo>
                  <a:close/>
                  <a:moveTo>
                    <a:pt x="13860" y="3492"/>
                  </a:moveTo>
                  <a:cubicBezTo>
                    <a:pt x="14160" y="3492"/>
                    <a:pt x="14460" y="3632"/>
                    <a:pt x="14650" y="3901"/>
                  </a:cubicBezTo>
                  <a:lnTo>
                    <a:pt x="15246" y="4733"/>
                  </a:lnTo>
                  <a:cubicBezTo>
                    <a:pt x="15594" y="5217"/>
                    <a:pt x="15392" y="5903"/>
                    <a:pt x="14852" y="6150"/>
                  </a:cubicBezTo>
                  <a:lnTo>
                    <a:pt x="12446" y="7229"/>
                  </a:lnTo>
                  <a:cubicBezTo>
                    <a:pt x="12317" y="7284"/>
                    <a:pt x="12182" y="7310"/>
                    <a:pt x="12050" y="7310"/>
                  </a:cubicBezTo>
                  <a:cubicBezTo>
                    <a:pt x="11747" y="7310"/>
                    <a:pt x="11457" y="7170"/>
                    <a:pt x="11277" y="6903"/>
                  </a:cubicBezTo>
                  <a:cubicBezTo>
                    <a:pt x="10996" y="6532"/>
                    <a:pt x="11030" y="6026"/>
                    <a:pt x="11344" y="5700"/>
                  </a:cubicBezTo>
                  <a:lnTo>
                    <a:pt x="13177" y="3789"/>
                  </a:lnTo>
                  <a:cubicBezTo>
                    <a:pt x="13361" y="3590"/>
                    <a:pt x="13610" y="3492"/>
                    <a:pt x="13860" y="3492"/>
                  </a:cubicBezTo>
                  <a:close/>
                  <a:moveTo>
                    <a:pt x="3154" y="5918"/>
                  </a:moveTo>
                  <a:cubicBezTo>
                    <a:pt x="3268" y="5918"/>
                    <a:pt x="3384" y="5938"/>
                    <a:pt x="3497" y="5981"/>
                  </a:cubicBezTo>
                  <a:lnTo>
                    <a:pt x="5948" y="6903"/>
                  </a:lnTo>
                  <a:cubicBezTo>
                    <a:pt x="6375" y="7072"/>
                    <a:pt x="6623" y="7510"/>
                    <a:pt x="6555" y="7960"/>
                  </a:cubicBezTo>
                  <a:cubicBezTo>
                    <a:pt x="6488" y="8410"/>
                    <a:pt x="6094" y="8747"/>
                    <a:pt x="5644" y="8747"/>
                  </a:cubicBezTo>
                  <a:lnTo>
                    <a:pt x="3002" y="8803"/>
                  </a:lnTo>
                  <a:cubicBezTo>
                    <a:pt x="2979" y="8805"/>
                    <a:pt x="2956" y="8806"/>
                    <a:pt x="2933" y="8806"/>
                  </a:cubicBezTo>
                  <a:cubicBezTo>
                    <a:pt x="2361" y="8806"/>
                    <a:pt x="1939" y="8275"/>
                    <a:pt x="2047" y="7713"/>
                  </a:cubicBezTo>
                  <a:lnTo>
                    <a:pt x="2215" y="6712"/>
                  </a:lnTo>
                  <a:cubicBezTo>
                    <a:pt x="2287" y="6236"/>
                    <a:pt x="2703" y="5918"/>
                    <a:pt x="3154" y="5918"/>
                  </a:cubicBezTo>
                  <a:close/>
                  <a:moveTo>
                    <a:pt x="15276" y="8016"/>
                  </a:moveTo>
                  <a:cubicBezTo>
                    <a:pt x="15873" y="8016"/>
                    <a:pt x="16324" y="8540"/>
                    <a:pt x="16212" y="9129"/>
                  </a:cubicBezTo>
                  <a:lnTo>
                    <a:pt x="16044" y="10130"/>
                  </a:lnTo>
                  <a:cubicBezTo>
                    <a:pt x="15963" y="10587"/>
                    <a:pt x="15553" y="10901"/>
                    <a:pt x="15105" y="10901"/>
                  </a:cubicBezTo>
                  <a:cubicBezTo>
                    <a:pt x="14992" y="10901"/>
                    <a:pt x="14876" y="10881"/>
                    <a:pt x="14762" y="10838"/>
                  </a:cubicBezTo>
                  <a:lnTo>
                    <a:pt x="12300" y="9916"/>
                  </a:lnTo>
                  <a:cubicBezTo>
                    <a:pt x="11884" y="9747"/>
                    <a:pt x="11625" y="9309"/>
                    <a:pt x="11704" y="8859"/>
                  </a:cubicBezTo>
                  <a:cubicBezTo>
                    <a:pt x="11772" y="8410"/>
                    <a:pt x="12165" y="8072"/>
                    <a:pt x="12615" y="8072"/>
                  </a:cubicBezTo>
                  <a:lnTo>
                    <a:pt x="15257" y="8016"/>
                  </a:lnTo>
                  <a:cubicBezTo>
                    <a:pt x="15263" y="8016"/>
                    <a:pt x="15269" y="8016"/>
                    <a:pt x="15276" y="8016"/>
                  </a:cubicBezTo>
                  <a:close/>
                  <a:moveTo>
                    <a:pt x="6204" y="9509"/>
                  </a:moveTo>
                  <a:cubicBezTo>
                    <a:pt x="6507" y="9509"/>
                    <a:pt x="6802" y="9650"/>
                    <a:pt x="6982" y="9916"/>
                  </a:cubicBezTo>
                  <a:cubicBezTo>
                    <a:pt x="7263" y="10298"/>
                    <a:pt x="7218" y="10804"/>
                    <a:pt x="6904" y="11119"/>
                  </a:cubicBezTo>
                  <a:lnTo>
                    <a:pt x="5082" y="13030"/>
                  </a:lnTo>
                  <a:cubicBezTo>
                    <a:pt x="4898" y="13230"/>
                    <a:pt x="4649" y="13327"/>
                    <a:pt x="4399" y="13327"/>
                  </a:cubicBezTo>
                  <a:cubicBezTo>
                    <a:pt x="4100" y="13327"/>
                    <a:pt x="3800" y="13187"/>
                    <a:pt x="3610" y="12918"/>
                  </a:cubicBezTo>
                  <a:lnTo>
                    <a:pt x="3014" y="12097"/>
                  </a:lnTo>
                  <a:cubicBezTo>
                    <a:pt x="2665" y="11602"/>
                    <a:pt x="2856" y="10917"/>
                    <a:pt x="3407" y="10669"/>
                  </a:cubicBezTo>
                  <a:lnTo>
                    <a:pt x="5813" y="9590"/>
                  </a:lnTo>
                  <a:cubicBezTo>
                    <a:pt x="5939" y="9536"/>
                    <a:pt x="6072" y="9509"/>
                    <a:pt x="6204" y="9509"/>
                  </a:cubicBezTo>
                  <a:close/>
                  <a:moveTo>
                    <a:pt x="11181" y="10369"/>
                  </a:moveTo>
                  <a:cubicBezTo>
                    <a:pt x="11420" y="10369"/>
                    <a:pt x="11657" y="10460"/>
                    <a:pt x="11839" y="10636"/>
                  </a:cubicBezTo>
                  <a:lnTo>
                    <a:pt x="13750" y="12457"/>
                  </a:lnTo>
                  <a:cubicBezTo>
                    <a:pt x="14189" y="12862"/>
                    <a:pt x="14133" y="13570"/>
                    <a:pt x="13638" y="13918"/>
                  </a:cubicBezTo>
                  <a:lnTo>
                    <a:pt x="12806" y="14514"/>
                  </a:lnTo>
                  <a:cubicBezTo>
                    <a:pt x="12642" y="14632"/>
                    <a:pt x="12454" y="14687"/>
                    <a:pt x="12268" y="14687"/>
                  </a:cubicBezTo>
                  <a:cubicBezTo>
                    <a:pt x="11903" y="14687"/>
                    <a:pt x="11546" y="14478"/>
                    <a:pt x="11389" y="14121"/>
                  </a:cubicBezTo>
                  <a:lnTo>
                    <a:pt x="10310" y="11715"/>
                  </a:lnTo>
                  <a:cubicBezTo>
                    <a:pt x="10130" y="11288"/>
                    <a:pt x="10254" y="10804"/>
                    <a:pt x="10636" y="10546"/>
                  </a:cubicBezTo>
                  <a:cubicBezTo>
                    <a:pt x="10800" y="10426"/>
                    <a:pt x="10991" y="10369"/>
                    <a:pt x="11181" y="10369"/>
                  </a:cubicBezTo>
                  <a:close/>
                  <a:moveTo>
                    <a:pt x="8533" y="10973"/>
                  </a:moveTo>
                  <a:cubicBezTo>
                    <a:pt x="8581" y="10973"/>
                    <a:pt x="8631" y="10977"/>
                    <a:pt x="8680" y="10984"/>
                  </a:cubicBezTo>
                  <a:cubicBezTo>
                    <a:pt x="9130" y="11052"/>
                    <a:pt x="9467" y="11445"/>
                    <a:pt x="9467" y="11895"/>
                  </a:cubicBezTo>
                  <a:lnTo>
                    <a:pt x="9523" y="14537"/>
                  </a:lnTo>
                  <a:cubicBezTo>
                    <a:pt x="9543" y="15082"/>
                    <a:pt x="9119" y="15509"/>
                    <a:pt x="8601" y="15509"/>
                  </a:cubicBezTo>
                  <a:cubicBezTo>
                    <a:pt x="8542" y="15509"/>
                    <a:pt x="8482" y="15504"/>
                    <a:pt x="8421" y="15492"/>
                  </a:cubicBezTo>
                  <a:lnTo>
                    <a:pt x="7432" y="15324"/>
                  </a:lnTo>
                  <a:cubicBezTo>
                    <a:pt x="6836" y="15223"/>
                    <a:pt x="6488" y="14604"/>
                    <a:pt x="6701" y="14042"/>
                  </a:cubicBezTo>
                  <a:lnTo>
                    <a:pt x="7623" y="11591"/>
                  </a:lnTo>
                  <a:cubicBezTo>
                    <a:pt x="7773" y="11211"/>
                    <a:pt x="8137" y="10973"/>
                    <a:pt x="8533" y="10973"/>
                  </a:cubicBezTo>
                  <a:close/>
                  <a:moveTo>
                    <a:pt x="9066" y="1"/>
                  </a:moveTo>
                  <a:cubicBezTo>
                    <a:pt x="5050" y="1"/>
                    <a:pt x="1503" y="2890"/>
                    <a:pt x="799" y="6993"/>
                  </a:cubicBezTo>
                  <a:cubicBezTo>
                    <a:pt x="1" y="11569"/>
                    <a:pt x="3081" y="15920"/>
                    <a:pt x="7668" y="16695"/>
                  </a:cubicBezTo>
                  <a:cubicBezTo>
                    <a:pt x="8155" y="16780"/>
                    <a:pt x="8639" y="16821"/>
                    <a:pt x="9116" y="16821"/>
                  </a:cubicBezTo>
                  <a:cubicBezTo>
                    <a:pt x="13129" y="16821"/>
                    <a:pt x="16678" y="13925"/>
                    <a:pt x="17382" y="9826"/>
                  </a:cubicBezTo>
                  <a:cubicBezTo>
                    <a:pt x="18169" y="5251"/>
                    <a:pt x="15088" y="888"/>
                    <a:pt x="10501" y="124"/>
                  </a:cubicBezTo>
                  <a:cubicBezTo>
                    <a:pt x="10019" y="41"/>
                    <a:pt x="9539" y="1"/>
                    <a:pt x="9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1241775" y="3427575"/>
              <a:ext cx="61300" cy="54175"/>
            </a:xfrm>
            <a:custGeom>
              <a:avLst/>
              <a:gdLst/>
              <a:ahLst/>
              <a:cxnLst/>
              <a:rect l="l" t="t" r="r" b="b"/>
              <a:pathLst>
                <a:path w="2452" h="2167" extrusionOk="0">
                  <a:moveTo>
                    <a:pt x="1222" y="0"/>
                  </a:moveTo>
                  <a:cubicBezTo>
                    <a:pt x="1006" y="0"/>
                    <a:pt x="787" y="65"/>
                    <a:pt x="596" y="199"/>
                  </a:cubicBezTo>
                  <a:cubicBezTo>
                    <a:pt x="113" y="548"/>
                    <a:pt x="0" y="1223"/>
                    <a:pt x="337" y="1706"/>
                  </a:cubicBezTo>
                  <a:cubicBezTo>
                    <a:pt x="550" y="2007"/>
                    <a:pt x="883" y="2167"/>
                    <a:pt x="1223" y="2167"/>
                  </a:cubicBezTo>
                  <a:cubicBezTo>
                    <a:pt x="1441" y="2167"/>
                    <a:pt x="1662" y="2101"/>
                    <a:pt x="1855" y="1965"/>
                  </a:cubicBezTo>
                  <a:cubicBezTo>
                    <a:pt x="2339" y="1616"/>
                    <a:pt x="2451" y="941"/>
                    <a:pt x="2114" y="458"/>
                  </a:cubicBezTo>
                  <a:cubicBezTo>
                    <a:pt x="1900" y="162"/>
                    <a:pt x="1564" y="0"/>
                    <a:pt x="1222" y="0"/>
                  </a:cubicBezTo>
                  <a:close/>
                </a:path>
              </a:pathLst>
            </a:custGeom>
            <a:solidFill>
              <a:srgbClr val="75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1254975" y="3437975"/>
              <a:ext cx="35450" cy="32750"/>
            </a:xfrm>
            <a:custGeom>
              <a:avLst/>
              <a:gdLst/>
              <a:ahLst/>
              <a:cxnLst/>
              <a:rect l="l" t="t" r="r" b="b"/>
              <a:pathLst>
                <a:path w="1418" h="1310" extrusionOk="0">
                  <a:moveTo>
                    <a:pt x="708" y="0"/>
                  </a:moveTo>
                  <a:cubicBezTo>
                    <a:pt x="388" y="0"/>
                    <a:pt x="108" y="233"/>
                    <a:pt x="57" y="548"/>
                  </a:cubicBezTo>
                  <a:cubicBezTo>
                    <a:pt x="1" y="908"/>
                    <a:pt x="237" y="1245"/>
                    <a:pt x="585" y="1301"/>
                  </a:cubicBezTo>
                  <a:cubicBezTo>
                    <a:pt x="622" y="1307"/>
                    <a:pt x="658" y="1309"/>
                    <a:pt x="694" y="1309"/>
                  </a:cubicBezTo>
                  <a:cubicBezTo>
                    <a:pt x="1020" y="1309"/>
                    <a:pt x="1299" y="1087"/>
                    <a:pt x="1350" y="773"/>
                  </a:cubicBezTo>
                  <a:cubicBezTo>
                    <a:pt x="1417" y="424"/>
                    <a:pt x="1159" y="87"/>
                    <a:pt x="810" y="8"/>
                  </a:cubicBezTo>
                  <a:cubicBezTo>
                    <a:pt x="776" y="3"/>
                    <a:pt x="741" y="0"/>
                    <a:pt x="708" y="0"/>
                  </a:cubicBez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355025" y="3276725"/>
              <a:ext cx="77600" cy="64325"/>
            </a:xfrm>
            <a:custGeom>
              <a:avLst/>
              <a:gdLst/>
              <a:ahLst/>
              <a:cxnLst/>
              <a:rect l="l" t="t" r="r" b="b"/>
              <a:pathLst>
                <a:path w="3104" h="2573" extrusionOk="0">
                  <a:moveTo>
                    <a:pt x="197" y="0"/>
                  </a:moveTo>
                  <a:cubicBezTo>
                    <a:pt x="124" y="0"/>
                    <a:pt x="60" y="47"/>
                    <a:pt x="35" y="106"/>
                  </a:cubicBezTo>
                  <a:cubicBezTo>
                    <a:pt x="1" y="196"/>
                    <a:pt x="57" y="309"/>
                    <a:pt x="136" y="331"/>
                  </a:cubicBezTo>
                  <a:cubicBezTo>
                    <a:pt x="158" y="331"/>
                    <a:pt x="1530" y="860"/>
                    <a:pt x="2755" y="2501"/>
                  </a:cubicBezTo>
                  <a:cubicBezTo>
                    <a:pt x="2778" y="2546"/>
                    <a:pt x="2823" y="2557"/>
                    <a:pt x="2868" y="2568"/>
                  </a:cubicBezTo>
                  <a:cubicBezTo>
                    <a:pt x="2880" y="2571"/>
                    <a:pt x="2893" y="2573"/>
                    <a:pt x="2906" y="2573"/>
                  </a:cubicBezTo>
                  <a:cubicBezTo>
                    <a:pt x="2941" y="2573"/>
                    <a:pt x="2978" y="2562"/>
                    <a:pt x="3003" y="2546"/>
                  </a:cubicBezTo>
                  <a:cubicBezTo>
                    <a:pt x="3093" y="2490"/>
                    <a:pt x="3104" y="2389"/>
                    <a:pt x="3048" y="2299"/>
                  </a:cubicBezTo>
                  <a:cubicBezTo>
                    <a:pt x="1744" y="556"/>
                    <a:pt x="316" y="39"/>
                    <a:pt x="271" y="16"/>
                  </a:cubicBezTo>
                  <a:cubicBezTo>
                    <a:pt x="246" y="5"/>
                    <a:pt x="221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1112475" y="3567250"/>
              <a:ext cx="61300" cy="57050"/>
            </a:xfrm>
            <a:custGeom>
              <a:avLst/>
              <a:gdLst/>
              <a:ahLst/>
              <a:cxnLst/>
              <a:rect l="l" t="t" r="r" b="b"/>
              <a:pathLst>
                <a:path w="2452" h="2282" extrusionOk="0">
                  <a:moveTo>
                    <a:pt x="216" y="1"/>
                  </a:moveTo>
                  <a:cubicBezTo>
                    <a:pt x="182" y="1"/>
                    <a:pt x="146" y="11"/>
                    <a:pt x="113" y="31"/>
                  </a:cubicBezTo>
                  <a:cubicBezTo>
                    <a:pt x="34" y="65"/>
                    <a:pt x="1" y="177"/>
                    <a:pt x="57" y="267"/>
                  </a:cubicBezTo>
                  <a:cubicBezTo>
                    <a:pt x="1001" y="1796"/>
                    <a:pt x="2137" y="2246"/>
                    <a:pt x="2182" y="2257"/>
                  </a:cubicBezTo>
                  <a:cubicBezTo>
                    <a:pt x="2182" y="2280"/>
                    <a:pt x="2193" y="2280"/>
                    <a:pt x="2215" y="2280"/>
                  </a:cubicBezTo>
                  <a:cubicBezTo>
                    <a:pt x="2222" y="2281"/>
                    <a:pt x="2229" y="2281"/>
                    <a:pt x="2236" y="2281"/>
                  </a:cubicBezTo>
                  <a:cubicBezTo>
                    <a:pt x="2309" y="2281"/>
                    <a:pt x="2386" y="2229"/>
                    <a:pt x="2407" y="2167"/>
                  </a:cubicBezTo>
                  <a:cubicBezTo>
                    <a:pt x="2452" y="2077"/>
                    <a:pt x="2395" y="1965"/>
                    <a:pt x="2305" y="1943"/>
                  </a:cubicBezTo>
                  <a:cubicBezTo>
                    <a:pt x="2294" y="1920"/>
                    <a:pt x="1237" y="1515"/>
                    <a:pt x="349" y="88"/>
                  </a:cubicBezTo>
                  <a:cubicBezTo>
                    <a:pt x="328" y="31"/>
                    <a:pt x="275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1398875" y="3735825"/>
              <a:ext cx="440725" cy="286700"/>
            </a:xfrm>
            <a:custGeom>
              <a:avLst/>
              <a:gdLst/>
              <a:ahLst/>
              <a:cxnLst/>
              <a:rect l="l" t="t" r="r" b="b"/>
              <a:pathLst>
                <a:path w="17629" h="11468" extrusionOk="0">
                  <a:moveTo>
                    <a:pt x="16763" y="0"/>
                  </a:moveTo>
                  <a:lnTo>
                    <a:pt x="1" y="3463"/>
                  </a:lnTo>
                  <a:lnTo>
                    <a:pt x="619" y="11467"/>
                  </a:lnTo>
                  <a:lnTo>
                    <a:pt x="17629" y="11029"/>
                  </a:lnTo>
                  <a:lnTo>
                    <a:pt x="1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660825" y="3589100"/>
              <a:ext cx="896600" cy="763675"/>
            </a:xfrm>
            <a:custGeom>
              <a:avLst/>
              <a:gdLst/>
              <a:ahLst/>
              <a:cxnLst/>
              <a:rect l="l" t="t" r="r" b="b"/>
              <a:pathLst>
                <a:path w="35864" h="30547" extrusionOk="0">
                  <a:moveTo>
                    <a:pt x="33729" y="1"/>
                  </a:moveTo>
                  <a:cubicBezTo>
                    <a:pt x="33655" y="1"/>
                    <a:pt x="33579" y="8"/>
                    <a:pt x="33503" y="23"/>
                  </a:cubicBezTo>
                  <a:lnTo>
                    <a:pt x="1057" y="7038"/>
                  </a:lnTo>
                  <a:cubicBezTo>
                    <a:pt x="393" y="7173"/>
                    <a:pt x="0" y="7848"/>
                    <a:pt x="214" y="8500"/>
                  </a:cubicBezTo>
                  <a:lnTo>
                    <a:pt x="7083" y="29759"/>
                  </a:lnTo>
                  <a:cubicBezTo>
                    <a:pt x="7237" y="30234"/>
                    <a:pt x="7674" y="30546"/>
                    <a:pt x="8170" y="30546"/>
                  </a:cubicBezTo>
                  <a:cubicBezTo>
                    <a:pt x="8178" y="30546"/>
                    <a:pt x="8187" y="30546"/>
                    <a:pt x="8196" y="30546"/>
                  </a:cubicBezTo>
                  <a:lnTo>
                    <a:pt x="34739" y="29883"/>
                  </a:lnTo>
                  <a:cubicBezTo>
                    <a:pt x="35369" y="29872"/>
                    <a:pt x="35864" y="29343"/>
                    <a:pt x="35852" y="28702"/>
                  </a:cubicBezTo>
                  <a:lnTo>
                    <a:pt x="34863" y="1102"/>
                  </a:lnTo>
                  <a:cubicBezTo>
                    <a:pt x="34853" y="463"/>
                    <a:pt x="34328" y="1"/>
                    <a:pt x="33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654925" y="3602600"/>
              <a:ext cx="351075" cy="469100"/>
            </a:xfrm>
            <a:custGeom>
              <a:avLst/>
              <a:gdLst/>
              <a:ahLst/>
              <a:cxnLst/>
              <a:rect l="l" t="t" r="r" b="b"/>
              <a:pathLst>
                <a:path w="14043" h="18764" extrusionOk="0">
                  <a:moveTo>
                    <a:pt x="12592" y="0"/>
                  </a:moveTo>
                  <a:lnTo>
                    <a:pt x="1" y="4643"/>
                  </a:lnTo>
                  <a:lnTo>
                    <a:pt x="1057" y="18258"/>
                  </a:lnTo>
                  <a:lnTo>
                    <a:pt x="14042" y="18764"/>
                  </a:lnTo>
                  <a:lnTo>
                    <a:pt x="12592" y="0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1654925" y="3602600"/>
              <a:ext cx="351075" cy="469100"/>
            </a:xfrm>
            <a:custGeom>
              <a:avLst/>
              <a:gdLst/>
              <a:ahLst/>
              <a:cxnLst/>
              <a:rect l="l" t="t" r="r" b="b"/>
              <a:pathLst>
                <a:path w="14043" h="18764" extrusionOk="0">
                  <a:moveTo>
                    <a:pt x="12592" y="0"/>
                  </a:moveTo>
                  <a:lnTo>
                    <a:pt x="1" y="4643"/>
                  </a:lnTo>
                  <a:lnTo>
                    <a:pt x="1057" y="18258"/>
                  </a:lnTo>
                  <a:lnTo>
                    <a:pt x="14042" y="18764"/>
                  </a:lnTo>
                  <a:lnTo>
                    <a:pt x="125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1633275" y="3768425"/>
              <a:ext cx="45000" cy="251000"/>
            </a:xfrm>
            <a:custGeom>
              <a:avLst/>
              <a:gdLst/>
              <a:ahLst/>
              <a:cxnLst/>
              <a:rect l="l" t="t" r="r" b="b"/>
              <a:pathLst>
                <a:path w="1800" h="10040" extrusionOk="0">
                  <a:moveTo>
                    <a:pt x="1024" y="0"/>
                  </a:moveTo>
                  <a:lnTo>
                    <a:pt x="1" y="10040"/>
                  </a:lnTo>
                  <a:lnTo>
                    <a:pt x="1800" y="9893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934000" y="3884950"/>
              <a:ext cx="64100" cy="61500"/>
            </a:xfrm>
            <a:custGeom>
              <a:avLst/>
              <a:gdLst/>
              <a:ahLst/>
              <a:cxnLst/>
              <a:rect l="l" t="t" r="r" b="b"/>
              <a:pathLst>
                <a:path w="2564" h="2460" extrusionOk="0">
                  <a:moveTo>
                    <a:pt x="1287" y="0"/>
                  </a:moveTo>
                  <a:cubicBezTo>
                    <a:pt x="1252" y="0"/>
                    <a:pt x="1217" y="2"/>
                    <a:pt x="1181" y="5"/>
                  </a:cubicBezTo>
                  <a:cubicBezTo>
                    <a:pt x="507" y="61"/>
                    <a:pt x="1" y="657"/>
                    <a:pt x="57" y="1331"/>
                  </a:cubicBezTo>
                  <a:cubicBezTo>
                    <a:pt x="110" y="1972"/>
                    <a:pt x="650" y="2460"/>
                    <a:pt x="1281" y="2460"/>
                  </a:cubicBezTo>
                  <a:cubicBezTo>
                    <a:pt x="1315" y="2460"/>
                    <a:pt x="1349" y="2458"/>
                    <a:pt x="1384" y="2456"/>
                  </a:cubicBezTo>
                  <a:cubicBezTo>
                    <a:pt x="2058" y="2399"/>
                    <a:pt x="2564" y="1804"/>
                    <a:pt x="2508" y="1129"/>
                  </a:cubicBezTo>
                  <a:cubicBezTo>
                    <a:pt x="2465" y="489"/>
                    <a:pt x="1936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942150" y="3986650"/>
              <a:ext cx="64125" cy="61275"/>
            </a:xfrm>
            <a:custGeom>
              <a:avLst/>
              <a:gdLst/>
              <a:ahLst/>
              <a:cxnLst/>
              <a:rect l="l" t="t" r="r" b="b"/>
              <a:pathLst>
                <a:path w="2565" h="2451" extrusionOk="0">
                  <a:moveTo>
                    <a:pt x="1299" y="1"/>
                  </a:moveTo>
                  <a:cubicBezTo>
                    <a:pt x="1260" y="1"/>
                    <a:pt x="1221" y="3"/>
                    <a:pt x="1181" y="7"/>
                  </a:cubicBezTo>
                  <a:cubicBezTo>
                    <a:pt x="507" y="63"/>
                    <a:pt x="1" y="647"/>
                    <a:pt x="57" y="1322"/>
                  </a:cubicBezTo>
                  <a:cubicBezTo>
                    <a:pt x="110" y="1962"/>
                    <a:pt x="650" y="2450"/>
                    <a:pt x="1281" y="2450"/>
                  </a:cubicBezTo>
                  <a:cubicBezTo>
                    <a:pt x="1315" y="2450"/>
                    <a:pt x="1349" y="2449"/>
                    <a:pt x="1384" y="2446"/>
                  </a:cubicBezTo>
                  <a:cubicBezTo>
                    <a:pt x="2058" y="2390"/>
                    <a:pt x="2564" y="1805"/>
                    <a:pt x="2508" y="1131"/>
                  </a:cubicBezTo>
                  <a:cubicBezTo>
                    <a:pt x="2444" y="496"/>
                    <a:pt x="1923" y="1"/>
                    <a:pt x="1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034350" y="3844525"/>
              <a:ext cx="330825" cy="208450"/>
            </a:xfrm>
            <a:custGeom>
              <a:avLst/>
              <a:gdLst/>
              <a:ahLst/>
              <a:cxnLst/>
              <a:rect l="l" t="t" r="r" b="b"/>
              <a:pathLst>
                <a:path w="13233" h="8338" extrusionOk="0">
                  <a:moveTo>
                    <a:pt x="11451" y="0"/>
                  </a:moveTo>
                  <a:cubicBezTo>
                    <a:pt x="11423" y="0"/>
                    <a:pt x="11395" y="1"/>
                    <a:pt x="11366" y="3"/>
                  </a:cubicBezTo>
                  <a:lnTo>
                    <a:pt x="1271" y="801"/>
                  </a:lnTo>
                  <a:cubicBezTo>
                    <a:pt x="540" y="846"/>
                    <a:pt x="0" y="1498"/>
                    <a:pt x="56" y="2229"/>
                  </a:cubicBezTo>
                  <a:lnTo>
                    <a:pt x="427" y="7108"/>
                  </a:lnTo>
                  <a:cubicBezTo>
                    <a:pt x="481" y="7804"/>
                    <a:pt x="1076" y="8337"/>
                    <a:pt x="1764" y="8337"/>
                  </a:cubicBezTo>
                  <a:cubicBezTo>
                    <a:pt x="1798" y="8337"/>
                    <a:pt x="1832" y="8336"/>
                    <a:pt x="1867" y="8333"/>
                  </a:cubicBezTo>
                  <a:lnTo>
                    <a:pt x="11951" y="7547"/>
                  </a:lnTo>
                  <a:cubicBezTo>
                    <a:pt x="12682" y="7490"/>
                    <a:pt x="13233" y="6838"/>
                    <a:pt x="13176" y="6107"/>
                  </a:cubicBezTo>
                  <a:lnTo>
                    <a:pt x="12794" y="1228"/>
                  </a:lnTo>
                  <a:cubicBezTo>
                    <a:pt x="12740" y="526"/>
                    <a:pt x="12146" y="0"/>
                    <a:pt x="1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053175" y="3860175"/>
              <a:ext cx="293175" cy="177275"/>
            </a:xfrm>
            <a:custGeom>
              <a:avLst/>
              <a:gdLst/>
              <a:ahLst/>
              <a:cxnLst/>
              <a:rect l="l" t="t" r="r" b="b"/>
              <a:pathLst>
                <a:path w="11727" h="7091" extrusionOk="0">
                  <a:moveTo>
                    <a:pt x="10218" y="0"/>
                  </a:moveTo>
                  <a:cubicBezTo>
                    <a:pt x="10178" y="0"/>
                    <a:pt x="10137" y="2"/>
                    <a:pt x="10096" y="6"/>
                  </a:cubicBezTo>
                  <a:lnTo>
                    <a:pt x="1136" y="692"/>
                  </a:lnTo>
                  <a:cubicBezTo>
                    <a:pt x="495" y="748"/>
                    <a:pt x="1" y="1277"/>
                    <a:pt x="45" y="1918"/>
                  </a:cubicBezTo>
                  <a:lnTo>
                    <a:pt x="372" y="6044"/>
                  </a:lnTo>
                  <a:cubicBezTo>
                    <a:pt x="404" y="6641"/>
                    <a:pt x="940" y="7091"/>
                    <a:pt x="1563" y="7091"/>
                  </a:cubicBezTo>
                  <a:cubicBezTo>
                    <a:pt x="1586" y="7091"/>
                    <a:pt x="1608" y="7090"/>
                    <a:pt x="1631" y="7089"/>
                  </a:cubicBezTo>
                  <a:lnTo>
                    <a:pt x="10580" y="6392"/>
                  </a:lnTo>
                  <a:cubicBezTo>
                    <a:pt x="11232" y="6336"/>
                    <a:pt x="11726" y="5808"/>
                    <a:pt x="11681" y="5178"/>
                  </a:cubicBezTo>
                  <a:lnTo>
                    <a:pt x="11355" y="1041"/>
                  </a:lnTo>
                  <a:cubicBezTo>
                    <a:pt x="11313" y="451"/>
                    <a:pt x="10808" y="0"/>
                    <a:pt x="102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067800" y="3933650"/>
              <a:ext cx="267575" cy="29875"/>
            </a:xfrm>
            <a:custGeom>
              <a:avLst/>
              <a:gdLst/>
              <a:ahLst/>
              <a:cxnLst/>
              <a:rect l="l" t="t" r="r" b="b"/>
              <a:pathLst>
                <a:path w="10703" h="1195" extrusionOk="0">
                  <a:moveTo>
                    <a:pt x="10499" y="1"/>
                  </a:moveTo>
                  <a:cubicBezTo>
                    <a:pt x="10492" y="1"/>
                    <a:pt x="10485" y="1"/>
                    <a:pt x="10478" y="2"/>
                  </a:cubicBezTo>
                  <a:lnTo>
                    <a:pt x="202" y="800"/>
                  </a:lnTo>
                  <a:cubicBezTo>
                    <a:pt x="90" y="800"/>
                    <a:pt x="0" y="901"/>
                    <a:pt x="23" y="1014"/>
                  </a:cubicBezTo>
                  <a:cubicBezTo>
                    <a:pt x="23" y="1119"/>
                    <a:pt x="101" y="1194"/>
                    <a:pt x="204" y="1194"/>
                  </a:cubicBezTo>
                  <a:cubicBezTo>
                    <a:pt x="211" y="1194"/>
                    <a:pt x="218" y="1194"/>
                    <a:pt x="225" y="1193"/>
                  </a:cubicBezTo>
                  <a:lnTo>
                    <a:pt x="10501" y="395"/>
                  </a:lnTo>
                  <a:cubicBezTo>
                    <a:pt x="10613" y="373"/>
                    <a:pt x="10703" y="294"/>
                    <a:pt x="10680" y="182"/>
                  </a:cubicBezTo>
                  <a:cubicBezTo>
                    <a:pt x="10680" y="76"/>
                    <a:pt x="10602" y="1"/>
                    <a:pt x="104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1191175" y="3877750"/>
              <a:ext cx="14650" cy="58800"/>
            </a:xfrm>
            <a:custGeom>
              <a:avLst/>
              <a:gdLst/>
              <a:ahLst/>
              <a:cxnLst/>
              <a:rect l="l" t="t" r="r" b="b"/>
              <a:pathLst>
                <a:path w="586" h="2352" extrusionOk="0">
                  <a:moveTo>
                    <a:pt x="203" y="0"/>
                  </a:moveTo>
                  <a:cubicBezTo>
                    <a:pt x="91" y="0"/>
                    <a:pt x="1" y="102"/>
                    <a:pt x="23" y="214"/>
                  </a:cubicBezTo>
                  <a:lnTo>
                    <a:pt x="169" y="2170"/>
                  </a:lnTo>
                  <a:cubicBezTo>
                    <a:pt x="169" y="2275"/>
                    <a:pt x="258" y="2351"/>
                    <a:pt x="361" y="2351"/>
                  </a:cubicBezTo>
                  <a:cubicBezTo>
                    <a:pt x="369" y="2351"/>
                    <a:pt x="376" y="2351"/>
                    <a:pt x="383" y="2350"/>
                  </a:cubicBezTo>
                  <a:cubicBezTo>
                    <a:pt x="495" y="2350"/>
                    <a:pt x="585" y="2249"/>
                    <a:pt x="563" y="2137"/>
                  </a:cubicBezTo>
                  <a:lnTo>
                    <a:pt x="417" y="180"/>
                  </a:lnTo>
                  <a:cubicBezTo>
                    <a:pt x="417" y="68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775200" y="3689500"/>
              <a:ext cx="750475" cy="453625"/>
            </a:xfrm>
            <a:custGeom>
              <a:avLst/>
              <a:gdLst/>
              <a:ahLst/>
              <a:cxnLst/>
              <a:rect l="l" t="t" r="r" b="b"/>
              <a:pathLst>
                <a:path w="30019" h="18145" extrusionOk="0">
                  <a:moveTo>
                    <a:pt x="29729" y="1"/>
                  </a:moveTo>
                  <a:cubicBezTo>
                    <a:pt x="29705" y="1"/>
                    <a:pt x="29682" y="3"/>
                    <a:pt x="29658" y="9"/>
                  </a:cubicBezTo>
                  <a:lnTo>
                    <a:pt x="27151" y="852"/>
                  </a:lnTo>
                  <a:cubicBezTo>
                    <a:pt x="27061" y="886"/>
                    <a:pt x="26983" y="987"/>
                    <a:pt x="26983" y="1100"/>
                  </a:cubicBezTo>
                  <a:lnTo>
                    <a:pt x="27196" y="15906"/>
                  </a:lnTo>
                  <a:lnTo>
                    <a:pt x="5150" y="17626"/>
                  </a:lnTo>
                  <a:lnTo>
                    <a:pt x="540" y="3101"/>
                  </a:lnTo>
                  <a:cubicBezTo>
                    <a:pt x="503" y="2989"/>
                    <a:pt x="404" y="2924"/>
                    <a:pt x="288" y="2924"/>
                  </a:cubicBezTo>
                  <a:cubicBezTo>
                    <a:pt x="264" y="2924"/>
                    <a:pt x="239" y="2927"/>
                    <a:pt x="214" y="2932"/>
                  </a:cubicBezTo>
                  <a:cubicBezTo>
                    <a:pt x="79" y="2977"/>
                    <a:pt x="1" y="3112"/>
                    <a:pt x="46" y="3258"/>
                  </a:cubicBezTo>
                  <a:lnTo>
                    <a:pt x="4711" y="17963"/>
                  </a:lnTo>
                  <a:cubicBezTo>
                    <a:pt x="4753" y="18069"/>
                    <a:pt x="4855" y="18144"/>
                    <a:pt x="4960" y="18144"/>
                  </a:cubicBezTo>
                  <a:cubicBezTo>
                    <a:pt x="4967" y="18144"/>
                    <a:pt x="4974" y="18144"/>
                    <a:pt x="4981" y="18143"/>
                  </a:cubicBezTo>
                  <a:lnTo>
                    <a:pt x="27477" y="16401"/>
                  </a:lnTo>
                  <a:cubicBezTo>
                    <a:pt x="27623" y="16389"/>
                    <a:pt x="27713" y="16277"/>
                    <a:pt x="27702" y="16142"/>
                  </a:cubicBezTo>
                  <a:lnTo>
                    <a:pt x="27489" y="1280"/>
                  </a:lnTo>
                  <a:lnTo>
                    <a:pt x="29827" y="493"/>
                  </a:lnTo>
                  <a:cubicBezTo>
                    <a:pt x="29951" y="448"/>
                    <a:pt x="30018" y="302"/>
                    <a:pt x="29984" y="167"/>
                  </a:cubicBezTo>
                  <a:cubicBezTo>
                    <a:pt x="29947" y="64"/>
                    <a:pt x="29841" y="1"/>
                    <a:pt x="29729" y="1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963525" y="3626075"/>
              <a:ext cx="393775" cy="167375"/>
            </a:xfrm>
            <a:custGeom>
              <a:avLst/>
              <a:gdLst/>
              <a:ahLst/>
              <a:cxnLst/>
              <a:rect l="l" t="t" r="r" b="b"/>
              <a:pathLst>
                <a:path w="15751" h="6695" extrusionOk="0">
                  <a:moveTo>
                    <a:pt x="15450" y="0"/>
                  </a:moveTo>
                  <a:cubicBezTo>
                    <a:pt x="15362" y="0"/>
                    <a:pt x="15278" y="47"/>
                    <a:pt x="15234" y="129"/>
                  </a:cubicBezTo>
                  <a:lnTo>
                    <a:pt x="12322" y="5379"/>
                  </a:lnTo>
                  <a:lnTo>
                    <a:pt x="2192" y="6166"/>
                  </a:lnTo>
                  <a:lnTo>
                    <a:pt x="495" y="3772"/>
                  </a:lnTo>
                  <a:cubicBezTo>
                    <a:pt x="441" y="3704"/>
                    <a:pt x="366" y="3669"/>
                    <a:pt x="291" y="3669"/>
                  </a:cubicBezTo>
                  <a:cubicBezTo>
                    <a:pt x="241" y="3669"/>
                    <a:pt x="191" y="3684"/>
                    <a:pt x="146" y="3715"/>
                  </a:cubicBezTo>
                  <a:cubicBezTo>
                    <a:pt x="34" y="3783"/>
                    <a:pt x="0" y="3952"/>
                    <a:pt x="90" y="4064"/>
                  </a:cubicBezTo>
                  <a:lnTo>
                    <a:pt x="1866" y="6582"/>
                  </a:lnTo>
                  <a:cubicBezTo>
                    <a:pt x="1911" y="6672"/>
                    <a:pt x="2013" y="6695"/>
                    <a:pt x="2102" y="6695"/>
                  </a:cubicBezTo>
                  <a:lnTo>
                    <a:pt x="12513" y="5897"/>
                  </a:lnTo>
                  <a:cubicBezTo>
                    <a:pt x="12592" y="5897"/>
                    <a:pt x="12670" y="5840"/>
                    <a:pt x="12715" y="5739"/>
                  </a:cubicBezTo>
                  <a:lnTo>
                    <a:pt x="15683" y="388"/>
                  </a:lnTo>
                  <a:cubicBezTo>
                    <a:pt x="15751" y="264"/>
                    <a:pt x="15717" y="107"/>
                    <a:pt x="15582" y="39"/>
                  </a:cubicBezTo>
                  <a:cubicBezTo>
                    <a:pt x="15540" y="13"/>
                    <a:pt x="15494" y="0"/>
                    <a:pt x="15450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911525" y="4166100"/>
              <a:ext cx="195075" cy="27325"/>
            </a:xfrm>
            <a:custGeom>
              <a:avLst/>
              <a:gdLst/>
              <a:ahLst/>
              <a:cxnLst/>
              <a:rect l="l" t="t" r="r" b="b"/>
              <a:pathLst>
                <a:path w="7803" h="1093" extrusionOk="0">
                  <a:moveTo>
                    <a:pt x="7529" y="0"/>
                  </a:moveTo>
                  <a:cubicBezTo>
                    <a:pt x="7523" y="0"/>
                    <a:pt x="7517" y="1"/>
                    <a:pt x="7510" y="1"/>
                  </a:cubicBezTo>
                  <a:lnTo>
                    <a:pt x="259" y="563"/>
                  </a:lnTo>
                  <a:cubicBezTo>
                    <a:pt x="113" y="586"/>
                    <a:pt x="0" y="709"/>
                    <a:pt x="12" y="844"/>
                  </a:cubicBezTo>
                  <a:cubicBezTo>
                    <a:pt x="33" y="984"/>
                    <a:pt x="146" y="1092"/>
                    <a:pt x="274" y="1092"/>
                  </a:cubicBezTo>
                  <a:cubicBezTo>
                    <a:pt x="280" y="1092"/>
                    <a:pt x="286" y="1092"/>
                    <a:pt x="293" y="1092"/>
                  </a:cubicBezTo>
                  <a:lnTo>
                    <a:pt x="7555" y="530"/>
                  </a:lnTo>
                  <a:cubicBezTo>
                    <a:pt x="7690" y="507"/>
                    <a:pt x="7803" y="383"/>
                    <a:pt x="7791" y="248"/>
                  </a:cubicBezTo>
                  <a:cubicBezTo>
                    <a:pt x="7781" y="109"/>
                    <a:pt x="7657" y="0"/>
                    <a:pt x="7529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914600" y="4205725"/>
              <a:ext cx="195100" cy="27325"/>
            </a:xfrm>
            <a:custGeom>
              <a:avLst/>
              <a:gdLst/>
              <a:ahLst/>
              <a:cxnLst/>
              <a:rect l="l" t="t" r="r" b="b"/>
              <a:pathLst>
                <a:path w="7804" h="1093" extrusionOk="0">
                  <a:moveTo>
                    <a:pt x="7531" y="1"/>
                  </a:moveTo>
                  <a:cubicBezTo>
                    <a:pt x="7524" y="1"/>
                    <a:pt x="7518" y="1"/>
                    <a:pt x="7511" y="1"/>
                  </a:cubicBezTo>
                  <a:lnTo>
                    <a:pt x="260" y="563"/>
                  </a:lnTo>
                  <a:cubicBezTo>
                    <a:pt x="113" y="586"/>
                    <a:pt x="1" y="710"/>
                    <a:pt x="23" y="845"/>
                  </a:cubicBezTo>
                  <a:cubicBezTo>
                    <a:pt x="34" y="984"/>
                    <a:pt x="147" y="1093"/>
                    <a:pt x="284" y="1093"/>
                  </a:cubicBezTo>
                  <a:cubicBezTo>
                    <a:pt x="291" y="1093"/>
                    <a:pt x="298" y="1092"/>
                    <a:pt x="305" y="1092"/>
                  </a:cubicBezTo>
                  <a:lnTo>
                    <a:pt x="7556" y="530"/>
                  </a:lnTo>
                  <a:cubicBezTo>
                    <a:pt x="7691" y="530"/>
                    <a:pt x="7803" y="384"/>
                    <a:pt x="7792" y="249"/>
                  </a:cubicBezTo>
                  <a:cubicBezTo>
                    <a:pt x="7781" y="109"/>
                    <a:pt x="7668" y="1"/>
                    <a:pt x="7531" y="1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917425" y="4245925"/>
              <a:ext cx="195075" cy="27100"/>
            </a:xfrm>
            <a:custGeom>
              <a:avLst/>
              <a:gdLst/>
              <a:ahLst/>
              <a:cxnLst/>
              <a:rect l="l" t="t" r="r" b="b"/>
              <a:pathLst>
                <a:path w="7803" h="1084" extrusionOk="0">
                  <a:moveTo>
                    <a:pt x="7531" y="0"/>
                  </a:moveTo>
                  <a:cubicBezTo>
                    <a:pt x="7524" y="0"/>
                    <a:pt x="7517" y="0"/>
                    <a:pt x="7510" y="1"/>
                  </a:cubicBezTo>
                  <a:lnTo>
                    <a:pt x="259" y="563"/>
                  </a:lnTo>
                  <a:cubicBezTo>
                    <a:pt x="113" y="574"/>
                    <a:pt x="0" y="709"/>
                    <a:pt x="23" y="844"/>
                  </a:cubicBezTo>
                  <a:cubicBezTo>
                    <a:pt x="33" y="978"/>
                    <a:pt x="137" y="1083"/>
                    <a:pt x="267" y="1083"/>
                  </a:cubicBezTo>
                  <a:cubicBezTo>
                    <a:pt x="279" y="1083"/>
                    <a:pt x="291" y="1082"/>
                    <a:pt x="304" y="1080"/>
                  </a:cubicBezTo>
                  <a:lnTo>
                    <a:pt x="7555" y="518"/>
                  </a:lnTo>
                  <a:cubicBezTo>
                    <a:pt x="7690" y="507"/>
                    <a:pt x="7803" y="394"/>
                    <a:pt x="7791" y="237"/>
                  </a:cubicBezTo>
                  <a:cubicBezTo>
                    <a:pt x="7781" y="108"/>
                    <a:pt x="7668" y="0"/>
                    <a:pt x="7531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699325" y="3617400"/>
              <a:ext cx="833075" cy="715425"/>
            </a:xfrm>
            <a:custGeom>
              <a:avLst/>
              <a:gdLst/>
              <a:ahLst/>
              <a:cxnLst/>
              <a:rect l="l" t="t" r="r" b="b"/>
              <a:pathLst>
                <a:path w="33323" h="28617" extrusionOk="0">
                  <a:moveTo>
                    <a:pt x="31751" y="1"/>
                  </a:moveTo>
                  <a:cubicBezTo>
                    <a:pt x="31732" y="1"/>
                    <a:pt x="31712" y="2"/>
                    <a:pt x="31693" y="4"/>
                  </a:cubicBezTo>
                  <a:cubicBezTo>
                    <a:pt x="31389" y="26"/>
                    <a:pt x="31164" y="296"/>
                    <a:pt x="31176" y="611"/>
                  </a:cubicBezTo>
                  <a:cubicBezTo>
                    <a:pt x="31187" y="907"/>
                    <a:pt x="31455" y="1129"/>
                    <a:pt x="31760" y="1129"/>
                  </a:cubicBezTo>
                  <a:cubicBezTo>
                    <a:pt x="31768" y="1129"/>
                    <a:pt x="31775" y="1128"/>
                    <a:pt x="31783" y="1128"/>
                  </a:cubicBezTo>
                  <a:cubicBezTo>
                    <a:pt x="32086" y="1094"/>
                    <a:pt x="32311" y="836"/>
                    <a:pt x="32300" y="521"/>
                  </a:cubicBezTo>
                  <a:cubicBezTo>
                    <a:pt x="32268" y="217"/>
                    <a:pt x="32021" y="1"/>
                    <a:pt x="31751" y="1"/>
                  </a:cubicBezTo>
                  <a:close/>
                  <a:moveTo>
                    <a:pt x="580" y="6860"/>
                  </a:moveTo>
                  <a:cubicBezTo>
                    <a:pt x="567" y="6860"/>
                    <a:pt x="553" y="6861"/>
                    <a:pt x="540" y="6862"/>
                  </a:cubicBezTo>
                  <a:cubicBezTo>
                    <a:pt x="225" y="6884"/>
                    <a:pt x="0" y="7154"/>
                    <a:pt x="23" y="7458"/>
                  </a:cubicBezTo>
                  <a:cubicBezTo>
                    <a:pt x="45" y="7765"/>
                    <a:pt x="302" y="7986"/>
                    <a:pt x="597" y="7986"/>
                  </a:cubicBezTo>
                  <a:cubicBezTo>
                    <a:pt x="604" y="7986"/>
                    <a:pt x="611" y="7986"/>
                    <a:pt x="619" y="7986"/>
                  </a:cubicBezTo>
                  <a:cubicBezTo>
                    <a:pt x="933" y="7952"/>
                    <a:pt x="1158" y="7683"/>
                    <a:pt x="1147" y="7379"/>
                  </a:cubicBezTo>
                  <a:cubicBezTo>
                    <a:pt x="1115" y="7089"/>
                    <a:pt x="867" y="6860"/>
                    <a:pt x="580" y="6860"/>
                  </a:cubicBezTo>
                  <a:close/>
                  <a:moveTo>
                    <a:pt x="32715" y="26671"/>
                  </a:moveTo>
                  <a:cubicBezTo>
                    <a:pt x="32708" y="26671"/>
                    <a:pt x="32701" y="26671"/>
                    <a:pt x="32693" y="26671"/>
                  </a:cubicBezTo>
                  <a:cubicBezTo>
                    <a:pt x="32379" y="26705"/>
                    <a:pt x="32142" y="26963"/>
                    <a:pt x="32176" y="27278"/>
                  </a:cubicBezTo>
                  <a:cubicBezTo>
                    <a:pt x="32197" y="27573"/>
                    <a:pt x="32435" y="27798"/>
                    <a:pt x="32714" y="27798"/>
                  </a:cubicBezTo>
                  <a:cubicBezTo>
                    <a:pt x="32733" y="27798"/>
                    <a:pt x="32753" y="27797"/>
                    <a:pt x="32772" y="27795"/>
                  </a:cubicBezTo>
                  <a:cubicBezTo>
                    <a:pt x="33087" y="27773"/>
                    <a:pt x="33323" y="27503"/>
                    <a:pt x="33300" y="27199"/>
                  </a:cubicBezTo>
                  <a:cubicBezTo>
                    <a:pt x="33268" y="26892"/>
                    <a:pt x="33010" y="26671"/>
                    <a:pt x="32715" y="26671"/>
                  </a:cubicBezTo>
                  <a:close/>
                  <a:moveTo>
                    <a:pt x="7078" y="27488"/>
                  </a:moveTo>
                  <a:cubicBezTo>
                    <a:pt x="7057" y="27488"/>
                    <a:pt x="7036" y="27489"/>
                    <a:pt x="7016" y="27492"/>
                  </a:cubicBezTo>
                  <a:cubicBezTo>
                    <a:pt x="6712" y="27514"/>
                    <a:pt x="6487" y="27784"/>
                    <a:pt x="6498" y="28099"/>
                  </a:cubicBezTo>
                  <a:cubicBezTo>
                    <a:pt x="6520" y="28395"/>
                    <a:pt x="6778" y="28616"/>
                    <a:pt x="7083" y="28616"/>
                  </a:cubicBezTo>
                  <a:cubicBezTo>
                    <a:pt x="7090" y="28616"/>
                    <a:pt x="7098" y="28616"/>
                    <a:pt x="7105" y="28616"/>
                  </a:cubicBezTo>
                  <a:cubicBezTo>
                    <a:pt x="7409" y="28582"/>
                    <a:pt x="7634" y="28324"/>
                    <a:pt x="7623" y="28009"/>
                  </a:cubicBezTo>
                  <a:cubicBezTo>
                    <a:pt x="7591" y="27704"/>
                    <a:pt x="7364" y="27488"/>
                    <a:pt x="7078" y="27488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794875" y="4664550"/>
              <a:ext cx="134375" cy="144775"/>
            </a:xfrm>
            <a:custGeom>
              <a:avLst/>
              <a:gdLst/>
              <a:ahLst/>
              <a:cxnLst/>
              <a:rect l="l" t="t" r="r" b="b"/>
              <a:pathLst>
                <a:path w="5375" h="5791" extrusionOk="0">
                  <a:moveTo>
                    <a:pt x="1741" y="0"/>
                  </a:moveTo>
                  <a:cubicBezTo>
                    <a:pt x="1481" y="0"/>
                    <a:pt x="1246" y="169"/>
                    <a:pt x="1170" y="434"/>
                  </a:cubicBezTo>
                  <a:lnTo>
                    <a:pt x="91" y="4380"/>
                  </a:lnTo>
                  <a:cubicBezTo>
                    <a:pt x="1" y="4707"/>
                    <a:pt x="192" y="5021"/>
                    <a:pt x="507" y="5111"/>
                  </a:cubicBezTo>
                  <a:lnTo>
                    <a:pt x="3149" y="5775"/>
                  </a:lnTo>
                  <a:cubicBezTo>
                    <a:pt x="3196" y="5785"/>
                    <a:pt x="3243" y="5790"/>
                    <a:pt x="3289" y="5790"/>
                  </a:cubicBezTo>
                  <a:cubicBezTo>
                    <a:pt x="3538" y="5790"/>
                    <a:pt x="3760" y="5641"/>
                    <a:pt x="3846" y="5404"/>
                  </a:cubicBezTo>
                  <a:lnTo>
                    <a:pt x="5251" y="1536"/>
                  </a:lnTo>
                  <a:cubicBezTo>
                    <a:pt x="5375" y="1221"/>
                    <a:pt x="5195" y="862"/>
                    <a:pt x="4857" y="783"/>
                  </a:cubicBezTo>
                  <a:lnTo>
                    <a:pt x="1889" y="18"/>
                  </a:lnTo>
                  <a:cubicBezTo>
                    <a:pt x="1840" y="6"/>
                    <a:pt x="1790" y="0"/>
                    <a:pt x="1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310625" y="4338975"/>
              <a:ext cx="110200" cy="33475"/>
            </a:xfrm>
            <a:custGeom>
              <a:avLst/>
              <a:gdLst/>
              <a:ahLst/>
              <a:cxnLst/>
              <a:rect l="l" t="t" r="r" b="b"/>
              <a:pathLst>
                <a:path w="4408" h="1339" extrusionOk="0">
                  <a:moveTo>
                    <a:pt x="4408" y="0"/>
                  </a:moveTo>
                  <a:lnTo>
                    <a:pt x="1" y="113"/>
                  </a:lnTo>
                  <a:lnTo>
                    <a:pt x="776" y="1338"/>
                  </a:lnTo>
                  <a:lnTo>
                    <a:pt x="44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1119225" y="4344025"/>
              <a:ext cx="99525" cy="35150"/>
            </a:xfrm>
            <a:custGeom>
              <a:avLst/>
              <a:gdLst/>
              <a:ahLst/>
              <a:cxnLst/>
              <a:rect l="l" t="t" r="r" b="b"/>
              <a:pathLst>
                <a:path w="3981" h="1406" extrusionOk="0">
                  <a:moveTo>
                    <a:pt x="3980" y="1"/>
                  </a:moveTo>
                  <a:lnTo>
                    <a:pt x="0" y="102"/>
                  </a:lnTo>
                  <a:lnTo>
                    <a:pt x="214" y="1406"/>
                  </a:lnTo>
                  <a:lnTo>
                    <a:pt x="3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924725" y="4348800"/>
              <a:ext cx="106000" cy="43325"/>
            </a:xfrm>
            <a:custGeom>
              <a:avLst/>
              <a:gdLst/>
              <a:ahLst/>
              <a:cxnLst/>
              <a:rect l="l" t="t" r="r" b="b"/>
              <a:pathLst>
                <a:path w="4240" h="1733" extrusionOk="0">
                  <a:moveTo>
                    <a:pt x="4239" y="1"/>
                  </a:moveTo>
                  <a:lnTo>
                    <a:pt x="1" y="102"/>
                  </a:lnTo>
                  <a:lnTo>
                    <a:pt x="3654" y="1732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809775" y="4792875"/>
              <a:ext cx="66350" cy="36575"/>
            </a:xfrm>
            <a:custGeom>
              <a:avLst/>
              <a:gdLst/>
              <a:ahLst/>
              <a:cxnLst/>
              <a:rect l="l" t="t" r="r" b="b"/>
              <a:pathLst>
                <a:path w="2654" h="1463" extrusionOk="0">
                  <a:moveTo>
                    <a:pt x="1" y="1"/>
                  </a:moveTo>
                  <a:lnTo>
                    <a:pt x="2384" y="1462"/>
                  </a:lnTo>
                  <a:lnTo>
                    <a:pt x="2654" y="6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1190625" y="4806925"/>
              <a:ext cx="73650" cy="27850"/>
            </a:xfrm>
            <a:custGeom>
              <a:avLst/>
              <a:gdLst/>
              <a:ahLst/>
              <a:cxnLst/>
              <a:rect l="l" t="t" r="r" b="b"/>
              <a:pathLst>
                <a:path w="2946" h="1114" extrusionOk="0">
                  <a:moveTo>
                    <a:pt x="2946" y="1"/>
                  </a:moveTo>
                  <a:lnTo>
                    <a:pt x="0" y="214"/>
                  </a:lnTo>
                  <a:lnTo>
                    <a:pt x="135" y="1114"/>
                  </a:lnTo>
                  <a:lnTo>
                    <a:pt x="2946" y="1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158000" y="4675600"/>
              <a:ext cx="117250" cy="136450"/>
            </a:xfrm>
            <a:custGeom>
              <a:avLst/>
              <a:gdLst/>
              <a:ahLst/>
              <a:cxnLst/>
              <a:rect l="l" t="t" r="r" b="b"/>
              <a:pathLst>
                <a:path w="4690" h="5458" extrusionOk="0">
                  <a:moveTo>
                    <a:pt x="3692" y="1"/>
                  </a:moveTo>
                  <a:cubicBezTo>
                    <a:pt x="3672" y="1"/>
                    <a:pt x="3652" y="2"/>
                    <a:pt x="3632" y="4"/>
                  </a:cubicBezTo>
                  <a:lnTo>
                    <a:pt x="586" y="240"/>
                  </a:lnTo>
                  <a:cubicBezTo>
                    <a:pt x="237" y="273"/>
                    <a:pt x="1" y="588"/>
                    <a:pt x="68" y="926"/>
                  </a:cubicBezTo>
                  <a:lnTo>
                    <a:pt x="788" y="4973"/>
                  </a:lnTo>
                  <a:cubicBezTo>
                    <a:pt x="841" y="5261"/>
                    <a:pt x="1077" y="5458"/>
                    <a:pt x="1360" y="5458"/>
                  </a:cubicBezTo>
                  <a:cubicBezTo>
                    <a:pt x="1376" y="5458"/>
                    <a:pt x="1391" y="5457"/>
                    <a:pt x="1406" y="5456"/>
                  </a:cubicBezTo>
                  <a:lnTo>
                    <a:pt x="4116" y="5254"/>
                  </a:lnTo>
                  <a:cubicBezTo>
                    <a:pt x="4453" y="5231"/>
                    <a:pt x="4689" y="4928"/>
                    <a:pt x="4667" y="4613"/>
                  </a:cubicBezTo>
                  <a:lnTo>
                    <a:pt x="4273" y="532"/>
                  </a:lnTo>
                  <a:cubicBezTo>
                    <a:pt x="4241" y="237"/>
                    <a:pt x="3992" y="1"/>
                    <a:pt x="3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1530425" y="4732175"/>
              <a:ext cx="63250" cy="39650"/>
            </a:xfrm>
            <a:custGeom>
              <a:avLst/>
              <a:gdLst/>
              <a:ahLst/>
              <a:cxnLst/>
              <a:rect l="l" t="t" r="r" b="b"/>
              <a:pathLst>
                <a:path w="2530" h="1586" extrusionOk="0">
                  <a:moveTo>
                    <a:pt x="2530" y="0"/>
                  </a:moveTo>
                  <a:lnTo>
                    <a:pt x="0" y="1068"/>
                  </a:lnTo>
                  <a:lnTo>
                    <a:pt x="259" y="1586"/>
                  </a:lnTo>
                  <a:lnTo>
                    <a:pt x="2530" y="0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28"/>
          <p:cNvGrpSpPr/>
          <p:nvPr/>
        </p:nvGrpSpPr>
        <p:grpSpPr>
          <a:xfrm rot="1086812">
            <a:off x="7682544" y="4098383"/>
            <a:ext cx="1081472" cy="1412749"/>
            <a:chOff x="4062275" y="5769925"/>
            <a:chExt cx="999200" cy="1305275"/>
          </a:xfrm>
        </p:grpSpPr>
        <p:sp>
          <p:nvSpPr>
            <p:cNvPr id="759" name="Google Shape;759;p28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07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8"/>
          <p:cNvSpPr txBox="1">
            <a:spLocks noGrp="1"/>
          </p:cNvSpPr>
          <p:nvPr>
            <p:ph type="ctrTitle"/>
          </p:nvPr>
        </p:nvSpPr>
        <p:spPr>
          <a:xfrm>
            <a:off x="3205905" y="2064301"/>
            <a:ext cx="53610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ontserrat ExtraBold"/>
                <a:sym typeface="Montserrat ExtraBold"/>
              </a:rPr>
              <a:t>¿Cuándo estas libre?</a:t>
            </a:r>
            <a:endParaRPr dirty="0"/>
          </a:p>
        </p:txBody>
      </p:sp>
      <p:sp>
        <p:nvSpPr>
          <p:cNvPr id="695" name="Google Shape;695;p28"/>
          <p:cNvSpPr/>
          <p:nvPr/>
        </p:nvSpPr>
        <p:spPr>
          <a:xfrm>
            <a:off x="2344425" y="7682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28"/>
          <p:cNvGrpSpPr/>
          <p:nvPr/>
        </p:nvGrpSpPr>
        <p:grpSpPr>
          <a:xfrm>
            <a:off x="6547825" y="396713"/>
            <a:ext cx="285575" cy="285575"/>
            <a:chOff x="5719425" y="7613975"/>
            <a:chExt cx="285575" cy="285575"/>
          </a:xfrm>
        </p:grpSpPr>
        <p:sp>
          <p:nvSpPr>
            <p:cNvPr id="697" name="Google Shape;697;p28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28"/>
          <p:cNvGrpSpPr/>
          <p:nvPr/>
        </p:nvGrpSpPr>
        <p:grpSpPr>
          <a:xfrm>
            <a:off x="7959625" y="3430788"/>
            <a:ext cx="212225" cy="212525"/>
            <a:chOff x="5462525" y="6910750"/>
            <a:chExt cx="212225" cy="212525"/>
          </a:xfrm>
        </p:grpSpPr>
        <p:sp>
          <p:nvSpPr>
            <p:cNvPr id="706" name="Google Shape;706;p28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8"/>
          <p:cNvSpPr/>
          <p:nvPr/>
        </p:nvSpPr>
        <p:spPr>
          <a:xfrm>
            <a:off x="4676350" y="4051300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8"/>
          <p:cNvSpPr/>
          <p:nvPr/>
        </p:nvSpPr>
        <p:spPr>
          <a:xfrm>
            <a:off x="1818675" y="2053734"/>
            <a:ext cx="285578" cy="290651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28"/>
          <p:cNvGrpSpPr/>
          <p:nvPr/>
        </p:nvGrpSpPr>
        <p:grpSpPr>
          <a:xfrm rot="-230852">
            <a:off x="-183737" y="1866976"/>
            <a:ext cx="3049120" cy="4603370"/>
            <a:chOff x="660825" y="3244525"/>
            <a:chExt cx="1345175" cy="2030950"/>
          </a:xfrm>
        </p:grpSpPr>
        <p:sp>
          <p:nvSpPr>
            <p:cNvPr id="717" name="Google Shape;717;p28"/>
            <p:cNvSpPr/>
            <p:nvPr/>
          </p:nvSpPr>
          <p:spPr>
            <a:xfrm>
              <a:off x="1282250" y="4272650"/>
              <a:ext cx="504250" cy="902225"/>
            </a:xfrm>
            <a:custGeom>
              <a:avLst/>
              <a:gdLst/>
              <a:ahLst/>
              <a:cxnLst/>
              <a:rect l="l" t="t" r="r" b="b"/>
              <a:pathLst>
                <a:path w="20170" h="36089" extrusionOk="0">
                  <a:moveTo>
                    <a:pt x="4385" y="0"/>
                  </a:moveTo>
                  <a:lnTo>
                    <a:pt x="0" y="315"/>
                  </a:lnTo>
                  <a:lnTo>
                    <a:pt x="18550" y="36088"/>
                  </a:lnTo>
                  <a:lnTo>
                    <a:pt x="20169" y="35964"/>
                  </a:lnTo>
                  <a:lnTo>
                    <a:pt x="43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1460425" y="4609875"/>
              <a:ext cx="146475" cy="149000"/>
            </a:xfrm>
            <a:custGeom>
              <a:avLst/>
              <a:gdLst/>
              <a:ahLst/>
              <a:cxnLst/>
              <a:rect l="l" t="t" r="r" b="b"/>
              <a:pathLst>
                <a:path w="5859" h="5960" extrusionOk="0">
                  <a:moveTo>
                    <a:pt x="3488" y="1"/>
                  </a:moveTo>
                  <a:cubicBezTo>
                    <a:pt x="3412" y="1"/>
                    <a:pt x="3335" y="16"/>
                    <a:pt x="3261" y="47"/>
                  </a:cubicBezTo>
                  <a:lnTo>
                    <a:pt x="451" y="1239"/>
                  </a:lnTo>
                  <a:cubicBezTo>
                    <a:pt x="125" y="1385"/>
                    <a:pt x="1" y="1756"/>
                    <a:pt x="169" y="2071"/>
                  </a:cubicBezTo>
                  <a:lnTo>
                    <a:pt x="2148" y="5668"/>
                  </a:lnTo>
                  <a:cubicBezTo>
                    <a:pt x="2256" y="5850"/>
                    <a:pt x="2455" y="5959"/>
                    <a:pt x="2664" y="5959"/>
                  </a:cubicBezTo>
                  <a:cubicBezTo>
                    <a:pt x="2739" y="5959"/>
                    <a:pt x="2816" y="5945"/>
                    <a:pt x="2890" y="5915"/>
                  </a:cubicBezTo>
                  <a:lnTo>
                    <a:pt x="5408" y="4870"/>
                  </a:lnTo>
                  <a:cubicBezTo>
                    <a:pt x="5723" y="4735"/>
                    <a:pt x="5858" y="4375"/>
                    <a:pt x="5723" y="4083"/>
                  </a:cubicBezTo>
                  <a:lnTo>
                    <a:pt x="4037" y="339"/>
                  </a:lnTo>
                  <a:cubicBezTo>
                    <a:pt x="3928" y="129"/>
                    <a:pt x="3712" y="1"/>
                    <a:pt x="34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1109100" y="4279375"/>
              <a:ext cx="201000" cy="996100"/>
            </a:xfrm>
            <a:custGeom>
              <a:avLst/>
              <a:gdLst/>
              <a:ahLst/>
              <a:cxnLst/>
              <a:rect l="l" t="t" r="r" b="b"/>
              <a:pathLst>
                <a:path w="8040" h="39844" extrusionOk="0">
                  <a:moveTo>
                    <a:pt x="1" y="1"/>
                  </a:moveTo>
                  <a:lnTo>
                    <a:pt x="6094" y="39844"/>
                  </a:lnTo>
                  <a:lnTo>
                    <a:pt x="8039" y="39732"/>
                  </a:lnTo>
                  <a:lnTo>
                    <a:pt x="4239" y="11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86675" y="4298225"/>
              <a:ext cx="360900" cy="959000"/>
            </a:xfrm>
            <a:custGeom>
              <a:avLst/>
              <a:gdLst/>
              <a:ahLst/>
              <a:cxnLst/>
              <a:rect l="l" t="t" r="r" b="b"/>
              <a:pathLst>
                <a:path w="14436" h="38360" extrusionOk="0">
                  <a:moveTo>
                    <a:pt x="14436" y="0"/>
                  </a:moveTo>
                  <a:lnTo>
                    <a:pt x="10062" y="382"/>
                  </a:lnTo>
                  <a:lnTo>
                    <a:pt x="0" y="38359"/>
                  </a:lnTo>
                  <a:lnTo>
                    <a:pt x="1619" y="38224"/>
                  </a:lnTo>
                  <a:lnTo>
                    <a:pt x="14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739500" y="3465900"/>
              <a:ext cx="231625" cy="205225"/>
            </a:xfrm>
            <a:custGeom>
              <a:avLst/>
              <a:gdLst/>
              <a:ahLst/>
              <a:cxnLst/>
              <a:rect l="l" t="t" r="r" b="b"/>
              <a:pathLst>
                <a:path w="9265" h="8209" extrusionOk="0">
                  <a:moveTo>
                    <a:pt x="4625" y="0"/>
                  </a:moveTo>
                  <a:cubicBezTo>
                    <a:pt x="3756" y="0"/>
                    <a:pt x="2880" y="276"/>
                    <a:pt x="2137" y="848"/>
                  </a:cubicBezTo>
                  <a:cubicBezTo>
                    <a:pt x="338" y="2230"/>
                    <a:pt x="1" y="4805"/>
                    <a:pt x="1372" y="6604"/>
                  </a:cubicBezTo>
                  <a:cubicBezTo>
                    <a:pt x="2182" y="7656"/>
                    <a:pt x="3399" y="8208"/>
                    <a:pt x="4630" y="8208"/>
                  </a:cubicBezTo>
                  <a:cubicBezTo>
                    <a:pt x="5502" y="8208"/>
                    <a:pt x="6382" y="7931"/>
                    <a:pt x="7129" y="7357"/>
                  </a:cubicBezTo>
                  <a:cubicBezTo>
                    <a:pt x="8927" y="5985"/>
                    <a:pt x="9265" y="3411"/>
                    <a:pt x="7893" y="1612"/>
                  </a:cubicBezTo>
                  <a:cubicBezTo>
                    <a:pt x="7082" y="556"/>
                    <a:pt x="5860" y="0"/>
                    <a:pt x="4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661100" y="3374650"/>
              <a:ext cx="388725" cy="387900"/>
            </a:xfrm>
            <a:custGeom>
              <a:avLst/>
              <a:gdLst/>
              <a:ahLst/>
              <a:cxnLst/>
              <a:rect l="l" t="t" r="r" b="b"/>
              <a:pathLst>
                <a:path w="15549" h="15516" extrusionOk="0">
                  <a:moveTo>
                    <a:pt x="7317" y="1214"/>
                  </a:moveTo>
                  <a:cubicBezTo>
                    <a:pt x="7329" y="1214"/>
                    <a:pt x="7341" y="1214"/>
                    <a:pt x="7353" y="1215"/>
                  </a:cubicBezTo>
                  <a:lnTo>
                    <a:pt x="8275" y="1215"/>
                  </a:lnTo>
                  <a:cubicBezTo>
                    <a:pt x="8837" y="1215"/>
                    <a:pt x="9264" y="1721"/>
                    <a:pt x="9152" y="2260"/>
                  </a:cubicBezTo>
                  <a:lnTo>
                    <a:pt x="8668" y="4655"/>
                  </a:lnTo>
                  <a:cubicBezTo>
                    <a:pt x="8592" y="5046"/>
                    <a:pt x="8243" y="5353"/>
                    <a:pt x="7844" y="5353"/>
                  </a:cubicBezTo>
                  <a:cubicBezTo>
                    <a:pt x="7831" y="5353"/>
                    <a:pt x="7817" y="5353"/>
                    <a:pt x="7803" y="5352"/>
                  </a:cubicBezTo>
                  <a:cubicBezTo>
                    <a:pt x="7375" y="5352"/>
                    <a:pt x="7016" y="5060"/>
                    <a:pt x="6948" y="4644"/>
                  </a:cubicBezTo>
                  <a:lnTo>
                    <a:pt x="6476" y="2249"/>
                  </a:lnTo>
                  <a:cubicBezTo>
                    <a:pt x="6388" y="1710"/>
                    <a:pt x="6774" y="1214"/>
                    <a:pt x="7317" y="1214"/>
                  </a:cubicBezTo>
                  <a:close/>
                  <a:moveTo>
                    <a:pt x="4146" y="2531"/>
                  </a:moveTo>
                  <a:cubicBezTo>
                    <a:pt x="4426" y="2531"/>
                    <a:pt x="4704" y="2666"/>
                    <a:pt x="4879" y="2924"/>
                  </a:cubicBezTo>
                  <a:lnTo>
                    <a:pt x="6229" y="4947"/>
                  </a:lnTo>
                  <a:cubicBezTo>
                    <a:pt x="6453" y="5296"/>
                    <a:pt x="6408" y="5768"/>
                    <a:pt x="6116" y="6060"/>
                  </a:cubicBezTo>
                  <a:cubicBezTo>
                    <a:pt x="5950" y="6226"/>
                    <a:pt x="5725" y="6313"/>
                    <a:pt x="5499" y="6313"/>
                  </a:cubicBezTo>
                  <a:cubicBezTo>
                    <a:pt x="5327" y="6313"/>
                    <a:pt x="5153" y="6263"/>
                    <a:pt x="5003" y="6161"/>
                  </a:cubicBezTo>
                  <a:lnTo>
                    <a:pt x="2991" y="4790"/>
                  </a:lnTo>
                  <a:cubicBezTo>
                    <a:pt x="2530" y="4486"/>
                    <a:pt x="2474" y="3834"/>
                    <a:pt x="2867" y="3441"/>
                  </a:cubicBezTo>
                  <a:lnTo>
                    <a:pt x="3530" y="2789"/>
                  </a:lnTo>
                  <a:cubicBezTo>
                    <a:pt x="3704" y="2615"/>
                    <a:pt x="3926" y="2531"/>
                    <a:pt x="4146" y="2531"/>
                  </a:cubicBezTo>
                  <a:close/>
                  <a:moveTo>
                    <a:pt x="11485" y="2549"/>
                  </a:moveTo>
                  <a:cubicBezTo>
                    <a:pt x="11710" y="2549"/>
                    <a:pt x="11939" y="2635"/>
                    <a:pt x="12120" y="2811"/>
                  </a:cubicBezTo>
                  <a:lnTo>
                    <a:pt x="12772" y="3474"/>
                  </a:lnTo>
                  <a:cubicBezTo>
                    <a:pt x="13165" y="3868"/>
                    <a:pt x="13098" y="4509"/>
                    <a:pt x="12637" y="4824"/>
                  </a:cubicBezTo>
                  <a:lnTo>
                    <a:pt x="10613" y="6173"/>
                  </a:lnTo>
                  <a:cubicBezTo>
                    <a:pt x="10466" y="6272"/>
                    <a:pt x="10298" y="6320"/>
                    <a:pt x="10130" y="6320"/>
                  </a:cubicBezTo>
                  <a:cubicBezTo>
                    <a:pt x="9899" y="6320"/>
                    <a:pt x="9669" y="6229"/>
                    <a:pt x="9500" y="6060"/>
                  </a:cubicBezTo>
                  <a:cubicBezTo>
                    <a:pt x="9219" y="5768"/>
                    <a:pt x="9163" y="5296"/>
                    <a:pt x="9399" y="4947"/>
                  </a:cubicBezTo>
                  <a:lnTo>
                    <a:pt x="10759" y="2935"/>
                  </a:lnTo>
                  <a:cubicBezTo>
                    <a:pt x="10933" y="2680"/>
                    <a:pt x="11207" y="2549"/>
                    <a:pt x="11485" y="2549"/>
                  </a:cubicBezTo>
                  <a:close/>
                  <a:moveTo>
                    <a:pt x="2127" y="6402"/>
                  </a:moveTo>
                  <a:cubicBezTo>
                    <a:pt x="2186" y="6402"/>
                    <a:pt x="2245" y="6408"/>
                    <a:pt x="2305" y="6420"/>
                  </a:cubicBezTo>
                  <a:lnTo>
                    <a:pt x="4700" y="6903"/>
                  </a:lnTo>
                  <a:cubicBezTo>
                    <a:pt x="5104" y="6982"/>
                    <a:pt x="5408" y="7353"/>
                    <a:pt x="5397" y="7769"/>
                  </a:cubicBezTo>
                  <a:cubicBezTo>
                    <a:pt x="5397" y="8196"/>
                    <a:pt x="5104" y="8556"/>
                    <a:pt x="4677" y="8623"/>
                  </a:cubicBezTo>
                  <a:lnTo>
                    <a:pt x="2294" y="9096"/>
                  </a:lnTo>
                  <a:cubicBezTo>
                    <a:pt x="2249" y="9102"/>
                    <a:pt x="2204" y="9105"/>
                    <a:pt x="2159" y="9105"/>
                  </a:cubicBezTo>
                  <a:cubicBezTo>
                    <a:pt x="1673" y="9105"/>
                    <a:pt x="1248" y="8723"/>
                    <a:pt x="1248" y="8208"/>
                  </a:cubicBezTo>
                  <a:lnTo>
                    <a:pt x="1248" y="7274"/>
                  </a:lnTo>
                  <a:cubicBezTo>
                    <a:pt x="1248" y="6793"/>
                    <a:pt x="1650" y="6402"/>
                    <a:pt x="2127" y="6402"/>
                  </a:cubicBezTo>
                  <a:close/>
                  <a:moveTo>
                    <a:pt x="13476" y="6419"/>
                  </a:moveTo>
                  <a:cubicBezTo>
                    <a:pt x="13964" y="6419"/>
                    <a:pt x="14378" y="6799"/>
                    <a:pt x="14368" y="7308"/>
                  </a:cubicBezTo>
                  <a:lnTo>
                    <a:pt x="14368" y="8241"/>
                  </a:lnTo>
                  <a:cubicBezTo>
                    <a:pt x="14348" y="8741"/>
                    <a:pt x="13946" y="9125"/>
                    <a:pt x="13486" y="9125"/>
                  </a:cubicBezTo>
                  <a:cubicBezTo>
                    <a:pt x="13428" y="9125"/>
                    <a:pt x="13370" y="9119"/>
                    <a:pt x="13311" y="9107"/>
                  </a:cubicBezTo>
                  <a:lnTo>
                    <a:pt x="10917" y="8635"/>
                  </a:lnTo>
                  <a:cubicBezTo>
                    <a:pt x="10512" y="8545"/>
                    <a:pt x="10197" y="8185"/>
                    <a:pt x="10220" y="7758"/>
                  </a:cubicBezTo>
                  <a:cubicBezTo>
                    <a:pt x="10220" y="7342"/>
                    <a:pt x="10512" y="6971"/>
                    <a:pt x="10939" y="6903"/>
                  </a:cubicBezTo>
                  <a:lnTo>
                    <a:pt x="13323" y="6431"/>
                  </a:lnTo>
                  <a:cubicBezTo>
                    <a:pt x="13374" y="6423"/>
                    <a:pt x="13426" y="6419"/>
                    <a:pt x="13476" y="6419"/>
                  </a:cubicBezTo>
                  <a:close/>
                  <a:moveTo>
                    <a:pt x="5486" y="9196"/>
                  </a:moveTo>
                  <a:cubicBezTo>
                    <a:pt x="5717" y="9196"/>
                    <a:pt x="5947" y="9286"/>
                    <a:pt x="6116" y="9455"/>
                  </a:cubicBezTo>
                  <a:cubicBezTo>
                    <a:pt x="6397" y="9759"/>
                    <a:pt x="6442" y="10231"/>
                    <a:pt x="6217" y="10568"/>
                  </a:cubicBezTo>
                  <a:lnTo>
                    <a:pt x="4846" y="12581"/>
                  </a:lnTo>
                  <a:cubicBezTo>
                    <a:pt x="4678" y="12835"/>
                    <a:pt x="4404" y="12967"/>
                    <a:pt x="4126" y="12967"/>
                  </a:cubicBezTo>
                  <a:cubicBezTo>
                    <a:pt x="3901" y="12967"/>
                    <a:pt x="3673" y="12881"/>
                    <a:pt x="3497" y="12704"/>
                  </a:cubicBezTo>
                  <a:lnTo>
                    <a:pt x="2845" y="12041"/>
                  </a:lnTo>
                  <a:cubicBezTo>
                    <a:pt x="2451" y="11648"/>
                    <a:pt x="2519" y="11007"/>
                    <a:pt x="2980" y="10692"/>
                  </a:cubicBezTo>
                  <a:lnTo>
                    <a:pt x="5003" y="9343"/>
                  </a:lnTo>
                  <a:cubicBezTo>
                    <a:pt x="5150" y="9244"/>
                    <a:pt x="5318" y="9196"/>
                    <a:pt x="5486" y="9196"/>
                  </a:cubicBezTo>
                  <a:close/>
                  <a:moveTo>
                    <a:pt x="10125" y="9205"/>
                  </a:moveTo>
                  <a:cubicBezTo>
                    <a:pt x="10298" y="9205"/>
                    <a:pt x="10472" y="9257"/>
                    <a:pt x="10624" y="9365"/>
                  </a:cubicBezTo>
                  <a:lnTo>
                    <a:pt x="12637" y="10726"/>
                  </a:lnTo>
                  <a:cubicBezTo>
                    <a:pt x="13086" y="11029"/>
                    <a:pt x="13154" y="11693"/>
                    <a:pt x="12760" y="12075"/>
                  </a:cubicBezTo>
                  <a:lnTo>
                    <a:pt x="12097" y="12738"/>
                  </a:lnTo>
                  <a:cubicBezTo>
                    <a:pt x="11926" y="12909"/>
                    <a:pt x="11708" y="12991"/>
                    <a:pt x="11491" y="12991"/>
                  </a:cubicBezTo>
                  <a:cubicBezTo>
                    <a:pt x="11208" y="12991"/>
                    <a:pt x="10926" y="12853"/>
                    <a:pt x="10748" y="12592"/>
                  </a:cubicBezTo>
                  <a:lnTo>
                    <a:pt x="9399" y="10568"/>
                  </a:lnTo>
                  <a:cubicBezTo>
                    <a:pt x="9163" y="10220"/>
                    <a:pt x="9219" y="9759"/>
                    <a:pt x="9511" y="9455"/>
                  </a:cubicBezTo>
                  <a:cubicBezTo>
                    <a:pt x="9682" y="9291"/>
                    <a:pt x="9902" y="9205"/>
                    <a:pt x="10125" y="9205"/>
                  </a:cubicBezTo>
                  <a:close/>
                  <a:moveTo>
                    <a:pt x="7791" y="10175"/>
                  </a:moveTo>
                  <a:cubicBezTo>
                    <a:pt x="7799" y="10175"/>
                    <a:pt x="7806" y="10175"/>
                    <a:pt x="7814" y="10175"/>
                  </a:cubicBezTo>
                  <a:cubicBezTo>
                    <a:pt x="8241" y="10175"/>
                    <a:pt x="8601" y="10467"/>
                    <a:pt x="8668" y="10894"/>
                  </a:cubicBezTo>
                  <a:lnTo>
                    <a:pt x="9140" y="13278"/>
                  </a:lnTo>
                  <a:cubicBezTo>
                    <a:pt x="9219" y="13817"/>
                    <a:pt x="8814" y="14323"/>
                    <a:pt x="8252" y="14323"/>
                  </a:cubicBezTo>
                  <a:lnTo>
                    <a:pt x="7319" y="14323"/>
                  </a:lnTo>
                  <a:cubicBezTo>
                    <a:pt x="6779" y="14323"/>
                    <a:pt x="6352" y="13817"/>
                    <a:pt x="6465" y="13267"/>
                  </a:cubicBezTo>
                  <a:lnTo>
                    <a:pt x="6948" y="10883"/>
                  </a:lnTo>
                  <a:cubicBezTo>
                    <a:pt x="7025" y="10475"/>
                    <a:pt x="7385" y="10175"/>
                    <a:pt x="7791" y="10175"/>
                  </a:cubicBezTo>
                  <a:close/>
                  <a:moveTo>
                    <a:pt x="7759" y="1"/>
                  </a:moveTo>
                  <a:cubicBezTo>
                    <a:pt x="3485" y="1"/>
                    <a:pt x="11" y="3470"/>
                    <a:pt x="11" y="7747"/>
                  </a:cubicBezTo>
                  <a:cubicBezTo>
                    <a:pt x="0" y="12030"/>
                    <a:pt x="3474" y="15515"/>
                    <a:pt x="7758" y="15515"/>
                  </a:cubicBezTo>
                  <a:cubicBezTo>
                    <a:pt x="7764" y="15515"/>
                    <a:pt x="7771" y="15515"/>
                    <a:pt x="7778" y="15515"/>
                  </a:cubicBezTo>
                  <a:cubicBezTo>
                    <a:pt x="12052" y="15515"/>
                    <a:pt x="15526" y="12045"/>
                    <a:pt x="15526" y="7769"/>
                  </a:cubicBezTo>
                  <a:cubicBezTo>
                    <a:pt x="15549" y="3497"/>
                    <a:pt x="12075" y="12"/>
                    <a:pt x="7780" y="1"/>
                  </a:cubicBezTo>
                  <a:cubicBezTo>
                    <a:pt x="7773" y="1"/>
                    <a:pt x="7766" y="1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830575" y="3543575"/>
              <a:ext cx="49775" cy="50050"/>
            </a:xfrm>
            <a:custGeom>
              <a:avLst/>
              <a:gdLst/>
              <a:ahLst/>
              <a:cxnLst/>
              <a:rect l="l" t="t" r="r" b="b"/>
              <a:pathLst>
                <a:path w="1991" h="2002" extrusionOk="0">
                  <a:moveTo>
                    <a:pt x="990" y="0"/>
                  </a:moveTo>
                  <a:cubicBezTo>
                    <a:pt x="450" y="0"/>
                    <a:pt x="0" y="450"/>
                    <a:pt x="0" y="1001"/>
                  </a:cubicBezTo>
                  <a:cubicBezTo>
                    <a:pt x="0" y="1552"/>
                    <a:pt x="450" y="2001"/>
                    <a:pt x="990" y="2001"/>
                  </a:cubicBezTo>
                  <a:cubicBezTo>
                    <a:pt x="1541" y="2001"/>
                    <a:pt x="1990" y="1552"/>
                    <a:pt x="1990" y="1001"/>
                  </a:cubicBezTo>
                  <a:cubicBezTo>
                    <a:pt x="1990" y="450"/>
                    <a:pt x="1541" y="0"/>
                    <a:pt x="990" y="0"/>
                  </a:cubicBezTo>
                  <a:close/>
                </a:path>
              </a:pathLst>
            </a:custGeom>
            <a:solidFill>
              <a:srgbClr val="75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840400" y="3553400"/>
              <a:ext cx="30100" cy="30375"/>
            </a:xfrm>
            <a:custGeom>
              <a:avLst/>
              <a:gdLst/>
              <a:ahLst/>
              <a:cxnLst/>
              <a:rect l="l" t="t" r="r" b="b"/>
              <a:pathLst>
                <a:path w="1204" h="1215" extrusionOk="0">
                  <a:moveTo>
                    <a:pt x="597" y="1"/>
                  </a:moveTo>
                  <a:cubicBezTo>
                    <a:pt x="260" y="1"/>
                    <a:pt x="1" y="271"/>
                    <a:pt x="1" y="608"/>
                  </a:cubicBezTo>
                  <a:cubicBezTo>
                    <a:pt x="1" y="945"/>
                    <a:pt x="260" y="1215"/>
                    <a:pt x="597" y="1215"/>
                  </a:cubicBezTo>
                  <a:cubicBezTo>
                    <a:pt x="934" y="1215"/>
                    <a:pt x="1204" y="945"/>
                    <a:pt x="1204" y="608"/>
                  </a:cubicBezTo>
                  <a:cubicBezTo>
                    <a:pt x="1204" y="282"/>
                    <a:pt x="934" y="1"/>
                    <a:pt x="597" y="1"/>
                  </a:cubicBez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903925" y="3393650"/>
              <a:ext cx="78725" cy="48200"/>
            </a:xfrm>
            <a:custGeom>
              <a:avLst/>
              <a:gdLst/>
              <a:ahLst/>
              <a:cxnLst/>
              <a:rect l="l" t="t" r="r" b="b"/>
              <a:pathLst>
                <a:path w="3149" h="1928" extrusionOk="0">
                  <a:moveTo>
                    <a:pt x="156" y="0"/>
                  </a:moveTo>
                  <a:cubicBezTo>
                    <a:pt x="88" y="0"/>
                    <a:pt x="22" y="52"/>
                    <a:pt x="12" y="129"/>
                  </a:cubicBezTo>
                  <a:cubicBezTo>
                    <a:pt x="1" y="207"/>
                    <a:pt x="57" y="297"/>
                    <a:pt x="136" y="309"/>
                  </a:cubicBezTo>
                  <a:cubicBezTo>
                    <a:pt x="158" y="309"/>
                    <a:pt x="1485" y="578"/>
                    <a:pt x="2845" y="1883"/>
                  </a:cubicBezTo>
                  <a:cubicBezTo>
                    <a:pt x="2879" y="1916"/>
                    <a:pt x="2924" y="1927"/>
                    <a:pt x="2969" y="1927"/>
                  </a:cubicBezTo>
                  <a:cubicBezTo>
                    <a:pt x="3002" y="1927"/>
                    <a:pt x="3047" y="1916"/>
                    <a:pt x="3081" y="1883"/>
                  </a:cubicBezTo>
                  <a:cubicBezTo>
                    <a:pt x="3149" y="1826"/>
                    <a:pt x="3149" y="1714"/>
                    <a:pt x="3081" y="1658"/>
                  </a:cubicBezTo>
                  <a:cubicBezTo>
                    <a:pt x="1631" y="286"/>
                    <a:pt x="248" y="16"/>
                    <a:pt x="192" y="5"/>
                  </a:cubicBezTo>
                  <a:cubicBezTo>
                    <a:pt x="180" y="2"/>
                    <a:pt x="168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728275" y="3694875"/>
              <a:ext cx="62425" cy="43775"/>
            </a:xfrm>
            <a:custGeom>
              <a:avLst/>
              <a:gdLst/>
              <a:ahLst/>
              <a:cxnLst/>
              <a:rect l="l" t="t" r="r" b="b"/>
              <a:pathLst>
                <a:path w="2497" h="1751" extrusionOk="0">
                  <a:moveTo>
                    <a:pt x="179" y="1"/>
                  </a:moveTo>
                  <a:cubicBezTo>
                    <a:pt x="140" y="1"/>
                    <a:pt x="100" y="15"/>
                    <a:pt x="68" y="42"/>
                  </a:cubicBezTo>
                  <a:cubicBezTo>
                    <a:pt x="0" y="87"/>
                    <a:pt x="0" y="188"/>
                    <a:pt x="56" y="266"/>
                  </a:cubicBezTo>
                  <a:cubicBezTo>
                    <a:pt x="1147" y="1514"/>
                    <a:pt x="2249" y="1739"/>
                    <a:pt x="2294" y="1750"/>
                  </a:cubicBezTo>
                  <a:lnTo>
                    <a:pt x="2316" y="1750"/>
                  </a:lnTo>
                  <a:cubicBezTo>
                    <a:pt x="2384" y="1750"/>
                    <a:pt x="2462" y="1705"/>
                    <a:pt x="2485" y="1627"/>
                  </a:cubicBezTo>
                  <a:cubicBezTo>
                    <a:pt x="2496" y="1526"/>
                    <a:pt x="2440" y="1447"/>
                    <a:pt x="2361" y="1424"/>
                  </a:cubicBezTo>
                  <a:cubicBezTo>
                    <a:pt x="2350" y="1424"/>
                    <a:pt x="1316" y="1211"/>
                    <a:pt x="293" y="53"/>
                  </a:cubicBezTo>
                  <a:cubicBezTo>
                    <a:pt x="263" y="18"/>
                    <a:pt x="221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1107700" y="3304675"/>
              <a:ext cx="329425" cy="300125"/>
            </a:xfrm>
            <a:custGeom>
              <a:avLst/>
              <a:gdLst/>
              <a:ahLst/>
              <a:cxnLst/>
              <a:rect l="l" t="t" r="r" b="b"/>
              <a:pathLst>
                <a:path w="13177" h="12005" extrusionOk="0">
                  <a:moveTo>
                    <a:pt x="6590" y="0"/>
                  </a:moveTo>
                  <a:cubicBezTo>
                    <a:pt x="5054" y="0"/>
                    <a:pt x="3519" y="585"/>
                    <a:pt x="2350" y="1754"/>
                  </a:cubicBezTo>
                  <a:cubicBezTo>
                    <a:pt x="1" y="4104"/>
                    <a:pt x="1" y="7904"/>
                    <a:pt x="2350" y="10242"/>
                  </a:cubicBezTo>
                  <a:cubicBezTo>
                    <a:pt x="3519" y="11417"/>
                    <a:pt x="5054" y="12004"/>
                    <a:pt x="6590" y="12004"/>
                  </a:cubicBezTo>
                  <a:cubicBezTo>
                    <a:pt x="8126" y="12004"/>
                    <a:pt x="9663" y="11417"/>
                    <a:pt x="10838" y="10242"/>
                  </a:cubicBezTo>
                  <a:cubicBezTo>
                    <a:pt x="13177" y="7904"/>
                    <a:pt x="13177" y="4104"/>
                    <a:pt x="10838" y="1754"/>
                  </a:cubicBezTo>
                  <a:cubicBezTo>
                    <a:pt x="9663" y="585"/>
                    <a:pt x="8126" y="0"/>
                    <a:pt x="6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1045300" y="3244525"/>
              <a:ext cx="454225" cy="420550"/>
            </a:xfrm>
            <a:custGeom>
              <a:avLst/>
              <a:gdLst/>
              <a:ahLst/>
              <a:cxnLst/>
              <a:rect l="l" t="t" r="r" b="b"/>
              <a:pathLst>
                <a:path w="18169" h="16822" extrusionOk="0">
                  <a:moveTo>
                    <a:pt x="9650" y="1310"/>
                  </a:moveTo>
                  <a:cubicBezTo>
                    <a:pt x="9708" y="1310"/>
                    <a:pt x="9767" y="1315"/>
                    <a:pt x="9827" y="1327"/>
                  </a:cubicBezTo>
                  <a:lnTo>
                    <a:pt x="10827" y="1496"/>
                  </a:lnTo>
                  <a:cubicBezTo>
                    <a:pt x="11423" y="1597"/>
                    <a:pt x="11772" y="2215"/>
                    <a:pt x="11547" y="2777"/>
                  </a:cubicBezTo>
                  <a:lnTo>
                    <a:pt x="10614" y="5239"/>
                  </a:lnTo>
                  <a:cubicBezTo>
                    <a:pt x="10465" y="5605"/>
                    <a:pt x="10117" y="5849"/>
                    <a:pt x="9729" y="5849"/>
                  </a:cubicBezTo>
                  <a:cubicBezTo>
                    <a:pt x="9676" y="5849"/>
                    <a:pt x="9622" y="5845"/>
                    <a:pt x="9568" y="5835"/>
                  </a:cubicBezTo>
                  <a:cubicBezTo>
                    <a:pt x="9118" y="5768"/>
                    <a:pt x="8770" y="5374"/>
                    <a:pt x="8770" y="4924"/>
                  </a:cubicBezTo>
                  <a:lnTo>
                    <a:pt x="8725" y="2283"/>
                  </a:lnTo>
                  <a:cubicBezTo>
                    <a:pt x="8705" y="1737"/>
                    <a:pt x="9138" y="1310"/>
                    <a:pt x="9650" y="1310"/>
                  </a:cubicBezTo>
                  <a:close/>
                  <a:moveTo>
                    <a:pt x="5992" y="2136"/>
                  </a:moveTo>
                  <a:cubicBezTo>
                    <a:pt x="6355" y="2136"/>
                    <a:pt x="6707" y="2347"/>
                    <a:pt x="6870" y="2710"/>
                  </a:cubicBezTo>
                  <a:lnTo>
                    <a:pt x="7949" y="5104"/>
                  </a:lnTo>
                  <a:cubicBezTo>
                    <a:pt x="8129" y="5532"/>
                    <a:pt x="7994" y="6026"/>
                    <a:pt x="7623" y="6285"/>
                  </a:cubicBezTo>
                  <a:cubicBezTo>
                    <a:pt x="7452" y="6405"/>
                    <a:pt x="7257" y="6463"/>
                    <a:pt x="7065" y="6463"/>
                  </a:cubicBezTo>
                  <a:cubicBezTo>
                    <a:pt x="6827" y="6463"/>
                    <a:pt x="6594" y="6374"/>
                    <a:pt x="6420" y="6206"/>
                  </a:cubicBezTo>
                  <a:lnTo>
                    <a:pt x="4509" y="4374"/>
                  </a:lnTo>
                  <a:cubicBezTo>
                    <a:pt x="4070" y="3969"/>
                    <a:pt x="4127" y="3249"/>
                    <a:pt x="4621" y="2901"/>
                  </a:cubicBezTo>
                  <a:lnTo>
                    <a:pt x="5442" y="2316"/>
                  </a:lnTo>
                  <a:cubicBezTo>
                    <a:pt x="5611" y="2193"/>
                    <a:pt x="5803" y="2136"/>
                    <a:pt x="5992" y="2136"/>
                  </a:cubicBezTo>
                  <a:close/>
                  <a:moveTo>
                    <a:pt x="13860" y="3492"/>
                  </a:moveTo>
                  <a:cubicBezTo>
                    <a:pt x="14160" y="3492"/>
                    <a:pt x="14460" y="3632"/>
                    <a:pt x="14650" y="3901"/>
                  </a:cubicBezTo>
                  <a:lnTo>
                    <a:pt x="15246" y="4733"/>
                  </a:lnTo>
                  <a:cubicBezTo>
                    <a:pt x="15594" y="5217"/>
                    <a:pt x="15392" y="5903"/>
                    <a:pt x="14852" y="6150"/>
                  </a:cubicBezTo>
                  <a:lnTo>
                    <a:pt x="12446" y="7229"/>
                  </a:lnTo>
                  <a:cubicBezTo>
                    <a:pt x="12317" y="7284"/>
                    <a:pt x="12182" y="7310"/>
                    <a:pt x="12050" y="7310"/>
                  </a:cubicBezTo>
                  <a:cubicBezTo>
                    <a:pt x="11747" y="7310"/>
                    <a:pt x="11457" y="7170"/>
                    <a:pt x="11277" y="6903"/>
                  </a:cubicBezTo>
                  <a:cubicBezTo>
                    <a:pt x="10996" y="6532"/>
                    <a:pt x="11030" y="6026"/>
                    <a:pt x="11344" y="5700"/>
                  </a:cubicBezTo>
                  <a:lnTo>
                    <a:pt x="13177" y="3789"/>
                  </a:lnTo>
                  <a:cubicBezTo>
                    <a:pt x="13361" y="3590"/>
                    <a:pt x="13610" y="3492"/>
                    <a:pt x="13860" y="3492"/>
                  </a:cubicBezTo>
                  <a:close/>
                  <a:moveTo>
                    <a:pt x="3154" y="5918"/>
                  </a:moveTo>
                  <a:cubicBezTo>
                    <a:pt x="3268" y="5918"/>
                    <a:pt x="3384" y="5938"/>
                    <a:pt x="3497" y="5981"/>
                  </a:cubicBezTo>
                  <a:lnTo>
                    <a:pt x="5948" y="6903"/>
                  </a:lnTo>
                  <a:cubicBezTo>
                    <a:pt x="6375" y="7072"/>
                    <a:pt x="6623" y="7510"/>
                    <a:pt x="6555" y="7960"/>
                  </a:cubicBezTo>
                  <a:cubicBezTo>
                    <a:pt x="6488" y="8410"/>
                    <a:pt x="6094" y="8747"/>
                    <a:pt x="5644" y="8747"/>
                  </a:cubicBezTo>
                  <a:lnTo>
                    <a:pt x="3002" y="8803"/>
                  </a:lnTo>
                  <a:cubicBezTo>
                    <a:pt x="2979" y="8805"/>
                    <a:pt x="2956" y="8806"/>
                    <a:pt x="2933" y="8806"/>
                  </a:cubicBezTo>
                  <a:cubicBezTo>
                    <a:pt x="2361" y="8806"/>
                    <a:pt x="1939" y="8275"/>
                    <a:pt x="2047" y="7713"/>
                  </a:cubicBezTo>
                  <a:lnTo>
                    <a:pt x="2215" y="6712"/>
                  </a:lnTo>
                  <a:cubicBezTo>
                    <a:pt x="2287" y="6236"/>
                    <a:pt x="2703" y="5918"/>
                    <a:pt x="3154" y="5918"/>
                  </a:cubicBezTo>
                  <a:close/>
                  <a:moveTo>
                    <a:pt x="15276" y="8016"/>
                  </a:moveTo>
                  <a:cubicBezTo>
                    <a:pt x="15873" y="8016"/>
                    <a:pt x="16324" y="8540"/>
                    <a:pt x="16212" y="9129"/>
                  </a:cubicBezTo>
                  <a:lnTo>
                    <a:pt x="16044" y="10130"/>
                  </a:lnTo>
                  <a:cubicBezTo>
                    <a:pt x="15963" y="10587"/>
                    <a:pt x="15553" y="10901"/>
                    <a:pt x="15105" y="10901"/>
                  </a:cubicBezTo>
                  <a:cubicBezTo>
                    <a:pt x="14992" y="10901"/>
                    <a:pt x="14876" y="10881"/>
                    <a:pt x="14762" y="10838"/>
                  </a:cubicBezTo>
                  <a:lnTo>
                    <a:pt x="12300" y="9916"/>
                  </a:lnTo>
                  <a:cubicBezTo>
                    <a:pt x="11884" y="9747"/>
                    <a:pt x="11625" y="9309"/>
                    <a:pt x="11704" y="8859"/>
                  </a:cubicBezTo>
                  <a:cubicBezTo>
                    <a:pt x="11772" y="8410"/>
                    <a:pt x="12165" y="8072"/>
                    <a:pt x="12615" y="8072"/>
                  </a:cubicBezTo>
                  <a:lnTo>
                    <a:pt x="15257" y="8016"/>
                  </a:lnTo>
                  <a:cubicBezTo>
                    <a:pt x="15263" y="8016"/>
                    <a:pt x="15269" y="8016"/>
                    <a:pt x="15276" y="8016"/>
                  </a:cubicBezTo>
                  <a:close/>
                  <a:moveTo>
                    <a:pt x="6204" y="9509"/>
                  </a:moveTo>
                  <a:cubicBezTo>
                    <a:pt x="6507" y="9509"/>
                    <a:pt x="6802" y="9650"/>
                    <a:pt x="6982" y="9916"/>
                  </a:cubicBezTo>
                  <a:cubicBezTo>
                    <a:pt x="7263" y="10298"/>
                    <a:pt x="7218" y="10804"/>
                    <a:pt x="6904" y="11119"/>
                  </a:cubicBezTo>
                  <a:lnTo>
                    <a:pt x="5082" y="13030"/>
                  </a:lnTo>
                  <a:cubicBezTo>
                    <a:pt x="4898" y="13230"/>
                    <a:pt x="4649" y="13327"/>
                    <a:pt x="4399" y="13327"/>
                  </a:cubicBezTo>
                  <a:cubicBezTo>
                    <a:pt x="4100" y="13327"/>
                    <a:pt x="3800" y="13187"/>
                    <a:pt x="3610" y="12918"/>
                  </a:cubicBezTo>
                  <a:lnTo>
                    <a:pt x="3014" y="12097"/>
                  </a:lnTo>
                  <a:cubicBezTo>
                    <a:pt x="2665" y="11602"/>
                    <a:pt x="2856" y="10917"/>
                    <a:pt x="3407" y="10669"/>
                  </a:cubicBezTo>
                  <a:lnTo>
                    <a:pt x="5813" y="9590"/>
                  </a:lnTo>
                  <a:cubicBezTo>
                    <a:pt x="5939" y="9536"/>
                    <a:pt x="6072" y="9509"/>
                    <a:pt x="6204" y="9509"/>
                  </a:cubicBezTo>
                  <a:close/>
                  <a:moveTo>
                    <a:pt x="11181" y="10369"/>
                  </a:moveTo>
                  <a:cubicBezTo>
                    <a:pt x="11420" y="10369"/>
                    <a:pt x="11657" y="10460"/>
                    <a:pt x="11839" y="10636"/>
                  </a:cubicBezTo>
                  <a:lnTo>
                    <a:pt x="13750" y="12457"/>
                  </a:lnTo>
                  <a:cubicBezTo>
                    <a:pt x="14189" y="12862"/>
                    <a:pt x="14133" y="13570"/>
                    <a:pt x="13638" y="13918"/>
                  </a:cubicBezTo>
                  <a:lnTo>
                    <a:pt x="12806" y="14514"/>
                  </a:lnTo>
                  <a:cubicBezTo>
                    <a:pt x="12642" y="14632"/>
                    <a:pt x="12454" y="14687"/>
                    <a:pt x="12268" y="14687"/>
                  </a:cubicBezTo>
                  <a:cubicBezTo>
                    <a:pt x="11903" y="14687"/>
                    <a:pt x="11546" y="14478"/>
                    <a:pt x="11389" y="14121"/>
                  </a:cubicBezTo>
                  <a:lnTo>
                    <a:pt x="10310" y="11715"/>
                  </a:lnTo>
                  <a:cubicBezTo>
                    <a:pt x="10130" y="11288"/>
                    <a:pt x="10254" y="10804"/>
                    <a:pt x="10636" y="10546"/>
                  </a:cubicBezTo>
                  <a:cubicBezTo>
                    <a:pt x="10800" y="10426"/>
                    <a:pt x="10991" y="10369"/>
                    <a:pt x="11181" y="10369"/>
                  </a:cubicBezTo>
                  <a:close/>
                  <a:moveTo>
                    <a:pt x="8533" y="10973"/>
                  </a:moveTo>
                  <a:cubicBezTo>
                    <a:pt x="8581" y="10973"/>
                    <a:pt x="8631" y="10977"/>
                    <a:pt x="8680" y="10984"/>
                  </a:cubicBezTo>
                  <a:cubicBezTo>
                    <a:pt x="9130" y="11052"/>
                    <a:pt x="9467" y="11445"/>
                    <a:pt x="9467" y="11895"/>
                  </a:cubicBezTo>
                  <a:lnTo>
                    <a:pt x="9523" y="14537"/>
                  </a:lnTo>
                  <a:cubicBezTo>
                    <a:pt x="9543" y="15082"/>
                    <a:pt x="9119" y="15509"/>
                    <a:pt x="8601" y="15509"/>
                  </a:cubicBezTo>
                  <a:cubicBezTo>
                    <a:pt x="8542" y="15509"/>
                    <a:pt x="8482" y="15504"/>
                    <a:pt x="8421" y="15492"/>
                  </a:cubicBezTo>
                  <a:lnTo>
                    <a:pt x="7432" y="15324"/>
                  </a:lnTo>
                  <a:cubicBezTo>
                    <a:pt x="6836" y="15223"/>
                    <a:pt x="6488" y="14604"/>
                    <a:pt x="6701" y="14042"/>
                  </a:cubicBezTo>
                  <a:lnTo>
                    <a:pt x="7623" y="11591"/>
                  </a:lnTo>
                  <a:cubicBezTo>
                    <a:pt x="7773" y="11211"/>
                    <a:pt x="8137" y="10973"/>
                    <a:pt x="8533" y="10973"/>
                  </a:cubicBezTo>
                  <a:close/>
                  <a:moveTo>
                    <a:pt x="9066" y="1"/>
                  </a:moveTo>
                  <a:cubicBezTo>
                    <a:pt x="5050" y="1"/>
                    <a:pt x="1503" y="2890"/>
                    <a:pt x="799" y="6993"/>
                  </a:cubicBezTo>
                  <a:cubicBezTo>
                    <a:pt x="1" y="11569"/>
                    <a:pt x="3081" y="15920"/>
                    <a:pt x="7668" y="16695"/>
                  </a:cubicBezTo>
                  <a:cubicBezTo>
                    <a:pt x="8155" y="16780"/>
                    <a:pt x="8639" y="16821"/>
                    <a:pt x="9116" y="16821"/>
                  </a:cubicBezTo>
                  <a:cubicBezTo>
                    <a:pt x="13129" y="16821"/>
                    <a:pt x="16678" y="13925"/>
                    <a:pt x="17382" y="9826"/>
                  </a:cubicBezTo>
                  <a:cubicBezTo>
                    <a:pt x="18169" y="5251"/>
                    <a:pt x="15088" y="888"/>
                    <a:pt x="10501" y="124"/>
                  </a:cubicBezTo>
                  <a:cubicBezTo>
                    <a:pt x="10019" y="41"/>
                    <a:pt x="9539" y="1"/>
                    <a:pt x="9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1241775" y="3427575"/>
              <a:ext cx="61300" cy="54175"/>
            </a:xfrm>
            <a:custGeom>
              <a:avLst/>
              <a:gdLst/>
              <a:ahLst/>
              <a:cxnLst/>
              <a:rect l="l" t="t" r="r" b="b"/>
              <a:pathLst>
                <a:path w="2452" h="2167" extrusionOk="0">
                  <a:moveTo>
                    <a:pt x="1222" y="0"/>
                  </a:moveTo>
                  <a:cubicBezTo>
                    <a:pt x="1006" y="0"/>
                    <a:pt x="787" y="65"/>
                    <a:pt x="596" y="199"/>
                  </a:cubicBezTo>
                  <a:cubicBezTo>
                    <a:pt x="113" y="548"/>
                    <a:pt x="0" y="1223"/>
                    <a:pt x="337" y="1706"/>
                  </a:cubicBezTo>
                  <a:cubicBezTo>
                    <a:pt x="550" y="2007"/>
                    <a:pt x="883" y="2167"/>
                    <a:pt x="1223" y="2167"/>
                  </a:cubicBezTo>
                  <a:cubicBezTo>
                    <a:pt x="1441" y="2167"/>
                    <a:pt x="1662" y="2101"/>
                    <a:pt x="1855" y="1965"/>
                  </a:cubicBezTo>
                  <a:cubicBezTo>
                    <a:pt x="2339" y="1616"/>
                    <a:pt x="2451" y="941"/>
                    <a:pt x="2114" y="458"/>
                  </a:cubicBezTo>
                  <a:cubicBezTo>
                    <a:pt x="1900" y="162"/>
                    <a:pt x="1564" y="0"/>
                    <a:pt x="1222" y="0"/>
                  </a:cubicBezTo>
                  <a:close/>
                </a:path>
              </a:pathLst>
            </a:custGeom>
            <a:solidFill>
              <a:srgbClr val="75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1254975" y="3437975"/>
              <a:ext cx="35450" cy="32750"/>
            </a:xfrm>
            <a:custGeom>
              <a:avLst/>
              <a:gdLst/>
              <a:ahLst/>
              <a:cxnLst/>
              <a:rect l="l" t="t" r="r" b="b"/>
              <a:pathLst>
                <a:path w="1418" h="1310" extrusionOk="0">
                  <a:moveTo>
                    <a:pt x="708" y="0"/>
                  </a:moveTo>
                  <a:cubicBezTo>
                    <a:pt x="388" y="0"/>
                    <a:pt x="108" y="233"/>
                    <a:pt x="57" y="548"/>
                  </a:cubicBezTo>
                  <a:cubicBezTo>
                    <a:pt x="1" y="908"/>
                    <a:pt x="237" y="1245"/>
                    <a:pt x="585" y="1301"/>
                  </a:cubicBezTo>
                  <a:cubicBezTo>
                    <a:pt x="622" y="1307"/>
                    <a:pt x="658" y="1309"/>
                    <a:pt x="694" y="1309"/>
                  </a:cubicBezTo>
                  <a:cubicBezTo>
                    <a:pt x="1020" y="1309"/>
                    <a:pt x="1299" y="1087"/>
                    <a:pt x="1350" y="773"/>
                  </a:cubicBezTo>
                  <a:cubicBezTo>
                    <a:pt x="1417" y="424"/>
                    <a:pt x="1159" y="87"/>
                    <a:pt x="810" y="8"/>
                  </a:cubicBezTo>
                  <a:cubicBezTo>
                    <a:pt x="776" y="3"/>
                    <a:pt x="741" y="0"/>
                    <a:pt x="708" y="0"/>
                  </a:cubicBez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355025" y="3276725"/>
              <a:ext cx="77600" cy="64325"/>
            </a:xfrm>
            <a:custGeom>
              <a:avLst/>
              <a:gdLst/>
              <a:ahLst/>
              <a:cxnLst/>
              <a:rect l="l" t="t" r="r" b="b"/>
              <a:pathLst>
                <a:path w="3104" h="2573" extrusionOk="0">
                  <a:moveTo>
                    <a:pt x="197" y="0"/>
                  </a:moveTo>
                  <a:cubicBezTo>
                    <a:pt x="124" y="0"/>
                    <a:pt x="60" y="47"/>
                    <a:pt x="35" y="106"/>
                  </a:cubicBezTo>
                  <a:cubicBezTo>
                    <a:pt x="1" y="196"/>
                    <a:pt x="57" y="309"/>
                    <a:pt x="136" y="331"/>
                  </a:cubicBezTo>
                  <a:cubicBezTo>
                    <a:pt x="158" y="331"/>
                    <a:pt x="1530" y="860"/>
                    <a:pt x="2755" y="2501"/>
                  </a:cubicBezTo>
                  <a:cubicBezTo>
                    <a:pt x="2778" y="2546"/>
                    <a:pt x="2823" y="2557"/>
                    <a:pt x="2868" y="2568"/>
                  </a:cubicBezTo>
                  <a:cubicBezTo>
                    <a:pt x="2880" y="2571"/>
                    <a:pt x="2893" y="2573"/>
                    <a:pt x="2906" y="2573"/>
                  </a:cubicBezTo>
                  <a:cubicBezTo>
                    <a:pt x="2941" y="2573"/>
                    <a:pt x="2978" y="2562"/>
                    <a:pt x="3003" y="2546"/>
                  </a:cubicBezTo>
                  <a:cubicBezTo>
                    <a:pt x="3093" y="2490"/>
                    <a:pt x="3104" y="2389"/>
                    <a:pt x="3048" y="2299"/>
                  </a:cubicBezTo>
                  <a:cubicBezTo>
                    <a:pt x="1744" y="556"/>
                    <a:pt x="316" y="39"/>
                    <a:pt x="271" y="16"/>
                  </a:cubicBezTo>
                  <a:cubicBezTo>
                    <a:pt x="246" y="5"/>
                    <a:pt x="221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1112475" y="3567250"/>
              <a:ext cx="61300" cy="57050"/>
            </a:xfrm>
            <a:custGeom>
              <a:avLst/>
              <a:gdLst/>
              <a:ahLst/>
              <a:cxnLst/>
              <a:rect l="l" t="t" r="r" b="b"/>
              <a:pathLst>
                <a:path w="2452" h="2282" extrusionOk="0">
                  <a:moveTo>
                    <a:pt x="216" y="1"/>
                  </a:moveTo>
                  <a:cubicBezTo>
                    <a:pt x="182" y="1"/>
                    <a:pt x="146" y="11"/>
                    <a:pt x="113" y="31"/>
                  </a:cubicBezTo>
                  <a:cubicBezTo>
                    <a:pt x="34" y="65"/>
                    <a:pt x="1" y="177"/>
                    <a:pt x="57" y="267"/>
                  </a:cubicBezTo>
                  <a:cubicBezTo>
                    <a:pt x="1001" y="1796"/>
                    <a:pt x="2137" y="2246"/>
                    <a:pt x="2182" y="2257"/>
                  </a:cubicBezTo>
                  <a:cubicBezTo>
                    <a:pt x="2182" y="2280"/>
                    <a:pt x="2193" y="2280"/>
                    <a:pt x="2215" y="2280"/>
                  </a:cubicBezTo>
                  <a:cubicBezTo>
                    <a:pt x="2222" y="2281"/>
                    <a:pt x="2229" y="2281"/>
                    <a:pt x="2236" y="2281"/>
                  </a:cubicBezTo>
                  <a:cubicBezTo>
                    <a:pt x="2309" y="2281"/>
                    <a:pt x="2386" y="2229"/>
                    <a:pt x="2407" y="2167"/>
                  </a:cubicBezTo>
                  <a:cubicBezTo>
                    <a:pt x="2452" y="2077"/>
                    <a:pt x="2395" y="1965"/>
                    <a:pt x="2305" y="1943"/>
                  </a:cubicBezTo>
                  <a:cubicBezTo>
                    <a:pt x="2294" y="1920"/>
                    <a:pt x="1237" y="1515"/>
                    <a:pt x="349" y="88"/>
                  </a:cubicBezTo>
                  <a:cubicBezTo>
                    <a:pt x="328" y="31"/>
                    <a:pt x="275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1398875" y="3735825"/>
              <a:ext cx="440725" cy="286700"/>
            </a:xfrm>
            <a:custGeom>
              <a:avLst/>
              <a:gdLst/>
              <a:ahLst/>
              <a:cxnLst/>
              <a:rect l="l" t="t" r="r" b="b"/>
              <a:pathLst>
                <a:path w="17629" h="11468" extrusionOk="0">
                  <a:moveTo>
                    <a:pt x="16763" y="0"/>
                  </a:moveTo>
                  <a:lnTo>
                    <a:pt x="1" y="3463"/>
                  </a:lnTo>
                  <a:lnTo>
                    <a:pt x="619" y="11467"/>
                  </a:lnTo>
                  <a:lnTo>
                    <a:pt x="17629" y="11029"/>
                  </a:lnTo>
                  <a:lnTo>
                    <a:pt x="1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660825" y="3589100"/>
              <a:ext cx="896600" cy="763675"/>
            </a:xfrm>
            <a:custGeom>
              <a:avLst/>
              <a:gdLst/>
              <a:ahLst/>
              <a:cxnLst/>
              <a:rect l="l" t="t" r="r" b="b"/>
              <a:pathLst>
                <a:path w="35864" h="30547" extrusionOk="0">
                  <a:moveTo>
                    <a:pt x="33729" y="1"/>
                  </a:moveTo>
                  <a:cubicBezTo>
                    <a:pt x="33655" y="1"/>
                    <a:pt x="33579" y="8"/>
                    <a:pt x="33503" y="23"/>
                  </a:cubicBezTo>
                  <a:lnTo>
                    <a:pt x="1057" y="7038"/>
                  </a:lnTo>
                  <a:cubicBezTo>
                    <a:pt x="393" y="7173"/>
                    <a:pt x="0" y="7848"/>
                    <a:pt x="214" y="8500"/>
                  </a:cubicBezTo>
                  <a:lnTo>
                    <a:pt x="7083" y="29759"/>
                  </a:lnTo>
                  <a:cubicBezTo>
                    <a:pt x="7237" y="30234"/>
                    <a:pt x="7674" y="30546"/>
                    <a:pt x="8170" y="30546"/>
                  </a:cubicBezTo>
                  <a:cubicBezTo>
                    <a:pt x="8178" y="30546"/>
                    <a:pt x="8187" y="30546"/>
                    <a:pt x="8196" y="30546"/>
                  </a:cubicBezTo>
                  <a:lnTo>
                    <a:pt x="34739" y="29883"/>
                  </a:lnTo>
                  <a:cubicBezTo>
                    <a:pt x="35369" y="29872"/>
                    <a:pt x="35864" y="29343"/>
                    <a:pt x="35852" y="28702"/>
                  </a:cubicBezTo>
                  <a:lnTo>
                    <a:pt x="34863" y="1102"/>
                  </a:lnTo>
                  <a:cubicBezTo>
                    <a:pt x="34853" y="463"/>
                    <a:pt x="34328" y="1"/>
                    <a:pt x="33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654925" y="3602600"/>
              <a:ext cx="351075" cy="469100"/>
            </a:xfrm>
            <a:custGeom>
              <a:avLst/>
              <a:gdLst/>
              <a:ahLst/>
              <a:cxnLst/>
              <a:rect l="l" t="t" r="r" b="b"/>
              <a:pathLst>
                <a:path w="14043" h="18764" extrusionOk="0">
                  <a:moveTo>
                    <a:pt x="12592" y="0"/>
                  </a:moveTo>
                  <a:lnTo>
                    <a:pt x="1" y="4643"/>
                  </a:lnTo>
                  <a:lnTo>
                    <a:pt x="1057" y="18258"/>
                  </a:lnTo>
                  <a:lnTo>
                    <a:pt x="14042" y="18764"/>
                  </a:lnTo>
                  <a:lnTo>
                    <a:pt x="12592" y="0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1654925" y="3602600"/>
              <a:ext cx="351075" cy="469100"/>
            </a:xfrm>
            <a:custGeom>
              <a:avLst/>
              <a:gdLst/>
              <a:ahLst/>
              <a:cxnLst/>
              <a:rect l="l" t="t" r="r" b="b"/>
              <a:pathLst>
                <a:path w="14043" h="18764" extrusionOk="0">
                  <a:moveTo>
                    <a:pt x="12592" y="0"/>
                  </a:moveTo>
                  <a:lnTo>
                    <a:pt x="1" y="4643"/>
                  </a:lnTo>
                  <a:lnTo>
                    <a:pt x="1057" y="18258"/>
                  </a:lnTo>
                  <a:lnTo>
                    <a:pt x="14042" y="18764"/>
                  </a:lnTo>
                  <a:lnTo>
                    <a:pt x="125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1633275" y="3768425"/>
              <a:ext cx="45000" cy="251000"/>
            </a:xfrm>
            <a:custGeom>
              <a:avLst/>
              <a:gdLst/>
              <a:ahLst/>
              <a:cxnLst/>
              <a:rect l="l" t="t" r="r" b="b"/>
              <a:pathLst>
                <a:path w="1800" h="10040" extrusionOk="0">
                  <a:moveTo>
                    <a:pt x="1024" y="0"/>
                  </a:moveTo>
                  <a:lnTo>
                    <a:pt x="1" y="10040"/>
                  </a:lnTo>
                  <a:lnTo>
                    <a:pt x="1800" y="9893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934000" y="3884950"/>
              <a:ext cx="64100" cy="61500"/>
            </a:xfrm>
            <a:custGeom>
              <a:avLst/>
              <a:gdLst/>
              <a:ahLst/>
              <a:cxnLst/>
              <a:rect l="l" t="t" r="r" b="b"/>
              <a:pathLst>
                <a:path w="2564" h="2460" extrusionOk="0">
                  <a:moveTo>
                    <a:pt x="1287" y="0"/>
                  </a:moveTo>
                  <a:cubicBezTo>
                    <a:pt x="1252" y="0"/>
                    <a:pt x="1217" y="2"/>
                    <a:pt x="1181" y="5"/>
                  </a:cubicBezTo>
                  <a:cubicBezTo>
                    <a:pt x="507" y="61"/>
                    <a:pt x="1" y="657"/>
                    <a:pt x="57" y="1331"/>
                  </a:cubicBezTo>
                  <a:cubicBezTo>
                    <a:pt x="110" y="1972"/>
                    <a:pt x="650" y="2460"/>
                    <a:pt x="1281" y="2460"/>
                  </a:cubicBezTo>
                  <a:cubicBezTo>
                    <a:pt x="1315" y="2460"/>
                    <a:pt x="1349" y="2458"/>
                    <a:pt x="1384" y="2456"/>
                  </a:cubicBezTo>
                  <a:cubicBezTo>
                    <a:pt x="2058" y="2399"/>
                    <a:pt x="2564" y="1804"/>
                    <a:pt x="2508" y="1129"/>
                  </a:cubicBezTo>
                  <a:cubicBezTo>
                    <a:pt x="2465" y="489"/>
                    <a:pt x="1936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942150" y="3986650"/>
              <a:ext cx="64125" cy="61275"/>
            </a:xfrm>
            <a:custGeom>
              <a:avLst/>
              <a:gdLst/>
              <a:ahLst/>
              <a:cxnLst/>
              <a:rect l="l" t="t" r="r" b="b"/>
              <a:pathLst>
                <a:path w="2565" h="2451" extrusionOk="0">
                  <a:moveTo>
                    <a:pt x="1299" y="1"/>
                  </a:moveTo>
                  <a:cubicBezTo>
                    <a:pt x="1260" y="1"/>
                    <a:pt x="1221" y="3"/>
                    <a:pt x="1181" y="7"/>
                  </a:cubicBezTo>
                  <a:cubicBezTo>
                    <a:pt x="507" y="63"/>
                    <a:pt x="1" y="647"/>
                    <a:pt x="57" y="1322"/>
                  </a:cubicBezTo>
                  <a:cubicBezTo>
                    <a:pt x="110" y="1962"/>
                    <a:pt x="650" y="2450"/>
                    <a:pt x="1281" y="2450"/>
                  </a:cubicBezTo>
                  <a:cubicBezTo>
                    <a:pt x="1315" y="2450"/>
                    <a:pt x="1349" y="2449"/>
                    <a:pt x="1384" y="2446"/>
                  </a:cubicBezTo>
                  <a:cubicBezTo>
                    <a:pt x="2058" y="2390"/>
                    <a:pt x="2564" y="1805"/>
                    <a:pt x="2508" y="1131"/>
                  </a:cubicBezTo>
                  <a:cubicBezTo>
                    <a:pt x="2444" y="496"/>
                    <a:pt x="1923" y="1"/>
                    <a:pt x="1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034350" y="3844525"/>
              <a:ext cx="330825" cy="208450"/>
            </a:xfrm>
            <a:custGeom>
              <a:avLst/>
              <a:gdLst/>
              <a:ahLst/>
              <a:cxnLst/>
              <a:rect l="l" t="t" r="r" b="b"/>
              <a:pathLst>
                <a:path w="13233" h="8338" extrusionOk="0">
                  <a:moveTo>
                    <a:pt x="11451" y="0"/>
                  </a:moveTo>
                  <a:cubicBezTo>
                    <a:pt x="11423" y="0"/>
                    <a:pt x="11395" y="1"/>
                    <a:pt x="11366" y="3"/>
                  </a:cubicBezTo>
                  <a:lnTo>
                    <a:pt x="1271" y="801"/>
                  </a:lnTo>
                  <a:cubicBezTo>
                    <a:pt x="540" y="846"/>
                    <a:pt x="0" y="1498"/>
                    <a:pt x="56" y="2229"/>
                  </a:cubicBezTo>
                  <a:lnTo>
                    <a:pt x="427" y="7108"/>
                  </a:lnTo>
                  <a:cubicBezTo>
                    <a:pt x="481" y="7804"/>
                    <a:pt x="1076" y="8337"/>
                    <a:pt x="1764" y="8337"/>
                  </a:cubicBezTo>
                  <a:cubicBezTo>
                    <a:pt x="1798" y="8337"/>
                    <a:pt x="1832" y="8336"/>
                    <a:pt x="1867" y="8333"/>
                  </a:cubicBezTo>
                  <a:lnTo>
                    <a:pt x="11951" y="7547"/>
                  </a:lnTo>
                  <a:cubicBezTo>
                    <a:pt x="12682" y="7490"/>
                    <a:pt x="13233" y="6838"/>
                    <a:pt x="13176" y="6107"/>
                  </a:cubicBezTo>
                  <a:lnTo>
                    <a:pt x="12794" y="1228"/>
                  </a:lnTo>
                  <a:cubicBezTo>
                    <a:pt x="12740" y="526"/>
                    <a:pt x="12146" y="0"/>
                    <a:pt x="1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053175" y="3860175"/>
              <a:ext cx="293175" cy="177275"/>
            </a:xfrm>
            <a:custGeom>
              <a:avLst/>
              <a:gdLst/>
              <a:ahLst/>
              <a:cxnLst/>
              <a:rect l="l" t="t" r="r" b="b"/>
              <a:pathLst>
                <a:path w="11727" h="7091" extrusionOk="0">
                  <a:moveTo>
                    <a:pt x="10218" y="0"/>
                  </a:moveTo>
                  <a:cubicBezTo>
                    <a:pt x="10178" y="0"/>
                    <a:pt x="10137" y="2"/>
                    <a:pt x="10096" y="6"/>
                  </a:cubicBezTo>
                  <a:lnTo>
                    <a:pt x="1136" y="692"/>
                  </a:lnTo>
                  <a:cubicBezTo>
                    <a:pt x="495" y="748"/>
                    <a:pt x="1" y="1277"/>
                    <a:pt x="45" y="1918"/>
                  </a:cubicBezTo>
                  <a:lnTo>
                    <a:pt x="372" y="6044"/>
                  </a:lnTo>
                  <a:cubicBezTo>
                    <a:pt x="404" y="6641"/>
                    <a:pt x="940" y="7091"/>
                    <a:pt x="1563" y="7091"/>
                  </a:cubicBezTo>
                  <a:cubicBezTo>
                    <a:pt x="1586" y="7091"/>
                    <a:pt x="1608" y="7090"/>
                    <a:pt x="1631" y="7089"/>
                  </a:cubicBezTo>
                  <a:lnTo>
                    <a:pt x="10580" y="6392"/>
                  </a:lnTo>
                  <a:cubicBezTo>
                    <a:pt x="11232" y="6336"/>
                    <a:pt x="11726" y="5808"/>
                    <a:pt x="11681" y="5178"/>
                  </a:cubicBezTo>
                  <a:lnTo>
                    <a:pt x="11355" y="1041"/>
                  </a:lnTo>
                  <a:cubicBezTo>
                    <a:pt x="11313" y="451"/>
                    <a:pt x="10808" y="0"/>
                    <a:pt x="102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067800" y="3933650"/>
              <a:ext cx="267575" cy="29875"/>
            </a:xfrm>
            <a:custGeom>
              <a:avLst/>
              <a:gdLst/>
              <a:ahLst/>
              <a:cxnLst/>
              <a:rect l="l" t="t" r="r" b="b"/>
              <a:pathLst>
                <a:path w="10703" h="1195" extrusionOk="0">
                  <a:moveTo>
                    <a:pt x="10499" y="1"/>
                  </a:moveTo>
                  <a:cubicBezTo>
                    <a:pt x="10492" y="1"/>
                    <a:pt x="10485" y="1"/>
                    <a:pt x="10478" y="2"/>
                  </a:cubicBezTo>
                  <a:lnTo>
                    <a:pt x="202" y="800"/>
                  </a:lnTo>
                  <a:cubicBezTo>
                    <a:pt x="90" y="800"/>
                    <a:pt x="0" y="901"/>
                    <a:pt x="23" y="1014"/>
                  </a:cubicBezTo>
                  <a:cubicBezTo>
                    <a:pt x="23" y="1119"/>
                    <a:pt x="101" y="1194"/>
                    <a:pt x="204" y="1194"/>
                  </a:cubicBezTo>
                  <a:cubicBezTo>
                    <a:pt x="211" y="1194"/>
                    <a:pt x="218" y="1194"/>
                    <a:pt x="225" y="1193"/>
                  </a:cubicBezTo>
                  <a:lnTo>
                    <a:pt x="10501" y="395"/>
                  </a:lnTo>
                  <a:cubicBezTo>
                    <a:pt x="10613" y="373"/>
                    <a:pt x="10703" y="294"/>
                    <a:pt x="10680" y="182"/>
                  </a:cubicBezTo>
                  <a:cubicBezTo>
                    <a:pt x="10680" y="76"/>
                    <a:pt x="10602" y="1"/>
                    <a:pt x="104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1191175" y="3877750"/>
              <a:ext cx="14650" cy="58800"/>
            </a:xfrm>
            <a:custGeom>
              <a:avLst/>
              <a:gdLst/>
              <a:ahLst/>
              <a:cxnLst/>
              <a:rect l="l" t="t" r="r" b="b"/>
              <a:pathLst>
                <a:path w="586" h="2352" extrusionOk="0">
                  <a:moveTo>
                    <a:pt x="203" y="0"/>
                  </a:moveTo>
                  <a:cubicBezTo>
                    <a:pt x="91" y="0"/>
                    <a:pt x="1" y="102"/>
                    <a:pt x="23" y="214"/>
                  </a:cubicBezTo>
                  <a:lnTo>
                    <a:pt x="169" y="2170"/>
                  </a:lnTo>
                  <a:cubicBezTo>
                    <a:pt x="169" y="2275"/>
                    <a:pt x="258" y="2351"/>
                    <a:pt x="361" y="2351"/>
                  </a:cubicBezTo>
                  <a:cubicBezTo>
                    <a:pt x="369" y="2351"/>
                    <a:pt x="376" y="2351"/>
                    <a:pt x="383" y="2350"/>
                  </a:cubicBezTo>
                  <a:cubicBezTo>
                    <a:pt x="495" y="2350"/>
                    <a:pt x="585" y="2249"/>
                    <a:pt x="563" y="2137"/>
                  </a:cubicBezTo>
                  <a:lnTo>
                    <a:pt x="417" y="180"/>
                  </a:lnTo>
                  <a:cubicBezTo>
                    <a:pt x="417" y="68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775200" y="3689500"/>
              <a:ext cx="750475" cy="453625"/>
            </a:xfrm>
            <a:custGeom>
              <a:avLst/>
              <a:gdLst/>
              <a:ahLst/>
              <a:cxnLst/>
              <a:rect l="l" t="t" r="r" b="b"/>
              <a:pathLst>
                <a:path w="30019" h="18145" extrusionOk="0">
                  <a:moveTo>
                    <a:pt x="29729" y="1"/>
                  </a:moveTo>
                  <a:cubicBezTo>
                    <a:pt x="29705" y="1"/>
                    <a:pt x="29682" y="3"/>
                    <a:pt x="29658" y="9"/>
                  </a:cubicBezTo>
                  <a:lnTo>
                    <a:pt x="27151" y="852"/>
                  </a:lnTo>
                  <a:cubicBezTo>
                    <a:pt x="27061" y="886"/>
                    <a:pt x="26983" y="987"/>
                    <a:pt x="26983" y="1100"/>
                  </a:cubicBezTo>
                  <a:lnTo>
                    <a:pt x="27196" y="15906"/>
                  </a:lnTo>
                  <a:lnTo>
                    <a:pt x="5150" y="17626"/>
                  </a:lnTo>
                  <a:lnTo>
                    <a:pt x="540" y="3101"/>
                  </a:lnTo>
                  <a:cubicBezTo>
                    <a:pt x="503" y="2989"/>
                    <a:pt x="404" y="2924"/>
                    <a:pt x="288" y="2924"/>
                  </a:cubicBezTo>
                  <a:cubicBezTo>
                    <a:pt x="264" y="2924"/>
                    <a:pt x="239" y="2927"/>
                    <a:pt x="214" y="2932"/>
                  </a:cubicBezTo>
                  <a:cubicBezTo>
                    <a:pt x="79" y="2977"/>
                    <a:pt x="1" y="3112"/>
                    <a:pt x="46" y="3258"/>
                  </a:cubicBezTo>
                  <a:lnTo>
                    <a:pt x="4711" y="17963"/>
                  </a:lnTo>
                  <a:cubicBezTo>
                    <a:pt x="4753" y="18069"/>
                    <a:pt x="4855" y="18144"/>
                    <a:pt x="4960" y="18144"/>
                  </a:cubicBezTo>
                  <a:cubicBezTo>
                    <a:pt x="4967" y="18144"/>
                    <a:pt x="4974" y="18144"/>
                    <a:pt x="4981" y="18143"/>
                  </a:cubicBezTo>
                  <a:lnTo>
                    <a:pt x="27477" y="16401"/>
                  </a:lnTo>
                  <a:cubicBezTo>
                    <a:pt x="27623" y="16389"/>
                    <a:pt x="27713" y="16277"/>
                    <a:pt x="27702" y="16142"/>
                  </a:cubicBezTo>
                  <a:lnTo>
                    <a:pt x="27489" y="1280"/>
                  </a:lnTo>
                  <a:lnTo>
                    <a:pt x="29827" y="493"/>
                  </a:lnTo>
                  <a:cubicBezTo>
                    <a:pt x="29951" y="448"/>
                    <a:pt x="30018" y="302"/>
                    <a:pt x="29984" y="167"/>
                  </a:cubicBezTo>
                  <a:cubicBezTo>
                    <a:pt x="29947" y="64"/>
                    <a:pt x="29841" y="1"/>
                    <a:pt x="29729" y="1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963525" y="3626075"/>
              <a:ext cx="393775" cy="167375"/>
            </a:xfrm>
            <a:custGeom>
              <a:avLst/>
              <a:gdLst/>
              <a:ahLst/>
              <a:cxnLst/>
              <a:rect l="l" t="t" r="r" b="b"/>
              <a:pathLst>
                <a:path w="15751" h="6695" extrusionOk="0">
                  <a:moveTo>
                    <a:pt x="15450" y="0"/>
                  </a:moveTo>
                  <a:cubicBezTo>
                    <a:pt x="15362" y="0"/>
                    <a:pt x="15278" y="47"/>
                    <a:pt x="15234" y="129"/>
                  </a:cubicBezTo>
                  <a:lnTo>
                    <a:pt x="12322" y="5379"/>
                  </a:lnTo>
                  <a:lnTo>
                    <a:pt x="2192" y="6166"/>
                  </a:lnTo>
                  <a:lnTo>
                    <a:pt x="495" y="3772"/>
                  </a:lnTo>
                  <a:cubicBezTo>
                    <a:pt x="441" y="3704"/>
                    <a:pt x="366" y="3669"/>
                    <a:pt x="291" y="3669"/>
                  </a:cubicBezTo>
                  <a:cubicBezTo>
                    <a:pt x="241" y="3669"/>
                    <a:pt x="191" y="3684"/>
                    <a:pt x="146" y="3715"/>
                  </a:cubicBezTo>
                  <a:cubicBezTo>
                    <a:pt x="34" y="3783"/>
                    <a:pt x="0" y="3952"/>
                    <a:pt x="90" y="4064"/>
                  </a:cubicBezTo>
                  <a:lnTo>
                    <a:pt x="1866" y="6582"/>
                  </a:lnTo>
                  <a:cubicBezTo>
                    <a:pt x="1911" y="6672"/>
                    <a:pt x="2013" y="6695"/>
                    <a:pt x="2102" y="6695"/>
                  </a:cubicBezTo>
                  <a:lnTo>
                    <a:pt x="12513" y="5897"/>
                  </a:lnTo>
                  <a:cubicBezTo>
                    <a:pt x="12592" y="5897"/>
                    <a:pt x="12670" y="5840"/>
                    <a:pt x="12715" y="5739"/>
                  </a:cubicBezTo>
                  <a:lnTo>
                    <a:pt x="15683" y="388"/>
                  </a:lnTo>
                  <a:cubicBezTo>
                    <a:pt x="15751" y="264"/>
                    <a:pt x="15717" y="107"/>
                    <a:pt x="15582" y="39"/>
                  </a:cubicBezTo>
                  <a:cubicBezTo>
                    <a:pt x="15540" y="13"/>
                    <a:pt x="15494" y="0"/>
                    <a:pt x="15450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911525" y="4166100"/>
              <a:ext cx="195075" cy="27325"/>
            </a:xfrm>
            <a:custGeom>
              <a:avLst/>
              <a:gdLst/>
              <a:ahLst/>
              <a:cxnLst/>
              <a:rect l="l" t="t" r="r" b="b"/>
              <a:pathLst>
                <a:path w="7803" h="1093" extrusionOk="0">
                  <a:moveTo>
                    <a:pt x="7529" y="0"/>
                  </a:moveTo>
                  <a:cubicBezTo>
                    <a:pt x="7523" y="0"/>
                    <a:pt x="7517" y="1"/>
                    <a:pt x="7510" y="1"/>
                  </a:cubicBezTo>
                  <a:lnTo>
                    <a:pt x="259" y="563"/>
                  </a:lnTo>
                  <a:cubicBezTo>
                    <a:pt x="113" y="586"/>
                    <a:pt x="0" y="709"/>
                    <a:pt x="12" y="844"/>
                  </a:cubicBezTo>
                  <a:cubicBezTo>
                    <a:pt x="33" y="984"/>
                    <a:pt x="146" y="1092"/>
                    <a:pt x="274" y="1092"/>
                  </a:cubicBezTo>
                  <a:cubicBezTo>
                    <a:pt x="280" y="1092"/>
                    <a:pt x="286" y="1092"/>
                    <a:pt x="293" y="1092"/>
                  </a:cubicBezTo>
                  <a:lnTo>
                    <a:pt x="7555" y="530"/>
                  </a:lnTo>
                  <a:cubicBezTo>
                    <a:pt x="7690" y="507"/>
                    <a:pt x="7803" y="383"/>
                    <a:pt x="7791" y="248"/>
                  </a:cubicBezTo>
                  <a:cubicBezTo>
                    <a:pt x="7781" y="109"/>
                    <a:pt x="7657" y="0"/>
                    <a:pt x="7529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914600" y="4205725"/>
              <a:ext cx="195100" cy="27325"/>
            </a:xfrm>
            <a:custGeom>
              <a:avLst/>
              <a:gdLst/>
              <a:ahLst/>
              <a:cxnLst/>
              <a:rect l="l" t="t" r="r" b="b"/>
              <a:pathLst>
                <a:path w="7804" h="1093" extrusionOk="0">
                  <a:moveTo>
                    <a:pt x="7531" y="1"/>
                  </a:moveTo>
                  <a:cubicBezTo>
                    <a:pt x="7524" y="1"/>
                    <a:pt x="7518" y="1"/>
                    <a:pt x="7511" y="1"/>
                  </a:cubicBezTo>
                  <a:lnTo>
                    <a:pt x="260" y="563"/>
                  </a:lnTo>
                  <a:cubicBezTo>
                    <a:pt x="113" y="586"/>
                    <a:pt x="1" y="710"/>
                    <a:pt x="23" y="845"/>
                  </a:cubicBezTo>
                  <a:cubicBezTo>
                    <a:pt x="34" y="984"/>
                    <a:pt x="147" y="1093"/>
                    <a:pt x="284" y="1093"/>
                  </a:cubicBezTo>
                  <a:cubicBezTo>
                    <a:pt x="291" y="1093"/>
                    <a:pt x="298" y="1092"/>
                    <a:pt x="305" y="1092"/>
                  </a:cubicBezTo>
                  <a:lnTo>
                    <a:pt x="7556" y="530"/>
                  </a:lnTo>
                  <a:cubicBezTo>
                    <a:pt x="7691" y="530"/>
                    <a:pt x="7803" y="384"/>
                    <a:pt x="7792" y="249"/>
                  </a:cubicBezTo>
                  <a:cubicBezTo>
                    <a:pt x="7781" y="109"/>
                    <a:pt x="7668" y="1"/>
                    <a:pt x="7531" y="1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917425" y="4245925"/>
              <a:ext cx="195075" cy="27100"/>
            </a:xfrm>
            <a:custGeom>
              <a:avLst/>
              <a:gdLst/>
              <a:ahLst/>
              <a:cxnLst/>
              <a:rect l="l" t="t" r="r" b="b"/>
              <a:pathLst>
                <a:path w="7803" h="1084" extrusionOk="0">
                  <a:moveTo>
                    <a:pt x="7531" y="0"/>
                  </a:moveTo>
                  <a:cubicBezTo>
                    <a:pt x="7524" y="0"/>
                    <a:pt x="7517" y="0"/>
                    <a:pt x="7510" y="1"/>
                  </a:cubicBezTo>
                  <a:lnTo>
                    <a:pt x="259" y="563"/>
                  </a:lnTo>
                  <a:cubicBezTo>
                    <a:pt x="113" y="574"/>
                    <a:pt x="0" y="709"/>
                    <a:pt x="23" y="844"/>
                  </a:cubicBezTo>
                  <a:cubicBezTo>
                    <a:pt x="33" y="978"/>
                    <a:pt x="137" y="1083"/>
                    <a:pt x="267" y="1083"/>
                  </a:cubicBezTo>
                  <a:cubicBezTo>
                    <a:pt x="279" y="1083"/>
                    <a:pt x="291" y="1082"/>
                    <a:pt x="304" y="1080"/>
                  </a:cubicBezTo>
                  <a:lnTo>
                    <a:pt x="7555" y="518"/>
                  </a:lnTo>
                  <a:cubicBezTo>
                    <a:pt x="7690" y="507"/>
                    <a:pt x="7803" y="394"/>
                    <a:pt x="7791" y="237"/>
                  </a:cubicBezTo>
                  <a:cubicBezTo>
                    <a:pt x="7781" y="108"/>
                    <a:pt x="7668" y="0"/>
                    <a:pt x="7531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699325" y="3617400"/>
              <a:ext cx="833075" cy="715425"/>
            </a:xfrm>
            <a:custGeom>
              <a:avLst/>
              <a:gdLst/>
              <a:ahLst/>
              <a:cxnLst/>
              <a:rect l="l" t="t" r="r" b="b"/>
              <a:pathLst>
                <a:path w="33323" h="28617" extrusionOk="0">
                  <a:moveTo>
                    <a:pt x="31751" y="1"/>
                  </a:moveTo>
                  <a:cubicBezTo>
                    <a:pt x="31732" y="1"/>
                    <a:pt x="31712" y="2"/>
                    <a:pt x="31693" y="4"/>
                  </a:cubicBezTo>
                  <a:cubicBezTo>
                    <a:pt x="31389" y="26"/>
                    <a:pt x="31164" y="296"/>
                    <a:pt x="31176" y="611"/>
                  </a:cubicBezTo>
                  <a:cubicBezTo>
                    <a:pt x="31187" y="907"/>
                    <a:pt x="31455" y="1129"/>
                    <a:pt x="31760" y="1129"/>
                  </a:cubicBezTo>
                  <a:cubicBezTo>
                    <a:pt x="31768" y="1129"/>
                    <a:pt x="31775" y="1128"/>
                    <a:pt x="31783" y="1128"/>
                  </a:cubicBezTo>
                  <a:cubicBezTo>
                    <a:pt x="32086" y="1094"/>
                    <a:pt x="32311" y="836"/>
                    <a:pt x="32300" y="521"/>
                  </a:cubicBezTo>
                  <a:cubicBezTo>
                    <a:pt x="32268" y="217"/>
                    <a:pt x="32021" y="1"/>
                    <a:pt x="31751" y="1"/>
                  </a:cubicBezTo>
                  <a:close/>
                  <a:moveTo>
                    <a:pt x="580" y="6860"/>
                  </a:moveTo>
                  <a:cubicBezTo>
                    <a:pt x="567" y="6860"/>
                    <a:pt x="553" y="6861"/>
                    <a:pt x="540" y="6862"/>
                  </a:cubicBezTo>
                  <a:cubicBezTo>
                    <a:pt x="225" y="6884"/>
                    <a:pt x="0" y="7154"/>
                    <a:pt x="23" y="7458"/>
                  </a:cubicBezTo>
                  <a:cubicBezTo>
                    <a:pt x="45" y="7765"/>
                    <a:pt x="302" y="7986"/>
                    <a:pt x="597" y="7986"/>
                  </a:cubicBezTo>
                  <a:cubicBezTo>
                    <a:pt x="604" y="7986"/>
                    <a:pt x="611" y="7986"/>
                    <a:pt x="619" y="7986"/>
                  </a:cubicBezTo>
                  <a:cubicBezTo>
                    <a:pt x="933" y="7952"/>
                    <a:pt x="1158" y="7683"/>
                    <a:pt x="1147" y="7379"/>
                  </a:cubicBezTo>
                  <a:cubicBezTo>
                    <a:pt x="1115" y="7089"/>
                    <a:pt x="867" y="6860"/>
                    <a:pt x="580" y="6860"/>
                  </a:cubicBezTo>
                  <a:close/>
                  <a:moveTo>
                    <a:pt x="32715" y="26671"/>
                  </a:moveTo>
                  <a:cubicBezTo>
                    <a:pt x="32708" y="26671"/>
                    <a:pt x="32701" y="26671"/>
                    <a:pt x="32693" y="26671"/>
                  </a:cubicBezTo>
                  <a:cubicBezTo>
                    <a:pt x="32379" y="26705"/>
                    <a:pt x="32142" y="26963"/>
                    <a:pt x="32176" y="27278"/>
                  </a:cubicBezTo>
                  <a:cubicBezTo>
                    <a:pt x="32197" y="27573"/>
                    <a:pt x="32435" y="27798"/>
                    <a:pt x="32714" y="27798"/>
                  </a:cubicBezTo>
                  <a:cubicBezTo>
                    <a:pt x="32733" y="27798"/>
                    <a:pt x="32753" y="27797"/>
                    <a:pt x="32772" y="27795"/>
                  </a:cubicBezTo>
                  <a:cubicBezTo>
                    <a:pt x="33087" y="27773"/>
                    <a:pt x="33323" y="27503"/>
                    <a:pt x="33300" y="27199"/>
                  </a:cubicBezTo>
                  <a:cubicBezTo>
                    <a:pt x="33268" y="26892"/>
                    <a:pt x="33010" y="26671"/>
                    <a:pt x="32715" y="26671"/>
                  </a:cubicBezTo>
                  <a:close/>
                  <a:moveTo>
                    <a:pt x="7078" y="27488"/>
                  </a:moveTo>
                  <a:cubicBezTo>
                    <a:pt x="7057" y="27488"/>
                    <a:pt x="7036" y="27489"/>
                    <a:pt x="7016" y="27492"/>
                  </a:cubicBezTo>
                  <a:cubicBezTo>
                    <a:pt x="6712" y="27514"/>
                    <a:pt x="6487" y="27784"/>
                    <a:pt x="6498" y="28099"/>
                  </a:cubicBezTo>
                  <a:cubicBezTo>
                    <a:pt x="6520" y="28395"/>
                    <a:pt x="6778" y="28616"/>
                    <a:pt x="7083" y="28616"/>
                  </a:cubicBezTo>
                  <a:cubicBezTo>
                    <a:pt x="7090" y="28616"/>
                    <a:pt x="7098" y="28616"/>
                    <a:pt x="7105" y="28616"/>
                  </a:cubicBezTo>
                  <a:cubicBezTo>
                    <a:pt x="7409" y="28582"/>
                    <a:pt x="7634" y="28324"/>
                    <a:pt x="7623" y="28009"/>
                  </a:cubicBezTo>
                  <a:cubicBezTo>
                    <a:pt x="7591" y="27704"/>
                    <a:pt x="7364" y="27488"/>
                    <a:pt x="7078" y="27488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794875" y="4664550"/>
              <a:ext cx="134375" cy="144775"/>
            </a:xfrm>
            <a:custGeom>
              <a:avLst/>
              <a:gdLst/>
              <a:ahLst/>
              <a:cxnLst/>
              <a:rect l="l" t="t" r="r" b="b"/>
              <a:pathLst>
                <a:path w="5375" h="5791" extrusionOk="0">
                  <a:moveTo>
                    <a:pt x="1741" y="0"/>
                  </a:moveTo>
                  <a:cubicBezTo>
                    <a:pt x="1481" y="0"/>
                    <a:pt x="1246" y="169"/>
                    <a:pt x="1170" y="434"/>
                  </a:cubicBezTo>
                  <a:lnTo>
                    <a:pt x="91" y="4380"/>
                  </a:lnTo>
                  <a:cubicBezTo>
                    <a:pt x="1" y="4707"/>
                    <a:pt x="192" y="5021"/>
                    <a:pt x="507" y="5111"/>
                  </a:cubicBezTo>
                  <a:lnTo>
                    <a:pt x="3149" y="5775"/>
                  </a:lnTo>
                  <a:cubicBezTo>
                    <a:pt x="3196" y="5785"/>
                    <a:pt x="3243" y="5790"/>
                    <a:pt x="3289" y="5790"/>
                  </a:cubicBezTo>
                  <a:cubicBezTo>
                    <a:pt x="3538" y="5790"/>
                    <a:pt x="3760" y="5641"/>
                    <a:pt x="3846" y="5404"/>
                  </a:cubicBezTo>
                  <a:lnTo>
                    <a:pt x="5251" y="1536"/>
                  </a:lnTo>
                  <a:cubicBezTo>
                    <a:pt x="5375" y="1221"/>
                    <a:pt x="5195" y="862"/>
                    <a:pt x="4857" y="783"/>
                  </a:cubicBezTo>
                  <a:lnTo>
                    <a:pt x="1889" y="18"/>
                  </a:lnTo>
                  <a:cubicBezTo>
                    <a:pt x="1840" y="6"/>
                    <a:pt x="1790" y="0"/>
                    <a:pt x="1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310625" y="4338975"/>
              <a:ext cx="110200" cy="33475"/>
            </a:xfrm>
            <a:custGeom>
              <a:avLst/>
              <a:gdLst/>
              <a:ahLst/>
              <a:cxnLst/>
              <a:rect l="l" t="t" r="r" b="b"/>
              <a:pathLst>
                <a:path w="4408" h="1339" extrusionOk="0">
                  <a:moveTo>
                    <a:pt x="4408" y="0"/>
                  </a:moveTo>
                  <a:lnTo>
                    <a:pt x="1" y="113"/>
                  </a:lnTo>
                  <a:lnTo>
                    <a:pt x="776" y="1338"/>
                  </a:lnTo>
                  <a:lnTo>
                    <a:pt x="44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1119225" y="4344025"/>
              <a:ext cx="99525" cy="35150"/>
            </a:xfrm>
            <a:custGeom>
              <a:avLst/>
              <a:gdLst/>
              <a:ahLst/>
              <a:cxnLst/>
              <a:rect l="l" t="t" r="r" b="b"/>
              <a:pathLst>
                <a:path w="3981" h="1406" extrusionOk="0">
                  <a:moveTo>
                    <a:pt x="3980" y="1"/>
                  </a:moveTo>
                  <a:lnTo>
                    <a:pt x="0" y="102"/>
                  </a:lnTo>
                  <a:lnTo>
                    <a:pt x="214" y="1406"/>
                  </a:lnTo>
                  <a:lnTo>
                    <a:pt x="3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924725" y="4348800"/>
              <a:ext cx="106000" cy="43325"/>
            </a:xfrm>
            <a:custGeom>
              <a:avLst/>
              <a:gdLst/>
              <a:ahLst/>
              <a:cxnLst/>
              <a:rect l="l" t="t" r="r" b="b"/>
              <a:pathLst>
                <a:path w="4240" h="1733" extrusionOk="0">
                  <a:moveTo>
                    <a:pt x="4239" y="1"/>
                  </a:moveTo>
                  <a:lnTo>
                    <a:pt x="1" y="102"/>
                  </a:lnTo>
                  <a:lnTo>
                    <a:pt x="3654" y="1732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809775" y="4792875"/>
              <a:ext cx="66350" cy="36575"/>
            </a:xfrm>
            <a:custGeom>
              <a:avLst/>
              <a:gdLst/>
              <a:ahLst/>
              <a:cxnLst/>
              <a:rect l="l" t="t" r="r" b="b"/>
              <a:pathLst>
                <a:path w="2654" h="1463" extrusionOk="0">
                  <a:moveTo>
                    <a:pt x="1" y="1"/>
                  </a:moveTo>
                  <a:lnTo>
                    <a:pt x="2384" y="1462"/>
                  </a:lnTo>
                  <a:lnTo>
                    <a:pt x="2654" y="6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1190625" y="4806925"/>
              <a:ext cx="73650" cy="27850"/>
            </a:xfrm>
            <a:custGeom>
              <a:avLst/>
              <a:gdLst/>
              <a:ahLst/>
              <a:cxnLst/>
              <a:rect l="l" t="t" r="r" b="b"/>
              <a:pathLst>
                <a:path w="2946" h="1114" extrusionOk="0">
                  <a:moveTo>
                    <a:pt x="2946" y="1"/>
                  </a:moveTo>
                  <a:lnTo>
                    <a:pt x="0" y="214"/>
                  </a:lnTo>
                  <a:lnTo>
                    <a:pt x="135" y="1114"/>
                  </a:lnTo>
                  <a:lnTo>
                    <a:pt x="2946" y="1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158000" y="4675600"/>
              <a:ext cx="117250" cy="136450"/>
            </a:xfrm>
            <a:custGeom>
              <a:avLst/>
              <a:gdLst/>
              <a:ahLst/>
              <a:cxnLst/>
              <a:rect l="l" t="t" r="r" b="b"/>
              <a:pathLst>
                <a:path w="4690" h="5458" extrusionOk="0">
                  <a:moveTo>
                    <a:pt x="3692" y="1"/>
                  </a:moveTo>
                  <a:cubicBezTo>
                    <a:pt x="3672" y="1"/>
                    <a:pt x="3652" y="2"/>
                    <a:pt x="3632" y="4"/>
                  </a:cubicBezTo>
                  <a:lnTo>
                    <a:pt x="586" y="240"/>
                  </a:lnTo>
                  <a:cubicBezTo>
                    <a:pt x="237" y="273"/>
                    <a:pt x="1" y="588"/>
                    <a:pt x="68" y="926"/>
                  </a:cubicBezTo>
                  <a:lnTo>
                    <a:pt x="788" y="4973"/>
                  </a:lnTo>
                  <a:cubicBezTo>
                    <a:pt x="841" y="5261"/>
                    <a:pt x="1077" y="5458"/>
                    <a:pt x="1360" y="5458"/>
                  </a:cubicBezTo>
                  <a:cubicBezTo>
                    <a:pt x="1376" y="5458"/>
                    <a:pt x="1391" y="5457"/>
                    <a:pt x="1406" y="5456"/>
                  </a:cubicBezTo>
                  <a:lnTo>
                    <a:pt x="4116" y="5254"/>
                  </a:lnTo>
                  <a:cubicBezTo>
                    <a:pt x="4453" y="5231"/>
                    <a:pt x="4689" y="4928"/>
                    <a:pt x="4667" y="4613"/>
                  </a:cubicBezTo>
                  <a:lnTo>
                    <a:pt x="4273" y="532"/>
                  </a:lnTo>
                  <a:cubicBezTo>
                    <a:pt x="4241" y="237"/>
                    <a:pt x="3992" y="1"/>
                    <a:pt x="3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1530425" y="4732175"/>
              <a:ext cx="63250" cy="39650"/>
            </a:xfrm>
            <a:custGeom>
              <a:avLst/>
              <a:gdLst/>
              <a:ahLst/>
              <a:cxnLst/>
              <a:rect l="l" t="t" r="r" b="b"/>
              <a:pathLst>
                <a:path w="2530" h="1586" extrusionOk="0">
                  <a:moveTo>
                    <a:pt x="2530" y="0"/>
                  </a:moveTo>
                  <a:lnTo>
                    <a:pt x="0" y="1068"/>
                  </a:lnTo>
                  <a:lnTo>
                    <a:pt x="259" y="1586"/>
                  </a:lnTo>
                  <a:lnTo>
                    <a:pt x="2530" y="0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28"/>
          <p:cNvGrpSpPr/>
          <p:nvPr/>
        </p:nvGrpSpPr>
        <p:grpSpPr>
          <a:xfrm rot="1086812">
            <a:off x="7682544" y="4098383"/>
            <a:ext cx="1081472" cy="1412749"/>
            <a:chOff x="4062275" y="5769925"/>
            <a:chExt cx="999200" cy="1305275"/>
          </a:xfrm>
        </p:grpSpPr>
        <p:sp>
          <p:nvSpPr>
            <p:cNvPr id="759" name="Google Shape;759;p28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641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8"/>
          <p:cNvSpPr txBox="1">
            <a:spLocks noGrp="1"/>
          </p:cNvSpPr>
          <p:nvPr>
            <p:ph type="ctrTitle"/>
          </p:nvPr>
        </p:nvSpPr>
        <p:spPr>
          <a:xfrm>
            <a:off x="3205905" y="2064301"/>
            <a:ext cx="53610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ontserrat ExtraBold"/>
                <a:sym typeface="Montserrat ExtraBold"/>
              </a:rPr>
              <a:t>When you are free?</a:t>
            </a:r>
            <a:endParaRPr dirty="0"/>
          </a:p>
        </p:txBody>
      </p:sp>
      <p:sp>
        <p:nvSpPr>
          <p:cNvPr id="695" name="Google Shape;695;p28"/>
          <p:cNvSpPr/>
          <p:nvPr/>
        </p:nvSpPr>
        <p:spPr>
          <a:xfrm>
            <a:off x="2344425" y="7682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28"/>
          <p:cNvGrpSpPr/>
          <p:nvPr/>
        </p:nvGrpSpPr>
        <p:grpSpPr>
          <a:xfrm>
            <a:off x="6547825" y="396713"/>
            <a:ext cx="285575" cy="285575"/>
            <a:chOff x="5719425" y="7613975"/>
            <a:chExt cx="285575" cy="285575"/>
          </a:xfrm>
        </p:grpSpPr>
        <p:sp>
          <p:nvSpPr>
            <p:cNvPr id="697" name="Google Shape;697;p28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28"/>
          <p:cNvGrpSpPr/>
          <p:nvPr/>
        </p:nvGrpSpPr>
        <p:grpSpPr>
          <a:xfrm>
            <a:off x="7959625" y="3430788"/>
            <a:ext cx="212225" cy="212525"/>
            <a:chOff x="5462525" y="6910750"/>
            <a:chExt cx="212225" cy="212525"/>
          </a:xfrm>
        </p:grpSpPr>
        <p:sp>
          <p:nvSpPr>
            <p:cNvPr id="706" name="Google Shape;706;p28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8"/>
          <p:cNvSpPr/>
          <p:nvPr/>
        </p:nvSpPr>
        <p:spPr>
          <a:xfrm>
            <a:off x="4676350" y="4051300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8"/>
          <p:cNvSpPr/>
          <p:nvPr/>
        </p:nvSpPr>
        <p:spPr>
          <a:xfrm>
            <a:off x="1818675" y="2053734"/>
            <a:ext cx="285578" cy="290651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28"/>
          <p:cNvGrpSpPr/>
          <p:nvPr/>
        </p:nvGrpSpPr>
        <p:grpSpPr>
          <a:xfrm rot="-230852">
            <a:off x="-183737" y="1866976"/>
            <a:ext cx="3049120" cy="4603370"/>
            <a:chOff x="660825" y="3244525"/>
            <a:chExt cx="1345175" cy="2030950"/>
          </a:xfrm>
        </p:grpSpPr>
        <p:sp>
          <p:nvSpPr>
            <p:cNvPr id="717" name="Google Shape;717;p28"/>
            <p:cNvSpPr/>
            <p:nvPr/>
          </p:nvSpPr>
          <p:spPr>
            <a:xfrm>
              <a:off x="1282250" y="4272650"/>
              <a:ext cx="504250" cy="902225"/>
            </a:xfrm>
            <a:custGeom>
              <a:avLst/>
              <a:gdLst/>
              <a:ahLst/>
              <a:cxnLst/>
              <a:rect l="l" t="t" r="r" b="b"/>
              <a:pathLst>
                <a:path w="20170" h="36089" extrusionOk="0">
                  <a:moveTo>
                    <a:pt x="4385" y="0"/>
                  </a:moveTo>
                  <a:lnTo>
                    <a:pt x="0" y="315"/>
                  </a:lnTo>
                  <a:lnTo>
                    <a:pt x="18550" y="36088"/>
                  </a:lnTo>
                  <a:lnTo>
                    <a:pt x="20169" y="35964"/>
                  </a:lnTo>
                  <a:lnTo>
                    <a:pt x="43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1460425" y="4609875"/>
              <a:ext cx="146475" cy="149000"/>
            </a:xfrm>
            <a:custGeom>
              <a:avLst/>
              <a:gdLst/>
              <a:ahLst/>
              <a:cxnLst/>
              <a:rect l="l" t="t" r="r" b="b"/>
              <a:pathLst>
                <a:path w="5859" h="5960" extrusionOk="0">
                  <a:moveTo>
                    <a:pt x="3488" y="1"/>
                  </a:moveTo>
                  <a:cubicBezTo>
                    <a:pt x="3412" y="1"/>
                    <a:pt x="3335" y="16"/>
                    <a:pt x="3261" y="47"/>
                  </a:cubicBezTo>
                  <a:lnTo>
                    <a:pt x="451" y="1239"/>
                  </a:lnTo>
                  <a:cubicBezTo>
                    <a:pt x="125" y="1385"/>
                    <a:pt x="1" y="1756"/>
                    <a:pt x="169" y="2071"/>
                  </a:cubicBezTo>
                  <a:lnTo>
                    <a:pt x="2148" y="5668"/>
                  </a:lnTo>
                  <a:cubicBezTo>
                    <a:pt x="2256" y="5850"/>
                    <a:pt x="2455" y="5959"/>
                    <a:pt x="2664" y="5959"/>
                  </a:cubicBezTo>
                  <a:cubicBezTo>
                    <a:pt x="2739" y="5959"/>
                    <a:pt x="2816" y="5945"/>
                    <a:pt x="2890" y="5915"/>
                  </a:cubicBezTo>
                  <a:lnTo>
                    <a:pt x="5408" y="4870"/>
                  </a:lnTo>
                  <a:cubicBezTo>
                    <a:pt x="5723" y="4735"/>
                    <a:pt x="5858" y="4375"/>
                    <a:pt x="5723" y="4083"/>
                  </a:cubicBezTo>
                  <a:lnTo>
                    <a:pt x="4037" y="339"/>
                  </a:lnTo>
                  <a:cubicBezTo>
                    <a:pt x="3928" y="129"/>
                    <a:pt x="3712" y="1"/>
                    <a:pt x="34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1109100" y="4279375"/>
              <a:ext cx="201000" cy="996100"/>
            </a:xfrm>
            <a:custGeom>
              <a:avLst/>
              <a:gdLst/>
              <a:ahLst/>
              <a:cxnLst/>
              <a:rect l="l" t="t" r="r" b="b"/>
              <a:pathLst>
                <a:path w="8040" h="39844" extrusionOk="0">
                  <a:moveTo>
                    <a:pt x="1" y="1"/>
                  </a:moveTo>
                  <a:lnTo>
                    <a:pt x="6094" y="39844"/>
                  </a:lnTo>
                  <a:lnTo>
                    <a:pt x="8039" y="39732"/>
                  </a:lnTo>
                  <a:lnTo>
                    <a:pt x="4239" y="11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86675" y="4298225"/>
              <a:ext cx="360900" cy="959000"/>
            </a:xfrm>
            <a:custGeom>
              <a:avLst/>
              <a:gdLst/>
              <a:ahLst/>
              <a:cxnLst/>
              <a:rect l="l" t="t" r="r" b="b"/>
              <a:pathLst>
                <a:path w="14436" h="38360" extrusionOk="0">
                  <a:moveTo>
                    <a:pt x="14436" y="0"/>
                  </a:moveTo>
                  <a:lnTo>
                    <a:pt x="10062" y="382"/>
                  </a:lnTo>
                  <a:lnTo>
                    <a:pt x="0" y="38359"/>
                  </a:lnTo>
                  <a:lnTo>
                    <a:pt x="1619" y="38224"/>
                  </a:lnTo>
                  <a:lnTo>
                    <a:pt x="14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739500" y="3465900"/>
              <a:ext cx="231625" cy="205225"/>
            </a:xfrm>
            <a:custGeom>
              <a:avLst/>
              <a:gdLst/>
              <a:ahLst/>
              <a:cxnLst/>
              <a:rect l="l" t="t" r="r" b="b"/>
              <a:pathLst>
                <a:path w="9265" h="8209" extrusionOk="0">
                  <a:moveTo>
                    <a:pt x="4625" y="0"/>
                  </a:moveTo>
                  <a:cubicBezTo>
                    <a:pt x="3756" y="0"/>
                    <a:pt x="2880" y="276"/>
                    <a:pt x="2137" y="848"/>
                  </a:cubicBezTo>
                  <a:cubicBezTo>
                    <a:pt x="338" y="2230"/>
                    <a:pt x="1" y="4805"/>
                    <a:pt x="1372" y="6604"/>
                  </a:cubicBezTo>
                  <a:cubicBezTo>
                    <a:pt x="2182" y="7656"/>
                    <a:pt x="3399" y="8208"/>
                    <a:pt x="4630" y="8208"/>
                  </a:cubicBezTo>
                  <a:cubicBezTo>
                    <a:pt x="5502" y="8208"/>
                    <a:pt x="6382" y="7931"/>
                    <a:pt x="7129" y="7357"/>
                  </a:cubicBezTo>
                  <a:cubicBezTo>
                    <a:pt x="8927" y="5985"/>
                    <a:pt x="9265" y="3411"/>
                    <a:pt x="7893" y="1612"/>
                  </a:cubicBezTo>
                  <a:cubicBezTo>
                    <a:pt x="7082" y="556"/>
                    <a:pt x="5860" y="0"/>
                    <a:pt x="4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661100" y="3374650"/>
              <a:ext cx="388725" cy="387900"/>
            </a:xfrm>
            <a:custGeom>
              <a:avLst/>
              <a:gdLst/>
              <a:ahLst/>
              <a:cxnLst/>
              <a:rect l="l" t="t" r="r" b="b"/>
              <a:pathLst>
                <a:path w="15549" h="15516" extrusionOk="0">
                  <a:moveTo>
                    <a:pt x="7317" y="1214"/>
                  </a:moveTo>
                  <a:cubicBezTo>
                    <a:pt x="7329" y="1214"/>
                    <a:pt x="7341" y="1214"/>
                    <a:pt x="7353" y="1215"/>
                  </a:cubicBezTo>
                  <a:lnTo>
                    <a:pt x="8275" y="1215"/>
                  </a:lnTo>
                  <a:cubicBezTo>
                    <a:pt x="8837" y="1215"/>
                    <a:pt x="9264" y="1721"/>
                    <a:pt x="9152" y="2260"/>
                  </a:cubicBezTo>
                  <a:lnTo>
                    <a:pt x="8668" y="4655"/>
                  </a:lnTo>
                  <a:cubicBezTo>
                    <a:pt x="8592" y="5046"/>
                    <a:pt x="8243" y="5353"/>
                    <a:pt x="7844" y="5353"/>
                  </a:cubicBezTo>
                  <a:cubicBezTo>
                    <a:pt x="7831" y="5353"/>
                    <a:pt x="7817" y="5353"/>
                    <a:pt x="7803" y="5352"/>
                  </a:cubicBezTo>
                  <a:cubicBezTo>
                    <a:pt x="7375" y="5352"/>
                    <a:pt x="7016" y="5060"/>
                    <a:pt x="6948" y="4644"/>
                  </a:cubicBezTo>
                  <a:lnTo>
                    <a:pt x="6476" y="2249"/>
                  </a:lnTo>
                  <a:cubicBezTo>
                    <a:pt x="6388" y="1710"/>
                    <a:pt x="6774" y="1214"/>
                    <a:pt x="7317" y="1214"/>
                  </a:cubicBezTo>
                  <a:close/>
                  <a:moveTo>
                    <a:pt x="4146" y="2531"/>
                  </a:moveTo>
                  <a:cubicBezTo>
                    <a:pt x="4426" y="2531"/>
                    <a:pt x="4704" y="2666"/>
                    <a:pt x="4879" y="2924"/>
                  </a:cubicBezTo>
                  <a:lnTo>
                    <a:pt x="6229" y="4947"/>
                  </a:lnTo>
                  <a:cubicBezTo>
                    <a:pt x="6453" y="5296"/>
                    <a:pt x="6408" y="5768"/>
                    <a:pt x="6116" y="6060"/>
                  </a:cubicBezTo>
                  <a:cubicBezTo>
                    <a:pt x="5950" y="6226"/>
                    <a:pt x="5725" y="6313"/>
                    <a:pt x="5499" y="6313"/>
                  </a:cubicBezTo>
                  <a:cubicBezTo>
                    <a:pt x="5327" y="6313"/>
                    <a:pt x="5153" y="6263"/>
                    <a:pt x="5003" y="6161"/>
                  </a:cubicBezTo>
                  <a:lnTo>
                    <a:pt x="2991" y="4790"/>
                  </a:lnTo>
                  <a:cubicBezTo>
                    <a:pt x="2530" y="4486"/>
                    <a:pt x="2474" y="3834"/>
                    <a:pt x="2867" y="3441"/>
                  </a:cubicBezTo>
                  <a:lnTo>
                    <a:pt x="3530" y="2789"/>
                  </a:lnTo>
                  <a:cubicBezTo>
                    <a:pt x="3704" y="2615"/>
                    <a:pt x="3926" y="2531"/>
                    <a:pt x="4146" y="2531"/>
                  </a:cubicBezTo>
                  <a:close/>
                  <a:moveTo>
                    <a:pt x="11485" y="2549"/>
                  </a:moveTo>
                  <a:cubicBezTo>
                    <a:pt x="11710" y="2549"/>
                    <a:pt x="11939" y="2635"/>
                    <a:pt x="12120" y="2811"/>
                  </a:cubicBezTo>
                  <a:lnTo>
                    <a:pt x="12772" y="3474"/>
                  </a:lnTo>
                  <a:cubicBezTo>
                    <a:pt x="13165" y="3868"/>
                    <a:pt x="13098" y="4509"/>
                    <a:pt x="12637" y="4824"/>
                  </a:cubicBezTo>
                  <a:lnTo>
                    <a:pt x="10613" y="6173"/>
                  </a:lnTo>
                  <a:cubicBezTo>
                    <a:pt x="10466" y="6272"/>
                    <a:pt x="10298" y="6320"/>
                    <a:pt x="10130" y="6320"/>
                  </a:cubicBezTo>
                  <a:cubicBezTo>
                    <a:pt x="9899" y="6320"/>
                    <a:pt x="9669" y="6229"/>
                    <a:pt x="9500" y="6060"/>
                  </a:cubicBezTo>
                  <a:cubicBezTo>
                    <a:pt x="9219" y="5768"/>
                    <a:pt x="9163" y="5296"/>
                    <a:pt x="9399" y="4947"/>
                  </a:cubicBezTo>
                  <a:lnTo>
                    <a:pt x="10759" y="2935"/>
                  </a:lnTo>
                  <a:cubicBezTo>
                    <a:pt x="10933" y="2680"/>
                    <a:pt x="11207" y="2549"/>
                    <a:pt x="11485" y="2549"/>
                  </a:cubicBezTo>
                  <a:close/>
                  <a:moveTo>
                    <a:pt x="2127" y="6402"/>
                  </a:moveTo>
                  <a:cubicBezTo>
                    <a:pt x="2186" y="6402"/>
                    <a:pt x="2245" y="6408"/>
                    <a:pt x="2305" y="6420"/>
                  </a:cubicBezTo>
                  <a:lnTo>
                    <a:pt x="4700" y="6903"/>
                  </a:lnTo>
                  <a:cubicBezTo>
                    <a:pt x="5104" y="6982"/>
                    <a:pt x="5408" y="7353"/>
                    <a:pt x="5397" y="7769"/>
                  </a:cubicBezTo>
                  <a:cubicBezTo>
                    <a:pt x="5397" y="8196"/>
                    <a:pt x="5104" y="8556"/>
                    <a:pt x="4677" y="8623"/>
                  </a:cubicBezTo>
                  <a:lnTo>
                    <a:pt x="2294" y="9096"/>
                  </a:lnTo>
                  <a:cubicBezTo>
                    <a:pt x="2249" y="9102"/>
                    <a:pt x="2204" y="9105"/>
                    <a:pt x="2159" y="9105"/>
                  </a:cubicBezTo>
                  <a:cubicBezTo>
                    <a:pt x="1673" y="9105"/>
                    <a:pt x="1248" y="8723"/>
                    <a:pt x="1248" y="8208"/>
                  </a:cubicBezTo>
                  <a:lnTo>
                    <a:pt x="1248" y="7274"/>
                  </a:lnTo>
                  <a:cubicBezTo>
                    <a:pt x="1248" y="6793"/>
                    <a:pt x="1650" y="6402"/>
                    <a:pt x="2127" y="6402"/>
                  </a:cubicBezTo>
                  <a:close/>
                  <a:moveTo>
                    <a:pt x="13476" y="6419"/>
                  </a:moveTo>
                  <a:cubicBezTo>
                    <a:pt x="13964" y="6419"/>
                    <a:pt x="14378" y="6799"/>
                    <a:pt x="14368" y="7308"/>
                  </a:cubicBezTo>
                  <a:lnTo>
                    <a:pt x="14368" y="8241"/>
                  </a:lnTo>
                  <a:cubicBezTo>
                    <a:pt x="14348" y="8741"/>
                    <a:pt x="13946" y="9125"/>
                    <a:pt x="13486" y="9125"/>
                  </a:cubicBezTo>
                  <a:cubicBezTo>
                    <a:pt x="13428" y="9125"/>
                    <a:pt x="13370" y="9119"/>
                    <a:pt x="13311" y="9107"/>
                  </a:cubicBezTo>
                  <a:lnTo>
                    <a:pt x="10917" y="8635"/>
                  </a:lnTo>
                  <a:cubicBezTo>
                    <a:pt x="10512" y="8545"/>
                    <a:pt x="10197" y="8185"/>
                    <a:pt x="10220" y="7758"/>
                  </a:cubicBezTo>
                  <a:cubicBezTo>
                    <a:pt x="10220" y="7342"/>
                    <a:pt x="10512" y="6971"/>
                    <a:pt x="10939" y="6903"/>
                  </a:cubicBezTo>
                  <a:lnTo>
                    <a:pt x="13323" y="6431"/>
                  </a:lnTo>
                  <a:cubicBezTo>
                    <a:pt x="13374" y="6423"/>
                    <a:pt x="13426" y="6419"/>
                    <a:pt x="13476" y="6419"/>
                  </a:cubicBezTo>
                  <a:close/>
                  <a:moveTo>
                    <a:pt x="5486" y="9196"/>
                  </a:moveTo>
                  <a:cubicBezTo>
                    <a:pt x="5717" y="9196"/>
                    <a:pt x="5947" y="9286"/>
                    <a:pt x="6116" y="9455"/>
                  </a:cubicBezTo>
                  <a:cubicBezTo>
                    <a:pt x="6397" y="9759"/>
                    <a:pt x="6442" y="10231"/>
                    <a:pt x="6217" y="10568"/>
                  </a:cubicBezTo>
                  <a:lnTo>
                    <a:pt x="4846" y="12581"/>
                  </a:lnTo>
                  <a:cubicBezTo>
                    <a:pt x="4678" y="12835"/>
                    <a:pt x="4404" y="12967"/>
                    <a:pt x="4126" y="12967"/>
                  </a:cubicBezTo>
                  <a:cubicBezTo>
                    <a:pt x="3901" y="12967"/>
                    <a:pt x="3673" y="12881"/>
                    <a:pt x="3497" y="12704"/>
                  </a:cubicBezTo>
                  <a:lnTo>
                    <a:pt x="2845" y="12041"/>
                  </a:lnTo>
                  <a:cubicBezTo>
                    <a:pt x="2451" y="11648"/>
                    <a:pt x="2519" y="11007"/>
                    <a:pt x="2980" y="10692"/>
                  </a:cubicBezTo>
                  <a:lnTo>
                    <a:pt x="5003" y="9343"/>
                  </a:lnTo>
                  <a:cubicBezTo>
                    <a:pt x="5150" y="9244"/>
                    <a:pt x="5318" y="9196"/>
                    <a:pt x="5486" y="9196"/>
                  </a:cubicBezTo>
                  <a:close/>
                  <a:moveTo>
                    <a:pt x="10125" y="9205"/>
                  </a:moveTo>
                  <a:cubicBezTo>
                    <a:pt x="10298" y="9205"/>
                    <a:pt x="10472" y="9257"/>
                    <a:pt x="10624" y="9365"/>
                  </a:cubicBezTo>
                  <a:lnTo>
                    <a:pt x="12637" y="10726"/>
                  </a:lnTo>
                  <a:cubicBezTo>
                    <a:pt x="13086" y="11029"/>
                    <a:pt x="13154" y="11693"/>
                    <a:pt x="12760" y="12075"/>
                  </a:cubicBezTo>
                  <a:lnTo>
                    <a:pt x="12097" y="12738"/>
                  </a:lnTo>
                  <a:cubicBezTo>
                    <a:pt x="11926" y="12909"/>
                    <a:pt x="11708" y="12991"/>
                    <a:pt x="11491" y="12991"/>
                  </a:cubicBezTo>
                  <a:cubicBezTo>
                    <a:pt x="11208" y="12991"/>
                    <a:pt x="10926" y="12853"/>
                    <a:pt x="10748" y="12592"/>
                  </a:cubicBezTo>
                  <a:lnTo>
                    <a:pt x="9399" y="10568"/>
                  </a:lnTo>
                  <a:cubicBezTo>
                    <a:pt x="9163" y="10220"/>
                    <a:pt x="9219" y="9759"/>
                    <a:pt x="9511" y="9455"/>
                  </a:cubicBezTo>
                  <a:cubicBezTo>
                    <a:pt x="9682" y="9291"/>
                    <a:pt x="9902" y="9205"/>
                    <a:pt x="10125" y="9205"/>
                  </a:cubicBezTo>
                  <a:close/>
                  <a:moveTo>
                    <a:pt x="7791" y="10175"/>
                  </a:moveTo>
                  <a:cubicBezTo>
                    <a:pt x="7799" y="10175"/>
                    <a:pt x="7806" y="10175"/>
                    <a:pt x="7814" y="10175"/>
                  </a:cubicBezTo>
                  <a:cubicBezTo>
                    <a:pt x="8241" y="10175"/>
                    <a:pt x="8601" y="10467"/>
                    <a:pt x="8668" y="10894"/>
                  </a:cubicBezTo>
                  <a:lnTo>
                    <a:pt x="9140" y="13278"/>
                  </a:lnTo>
                  <a:cubicBezTo>
                    <a:pt x="9219" y="13817"/>
                    <a:pt x="8814" y="14323"/>
                    <a:pt x="8252" y="14323"/>
                  </a:cubicBezTo>
                  <a:lnTo>
                    <a:pt x="7319" y="14323"/>
                  </a:lnTo>
                  <a:cubicBezTo>
                    <a:pt x="6779" y="14323"/>
                    <a:pt x="6352" y="13817"/>
                    <a:pt x="6465" y="13267"/>
                  </a:cubicBezTo>
                  <a:lnTo>
                    <a:pt x="6948" y="10883"/>
                  </a:lnTo>
                  <a:cubicBezTo>
                    <a:pt x="7025" y="10475"/>
                    <a:pt x="7385" y="10175"/>
                    <a:pt x="7791" y="10175"/>
                  </a:cubicBezTo>
                  <a:close/>
                  <a:moveTo>
                    <a:pt x="7759" y="1"/>
                  </a:moveTo>
                  <a:cubicBezTo>
                    <a:pt x="3485" y="1"/>
                    <a:pt x="11" y="3470"/>
                    <a:pt x="11" y="7747"/>
                  </a:cubicBezTo>
                  <a:cubicBezTo>
                    <a:pt x="0" y="12030"/>
                    <a:pt x="3474" y="15515"/>
                    <a:pt x="7758" y="15515"/>
                  </a:cubicBezTo>
                  <a:cubicBezTo>
                    <a:pt x="7764" y="15515"/>
                    <a:pt x="7771" y="15515"/>
                    <a:pt x="7778" y="15515"/>
                  </a:cubicBezTo>
                  <a:cubicBezTo>
                    <a:pt x="12052" y="15515"/>
                    <a:pt x="15526" y="12045"/>
                    <a:pt x="15526" y="7769"/>
                  </a:cubicBezTo>
                  <a:cubicBezTo>
                    <a:pt x="15549" y="3497"/>
                    <a:pt x="12075" y="12"/>
                    <a:pt x="7780" y="1"/>
                  </a:cubicBezTo>
                  <a:cubicBezTo>
                    <a:pt x="7773" y="1"/>
                    <a:pt x="7766" y="1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830575" y="3543575"/>
              <a:ext cx="49775" cy="50050"/>
            </a:xfrm>
            <a:custGeom>
              <a:avLst/>
              <a:gdLst/>
              <a:ahLst/>
              <a:cxnLst/>
              <a:rect l="l" t="t" r="r" b="b"/>
              <a:pathLst>
                <a:path w="1991" h="2002" extrusionOk="0">
                  <a:moveTo>
                    <a:pt x="990" y="0"/>
                  </a:moveTo>
                  <a:cubicBezTo>
                    <a:pt x="450" y="0"/>
                    <a:pt x="0" y="450"/>
                    <a:pt x="0" y="1001"/>
                  </a:cubicBezTo>
                  <a:cubicBezTo>
                    <a:pt x="0" y="1552"/>
                    <a:pt x="450" y="2001"/>
                    <a:pt x="990" y="2001"/>
                  </a:cubicBezTo>
                  <a:cubicBezTo>
                    <a:pt x="1541" y="2001"/>
                    <a:pt x="1990" y="1552"/>
                    <a:pt x="1990" y="1001"/>
                  </a:cubicBezTo>
                  <a:cubicBezTo>
                    <a:pt x="1990" y="450"/>
                    <a:pt x="1541" y="0"/>
                    <a:pt x="990" y="0"/>
                  </a:cubicBezTo>
                  <a:close/>
                </a:path>
              </a:pathLst>
            </a:custGeom>
            <a:solidFill>
              <a:srgbClr val="75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840400" y="3553400"/>
              <a:ext cx="30100" cy="30375"/>
            </a:xfrm>
            <a:custGeom>
              <a:avLst/>
              <a:gdLst/>
              <a:ahLst/>
              <a:cxnLst/>
              <a:rect l="l" t="t" r="r" b="b"/>
              <a:pathLst>
                <a:path w="1204" h="1215" extrusionOk="0">
                  <a:moveTo>
                    <a:pt x="597" y="1"/>
                  </a:moveTo>
                  <a:cubicBezTo>
                    <a:pt x="260" y="1"/>
                    <a:pt x="1" y="271"/>
                    <a:pt x="1" y="608"/>
                  </a:cubicBezTo>
                  <a:cubicBezTo>
                    <a:pt x="1" y="945"/>
                    <a:pt x="260" y="1215"/>
                    <a:pt x="597" y="1215"/>
                  </a:cubicBezTo>
                  <a:cubicBezTo>
                    <a:pt x="934" y="1215"/>
                    <a:pt x="1204" y="945"/>
                    <a:pt x="1204" y="608"/>
                  </a:cubicBezTo>
                  <a:cubicBezTo>
                    <a:pt x="1204" y="282"/>
                    <a:pt x="934" y="1"/>
                    <a:pt x="597" y="1"/>
                  </a:cubicBez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903925" y="3393650"/>
              <a:ext cx="78725" cy="48200"/>
            </a:xfrm>
            <a:custGeom>
              <a:avLst/>
              <a:gdLst/>
              <a:ahLst/>
              <a:cxnLst/>
              <a:rect l="l" t="t" r="r" b="b"/>
              <a:pathLst>
                <a:path w="3149" h="1928" extrusionOk="0">
                  <a:moveTo>
                    <a:pt x="156" y="0"/>
                  </a:moveTo>
                  <a:cubicBezTo>
                    <a:pt x="88" y="0"/>
                    <a:pt x="22" y="52"/>
                    <a:pt x="12" y="129"/>
                  </a:cubicBezTo>
                  <a:cubicBezTo>
                    <a:pt x="1" y="207"/>
                    <a:pt x="57" y="297"/>
                    <a:pt x="136" y="309"/>
                  </a:cubicBezTo>
                  <a:cubicBezTo>
                    <a:pt x="158" y="309"/>
                    <a:pt x="1485" y="578"/>
                    <a:pt x="2845" y="1883"/>
                  </a:cubicBezTo>
                  <a:cubicBezTo>
                    <a:pt x="2879" y="1916"/>
                    <a:pt x="2924" y="1927"/>
                    <a:pt x="2969" y="1927"/>
                  </a:cubicBezTo>
                  <a:cubicBezTo>
                    <a:pt x="3002" y="1927"/>
                    <a:pt x="3047" y="1916"/>
                    <a:pt x="3081" y="1883"/>
                  </a:cubicBezTo>
                  <a:cubicBezTo>
                    <a:pt x="3149" y="1826"/>
                    <a:pt x="3149" y="1714"/>
                    <a:pt x="3081" y="1658"/>
                  </a:cubicBezTo>
                  <a:cubicBezTo>
                    <a:pt x="1631" y="286"/>
                    <a:pt x="248" y="16"/>
                    <a:pt x="192" y="5"/>
                  </a:cubicBezTo>
                  <a:cubicBezTo>
                    <a:pt x="180" y="2"/>
                    <a:pt x="168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728275" y="3694875"/>
              <a:ext cx="62425" cy="43775"/>
            </a:xfrm>
            <a:custGeom>
              <a:avLst/>
              <a:gdLst/>
              <a:ahLst/>
              <a:cxnLst/>
              <a:rect l="l" t="t" r="r" b="b"/>
              <a:pathLst>
                <a:path w="2497" h="1751" extrusionOk="0">
                  <a:moveTo>
                    <a:pt x="179" y="1"/>
                  </a:moveTo>
                  <a:cubicBezTo>
                    <a:pt x="140" y="1"/>
                    <a:pt x="100" y="15"/>
                    <a:pt x="68" y="42"/>
                  </a:cubicBezTo>
                  <a:cubicBezTo>
                    <a:pt x="0" y="87"/>
                    <a:pt x="0" y="188"/>
                    <a:pt x="56" y="266"/>
                  </a:cubicBezTo>
                  <a:cubicBezTo>
                    <a:pt x="1147" y="1514"/>
                    <a:pt x="2249" y="1739"/>
                    <a:pt x="2294" y="1750"/>
                  </a:cubicBezTo>
                  <a:lnTo>
                    <a:pt x="2316" y="1750"/>
                  </a:lnTo>
                  <a:cubicBezTo>
                    <a:pt x="2384" y="1750"/>
                    <a:pt x="2462" y="1705"/>
                    <a:pt x="2485" y="1627"/>
                  </a:cubicBezTo>
                  <a:cubicBezTo>
                    <a:pt x="2496" y="1526"/>
                    <a:pt x="2440" y="1447"/>
                    <a:pt x="2361" y="1424"/>
                  </a:cubicBezTo>
                  <a:cubicBezTo>
                    <a:pt x="2350" y="1424"/>
                    <a:pt x="1316" y="1211"/>
                    <a:pt x="293" y="53"/>
                  </a:cubicBezTo>
                  <a:cubicBezTo>
                    <a:pt x="263" y="18"/>
                    <a:pt x="221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1107700" y="3304675"/>
              <a:ext cx="329425" cy="300125"/>
            </a:xfrm>
            <a:custGeom>
              <a:avLst/>
              <a:gdLst/>
              <a:ahLst/>
              <a:cxnLst/>
              <a:rect l="l" t="t" r="r" b="b"/>
              <a:pathLst>
                <a:path w="13177" h="12005" extrusionOk="0">
                  <a:moveTo>
                    <a:pt x="6590" y="0"/>
                  </a:moveTo>
                  <a:cubicBezTo>
                    <a:pt x="5054" y="0"/>
                    <a:pt x="3519" y="585"/>
                    <a:pt x="2350" y="1754"/>
                  </a:cubicBezTo>
                  <a:cubicBezTo>
                    <a:pt x="1" y="4104"/>
                    <a:pt x="1" y="7904"/>
                    <a:pt x="2350" y="10242"/>
                  </a:cubicBezTo>
                  <a:cubicBezTo>
                    <a:pt x="3519" y="11417"/>
                    <a:pt x="5054" y="12004"/>
                    <a:pt x="6590" y="12004"/>
                  </a:cubicBezTo>
                  <a:cubicBezTo>
                    <a:pt x="8126" y="12004"/>
                    <a:pt x="9663" y="11417"/>
                    <a:pt x="10838" y="10242"/>
                  </a:cubicBezTo>
                  <a:cubicBezTo>
                    <a:pt x="13177" y="7904"/>
                    <a:pt x="13177" y="4104"/>
                    <a:pt x="10838" y="1754"/>
                  </a:cubicBezTo>
                  <a:cubicBezTo>
                    <a:pt x="9663" y="585"/>
                    <a:pt x="8126" y="0"/>
                    <a:pt x="6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1045300" y="3244525"/>
              <a:ext cx="454225" cy="420550"/>
            </a:xfrm>
            <a:custGeom>
              <a:avLst/>
              <a:gdLst/>
              <a:ahLst/>
              <a:cxnLst/>
              <a:rect l="l" t="t" r="r" b="b"/>
              <a:pathLst>
                <a:path w="18169" h="16822" extrusionOk="0">
                  <a:moveTo>
                    <a:pt x="9650" y="1310"/>
                  </a:moveTo>
                  <a:cubicBezTo>
                    <a:pt x="9708" y="1310"/>
                    <a:pt x="9767" y="1315"/>
                    <a:pt x="9827" y="1327"/>
                  </a:cubicBezTo>
                  <a:lnTo>
                    <a:pt x="10827" y="1496"/>
                  </a:lnTo>
                  <a:cubicBezTo>
                    <a:pt x="11423" y="1597"/>
                    <a:pt x="11772" y="2215"/>
                    <a:pt x="11547" y="2777"/>
                  </a:cubicBezTo>
                  <a:lnTo>
                    <a:pt x="10614" y="5239"/>
                  </a:lnTo>
                  <a:cubicBezTo>
                    <a:pt x="10465" y="5605"/>
                    <a:pt x="10117" y="5849"/>
                    <a:pt x="9729" y="5849"/>
                  </a:cubicBezTo>
                  <a:cubicBezTo>
                    <a:pt x="9676" y="5849"/>
                    <a:pt x="9622" y="5845"/>
                    <a:pt x="9568" y="5835"/>
                  </a:cubicBezTo>
                  <a:cubicBezTo>
                    <a:pt x="9118" y="5768"/>
                    <a:pt x="8770" y="5374"/>
                    <a:pt x="8770" y="4924"/>
                  </a:cubicBezTo>
                  <a:lnTo>
                    <a:pt x="8725" y="2283"/>
                  </a:lnTo>
                  <a:cubicBezTo>
                    <a:pt x="8705" y="1737"/>
                    <a:pt x="9138" y="1310"/>
                    <a:pt x="9650" y="1310"/>
                  </a:cubicBezTo>
                  <a:close/>
                  <a:moveTo>
                    <a:pt x="5992" y="2136"/>
                  </a:moveTo>
                  <a:cubicBezTo>
                    <a:pt x="6355" y="2136"/>
                    <a:pt x="6707" y="2347"/>
                    <a:pt x="6870" y="2710"/>
                  </a:cubicBezTo>
                  <a:lnTo>
                    <a:pt x="7949" y="5104"/>
                  </a:lnTo>
                  <a:cubicBezTo>
                    <a:pt x="8129" y="5532"/>
                    <a:pt x="7994" y="6026"/>
                    <a:pt x="7623" y="6285"/>
                  </a:cubicBezTo>
                  <a:cubicBezTo>
                    <a:pt x="7452" y="6405"/>
                    <a:pt x="7257" y="6463"/>
                    <a:pt x="7065" y="6463"/>
                  </a:cubicBezTo>
                  <a:cubicBezTo>
                    <a:pt x="6827" y="6463"/>
                    <a:pt x="6594" y="6374"/>
                    <a:pt x="6420" y="6206"/>
                  </a:cubicBezTo>
                  <a:lnTo>
                    <a:pt x="4509" y="4374"/>
                  </a:lnTo>
                  <a:cubicBezTo>
                    <a:pt x="4070" y="3969"/>
                    <a:pt x="4127" y="3249"/>
                    <a:pt x="4621" y="2901"/>
                  </a:cubicBezTo>
                  <a:lnTo>
                    <a:pt x="5442" y="2316"/>
                  </a:lnTo>
                  <a:cubicBezTo>
                    <a:pt x="5611" y="2193"/>
                    <a:pt x="5803" y="2136"/>
                    <a:pt x="5992" y="2136"/>
                  </a:cubicBezTo>
                  <a:close/>
                  <a:moveTo>
                    <a:pt x="13860" y="3492"/>
                  </a:moveTo>
                  <a:cubicBezTo>
                    <a:pt x="14160" y="3492"/>
                    <a:pt x="14460" y="3632"/>
                    <a:pt x="14650" y="3901"/>
                  </a:cubicBezTo>
                  <a:lnTo>
                    <a:pt x="15246" y="4733"/>
                  </a:lnTo>
                  <a:cubicBezTo>
                    <a:pt x="15594" y="5217"/>
                    <a:pt x="15392" y="5903"/>
                    <a:pt x="14852" y="6150"/>
                  </a:cubicBezTo>
                  <a:lnTo>
                    <a:pt x="12446" y="7229"/>
                  </a:lnTo>
                  <a:cubicBezTo>
                    <a:pt x="12317" y="7284"/>
                    <a:pt x="12182" y="7310"/>
                    <a:pt x="12050" y="7310"/>
                  </a:cubicBezTo>
                  <a:cubicBezTo>
                    <a:pt x="11747" y="7310"/>
                    <a:pt x="11457" y="7170"/>
                    <a:pt x="11277" y="6903"/>
                  </a:cubicBezTo>
                  <a:cubicBezTo>
                    <a:pt x="10996" y="6532"/>
                    <a:pt x="11030" y="6026"/>
                    <a:pt x="11344" y="5700"/>
                  </a:cubicBezTo>
                  <a:lnTo>
                    <a:pt x="13177" y="3789"/>
                  </a:lnTo>
                  <a:cubicBezTo>
                    <a:pt x="13361" y="3590"/>
                    <a:pt x="13610" y="3492"/>
                    <a:pt x="13860" y="3492"/>
                  </a:cubicBezTo>
                  <a:close/>
                  <a:moveTo>
                    <a:pt x="3154" y="5918"/>
                  </a:moveTo>
                  <a:cubicBezTo>
                    <a:pt x="3268" y="5918"/>
                    <a:pt x="3384" y="5938"/>
                    <a:pt x="3497" y="5981"/>
                  </a:cubicBezTo>
                  <a:lnTo>
                    <a:pt x="5948" y="6903"/>
                  </a:lnTo>
                  <a:cubicBezTo>
                    <a:pt x="6375" y="7072"/>
                    <a:pt x="6623" y="7510"/>
                    <a:pt x="6555" y="7960"/>
                  </a:cubicBezTo>
                  <a:cubicBezTo>
                    <a:pt x="6488" y="8410"/>
                    <a:pt x="6094" y="8747"/>
                    <a:pt x="5644" y="8747"/>
                  </a:cubicBezTo>
                  <a:lnTo>
                    <a:pt x="3002" y="8803"/>
                  </a:lnTo>
                  <a:cubicBezTo>
                    <a:pt x="2979" y="8805"/>
                    <a:pt x="2956" y="8806"/>
                    <a:pt x="2933" y="8806"/>
                  </a:cubicBezTo>
                  <a:cubicBezTo>
                    <a:pt x="2361" y="8806"/>
                    <a:pt x="1939" y="8275"/>
                    <a:pt x="2047" y="7713"/>
                  </a:cubicBezTo>
                  <a:lnTo>
                    <a:pt x="2215" y="6712"/>
                  </a:lnTo>
                  <a:cubicBezTo>
                    <a:pt x="2287" y="6236"/>
                    <a:pt x="2703" y="5918"/>
                    <a:pt x="3154" y="5918"/>
                  </a:cubicBezTo>
                  <a:close/>
                  <a:moveTo>
                    <a:pt x="15276" y="8016"/>
                  </a:moveTo>
                  <a:cubicBezTo>
                    <a:pt x="15873" y="8016"/>
                    <a:pt x="16324" y="8540"/>
                    <a:pt x="16212" y="9129"/>
                  </a:cubicBezTo>
                  <a:lnTo>
                    <a:pt x="16044" y="10130"/>
                  </a:lnTo>
                  <a:cubicBezTo>
                    <a:pt x="15963" y="10587"/>
                    <a:pt x="15553" y="10901"/>
                    <a:pt x="15105" y="10901"/>
                  </a:cubicBezTo>
                  <a:cubicBezTo>
                    <a:pt x="14992" y="10901"/>
                    <a:pt x="14876" y="10881"/>
                    <a:pt x="14762" y="10838"/>
                  </a:cubicBezTo>
                  <a:lnTo>
                    <a:pt x="12300" y="9916"/>
                  </a:lnTo>
                  <a:cubicBezTo>
                    <a:pt x="11884" y="9747"/>
                    <a:pt x="11625" y="9309"/>
                    <a:pt x="11704" y="8859"/>
                  </a:cubicBezTo>
                  <a:cubicBezTo>
                    <a:pt x="11772" y="8410"/>
                    <a:pt x="12165" y="8072"/>
                    <a:pt x="12615" y="8072"/>
                  </a:cubicBezTo>
                  <a:lnTo>
                    <a:pt x="15257" y="8016"/>
                  </a:lnTo>
                  <a:cubicBezTo>
                    <a:pt x="15263" y="8016"/>
                    <a:pt x="15269" y="8016"/>
                    <a:pt x="15276" y="8016"/>
                  </a:cubicBezTo>
                  <a:close/>
                  <a:moveTo>
                    <a:pt x="6204" y="9509"/>
                  </a:moveTo>
                  <a:cubicBezTo>
                    <a:pt x="6507" y="9509"/>
                    <a:pt x="6802" y="9650"/>
                    <a:pt x="6982" y="9916"/>
                  </a:cubicBezTo>
                  <a:cubicBezTo>
                    <a:pt x="7263" y="10298"/>
                    <a:pt x="7218" y="10804"/>
                    <a:pt x="6904" y="11119"/>
                  </a:cubicBezTo>
                  <a:lnTo>
                    <a:pt x="5082" y="13030"/>
                  </a:lnTo>
                  <a:cubicBezTo>
                    <a:pt x="4898" y="13230"/>
                    <a:pt x="4649" y="13327"/>
                    <a:pt x="4399" y="13327"/>
                  </a:cubicBezTo>
                  <a:cubicBezTo>
                    <a:pt x="4100" y="13327"/>
                    <a:pt x="3800" y="13187"/>
                    <a:pt x="3610" y="12918"/>
                  </a:cubicBezTo>
                  <a:lnTo>
                    <a:pt x="3014" y="12097"/>
                  </a:lnTo>
                  <a:cubicBezTo>
                    <a:pt x="2665" y="11602"/>
                    <a:pt x="2856" y="10917"/>
                    <a:pt x="3407" y="10669"/>
                  </a:cubicBezTo>
                  <a:lnTo>
                    <a:pt x="5813" y="9590"/>
                  </a:lnTo>
                  <a:cubicBezTo>
                    <a:pt x="5939" y="9536"/>
                    <a:pt x="6072" y="9509"/>
                    <a:pt x="6204" y="9509"/>
                  </a:cubicBezTo>
                  <a:close/>
                  <a:moveTo>
                    <a:pt x="11181" y="10369"/>
                  </a:moveTo>
                  <a:cubicBezTo>
                    <a:pt x="11420" y="10369"/>
                    <a:pt x="11657" y="10460"/>
                    <a:pt x="11839" y="10636"/>
                  </a:cubicBezTo>
                  <a:lnTo>
                    <a:pt x="13750" y="12457"/>
                  </a:lnTo>
                  <a:cubicBezTo>
                    <a:pt x="14189" y="12862"/>
                    <a:pt x="14133" y="13570"/>
                    <a:pt x="13638" y="13918"/>
                  </a:cubicBezTo>
                  <a:lnTo>
                    <a:pt x="12806" y="14514"/>
                  </a:lnTo>
                  <a:cubicBezTo>
                    <a:pt x="12642" y="14632"/>
                    <a:pt x="12454" y="14687"/>
                    <a:pt x="12268" y="14687"/>
                  </a:cubicBezTo>
                  <a:cubicBezTo>
                    <a:pt x="11903" y="14687"/>
                    <a:pt x="11546" y="14478"/>
                    <a:pt x="11389" y="14121"/>
                  </a:cubicBezTo>
                  <a:lnTo>
                    <a:pt x="10310" y="11715"/>
                  </a:lnTo>
                  <a:cubicBezTo>
                    <a:pt x="10130" y="11288"/>
                    <a:pt x="10254" y="10804"/>
                    <a:pt x="10636" y="10546"/>
                  </a:cubicBezTo>
                  <a:cubicBezTo>
                    <a:pt x="10800" y="10426"/>
                    <a:pt x="10991" y="10369"/>
                    <a:pt x="11181" y="10369"/>
                  </a:cubicBezTo>
                  <a:close/>
                  <a:moveTo>
                    <a:pt x="8533" y="10973"/>
                  </a:moveTo>
                  <a:cubicBezTo>
                    <a:pt x="8581" y="10973"/>
                    <a:pt x="8631" y="10977"/>
                    <a:pt x="8680" y="10984"/>
                  </a:cubicBezTo>
                  <a:cubicBezTo>
                    <a:pt x="9130" y="11052"/>
                    <a:pt x="9467" y="11445"/>
                    <a:pt x="9467" y="11895"/>
                  </a:cubicBezTo>
                  <a:lnTo>
                    <a:pt x="9523" y="14537"/>
                  </a:lnTo>
                  <a:cubicBezTo>
                    <a:pt x="9543" y="15082"/>
                    <a:pt x="9119" y="15509"/>
                    <a:pt x="8601" y="15509"/>
                  </a:cubicBezTo>
                  <a:cubicBezTo>
                    <a:pt x="8542" y="15509"/>
                    <a:pt x="8482" y="15504"/>
                    <a:pt x="8421" y="15492"/>
                  </a:cubicBezTo>
                  <a:lnTo>
                    <a:pt x="7432" y="15324"/>
                  </a:lnTo>
                  <a:cubicBezTo>
                    <a:pt x="6836" y="15223"/>
                    <a:pt x="6488" y="14604"/>
                    <a:pt x="6701" y="14042"/>
                  </a:cubicBezTo>
                  <a:lnTo>
                    <a:pt x="7623" y="11591"/>
                  </a:lnTo>
                  <a:cubicBezTo>
                    <a:pt x="7773" y="11211"/>
                    <a:pt x="8137" y="10973"/>
                    <a:pt x="8533" y="10973"/>
                  </a:cubicBezTo>
                  <a:close/>
                  <a:moveTo>
                    <a:pt x="9066" y="1"/>
                  </a:moveTo>
                  <a:cubicBezTo>
                    <a:pt x="5050" y="1"/>
                    <a:pt x="1503" y="2890"/>
                    <a:pt x="799" y="6993"/>
                  </a:cubicBezTo>
                  <a:cubicBezTo>
                    <a:pt x="1" y="11569"/>
                    <a:pt x="3081" y="15920"/>
                    <a:pt x="7668" y="16695"/>
                  </a:cubicBezTo>
                  <a:cubicBezTo>
                    <a:pt x="8155" y="16780"/>
                    <a:pt x="8639" y="16821"/>
                    <a:pt x="9116" y="16821"/>
                  </a:cubicBezTo>
                  <a:cubicBezTo>
                    <a:pt x="13129" y="16821"/>
                    <a:pt x="16678" y="13925"/>
                    <a:pt x="17382" y="9826"/>
                  </a:cubicBezTo>
                  <a:cubicBezTo>
                    <a:pt x="18169" y="5251"/>
                    <a:pt x="15088" y="888"/>
                    <a:pt x="10501" y="124"/>
                  </a:cubicBezTo>
                  <a:cubicBezTo>
                    <a:pt x="10019" y="41"/>
                    <a:pt x="9539" y="1"/>
                    <a:pt x="9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1241775" y="3427575"/>
              <a:ext cx="61300" cy="54175"/>
            </a:xfrm>
            <a:custGeom>
              <a:avLst/>
              <a:gdLst/>
              <a:ahLst/>
              <a:cxnLst/>
              <a:rect l="l" t="t" r="r" b="b"/>
              <a:pathLst>
                <a:path w="2452" h="2167" extrusionOk="0">
                  <a:moveTo>
                    <a:pt x="1222" y="0"/>
                  </a:moveTo>
                  <a:cubicBezTo>
                    <a:pt x="1006" y="0"/>
                    <a:pt x="787" y="65"/>
                    <a:pt x="596" y="199"/>
                  </a:cubicBezTo>
                  <a:cubicBezTo>
                    <a:pt x="113" y="548"/>
                    <a:pt x="0" y="1223"/>
                    <a:pt x="337" y="1706"/>
                  </a:cubicBezTo>
                  <a:cubicBezTo>
                    <a:pt x="550" y="2007"/>
                    <a:pt x="883" y="2167"/>
                    <a:pt x="1223" y="2167"/>
                  </a:cubicBezTo>
                  <a:cubicBezTo>
                    <a:pt x="1441" y="2167"/>
                    <a:pt x="1662" y="2101"/>
                    <a:pt x="1855" y="1965"/>
                  </a:cubicBezTo>
                  <a:cubicBezTo>
                    <a:pt x="2339" y="1616"/>
                    <a:pt x="2451" y="941"/>
                    <a:pt x="2114" y="458"/>
                  </a:cubicBezTo>
                  <a:cubicBezTo>
                    <a:pt x="1900" y="162"/>
                    <a:pt x="1564" y="0"/>
                    <a:pt x="1222" y="0"/>
                  </a:cubicBezTo>
                  <a:close/>
                </a:path>
              </a:pathLst>
            </a:custGeom>
            <a:solidFill>
              <a:srgbClr val="75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1254975" y="3437975"/>
              <a:ext cx="35450" cy="32750"/>
            </a:xfrm>
            <a:custGeom>
              <a:avLst/>
              <a:gdLst/>
              <a:ahLst/>
              <a:cxnLst/>
              <a:rect l="l" t="t" r="r" b="b"/>
              <a:pathLst>
                <a:path w="1418" h="1310" extrusionOk="0">
                  <a:moveTo>
                    <a:pt x="708" y="0"/>
                  </a:moveTo>
                  <a:cubicBezTo>
                    <a:pt x="388" y="0"/>
                    <a:pt x="108" y="233"/>
                    <a:pt x="57" y="548"/>
                  </a:cubicBezTo>
                  <a:cubicBezTo>
                    <a:pt x="1" y="908"/>
                    <a:pt x="237" y="1245"/>
                    <a:pt x="585" y="1301"/>
                  </a:cubicBezTo>
                  <a:cubicBezTo>
                    <a:pt x="622" y="1307"/>
                    <a:pt x="658" y="1309"/>
                    <a:pt x="694" y="1309"/>
                  </a:cubicBezTo>
                  <a:cubicBezTo>
                    <a:pt x="1020" y="1309"/>
                    <a:pt x="1299" y="1087"/>
                    <a:pt x="1350" y="773"/>
                  </a:cubicBezTo>
                  <a:cubicBezTo>
                    <a:pt x="1417" y="424"/>
                    <a:pt x="1159" y="87"/>
                    <a:pt x="810" y="8"/>
                  </a:cubicBezTo>
                  <a:cubicBezTo>
                    <a:pt x="776" y="3"/>
                    <a:pt x="741" y="0"/>
                    <a:pt x="708" y="0"/>
                  </a:cubicBez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355025" y="3276725"/>
              <a:ext cx="77600" cy="64325"/>
            </a:xfrm>
            <a:custGeom>
              <a:avLst/>
              <a:gdLst/>
              <a:ahLst/>
              <a:cxnLst/>
              <a:rect l="l" t="t" r="r" b="b"/>
              <a:pathLst>
                <a:path w="3104" h="2573" extrusionOk="0">
                  <a:moveTo>
                    <a:pt x="197" y="0"/>
                  </a:moveTo>
                  <a:cubicBezTo>
                    <a:pt x="124" y="0"/>
                    <a:pt x="60" y="47"/>
                    <a:pt x="35" y="106"/>
                  </a:cubicBezTo>
                  <a:cubicBezTo>
                    <a:pt x="1" y="196"/>
                    <a:pt x="57" y="309"/>
                    <a:pt x="136" y="331"/>
                  </a:cubicBezTo>
                  <a:cubicBezTo>
                    <a:pt x="158" y="331"/>
                    <a:pt x="1530" y="860"/>
                    <a:pt x="2755" y="2501"/>
                  </a:cubicBezTo>
                  <a:cubicBezTo>
                    <a:pt x="2778" y="2546"/>
                    <a:pt x="2823" y="2557"/>
                    <a:pt x="2868" y="2568"/>
                  </a:cubicBezTo>
                  <a:cubicBezTo>
                    <a:pt x="2880" y="2571"/>
                    <a:pt x="2893" y="2573"/>
                    <a:pt x="2906" y="2573"/>
                  </a:cubicBezTo>
                  <a:cubicBezTo>
                    <a:pt x="2941" y="2573"/>
                    <a:pt x="2978" y="2562"/>
                    <a:pt x="3003" y="2546"/>
                  </a:cubicBezTo>
                  <a:cubicBezTo>
                    <a:pt x="3093" y="2490"/>
                    <a:pt x="3104" y="2389"/>
                    <a:pt x="3048" y="2299"/>
                  </a:cubicBezTo>
                  <a:cubicBezTo>
                    <a:pt x="1744" y="556"/>
                    <a:pt x="316" y="39"/>
                    <a:pt x="271" y="16"/>
                  </a:cubicBezTo>
                  <a:cubicBezTo>
                    <a:pt x="246" y="5"/>
                    <a:pt x="221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1112475" y="3567250"/>
              <a:ext cx="61300" cy="57050"/>
            </a:xfrm>
            <a:custGeom>
              <a:avLst/>
              <a:gdLst/>
              <a:ahLst/>
              <a:cxnLst/>
              <a:rect l="l" t="t" r="r" b="b"/>
              <a:pathLst>
                <a:path w="2452" h="2282" extrusionOk="0">
                  <a:moveTo>
                    <a:pt x="216" y="1"/>
                  </a:moveTo>
                  <a:cubicBezTo>
                    <a:pt x="182" y="1"/>
                    <a:pt x="146" y="11"/>
                    <a:pt x="113" y="31"/>
                  </a:cubicBezTo>
                  <a:cubicBezTo>
                    <a:pt x="34" y="65"/>
                    <a:pt x="1" y="177"/>
                    <a:pt x="57" y="267"/>
                  </a:cubicBezTo>
                  <a:cubicBezTo>
                    <a:pt x="1001" y="1796"/>
                    <a:pt x="2137" y="2246"/>
                    <a:pt x="2182" y="2257"/>
                  </a:cubicBezTo>
                  <a:cubicBezTo>
                    <a:pt x="2182" y="2280"/>
                    <a:pt x="2193" y="2280"/>
                    <a:pt x="2215" y="2280"/>
                  </a:cubicBezTo>
                  <a:cubicBezTo>
                    <a:pt x="2222" y="2281"/>
                    <a:pt x="2229" y="2281"/>
                    <a:pt x="2236" y="2281"/>
                  </a:cubicBezTo>
                  <a:cubicBezTo>
                    <a:pt x="2309" y="2281"/>
                    <a:pt x="2386" y="2229"/>
                    <a:pt x="2407" y="2167"/>
                  </a:cubicBezTo>
                  <a:cubicBezTo>
                    <a:pt x="2452" y="2077"/>
                    <a:pt x="2395" y="1965"/>
                    <a:pt x="2305" y="1943"/>
                  </a:cubicBezTo>
                  <a:cubicBezTo>
                    <a:pt x="2294" y="1920"/>
                    <a:pt x="1237" y="1515"/>
                    <a:pt x="349" y="88"/>
                  </a:cubicBezTo>
                  <a:cubicBezTo>
                    <a:pt x="328" y="31"/>
                    <a:pt x="275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1398875" y="3735825"/>
              <a:ext cx="440725" cy="286700"/>
            </a:xfrm>
            <a:custGeom>
              <a:avLst/>
              <a:gdLst/>
              <a:ahLst/>
              <a:cxnLst/>
              <a:rect l="l" t="t" r="r" b="b"/>
              <a:pathLst>
                <a:path w="17629" h="11468" extrusionOk="0">
                  <a:moveTo>
                    <a:pt x="16763" y="0"/>
                  </a:moveTo>
                  <a:lnTo>
                    <a:pt x="1" y="3463"/>
                  </a:lnTo>
                  <a:lnTo>
                    <a:pt x="619" y="11467"/>
                  </a:lnTo>
                  <a:lnTo>
                    <a:pt x="17629" y="11029"/>
                  </a:lnTo>
                  <a:lnTo>
                    <a:pt x="1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660825" y="3589100"/>
              <a:ext cx="896600" cy="763675"/>
            </a:xfrm>
            <a:custGeom>
              <a:avLst/>
              <a:gdLst/>
              <a:ahLst/>
              <a:cxnLst/>
              <a:rect l="l" t="t" r="r" b="b"/>
              <a:pathLst>
                <a:path w="35864" h="30547" extrusionOk="0">
                  <a:moveTo>
                    <a:pt x="33729" y="1"/>
                  </a:moveTo>
                  <a:cubicBezTo>
                    <a:pt x="33655" y="1"/>
                    <a:pt x="33579" y="8"/>
                    <a:pt x="33503" y="23"/>
                  </a:cubicBezTo>
                  <a:lnTo>
                    <a:pt x="1057" y="7038"/>
                  </a:lnTo>
                  <a:cubicBezTo>
                    <a:pt x="393" y="7173"/>
                    <a:pt x="0" y="7848"/>
                    <a:pt x="214" y="8500"/>
                  </a:cubicBezTo>
                  <a:lnTo>
                    <a:pt x="7083" y="29759"/>
                  </a:lnTo>
                  <a:cubicBezTo>
                    <a:pt x="7237" y="30234"/>
                    <a:pt x="7674" y="30546"/>
                    <a:pt x="8170" y="30546"/>
                  </a:cubicBezTo>
                  <a:cubicBezTo>
                    <a:pt x="8178" y="30546"/>
                    <a:pt x="8187" y="30546"/>
                    <a:pt x="8196" y="30546"/>
                  </a:cubicBezTo>
                  <a:lnTo>
                    <a:pt x="34739" y="29883"/>
                  </a:lnTo>
                  <a:cubicBezTo>
                    <a:pt x="35369" y="29872"/>
                    <a:pt x="35864" y="29343"/>
                    <a:pt x="35852" y="28702"/>
                  </a:cubicBezTo>
                  <a:lnTo>
                    <a:pt x="34863" y="1102"/>
                  </a:lnTo>
                  <a:cubicBezTo>
                    <a:pt x="34853" y="463"/>
                    <a:pt x="34328" y="1"/>
                    <a:pt x="33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654925" y="3602600"/>
              <a:ext cx="351075" cy="469100"/>
            </a:xfrm>
            <a:custGeom>
              <a:avLst/>
              <a:gdLst/>
              <a:ahLst/>
              <a:cxnLst/>
              <a:rect l="l" t="t" r="r" b="b"/>
              <a:pathLst>
                <a:path w="14043" h="18764" extrusionOk="0">
                  <a:moveTo>
                    <a:pt x="12592" y="0"/>
                  </a:moveTo>
                  <a:lnTo>
                    <a:pt x="1" y="4643"/>
                  </a:lnTo>
                  <a:lnTo>
                    <a:pt x="1057" y="18258"/>
                  </a:lnTo>
                  <a:lnTo>
                    <a:pt x="14042" y="18764"/>
                  </a:lnTo>
                  <a:lnTo>
                    <a:pt x="12592" y="0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1654925" y="3602600"/>
              <a:ext cx="351075" cy="469100"/>
            </a:xfrm>
            <a:custGeom>
              <a:avLst/>
              <a:gdLst/>
              <a:ahLst/>
              <a:cxnLst/>
              <a:rect l="l" t="t" r="r" b="b"/>
              <a:pathLst>
                <a:path w="14043" h="18764" extrusionOk="0">
                  <a:moveTo>
                    <a:pt x="12592" y="0"/>
                  </a:moveTo>
                  <a:lnTo>
                    <a:pt x="1" y="4643"/>
                  </a:lnTo>
                  <a:lnTo>
                    <a:pt x="1057" y="18258"/>
                  </a:lnTo>
                  <a:lnTo>
                    <a:pt x="14042" y="18764"/>
                  </a:lnTo>
                  <a:lnTo>
                    <a:pt x="125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1633275" y="3768425"/>
              <a:ext cx="45000" cy="251000"/>
            </a:xfrm>
            <a:custGeom>
              <a:avLst/>
              <a:gdLst/>
              <a:ahLst/>
              <a:cxnLst/>
              <a:rect l="l" t="t" r="r" b="b"/>
              <a:pathLst>
                <a:path w="1800" h="10040" extrusionOk="0">
                  <a:moveTo>
                    <a:pt x="1024" y="0"/>
                  </a:moveTo>
                  <a:lnTo>
                    <a:pt x="1" y="10040"/>
                  </a:lnTo>
                  <a:lnTo>
                    <a:pt x="1800" y="9893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934000" y="3884950"/>
              <a:ext cx="64100" cy="61500"/>
            </a:xfrm>
            <a:custGeom>
              <a:avLst/>
              <a:gdLst/>
              <a:ahLst/>
              <a:cxnLst/>
              <a:rect l="l" t="t" r="r" b="b"/>
              <a:pathLst>
                <a:path w="2564" h="2460" extrusionOk="0">
                  <a:moveTo>
                    <a:pt x="1287" y="0"/>
                  </a:moveTo>
                  <a:cubicBezTo>
                    <a:pt x="1252" y="0"/>
                    <a:pt x="1217" y="2"/>
                    <a:pt x="1181" y="5"/>
                  </a:cubicBezTo>
                  <a:cubicBezTo>
                    <a:pt x="507" y="61"/>
                    <a:pt x="1" y="657"/>
                    <a:pt x="57" y="1331"/>
                  </a:cubicBezTo>
                  <a:cubicBezTo>
                    <a:pt x="110" y="1972"/>
                    <a:pt x="650" y="2460"/>
                    <a:pt x="1281" y="2460"/>
                  </a:cubicBezTo>
                  <a:cubicBezTo>
                    <a:pt x="1315" y="2460"/>
                    <a:pt x="1349" y="2458"/>
                    <a:pt x="1384" y="2456"/>
                  </a:cubicBezTo>
                  <a:cubicBezTo>
                    <a:pt x="2058" y="2399"/>
                    <a:pt x="2564" y="1804"/>
                    <a:pt x="2508" y="1129"/>
                  </a:cubicBezTo>
                  <a:cubicBezTo>
                    <a:pt x="2465" y="489"/>
                    <a:pt x="1936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942150" y="3986650"/>
              <a:ext cx="64125" cy="61275"/>
            </a:xfrm>
            <a:custGeom>
              <a:avLst/>
              <a:gdLst/>
              <a:ahLst/>
              <a:cxnLst/>
              <a:rect l="l" t="t" r="r" b="b"/>
              <a:pathLst>
                <a:path w="2565" h="2451" extrusionOk="0">
                  <a:moveTo>
                    <a:pt x="1299" y="1"/>
                  </a:moveTo>
                  <a:cubicBezTo>
                    <a:pt x="1260" y="1"/>
                    <a:pt x="1221" y="3"/>
                    <a:pt x="1181" y="7"/>
                  </a:cubicBezTo>
                  <a:cubicBezTo>
                    <a:pt x="507" y="63"/>
                    <a:pt x="1" y="647"/>
                    <a:pt x="57" y="1322"/>
                  </a:cubicBezTo>
                  <a:cubicBezTo>
                    <a:pt x="110" y="1962"/>
                    <a:pt x="650" y="2450"/>
                    <a:pt x="1281" y="2450"/>
                  </a:cubicBezTo>
                  <a:cubicBezTo>
                    <a:pt x="1315" y="2450"/>
                    <a:pt x="1349" y="2449"/>
                    <a:pt x="1384" y="2446"/>
                  </a:cubicBezTo>
                  <a:cubicBezTo>
                    <a:pt x="2058" y="2390"/>
                    <a:pt x="2564" y="1805"/>
                    <a:pt x="2508" y="1131"/>
                  </a:cubicBezTo>
                  <a:cubicBezTo>
                    <a:pt x="2444" y="496"/>
                    <a:pt x="1923" y="1"/>
                    <a:pt x="1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034350" y="3844525"/>
              <a:ext cx="330825" cy="208450"/>
            </a:xfrm>
            <a:custGeom>
              <a:avLst/>
              <a:gdLst/>
              <a:ahLst/>
              <a:cxnLst/>
              <a:rect l="l" t="t" r="r" b="b"/>
              <a:pathLst>
                <a:path w="13233" h="8338" extrusionOk="0">
                  <a:moveTo>
                    <a:pt x="11451" y="0"/>
                  </a:moveTo>
                  <a:cubicBezTo>
                    <a:pt x="11423" y="0"/>
                    <a:pt x="11395" y="1"/>
                    <a:pt x="11366" y="3"/>
                  </a:cubicBezTo>
                  <a:lnTo>
                    <a:pt x="1271" y="801"/>
                  </a:lnTo>
                  <a:cubicBezTo>
                    <a:pt x="540" y="846"/>
                    <a:pt x="0" y="1498"/>
                    <a:pt x="56" y="2229"/>
                  </a:cubicBezTo>
                  <a:lnTo>
                    <a:pt x="427" y="7108"/>
                  </a:lnTo>
                  <a:cubicBezTo>
                    <a:pt x="481" y="7804"/>
                    <a:pt x="1076" y="8337"/>
                    <a:pt x="1764" y="8337"/>
                  </a:cubicBezTo>
                  <a:cubicBezTo>
                    <a:pt x="1798" y="8337"/>
                    <a:pt x="1832" y="8336"/>
                    <a:pt x="1867" y="8333"/>
                  </a:cubicBezTo>
                  <a:lnTo>
                    <a:pt x="11951" y="7547"/>
                  </a:lnTo>
                  <a:cubicBezTo>
                    <a:pt x="12682" y="7490"/>
                    <a:pt x="13233" y="6838"/>
                    <a:pt x="13176" y="6107"/>
                  </a:cubicBezTo>
                  <a:lnTo>
                    <a:pt x="12794" y="1228"/>
                  </a:lnTo>
                  <a:cubicBezTo>
                    <a:pt x="12740" y="526"/>
                    <a:pt x="12146" y="0"/>
                    <a:pt x="1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053175" y="3860175"/>
              <a:ext cx="293175" cy="177275"/>
            </a:xfrm>
            <a:custGeom>
              <a:avLst/>
              <a:gdLst/>
              <a:ahLst/>
              <a:cxnLst/>
              <a:rect l="l" t="t" r="r" b="b"/>
              <a:pathLst>
                <a:path w="11727" h="7091" extrusionOk="0">
                  <a:moveTo>
                    <a:pt x="10218" y="0"/>
                  </a:moveTo>
                  <a:cubicBezTo>
                    <a:pt x="10178" y="0"/>
                    <a:pt x="10137" y="2"/>
                    <a:pt x="10096" y="6"/>
                  </a:cubicBezTo>
                  <a:lnTo>
                    <a:pt x="1136" y="692"/>
                  </a:lnTo>
                  <a:cubicBezTo>
                    <a:pt x="495" y="748"/>
                    <a:pt x="1" y="1277"/>
                    <a:pt x="45" y="1918"/>
                  </a:cubicBezTo>
                  <a:lnTo>
                    <a:pt x="372" y="6044"/>
                  </a:lnTo>
                  <a:cubicBezTo>
                    <a:pt x="404" y="6641"/>
                    <a:pt x="940" y="7091"/>
                    <a:pt x="1563" y="7091"/>
                  </a:cubicBezTo>
                  <a:cubicBezTo>
                    <a:pt x="1586" y="7091"/>
                    <a:pt x="1608" y="7090"/>
                    <a:pt x="1631" y="7089"/>
                  </a:cubicBezTo>
                  <a:lnTo>
                    <a:pt x="10580" y="6392"/>
                  </a:lnTo>
                  <a:cubicBezTo>
                    <a:pt x="11232" y="6336"/>
                    <a:pt x="11726" y="5808"/>
                    <a:pt x="11681" y="5178"/>
                  </a:cubicBezTo>
                  <a:lnTo>
                    <a:pt x="11355" y="1041"/>
                  </a:lnTo>
                  <a:cubicBezTo>
                    <a:pt x="11313" y="451"/>
                    <a:pt x="10808" y="0"/>
                    <a:pt x="102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067800" y="3933650"/>
              <a:ext cx="267575" cy="29875"/>
            </a:xfrm>
            <a:custGeom>
              <a:avLst/>
              <a:gdLst/>
              <a:ahLst/>
              <a:cxnLst/>
              <a:rect l="l" t="t" r="r" b="b"/>
              <a:pathLst>
                <a:path w="10703" h="1195" extrusionOk="0">
                  <a:moveTo>
                    <a:pt x="10499" y="1"/>
                  </a:moveTo>
                  <a:cubicBezTo>
                    <a:pt x="10492" y="1"/>
                    <a:pt x="10485" y="1"/>
                    <a:pt x="10478" y="2"/>
                  </a:cubicBezTo>
                  <a:lnTo>
                    <a:pt x="202" y="800"/>
                  </a:lnTo>
                  <a:cubicBezTo>
                    <a:pt x="90" y="800"/>
                    <a:pt x="0" y="901"/>
                    <a:pt x="23" y="1014"/>
                  </a:cubicBezTo>
                  <a:cubicBezTo>
                    <a:pt x="23" y="1119"/>
                    <a:pt x="101" y="1194"/>
                    <a:pt x="204" y="1194"/>
                  </a:cubicBezTo>
                  <a:cubicBezTo>
                    <a:pt x="211" y="1194"/>
                    <a:pt x="218" y="1194"/>
                    <a:pt x="225" y="1193"/>
                  </a:cubicBezTo>
                  <a:lnTo>
                    <a:pt x="10501" y="395"/>
                  </a:lnTo>
                  <a:cubicBezTo>
                    <a:pt x="10613" y="373"/>
                    <a:pt x="10703" y="294"/>
                    <a:pt x="10680" y="182"/>
                  </a:cubicBezTo>
                  <a:cubicBezTo>
                    <a:pt x="10680" y="76"/>
                    <a:pt x="10602" y="1"/>
                    <a:pt x="104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1191175" y="3877750"/>
              <a:ext cx="14650" cy="58800"/>
            </a:xfrm>
            <a:custGeom>
              <a:avLst/>
              <a:gdLst/>
              <a:ahLst/>
              <a:cxnLst/>
              <a:rect l="l" t="t" r="r" b="b"/>
              <a:pathLst>
                <a:path w="586" h="2352" extrusionOk="0">
                  <a:moveTo>
                    <a:pt x="203" y="0"/>
                  </a:moveTo>
                  <a:cubicBezTo>
                    <a:pt x="91" y="0"/>
                    <a:pt x="1" y="102"/>
                    <a:pt x="23" y="214"/>
                  </a:cubicBezTo>
                  <a:lnTo>
                    <a:pt x="169" y="2170"/>
                  </a:lnTo>
                  <a:cubicBezTo>
                    <a:pt x="169" y="2275"/>
                    <a:pt x="258" y="2351"/>
                    <a:pt x="361" y="2351"/>
                  </a:cubicBezTo>
                  <a:cubicBezTo>
                    <a:pt x="369" y="2351"/>
                    <a:pt x="376" y="2351"/>
                    <a:pt x="383" y="2350"/>
                  </a:cubicBezTo>
                  <a:cubicBezTo>
                    <a:pt x="495" y="2350"/>
                    <a:pt x="585" y="2249"/>
                    <a:pt x="563" y="2137"/>
                  </a:cubicBezTo>
                  <a:lnTo>
                    <a:pt x="417" y="180"/>
                  </a:lnTo>
                  <a:cubicBezTo>
                    <a:pt x="417" y="68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775200" y="3689500"/>
              <a:ext cx="750475" cy="453625"/>
            </a:xfrm>
            <a:custGeom>
              <a:avLst/>
              <a:gdLst/>
              <a:ahLst/>
              <a:cxnLst/>
              <a:rect l="l" t="t" r="r" b="b"/>
              <a:pathLst>
                <a:path w="30019" h="18145" extrusionOk="0">
                  <a:moveTo>
                    <a:pt x="29729" y="1"/>
                  </a:moveTo>
                  <a:cubicBezTo>
                    <a:pt x="29705" y="1"/>
                    <a:pt x="29682" y="3"/>
                    <a:pt x="29658" y="9"/>
                  </a:cubicBezTo>
                  <a:lnTo>
                    <a:pt x="27151" y="852"/>
                  </a:lnTo>
                  <a:cubicBezTo>
                    <a:pt x="27061" y="886"/>
                    <a:pt x="26983" y="987"/>
                    <a:pt x="26983" y="1100"/>
                  </a:cubicBezTo>
                  <a:lnTo>
                    <a:pt x="27196" y="15906"/>
                  </a:lnTo>
                  <a:lnTo>
                    <a:pt x="5150" y="17626"/>
                  </a:lnTo>
                  <a:lnTo>
                    <a:pt x="540" y="3101"/>
                  </a:lnTo>
                  <a:cubicBezTo>
                    <a:pt x="503" y="2989"/>
                    <a:pt x="404" y="2924"/>
                    <a:pt x="288" y="2924"/>
                  </a:cubicBezTo>
                  <a:cubicBezTo>
                    <a:pt x="264" y="2924"/>
                    <a:pt x="239" y="2927"/>
                    <a:pt x="214" y="2932"/>
                  </a:cubicBezTo>
                  <a:cubicBezTo>
                    <a:pt x="79" y="2977"/>
                    <a:pt x="1" y="3112"/>
                    <a:pt x="46" y="3258"/>
                  </a:cubicBezTo>
                  <a:lnTo>
                    <a:pt x="4711" y="17963"/>
                  </a:lnTo>
                  <a:cubicBezTo>
                    <a:pt x="4753" y="18069"/>
                    <a:pt x="4855" y="18144"/>
                    <a:pt x="4960" y="18144"/>
                  </a:cubicBezTo>
                  <a:cubicBezTo>
                    <a:pt x="4967" y="18144"/>
                    <a:pt x="4974" y="18144"/>
                    <a:pt x="4981" y="18143"/>
                  </a:cubicBezTo>
                  <a:lnTo>
                    <a:pt x="27477" y="16401"/>
                  </a:lnTo>
                  <a:cubicBezTo>
                    <a:pt x="27623" y="16389"/>
                    <a:pt x="27713" y="16277"/>
                    <a:pt x="27702" y="16142"/>
                  </a:cubicBezTo>
                  <a:lnTo>
                    <a:pt x="27489" y="1280"/>
                  </a:lnTo>
                  <a:lnTo>
                    <a:pt x="29827" y="493"/>
                  </a:lnTo>
                  <a:cubicBezTo>
                    <a:pt x="29951" y="448"/>
                    <a:pt x="30018" y="302"/>
                    <a:pt x="29984" y="167"/>
                  </a:cubicBezTo>
                  <a:cubicBezTo>
                    <a:pt x="29947" y="64"/>
                    <a:pt x="29841" y="1"/>
                    <a:pt x="29729" y="1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963525" y="3626075"/>
              <a:ext cx="393775" cy="167375"/>
            </a:xfrm>
            <a:custGeom>
              <a:avLst/>
              <a:gdLst/>
              <a:ahLst/>
              <a:cxnLst/>
              <a:rect l="l" t="t" r="r" b="b"/>
              <a:pathLst>
                <a:path w="15751" h="6695" extrusionOk="0">
                  <a:moveTo>
                    <a:pt x="15450" y="0"/>
                  </a:moveTo>
                  <a:cubicBezTo>
                    <a:pt x="15362" y="0"/>
                    <a:pt x="15278" y="47"/>
                    <a:pt x="15234" y="129"/>
                  </a:cubicBezTo>
                  <a:lnTo>
                    <a:pt x="12322" y="5379"/>
                  </a:lnTo>
                  <a:lnTo>
                    <a:pt x="2192" y="6166"/>
                  </a:lnTo>
                  <a:lnTo>
                    <a:pt x="495" y="3772"/>
                  </a:lnTo>
                  <a:cubicBezTo>
                    <a:pt x="441" y="3704"/>
                    <a:pt x="366" y="3669"/>
                    <a:pt x="291" y="3669"/>
                  </a:cubicBezTo>
                  <a:cubicBezTo>
                    <a:pt x="241" y="3669"/>
                    <a:pt x="191" y="3684"/>
                    <a:pt x="146" y="3715"/>
                  </a:cubicBezTo>
                  <a:cubicBezTo>
                    <a:pt x="34" y="3783"/>
                    <a:pt x="0" y="3952"/>
                    <a:pt x="90" y="4064"/>
                  </a:cubicBezTo>
                  <a:lnTo>
                    <a:pt x="1866" y="6582"/>
                  </a:lnTo>
                  <a:cubicBezTo>
                    <a:pt x="1911" y="6672"/>
                    <a:pt x="2013" y="6695"/>
                    <a:pt x="2102" y="6695"/>
                  </a:cubicBezTo>
                  <a:lnTo>
                    <a:pt x="12513" y="5897"/>
                  </a:lnTo>
                  <a:cubicBezTo>
                    <a:pt x="12592" y="5897"/>
                    <a:pt x="12670" y="5840"/>
                    <a:pt x="12715" y="5739"/>
                  </a:cubicBezTo>
                  <a:lnTo>
                    <a:pt x="15683" y="388"/>
                  </a:lnTo>
                  <a:cubicBezTo>
                    <a:pt x="15751" y="264"/>
                    <a:pt x="15717" y="107"/>
                    <a:pt x="15582" y="39"/>
                  </a:cubicBezTo>
                  <a:cubicBezTo>
                    <a:pt x="15540" y="13"/>
                    <a:pt x="15494" y="0"/>
                    <a:pt x="15450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911525" y="4166100"/>
              <a:ext cx="195075" cy="27325"/>
            </a:xfrm>
            <a:custGeom>
              <a:avLst/>
              <a:gdLst/>
              <a:ahLst/>
              <a:cxnLst/>
              <a:rect l="l" t="t" r="r" b="b"/>
              <a:pathLst>
                <a:path w="7803" h="1093" extrusionOk="0">
                  <a:moveTo>
                    <a:pt x="7529" y="0"/>
                  </a:moveTo>
                  <a:cubicBezTo>
                    <a:pt x="7523" y="0"/>
                    <a:pt x="7517" y="1"/>
                    <a:pt x="7510" y="1"/>
                  </a:cubicBezTo>
                  <a:lnTo>
                    <a:pt x="259" y="563"/>
                  </a:lnTo>
                  <a:cubicBezTo>
                    <a:pt x="113" y="586"/>
                    <a:pt x="0" y="709"/>
                    <a:pt x="12" y="844"/>
                  </a:cubicBezTo>
                  <a:cubicBezTo>
                    <a:pt x="33" y="984"/>
                    <a:pt x="146" y="1092"/>
                    <a:pt x="274" y="1092"/>
                  </a:cubicBezTo>
                  <a:cubicBezTo>
                    <a:pt x="280" y="1092"/>
                    <a:pt x="286" y="1092"/>
                    <a:pt x="293" y="1092"/>
                  </a:cubicBezTo>
                  <a:lnTo>
                    <a:pt x="7555" y="530"/>
                  </a:lnTo>
                  <a:cubicBezTo>
                    <a:pt x="7690" y="507"/>
                    <a:pt x="7803" y="383"/>
                    <a:pt x="7791" y="248"/>
                  </a:cubicBezTo>
                  <a:cubicBezTo>
                    <a:pt x="7781" y="109"/>
                    <a:pt x="7657" y="0"/>
                    <a:pt x="7529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914600" y="4205725"/>
              <a:ext cx="195100" cy="27325"/>
            </a:xfrm>
            <a:custGeom>
              <a:avLst/>
              <a:gdLst/>
              <a:ahLst/>
              <a:cxnLst/>
              <a:rect l="l" t="t" r="r" b="b"/>
              <a:pathLst>
                <a:path w="7804" h="1093" extrusionOk="0">
                  <a:moveTo>
                    <a:pt x="7531" y="1"/>
                  </a:moveTo>
                  <a:cubicBezTo>
                    <a:pt x="7524" y="1"/>
                    <a:pt x="7518" y="1"/>
                    <a:pt x="7511" y="1"/>
                  </a:cubicBezTo>
                  <a:lnTo>
                    <a:pt x="260" y="563"/>
                  </a:lnTo>
                  <a:cubicBezTo>
                    <a:pt x="113" y="586"/>
                    <a:pt x="1" y="710"/>
                    <a:pt x="23" y="845"/>
                  </a:cubicBezTo>
                  <a:cubicBezTo>
                    <a:pt x="34" y="984"/>
                    <a:pt x="147" y="1093"/>
                    <a:pt x="284" y="1093"/>
                  </a:cubicBezTo>
                  <a:cubicBezTo>
                    <a:pt x="291" y="1093"/>
                    <a:pt x="298" y="1092"/>
                    <a:pt x="305" y="1092"/>
                  </a:cubicBezTo>
                  <a:lnTo>
                    <a:pt x="7556" y="530"/>
                  </a:lnTo>
                  <a:cubicBezTo>
                    <a:pt x="7691" y="530"/>
                    <a:pt x="7803" y="384"/>
                    <a:pt x="7792" y="249"/>
                  </a:cubicBezTo>
                  <a:cubicBezTo>
                    <a:pt x="7781" y="109"/>
                    <a:pt x="7668" y="1"/>
                    <a:pt x="7531" y="1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917425" y="4245925"/>
              <a:ext cx="195075" cy="27100"/>
            </a:xfrm>
            <a:custGeom>
              <a:avLst/>
              <a:gdLst/>
              <a:ahLst/>
              <a:cxnLst/>
              <a:rect l="l" t="t" r="r" b="b"/>
              <a:pathLst>
                <a:path w="7803" h="1084" extrusionOk="0">
                  <a:moveTo>
                    <a:pt x="7531" y="0"/>
                  </a:moveTo>
                  <a:cubicBezTo>
                    <a:pt x="7524" y="0"/>
                    <a:pt x="7517" y="0"/>
                    <a:pt x="7510" y="1"/>
                  </a:cubicBezTo>
                  <a:lnTo>
                    <a:pt x="259" y="563"/>
                  </a:lnTo>
                  <a:cubicBezTo>
                    <a:pt x="113" y="574"/>
                    <a:pt x="0" y="709"/>
                    <a:pt x="23" y="844"/>
                  </a:cubicBezTo>
                  <a:cubicBezTo>
                    <a:pt x="33" y="978"/>
                    <a:pt x="137" y="1083"/>
                    <a:pt x="267" y="1083"/>
                  </a:cubicBezTo>
                  <a:cubicBezTo>
                    <a:pt x="279" y="1083"/>
                    <a:pt x="291" y="1082"/>
                    <a:pt x="304" y="1080"/>
                  </a:cubicBezTo>
                  <a:lnTo>
                    <a:pt x="7555" y="518"/>
                  </a:lnTo>
                  <a:cubicBezTo>
                    <a:pt x="7690" y="507"/>
                    <a:pt x="7803" y="394"/>
                    <a:pt x="7791" y="237"/>
                  </a:cubicBezTo>
                  <a:cubicBezTo>
                    <a:pt x="7781" y="108"/>
                    <a:pt x="7668" y="0"/>
                    <a:pt x="7531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699325" y="3617400"/>
              <a:ext cx="833075" cy="715425"/>
            </a:xfrm>
            <a:custGeom>
              <a:avLst/>
              <a:gdLst/>
              <a:ahLst/>
              <a:cxnLst/>
              <a:rect l="l" t="t" r="r" b="b"/>
              <a:pathLst>
                <a:path w="33323" h="28617" extrusionOk="0">
                  <a:moveTo>
                    <a:pt x="31751" y="1"/>
                  </a:moveTo>
                  <a:cubicBezTo>
                    <a:pt x="31732" y="1"/>
                    <a:pt x="31712" y="2"/>
                    <a:pt x="31693" y="4"/>
                  </a:cubicBezTo>
                  <a:cubicBezTo>
                    <a:pt x="31389" y="26"/>
                    <a:pt x="31164" y="296"/>
                    <a:pt x="31176" y="611"/>
                  </a:cubicBezTo>
                  <a:cubicBezTo>
                    <a:pt x="31187" y="907"/>
                    <a:pt x="31455" y="1129"/>
                    <a:pt x="31760" y="1129"/>
                  </a:cubicBezTo>
                  <a:cubicBezTo>
                    <a:pt x="31768" y="1129"/>
                    <a:pt x="31775" y="1128"/>
                    <a:pt x="31783" y="1128"/>
                  </a:cubicBezTo>
                  <a:cubicBezTo>
                    <a:pt x="32086" y="1094"/>
                    <a:pt x="32311" y="836"/>
                    <a:pt x="32300" y="521"/>
                  </a:cubicBezTo>
                  <a:cubicBezTo>
                    <a:pt x="32268" y="217"/>
                    <a:pt x="32021" y="1"/>
                    <a:pt x="31751" y="1"/>
                  </a:cubicBezTo>
                  <a:close/>
                  <a:moveTo>
                    <a:pt x="580" y="6860"/>
                  </a:moveTo>
                  <a:cubicBezTo>
                    <a:pt x="567" y="6860"/>
                    <a:pt x="553" y="6861"/>
                    <a:pt x="540" y="6862"/>
                  </a:cubicBezTo>
                  <a:cubicBezTo>
                    <a:pt x="225" y="6884"/>
                    <a:pt x="0" y="7154"/>
                    <a:pt x="23" y="7458"/>
                  </a:cubicBezTo>
                  <a:cubicBezTo>
                    <a:pt x="45" y="7765"/>
                    <a:pt x="302" y="7986"/>
                    <a:pt x="597" y="7986"/>
                  </a:cubicBezTo>
                  <a:cubicBezTo>
                    <a:pt x="604" y="7986"/>
                    <a:pt x="611" y="7986"/>
                    <a:pt x="619" y="7986"/>
                  </a:cubicBezTo>
                  <a:cubicBezTo>
                    <a:pt x="933" y="7952"/>
                    <a:pt x="1158" y="7683"/>
                    <a:pt x="1147" y="7379"/>
                  </a:cubicBezTo>
                  <a:cubicBezTo>
                    <a:pt x="1115" y="7089"/>
                    <a:pt x="867" y="6860"/>
                    <a:pt x="580" y="6860"/>
                  </a:cubicBezTo>
                  <a:close/>
                  <a:moveTo>
                    <a:pt x="32715" y="26671"/>
                  </a:moveTo>
                  <a:cubicBezTo>
                    <a:pt x="32708" y="26671"/>
                    <a:pt x="32701" y="26671"/>
                    <a:pt x="32693" y="26671"/>
                  </a:cubicBezTo>
                  <a:cubicBezTo>
                    <a:pt x="32379" y="26705"/>
                    <a:pt x="32142" y="26963"/>
                    <a:pt x="32176" y="27278"/>
                  </a:cubicBezTo>
                  <a:cubicBezTo>
                    <a:pt x="32197" y="27573"/>
                    <a:pt x="32435" y="27798"/>
                    <a:pt x="32714" y="27798"/>
                  </a:cubicBezTo>
                  <a:cubicBezTo>
                    <a:pt x="32733" y="27798"/>
                    <a:pt x="32753" y="27797"/>
                    <a:pt x="32772" y="27795"/>
                  </a:cubicBezTo>
                  <a:cubicBezTo>
                    <a:pt x="33087" y="27773"/>
                    <a:pt x="33323" y="27503"/>
                    <a:pt x="33300" y="27199"/>
                  </a:cubicBezTo>
                  <a:cubicBezTo>
                    <a:pt x="33268" y="26892"/>
                    <a:pt x="33010" y="26671"/>
                    <a:pt x="32715" y="26671"/>
                  </a:cubicBezTo>
                  <a:close/>
                  <a:moveTo>
                    <a:pt x="7078" y="27488"/>
                  </a:moveTo>
                  <a:cubicBezTo>
                    <a:pt x="7057" y="27488"/>
                    <a:pt x="7036" y="27489"/>
                    <a:pt x="7016" y="27492"/>
                  </a:cubicBezTo>
                  <a:cubicBezTo>
                    <a:pt x="6712" y="27514"/>
                    <a:pt x="6487" y="27784"/>
                    <a:pt x="6498" y="28099"/>
                  </a:cubicBezTo>
                  <a:cubicBezTo>
                    <a:pt x="6520" y="28395"/>
                    <a:pt x="6778" y="28616"/>
                    <a:pt x="7083" y="28616"/>
                  </a:cubicBezTo>
                  <a:cubicBezTo>
                    <a:pt x="7090" y="28616"/>
                    <a:pt x="7098" y="28616"/>
                    <a:pt x="7105" y="28616"/>
                  </a:cubicBezTo>
                  <a:cubicBezTo>
                    <a:pt x="7409" y="28582"/>
                    <a:pt x="7634" y="28324"/>
                    <a:pt x="7623" y="28009"/>
                  </a:cubicBezTo>
                  <a:cubicBezTo>
                    <a:pt x="7591" y="27704"/>
                    <a:pt x="7364" y="27488"/>
                    <a:pt x="7078" y="27488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794875" y="4664550"/>
              <a:ext cx="134375" cy="144775"/>
            </a:xfrm>
            <a:custGeom>
              <a:avLst/>
              <a:gdLst/>
              <a:ahLst/>
              <a:cxnLst/>
              <a:rect l="l" t="t" r="r" b="b"/>
              <a:pathLst>
                <a:path w="5375" h="5791" extrusionOk="0">
                  <a:moveTo>
                    <a:pt x="1741" y="0"/>
                  </a:moveTo>
                  <a:cubicBezTo>
                    <a:pt x="1481" y="0"/>
                    <a:pt x="1246" y="169"/>
                    <a:pt x="1170" y="434"/>
                  </a:cubicBezTo>
                  <a:lnTo>
                    <a:pt x="91" y="4380"/>
                  </a:lnTo>
                  <a:cubicBezTo>
                    <a:pt x="1" y="4707"/>
                    <a:pt x="192" y="5021"/>
                    <a:pt x="507" y="5111"/>
                  </a:cubicBezTo>
                  <a:lnTo>
                    <a:pt x="3149" y="5775"/>
                  </a:lnTo>
                  <a:cubicBezTo>
                    <a:pt x="3196" y="5785"/>
                    <a:pt x="3243" y="5790"/>
                    <a:pt x="3289" y="5790"/>
                  </a:cubicBezTo>
                  <a:cubicBezTo>
                    <a:pt x="3538" y="5790"/>
                    <a:pt x="3760" y="5641"/>
                    <a:pt x="3846" y="5404"/>
                  </a:cubicBezTo>
                  <a:lnTo>
                    <a:pt x="5251" y="1536"/>
                  </a:lnTo>
                  <a:cubicBezTo>
                    <a:pt x="5375" y="1221"/>
                    <a:pt x="5195" y="862"/>
                    <a:pt x="4857" y="783"/>
                  </a:cubicBezTo>
                  <a:lnTo>
                    <a:pt x="1889" y="18"/>
                  </a:lnTo>
                  <a:cubicBezTo>
                    <a:pt x="1840" y="6"/>
                    <a:pt x="1790" y="0"/>
                    <a:pt x="1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310625" y="4338975"/>
              <a:ext cx="110200" cy="33475"/>
            </a:xfrm>
            <a:custGeom>
              <a:avLst/>
              <a:gdLst/>
              <a:ahLst/>
              <a:cxnLst/>
              <a:rect l="l" t="t" r="r" b="b"/>
              <a:pathLst>
                <a:path w="4408" h="1339" extrusionOk="0">
                  <a:moveTo>
                    <a:pt x="4408" y="0"/>
                  </a:moveTo>
                  <a:lnTo>
                    <a:pt x="1" y="113"/>
                  </a:lnTo>
                  <a:lnTo>
                    <a:pt x="776" y="1338"/>
                  </a:lnTo>
                  <a:lnTo>
                    <a:pt x="44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1119225" y="4344025"/>
              <a:ext cx="99525" cy="35150"/>
            </a:xfrm>
            <a:custGeom>
              <a:avLst/>
              <a:gdLst/>
              <a:ahLst/>
              <a:cxnLst/>
              <a:rect l="l" t="t" r="r" b="b"/>
              <a:pathLst>
                <a:path w="3981" h="1406" extrusionOk="0">
                  <a:moveTo>
                    <a:pt x="3980" y="1"/>
                  </a:moveTo>
                  <a:lnTo>
                    <a:pt x="0" y="102"/>
                  </a:lnTo>
                  <a:lnTo>
                    <a:pt x="214" y="1406"/>
                  </a:lnTo>
                  <a:lnTo>
                    <a:pt x="3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924725" y="4348800"/>
              <a:ext cx="106000" cy="43325"/>
            </a:xfrm>
            <a:custGeom>
              <a:avLst/>
              <a:gdLst/>
              <a:ahLst/>
              <a:cxnLst/>
              <a:rect l="l" t="t" r="r" b="b"/>
              <a:pathLst>
                <a:path w="4240" h="1733" extrusionOk="0">
                  <a:moveTo>
                    <a:pt x="4239" y="1"/>
                  </a:moveTo>
                  <a:lnTo>
                    <a:pt x="1" y="102"/>
                  </a:lnTo>
                  <a:lnTo>
                    <a:pt x="3654" y="1732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809775" y="4792875"/>
              <a:ext cx="66350" cy="36575"/>
            </a:xfrm>
            <a:custGeom>
              <a:avLst/>
              <a:gdLst/>
              <a:ahLst/>
              <a:cxnLst/>
              <a:rect l="l" t="t" r="r" b="b"/>
              <a:pathLst>
                <a:path w="2654" h="1463" extrusionOk="0">
                  <a:moveTo>
                    <a:pt x="1" y="1"/>
                  </a:moveTo>
                  <a:lnTo>
                    <a:pt x="2384" y="1462"/>
                  </a:lnTo>
                  <a:lnTo>
                    <a:pt x="2654" y="6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1190625" y="4806925"/>
              <a:ext cx="73650" cy="27850"/>
            </a:xfrm>
            <a:custGeom>
              <a:avLst/>
              <a:gdLst/>
              <a:ahLst/>
              <a:cxnLst/>
              <a:rect l="l" t="t" r="r" b="b"/>
              <a:pathLst>
                <a:path w="2946" h="1114" extrusionOk="0">
                  <a:moveTo>
                    <a:pt x="2946" y="1"/>
                  </a:moveTo>
                  <a:lnTo>
                    <a:pt x="0" y="214"/>
                  </a:lnTo>
                  <a:lnTo>
                    <a:pt x="135" y="1114"/>
                  </a:lnTo>
                  <a:lnTo>
                    <a:pt x="2946" y="1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158000" y="4675600"/>
              <a:ext cx="117250" cy="136450"/>
            </a:xfrm>
            <a:custGeom>
              <a:avLst/>
              <a:gdLst/>
              <a:ahLst/>
              <a:cxnLst/>
              <a:rect l="l" t="t" r="r" b="b"/>
              <a:pathLst>
                <a:path w="4690" h="5458" extrusionOk="0">
                  <a:moveTo>
                    <a:pt x="3692" y="1"/>
                  </a:moveTo>
                  <a:cubicBezTo>
                    <a:pt x="3672" y="1"/>
                    <a:pt x="3652" y="2"/>
                    <a:pt x="3632" y="4"/>
                  </a:cubicBezTo>
                  <a:lnTo>
                    <a:pt x="586" y="240"/>
                  </a:lnTo>
                  <a:cubicBezTo>
                    <a:pt x="237" y="273"/>
                    <a:pt x="1" y="588"/>
                    <a:pt x="68" y="926"/>
                  </a:cubicBezTo>
                  <a:lnTo>
                    <a:pt x="788" y="4973"/>
                  </a:lnTo>
                  <a:cubicBezTo>
                    <a:pt x="841" y="5261"/>
                    <a:pt x="1077" y="5458"/>
                    <a:pt x="1360" y="5458"/>
                  </a:cubicBezTo>
                  <a:cubicBezTo>
                    <a:pt x="1376" y="5458"/>
                    <a:pt x="1391" y="5457"/>
                    <a:pt x="1406" y="5456"/>
                  </a:cubicBezTo>
                  <a:lnTo>
                    <a:pt x="4116" y="5254"/>
                  </a:lnTo>
                  <a:cubicBezTo>
                    <a:pt x="4453" y="5231"/>
                    <a:pt x="4689" y="4928"/>
                    <a:pt x="4667" y="4613"/>
                  </a:cubicBezTo>
                  <a:lnTo>
                    <a:pt x="4273" y="532"/>
                  </a:lnTo>
                  <a:cubicBezTo>
                    <a:pt x="4241" y="237"/>
                    <a:pt x="3992" y="1"/>
                    <a:pt x="3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1530425" y="4732175"/>
              <a:ext cx="63250" cy="39650"/>
            </a:xfrm>
            <a:custGeom>
              <a:avLst/>
              <a:gdLst/>
              <a:ahLst/>
              <a:cxnLst/>
              <a:rect l="l" t="t" r="r" b="b"/>
              <a:pathLst>
                <a:path w="2530" h="1586" extrusionOk="0">
                  <a:moveTo>
                    <a:pt x="2530" y="0"/>
                  </a:moveTo>
                  <a:lnTo>
                    <a:pt x="0" y="1068"/>
                  </a:lnTo>
                  <a:lnTo>
                    <a:pt x="259" y="1586"/>
                  </a:lnTo>
                  <a:lnTo>
                    <a:pt x="2530" y="0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28"/>
          <p:cNvGrpSpPr/>
          <p:nvPr/>
        </p:nvGrpSpPr>
        <p:grpSpPr>
          <a:xfrm rot="1086812">
            <a:off x="7682544" y="4098383"/>
            <a:ext cx="1081472" cy="1412749"/>
            <a:chOff x="4062275" y="5769925"/>
            <a:chExt cx="999200" cy="1305275"/>
          </a:xfrm>
        </p:grpSpPr>
        <p:sp>
          <p:nvSpPr>
            <p:cNvPr id="759" name="Google Shape;759;p28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743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8"/>
          <p:cNvSpPr txBox="1">
            <a:spLocks noGrp="1"/>
          </p:cNvSpPr>
          <p:nvPr>
            <p:ph type="ctrTitle"/>
          </p:nvPr>
        </p:nvSpPr>
        <p:spPr>
          <a:xfrm>
            <a:off x="3205905" y="2064301"/>
            <a:ext cx="53610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ontserrat ExtraBold"/>
                <a:sym typeface="Montserrat ExtraBold"/>
              </a:rPr>
              <a:t>¿Cuándo podemos ir?</a:t>
            </a:r>
            <a:endParaRPr dirty="0"/>
          </a:p>
        </p:txBody>
      </p:sp>
      <p:sp>
        <p:nvSpPr>
          <p:cNvPr id="695" name="Google Shape;695;p28"/>
          <p:cNvSpPr/>
          <p:nvPr/>
        </p:nvSpPr>
        <p:spPr>
          <a:xfrm>
            <a:off x="2344425" y="7682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28"/>
          <p:cNvGrpSpPr/>
          <p:nvPr/>
        </p:nvGrpSpPr>
        <p:grpSpPr>
          <a:xfrm>
            <a:off x="6547825" y="396713"/>
            <a:ext cx="285575" cy="285575"/>
            <a:chOff x="5719425" y="7613975"/>
            <a:chExt cx="285575" cy="285575"/>
          </a:xfrm>
        </p:grpSpPr>
        <p:sp>
          <p:nvSpPr>
            <p:cNvPr id="697" name="Google Shape;697;p28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28"/>
          <p:cNvGrpSpPr/>
          <p:nvPr/>
        </p:nvGrpSpPr>
        <p:grpSpPr>
          <a:xfrm>
            <a:off x="7959625" y="3430788"/>
            <a:ext cx="212225" cy="212525"/>
            <a:chOff x="5462525" y="6910750"/>
            <a:chExt cx="212225" cy="212525"/>
          </a:xfrm>
        </p:grpSpPr>
        <p:sp>
          <p:nvSpPr>
            <p:cNvPr id="706" name="Google Shape;706;p28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8"/>
          <p:cNvSpPr/>
          <p:nvPr/>
        </p:nvSpPr>
        <p:spPr>
          <a:xfrm>
            <a:off x="4676350" y="4051300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8"/>
          <p:cNvSpPr/>
          <p:nvPr/>
        </p:nvSpPr>
        <p:spPr>
          <a:xfrm>
            <a:off x="1818675" y="2053734"/>
            <a:ext cx="285578" cy="290651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28"/>
          <p:cNvGrpSpPr/>
          <p:nvPr/>
        </p:nvGrpSpPr>
        <p:grpSpPr>
          <a:xfrm rot="-230852">
            <a:off x="-183737" y="1866976"/>
            <a:ext cx="3049120" cy="4603370"/>
            <a:chOff x="660825" y="3244525"/>
            <a:chExt cx="1345175" cy="2030950"/>
          </a:xfrm>
        </p:grpSpPr>
        <p:sp>
          <p:nvSpPr>
            <p:cNvPr id="717" name="Google Shape;717;p28"/>
            <p:cNvSpPr/>
            <p:nvPr/>
          </p:nvSpPr>
          <p:spPr>
            <a:xfrm>
              <a:off x="1282250" y="4272650"/>
              <a:ext cx="504250" cy="902225"/>
            </a:xfrm>
            <a:custGeom>
              <a:avLst/>
              <a:gdLst/>
              <a:ahLst/>
              <a:cxnLst/>
              <a:rect l="l" t="t" r="r" b="b"/>
              <a:pathLst>
                <a:path w="20170" h="36089" extrusionOk="0">
                  <a:moveTo>
                    <a:pt x="4385" y="0"/>
                  </a:moveTo>
                  <a:lnTo>
                    <a:pt x="0" y="315"/>
                  </a:lnTo>
                  <a:lnTo>
                    <a:pt x="18550" y="36088"/>
                  </a:lnTo>
                  <a:lnTo>
                    <a:pt x="20169" y="35964"/>
                  </a:lnTo>
                  <a:lnTo>
                    <a:pt x="43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1460425" y="4609875"/>
              <a:ext cx="146475" cy="149000"/>
            </a:xfrm>
            <a:custGeom>
              <a:avLst/>
              <a:gdLst/>
              <a:ahLst/>
              <a:cxnLst/>
              <a:rect l="l" t="t" r="r" b="b"/>
              <a:pathLst>
                <a:path w="5859" h="5960" extrusionOk="0">
                  <a:moveTo>
                    <a:pt x="3488" y="1"/>
                  </a:moveTo>
                  <a:cubicBezTo>
                    <a:pt x="3412" y="1"/>
                    <a:pt x="3335" y="16"/>
                    <a:pt x="3261" y="47"/>
                  </a:cubicBezTo>
                  <a:lnTo>
                    <a:pt x="451" y="1239"/>
                  </a:lnTo>
                  <a:cubicBezTo>
                    <a:pt x="125" y="1385"/>
                    <a:pt x="1" y="1756"/>
                    <a:pt x="169" y="2071"/>
                  </a:cubicBezTo>
                  <a:lnTo>
                    <a:pt x="2148" y="5668"/>
                  </a:lnTo>
                  <a:cubicBezTo>
                    <a:pt x="2256" y="5850"/>
                    <a:pt x="2455" y="5959"/>
                    <a:pt x="2664" y="5959"/>
                  </a:cubicBezTo>
                  <a:cubicBezTo>
                    <a:pt x="2739" y="5959"/>
                    <a:pt x="2816" y="5945"/>
                    <a:pt x="2890" y="5915"/>
                  </a:cubicBezTo>
                  <a:lnTo>
                    <a:pt x="5408" y="4870"/>
                  </a:lnTo>
                  <a:cubicBezTo>
                    <a:pt x="5723" y="4735"/>
                    <a:pt x="5858" y="4375"/>
                    <a:pt x="5723" y="4083"/>
                  </a:cubicBezTo>
                  <a:lnTo>
                    <a:pt x="4037" y="339"/>
                  </a:lnTo>
                  <a:cubicBezTo>
                    <a:pt x="3928" y="129"/>
                    <a:pt x="3712" y="1"/>
                    <a:pt x="34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1109100" y="4279375"/>
              <a:ext cx="201000" cy="996100"/>
            </a:xfrm>
            <a:custGeom>
              <a:avLst/>
              <a:gdLst/>
              <a:ahLst/>
              <a:cxnLst/>
              <a:rect l="l" t="t" r="r" b="b"/>
              <a:pathLst>
                <a:path w="8040" h="39844" extrusionOk="0">
                  <a:moveTo>
                    <a:pt x="1" y="1"/>
                  </a:moveTo>
                  <a:lnTo>
                    <a:pt x="6094" y="39844"/>
                  </a:lnTo>
                  <a:lnTo>
                    <a:pt x="8039" y="39732"/>
                  </a:lnTo>
                  <a:lnTo>
                    <a:pt x="4239" y="11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86675" y="4298225"/>
              <a:ext cx="360900" cy="959000"/>
            </a:xfrm>
            <a:custGeom>
              <a:avLst/>
              <a:gdLst/>
              <a:ahLst/>
              <a:cxnLst/>
              <a:rect l="l" t="t" r="r" b="b"/>
              <a:pathLst>
                <a:path w="14436" h="38360" extrusionOk="0">
                  <a:moveTo>
                    <a:pt x="14436" y="0"/>
                  </a:moveTo>
                  <a:lnTo>
                    <a:pt x="10062" y="382"/>
                  </a:lnTo>
                  <a:lnTo>
                    <a:pt x="0" y="38359"/>
                  </a:lnTo>
                  <a:lnTo>
                    <a:pt x="1619" y="38224"/>
                  </a:lnTo>
                  <a:lnTo>
                    <a:pt x="14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739500" y="3465900"/>
              <a:ext cx="231625" cy="205225"/>
            </a:xfrm>
            <a:custGeom>
              <a:avLst/>
              <a:gdLst/>
              <a:ahLst/>
              <a:cxnLst/>
              <a:rect l="l" t="t" r="r" b="b"/>
              <a:pathLst>
                <a:path w="9265" h="8209" extrusionOk="0">
                  <a:moveTo>
                    <a:pt x="4625" y="0"/>
                  </a:moveTo>
                  <a:cubicBezTo>
                    <a:pt x="3756" y="0"/>
                    <a:pt x="2880" y="276"/>
                    <a:pt x="2137" y="848"/>
                  </a:cubicBezTo>
                  <a:cubicBezTo>
                    <a:pt x="338" y="2230"/>
                    <a:pt x="1" y="4805"/>
                    <a:pt x="1372" y="6604"/>
                  </a:cubicBezTo>
                  <a:cubicBezTo>
                    <a:pt x="2182" y="7656"/>
                    <a:pt x="3399" y="8208"/>
                    <a:pt x="4630" y="8208"/>
                  </a:cubicBezTo>
                  <a:cubicBezTo>
                    <a:pt x="5502" y="8208"/>
                    <a:pt x="6382" y="7931"/>
                    <a:pt x="7129" y="7357"/>
                  </a:cubicBezTo>
                  <a:cubicBezTo>
                    <a:pt x="8927" y="5985"/>
                    <a:pt x="9265" y="3411"/>
                    <a:pt x="7893" y="1612"/>
                  </a:cubicBezTo>
                  <a:cubicBezTo>
                    <a:pt x="7082" y="556"/>
                    <a:pt x="5860" y="0"/>
                    <a:pt x="4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661100" y="3374650"/>
              <a:ext cx="388725" cy="387900"/>
            </a:xfrm>
            <a:custGeom>
              <a:avLst/>
              <a:gdLst/>
              <a:ahLst/>
              <a:cxnLst/>
              <a:rect l="l" t="t" r="r" b="b"/>
              <a:pathLst>
                <a:path w="15549" h="15516" extrusionOk="0">
                  <a:moveTo>
                    <a:pt x="7317" y="1214"/>
                  </a:moveTo>
                  <a:cubicBezTo>
                    <a:pt x="7329" y="1214"/>
                    <a:pt x="7341" y="1214"/>
                    <a:pt x="7353" y="1215"/>
                  </a:cubicBezTo>
                  <a:lnTo>
                    <a:pt x="8275" y="1215"/>
                  </a:lnTo>
                  <a:cubicBezTo>
                    <a:pt x="8837" y="1215"/>
                    <a:pt x="9264" y="1721"/>
                    <a:pt x="9152" y="2260"/>
                  </a:cubicBezTo>
                  <a:lnTo>
                    <a:pt x="8668" y="4655"/>
                  </a:lnTo>
                  <a:cubicBezTo>
                    <a:pt x="8592" y="5046"/>
                    <a:pt x="8243" y="5353"/>
                    <a:pt x="7844" y="5353"/>
                  </a:cubicBezTo>
                  <a:cubicBezTo>
                    <a:pt x="7831" y="5353"/>
                    <a:pt x="7817" y="5353"/>
                    <a:pt x="7803" y="5352"/>
                  </a:cubicBezTo>
                  <a:cubicBezTo>
                    <a:pt x="7375" y="5352"/>
                    <a:pt x="7016" y="5060"/>
                    <a:pt x="6948" y="4644"/>
                  </a:cubicBezTo>
                  <a:lnTo>
                    <a:pt x="6476" y="2249"/>
                  </a:lnTo>
                  <a:cubicBezTo>
                    <a:pt x="6388" y="1710"/>
                    <a:pt x="6774" y="1214"/>
                    <a:pt x="7317" y="1214"/>
                  </a:cubicBezTo>
                  <a:close/>
                  <a:moveTo>
                    <a:pt x="4146" y="2531"/>
                  </a:moveTo>
                  <a:cubicBezTo>
                    <a:pt x="4426" y="2531"/>
                    <a:pt x="4704" y="2666"/>
                    <a:pt x="4879" y="2924"/>
                  </a:cubicBezTo>
                  <a:lnTo>
                    <a:pt x="6229" y="4947"/>
                  </a:lnTo>
                  <a:cubicBezTo>
                    <a:pt x="6453" y="5296"/>
                    <a:pt x="6408" y="5768"/>
                    <a:pt x="6116" y="6060"/>
                  </a:cubicBezTo>
                  <a:cubicBezTo>
                    <a:pt x="5950" y="6226"/>
                    <a:pt x="5725" y="6313"/>
                    <a:pt x="5499" y="6313"/>
                  </a:cubicBezTo>
                  <a:cubicBezTo>
                    <a:pt x="5327" y="6313"/>
                    <a:pt x="5153" y="6263"/>
                    <a:pt x="5003" y="6161"/>
                  </a:cubicBezTo>
                  <a:lnTo>
                    <a:pt x="2991" y="4790"/>
                  </a:lnTo>
                  <a:cubicBezTo>
                    <a:pt x="2530" y="4486"/>
                    <a:pt x="2474" y="3834"/>
                    <a:pt x="2867" y="3441"/>
                  </a:cubicBezTo>
                  <a:lnTo>
                    <a:pt x="3530" y="2789"/>
                  </a:lnTo>
                  <a:cubicBezTo>
                    <a:pt x="3704" y="2615"/>
                    <a:pt x="3926" y="2531"/>
                    <a:pt x="4146" y="2531"/>
                  </a:cubicBezTo>
                  <a:close/>
                  <a:moveTo>
                    <a:pt x="11485" y="2549"/>
                  </a:moveTo>
                  <a:cubicBezTo>
                    <a:pt x="11710" y="2549"/>
                    <a:pt x="11939" y="2635"/>
                    <a:pt x="12120" y="2811"/>
                  </a:cubicBezTo>
                  <a:lnTo>
                    <a:pt x="12772" y="3474"/>
                  </a:lnTo>
                  <a:cubicBezTo>
                    <a:pt x="13165" y="3868"/>
                    <a:pt x="13098" y="4509"/>
                    <a:pt x="12637" y="4824"/>
                  </a:cubicBezTo>
                  <a:lnTo>
                    <a:pt x="10613" y="6173"/>
                  </a:lnTo>
                  <a:cubicBezTo>
                    <a:pt x="10466" y="6272"/>
                    <a:pt x="10298" y="6320"/>
                    <a:pt x="10130" y="6320"/>
                  </a:cubicBezTo>
                  <a:cubicBezTo>
                    <a:pt x="9899" y="6320"/>
                    <a:pt x="9669" y="6229"/>
                    <a:pt x="9500" y="6060"/>
                  </a:cubicBezTo>
                  <a:cubicBezTo>
                    <a:pt x="9219" y="5768"/>
                    <a:pt x="9163" y="5296"/>
                    <a:pt x="9399" y="4947"/>
                  </a:cubicBezTo>
                  <a:lnTo>
                    <a:pt x="10759" y="2935"/>
                  </a:lnTo>
                  <a:cubicBezTo>
                    <a:pt x="10933" y="2680"/>
                    <a:pt x="11207" y="2549"/>
                    <a:pt x="11485" y="2549"/>
                  </a:cubicBezTo>
                  <a:close/>
                  <a:moveTo>
                    <a:pt x="2127" y="6402"/>
                  </a:moveTo>
                  <a:cubicBezTo>
                    <a:pt x="2186" y="6402"/>
                    <a:pt x="2245" y="6408"/>
                    <a:pt x="2305" y="6420"/>
                  </a:cubicBezTo>
                  <a:lnTo>
                    <a:pt x="4700" y="6903"/>
                  </a:lnTo>
                  <a:cubicBezTo>
                    <a:pt x="5104" y="6982"/>
                    <a:pt x="5408" y="7353"/>
                    <a:pt x="5397" y="7769"/>
                  </a:cubicBezTo>
                  <a:cubicBezTo>
                    <a:pt x="5397" y="8196"/>
                    <a:pt x="5104" y="8556"/>
                    <a:pt x="4677" y="8623"/>
                  </a:cubicBezTo>
                  <a:lnTo>
                    <a:pt x="2294" y="9096"/>
                  </a:lnTo>
                  <a:cubicBezTo>
                    <a:pt x="2249" y="9102"/>
                    <a:pt x="2204" y="9105"/>
                    <a:pt x="2159" y="9105"/>
                  </a:cubicBezTo>
                  <a:cubicBezTo>
                    <a:pt x="1673" y="9105"/>
                    <a:pt x="1248" y="8723"/>
                    <a:pt x="1248" y="8208"/>
                  </a:cubicBezTo>
                  <a:lnTo>
                    <a:pt x="1248" y="7274"/>
                  </a:lnTo>
                  <a:cubicBezTo>
                    <a:pt x="1248" y="6793"/>
                    <a:pt x="1650" y="6402"/>
                    <a:pt x="2127" y="6402"/>
                  </a:cubicBezTo>
                  <a:close/>
                  <a:moveTo>
                    <a:pt x="13476" y="6419"/>
                  </a:moveTo>
                  <a:cubicBezTo>
                    <a:pt x="13964" y="6419"/>
                    <a:pt x="14378" y="6799"/>
                    <a:pt x="14368" y="7308"/>
                  </a:cubicBezTo>
                  <a:lnTo>
                    <a:pt x="14368" y="8241"/>
                  </a:lnTo>
                  <a:cubicBezTo>
                    <a:pt x="14348" y="8741"/>
                    <a:pt x="13946" y="9125"/>
                    <a:pt x="13486" y="9125"/>
                  </a:cubicBezTo>
                  <a:cubicBezTo>
                    <a:pt x="13428" y="9125"/>
                    <a:pt x="13370" y="9119"/>
                    <a:pt x="13311" y="9107"/>
                  </a:cubicBezTo>
                  <a:lnTo>
                    <a:pt x="10917" y="8635"/>
                  </a:lnTo>
                  <a:cubicBezTo>
                    <a:pt x="10512" y="8545"/>
                    <a:pt x="10197" y="8185"/>
                    <a:pt x="10220" y="7758"/>
                  </a:cubicBezTo>
                  <a:cubicBezTo>
                    <a:pt x="10220" y="7342"/>
                    <a:pt x="10512" y="6971"/>
                    <a:pt x="10939" y="6903"/>
                  </a:cubicBezTo>
                  <a:lnTo>
                    <a:pt x="13323" y="6431"/>
                  </a:lnTo>
                  <a:cubicBezTo>
                    <a:pt x="13374" y="6423"/>
                    <a:pt x="13426" y="6419"/>
                    <a:pt x="13476" y="6419"/>
                  </a:cubicBezTo>
                  <a:close/>
                  <a:moveTo>
                    <a:pt x="5486" y="9196"/>
                  </a:moveTo>
                  <a:cubicBezTo>
                    <a:pt x="5717" y="9196"/>
                    <a:pt x="5947" y="9286"/>
                    <a:pt x="6116" y="9455"/>
                  </a:cubicBezTo>
                  <a:cubicBezTo>
                    <a:pt x="6397" y="9759"/>
                    <a:pt x="6442" y="10231"/>
                    <a:pt x="6217" y="10568"/>
                  </a:cubicBezTo>
                  <a:lnTo>
                    <a:pt x="4846" y="12581"/>
                  </a:lnTo>
                  <a:cubicBezTo>
                    <a:pt x="4678" y="12835"/>
                    <a:pt x="4404" y="12967"/>
                    <a:pt x="4126" y="12967"/>
                  </a:cubicBezTo>
                  <a:cubicBezTo>
                    <a:pt x="3901" y="12967"/>
                    <a:pt x="3673" y="12881"/>
                    <a:pt x="3497" y="12704"/>
                  </a:cubicBezTo>
                  <a:lnTo>
                    <a:pt x="2845" y="12041"/>
                  </a:lnTo>
                  <a:cubicBezTo>
                    <a:pt x="2451" y="11648"/>
                    <a:pt x="2519" y="11007"/>
                    <a:pt x="2980" y="10692"/>
                  </a:cubicBezTo>
                  <a:lnTo>
                    <a:pt x="5003" y="9343"/>
                  </a:lnTo>
                  <a:cubicBezTo>
                    <a:pt x="5150" y="9244"/>
                    <a:pt x="5318" y="9196"/>
                    <a:pt x="5486" y="9196"/>
                  </a:cubicBezTo>
                  <a:close/>
                  <a:moveTo>
                    <a:pt x="10125" y="9205"/>
                  </a:moveTo>
                  <a:cubicBezTo>
                    <a:pt x="10298" y="9205"/>
                    <a:pt x="10472" y="9257"/>
                    <a:pt x="10624" y="9365"/>
                  </a:cubicBezTo>
                  <a:lnTo>
                    <a:pt x="12637" y="10726"/>
                  </a:lnTo>
                  <a:cubicBezTo>
                    <a:pt x="13086" y="11029"/>
                    <a:pt x="13154" y="11693"/>
                    <a:pt x="12760" y="12075"/>
                  </a:cubicBezTo>
                  <a:lnTo>
                    <a:pt x="12097" y="12738"/>
                  </a:lnTo>
                  <a:cubicBezTo>
                    <a:pt x="11926" y="12909"/>
                    <a:pt x="11708" y="12991"/>
                    <a:pt x="11491" y="12991"/>
                  </a:cubicBezTo>
                  <a:cubicBezTo>
                    <a:pt x="11208" y="12991"/>
                    <a:pt x="10926" y="12853"/>
                    <a:pt x="10748" y="12592"/>
                  </a:cubicBezTo>
                  <a:lnTo>
                    <a:pt x="9399" y="10568"/>
                  </a:lnTo>
                  <a:cubicBezTo>
                    <a:pt x="9163" y="10220"/>
                    <a:pt x="9219" y="9759"/>
                    <a:pt x="9511" y="9455"/>
                  </a:cubicBezTo>
                  <a:cubicBezTo>
                    <a:pt x="9682" y="9291"/>
                    <a:pt x="9902" y="9205"/>
                    <a:pt x="10125" y="9205"/>
                  </a:cubicBezTo>
                  <a:close/>
                  <a:moveTo>
                    <a:pt x="7791" y="10175"/>
                  </a:moveTo>
                  <a:cubicBezTo>
                    <a:pt x="7799" y="10175"/>
                    <a:pt x="7806" y="10175"/>
                    <a:pt x="7814" y="10175"/>
                  </a:cubicBezTo>
                  <a:cubicBezTo>
                    <a:pt x="8241" y="10175"/>
                    <a:pt x="8601" y="10467"/>
                    <a:pt x="8668" y="10894"/>
                  </a:cubicBezTo>
                  <a:lnTo>
                    <a:pt x="9140" y="13278"/>
                  </a:lnTo>
                  <a:cubicBezTo>
                    <a:pt x="9219" y="13817"/>
                    <a:pt x="8814" y="14323"/>
                    <a:pt x="8252" y="14323"/>
                  </a:cubicBezTo>
                  <a:lnTo>
                    <a:pt x="7319" y="14323"/>
                  </a:lnTo>
                  <a:cubicBezTo>
                    <a:pt x="6779" y="14323"/>
                    <a:pt x="6352" y="13817"/>
                    <a:pt x="6465" y="13267"/>
                  </a:cubicBezTo>
                  <a:lnTo>
                    <a:pt x="6948" y="10883"/>
                  </a:lnTo>
                  <a:cubicBezTo>
                    <a:pt x="7025" y="10475"/>
                    <a:pt x="7385" y="10175"/>
                    <a:pt x="7791" y="10175"/>
                  </a:cubicBezTo>
                  <a:close/>
                  <a:moveTo>
                    <a:pt x="7759" y="1"/>
                  </a:moveTo>
                  <a:cubicBezTo>
                    <a:pt x="3485" y="1"/>
                    <a:pt x="11" y="3470"/>
                    <a:pt x="11" y="7747"/>
                  </a:cubicBezTo>
                  <a:cubicBezTo>
                    <a:pt x="0" y="12030"/>
                    <a:pt x="3474" y="15515"/>
                    <a:pt x="7758" y="15515"/>
                  </a:cubicBezTo>
                  <a:cubicBezTo>
                    <a:pt x="7764" y="15515"/>
                    <a:pt x="7771" y="15515"/>
                    <a:pt x="7778" y="15515"/>
                  </a:cubicBezTo>
                  <a:cubicBezTo>
                    <a:pt x="12052" y="15515"/>
                    <a:pt x="15526" y="12045"/>
                    <a:pt x="15526" y="7769"/>
                  </a:cubicBezTo>
                  <a:cubicBezTo>
                    <a:pt x="15549" y="3497"/>
                    <a:pt x="12075" y="12"/>
                    <a:pt x="7780" y="1"/>
                  </a:cubicBezTo>
                  <a:cubicBezTo>
                    <a:pt x="7773" y="1"/>
                    <a:pt x="7766" y="1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830575" y="3543575"/>
              <a:ext cx="49775" cy="50050"/>
            </a:xfrm>
            <a:custGeom>
              <a:avLst/>
              <a:gdLst/>
              <a:ahLst/>
              <a:cxnLst/>
              <a:rect l="l" t="t" r="r" b="b"/>
              <a:pathLst>
                <a:path w="1991" h="2002" extrusionOk="0">
                  <a:moveTo>
                    <a:pt x="990" y="0"/>
                  </a:moveTo>
                  <a:cubicBezTo>
                    <a:pt x="450" y="0"/>
                    <a:pt x="0" y="450"/>
                    <a:pt x="0" y="1001"/>
                  </a:cubicBezTo>
                  <a:cubicBezTo>
                    <a:pt x="0" y="1552"/>
                    <a:pt x="450" y="2001"/>
                    <a:pt x="990" y="2001"/>
                  </a:cubicBezTo>
                  <a:cubicBezTo>
                    <a:pt x="1541" y="2001"/>
                    <a:pt x="1990" y="1552"/>
                    <a:pt x="1990" y="1001"/>
                  </a:cubicBezTo>
                  <a:cubicBezTo>
                    <a:pt x="1990" y="450"/>
                    <a:pt x="1541" y="0"/>
                    <a:pt x="990" y="0"/>
                  </a:cubicBezTo>
                  <a:close/>
                </a:path>
              </a:pathLst>
            </a:custGeom>
            <a:solidFill>
              <a:srgbClr val="75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840400" y="3553400"/>
              <a:ext cx="30100" cy="30375"/>
            </a:xfrm>
            <a:custGeom>
              <a:avLst/>
              <a:gdLst/>
              <a:ahLst/>
              <a:cxnLst/>
              <a:rect l="l" t="t" r="r" b="b"/>
              <a:pathLst>
                <a:path w="1204" h="1215" extrusionOk="0">
                  <a:moveTo>
                    <a:pt x="597" y="1"/>
                  </a:moveTo>
                  <a:cubicBezTo>
                    <a:pt x="260" y="1"/>
                    <a:pt x="1" y="271"/>
                    <a:pt x="1" y="608"/>
                  </a:cubicBezTo>
                  <a:cubicBezTo>
                    <a:pt x="1" y="945"/>
                    <a:pt x="260" y="1215"/>
                    <a:pt x="597" y="1215"/>
                  </a:cubicBezTo>
                  <a:cubicBezTo>
                    <a:pt x="934" y="1215"/>
                    <a:pt x="1204" y="945"/>
                    <a:pt x="1204" y="608"/>
                  </a:cubicBezTo>
                  <a:cubicBezTo>
                    <a:pt x="1204" y="282"/>
                    <a:pt x="934" y="1"/>
                    <a:pt x="597" y="1"/>
                  </a:cubicBez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903925" y="3393650"/>
              <a:ext cx="78725" cy="48200"/>
            </a:xfrm>
            <a:custGeom>
              <a:avLst/>
              <a:gdLst/>
              <a:ahLst/>
              <a:cxnLst/>
              <a:rect l="l" t="t" r="r" b="b"/>
              <a:pathLst>
                <a:path w="3149" h="1928" extrusionOk="0">
                  <a:moveTo>
                    <a:pt x="156" y="0"/>
                  </a:moveTo>
                  <a:cubicBezTo>
                    <a:pt x="88" y="0"/>
                    <a:pt x="22" y="52"/>
                    <a:pt x="12" y="129"/>
                  </a:cubicBezTo>
                  <a:cubicBezTo>
                    <a:pt x="1" y="207"/>
                    <a:pt x="57" y="297"/>
                    <a:pt x="136" y="309"/>
                  </a:cubicBezTo>
                  <a:cubicBezTo>
                    <a:pt x="158" y="309"/>
                    <a:pt x="1485" y="578"/>
                    <a:pt x="2845" y="1883"/>
                  </a:cubicBezTo>
                  <a:cubicBezTo>
                    <a:pt x="2879" y="1916"/>
                    <a:pt x="2924" y="1927"/>
                    <a:pt x="2969" y="1927"/>
                  </a:cubicBezTo>
                  <a:cubicBezTo>
                    <a:pt x="3002" y="1927"/>
                    <a:pt x="3047" y="1916"/>
                    <a:pt x="3081" y="1883"/>
                  </a:cubicBezTo>
                  <a:cubicBezTo>
                    <a:pt x="3149" y="1826"/>
                    <a:pt x="3149" y="1714"/>
                    <a:pt x="3081" y="1658"/>
                  </a:cubicBezTo>
                  <a:cubicBezTo>
                    <a:pt x="1631" y="286"/>
                    <a:pt x="248" y="16"/>
                    <a:pt x="192" y="5"/>
                  </a:cubicBezTo>
                  <a:cubicBezTo>
                    <a:pt x="180" y="2"/>
                    <a:pt x="168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728275" y="3694875"/>
              <a:ext cx="62425" cy="43775"/>
            </a:xfrm>
            <a:custGeom>
              <a:avLst/>
              <a:gdLst/>
              <a:ahLst/>
              <a:cxnLst/>
              <a:rect l="l" t="t" r="r" b="b"/>
              <a:pathLst>
                <a:path w="2497" h="1751" extrusionOk="0">
                  <a:moveTo>
                    <a:pt x="179" y="1"/>
                  </a:moveTo>
                  <a:cubicBezTo>
                    <a:pt x="140" y="1"/>
                    <a:pt x="100" y="15"/>
                    <a:pt x="68" y="42"/>
                  </a:cubicBezTo>
                  <a:cubicBezTo>
                    <a:pt x="0" y="87"/>
                    <a:pt x="0" y="188"/>
                    <a:pt x="56" y="266"/>
                  </a:cubicBezTo>
                  <a:cubicBezTo>
                    <a:pt x="1147" y="1514"/>
                    <a:pt x="2249" y="1739"/>
                    <a:pt x="2294" y="1750"/>
                  </a:cubicBezTo>
                  <a:lnTo>
                    <a:pt x="2316" y="1750"/>
                  </a:lnTo>
                  <a:cubicBezTo>
                    <a:pt x="2384" y="1750"/>
                    <a:pt x="2462" y="1705"/>
                    <a:pt x="2485" y="1627"/>
                  </a:cubicBezTo>
                  <a:cubicBezTo>
                    <a:pt x="2496" y="1526"/>
                    <a:pt x="2440" y="1447"/>
                    <a:pt x="2361" y="1424"/>
                  </a:cubicBezTo>
                  <a:cubicBezTo>
                    <a:pt x="2350" y="1424"/>
                    <a:pt x="1316" y="1211"/>
                    <a:pt x="293" y="53"/>
                  </a:cubicBezTo>
                  <a:cubicBezTo>
                    <a:pt x="263" y="18"/>
                    <a:pt x="221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1107700" y="3304675"/>
              <a:ext cx="329425" cy="300125"/>
            </a:xfrm>
            <a:custGeom>
              <a:avLst/>
              <a:gdLst/>
              <a:ahLst/>
              <a:cxnLst/>
              <a:rect l="l" t="t" r="r" b="b"/>
              <a:pathLst>
                <a:path w="13177" h="12005" extrusionOk="0">
                  <a:moveTo>
                    <a:pt x="6590" y="0"/>
                  </a:moveTo>
                  <a:cubicBezTo>
                    <a:pt x="5054" y="0"/>
                    <a:pt x="3519" y="585"/>
                    <a:pt x="2350" y="1754"/>
                  </a:cubicBezTo>
                  <a:cubicBezTo>
                    <a:pt x="1" y="4104"/>
                    <a:pt x="1" y="7904"/>
                    <a:pt x="2350" y="10242"/>
                  </a:cubicBezTo>
                  <a:cubicBezTo>
                    <a:pt x="3519" y="11417"/>
                    <a:pt x="5054" y="12004"/>
                    <a:pt x="6590" y="12004"/>
                  </a:cubicBezTo>
                  <a:cubicBezTo>
                    <a:pt x="8126" y="12004"/>
                    <a:pt x="9663" y="11417"/>
                    <a:pt x="10838" y="10242"/>
                  </a:cubicBezTo>
                  <a:cubicBezTo>
                    <a:pt x="13177" y="7904"/>
                    <a:pt x="13177" y="4104"/>
                    <a:pt x="10838" y="1754"/>
                  </a:cubicBezTo>
                  <a:cubicBezTo>
                    <a:pt x="9663" y="585"/>
                    <a:pt x="8126" y="0"/>
                    <a:pt x="6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1045300" y="3244525"/>
              <a:ext cx="454225" cy="420550"/>
            </a:xfrm>
            <a:custGeom>
              <a:avLst/>
              <a:gdLst/>
              <a:ahLst/>
              <a:cxnLst/>
              <a:rect l="l" t="t" r="r" b="b"/>
              <a:pathLst>
                <a:path w="18169" h="16822" extrusionOk="0">
                  <a:moveTo>
                    <a:pt x="9650" y="1310"/>
                  </a:moveTo>
                  <a:cubicBezTo>
                    <a:pt x="9708" y="1310"/>
                    <a:pt x="9767" y="1315"/>
                    <a:pt x="9827" y="1327"/>
                  </a:cubicBezTo>
                  <a:lnTo>
                    <a:pt x="10827" y="1496"/>
                  </a:lnTo>
                  <a:cubicBezTo>
                    <a:pt x="11423" y="1597"/>
                    <a:pt x="11772" y="2215"/>
                    <a:pt x="11547" y="2777"/>
                  </a:cubicBezTo>
                  <a:lnTo>
                    <a:pt x="10614" y="5239"/>
                  </a:lnTo>
                  <a:cubicBezTo>
                    <a:pt x="10465" y="5605"/>
                    <a:pt x="10117" y="5849"/>
                    <a:pt x="9729" y="5849"/>
                  </a:cubicBezTo>
                  <a:cubicBezTo>
                    <a:pt x="9676" y="5849"/>
                    <a:pt x="9622" y="5845"/>
                    <a:pt x="9568" y="5835"/>
                  </a:cubicBezTo>
                  <a:cubicBezTo>
                    <a:pt x="9118" y="5768"/>
                    <a:pt x="8770" y="5374"/>
                    <a:pt x="8770" y="4924"/>
                  </a:cubicBezTo>
                  <a:lnTo>
                    <a:pt x="8725" y="2283"/>
                  </a:lnTo>
                  <a:cubicBezTo>
                    <a:pt x="8705" y="1737"/>
                    <a:pt x="9138" y="1310"/>
                    <a:pt x="9650" y="1310"/>
                  </a:cubicBezTo>
                  <a:close/>
                  <a:moveTo>
                    <a:pt x="5992" y="2136"/>
                  </a:moveTo>
                  <a:cubicBezTo>
                    <a:pt x="6355" y="2136"/>
                    <a:pt x="6707" y="2347"/>
                    <a:pt x="6870" y="2710"/>
                  </a:cubicBezTo>
                  <a:lnTo>
                    <a:pt x="7949" y="5104"/>
                  </a:lnTo>
                  <a:cubicBezTo>
                    <a:pt x="8129" y="5532"/>
                    <a:pt x="7994" y="6026"/>
                    <a:pt x="7623" y="6285"/>
                  </a:cubicBezTo>
                  <a:cubicBezTo>
                    <a:pt x="7452" y="6405"/>
                    <a:pt x="7257" y="6463"/>
                    <a:pt x="7065" y="6463"/>
                  </a:cubicBezTo>
                  <a:cubicBezTo>
                    <a:pt x="6827" y="6463"/>
                    <a:pt x="6594" y="6374"/>
                    <a:pt x="6420" y="6206"/>
                  </a:cubicBezTo>
                  <a:lnTo>
                    <a:pt x="4509" y="4374"/>
                  </a:lnTo>
                  <a:cubicBezTo>
                    <a:pt x="4070" y="3969"/>
                    <a:pt x="4127" y="3249"/>
                    <a:pt x="4621" y="2901"/>
                  </a:cubicBezTo>
                  <a:lnTo>
                    <a:pt x="5442" y="2316"/>
                  </a:lnTo>
                  <a:cubicBezTo>
                    <a:pt x="5611" y="2193"/>
                    <a:pt x="5803" y="2136"/>
                    <a:pt x="5992" y="2136"/>
                  </a:cubicBezTo>
                  <a:close/>
                  <a:moveTo>
                    <a:pt x="13860" y="3492"/>
                  </a:moveTo>
                  <a:cubicBezTo>
                    <a:pt x="14160" y="3492"/>
                    <a:pt x="14460" y="3632"/>
                    <a:pt x="14650" y="3901"/>
                  </a:cubicBezTo>
                  <a:lnTo>
                    <a:pt x="15246" y="4733"/>
                  </a:lnTo>
                  <a:cubicBezTo>
                    <a:pt x="15594" y="5217"/>
                    <a:pt x="15392" y="5903"/>
                    <a:pt x="14852" y="6150"/>
                  </a:cubicBezTo>
                  <a:lnTo>
                    <a:pt x="12446" y="7229"/>
                  </a:lnTo>
                  <a:cubicBezTo>
                    <a:pt x="12317" y="7284"/>
                    <a:pt x="12182" y="7310"/>
                    <a:pt x="12050" y="7310"/>
                  </a:cubicBezTo>
                  <a:cubicBezTo>
                    <a:pt x="11747" y="7310"/>
                    <a:pt x="11457" y="7170"/>
                    <a:pt x="11277" y="6903"/>
                  </a:cubicBezTo>
                  <a:cubicBezTo>
                    <a:pt x="10996" y="6532"/>
                    <a:pt x="11030" y="6026"/>
                    <a:pt x="11344" y="5700"/>
                  </a:cubicBezTo>
                  <a:lnTo>
                    <a:pt x="13177" y="3789"/>
                  </a:lnTo>
                  <a:cubicBezTo>
                    <a:pt x="13361" y="3590"/>
                    <a:pt x="13610" y="3492"/>
                    <a:pt x="13860" y="3492"/>
                  </a:cubicBezTo>
                  <a:close/>
                  <a:moveTo>
                    <a:pt x="3154" y="5918"/>
                  </a:moveTo>
                  <a:cubicBezTo>
                    <a:pt x="3268" y="5918"/>
                    <a:pt x="3384" y="5938"/>
                    <a:pt x="3497" y="5981"/>
                  </a:cubicBezTo>
                  <a:lnTo>
                    <a:pt x="5948" y="6903"/>
                  </a:lnTo>
                  <a:cubicBezTo>
                    <a:pt x="6375" y="7072"/>
                    <a:pt x="6623" y="7510"/>
                    <a:pt x="6555" y="7960"/>
                  </a:cubicBezTo>
                  <a:cubicBezTo>
                    <a:pt x="6488" y="8410"/>
                    <a:pt x="6094" y="8747"/>
                    <a:pt x="5644" y="8747"/>
                  </a:cubicBezTo>
                  <a:lnTo>
                    <a:pt x="3002" y="8803"/>
                  </a:lnTo>
                  <a:cubicBezTo>
                    <a:pt x="2979" y="8805"/>
                    <a:pt x="2956" y="8806"/>
                    <a:pt x="2933" y="8806"/>
                  </a:cubicBezTo>
                  <a:cubicBezTo>
                    <a:pt x="2361" y="8806"/>
                    <a:pt x="1939" y="8275"/>
                    <a:pt x="2047" y="7713"/>
                  </a:cubicBezTo>
                  <a:lnTo>
                    <a:pt x="2215" y="6712"/>
                  </a:lnTo>
                  <a:cubicBezTo>
                    <a:pt x="2287" y="6236"/>
                    <a:pt x="2703" y="5918"/>
                    <a:pt x="3154" y="5918"/>
                  </a:cubicBezTo>
                  <a:close/>
                  <a:moveTo>
                    <a:pt x="15276" y="8016"/>
                  </a:moveTo>
                  <a:cubicBezTo>
                    <a:pt x="15873" y="8016"/>
                    <a:pt x="16324" y="8540"/>
                    <a:pt x="16212" y="9129"/>
                  </a:cubicBezTo>
                  <a:lnTo>
                    <a:pt x="16044" y="10130"/>
                  </a:lnTo>
                  <a:cubicBezTo>
                    <a:pt x="15963" y="10587"/>
                    <a:pt x="15553" y="10901"/>
                    <a:pt x="15105" y="10901"/>
                  </a:cubicBezTo>
                  <a:cubicBezTo>
                    <a:pt x="14992" y="10901"/>
                    <a:pt x="14876" y="10881"/>
                    <a:pt x="14762" y="10838"/>
                  </a:cubicBezTo>
                  <a:lnTo>
                    <a:pt x="12300" y="9916"/>
                  </a:lnTo>
                  <a:cubicBezTo>
                    <a:pt x="11884" y="9747"/>
                    <a:pt x="11625" y="9309"/>
                    <a:pt x="11704" y="8859"/>
                  </a:cubicBezTo>
                  <a:cubicBezTo>
                    <a:pt x="11772" y="8410"/>
                    <a:pt x="12165" y="8072"/>
                    <a:pt x="12615" y="8072"/>
                  </a:cubicBezTo>
                  <a:lnTo>
                    <a:pt x="15257" y="8016"/>
                  </a:lnTo>
                  <a:cubicBezTo>
                    <a:pt x="15263" y="8016"/>
                    <a:pt x="15269" y="8016"/>
                    <a:pt x="15276" y="8016"/>
                  </a:cubicBezTo>
                  <a:close/>
                  <a:moveTo>
                    <a:pt x="6204" y="9509"/>
                  </a:moveTo>
                  <a:cubicBezTo>
                    <a:pt x="6507" y="9509"/>
                    <a:pt x="6802" y="9650"/>
                    <a:pt x="6982" y="9916"/>
                  </a:cubicBezTo>
                  <a:cubicBezTo>
                    <a:pt x="7263" y="10298"/>
                    <a:pt x="7218" y="10804"/>
                    <a:pt x="6904" y="11119"/>
                  </a:cubicBezTo>
                  <a:lnTo>
                    <a:pt x="5082" y="13030"/>
                  </a:lnTo>
                  <a:cubicBezTo>
                    <a:pt x="4898" y="13230"/>
                    <a:pt x="4649" y="13327"/>
                    <a:pt x="4399" y="13327"/>
                  </a:cubicBezTo>
                  <a:cubicBezTo>
                    <a:pt x="4100" y="13327"/>
                    <a:pt x="3800" y="13187"/>
                    <a:pt x="3610" y="12918"/>
                  </a:cubicBezTo>
                  <a:lnTo>
                    <a:pt x="3014" y="12097"/>
                  </a:lnTo>
                  <a:cubicBezTo>
                    <a:pt x="2665" y="11602"/>
                    <a:pt x="2856" y="10917"/>
                    <a:pt x="3407" y="10669"/>
                  </a:cubicBezTo>
                  <a:lnTo>
                    <a:pt x="5813" y="9590"/>
                  </a:lnTo>
                  <a:cubicBezTo>
                    <a:pt x="5939" y="9536"/>
                    <a:pt x="6072" y="9509"/>
                    <a:pt x="6204" y="9509"/>
                  </a:cubicBezTo>
                  <a:close/>
                  <a:moveTo>
                    <a:pt x="11181" y="10369"/>
                  </a:moveTo>
                  <a:cubicBezTo>
                    <a:pt x="11420" y="10369"/>
                    <a:pt x="11657" y="10460"/>
                    <a:pt x="11839" y="10636"/>
                  </a:cubicBezTo>
                  <a:lnTo>
                    <a:pt x="13750" y="12457"/>
                  </a:lnTo>
                  <a:cubicBezTo>
                    <a:pt x="14189" y="12862"/>
                    <a:pt x="14133" y="13570"/>
                    <a:pt x="13638" y="13918"/>
                  </a:cubicBezTo>
                  <a:lnTo>
                    <a:pt x="12806" y="14514"/>
                  </a:lnTo>
                  <a:cubicBezTo>
                    <a:pt x="12642" y="14632"/>
                    <a:pt x="12454" y="14687"/>
                    <a:pt x="12268" y="14687"/>
                  </a:cubicBezTo>
                  <a:cubicBezTo>
                    <a:pt x="11903" y="14687"/>
                    <a:pt x="11546" y="14478"/>
                    <a:pt x="11389" y="14121"/>
                  </a:cubicBezTo>
                  <a:lnTo>
                    <a:pt x="10310" y="11715"/>
                  </a:lnTo>
                  <a:cubicBezTo>
                    <a:pt x="10130" y="11288"/>
                    <a:pt x="10254" y="10804"/>
                    <a:pt x="10636" y="10546"/>
                  </a:cubicBezTo>
                  <a:cubicBezTo>
                    <a:pt x="10800" y="10426"/>
                    <a:pt x="10991" y="10369"/>
                    <a:pt x="11181" y="10369"/>
                  </a:cubicBezTo>
                  <a:close/>
                  <a:moveTo>
                    <a:pt x="8533" y="10973"/>
                  </a:moveTo>
                  <a:cubicBezTo>
                    <a:pt x="8581" y="10973"/>
                    <a:pt x="8631" y="10977"/>
                    <a:pt x="8680" y="10984"/>
                  </a:cubicBezTo>
                  <a:cubicBezTo>
                    <a:pt x="9130" y="11052"/>
                    <a:pt x="9467" y="11445"/>
                    <a:pt x="9467" y="11895"/>
                  </a:cubicBezTo>
                  <a:lnTo>
                    <a:pt x="9523" y="14537"/>
                  </a:lnTo>
                  <a:cubicBezTo>
                    <a:pt x="9543" y="15082"/>
                    <a:pt x="9119" y="15509"/>
                    <a:pt x="8601" y="15509"/>
                  </a:cubicBezTo>
                  <a:cubicBezTo>
                    <a:pt x="8542" y="15509"/>
                    <a:pt x="8482" y="15504"/>
                    <a:pt x="8421" y="15492"/>
                  </a:cubicBezTo>
                  <a:lnTo>
                    <a:pt x="7432" y="15324"/>
                  </a:lnTo>
                  <a:cubicBezTo>
                    <a:pt x="6836" y="15223"/>
                    <a:pt x="6488" y="14604"/>
                    <a:pt x="6701" y="14042"/>
                  </a:cubicBezTo>
                  <a:lnTo>
                    <a:pt x="7623" y="11591"/>
                  </a:lnTo>
                  <a:cubicBezTo>
                    <a:pt x="7773" y="11211"/>
                    <a:pt x="8137" y="10973"/>
                    <a:pt x="8533" y="10973"/>
                  </a:cubicBezTo>
                  <a:close/>
                  <a:moveTo>
                    <a:pt x="9066" y="1"/>
                  </a:moveTo>
                  <a:cubicBezTo>
                    <a:pt x="5050" y="1"/>
                    <a:pt x="1503" y="2890"/>
                    <a:pt x="799" y="6993"/>
                  </a:cubicBezTo>
                  <a:cubicBezTo>
                    <a:pt x="1" y="11569"/>
                    <a:pt x="3081" y="15920"/>
                    <a:pt x="7668" y="16695"/>
                  </a:cubicBezTo>
                  <a:cubicBezTo>
                    <a:pt x="8155" y="16780"/>
                    <a:pt x="8639" y="16821"/>
                    <a:pt x="9116" y="16821"/>
                  </a:cubicBezTo>
                  <a:cubicBezTo>
                    <a:pt x="13129" y="16821"/>
                    <a:pt x="16678" y="13925"/>
                    <a:pt x="17382" y="9826"/>
                  </a:cubicBezTo>
                  <a:cubicBezTo>
                    <a:pt x="18169" y="5251"/>
                    <a:pt x="15088" y="888"/>
                    <a:pt x="10501" y="124"/>
                  </a:cubicBezTo>
                  <a:cubicBezTo>
                    <a:pt x="10019" y="41"/>
                    <a:pt x="9539" y="1"/>
                    <a:pt x="9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1241775" y="3427575"/>
              <a:ext cx="61300" cy="54175"/>
            </a:xfrm>
            <a:custGeom>
              <a:avLst/>
              <a:gdLst/>
              <a:ahLst/>
              <a:cxnLst/>
              <a:rect l="l" t="t" r="r" b="b"/>
              <a:pathLst>
                <a:path w="2452" h="2167" extrusionOk="0">
                  <a:moveTo>
                    <a:pt x="1222" y="0"/>
                  </a:moveTo>
                  <a:cubicBezTo>
                    <a:pt x="1006" y="0"/>
                    <a:pt x="787" y="65"/>
                    <a:pt x="596" y="199"/>
                  </a:cubicBezTo>
                  <a:cubicBezTo>
                    <a:pt x="113" y="548"/>
                    <a:pt x="0" y="1223"/>
                    <a:pt x="337" y="1706"/>
                  </a:cubicBezTo>
                  <a:cubicBezTo>
                    <a:pt x="550" y="2007"/>
                    <a:pt x="883" y="2167"/>
                    <a:pt x="1223" y="2167"/>
                  </a:cubicBezTo>
                  <a:cubicBezTo>
                    <a:pt x="1441" y="2167"/>
                    <a:pt x="1662" y="2101"/>
                    <a:pt x="1855" y="1965"/>
                  </a:cubicBezTo>
                  <a:cubicBezTo>
                    <a:pt x="2339" y="1616"/>
                    <a:pt x="2451" y="941"/>
                    <a:pt x="2114" y="458"/>
                  </a:cubicBezTo>
                  <a:cubicBezTo>
                    <a:pt x="1900" y="162"/>
                    <a:pt x="1564" y="0"/>
                    <a:pt x="1222" y="0"/>
                  </a:cubicBezTo>
                  <a:close/>
                </a:path>
              </a:pathLst>
            </a:custGeom>
            <a:solidFill>
              <a:srgbClr val="75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1254975" y="3437975"/>
              <a:ext cx="35450" cy="32750"/>
            </a:xfrm>
            <a:custGeom>
              <a:avLst/>
              <a:gdLst/>
              <a:ahLst/>
              <a:cxnLst/>
              <a:rect l="l" t="t" r="r" b="b"/>
              <a:pathLst>
                <a:path w="1418" h="1310" extrusionOk="0">
                  <a:moveTo>
                    <a:pt x="708" y="0"/>
                  </a:moveTo>
                  <a:cubicBezTo>
                    <a:pt x="388" y="0"/>
                    <a:pt x="108" y="233"/>
                    <a:pt x="57" y="548"/>
                  </a:cubicBezTo>
                  <a:cubicBezTo>
                    <a:pt x="1" y="908"/>
                    <a:pt x="237" y="1245"/>
                    <a:pt x="585" y="1301"/>
                  </a:cubicBezTo>
                  <a:cubicBezTo>
                    <a:pt x="622" y="1307"/>
                    <a:pt x="658" y="1309"/>
                    <a:pt x="694" y="1309"/>
                  </a:cubicBezTo>
                  <a:cubicBezTo>
                    <a:pt x="1020" y="1309"/>
                    <a:pt x="1299" y="1087"/>
                    <a:pt x="1350" y="773"/>
                  </a:cubicBezTo>
                  <a:cubicBezTo>
                    <a:pt x="1417" y="424"/>
                    <a:pt x="1159" y="87"/>
                    <a:pt x="810" y="8"/>
                  </a:cubicBezTo>
                  <a:cubicBezTo>
                    <a:pt x="776" y="3"/>
                    <a:pt x="741" y="0"/>
                    <a:pt x="708" y="0"/>
                  </a:cubicBez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355025" y="3276725"/>
              <a:ext cx="77600" cy="64325"/>
            </a:xfrm>
            <a:custGeom>
              <a:avLst/>
              <a:gdLst/>
              <a:ahLst/>
              <a:cxnLst/>
              <a:rect l="l" t="t" r="r" b="b"/>
              <a:pathLst>
                <a:path w="3104" h="2573" extrusionOk="0">
                  <a:moveTo>
                    <a:pt x="197" y="0"/>
                  </a:moveTo>
                  <a:cubicBezTo>
                    <a:pt x="124" y="0"/>
                    <a:pt x="60" y="47"/>
                    <a:pt x="35" y="106"/>
                  </a:cubicBezTo>
                  <a:cubicBezTo>
                    <a:pt x="1" y="196"/>
                    <a:pt x="57" y="309"/>
                    <a:pt x="136" y="331"/>
                  </a:cubicBezTo>
                  <a:cubicBezTo>
                    <a:pt x="158" y="331"/>
                    <a:pt x="1530" y="860"/>
                    <a:pt x="2755" y="2501"/>
                  </a:cubicBezTo>
                  <a:cubicBezTo>
                    <a:pt x="2778" y="2546"/>
                    <a:pt x="2823" y="2557"/>
                    <a:pt x="2868" y="2568"/>
                  </a:cubicBezTo>
                  <a:cubicBezTo>
                    <a:pt x="2880" y="2571"/>
                    <a:pt x="2893" y="2573"/>
                    <a:pt x="2906" y="2573"/>
                  </a:cubicBezTo>
                  <a:cubicBezTo>
                    <a:pt x="2941" y="2573"/>
                    <a:pt x="2978" y="2562"/>
                    <a:pt x="3003" y="2546"/>
                  </a:cubicBezTo>
                  <a:cubicBezTo>
                    <a:pt x="3093" y="2490"/>
                    <a:pt x="3104" y="2389"/>
                    <a:pt x="3048" y="2299"/>
                  </a:cubicBezTo>
                  <a:cubicBezTo>
                    <a:pt x="1744" y="556"/>
                    <a:pt x="316" y="39"/>
                    <a:pt x="271" y="16"/>
                  </a:cubicBezTo>
                  <a:cubicBezTo>
                    <a:pt x="246" y="5"/>
                    <a:pt x="221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1112475" y="3567250"/>
              <a:ext cx="61300" cy="57050"/>
            </a:xfrm>
            <a:custGeom>
              <a:avLst/>
              <a:gdLst/>
              <a:ahLst/>
              <a:cxnLst/>
              <a:rect l="l" t="t" r="r" b="b"/>
              <a:pathLst>
                <a:path w="2452" h="2282" extrusionOk="0">
                  <a:moveTo>
                    <a:pt x="216" y="1"/>
                  </a:moveTo>
                  <a:cubicBezTo>
                    <a:pt x="182" y="1"/>
                    <a:pt x="146" y="11"/>
                    <a:pt x="113" y="31"/>
                  </a:cubicBezTo>
                  <a:cubicBezTo>
                    <a:pt x="34" y="65"/>
                    <a:pt x="1" y="177"/>
                    <a:pt x="57" y="267"/>
                  </a:cubicBezTo>
                  <a:cubicBezTo>
                    <a:pt x="1001" y="1796"/>
                    <a:pt x="2137" y="2246"/>
                    <a:pt x="2182" y="2257"/>
                  </a:cubicBezTo>
                  <a:cubicBezTo>
                    <a:pt x="2182" y="2280"/>
                    <a:pt x="2193" y="2280"/>
                    <a:pt x="2215" y="2280"/>
                  </a:cubicBezTo>
                  <a:cubicBezTo>
                    <a:pt x="2222" y="2281"/>
                    <a:pt x="2229" y="2281"/>
                    <a:pt x="2236" y="2281"/>
                  </a:cubicBezTo>
                  <a:cubicBezTo>
                    <a:pt x="2309" y="2281"/>
                    <a:pt x="2386" y="2229"/>
                    <a:pt x="2407" y="2167"/>
                  </a:cubicBezTo>
                  <a:cubicBezTo>
                    <a:pt x="2452" y="2077"/>
                    <a:pt x="2395" y="1965"/>
                    <a:pt x="2305" y="1943"/>
                  </a:cubicBezTo>
                  <a:cubicBezTo>
                    <a:pt x="2294" y="1920"/>
                    <a:pt x="1237" y="1515"/>
                    <a:pt x="349" y="88"/>
                  </a:cubicBezTo>
                  <a:cubicBezTo>
                    <a:pt x="328" y="31"/>
                    <a:pt x="275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1398875" y="3735825"/>
              <a:ext cx="440725" cy="286700"/>
            </a:xfrm>
            <a:custGeom>
              <a:avLst/>
              <a:gdLst/>
              <a:ahLst/>
              <a:cxnLst/>
              <a:rect l="l" t="t" r="r" b="b"/>
              <a:pathLst>
                <a:path w="17629" h="11468" extrusionOk="0">
                  <a:moveTo>
                    <a:pt x="16763" y="0"/>
                  </a:moveTo>
                  <a:lnTo>
                    <a:pt x="1" y="3463"/>
                  </a:lnTo>
                  <a:lnTo>
                    <a:pt x="619" y="11467"/>
                  </a:lnTo>
                  <a:lnTo>
                    <a:pt x="17629" y="11029"/>
                  </a:lnTo>
                  <a:lnTo>
                    <a:pt x="1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660825" y="3589100"/>
              <a:ext cx="896600" cy="763675"/>
            </a:xfrm>
            <a:custGeom>
              <a:avLst/>
              <a:gdLst/>
              <a:ahLst/>
              <a:cxnLst/>
              <a:rect l="l" t="t" r="r" b="b"/>
              <a:pathLst>
                <a:path w="35864" h="30547" extrusionOk="0">
                  <a:moveTo>
                    <a:pt x="33729" y="1"/>
                  </a:moveTo>
                  <a:cubicBezTo>
                    <a:pt x="33655" y="1"/>
                    <a:pt x="33579" y="8"/>
                    <a:pt x="33503" y="23"/>
                  </a:cubicBezTo>
                  <a:lnTo>
                    <a:pt x="1057" y="7038"/>
                  </a:lnTo>
                  <a:cubicBezTo>
                    <a:pt x="393" y="7173"/>
                    <a:pt x="0" y="7848"/>
                    <a:pt x="214" y="8500"/>
                  </a:cubicBezTo>
                  <a:lnTo>
                    <a:pt x="7083" y="29759"/>
                  </a:lnTo>
                  <a:cubicBezTo>
                    <a:pt x="7237" y="30234"/>
                    <a:pt x="7674" y="30546"/>
                    <a:pt x="8170" y="30546"/>
                  </a:cubicBezTo>
                  <a:cubicBezTo>
                    <a:pt x="8178" y="30546"/>
                    <a:pt x="8187" y="30546"/>
                    <a:pt x="8196" y="30546"/>
                  </a:cubicBezTo>
                  <a:lnTo>
                    <a:pt x="34739" y="29883"/>
                  </a:lnTo>
                  <a:cubicBezTo>
                    <a:pt x="35369" y="29872"/>
                    <a:pt x="35864" y="29343"/>
                    <a:pt x="35852" y="28702"/>
                  </a:cubicBezTo>
                  <a:lnTo>
                    <a:pt x="34863" y="1102"/>
                  </a:lnTo>
                  <a:cubicBezTo>
                    <a:pt x="34853" y="463"/>
                    <a:pt x="34328" y="1"/>
                    <a:pt x="33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654925" y="3602600"/>
              <a:ext cx="351075" cy="469100"/>
            </a:xfrm>
            <a:custGeom>
              <a:avLst/>
              <a:gdLst/>
              <a:ahLst/>
              <a:cxnLst/>
              <a:rect l="l" t="t" r="r" b="b"/>
              <a:pathLst>
                <a:path w="14043" h="18764" extrusionOk="0">
                  <a:moveTo>
                    <a:pt x="12592" y="0"/>
                  </a:moveTo>
                  <a:lnTo>
                    <a:pt x="1" y="4643"/>
                  </a:lnTo>
                  <a:lnTo>
                    <a:pt x="1057" y="18258"/>
                  </a:lnTo>
                  <a:lnTo>
                    <a:pt x="14042" y="18764"/>
                  </a:lnTo>
                  <a:lnTo>
                    <a:pt x="12592" y="0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1654925" y="3602600"/>
              <a:ext cx="351075" cy="469100"/>
            </a:xfrm>
            <a:custGeom>
              <a:avLst/>
              <a:gdLst/>
              <a:ahLst/>
              <a:cxnLst/>
              <a:rect l="l" t="t" r="r" b="b"/>
              <a:pathLst>
                <a:path w="14043" h="18764" extrusionOk="0">
                  <a:moveTo>
                    <a:pt x="12592" y="0"/>
                  </a:moveTo>
                  <a:lnTo>
                    <a:pt x="1" y="4643"/>
                  </a:lnTo>
                  <a:lnTo>
                    <a:pt x="1057" y="18258"/>
                  </a:lnTo>
                  <a:lnTo>
                    <a:pt x="14042" y="18764"/>
                  </a:lnTo>
                  <a:lnTo>
                    <a:pt x="125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1633275" y="3768425"/>
              <a:ext cx="45000" cy="251000"/>
            </a:xfrm>
            <a:custGeom>
              <a:avLst/>
              <a:gdLst/>
              <a:ahLst/>
              <a:cxnLst/>
              <a:rect l="l" t="t" r="r" b="b"/>
              <a:pathLst>
                <a:path w="1800" h="10040" extrusionOk="0">
                  <a:moveTo>
                    <a:pt x="1024" y="0"/>
                  </a:moveTo>
                  <a:lnTo>
                    <a:pt x="1" y="10040"/>
                  </a:lnTo>
                  <a:lnTo>
                    <a:pt x="1800" y="9893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934000" y="3884950"/>
              <a:ext cx="64100" cy="61500"/>
            </a:xfrm>
            <a:custGeom>
              <a:avLst/>
              <a:gdLst/>
              <a:ahLst/>
              <a:cxnLst/>
              <a:rect l="l" t="t" r="r" b="b"/>
              <a:pathLst>
                <a:path w="2564" h="2460" extrusionOk="0">
                  <a:moveTo>
                    <a:pt x="1287" y="0"/>
                  </a:moveTo>
                  <a:cubicBezTo>
                    <a:pt x="1252" y="0"/>
                    <a:pt x="1217" y="2"/>
                    <a:pt x="1181" y="5"/>
                  </a:cubicBezTo>
                  <a:cubicBezTo>
                    <a:pt x="507" y="61"/>
                    <a:pt x="1" y="657"/>
                    <a:pt x="57" y="1331"/>
                  </a:cubicBezTo>
                  <a:cubicBezTo>
                    <a:pt x="110" y="1972"/>
                    <a:pt x="650" y="2460"/>
                    <a:pt x="1281" y="2460"/>
                  </a:cubicBezTo>
                  <a:cubicBezTo>
                    <a:pt x="1315" y="2460"/>
                    <a:pt x="1349" y="2458"/>
                    <a:pt x="1384" y="2456"/>
                  </a:cubicBezTo>
                  <a:cubicBezTo>
                    <a:pt x="2058" y="2399"/>
                    <a:pt x="2564" y="1804"/>
                    <a:pt x="2508" y="1129"/>
                  </a:cubicBezTo>
                  <a:cubicBezTo>
                    <a:pt x="2465" y="489"/>
                    <a:pt x="1936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942150" y="3986650"/>
              <a:ext cx="64125" cy="61275"/>
            </a:xfrm>
            <a:custGeom>
              <a:avLst/>
              <a:gdLst/>
              <a:ahLst/>
              <a:cxnLst/>
              <a:rect l="l" t="t" r="r" b="b"/>
              <a:pathLst>
                <a:path w="2565" h="2451" extrusionOk="0">
                  <a:moveTo>
                    <a:pt x="1299" y="1"/>
                  </a:moveTo>
                  <a:cubicBezTo>
                    <a:pt x="1260" y="1"/>
                    <a:pt x="1221" y="3"/>
                    <a:pt x="1181" y="7"/>
                  </a:cubicBezTo>
                  <a:cubicBezTo>
                    <a:pt x="507" y="63"/>
                    <a:pt x="1" y="647"/>
                    <a:pt x="57" y="1322"/>
                  </a:cubicBezTo>
                  <a:cubicBezTo>
                    <a:pt x="110" y="1962"/>
                    <a:pt x="650" y="2450"/>
                    <a:pt x="1281" y="2450"/>
                  </a:cubicBezTo>
                  <a:cubicBezTo>
                    <a:pt x="1315" y="2450"/>
                    <a:pt x="1349" y="2449"/>
                    <a:pt x="1384" y="2446"/>
                  </a:cubicBezTo>
                  <a:cubicBezTo>
                    <a:pt x="2058" y="2390"/>
                    <a:pt x="2564" y="1805"/>
                    <a:pt x="2508" y="1131"/>
                  </a:cubicBezTo>
                  <a:cubicBezTo>
                    <a:pt x="2444" y="496"/>
                    <a:pt x="1923" y="1"/>
                    <a:pt x="1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034350" y="3844525"/>
              <a:ext cx="330825" cy="208450"/>
            </a:xfrm>
            <a:custGeom>
              <a:avLst/>
              <a:gdLst/>
              <a:ahLst/>
              <a:cxnLst/>
              <a:rect l="l" t="t" r="r" b="b"/>
              <a:pathLst>
                <a:path w="13233" h="8338" extrusionOk="0">
                  <a:moveTo>
                    <a:pt x="11451" y="0"/>
                  </a:moveTo>
                  <a:cubicBezTo>
                    <a:pt x="11423" y="0"/>
                    <a:pt x="11395" y="1"/>
                    <a:pt x="11366" y="3"/>
                  </a:cubicBezTo>
                  <a:lnTo>
                    <a:pt x="1271" y="801"/>
                  </a:lnTo>
                  <a:cubicBezTo>
                    <a:pt x="540" y="846"/>
                    <a:pt x="0" y="1498"/>
                    <a:pt x="56" y="2229"/>
                  </a:cubicBezTo>
                  <a:lnTo>
                    <a:pt x="427" y="7108"/>
                  </a:lnTo>
                  <a:cubicBezTo>
                    <a:pt x="481" y="7804"/>
                    <a:pt x="1076" y="8337"/>
                    <a:pt x="1764" y="8337"/>
                  </a:cubicBezTo>
                  <a:cubicBezTo>
                    <a:pt x="1798" y="8337"/>
                    <a:pt x="1832" y="8336"/>
                    <a:pt x="1867" y="8333"/>
                  </a:cubicBezTo>
                  <a:lnTo>
                    <a:pt x="11951" y="7547"/>
                  </a:lnTo>
                  <a:cubicBezTo>
                    <a:pt x="12682" y="7490"/>
                    <a:pt x="13233" y="6838"/>
                    <a:pt x="13176" y="6107"/>
                  </a:cubicBezTo>
                  <a:lnTo>
                    <a:pt x="12794" y="1228"/>
                  </a:lnTo>
                  <a:cubicBezTo>
                    <a:pt x="12740" y="526"/>
                    <a:pt x="12146" y="0"/>
                    <a:pt x="1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053175" y="3860175"/>
              <a:ext cx="293175" cy="177275"/>
            </a:xfrm>
            <a:custGeom>
              <a:avLst/>
              <a:gdLst/>
              <a:ahLst/>
              <a:cxnLst/>
              <a:rect l="l" t="t" r="r" b="b"/>
              <a:pathLst>
                <a:path w="11727" h="7091" extrusionOk="0">
                  <a:moveTo>
                    <a:pt x="10218" y="0"/>
                  </a:moveTo>
                  <a:cubicBezTo>
                    <a:pt x="10178" y="0"/>
                    <a:pt x="10137" y="2"/>
                    <a:pt x="10096" y="6"/>
                  </a:cubicBezTo>
                  <a:lnTo>
                    <a:pt x="1136" y="692"/>
                  </a:lnTo>
                  <a:cubicBezTo>
                    <a:pt x="495" y="748"/>
                    <a:pt x="1" y="1277"/>
                    <a:pt x="45" y="1918"/>
                  </a:cubicBezTo>
                  <a:lnTo>
                    <a:pt x="372" y="6044"/>
                  </a:lnTo>
                  <a:cubicBezTo>
                    <a:pt x="404" y="6641"/>
                    <a:pt x="940" y="7091"/>
                    <a:pt x="1563" y="7091"/>
                  </a:cubicBezTo>
                  <a:cubicBezTo>
                    <a:pt x="1586" y="7091"/>
                    <a:pt x="1608" y="7090"/>
                    <a:pt x="1631" y="7089"/>
                  </a:cubicBezTo>
                  <a:lnTo>
                    <a:pt x="10580" y="6392"/>
                  </a:lnTo>
                  <a:cubicBezTo>
                    <a:pt x="11232" y="6336"/>
                    <a:pt x="11726" y="5808"/>
                    <a:pt x="11681" y="5178"/>
                  </a:cubicBezTo>
                  <a:lnTo>
                    <a:pt x="11355" y="1041"/>
                  </a:lnTo>
                  <a:cubicBezTo>
                    <a:pt x="11313" y="451"/>
                    <a:pt x="10808" y="0"/>
                    <a:pt x="102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067800" y="3933650"/>
              <a:ext cx="267575" cy="29875"/>
            </a:xfrm>
            <a:custGeom>
              <a:avLst/>
              <a:gdLst/>
              <a:ahLst/>
              <a:cxnLst/>
              <a:rect l="l" t="t" r="r" b="b"/>
              <a:pathLst>
                <a:path w="10703" h="1195" extrusionOk="0">
                  <a:moveTo>
                    <a:pt x="10499" y="1"/>
                  </a:moveTo>
                  <a:cubicBezTo>
                    <a:pt x="10492" y="1"/>
                    <a:pt x="10485" y="1"/>
                    <a:pt x="10478" y="2"/>
                  </a:cubicBezTo>
                  <a:lnTo>
                    <a:pt x="202" y="800"/>
                  </a:lnTo>
                  <a:cubicBezTo>
                    <a:pt x="90" y="800"/>
                    <a:pt x="0" y="901"/>
                    <a:pt x="23" y="1014"/>
                  </a:cubicBezTo>
                  <a:cubicBezTo>
                    <a:pt x="23" y="1119"/>
                    <a:pt x="101" y="1194"/>
                    <a:pt x="204" y="1194"/>
                  </a:cubicBezTo>
                  <a:cubicBezTo>
                    <a:pt x="211" y="1194"/>
                    <a:pt x="218" y="1194"/>
                    <a:pt x="225" y="1193"/>
                  </a:cubicBezTo>
                  <a:lnTo>
                    <a:pt x="10501" y="395"/>
                  </a:lnTo>
                  <a:cubicBezTo>
                    <a:pt x="10613" y="373"/>
                    <a:pt x="10703" y="294"/>
                    <a:pt x="10680" y="182"/>
                  </a:cubicBezTo>
                  <a:cubicBezTo>
                    <a:pt x="10680" y="76"/>
                    <a:pt x="10602" y="1"/>
                    <a:pt x="104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1191175" y="3877750"/>
              <a:ext cx="14650" cy="58800"/>
            </a:xfrm>
            <a:custGeom>
              <a:avLst/>
              <a:gdLst/>
              <a:ahLst/>
              <a:cxnLst/>
              <a:rect l="l" t="t" r="r" b="b"/>
              <a:pathLst>
                <a:path w="586" h="2352" extrusionOk="0">
                  <a:moveTo>
                    <a:pt x="203" y="0"/>
                  </a:moveTo>
                  <a:cubicBezTo>
                    <a:pt x="91" y="0"/>
                    <a:pt x="1" y="102"/>
                    <a:pt x="23" y="214"/>
                  </a:cubicBezTo>
                  <a:lnTo>
                    <a:pt x="169" y="2170"/>
                  </a:lnTo>
                  <a:cubicBezTo>
                    <a:pt x="169" y="2275"/>
                    <a:pt x="258" y="2351"/>
                    <a:pt x="361" y="2351"/>
                  </a:cubicBezTo>
                  <a:cubicBezTo>
                    <a:pt x="369" y="2351"/>
                    <a:pt x="376" y="2351"/>
                    <a:pt x="383" y="2350"/>
                  </a:cubicBezTo>
                  <a:cubicBezTo>
                    <a:pt x="495" y="2350"/>
                    <a:pt x="585" y="2249"/>
                    <a:pt x="563" y="2137"/>
                  </a:cubicBezTo>
                  <a:lnTo>
                    <a:pt x="417" y="180"/>
                  </a:lnTo>
                  <a:cubicBezTo>
                    <a:pt x="417" y="68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775200" y="3689500"/>
              <a:ext cx="750475" cy="453625"/>
            </a:xfrm>
            <a:custGeom>
              <a:avLst/>
              <a:gdLst/>
              <a:ahLst/>
              <a:cxnLst/>
              <a:rect l="l" t="t" r="r" b="b"/>
              <a:pathLst>
                <a:path w="30019" h="18145" extrusionOk="0">
                  <a:moveTo>
                    <a:pt x="29729" y="1"/>
                  </a:moveTo>
                  <a:cubicBezTo>
                    <a:pt x="29705" y="1"/>
                    <a:pt x="29682" y="3"/>
                    <a:pt x="29658" y="9"/>
                  </a:cubicBezTo>
                  <a:lnTo>
                    <a:pt x="27151" y="852"/>
                  </a:lnTo>
                  <a:cubicBezTo>
                    <a:pt x="27061" y="886"/>
                    <a:pt x="26983" y="987"/>
                    <a:pt x="26983" y="1100"/>
                  </a:cubicBezTo>
                  <a:lnTo>
                    <a:pt x="27196" y="15906"/>
                  </a:lnTo>
                  <a:lnTo>
                    <a:pt x="5150" y="17626"/>
                  </a:lnTo>
                  <a:lnTo>
                    <a:pt x="540" y="3101"/>
                  </a:lnTo>
                  <a:cubicBezTo>
                    <a:pt x="503" y="2989"/>
                    <a:pt x="404" y="2924"/>
                    <a:pt x="288" y="2924"/>
                  </a:cubicBezTo>
                  <a:cubicBezTo>
                    <a:pt x="264" y="2924"/>
                    <a:pt x="239" y="2927"/>
                    <a:pt x="214" y="2932"/>
                  </a:cubicBezTo>
                  <a:cubicBezTo>
                    <a:pt x="79" y="2977"/>
                    <a:pt x="1" y="3112"/>
                    <a:pt x="46" y="3258"/>
                  </a:cubicBezTo>
                  <a:lnTo>
                    <a:pt x="4711" y="17963"/>
                  </a:lnTo>
                  <a:cubicBezTo>
                    <a:pt x="4753" y="18069"/>
                    <a:pt x="4855" y="18144"/>
                    <a:pt x="4960" y="18144"/>
                  </a:cubicBezTo>
                  <a:cubicBezTo>
                    <a:pt x="4967" y="18144"/>
                    <a:pt x="4974" y="18144"/>
                    <a:pt x="4981" y="18143"/>
                  </a:cubicBezTo>
                  <a:lnTo>
                    <a:pt x="27477" y="16401"/>
                  </a:lnTo>
                  <a:cubicBezTo>
                    <a:pt x="27623" y="16389"/>
                    <a:pt x="27713" y="16277"/>
                    <a:pt x="27702" y="16142"/>
                  </a:cubicBezTo>
                  <a:lnTo>
                    <a:pt x="27489" y="1280"/>
                  </a:lnTo>
                  <a:lnTo>
                    <a:pt x="29827" y="493"/>
                  </a:lnTo>
                  <a:cubicBezTo>
                    <a:pt x="29951" y="448"/>
                    <a:pt x="30018" y="302"/>
                    <a:pt x="29984" y="167"/>
                  </a:cubicBezTo>
                  <a:cubicBezTo>
                    <a:pt x="29947" y="64"/>
                    <a:pt x="29841" y="1"/>
                    <a:pt x="29729" y="1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963525" y="3626075"/>
              <a:ext cx="393775" cy="167375"/>
            </a:xfrm>
            <a:custGeom>
              <a:avLst/>
              <a:gdLst/>
              <a:ahLst/>
              <a:cxnLst/>
              <a:rect l="l" t="t" r="r" b="b"/>
              <a:pathLst>
                <a:path w="15751" h="6695" extrusionOk="0">
                  <a:moveTo>
                    <a:pt x="15450" y="0"/>
                  </a:moveTo>
                  <a:cubicBezTo>
                    <a:pt x="15362" y="0"/>
                    <a:pt x="15278" y="47"/>
                    <a:pt x="15234" y="129"/>
                  </a:cubicBezTo>
                  <a:lnTo>
                    <a:pt x="12322" y="5379"/>
                  </a:lnTo>
                  <a:lnTo>
                    <a:pt x="2192" y="6166"/>
                  </a:lnTo>
                  <a:lnTo>
                    <a:pt x="495" y="3772"/>
                  </a:lnTo>
                  <a:cubicBezTo>
                    <a:pt x="441" y="3704"/>
                    <a:pt x="366" y="3669"/>
                    <a:pt x="291" y="3669"/>
                  </a:cubicBezTo>
                  <a:cubicBezTo>
                    <a:pt x="241" y="3669"/>
                    <a:pt x="191" y="3684"/>
                    <a:pt x="146" y="3715"/>
                  </a:cubicBezTo>
                  <a:cubicBezTo>
                    <a:pt x="34" y="3783"/>
                    <a:pt x="0" y="3952"/>
                    <a:pt x="90" y="4064"/>
                  </a:cubicBezTo>
                  <a:lnTo>
                    <a:pt x="1866" y="6582"/>
                  </a:lnTo>
                  <a:cubicBezTo>
                    <a:pt x="1911" y="6672"/>
                    <a:pt x="2013" y="6695"/>
                    <a:pt x="2102" y="6695"/>
                  </a:cubicBezTo>
                  <a:lnTo>
                    <a:pt x="12513" y="5897"/>
                  </a:lnTo>
                  <a:cubicBezTo>
                    <a:pt x="12592" y="5897"/>
                    <a:pt x="12670" y="5840"/>
                    <a:pt x="12715" y="5739"/>
                  </a:cubicBezTo>
                  <a:lnTo>
                    <a:pt x="15683" y="388"/>
                  </a:lnTo>
                  <a:cubicBezTo>
                    <a:pt x="15751" y="264"/>
                    <a:pt x="15717" y="107"/>
                    <a:pt x="15582" y="39"/>
                  </a:cubicBezTo>
                  <a:cubicBezTo>
                    <a:pt x="15540" y="13"/>
                    <a:pt x="15494" y="0"/>
                    <a:pt x="15450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911525" y="4166100"/>
              <a:ext cx="195075" cy="27325"/>
            </a:xfrm>
            <a:custGeom>
              <a:avLst/>
              <a:gdLst/>
              <a:ahLst/>
              <a:cxnLst/>
              <a:rect l="l" t="t" r="r" b="b"/>
              <a:pathLst>
                <a:path w="7803" h="1093" extrusionOk="0">
                  <a:moveTo>
                    <a:pt x="7529" y="0"/>
                  </a:moveTo>
                  <a:cubicBezTo>
                    <a:pt x="7523" y="0"/>
                    <a:pt x="7517" y="1"/>
                    <a:pt x="7510" y="1"/>
                  </a:cubicBezTo>
                  <a:lnTo>
                    <a:pt x="259" y="563"/>
                  </a:lnTo>
                  <a:cubicBezTo>
                    <a:pt x="113" y="586"/>
                    <a:pt x="0" y="709"/>
                    <a:pt x="12" y="844"/>
                  </a:cubicBezTo>
                  <a:cubicBezTo>
                    <a:pt x="33" y="984"/>
                    <a:pt x="146" y="1092"/>
                    <a:pt x="274" y="1092"/>
                  </a:cubicBezTo>
                  <a:cubicBezTo>
                    <a:pt x="280" y="1092"/>
                    <a:pt x="286" y="1092"/>
                    <a:pt x="293" y="1092"/>
                  </a:cubicBezTo>
                  <a:lnTo>
                    <a:pt x="7555" y="530"/>
                  </a:lnTo>
                  <a:cubicBezTo>
                    <a:pt x="7690" y="507"/>
                    <a:pt x="7803" y="383"/>
                    <a:pt x="7791" y="248"/>
                  </a:cubicBezTo>
                  <a:cubicBezTo>
                    <a:pt x="7781" y="109"/>
                    <a:pt x="7657" y="0"/>
                    <a:pt x="7529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914600" y="4205725"/>
              <a:ext cx="195100" cy="27325"/>
            </a:xfrm>
            <a:custGeom>
              <a:avLst/>
              <a:gdLst/>
              <a:ahLst/>
              <a:cxnLst/>
              <a:rect l="l" t="t" r="r" b="b"/>
              <a:pathLst>
                <a:path w="7804" h="1093" extrusionOk="0">
                  <a:moveTo>
                    <a:pt x="7531" y="1"/>
                  </a:moveTo>
                  <a:cubicBezTo>
                    <a:pt x="7524" y="1"/>
                    <a:pt x="7518" y="1"/>
                    <a:pt x="7511" y="1"/>
                  </a:cubicBezTo>
                  <a:lnTo>
                    <a:pt x="260" y="563"/>
                  </a:lnTo>
                  <a:cubicBezTo>
                    <a:pt x="113" y="586"/>
                    <a:pt x="1" y="710"/>
                    <a:pt x="23" y="845"/>
                  </a:cubicBezTo>
                  <a:cubicBezTo>
                    <a:pt x="34" y="984"/>
                    <a:pt x="147" y="1093"/>
                    <a:pt x="284" y="1093"/>
                  </a:cubicBezTo>
                  <a:cubicBezTo>
                    <a:pt x="291" y="1093"/>
                    <a:pt x="298" y="1092"/>
                    <a:pt x="305" y="1092"/>
                  </a:cubicBezTo>
                  <a:lnTo>
                    <a:pt x="7556" y="530"/>
                  </a:lnTo>
                  <a:cubicBezTo>
                    <a:pt x="7691" y="530"/>
                    <a:pt x="7803" y="384"/>
                    <a:pt x="7792" y="249"/>
                  </a:cubicBezTo>
                  <a:cubicBezTo>
                    <a:pt x="7781" y="109"/>
                    <a:pt x="7668" y="1"/>
                    <a:pt x="7531" y="1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917425" y="4245925"/>
              <a:ext cx="195075" cy="27100"/>
            </a:xfrm>
            <a:custGeom>
              <a:avLst/>
              <a:gdLst/>
              <a:ahLst/>
              <a:cxnLst/>
              <a:rect l="l" t="t" r="r" b="b"/>
              <a:pathLst>
                <a:path w="7803" h="1084" extrusionOk="0">
                  <a:moveTo>
                    <a:pt x="7531" y="0"/>
                  </a:moveTo>
                  <a:cubicBezTo>
                    <a:pt x="7524" y="0"/>
                    <a:pt x="7517" y="0"/>
                    <a:pt x="7510" y="1"/>
                  </a:cubicBezTo>
                  <a:lnTo>
                    <a:pt x="259" y="563"/>
                  </a:lnTo>
                  <a:cubicBezTo>
                    <a:pt x="113" y="574"/>
                    <a:pt x="0" y="709"/>
                    <a:pt x="23" y="844"/>
                  </a:cubicBezTo>
                  <a:cubicBezTo>
                    <a:pt x="33" y="978"/>
                    <a:pt x="137" y="1083"/>
                    <a:pt x="267" y="1083"/>
                  </a:cubicBezTo>
                  <a:cubicBezTo>
                    <a:pt x="279" y="1083"/>
                    <a:pt x="291" y="1082"/>
                    <a:pt x="304" y="1080"/>
                  </a:cubicBezTo>
                  <a:lnTo>
                    <a:pt x="7555" y="518"/>
                  </a:lnTo>
                  <a:cubicBezTo>
                    <a:pt x="7690" y="507"/>
                    <a:pt x="7803" y="394"/>
                    <a:pt x="7791" y="237"/>
                  </a:cubicBezTo>
                  <a:cubicBezTo>
                    <a:pt x="7781" y="108"/>
                    <a:pt x="7668" y="0"/>
                    <a:pt x="7531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699325" y="3617400"/>
              <a:ext cx="833075" cy="715425"/>
            </a:xfrm>
            <a:custGeom>
              <a:avLst/>
              <a:gdLst/>
              <a:ahLst/>
              <a:cxnLst/>
              <a:rect l="l" t="t" r="r" b="b"/>
              <a:pathLst>
                <a:path w="33323" h="28617" extrusionOk="0">
                  <a:moveTo>
                    <a:pt x="31751" y="1"/>
                  </a:moveTo>
                  <a:cubicBezTo>
                    <a:pt x="31732" y="1"/>
                    <a:pt x="31712" y="2"/>
                    <a:pt x="31693" y="4"/>
                  </a:cubicBezTo>
                  <a:cubicBezTo>
                    <a:pt x="31389" y="26"/>
                    <a:pt x="31164" y="296"/>
                    <a:pt x="31176" y="611"/>
                  </a:cubicBezTo>
                  <a:cubicBezTo>
                    <a:pt x="31187" y="907"/>
                    <a:pt x="31455" y="1129"/>
                    <a:pt x="31760" y="1129"/>
                  </a:cubicBezTo>
                  <a:cubicBezTo>
                    <a:pt x="31768" y="1129"/>
                    <a:pt x="31775" y="1128"/>
                    <a:pt x="31783" y="1128"/>
                  </a:cubicBezTo>
                  <a:cubicBezTo>
                    <a:pt x="32086" y="1094"/>
                    <a:pt x="32311" y="836"/>
                    <a:pt x="32300" y="521"/>
                  </a:cubicBezTo>
                  <a:cubicBezTo>
                    <a:pt x="32268" y="217"/>
                    <a:pt x="32021" y="1"/>
                    <a:pt x="31751" y="1"/>
                  </a:cubicBezTo>
                  <a:close/>
                  <a:moveTo>
                    <a:pt x="580" y="6860"/>
                  </a:moveTo>
                  <a:cubicBezTo>
                    <a:pt x="567" y="6860"/>
                    <a:pt x="553" y="6861"/>
                    <a:pt x="540" y="6862"/>
                  </a:cubicBezTo>
                  <a:cubicBezTo>
                    <a:pt x="225" y="6884"/>
                    <a:pt x="0" y="7154"/>
                    <a:pt x="23" y="7458"/>
                  </a:cubicBezTo>
                  <a:cubicBezTo>
                    <a:pt x="45" y="7765"/>
                    <a:pt x="302" y="7986"/>
                    <a:pt x="597" y="7986"/>
                  </a:cubicBezTo>
                  <a:cubicBezTo>
                    <a:pt x="604" y="7986"/>
                    <a:pt x="611" y="7986"/>
                    <a:pt x="619" y="7986"/>
                  </a:cubicBezTo>
                  <a:cubicBezTo>
                    <a:pt x="933" y="7952"/>
                    <a:pt x="1158" y="7683"/>
                    <a:pt x="1147" y="7379"/>
                  </a:cubicBezTo>
                  <a:cubicBezTo>
                    <a:pt x="1115" y="7089"/>
                    <a:pt x="867" y="6860"/>
                    <a:pt x="580" y="6860"/>
                  </a:cubicBezTo>
                  <a:close/>
                  <a:moveTo>
                    <a:pt x="32715" y="26671"/>
                  </a:moveTo>
                  <a:cubicBezTo>
                    <a:pt x="32708" y="26671"/>
                    <a:pt x="32701" y="26671"/>
                    <a:pt x="32693" y="26671"/>
                  </a:cubicBezTo>
                  <a:cubicBezTo>
                    <a:pt x="32379" y="26705"/>
                    <a:pt x="32142" y="26963"/>
                    <a:pt x="32176" y="27278"/>
                  </a:cubicBezTo>
                  <a:cubicBezTo>
                    <a:pt x="32197" y="27573"/>
                    <a:pt x="32435" y="27798"/>
                    <a:pt x="32714" y="27798"/>
                  </a:cubicBezTo>
                  <a:cubicBezTo>
                    <a:pt x="32733" y="27798"/>
                    <a:pt x="32753" y="27797"/>
                    <a:pt x="32772" y="27795"/>
                  </a:cubicBezTo>
                  <a:cubicBezTo>
                    <a:pt x="33087" y="27773"/>
                    <a:pt x="33323" y="27503"/>
                    <a:pt x="33300" y="27199"/>
                  </a:cubicBezTo>
                  <a:cubicBezTo>
                    <a:pt x="33268" y="26892"/>
                    <a:pt x="33010" y="26671"/>
                    <a:pt x="32715" y="26671"/>
                  </a:cubicBezTo>
                  <a:close/>
                  <a:moveTo>
                    <a:pt x="7078" y="27488"/>
                  </a:moveTo>
                  <a:cubicBezTo>
                    <a:pt x="7057" y="27488"/>
                    <a:pt x="7036" y="27489"/>
                    <a:pt x="7016" y="27492"/>
                  </a:cubicBezTo>
                  <a:cubicBezTo>
                    <a:pt x="6712" y="27514"/>
                    <a:pt x="6487" y="27784"/>
                    <a:pt x="6498" y="28099"/>
                  </a:cubicBezTo>
                  <a:cubicBezTo>
                    <a:pt x="6520" y="28395"/>
                    <a:pt x="6778" y="28616"/>
                    <a:pt x="7083" y="28616"/>
                  </a:cubicBezTo>
                  <a:cubicBezTo>
                    <a:pt x="7090" y="28616"/>
                    <a:pt x="7098" y="28616"/>
                    <a:pt x="7105" y="28616"/>
                  </a:cubicBezTo>
                  <a:cubicBezTo>
                    <a:pt x="7409" y="28582"/>
                    <a:pt x="7634" y="28324"/>
                    <a:pt x="7623" y="28009"/>
                  </a:cubicBezTo>
                  <a:cubicBezTo>
                    <a:pt x="7591" y="27704"/>
                    <a:pt x="7364" y="27488"/>
                    <a:pt x="7078" y="27488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794875" y="4664550"/>
              <a:ext cx="134375" cy="144775"/>
            </a:xfrm>
            <a:custGeom>
              <a:avLst/>
              <a:gdLst/>
              <a:ahLst/>
              <a:cxnLst/>
              <a:rect l="l" t="t" r="r" b="b"/>
              <a:pathLst>
                <a:path w="5375" h="5791" extrusionOk="0">
                  <a:moveTo>
                    <a:pt x="1741" y="0"/>
                  </a:moveTo>
                  <a:cubicBezTo>
                    <a:pt x="1481" y="0"/>
                    <a:pt x="1246" y="169"/>
                    <a:pt x="1170" y="434"/>
                  </a:cubicBezTo>
                  <a:lnTo>
                    <a:pt x="91" y="4380"/>
                  </a:lnTo>
                  <a:cubicBezTo>
                    <a:pt x="1" y="4707"/>
                    <a:pt x="192" y="5021"/>
                    <a:pt x="507" y="5111"/>
                  </a:cubicBezTo>
                  <a:lnTo>
                    <a:pt x="3149" y="5775"/>
                  </a:lnTo>
                  <a:cubicBezTo>
                    <a:pt x="3196" y="5785"/>
                    <a:pt x="3243" y="5790"/>
                    <a:pt x="3289" y="5790"/>
                  </a:cubicBezTo>
                  <a:cubicBezTo>
                    <a:pt x="3538" y="5790"/>
                    <a:pt x="3760" y="5641"/>
                    <a:pt x="3846" y="5404"/>
                  </a:cubicBezTo>
                  <a:lnTo>
                    <a:pt x="5251" y="1536"/>
                  </a:lnTo>
                  <a:cubicBezTo>
                    <a:pt x="5375" y="1221"/>
                    <a:pt x="5195" y="862"/>
                    <a:pt x="4857" y="783"/>
                  </a:cubicBezTo>
                  <a:lnTo>
                    <a:pt x="1889" y="18"/>
                  </a:lnTo>
                  <a:cubicBezTo>
                    <a:pt x="1840" y="6"/>
                    <a:pt x="1790" y="0"/>
                    <a:pt x="1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310625" y="4338975"/>
              <a:ext cx="110200" cy="33475"/>
            </a:xfrm>
            <a:custGeom>
              <a:avLst/>
              <a:gdLst/>
              <a:ahLst/>
              <a:cxnLst/>
              <a:rect l="l" t="t" r="r" b="b"/>
              <a:pathLst>
                <a:path w="4408" h="1339" extrusionOk="0">
                  <a:moveTo>
                    <a:pt x="4408" y="0"/>
                  </a:moveTo>
                  <a:lnTo>
                    <a:pt x="1" y="113"/>
                  </a:lnTo>
                  <a:lnTo>
                    <a:pt x="776" y="1338"/>
                  </a:lnTo>
                  <a:lnTo>
                    <a:pt x="44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1119225" y="4344025"/>
              <a:ext cx="99525" cy="35150"/>
            </a:xfrm>
            <a:custGeom>
              <a:avLst/>
              <a:gdLst/>
              <a:ahLst/>
              <a:cxnLst/>
              <a:rect l="l" t="t" r="r" b="b"/>
              <a:pathLst>
                <a:path w="3981" h="1406" extrusionOk="0">
                  <a:moveTo>
                    <a:pt x="3980" y="1"/>
                  </a:moveTo>
                  <a:lnTo>
                    <a:pt x="0" y="102"/>
                  </a:lnTo>
                  <a:lnTo>
                    <a:pt x="214" y="1406"/>
                  </a:lnTo>
                  <a:lnTo>
                    <a:pt x="3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924725" y="4348800"/>
              <a:ext cx="106000" cy="43325"/>
            </a:xfrm>
            <a:custGeom>
              <a:avLst/>
              <a:gdLst/>
              <a:ahLst/>
              <a:cxnLst/>
              <a:rect l="l" t="t" r="r" b="b"/>
              <a:pathLst>
                <a:path w="4240" h="1733" extrusionOk="0">
                  <a:moveTo>
                    <a:pt x="4239" y="1"/>
                  </a:moveTo>
                  <a:lnTo>
                    <a:pt x="1" y="102"/>
                  </a:lnTo>
                  <a:lnTo>
                    <a:pt x="3654" y="1732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809775" y="4792875"/>
              <a:ext cx="66350" cy="36575"/>
            </a:xfrm>
            <a:custGeom>
              <a:avLst/>
              <a:gdLst/>
              <a:ahLst/>
              <a:cxnLst/>
              <a:rect l="l" t="t" r="r" b="b"/>
              <a:pathLst>
                <a:path w="2654" h="1463" extrusionOk="0">
                  <a:moveTo>
                    <a:pt x="1" y="1"/>
                  </a:moveTo>
                  <a:lnTo>
                    <a:pt x="2384" y="1462"/>
                  </a:lnTo>
                  <a:lnTo>
                    <a:pt x="2654" y="6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1190625" y="4806925"/>
              <a:ext cx="73650" cy="27850"/>
            </a:xfrm>
            <a:custGeom>
              <a:avLst/>
              <a:gdLst/>
              <a:ahLst/>
              <a:cxnLst/>
              <a:rect l="l" t="t" r="r" b="b"/>
              <a:pathLst>
                <a:path w="2946" h="1114" extrusionOk="0">
                  <a:moveTo>
                    <a:pt x="2946" y="1"/>
                  </a:moveTo>
                  <a:lnTo>
                    <a:pt x="0" y="214"/>
                  </a:lnTo>
                  <a:lnTo>
                    <a:pt x="135" y="1114"/>
                  </a:lnTo>
                  <a:lnTo>
                    <a:pt x="2946" y="1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158000" y="4675600"/>
              <a:ext cx="117250" cy="136450"/>
            </a:xfrm>
            <a:custGeom>
              <a:avLst/>
              <a:gdLst/>
              <a:ahLst/>
              <a:cxnLst/>
              <a:rect l="l" t="t" r="r" b="b"/>
              <a:pathLst>
                <a:path w="4690" h="5458" extrusionOk="0">
                  <a:moveTo>
                    <a:pt x="3692" y="1"/>
                  </a:moveTo>
                  <a:cubicBezTo>
                    <a:pt x="3672" y="1"/>
                    <a:pt x="3652" y="2"/>
                    <a:pt x="3632" y="4"/>
                  </a:cubicBezTo>
                  <a:lnTo>
                    <a:pt x="586" y="240"/>
                  </a:lnTo>
                  <a:cubicBezTo>
                    <a:pt x="237" y="273"/>
                    <a:pt x="1" y="588"/>
                    <a:pt x="68" y="926"/>
                  </a:cubicBezTo>
                  <a:lnTo>
                    <a:pt x="788" y="4973"/>
                  </a:lnTo>
                  <a:cubicBezTo>
                    <a:pt x="841" y="5261"/>
                    <a:pt x="1077" y="5458"/>
                    <a:pt x="1360" y="5458"/>
                  </a:cubicBezTo>
                  <a:cubicBezTo>
                    <a:pt x="1376" y="5458"/>
                    <a:pt x="1391" y="5457"/>
                    <a:pt x="1406" y="5456"/>
                  </a:cubicBezTo>
                  <a:lnTo>
                    <a:pt x="4116" y="5254"/>
                  </a:lnTo>
                  <a:cubicBezTo>
                    <a:pt x="4453" y="5231"/>
                    <a:pt x="4689" y="4928"/>
                    <a:pt x="4667" y="4613"/>
                  </a:cubicBezTo>
                  <a:lnTo>
                    <a:pt x="4273" y="532"/>
                  </a:lnTo>
                  <a:cubicBezTo>
                    <a:pt x="4241" y="237"/>
                    <a:pt x="3992" y="1"/>
                    <a:pt x="3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1530425" y="4732175"/>
              <a:ext cx="63250" cy="39650"/>
            </a:xfrm>
            <a:custGeom>
              <a:avLst/>
              <a:gdLst/>
              <a:ahLst/>
              <a:cxnLst/>
              <a:rect l="l" t="t" r="r" b="b"/>
              <a:pathLst>
                <a:path w="2530" h="1586" extrusionOk="0">
                  <a:moveTo>
                    <a:pt x="2530" y="0"/>
                  </a:moveTo>
                  <a:lnTo>
                    <a:pt x="0" y="1068"/>
                  </a:lnTo>
                  <a:lnTo>
                    <a:pt x="259" y="1586"/>
                  </a:lnTo>
                  <a:lnTo>
                    <a:pt x="2530" y="0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28"/>
          <p:cNvGrpSpPr/>
          <p:nvPr/>
        </p:nvGrpSpPr>
        <p:grpSpPr>
          <a:xfrm rot="1086812">
            <a:off x="7682544" y="4098383"/>
            <a:ext cx="1081472" cy="1412749"/>
            <a:chOff x="4062275" y="5769925"/>
            <a:chExt cx="999200" cy="1305275"/>
          </a:xfrm>
        </p:grpSpPr>
        <p:sp>
          <p:nvSpPr>
            <p:cNvPr id="759" name="Google Shape;759;p28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7873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8"/>
          <p:cNvSpPr txBox="1">
            <a:spLocks noGrp="1"/>
          </p:cNvSpPr>
          <p:nvPr>
            <p:ph type="ctrTitle"/>
          </p:nvPr>
        </p:nvSpPr>
        <p:spPr>
          <a:xfrm>
            <a:off x="3205905" y="2064301"/>
            <a:ext cx="53610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ontserrat ExtraBold"/>
                <a:sym typeface="Montserrat ExtraBold"/>
              </a:rPr>
              <a:t>When can we go?</a:t>
            </a:r>
            <a:endParaRPr dirty="0"/>
          </a:p>
        </p:txBody>
      </p:sp>
      <p:sp>
        <p:nvSpPr>
          <p:cNvPr id="695" name="Google Shape;695;p28"/>
          <p:cNvSpPr/>
          <p:nvPr/>
        </p:nvSpPr>
        <p:spPr>
          <a:xfrm>
            <a:off x="2344425" y="7682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28"/>
          <p:cNvGrpSpPr/>
          <p:nvPr/>
        </p:nvGrpSpPr>
        <p:grpSpPr>
          <a:xfrm>
            <a:off x="6547825" y="396713"/>
            <a:ext cx="285575" cy="285575"/>
            <a:chOff x="5719425" y="7613975"/>
            <a:chExt cx="285575" cy="285575"/>
          </a:xfrm>
        </p:grpSpPr>
        <p:sp>
          <p:nvSpPr>
            <p:cNvPr id="697" name="Google Shape;697;p28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28"/>
          <p:cNvGrpSpPr/>
          <p:nvPr/>
        </p:nvGrpSpPr>
        <p:grpSpPr>
          <a:xfrm>
            <a:off x="7959625" y="3430788"/>
            <a:ext cx="212225" cy="212525"/>
            <a:chOff x="5462525" y="6910750"/>
            <a:chExt cx="212225" cy="212525"/>
          </a:xfrm>
        </p:grpSpPr>
        <p:sp>
          <p:nvSpPr>
            <p:cNvPr id="706" name="Google Shape;706;p28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8"/>
          <p:cNvSpPr/>
          <p:nvPr/>
        </p:nvSpPr>
        <p:spPr>
          <a:xfrm>
            <a:off x="4676350" y="4051300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8"/>
          <p:cNvSpPr/>
          <p:nvPr/>
        </p:nvSpPr>
        <p:spPr>
          <a:xfrm>
            <a:off x="1818675" y="2053734"/>
            <a:ext cx="285578" cy="290651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28"/>
          <p:cNvGrpSpPr/>
          <p:nvPr/>
        </p:nvGrpSpPr>
        <p:grpSpPr>
          <a:xfrm rot="-230852">
            <a:off x="-183737" y="1866976"/>
            <a:ext cx="3049120" cy="4603370"/>
            <a:chOff x="660825" y="3244525"/>
            <a:chExt cx="1345175" cy="2030950"/>
          </a:xfrm>
        </p:grpSpPr>
        <p:sp>
          <p:nvSpPr>
            <p:cNvPr id="717" name="Google Shape;717;p28"/>
            <p:cNvSpPr/>
            <p:nvPr/>
          </p:nvSpPr>
          <p:spPr>
            <a:xfrm>
              <a:off x="1282250" y="4272650"/>
              <a:ext cx="504250" cy="902225"/>
            </a:xfrm>
            <a:custGeom>
              <a:avLst/>
              <a:gdLst/>
              <a:ahLst/>
              <a:cxnLst/>
              <a:rect l="l" t="t" r="r" b="b"/>
              <a:pathLst>
                <a:path w="20170" h="36089" extrusionOk="0">
                  <a:moveTo>
                    <a:pt x="4385" y="0"/>
                  </a:moveTo>
                  <a:lnTo>
                    <a:pt x="0" y="315"/>
                  </a:lnTo>
                  <a:lnTo>
                    <a:pt x="18550" y="36088"/>
                  </a:lnTo>
                  <a:lnTo>
                    <a:pt x="20169" y="35964"/>
                  </a:lnTo>
                  <a:lnTo>
                    <a:pt x="43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1460425" y="4609875"/>
              <a:ext cx="146475" cy="149000"/>
            </a:xfrm>
            <a:custGeom>
              <a:avLst/>
              <a:gdLst/>
              <a:ahLst/>
              <a:cxnLst/>
              <a:rect l="l" t="t" r="r" b="b"/>
              <a:pathLst>
                <a:path w="5859" h="5960" extrusionOk="0">
                  <a:moveTo>
                    <a:pt x="3488" y="1"/>
                  </a:moveTo>
                  <a:cubicBezTo>
                    <a:pt x="3412" y="1"/>
                    <a:pt x="3335" y="16"/>
                    <a:pt x="3261" y="47"/>
                  </a:cubicBezTo>
                  <a:lnTo>
                    <a:pt x="451" y="1239"/>
                  </a:lnTo>
                  <a:cubicBezTo>
                    <a:pt x="125" y="1385"/>
                    <a:pt x="1" y="1756"/>
                    <a:pt x="169" y="2071"/>
                  </a:cubicBezTo>
                  <a:lnTo>
                    <a:pt x="2148" y="5668"/>
                  </a:lnTo>
                  <a:cubicBezTo>
                    <a:pt x="2256" y="5850"/>
                    <a:pt x="2455" y="5959"/>
                    <a:pt x="2664" y="5959"/>
                  </a:cubicBezTo>
                  <a:cubicBezTo>
                    <a:pt x="2739" y="5959"/>
                    <a:pt x="2816" y="5945"/>
                    <a:pt x="2890" y="5915"/>
                  </a:cubicBezTo>
                  <a:lnTo>
                    <a:pt x="5408" y="4870"/>
                  </a:lnTo>
                  <a:cubicBezTo>
                    <a:pt x="5723" y="4735"/>
                    <a:pt x="5858" y="4375"/>
                    <a:pt x="5723" y="4083"/>
                  </a:cubicBezTo>
                  <a:lnTo>
                    <a:pt x="4037" y="339"/>
                  </a:lnTo>
                  <a:cubicBezTo>
                    <a:pt x="3928" y="129"/>
                    <a:pt x="3712" y="1"/>
                    <a:pt x="34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1109100" y="4279375"/>
              <a:ext cx="201000" cy="996100"/>
            </a:xfrm>
            <a:custGeom>
              <a:avLst/>
              <a:gdLst/>
              <a:ahLst/>
              <a:cxnLst/>
              <a:rect l="l" t="t" r="r" b="b"/>
              <a:pathLst>
                <a:path w="8040" h="39844" extrusionOk="0">
                  <a:moveTo>
                    <a:pt x="1" y="1"/>
                  </a:moveTo>
                  <a:lnTo>
                    <a:pt x="6094" y="39844"/>
                  </a:lnTo>
                  <a:lnTo>
                    <a:pt x="8039" y="39732"/>
                  </a:lnTo>
                  <a:lnTo>
                    <a:pt x="4239" y="11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86675" y="4298225"/>
              <a:ext cx="360900" cy="959000"/>
            </a:xfrm>
            <a:custGeom>
              <a:avLst/>
              <a:gdLst/>
              <a:ahLst/>
              <a:cxnLst/>
              <a:rect l="l" t="t" r="r" b="b"/>
              <a:pathLst>
                <a:path w="14436" h="38360" extrusionOk="0">
                  <a:moveTo>
                    <a:pt x="14436" y="0"/>
                  </a:moveTo>
                  <a:lnTo>
                    <a:pt x="10062" y="382"/>
                  </a:lnTo>
                  <a:lnTo>
                    <a:pt x="0" y="38359"/>
                  </a:lnTo>
                  <a:lnTo>
                    <a:pt x="1619" y="38224"/>
                  </a:lnTo>
                  <a:lnTo>
                    <a:pt x="14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739500" y="3465900"/>
              <a:ext cx="231625" cy="205225"/>
            </a:xfrm>
            <a:custGeom>
              <a:avLst/>
              <a:gdLst/>
              <a:ahLst/>
              <a:cxnLst/>
              <a:rect l="l" t="t" r="r" b="b"/>
              <a:pathLst>
                <a:path w="9265" h="8209" extrusionOk="0">
                  <a:moveTo>
                    <a:pt x="4625" y="0"/>
                  </a:moveTo>
                  <a:cubicBezTo>
                    <a:pt x="3756" y="0"/>
                    <a:pt x="2880" y="276"/>
                    <a:pt x="2137" y="848"/>
                  </a:cubicBezTo>
                  <a:cubicBezTo>
                    <a:pt x="338" y="2230"/>
                    <a:pt x="1" y="4805"/>
                    <a:pt x="1372" y="6604"/>
                  </a:cubicBezTo>
                  <a:cubicBezTo>
                    <a:pt x="2182" y="7656"/>
                    <a:pt x="3399" y="8208"/>
                    <a:pt x="4630" y="8208"/>
                  </a:cubicBezTo>
                  <a:cubicBezTo>
                    <a:pt x="5502" y="8208"/>
                    <a:pt x="6382" y="7931"/>
                    <a:pt x="7129" y="7357"/>
                  </a:cubicBezTo>
                  <a:cubicBezTo>
                    <a:pt x="8927" y="5985"/>
                    <a:pt x="9265" y="3411"/>
                    <a:pt x="7893" y="1612"/>
                  </a:cubicBezTo>
                  <a:cubicBezTo>
                    <a:pt x="7082" y="556"/>
                    <a:pt x="5860" y="0"/>
                    <a:pt x="4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661100" y="3374650"/>
              <a:ext cx="388725" cy="387900"/>
            </a:xfrm>
            <a:custGeom>
              <a:avLst/>
              <a:gdLst/>
              <a:ahLst/>
              <a:cxnLst/>
              <a:rect l="l" t="t" r="r" b="b"/>
              <a:pathLst>
                <a:path w="15549" h="15516" extrusionOk="0">
                  <a:moveTo>
                    <a:pt x="7317" y="1214"/>
                  </a:moveTo>
                  <a:cubicBezTo>
                    <a:pt x="7329" y="1214"/>
                    <a:pt x="7341" y="1214"/>
                    <a:pt x="7353" y="1215"/>
                  </a:cubicBezTo>
                  <a:lnTo>
                    <a:pt x="8275" y="1215"/>
                  </a:lnTo>
                  <a:cubicBezTo>
                    <a:pt x="8837" y="1215"/>
                    <a:pt x="9264" y="1721"/>
                    <a:pt x="9152" y="2260"/>
                  </a:cubicBezTo>
                  <a:lnTo>
                    <a:pt x="8668" y="4655"/>
                  </a:lnTo>
                  <a:cubicBezTo>
                    <a:pt x="8592" y="5046"/>
                    <a:pt x="8243" y="5353"/>
                    <a:pt x="7844" y="5353"/>
                  </a:cubicBezTo>
                  <a:cubicBezTo>
                    <a:pt x="7831" y="5353"/>
                    <a:pt x="7817" y="5353"/>
                    <a:pt x="7803" y="5352"/>
                  </a:cubicBezTo>
                  <a:cubicBezTo>
                    <a:pt x="7375" y="5352"/>
                    <a:pt x="7016" y="5060"/>
                    <a:pt x="6948" y="4644"/>
                  </a:cubicBezTo>
                  <a:lnTo>
                    <a:pt x="6476" y="2249"/>
                  </a:lnTo>
                  <a:cubicBezTo>
                    <a:pt x="6388" y="1710"/>
                    <a:pt x="6774" y="1214"/>
                    <a:pt x="7317" y="1214"/>
                  </a:cubicBezTo>
                  <a:close/>
                  <a:moveTo>
                    <a:pt x="4146" y="2531"/>
                  </a:moveTo>
                  <a:cubicBezTo>
                    <a:pt x="4426" y="2531"/>
                    <a:pt x="4704" y="2666"/>
                    <a:pt x="4879" y="2924"/>
                  </a:cubicBezTo>
                  <a:lnTo>
                    <a:pt x="6229" y="4947"/>
                  </a:lnTo>
                  <a:cubicBezTo>
                    <a:pt x="6453" y="5296"/>
                    <a:pt x="6408" y="5768"/>
                    <a:pt x="6116" y="6060"/>
                  </a:cubicBezTo>
                  <a:cubicBezTo>
                    <a:pt x="5950" y="6226"/>
                    <a:pt x="5725" y="6313"/>
                    <a:pt x="5499" y="6313"/>
                  </a:cubicBezTo>
                  <a:cubicBezTo>
                    <a:pt x="5327" y="6313"/>
                    <a:pt x="5153" y="6263"/>
                    <a:pt x="5003" y="6161"/>
                  </a:cubicBezTo>
                  <a:lnTo>
                    <a:pt x="2991" y="4790"/>
                  </a:lnTo>
                  <a:cubicBezTo>
                    <a:pt x="2530" y="4486"/>
                    <a:pt x="2474" y="3834"/>
                    <a:pt x="2867" y="3441"/>
                  </a:cubicBezTo>
                  <a:lnTo>
                    <a:pt x="3530" y="2789"/>
                  </a:lnTo>
                  <a:cubicBezTo>
                    <a:pt x="3704" y="2615"/>
                    <a:pt x="3926" y="2531"/>
                    <a:pt x="4146" y="2531"/>
                  </a:cubicBezTo>
                  <a:close/>
                  <a:moveTo>
                    <a:pt x="11485" y="2549"/>
                  </a:moveTo>
                  <a:cubicBezTo>
                    <a:pt x="11710" y="2549"/>
                    <a:pt x="11939" y="2635"/>
                    <a:pt x="12120" y="2811"/>
                  </a:cubicBezTo>
                  <a:lnTo>
                    <a:pt x="12772" y="3474"/>
                  </a:lnTo>
                  <a:cubicBezTo>
                    <a:pt x="13165" y="3868"/>
                    <a:pt x="13098" y="4509"/>
                    <a:pt x="12637" y="4824"/>
                  </a:cubicBezTo>
                  <a:lnTo>
                    <a:pt x="10613" y="6173"/>
                  </a:lnTo>
                  <a:cubicBezTo>
                    <a:pt x="10466" y="6272"/>
                    <a:pt x="10298" y="6320"/>
                    <a:pt x="10130" y="6320"/>
                  </a:cubicBezTo>
                  <a:cubicBezTo>
                    <a:pt x="9899" y="6320"/>
                    <a:pt x="9669" y="6229"/>
                    <a:pt x="9500" y="6060"/>
                  </a:cubicBezTo>
                  <a:cubicBezTo>
                    <a:pt x="9219" y="5768"/>
                    <a:pt x="9163" y="5296"/>
                    <a:pt x="9399" y="4947"/>
                  </a:cubicBezTo>
                  <a:lnTo>
                    <a:pt x="10759" y="2935"/>
                  </a:lnTo>
                  <a:cubicBezTo>
                    <a:pt x="10933" y="2680"/>
                    <a:pt x="11207" y="2549"/>
                    <a:pt x="11485" y="2549"/>
                  </a:cubicBezTo>
                  <a:close/>
                  <a:moveTo>
                    <a:pt x="2127" y="6402"/>
                  </a:moveTo>
                  <a:cubicBezTo>
                    <a:pt x="2186" y="6402"/>
                    <a:pt x="2245" y="6408"/>
                    <a:pt x="2305" y="6420"/>
                  </a:cubicBezTo>
                  <a:lnTo>
                    <a:pt x="4700" y="6903"/>
                  </a:lnTo>
                  <a:cubicBezTo>
                    <a:pt x="5104" y="6982"/>
                    <a:pt x="5408" y="7353"/>
                    <a:pt x="5397" y="7769"/>
                  </a:cubicBezTo>
                  <a:cubicBezTo>
                    <a:pt x="5397" y="8196"/>
                    <a:pt x="5104" y="8556"/>
                    <a:pt x="4677" y="8623"/>
                  </a:cubicBezTo>
                  <a:lnTo>
                    <a:pt x="2294" y="9096"/>
                  </a:lnTo>
                  <a:cubicBezTo>
                    <a:pt x="2249" y="9102"/>
                    <a:pt x="2204" y="9105"/>
                    <a:pt x="2159" y="9105"/>
                  </a:cubicBezTo>
                  <a:cubicBezTo>
                    <a:pt x="1673" y="9105"/>
                    <a:pt x="1248" y="8723"/>
                    <a:pt x="1248" y="8208"/>
                  </a:cubicBezTo>
                  <a:lnTo>
                    <a:pt x="1248" y="7274"/>
                  </a:lnTo>
                  <a:cubicBezTo>
                    <a:pt x="1248" y="6793"/>
                    <a:pt x="1650" y="6402"/>
                    <a:pt x="2127" y="6402"/>
                  </a:cubicBezTo>
                  <a:close/>
                  <a:moveTo>
                    <a:pt x="13476" y="6419"/>
                  </a:moveTo>
                  <a:cubicBezTo>
                    <a:pt x="13964" y="6419"/>
                    <a:pt x="14378" y="6799"/>
                    <a:pt x="14368" y="7308"/>
                  </a:cubicBezTo>
                  <a:lnTo>
                    <a:pt x="14368" y="8241"/>
                  </a:lnTo>
                  <a:cubicBezTo>
                    <a:pt x="14348" y="8741"/>
                    <a:pt x="13946" y="9125"/>
                    <a:pt x="13486" y="9125"/>
                  </a:cubicBezTo>
                  <a:cubicBezTo>
                    <a:pt x="13428" y="9125"/>
                    <a:pt x="13370" y="9119"/>
                    <a:pt x="13311" y="9107"/>
                  </a:cubicBezTo>
                  <a:lnTo>
                    <a:pt x="10917" y="8635"/>
                  </a:lnTo>
                  <a:cubicBezTo>
                    <a:pt x="10512" y="8545"/>
                    <a:pt x="10197" y="8185"/>
                    <a:pt x="10220" y="7758"/>
                  </a:cubicBezTo>
                  <a:cubicBezTo>
                    <a:pt x="10220" y="7342"/>
                    <a:pt x="10512" y="6971"/>
                    <a:pt x="10939" y="6903"/>
                  </a:cubicBezTo>
                  <a:lnTo>
                    <a:pt x="13323" y="6431"/>
                  </a:lnTo>
                  <a:cubicBezTo>
                    <a:pt x="13374" y="6423"/>
                    <a:pt x="13426" y="6419"/>
                    <a:pt x="13476" y="6419"/>
                  </a:cubicBezTo>
                  <a:close/>
                  <a:moveTo>
                    <a:pt x="5486" y="9196"/>
                  </a:moveTo>
                  <a:cubicBezTo>
                    <a:pt x="5717" y="9196"/>
                    <a:pt x="5947" y="9286"/>
                    <a:pt x="6116" y="9455"/>
                  </a:cubicBezTo>
                  <a:cubicBezTo>
                    <a:pt x="6397" y="9759"/>
                    <a:pt x="6442" y="10231"/>
                    <a:pt x="6217" y="10568"/>
                  </a:cubicBezTo>
                  <a:lnTo>
                    <a:pt x="4846" y="12581"/>
                  </a:lnTo>
                  <a:cubicBezTo>
                    <a:pt x="4678" y="12835"/>
                    <a:pt x="4404" y="12967"/>
                    <a:pt x="4126" y="12967"/>
                  </a:cubicBezTo>
                  <a:cubicBezTo>
                    <a:pt x="3901" y="12967"/>
                    <a:pt x="3673" y="12881"/>
                    <a:pt x="3497" y="12704"/>
                  </a:cubicBezTo>
                  <a:lnTo>
                    <a:pt x="2845" y="12041"/>
                  </a:lnTo>
                  <a:cubicBezTo>
                    <a:pt x="2451" y="11648"/>
                    <a:pt x="2519" y="11007"/>
                    <a:pt x="2980" y="10692"/>
                  </a:cubicBezTo>
                  <a:lnTo>
                    <a:pt x="5003" y="9343"/>
                  </a:lnTo>
                  <a:cubicBezTo>
                    <a:pt x="5150" y="9244"/>
                    <a:pt x="5318" y="9196"/>
                    <a:pt x="5486" y="9196"/>
                  </a:cubicBezTo>
                  <a:close/>
                  <a:moveTo>
                    <a:pt x="10125" y="9205"/>
                  </a:moveTo>
                  <a:cubicBezTo>
                    <a:pt x="10298" y="9205"/>
                    <a:pt x="10472" y="9257"/>
                    <a:pt x="10624" y="9365"/>
                  </a:cubicBezTo>
                  <a:lnTo>
                    <a:pt x="12637" y="10726"/>
                  </a:lnTo>
                  <a:cubicBezTo>
                    <a:pt x="13086" y="11029"/>
                    <a:pt x="13154" y="11693"/>
                    <a:pt x="12760" y="12075"/>
                  </a:cubicBezTo>
                  <a:lnTo>
                    <a:pt x="12097" y="12738"/>
                  </a:lnTo>
                  <a:cubicBezTo>
                    <a:pt x="11926" y="12909"/>
                    <a:pt x="11708" y="12991"/>
                    <a:pt x="11491" y="12991"/>
                  </a:cubicBezTo>
                  <a:cubicBezTo>
                    <a:pt x="11208" y="12991"/>
                    <a:pt x="10926" y="12853"/>
                    <a:pt x="10748" y="12592"/>
                  </a:cubicBezTo>
                  <a:lnTo>
                    <a:pt x="9399" y="10568"/>
                  </a:lnTo>
                  <a:cubicBezTo>
                    <a:pt x="9163" y="10220"/>
                    <a:pt x="9219" y="9759"/>
                    <a:pt x="9511" y="9455"/>
                  </a:cubicBezTo>
                  <a:cubicBezTo>
                    <a:pt x="9682" y="9291"/>
                    <a:pt x="9902" y="9205"/>
                    <a:pt x="10125" y="9205"/>
                  </a:cubicBezTo>
                  <a:close/>
                  <a:moveTo>
                    <a:pt x="7791" y="10175"/>
                  </a:moveTo>
                  <a:cubicBezTo>
                    <a:pt x="7799" y="10175"/>
                    <a:pt x="7806" y="10175"/>
                    <a:pt x="7814" y="10175"/>
                  </a:cubicBezTo>
                  <a:cubicBezTo>
                    <a:pt x="8241" y="10175"/>
                    <a:pt x="8601" y="10467"/>
                    <a:pt x="8668" y="10894"/>
                  </a:cubicBezTo>
                  <a:lnTo>
                    <a:pt x="9140" y="13278"/>
                  </a:lnTo>
                  <a:cubicBezTo>
                    <a:pt x="9219" y="13817"/>
                    <a:pt x="8814" y="14323"/>
                    <a:pt x="8252" y="14323"/>
                  </a:cubicBezTo>
                  <a:lnTo>
                    <a:pt x="7319" y="14323"/>
                  </a:lnTo>
                  <a:cubicBezTo>
                    <a:pt x="6779" y="14323"/>
                    <a:pt x="6352" y="13817"/>
                    <a:pt x="6465" y="13267"/>
                  </a:cubicBezTo>
                  <a:lnTo>
                    <a:pt x="6948" y="10883"/>
                  </a:lnTo>
                  <a:cubicBezTo>
                    <a:pt x="7025" y="10475"/>
                    <a:pt x="7385" y="10175"/>
                    <a:pt x="7791" y="10175"/>
                  </a:cubicBezTo>
                  <a:close/>
                  <a:moveTo>
                    <a:pt x="7759" y="1"/>
                  </a:moveTo>
                  <a:cubicBezTo>
                    <a:pt x="3485" y="1"/>
                    <a:pt x="11" y="3470"/>
                    <a:pt x="11" y="7747"/>
                  </a:cubicBezTo>
                  <a:cubicBezTo>
                    <a:pt x="0" y="12030"/>
                    <a:pt x="3474" y="15515"/>
                    <a:pt x="7758" y="15515"/>
                  </a:cubicBezTo>
                  <a:cubicBezTo>
                    <a:pt x="7764" y="15515"/>
                    <a:pt x="7771" y="15515"/>
                    <a:pt x="7778" y="15515"/>
                  </a:cubicBezTo>
                  <a:cubicBezTo>
                    <a:pt x="12052" y="15515"/>
                    <a:pt x="15526" y="12045"/>
                    <a:pt x="15526" y="7769"/>
                  </a:cubicBezTo>
                  <a:cubicBezTo>
                    <a:pt x="15549" y="3497"/>
                    <a:pt x="12075" y="12"/>
                    <a:pt x="7780" y="1"/>
                  </a:cubicBezTo>
                  <a:cubicBezTo>
                    <a:pt x="7773" y="1"/>
                    <a:pt x="7766" y="1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830575" y="3543575"/>
              <a:ext cx="49775" cy="50050"/>
            </a:xfrm>
            <a:custGeom>
              <a:avLst/>
              <a:gdLst/>
              <a:ahLst/>
              <a:cxnLst/>
              <a:rect l="l" t="t" r="r" b="b"/>
              <a:pathLst>
                <a:path w="1991" h="2002" extrusionOk="0">
                  <a:moveTo>
                    <a:pt x="990" y="0"/>
                  </a:moveTo>
                  <a:cubicBezTo>
                    <a:pt x="450" y="0"/>
                    <a:pt x="0" y="450"/>
                    <a:pt x="0" y="1001"/>
                  </a:cubicBezTo>
                  <a:cubicBezTo>
                    <a:pt x="0" y="1552"/>
                    <a:pt x="450" y="2001"/>
                    <a:pt x="990" y="2001"/>
                  </a:cubicBezTo>
                  <a:cubicBezTo>
                    <a:pt x="1541" y="2001"/>
                    <a:pt x="1990" y="1552"/>
                    <a:pt x="1990" y="1001"/>
                  </a:cubicBezTo>
                  <a:cubicBezTo>
                    <a:pt x="1990" y="450"/>
                    <a:pt x="1541" y="0"/>
                    <a:pt x="990" y="0"/>
                  </a:cubicBezTo>
                  <a:close/>
                </a:path>
              </a:pathLst>
            </a:custGeom>
            <a:solidFill>
              <a:srgbClr val="75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840400" y="3553400"/>
              <a:ext cx="30100" cy="30375"/>
            </a:xfrm>
            <a:custGeom>
              <a:avLst/>
              <a:gdLst/>
              <a:ahLst/>
              <a:cxnLst/>
              <a:rect l="l" t="t" r="r" b="b"/>
              <a:pathLst>
                <a:path w="1204" h="1215" extrusionOk="0">
                  <a:moveTo>
                    <a:pt x="597" y="1"/>
                  </a:moveTo>
                  <a:cubicBezTo>
                    <a:pt x="260" y="1"/>
                    <a:pt x="1" y="271"/>
                    <a:pt x="1" y="608"/>
                  </a:cubicBezTo>
                  <a:cubicBezTo>
                    <a:pt x="1" y="945"/>
                    <a:pt x="260" y="1215"/>
                    <a:pt x="597" y="1215"/>
                  </a:cubicBezTo>
                  <a:cubicBezTo>
                    <a:pt x="934" y="1215"/>
                    <a:pt x="1204" y="945"/>
                    <a:pt x="1204" y="608"/>
                  </a:cubicBezTo>
                  <a:cubicBezTo>
                    <a:pt x="1204" y="282"/>
                    <a:pt x="934" y="1"/>
                    <a:pt x="597" y="1"/>
                  </a:cubicBez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903925" y="3393650"/>
              <a:ext cx="78725" cy="48200"/>
            </a:xfrm>
            <a:custGeom>
              <a:avLst/>
              <a:gdLst/>
              <a:ahLst/>
              <a:cxnLst/>
              <a:rect l="l" t="t" r="r" b="b"/>
              <a:pathLst>
                <a:path w="3149" h="1928" extrusionOk="0">
                  <a:moveTo>
                    <a:pt x="156" y="0"/>
                  </a:moveTo>
                  <a:cubicBezTo>
                    <a:pt x="88" y="0"/>
                    <a:pt x="22" y="52"/>
                    <a:pt x="12" y="129"/>
                  </a:cubicBezTo>
                  <a:cubicBezTo>
                    <a:pt x="1" y="207"/>
                    <a:pt x="57" y="297"/>
                    <a:pt x="136" y="309"/>
                  </a:cubicBezTo>
                  <a:cubicBezTo>
                    <a:pt x="158" y="309"/>
                    <a:pt x="1485" y="578"/>
                    <a:pt x="2845" y="1883"/>
                  </a:cubicBezTo>
                  <a:cubicBezTo>
                    <a:pt x="2879" y="1916"/>
                    <a:pt x="2924" y="1927"/>
                    <a:pt x="2969" y="1927"/>
                  </a:cubicBezTo>
                  <a:cubicBezTo>
                    <a:pt x="3002" y="1927"/>
                    <a:pt x="3047" y="1916"/>
                    <a:pt x="3081" y="1883"/>
                  </a:cubicBezTo>
                  <a:cubicBezTo>
                    <a:pt x="3149" y="1826"/>
                    <a:pt x="3149" y="1714"/>
                    <a:pt x="3081" y="1658"/>
                  </a:cubicBezTo>
                  <a:cubicBezTo>
                    <a:pt x="1631" y="286"/>
                    <a:pt x="248" y="16"/>
                    <a:pt x="192" y="5"/>
                  </a:cubicBezTo>
                  <a:cubicBezTo>
                    <a:pt x="180" y="2"/>
                    <a:pt x="168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728275" y="3694875"/>
              <a:ext cx="62425" cy="43775"/>
            </a:xfrm>
            <a:custGeom>
              <a:avLst/>
              <a:gdLst/>
              <a:ahLst/>
              <a:cxnLst/>
              <a:rect l="l" t="t" r="r" b="b"/>
              <a:pathLst>
                <a:path w="2497" h="1751" extrusionOk="0">
                  <a:moveTo>
                    <a:pt x="179" y="1"/>
                  </a:moveTo>
                  <a:cubicBezTo>
                    <a:pt x="140" y="1"/>
                    <a:pt x="100" y="15"/>
                    <a:pt x="68" y="42"/>
                  </a:cubicBezTo>
                  <a:cubicBezTo>
                    <a:pt x="0" y="87"/>
                    <a:pt x="0" y="188"/>
                    <a:pt x="56" y="266"/>
                  </a:cubicBezTo>
                  <a:cubicBezTo>
                    <a:pt x="1147" y="1514"/>
                    <a:pt x="2249" y="1739"/>
                    <a:pt x="2294" y="1750"/>
                  </a:cubicBezTo>
                  <a:lnTo>
                    <a:pt x="2316" y="1750"/>
                  </a:lnTo>
                  <a:cubicBezTo>
                    <a:pt x="2384" y="1750"/>
                    <a:pt x="2462" y="1705"/>
                    <a:pt x="2485" y="1627"/>
                  </a:cubicBezTo>
                  <a:cubicBezTo>
                    <a:pt x="2496" y="1526"/>
                    <a:pt x="2440" y="1447"/>
                    <a:pt x="2361" y="1424"/>
                  </a:cubicBezTo>
                  <a:cubicBezTo>
                    <a:pt x="2350" y="1424"/>
                    <a:pt x="1316" y="1211"/>
                    <a:pt x="293" y="53"/>
                  </a:cubicBezTo>
                  <a:cubicBezTo>
                    <a:pt x="263" y="18"/>
                    <a:pt x="221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1107700" y="3304675"/>
              <a:ext cx="329425" cy="300125"/>
            </a:xfrm>
            <a:custGeom>
              <a:avLst/>
              <a:gdLst/>
              <a:ahLst/>
              <a:cxnLst/>
              <a:rect l="l" t="t" r="r" b="b"/>
              <a:pathLst>
                <a:path w="13177" h="12005" extrusionOk="0">
                  <a:moveTo>
                    <a:pt x="6590" y="0"/>
                  </a:moveTo>
                  <a:cubicBezTo>
                    <a:pt x="5054" y="0"/>
                    <a:pt x="3519" y="585"/>
                    <a:pt x="2350" y="1754"/>
                  </a:cubicBezTo>
                  <a:cubicBezTo>
                    <a:pt x="1" y="4104"/>
                    <a:pt x="1" y="7904"/>
                    <a:pt x="2350" y="10242"/>
                  </a:cubicBezTo>
                  <a:cubicBezTo>
                    <a:pt x="3519" y="11417"/>
                    <a:pt x="5054" y="12004"/>
                    <a:pt x="6590" y="12004"/>
                  </a:cubicBezTo>
                  <a:cubicBezTo>
                    <a:pt x="8126" y="12004"/>
                    <a:pt x="9663" y="11417"/>
                    <a:pt x="10838" y="10242"/>
                  </a:cubicBezTo>
                  <a:cubicBezTo>
                    <a:pt x="13177" y="7904"/>
                    <a:pt x="13177" y="4104"/>
                    <a:pt x="10838" y="1754"/>
                  </a:cubicBezTo>
                  <a:cubicBezTo>
                    <a:pt x="9663" y="585"/>
                    <a:pt x="8126" y="0"/>
                    <a:pt x="6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1045300" y="3244525"/>
              <a:ext cx="454225" cy="420550"/>
            </a:xfrm>
            <a:custGeom>
              <a:avLst/>
              <a:gdLst/>
              <a:ahLst/>
              <a:cxnLst/>
              <a:rect l="l" t="t" r="r" b="b"/>
              <a:pathLst>
                <a:path w="18169" h="16822" extrusionOk="0">
                  <a:moveTo>
                    <a:pt x="9650" y="1310"/>
                  </a:moveTo>
                  <a:cubicBezTo>
                    <a:pt x="9708" y="1310"/>
                    <a:pt x="9767" y="1315"/>
                    <a:pt x="9827" y="1327"/>
                  </a:cubicBezTo>
                  <a:lnTo>
                    <a:pt x="10827" y="1496"/>
                  </a:lnTo>
                  <a:cubicBezTo>
                    <a:pt x="11423" y="1597"/>
                    <a:pt x="11772" y="2215"/>
                    <a:pt x="11547" y="2777"/>
                  </a:cubicBezTo>
                  <a:lnTo>
                    <a:pt x="10614" y="5239"/>
                  </a:lnTo>
                  <a:cubicBezTo>
                    <a:pt x="10465" y="5605"/>
                    <a:pt x="10117" y="5849"/>
                    <a:pt x="9729" y="5849"/>
                  </a:cubicBezTo>
                  <a:cubicBezTo>
                    <a:pt x="9676" y="5849"/>
                    <a:pt x="9622" y="5845"/>
                    <a:pt x="9568" y="5835"/>
                  </a:cubicBezTo>
                  <a:cubicBezTo>
                    <a:pt x="9118" y="5768"/>
                    <a:pt x="8770" y="5374"/>
                    <a:pt x="8770" y="4924"/>
                  </a:cubicBezTo>
                  <a:lnTo>
                    <a:pt x="8725" y="2283"/>
                  </a:lnTo>
                  <a:cubicBezTo>
                    <a:pt x="8705" y="1737"/>
                    <a:pt x="9138" y="1310"/>
                    <a:pt x="9650" y="1310"/>
                  </a:cubicBezTo>
                  <a:close/>
                  <a:moveTo>
                    <a:pt x="5992" y="2136"/>
                  </a:moveTo>
                  <a:cubicBezTo>
                    <a:pt x="6355" y="2136"/>
                    <a:pt x="6707" y="2347"/>
                    <a:pt x="6870" y="2710"/>
                  </a:cubicBezTo>
                  <a:lnTo>
                    <a:pt x="7949" y="5104"/>
                  </a:lnTo>
                  <a:cubicBezTo>
                    <a:pt x="8129" y="5532"/>
                    <a:pt x="7994" y="6026"/>
                    <a:pt x="7623" y="6285"/>
                  </a:cubicBezTo>
                  <a:cubicBezTo>
                    <a:pt x="7452" y="6405"/>
                    <a:pt x="7257" y="6463"/>
                    <a:pt x="7065" y="6463"/>
                  </a:cubicBezTo>
                  <a:cubicBezTo>
                    <a:pt x="6827" y="6463"/>
                    <a:pt x="6594" y="6374"/>
                    <a:pt x="6420" y="6206"/>
                  </a:cubicBezTo>
                  <a:lnTo>
                    <a:pt x="4509" y="4374"/>
                  </a:lnTo>
                  <a:cubicBezTo>
                    <a:pt x="4070" y="3969"/>
                    <a:pt x="4127" y="3249"/>
                    <a:pt x="4621" y="2901"/>
                  </a:cubicBezTo>
                  <a:lnTo>
                    <a:pt x="5442" y="2316"/>
                  </a:lnTo>
                  <a:cubicBezTo>
                    <a:pt x="5611" y="2193"/>
                    <a:pt x="5803" y="2136"/>
                    <a:pt x="5992" y="2136"/>
                  </a:cubicBezTo>
                  <a:close/>
                  <a:moveTo>
                    <a:pt x="13860" y="3492"/>
                  </a:moveTo>
                  <a:cubicBezTo>
                    <a:pt x="14160" y="3492"/>
                    <a:pt x="14460" y="3632"/>
                    <a:pt x="14650" y="3901"/>
                  </a:cubicBezTo>
                  <a:lnTo>
                    <a:pt x="15246" y="4733"/>
                  </a:lnTo>
                  <a:cubicBezTo>
                    <a:pt x="15594" y="5217"/>
                    <a:pt x="15392" y="5903"/>
                    <a:pt x="14852" y="6150"/>
                  </a:cubicBezTo>
                  <a:lnTo>
                    <a:pt x="12446" y="7229"/>
                  </a:lnTo>
                  <a:cubicBezTo>
                    <a:pt x="12317" y="7284"/>
                    <a:pt x="12182" y="7310"/>
                    <a:pt x="12050" y="7310"/>
                  </a:cubicBezTo>
                  <a:cubicBezTo>
                    <a:pt x="11747" y="7310"/>
                    <a:pt x="11457" y="7170"/>
                    <a:pt x="11277" y="6903"/>
                  </a:cubicBezTo>
                  <a:cubicBezTo>
                    <a:pt x="10996" y="6532"/>
                    <a:pt x="11030" y="6026"/>
                    <a:pt x="11344" y="5700"/>
                  </a:cubicBezTo>
                  <a:lnTo>
                    <a:pt x="13177" y="3789"/>
                  </a:lnTo>
                  <a:cubicBezTo>
                    <a:pt x="13361" y="3590"/>
                    <a:pt x="13610" y="3492"/>
                    <a:pt x="13860" y="3492"/>
                  </a:cubicBezTo>
                  <a:close/>
                  <a:moveTo>
                    <a:pt x="3154" y="5918"/>
                  </a:moveTo>
                  <a:cubicBezTo>
                    <a:pt x="3268" y="5918"/>
                    <a:pt x="3384" y="5938"/>
                    <a:pt x="3497" y="5981"/>
                  </a:cubicBezTo>
                  <a:lnTo>
                    <a:pt x="5948" y="6903"/>
                  </a:lnTo>
                  <a:cubicBezTo>
                    <a:pt x="6375" y="7072"/>
                    <a:pt x="6623" y="7510"/>
                    <a:pt x="6555" y="7960"/>
                  </a:cubicBezTo>
                  <a:cubicBezTo>
                    <a:pt x="6488" y="8410"/>
                    <a:pt x="6094" y="8747"/>
                    <a:pt x="5644" y="8747"/>
                  </a:cubicBezTo>
                  <a:lnTo>
                    <a:pt x="3002" y="8803"/>
                  </a:lnTo>
                  <a:cubicBezTo>
                    <a:pt x="2979" y="8805"/>
                    <a:pt x="2956" y="8806"/>
                    <a:pt x="2933" y="8806"/>
                  </a:cubicBezTo>
                  <a:cubicBezTo>
                    <a:pt x="2361" y="8806"/>
                    <a:pt x="1939" y="8275"/>
                    <a:pt x="2047" y="7713"/>
                  </a:cubicBezTo>
                  <a:lnTo>
                    <a:pt x="2215" y="6712"/>
                  </a:lnTo>
                  <a:cubicBezTo>
                    <a:pt x="2287" y="6236"/>
                    <a:pt x="2703" y="5918"/>
                    <a:pt x="3154" y="5918"/>
                  </a:cubicBezTo>
                  <a:close/>
                  <a:moveTo>
                    <a:pt x="15276" y="8016"/>
                  </a:moveTo>
                  <a:cubicBezTo>
                    <a:pt x="15873" y="8016"/>
                    <a:pt x="16324" y="8540"/>
                    <a:pt x="16212" y="9129"/>
                  </a:cubicBezTo>
                  <a:lnTo>
                    <a:pt x="16044" y="10130"/>
                  </a:lnTo>
                  <a:cubicBezTo>
                    <a:pt x="15963" y="10587"/>
                    <a:pt x="15553" y="10901"/>
                    <a:pt x="15105" y="10901"/>
                  </a:cubicBezTo>
                  <a:cubicBezTo>
                    <a:pt x="14992" y="10901"/>
                    <a:pt x="14876" y="10881"/>
                    <a:pt x="14762" y="10838"/>
                  </a:cubicBezTo>
                  <a:lnTo>
                    <a:pt x="12300" y="9916"/>
                  </a:lnTo>
                  <a:cubicBezTo>
                    <a:pt x="11884" y="9747"/>
                    <a:pt x="11625" y="9309"/>
                    <a:pt x="11704" y="8859"/>
                  </a:cubicBezTo>
                  <a:cubicBezTo>
                    <a:pt x="11772" y="8410"/>
                    <a:pt x="12165" y="8072"/>
                    <a:pt x="12615" y="8072"/>
                  </a:cubicBezTo>
                  <a:lnTo>
                    <a:pt x="15257" y="8016"/>
                  </a:lnTo>
                  <a:cubicBezTo>
                    <a:pt x="15263" y="8016"/>
                    <a:pt x="15269" y="8016"/>
                    <a:pt x="15276" y="8016"/>
                  </a:cubicBezTo>
                  <a:close/>
                  <a:moveTo>
                    <a:pt x="6204" y="9509"/>
                  </a:moveTo>
                  <a:cubicBezTo>
                    <a:pt x="6507" y="9509"/>
                    <a:pt x="6802" y="9650"/>
                    <a:pt x="6982" y="9916"/>
                  </a:cubicBezTo>
                  <a:cubicBezTo>
                    <a:pt x="7263" y="10298"/>
                    <a:pt x="7218" y="10804"/>
                    <a:pt x="6904" y="11119"/>
                  </a:cubicBezTo>
                  <a:lnTo>
                    <a:pt x="5082" y="13030"/>
                  </a:lnTo>
                  <a:cubicBezTo>
                    <a:pt x="4898" y="13230"/>
                    <a:pt x="4649" y="13327"/>
                    <a:pt x="4399" y="13327"/>
                  </a:cubicBezTo>
                  <a:cubicBezTo>
                    <a:pt x="4100" y="13327"/>
                    <a:pt x="3800" y="13187"/>
                    <a:pt x="3610" y="12918"/>
                  </a:cubicBezTo>
                  <a:lnTo>
                    <a:pt x="3014" y="12097"/>
                  </a:lnTo>
                  <a:cubicBezTo>
                    <a:pt x="2665" y="11602"/>
                    <a:pt x="2856" y="10917"/>
                    <a:pt x="3407" y="10669"/>
                  </a:cubicBezTo>
                  <a:lnTo>
                    <a:pt x="5813" y="9590"/>
                  </a:lnTo>
                  <a:cubicBezTo>
                    <a:pt x="5939" y="9536"/>
                    <a:pt x="6072" y="9509"/>
                    <a:pt x="6204" y="9509"/>
                  </a:cubicBezTo>
                  <a:close/>
                  <a:moveTo>
                    <a:pt x="11181" y="10369"/>
                  </a:moveTo>
                  <a:cubicBezTo>
                    <a:pt x="11420" y="10369"/>
                    <a:pt x="11657" y="10460"/>
                    <a:pt x="11839" y="10636"/>
                  </a:cubicBezTo>
                  <a:lnTo>
                    <a:pt x="13750" y="12457"/>
                  </a:lnTo>
                  <a:cubicBezTo>
                    <a:pt x="14189" y="12862"/>
                    <a:pt x="14133" y="13570"/>
                    <a:pt x="13638" y="13918"/>
                  </a:cubicBezTo>
                  <a:lnTo>
                    <a:pt x="12806" y="14514"/>
                  </a:lnTo>
                  <a:cubicBezTo>
                    <a:pt x="12642" y="14632"/>
                    <a:pt x="12454" y="14687"/>
                    <a:pt x="12268" y="14687"/>
                  </a:cubicBezTo>
                  <a:cubicBezTo>
                    <a:pt x="11903" y="14687"/>
                    <a:pt x="11546" y="14478"/>
                    <a:pt x="11389" y="14121"/>
                  </a:cubicBezTo>
                  <a:lnTo>
                    <a:pt x="10310" y="11715"/>
                  </a:lnTo>
                  <a:cubicBezTo>
                    <a:pt x="10130" y="11288"/>
                    <a:pt x="10254" y="10804"/>
                    <a:pt x="10636" y="10546"/>
                  </a:cubicBezTo>
                  <a:cubicBezTo>
                    <a:pt x="10800" y="10426"/>
                    <a:pt x="10991" y="10369"/>
                    <a:pt x="11181" y="10369"/>
                  </a:cubicBezTo>
                  <a:close/>
                  <a:moveTo>
                    <a:pt x="8533" y="10973"/>
                  </a:moveTo>
                  <a:cubicBezTo>
                    <a:pt x="8581" y="10973"/>
                    <a:pt x="8631" y="10977"/>
                    <a:pt x="8680" y="10984"/>
                  </a:cubicBezTo>
                  <a:cubicBezTo>
                    <a:pt x="9130" y="11052"/>
                    <a:pt x="9467" y="11445"/>
                    <a:pt x="9467" y="11895"/>
                  </a:cubicBezTo>
                  <a:lnTo>
                    <a:pt x="9523" y="14537"/>
                  </a:lnTo>
                  <a:cubicBezTo>
                    <a:pt x="9543" y="15082"/>
                    <a:pt x="9119" y="15509"/>
                    <a:pt x="8601" y="15509"/>
                  </a:cubicBezTo>
                  <a:cubicBezTo>
                    <a:pt x="8542" y="15509"/>
                    <a:pt x="8482" y="15504"/>
                    <a:pt x="8421" y="15492"/>
                  </a:cubicBezTo>
                  <a:lnTo>
                    <a:pt x="7432" y="15324"/>
                  </a:lnTo>
                  <a:cubicBezTo>
                    <a:pt x="6836" y="15223"/>
                    <a:pt x="6488" y="14604"/>
                    <a:pt x="6701" y="14042"/>
                  </a:cubicBezTo>
                  <a:lnTo>
                    <a:pt x="7623" y="11591"/>
                  </a:lnTo>
                  <a:cubicBezTo>
                    <a:pt x="7773" y="11211"/>
                    <a:pt x="8137" y="10973"/>
                    <a:pt x="8533" y="10973"/>
                  </a:cubicBezTo>
                  <a:close/>
                  <a:moveTo>
                    <a:pt x="9066" y="1"/>
                  </a:moveTo>
                  <a:cubicBezTo>
                    <a:pt x="5050" y="1"/>
                    <a:pt x="1503" y="2890"/>
                    <a:pt x="799" y="6993"/>
                  </a:cubicBezTo>
                  <a:cubicBezTo>
                    <a:pt x="1" y="11569"/>
                    <a:pt x="3081" y="15920"/>
                    <a:pt x="7668" y="16695"/>
                  </a:cubicBezTo>
                  <a:cubicBezTo>
                    <a:pt x="8155" y="16780"/>
                    <a:pt x="8639" y="16821"/>
                    <a:pt x="9116" y="16821"/>
                  </a:cubicBezTo>
                  <a:cubicBezTo>
                    <a:pt x="13129" y="16821"/>
                    <a:pt x="16678" y="13925"/>
                    <a:pt x="17382" y="9826"/>
                  </a:cubicBezTo>
                  <a:cubicBezTo>
                    <a:pt x="18169" y="5251"/>
                    <a:pt x="15088" y="888"/>
                    <a:pt x="10501" y="124"/>
                  </a:cubicBezTo>
                  <a:cubicBezTo>
                    <a:pt x="10019" y="41"/>
                    <a:pt x="9539" y="1"/>
                    <a:pt x="9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1241775" y="3427575"/>
              <a:ext cx="61300" cy="54175"/>
            </a:xfrm>
            <a:custGeom>
              <a:avLst/>
              <a:gdLst/>
              <a:ahLst/>
              <a:cxnLst/>
              <a:rect l="l" t="t" r="r" b="b"/>
              <a:pathLst>
                <a:path w="2452" h="2167" extrusionOk="0">
                  <a:moveTo>
                    <a:pt x="1222" y="0"/>
                  </a:moveTo>
                  <a:cubicBezTo>
                    <a:pt x="1006" y="0"/>
                    <a:pt x="787" y="65"/>
                    <a:pt x="596" y="199"/>
                  </a:cubicBezTo>
                  <a:cubicBezTo>
                    <a:pt x="113" y="548"/>
                    <a:pt x="0" y="1223"/>
                    <a:pt x="337" y="1706"/>
                  </a:cubicBezTo>
                  <a:cubicBezTo>
                    <a:pt x="550" y="2007"/>
                    <a:pt x="883" y="2167"/>
                    <a:pt x="1223" y="2167"/>
                  </a:cubicBezTo>
                  <a:cubicBezTo>
                    <a:pt x="1441" y="2167"/>
                    <a:pt x="1662" y="2101"/>
                    <a:pt x="1855" y="1965"/>
                  </a:cubicBezTo>
                  <a:cubicBezTo>
                    <a:pt x="2339" y="1616"/>
                    <a:pt x="2451" y="941"/>
                    <a:pt x="2114" y="458"/>
                  </a:cubicBezTo>
                  <a:cubicBezTo>
                    <a:pt x="1900" y="162"/>
                    <a:pt x="1564" y="0"/>
                    <a:pt x="1222" y="0"/>
                  </a:cubicBezTo>
                  <a:close/>
                </a:path>
              </a:pathLst>
            </a:custGeom>
            <a:solidFill>
              <a:srgbClr val="75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1254975" y="3437975"/>
              <a:ext cx="35450" cy="32750"/>
            </a:xfrm>
            <a:custGeom>
              <a:avLst/>
              <a:gdLst/>
              <a:ahLst/>
              <a:cxnLst/>
              <a:rect l="l" t="t" r="r" b="b"/>
              <a:pathLst>
                <a:path w="1418" h="1310" extrusionOk="0">
                  <a:moveTo>
                    <a:pt x="708" y="0"/>
                  </a:moveTo>
                  <a:cubicBezTo>
                    <a:pt x="388" y="0"/>
                    <a:pt x="108" y="233"/>
                    <a:pt x="57" y="548"/>
                  </a:cubicBezTo>
                  <a:cubicBezTo>
                    <a:pt x="1" y="908"/>
                    <a:pt x="237" y="1245"/>
                    <a:pt x="585" y="1301"/>
                  </a:cubicBezTo>
                  <a:cubicBezTo>
                    <a:pt x="622" y="1307"/>
                    <a:pt x="658" y="1309"/>
                    <a:pt x="694" y="1309"/>
                  </a:cubicBezTo>
                  <a:cubicBezTo>
                    <a:pt x="1020" y="1309"/>
                    <a:pt x="1299" y="1087"/>
                    <a:pt x="1350" y="773"/>
                  </a:cubicBezTo>
                  <a:cubicBezTo>
                    <a:pt x="1417" y="424"/>
                    <a:pt x="1159" y="87"/>
                    <a:pt x="810" y="8"/>
                  </a:cubicBezTo>
                  <a:cubicBezTo>
                    <a:pt x="776" y="3"/>
                    <a:pt x="741" y="0"/>
                    <a:pt x="708" y="0"/>
                  </a:cubicBez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355025" y="3276725"/>
              <a:ext cx="77600" cy="64325"/>
            </a:xfrm>
            <a:custGeom>
              <a:avLst/>
              <a:gdLst/>
              <a:ahLst/>
              <a:cxnLst/>
              <a:rect l="l" t="t" r="r" b="b"/>
              <a:pathLst>
                <a:path w="3104" h="2573" extrusionOk="0">
                  <a:moveTo>
                    <a:pt x="197" y="0"/>
                  </a:moveTo>
                  <a:cubicBezTo>
                    <a:pt x="124" y="0"/>
                    <a:pt x="60" y="47"/>
                    <a:pt x="35" y="106"/>
                  </a:cubicBezTo>
                  <a:cubicBezTo>
                    <a:pt x="1" y="196"/>
                    <a:pt x="57" y="309"/>
                    <a:pt x="136" y="331"/>
                  </a:cubicBezTo>
                  <a:cubicBezTo>
                    <a:pt x="158" y="331"/>
                    <a:pt x="1530" y="860"/>
                    <a:pt x="2755" y="2501"/>
                  </a:cubicBezTo>
                  <a:cubicBezTo>
                    <a:pt x="2778" y="2546"/>
                    <a:pt x="2823" y="2557"/>
                    <a:pt x="2868" y="2568"/>
                  </a:cubicBezTo>
                  <a:cubicBezTo>
                    <a:pt x="2880" y="2571"/>
                    <a:pt x="2893" y="2573"/>
                    <a:pt x="2906" y="2573"/>
                  </a:cubicBezTo>
                  <a:cubicBezTo>
                    <a:pt x="2941" y="2573"/>
                    <a:pt x="2978" y="2562"/>
                    <a:pt x="3003" y="2546"/>
                  </a:cubicBezTo>
                  <a:cubicBezTo>
                    <a:pt x="3093" y="2490"/>
                    <a:pt x="3104" y="2389"/>
                    <a:pt x="3048" y="2299"/>
                  </a:cubicBezTo>
                  <a:cubicBezTo>
                    <a:pt x="1744" y="556"/>
                    <a:pt x="316" y="39"/>
                    <a:pt x="271" y="16"/>
                  </a:cubicBezTo>
                  <a:cubicBezTo>
                    <a:pt x="246" y="5"/>
                    <a:pt x="221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1112475" y="3567250"/>
              <a:ext cx="61300" cy="57050"/>
            </a:xfrm>
            <a:custGeom>
              <a:avLst/>
              <a:gdLst/>
              <a:ahLst/>
              <a:cxnLst/>
              <a:rect l="l" t="t" r="r" b="b"/>
              <a:pathLst>
                <a:path w="2452" h="2282" extrusionOk="0">
                  <a:moveTo>
                    <a:pt x="216" y="1"/>
                  </a:moveTo>
                  <a:cubicBezTo>
                    <a:pt x="182" y="1"/>
                    <a:pt x="146" y="11"/>
                    <a:pt x="113" y="31"/>
                  </a:cubicBezTo>
                  <a:cubicBezTo>
                    <a:pt x="34" y="65"/>
                    <a:pt x="1" y="177"/>
                    <a:pt x="57" y="267"/>
                  </a:cubicBezTo>
                  <a:cubicBezTo>
                    <a:pt x="1001" y="1796"/>
                    <a:pt x="2137" y="2246"/>
                    <a:pt x="2182" y="2257"/>
                  </a:cubicBezTo>
                  <a:cubicBezTo>
                    <a:pt x="2182" y="2280"/>
                    <a:pt x="2193" y="2280"/>
                    <a:pt x="2215" y="2280"/>
                  </a:cubicBezTo>
                  <a:cubicBezTo>
                    <a:pt x="2222" y="2281"/>
                    <a:pt x="2229" y="2281"/>
                    <a:pt x="2236" y="2281"/>
                  </a:cubicBezTo>
                  <a:cubicBezTo>
                    <a:pt x="2309" y="2281"/>
                    <a:pt x="2386" y="2229"/>
                    <a:pt x="2407" y="2167"/>
                  </a:cubicBezTo>
                  <a:cubicBezTo>
                    <a:pt x="2452" y="2077"/>
                    <a:pt x="2395" y="1965"/>
                    <a:pt x="2305" y="1943"/>
                  </a:cubicBezTo>
                  <a:cubicBezTo>
                    <a:pt x="2294" y="1920"/>
                    <a:pt x="1237" y="1515"/>
                    <a:pt x="349" y="88"/>
                  </a:cubicBezTo>
                  <a:cubicBezTo>
                    <a:pt x="328" y="31"/>
                    <a:pt x="275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1398875" y="3735825"/>
              <a:ext cx="440725" cy="286700"/>
            </a:xfrm>
            <a:custGeom>
              <a:avLst/>
              <a:gdLst/>
              <a:ahLst/>
              <a:cxnLst/>
              <a:rect l="l" t="t" r="r" b="b"/>
              <a:pathLst>
                <a:path w="17629" h="11468" extrusionOk="0">
                  <a:moveTo>
                    <a:pt x="16763" y="0"/>
                  </a:moveTo>
                  <a:lnTo>
                    <a:pt x="1" y="3463"/>
                  </a:lnTo>
                  <a:lnTo>
                    <a:pt x="619" y="11467"/>
                  </a:lnTo>
                  <a:lnTo>
                    <a:pt x="17629" y="11029"/>
                  </a:lnTo>
                  <a:lnTo>
                    <a:pt x="1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660825" y="3589100"/>
              <a:ext cx="896600" cy="763675"/>
            </a:xfrm>
            <a:custGeom>
              <a:avLst/>
              <a:gdLst/>
              <a:ahLst/>
              <a:cxnLst/>
              <a:rect l="l" t="t" r="r" b="b"/>
              <a:pathLst>
                <a:path w="35864" h="30547" extrusionOk="0">
                  <a:moveTo>
                    <a:pt x="33729" y="1"/>
                  </a:moveTo>
                  <a:cubicBezTo>
                    <a:pt x="33655" y="1"/>
                    <a:pt x="33579" y="8"/>
                    <a:pt x="33503" y="23"/>
                  </a:cubicBezTo>
                  <a:lnTo>
                    <a:pt x="1057" y="7038"/>
                  </a:lnTo>
                  <a:cubicBezTo>
                    <a:pt x="393" y="7173"/>
                    <a:pt x="0" y="7848"/>
                    <a:pt x="214" y="8500"/>
                  </a:cubicBezTo>
                  <a:lnTo>
                    <a:pt x="7083" y="29759"/>
                  </a:lnTo>
                  <a:cubicBezTo>
                    <a:pt x="7237" y="30234"/>
                    <a:pt x="7674" y="30546"/>
                    <a:pt x="8170" y="30546"/>
                  </a:cubicBezTo>
                  <a:cubicBezTo>
                    <a:pt x="8178" y="30546"/>
                    <a:pt x="8187" y="30546"/>
                    <a:pt x="8196" y="30546"/>
                  </a:cubicBezTo>
                  <a:lnTo>
                    <a:pt x="34739" y="29883"/>
                  </a:lnTo>
                  <a:cubicBezTo>
                    <a:pt x="35369" y="29872"/>
                    <a:pt x="35864" y="29343"/>
                    <a:pt x="35852" y="28702"/>
                  </a:cubicBezTo>
                  <a:lnTo>
                    <a:pt x="34863" y="1102"/>
                  </a:lnTo>
                  <a:cubicBezTo>
                    <a:pt x="34853" y="463"/>
                    <a:pt x="34328" y="1"/>
                    <a:pt x="33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654925" y="3602600"/>
              <a:ext cx="351075" cy="469100"/>
            </a:xfrm>
            <a:custGeom>
              <a:avLst/>
              <a:gdLst/>
              <a:ahLst/>
              <a:cxnLst/>
              <a:rect l="l" t="t" r="r" b="b"/>
              <a:pathLst>
                <a:path w="14043" h="18764" extrusionOk="0">
                  <a:moveTo>
                    <a:pt x="12592" y="0"/>
                  </a:moveTo>
                  <a:lnTo>
                    <a:pt x="1" y="4643"/>
                  </a:lnTo>
                  <a:lnTo>
                    <a:pt x="1057" y="18258"/>
                  </a:lnTo>
                  <a:lnTo>
                    <a:pt x="14042" y="18764"/>
                  </a:lnTo>
                  <a:lnTo>
                    <a:pt x="12592" y="0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1654925" y="3602600"/>
              <a:ext cx="351075" cy="469100"/>
            </a:xfrm>
            <a:custGeom>
              <a:avLst/>
              <a:gdLst/>
              <a:ahLst/>
              <a:cxnLst/>
              <a:rect l="l" t="t" r="r" b="b"/>
              <a:pathLst>
                <a:path w="14043" h="18764" extrusionOk="0">
                  <a:moveTo>
                    <a:pt x="12592" y="0"/>
                  </a:moveTo>
                  <a:lnTo>
                    <a:pt x="1" y="4643"/>
                  </a:lnTo>
                  <a:lnTo>
                    <a:pt x="1057" y="18258"/>
                  </a:lnTo>
                  <a:lnTo>
                    <a:pt x="14042" y="18764"/>
                  </a:lnTo>
                  <a:lnTo>
                    <a:pt x="125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1633275" y="3768425"/>
              <a:ext cx="45000" cy="251000"/>
            </a:xfrm>
            <a:custGeom>
              <a:avLst/>
              <a:gdLst/>
              <a:ahLst/>
              <a:cxnLst/>
              <a:rect l="l" t="t" r="r" b="b"/>
              <a:pathLst>
                <a:path w="1800" h="10040" extrusionOk="0">
                  <a:moveTo>
                    <a:pt x="1024" y="0"/>
                  </a:moveTo>
                  <a:lnTo>
                    <a:pt x="1" y="10040"/>
                  </a:lnTo>
                  <a:lnTo>
                    <a:pt x="1800" y="9893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934000" y="3884950"/>
              <a:ext cx="64100" cy="61500"/>
            </a:xfrm>
            <a:custGeom>
              <a:avLst/>
              <a:gdLst/>
              <a:ahLst/>
              <a:cxnLst/>
              <a:rect l="l" t="t" r="r" b="b"/>
              <a:pathLst>
                <a:path w="2564" h="2460" extrusionOk="0">
                  <a:moveTo>
                    <a:pt x="1287" y="0"/>
                  </a:moveTo>
                  <a:cubicBezTo>
                    <a:pt x="1252" y="0"/>
                    <a:pt x="1217" y="2"/>
                    <a:pt x="1181" y="5"/>
                  </a:cubicBezTo>
                  <a:cubicBezTo>
                    <a:pt x="507" y="61"/>
                    <a:pt x="1" y="657"/>
                    <a:pt x="57" y="1331"/>
                  </a:cubicBezTo>
                  <a:cubicBezTo>
                    <a:pt x="110" y="1972"/>
                    <a:pt x="650" y="2460"/>
                    <a:pt x="1281" y="2460"/>
                  </a:cubicBezTo>
                  <a:cubicBezTo>
                    <a:pt x="1315" y="2460"/>
                    <a:pt x="1349" y="2458"/>
                    <a:pt x="1384" y="2456"/>
                  </a:cubicBezTo>
                  <a:cubicBezTo>
                    <a:pt x="2058" y="2399"/>
                    <a:pt x="2564" y="1804"/>
                    <a:pt x="2508" y="1129"/>
                  </a:cubicBezTo>
                  <a:cubicBezTo>
                    <a:pt x="2465" y="489"/>
                    <a:pt x="1936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942150" y="3986650"/>
              <a:ext cx="64125" cy="61275"/>
            </a:xfrm>
            <a:custGeom>
              <a:avLst/>
              <a:gdLst/>
              <a:ahLst/>
              <a:cxnLst/>
              <a:rect l="l" t="t" r="r" b="b"/>
              <a:pathLst>
                <a:path w="2565" h="2451" extrusionOk="0">
                  <a:moveTo>
                    <a:pt x="1299" y="1"/>
                  </a:moveTo>
                  <a:cubicBezTo>
                    <a:pt x="1260" y="1"/>
                    <a:pt x="1221" y="3"/>
                    <a:pt x="1181" y="7"/>
                  </a:cubicBezTo>
                  <a:cubicBezTo>
                    <a:pt x="507" y="63"/>
                    <a:pt x="1" y="647"/>
                    <a:pt x="57" y="1322"/>
                  </a:cubicBezTo>
                  <a:cubicBezTo>
                    <a:pt x="110" y="1962"/>
                    <a:pt x="650" y="2450"/>
                    <a:pt x="1281" y="2450"/>
                  </a:cubicBezTo>
                  <a:cubicBezTo>
                    <a:pt x="1315" y="2450"/>
                    <a:pt x="1349" y="2449"/>
                    <a:pt x="1384" y="2446"/>
                  </a:cubicBezTo>
                  <a:cubicBezTo>
                    <a:pt x="2058" y="2390"/>
                    <a:pt x="2564" y="1805"/>
                    <a:pt x="2508" y="1131"/>
                  </a:cubicBezTo>
                  <a:cubicBezTo>
                    <a:pt x="2444" y="496"/>
                    <a:pt x="1923" y="1"/>
                    <a:pt x="1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034350" y="3844525"/>
              <a:ext cx="330825" cy="208450"/>
            </a:xfrm>
            <a:custGeom>
              <a:avLst/>
              <a:gdLst/>
              <a:ahLst/>
              <a:cxnLst/>
              <a:rect l="l" t="t" r="r" b="b"/>
              <a:pathLst>
                <a:path w="13233" h="8338" extrusionOk="0">
                  <a:moveTo>
                    <a:pt x="11451" y="0"/>
                  </a:moveTo>
                  <a:cubicBezTo>
                    <a:pt x="11423" y="0"/>
                    <a:pt x="11395" y="1"/>
                    <a:pt x="11366" y="3"/>
                  </a:cubicBezTo>
                  <a:lnTo>
                    <a:pt x="1271" y="801"/>
                  </a:lnTo>
                  <a:cubicBezTo>
                    <a:pt x="540" y="846"/>
                    <a:pt x="0" y="1498"/>
                    <a:pt x="56" y="2229"/>
                  </a:cubicBezTo>
                  <a:lnTo>
                    <a:pt x="427" y="7108"/>
                  </a:lnTo>
                  <a:cubicBezTo>
                    <a:pt x="481" y="7804"/>
                    <a:pt x="1076" y="8337"/>
                    <a:pt x="1764" y="8337"/>
                  </a:cubicBezTo>
                  <a:cubicBezTo>
                    <a:pt x="1798" y="8337"/>
                    <a:pt x="1832" y="8336"/>
                    <a:pt x="1867" y="8333"/>
                  </a:cubicBezTo>
                  <a:lnTo>
                    <a:pt x="11951" y="7547"/>
                  </a:lnTo>
                  <a:cubicBezTo>
                    <a:pt x="12682" y="7490"/>
                    <a:pt x="13233" y="6838"/>
                    <a:pt x="13176" y="6107"/>
                  </a:cubicBezTo>
                  <a:lnTo>
                    <a:pt x="12794" y="1228"/>
                  </a:lnTo>
                  <a:cubicBezTo>
                    <a:pt x="12740" y="526"/>
                    <a:pt x="12146" y="0"/>
                    <a:pt x="1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053175" y="3860175"/>
              <a:ext cx="293175" cy="177275"/>
            </a:xfrm>
            <a:custGeom>
              <a:avLst/>
              <a:gdLst/>
              <a:ahLst/>
              <a:cxnLst/>
              <a:rect l="l" t="t" r="r" b="b"/>
              <a:pathLst>
                <a:path w="11727" h="7091" extrusionOk="0">
                  <a:moveTo>
                    <a:pt x="10218" y="0"/>
                  </a:moveTo>
                  <a:cubicBezTo>
                    <a:pt x="10178" y="0"/>
                    <a:pt x="10137" y="2"/>
                    <a:pt x="10096" y="6"/>
                  </a:cubicBezTo>
                  <a:lnTo>
                    <a:pt x="1136" y="692"/>
                  </a:lnTo>
                  <a:cubicBezTo>
                    <a:pt x="495" y="748"/>
                    <a:pt x="1" y="1277"/>
                    <a:pt x="45" y="1918"/>
                  </a:cubicBezTo>
                  <a:lnTo>
                    <a:pt x="372" y="6044"/>
                  </a:lnTo>
                  <a:cubicBezTo>
                    <a:pt x="404" y="6641"/>
                    <a:pt x="940" y="7091"/>
                    <a:pt x="1563" y="7091"/>
                  </a:cubicBezTo>
                  <a:cubicBezTo>
                    <a:pt x="1586" y="7091"/>
                    <a:pt x="1608" y="7090"/>
                    <a:pt x="1631" y="7089"/>
                  </a:cubicBezTo>
                  <a:lnTo>
                    <a:pt x="10580" y="6392"/>
                  </a:lnTo>
                  <a:cubicBezTo>
                    <a:pt x="11232" y="6336"/>
                    <a:pt x="11726" y="5808"/>
                    <a:pt x="11681" y="5178"/>
                  </a:cubicBezTo>
                  <a:lnTo>
                    <a:pt x="11355" y="1041"/>
                  </a:lnTo>
                  <a:cubicBezTo>
                    <a:pt x="11313" y="451"/>
                    <a:pt x="10808" y="0"/>
                    <a:pt x="102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067800" y="3933650"/>
              <a:ext cx="267575" cy="29875"/>
            </a:xfrm>
            <a:custGeom>
              <a:avLst/>
              <a:gdLst/>
              <a:ahLst/>
              <a:cxnLst/>
              <a:rect l="l" t="t" r="r" b="b"/>
              <a:pathLst>
                <a:path w="10703" h="1195" extrusionOk="0">
                  <a:moveTo>
                    <a:pt x="10499" y="1"/>
                  </a:moveTo>
                  <a:cubicBezTo>
                    <a:pt x="10492" y="1"/>
                    <a:pt x="10485" y="1"/>
                    <a:pt x="10478" y="2"/>
                  </a:cubicBezTo>
                  <a:lnTo>
                    <a:pt x="202" y="800"/>
                  </a:lnTo>
                  <a:cubicBezTo>
                    <a:pt x="90" y="800"/>
                    <a:pt x="0" y="901"/>
                    <a:pt x="23" y="1014"/>
                  </a:cubicBezTo>
                  <a:cubicBezTo>
                    <a:pt x="23" y="1119"/>
                    <a:pt x="101" y="1194"/>
                    <a:pt x="204" y="1194"/>
                  </a:cubicBezTo>
                  <a:cubicBezTo>
                    <a:pt x="211" y="1194"/>
                    <a:pt x="218" y="1194"/>
                    <a:pt x="225" y="1193"/>
                  </a:cubicBezTo>
                  <a:lnTo>
                    <a:pt x="10501" y="395"/>
                  </a:lnTo>
                  <a:cubicBezTo>
                    <a:pt x="10613" y="373"/>
                    <a:pt x="10703" y="294"/>
                    <a:pt x="10680" y="182"/>
                  </a:cubicBezTo>
                  <a:cubicBezTo>
                    <a:pt x="10680" y="76"/>
                    <a:pt x="10602" y="1"/>
                    <a:pt x="104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1191175" y="3877750"/>
              <a:ext cx="14650" cy="58800"/>
            </a:xfrm>
            <a:custGeom>
              <a:avLst/>
              <a:gdLst/>
              <a:ahLst/>
              <a:cxnLst/>
              <a:rect l="l" t="t" r="r" b="b"/>
              <a:pathLst>
                <a:path w="586" h="2352" extrusionOk="0">
                  <a:moveTo>
                    <a:pt x="203" y="0"/>
                  </a:moveTo>
                  <a:cubicBezTo>
                    <a:pt x="91" y="0"/>
                    <a:pt x="1" y="102"/>
                    <a:pt x="23" y="214"/>
                  </a:cubicBezTo>
                  <a:lnTo>
                    <a:pt x="169" y="2170"/>
                  </a:lnTo>
                  <a:cubicBezTo>
                    <a:pt x="169" y="2275"/>
                    <a:pt x="258" y="2351"/>
                    <a:pt x="361" y="2351"/>
                  </a:cubicBezTo>
                  <a:cubicBezTo>
                    <a:pt x="369" y="2351"/>
                    <a:pt x="376" y="2351"/>
                    <a:pt x="383" y="2350"/>
                  </a:cubicBezTo>
                  <a:cubicBezTo>
                    <a:pt x="495" y="2350"/>
                    <a:pt x="585" y="2249"/>
                    <a:pt x="563" y="2137"/>
                  </a:cubicBezTo>
                  <a:lnTo>
                    <a:pt x="417" y="180"/>
                  </a:lnTo>
                  <a:cubicBezTo>
                    <a:pt x="417" y="68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775200" y="3689500"/>
              <a:ext cx="750475" cy="453625"/>
            </a:xfrm>
            <a:custGeom>
              <a:avLst/>
              <a:gdLst/>
              <a:ahLst/>
              <a:cxnLst/>
              <a:rect l="l" t="t" r="r" b="b"/>
              <a:pathLst>
                <a:path w="30019" h="18145" extrusionOk="0">
                  <a:moveTo>
                    <a:pt x="29729" y="1"/>
                  </a:moveTo>
                  <a:cubicBezTo>
                    <a:pt x="29705" y="1"/>
                    <a:pt x="29682" y="3"/>
                    <a:pt x="29658" y="9"/>
                  </a:cubicBezTo>
                  <a:lnTo>
                    <a:pt x="27151" y="852"/>
                  </a:lnTo>
                  <a:cubicBezTo>
                    <a:pt x="27061" y="886"/>
                    <a:pt x="26983" y="987"/>
                    <a:pt x="26983" y="1100"/>
                  </a:cubicBezTo>
                  <a:lnTo>
                    <a:pt x="27196" y="15906"/>
                  </a:lnTo>
                  <a:lnTo>
                    <a:pt x="5150" y="17626"/>
                  </a:lnTo>
                  <a:lnTo>
                    <a:pt x="540" y="3101"/>
                  </a:lnTo>
                  <a:cubicBezTo>
                    <a:pt x="503" y="2989"/>
                    <a:pt x="404" y="2924"/>
                    <a:pt x="288" y="2924"/>
                  </a:cubicBezTo>
                  <a:cubicBezTo>
                    <a:pt x="264" y="2924"/>
                    <a:pt x="239" y="2927"/>
                    <a:pt x="214" y="2932"/>
                  </a:cubicBezTo>
                  <a:cubicBezTo>
                    <a:pt x="79" y="2977"/>
                    <a:pt x="1" y="3112"/>
                    <a:pt x="46" y="3258"/>
                  </a:cubicBezTo>
                  <a:lnTo>
                    <a:pt x="4711" y="17963"/>
                  </a:lnTo>
                  <a:cubicBezTo>
                    <a:pt x="4753" y="18069"/>
                    <a:pt x="4855" y="18144"/>
                    <a:pt x="4960" y="18144"/>
                  </a:cubicBezTo>
                  <a:cubicBezTo>
                    <a:pt x="4967" y="18144"/>
                    <a:pt x="4974" y="18144"/>
                    <a:pt x="4981" y="18143"/>
                  </a:cubicBezTo>
                  <a:lnTo>
                    <a:pt x="27477" y="16401"/>
                  </a:lnTo>
                  <a:cubicBezTo>
                    <a:pt x="27623" y="16389"/>
                    <a:pt x="27713" y="16277"/>
                    <a:pt x="27702" y="16142"/>
                  </a:cubicBezTo>
                  <a:lnTo>
                    <a:pt x="27489" y="1280"/>
                  </a:lnTo>
                  <a:lnTo>
                    <a:pt x="29827" y="493"/>
                  </a:lnTo>
                  <a:cubicBezTo>
                    <a:pt x="29951" y="448"/>
                    <a:pt x="30018" y="302"/>
                    <a:pt x="29984" y="167"/>
                  </a:cubicBezTo>
                  <a:cubicBezTo>
                    <a:pt x="29947" y="64"/>
                    <a:pt x="29841" y="1"/>
                    <a:pt x="29729" y="1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963525" y="3626075"/>
              <a:ext cx="393775" cy="167375"/>
            </a:xfrm>
            <a:custGeom>
              <a:avLst/>
              <a:gdLst/>
              <a:ahLst/>
              <a:cxnLst/>
              <a:rect l="l" t="t" r="r" b="b"/>
              <a:pathLst>
                <a:path w="15751" h="6695" extrusionOk="0">
                  <a:moveTo>
                    <a:pt x="15450" y="0"/>
                  </a:moveTo>
                  <a:cubicBezTo>
                    <a:pt x="15362" y="0"/>
                    <a:pt x="15278" y="47"/>
                    <a:pt x="15234" y="129"/>
                  </a:cubicBezTo>
                  <a:lnTo>
                    <a:pt x="12322" y="5379"/>
                  </a:lnTo>
                  <a:lnTo>
                    <a:pt x="2192" y="6166"/>
                  </a:lnTo>
                  <a:lnTo>
                    <a:pt x="495" y="3772"/>
                  </a:lnTo>
                  <a:cubicBezTo>
                    <a:pt x="441" y="3704"/>
                    <a:pt x="366" y="3669"/>
                    <a:pt x="291" y="3669"/>
                  </a:cubicBezTo>
                  <a:cubicBezTo>
                    <a:pt x="241" y="3669"/>
                    <a:pt x="191" y="3684"/>
                    <a:pt x="146" y="3715"/>
                  </a:cubicBezTo>
                  <a:cubicBezTo>
                    <a:pt x="34" y="3783"/>
                    <a:pt x="0" y="3952"/>
                    <a:pt x="90" y="4064"/>
                  </a:cubicBezTo>
                  <a:lnTo>
                    <a:pt x="1866" y="6582"/>
                  </a:lnTo>
                  <a:cubicBezTo>
                    <a:pt x="1911" y="6672"/>
                    <a:pt x="2013" y="6695"/>
                    <a:pt x="2102" y="6695"/>
                  </a:cubicBezTo>
                  <a:lnTo>
                    <a:pt x="12513" y="5897"/>
                  </a:lnTo>
                  <a:cubicBezTo>
                    <a:pt x="12592" y="5897"/>
                    <a:pt x="12670" y="5840"/>
                    <a:pt x="12715" y="5739"/>
                  </a:cubicBezTo>
                  <a:lnTo>
                    <a:pt x="15683" y="388"/>
                  </a:lnTo>
                  <a:cubicBezTo>
                    <a:pt x="15751" y="264"/>
                    <a:pt x="15717" y="107"/>
                    <a:pt x="15582" y="39"/>
                  </a:cubicBezTo>
                  <a:cubicBezTo>
                    <a:pt x="15540" y="13"/>
                    <a:pt x="15494" y="0"/>
                    <a:pt x="15450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911525" y="4166100"/>
              <a:ext cx="195075" cy="27325"/>
            </a:xfrm>
            <a:custGeom>
              <a:avLst/>
              <a:gdLst/>
              <a:ahLst/>
              <a:cxnLst/>
              <a:rect l="l" t="t" r="r" b="b"/>
              <a:pathLst>
                <a:path w="7803" h="1093" extrusionOk="0">
                  <a:moveTo>
                    <a:pt x="7529" y="0"/>
                  </a:moveTo>
                  <a:cubicBezTo>
                    <a:pt x="7523" y="0"/>
                    <a:pt x="7517" y="1"/>
                    <a:pt x="7510" y="1"/>
                  </a:cubicBezTo>
                  <a:lnTo>
                    <a:pt x="259" y="563"/>
                  </a:lnTo>
                  <a:cubicBezTo>
                    <a:pt x="113" y="586"/>
                    <a:pt x="0" y="709"/>
                    <a:pt x="12" y="844"/>
                  </a:cubicBezTo>
                  <a:cubicBezTo>
                    <a:pt x="33" y="984"/>
                    <a:pt x="146" y="1092"/>
                    <a:pt x="274" y="1092"/>
                  </a:cubicBezTo>
                  <a:cubicBezTo>
                    <a:pt x="280" y="1092"/>
                    <a:pt x="286" y="1092"/>
                    <a:pt x="293" y="1092"/>
                  </a:cubicBezTo>
                  <a:lnTo>
                    <a:pt x="7555" y="530"/>
                  </a:lnTo>
                  <a:cubicBezTo>
                    <a:pt x="7690" y="507"/>
                    <a:pt x="7803" y="383"/>
                    <a:pt x="7791" y="248"/>
                  </a:cubicBezTo>
                  <a:cubicBezTo>
                    <a:pt x="7781" y="109"/>
                    <a:pt x="7657" y="0"/>
                    <a:pt x="7529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914600" y="4205725"/>
              <a:ext cx="195100" cy="27325"/>
            </a:xfrm>
            <a:custGeom>
              <a:avLst/>
              <a:gdLst/>
              <a:ahLst/>
              <a:cxnLst/>
              <a:rect l="l" t="t" r="r" b="b"/>
              <a:pathLst>
                <a:path w="7804" h="1093" extrusionOk="0">
                  <a:moveTo>
                    <a:pt x="7531" y="1"/>
                  </a:moveTo>
                  <a:cubicBezTo>
                    <a:pt x="7524" y="1"/>
                    <a:pt x="7518" y="1"/>
                    <a:pt x="7511" y="1"/>
                  </a:cubicBezTo>
                  <a:lnTo>
                    <a:pt x="260" y="563"/>
                  </a:lnTo>
                  <a:cubicBezTo>
                    <a:pt x="113" y="586"/>
                    <a:pt x="1" y="710"/>
                    <a:pt x="23" y="845"/>
                  </a:cubicBezTo>
                  <a:cubicBezTo>
                    <a:pt x="34" y="984"/>
                    <a:pt x="147" y="1093"/>
                    <a:pt x="284" y="1093"/>
                  </a:cubicBezTo>
                  <a:cubicBezTo>
                    <a:pt x="291" y="1093"/>
                    <a:pt x="298" y="1092"/>
                    <a:pt x="305" y="1092"/>
                  </a:cubicBezTo>
                  <a:lnTo>
                    <a:pt x="7556" y="530"/>
                  </a:lnTo>
                  <a:cubicBezTo>
                    <a:pt x="7691" y="530"/>
                    <a:pt x="7803" y="384"/>
                    <a:pt x="7792" y="249"/>
                  </a:cubicBezTo>
                  <a:cubicBezTo>
                    <a:pt x="7781" y="109"/>
                    <a:pt x="7668" y="1"/>
                    <a:pt x="7531" y="1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917425" y="4245925"/>
              <a:ext cx="195075" cy="27100"/>
            </a:xfrm>
            <a:custGeom>
              <a:avLst/>
              <a:gdLst/>
              <a:ahLst/>
              <a:cxnLst/>
              <a:rect l="l" t="t" r="r" b="b"/>
              <a:pathLst>
                <a:path w="7803" h="1084" extrusionOk="0">
                  <a:moveTo>
                    <a:pt x="7531" y="0"/>
                  </a:moveTo>
                  <a:cubicBezTo>
                    <a:pt x="7524" y="0"/>
                    <a:pt x="7517" y="0"/>
                    <a:pt x="7510" y="1"/>
                  </a:cubicBezTo>
                  <a:lnTo>
                    <a:pt x="259" y="563"/>
                  </a:lnTo>
                  <a:cubicBezTo>
                    <a:pt x="113" y="574"/>
                    <a:pt x="0" y="709"/>
                    <a:pt x="23" y="844"/>
                  </a:cubicBezTo>
                  <a:cubicBezTo>
                    <a:pt x="33" y="978"/>
                    <a:pt x="137" y="1083"/>
                    <a:pt x="267" y="1083"/>
                  </a:cubicBezTo>
                  <a:cubicBezTo>
                    <a:pt x="279" y="1083"/>
                    <a:pt x="291" y="1082"/>
                    <a:pt x="304" y="1080"/>
                  </a:cubicBezTo>
                  <a:lnTo>
                    <a:pt x="7555" y="518"/>
                  </a:lnTo>
                  <a:cubicBezTo>
                    <a:pt x="7690" y="507"/>
                    <a:pt x="7803" y="394"/>
                    <a:pt x="7791" y="237"/>
                  </a:cubicBezTo>
                  <a:cubicBezTo>
                    <a:pt x="7781" y="108"/>
                    <a:pt x="7668" y="0"/>
                    <a:pt x="7531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699325" y="3617400"/>
              <a:ext cx="833075" cy="715425"/>
            </a:xfrm>
            <a:custGeom>
              <a:avLst/>
              <a:gdLst/>
              <a:ahLst/>
              <a:cxnLst/>
              <a:rect l="l" t="t" r="r" b="b"/>
              <a:pathLst>
                <a:path w="33323" h="28617" extrusionOk="0">
                  <a:moveTo>
                    <a:pt x="31751" y="1"/>
                  </a:moveTo>
                  <a:cubicBezTo>
                    <a:pt x="31732" y="1"/>
                    <a:pt x="31712" y="2"/>
                    <a:pt x="31693" y="4"/>
                  </a:cubicBezTo>
                  <a:cubicBezTo>
                    <a:pt x="31389" y="26"/>
                    <a:pt x="31164" y="296"/>
                    <a:pt x="31176" y="611"/>
                  </a:cubicBezTo>
                  <a:cubicBezTo>
                    <a:pt x="31187" y="907"/>
                    <a:pt x="31455" y="1129"/>
                    <a:pt x="31760" y="1129"/>
                  </a:cubicBezTo>
                  <a:cubicBezTo>
                    <a:pt x="31768" y="1129"/>
                    <a:pt x="31775" y="1128"/>
                    <a:pt x="31783" y="1128"/>
                  </a:cubicBezTo>
                  <a:cubicBezTo>
                    <a:pt x="32086" y="1094"/>
                    <a:pt x="32311" y="836"/>
                    <a:pt x="32300" y="521"/>
                  </a:cubicBezTo>
                  <a:cubicBezTo>
                    <a:pt x="32268" y="217"/>
                    <a:pt x="32021" y="1"/>
                    <a:pt x="31751" y="1"/>
                  </a:cubicBezTo>
                  <a:close/>
                  <a:moveTo>
                    <a:pt x="580" y="6860"/>
                  </a:moveTo>
                  <a:cubicBezTo>
                    <a:pt x="567" y="6860"/>
                    <a:pt x="553" y="6861"/>
                    <a:pt x="540" y="6862"/>
                  </a:cubicBezTo>
                  <a:cubicBezTo>
                    <a:pt x="225" y="6884"/>
                    <a:pt x="0" y="7154"/>
                    <a:pt x="23" y="7458"/>
                  </a:cubicBezTo>
                  <a:cubicBezTo>
                    <a:pt x="45" y="7765"/>
                    <a:pt x="302" y="7986"/>
                    <a:pt x="597" y="7986"/>
                  </a:cubicBezTo>
                  <a:cubicBezTo>
                    <a:pt x="604" y="7986"/>
                    <a:pt x="611" y="7986"/>
                    <a:pt x="619" y="7986"/>
                  </a:cubicBezTo>
                  <a:cubicBezTo>
                    <a:pt x="933" y="7952"/>
                    <a:pt x="1158" y="7683"/>
                    <a:pt x="1147" y="7379"/>
                  </a:cubicBezTo>
                  <a:cubicBezTo>
                    <a:pt x="1115" y="7089"/>
                    <a:pt x="867" y="6860"/>
                    <a:pt x="580" y="6860"/>
                  </a:cubicBezTo>
                  <a:close/>
                  <a:moveTo>
                    <a:pt x="32715" y="26671"/>
                  </a:moveTo>
                  <a:cubicBezTo>
                    <a:pt x="32708" y="26671"/>
                    <a:pt x="32701" y="26671"/>
                    <a:pt x="32693" y="26671"/>
                  </a:cubicBezTo>
                  <a:cubicBezTo>
                    <a:pt x="32379" y="26705"/>
                    <a:pt x="32142" y="26963"/>
                    <a:pt x="32176" y="27278"/>
                  </a:cubicBezTo>
                  <a:cubicBezTo>
                    <a:pt x="32197" y="27573"/>
                    <a:pt x="32435" y="27798"/>
                    <a:pt x="32714" y="27798"/>
                  </a:cubicBezTo>
                  <a:cubicBezTo>
                    <a:pt x="32733" y="27798"/>
                    <a:pt x="32753" y="27797"/>
                    <a:pt x="32772" y="27795"/>
                  </a:cubicBezTo>
                  <a:cubicBezTo>
                    <a:pt x="33087" y="27773"/>
                    <a:pt x="33323" y="27503"/>
                    <a:pt x="33300" y="27199"/>
                  </a:cubicBezTo>
                  <a:cubicBezTo>
                    <a:pt x="33268" y="26892"/>
                    <a:pt x="33010" y="26671"/>
                    <a:pt x="32715" y="26671"/>
                  </a:cubicBezTo>
                  <a:close/>
                  <a:moveTo>
                    <a:pt x="7078" y="27488"/>
                  </a:moveTo>
                  <a:cubicBezTo>
                    <a:pt x="7057" y="27488"/>
                    <a:pt x="7036" y="27489"/>
                    <a:pt x="7016" y="27492"/>
                  </a:cubicBezTo>
                  <a:cubicBezTo>
                    <a:pt x="6712" y="27514"/>
                    <a:pt x="6487" y="27784"/>
                    <a:pt x="6498" y="28099"/>
                  </a:cubicBezTo>
                  <a:cubicBezTo>
                    <a:pt x="6520" y="28395"/>
                    <a:pt x="6778" y="28616"/>
                    <a:pt x="7083" y="28616"/>
                  </a:cubicBezTo>
                  <a:cubicBezTo>
                    <a:pt x="7090" y="28616"/>
                    <a:pt x="7098" y="28616"/>
                    <a:pt x="7105" y="28616"/>
                  </a:cubicBezTo>
                  <a:cubicBezTo>
                    <a:pt x="7409" y="28582"/>
                    <a:pt x="7634" y="28324"/>
                    <a:pt x="7623" y="28009"/>
                  </a:cubicBezTo>
                  <a:cubicBezTo>
                    <a:pt x="7591" y="27704"/>
                    <a:pt x="7364" y="27488"/>
                    <a:pt x="7078" y="27488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794875" y="4664550"/>
              <a:ext cx="134375" cy="144775"/>
            </a:xfrm>
            <a:custGeom>
              <a:avLst/>
              <a:gdLst/>
              <a:ahLst/>
              <a:cxnLst/>
              <a:rect l="l" t="t" r="r" b="b"/>
              <a:pathLst>
                <a:path w="5375" h="5791" extrusionOk="0">
                  <a:moveTo>
                    <a:pt x="1741" y="0"/>
                  </a:moveTo>
                  <a:cubicBezTo>
                    <a:pt x="1481" y="0"/>
                    <a:pt x="1246" y="169"/>
                    <a:pt x="1170" y="434"/>
                  </a:cubicBezTo>
                  <a:lnTo>
                    <a:pt x="91" y="4380"/>
                  </a:lnTo>
                  <a:cubicBezTo>
                    <a:pt x="1" y="4707"/>
                    <a:pt x="192" y="5021"/>
                    <a:pt x="507" y="5111"/>
                  </a:cubicBezTo>
                  <a:lnTo>
                    <a:pt x="3149" y="5775"/>
                  </a:lnTo>
                  <a:cubicBezTo>
                    <a:pt x="3196" y="5785"/>
                    <a:pt x="3243" y="5790"/>
                    <a:pt x="3289" y="5790"/>
                  </a:cubicBezTo>
                  <a:cubicBezTo>
                    <a:pt x="3538" y="5790"/>
                    <a:pt x="3760" y="5641"/>
                    <a:pt x="3846" y="5404"/>
                  </a:cubicBezTo>
                  <a:lnTo>
                    <a:pt x="5251" y="1536"/>
                  </a:lnTo>
                  <a:cubicBezTo>
                    <a:pt x="5375" y="1221"/>
                    <a:pt x="5195" y="862"/>
                    <a:pt x="4857" y="783"/>
                  </a:cubicBezTo>
                  <a:lnTo>
                    <a:pt x="1889" y="18"/>
                  </a:lnTo>
                  <a:cubicBezTo>
                    <a:pt x="1840" y="6"/>
                    <a:pt x="1790" y="0"/>
                    <a:pt x="1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310625" y="4338975"/>
              <a:ext cx="110200" cy="33475"/>
            </a:xfrm>
            <a:custGeom>
              <a:avLst/>
              <a:gdLst/>
              <a:ahLst/>
              <a:cxnLst/>
              <a:rect l="l" t="t" r="r" b="b"/>
              <a:pathLst>
                <a:path w="4408" h="1339" extrusionOk="0">
                  <a:moveTo>
                    <a:pt x="4408" y="0"/>
                  </a:moveTo>
                  <a:lnTo>
                    <a:pt x="1" y="113"/>
                  </a:lnTo>
                  <a:lnTo>
                    <a:pt x="776" y="1338"/>
                  </a:lnTo>
                  <a:lnTo>
                    <a:pt x="44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1119225" y="4344025"/>
              <a:ext cx="99525" cy="35150"/>
            </a:xfrm>
            <a:custGeom>
              <a:avLst/>
              <a:gdLst/>
              <a:ahLst/>
              <a:cxnLst/>
              <a:rect l="l" t="t" r="r" b="b"/>
              <a:pathLst>
                <a:path w="3981" h="1406" extrusionOk="0">
                  <a:moveTo>
                    <a:pt x="3980" y="1"/>
                  </a:moveTo>
                  <a:lnTo>
                    <a:pt x="0" y="102"/>
                  </a:lnTo>
                  <a:lnTo>
                    <a:pt x="214" y="1406"/>
                  </a:lnTo>
                  <a:lnTo>
                    <a:pt x="3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924725" y="4348800"/>
              <a:ext cx="106000" cy="43325"/>
            </a:xfrm>
            <a:custGeom>
              <a:avLst/>
              <a:gdLst/>
              <a:ahLst/>
              <a:cxnLst/>
              <a:rect l="l" t="t" r="r" b="b"/>
              <a:pathLst>
                <a:path w="4240" h="1733" extrusionOk="0">
                  <a:moveTo>
                    <a:pt x="4239" y="1"/>
                  </a:moveTo>
                  <a:lnTo>
                    <a:pt x="1" y="102"/>
                  </a:lnTo>
                  <a:lnTo>
                    <a:pt x="3654" y="1732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809775" y="4792875"/>
              <a:ext cx="66350" cy="36575"/>
            </a:xfrm>
            <a:custGeom>
              <a:avLst/>
              <a:gdLst/>
              <a:ahLst/>
              <a:cxnLst/>
              <a:rect l="l" t="t" r="r" b="b"/>
              <a:pathLst>
                <a:path w="2654" h="1463" extrusionOk="0">
                  <a:moveTo>
                    <a:pt x="1" y="1"/>
                  </a:moveTo>
                  <a:lnTo>
                    <a:pt x="2384" y="1462"/>
                  </a:lnTo>
                  <a:lnTo>
                    <a:pt x="2654" y="6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1190625" y="4806925"/>
              <a:ext cx="73650" cy="27850"/>
            </a:xfrm>
            <a:custGeom>
              <a:avLst/>
              <a:gdLst/>
              <a:ahLst/>
              <a:cxnLst/>
              <a:rect l="l" t="t" r="r" b="b"/>
              <a:pathLst>
                <a:path w="2946" h="1114" extrusionOk="0">
                  <a:moveTo>
                    <a:pt x="2946" y="1"/>
                  </a:moveTo>
                  <a:lnTo>
                    <a:pt x="0" y="214"/>
                  </a:lnTo>
                  <a:lnTo>
                    <a:pt x="135" y="1114"/>
                  </a:lnTo>
                  <a:lnTo>
                    <a:pt x="2946" y="1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158000" y="4675600"/>
              <a:ext cx="117250" cy="136450"/>
            </a:xfrm>
            <a:custGeom>
              <a:avLst/>
              <a:gdLst/>
              <a:ahLst/>
              <a:cxnLst/>
              <a:rect l="l" t="t" r="r" b="b"/>
              <a:pathLst>
                <a:path w="4690" h="5458" extrusionOk="0">
                  <a:moveTo>
                    <a:pt x="3692" y="1"/>
                  </a:moveTo>
                  <a:cubicBezTo>
                    <a:pt x="3672" y="1"/>
                    <a:pt x="3652" y="2"/>
                    <a:pt x="3632" y="4"/>
                  </a:cubicBezTo>
                  <a:lnTo>
                    <a:pt x="586" y="240"/>
                  </a:lnTo>
                  <a:cubicBezTo>
                    <a:pt x="237" y="273"/>
                    <a:pt x="1" y="588"/>
                    <a:pt x="68" y="926"/>
                  </a:cubicBezTo>
                  <a:lnTo>
                    <a:pt x="788" y="4973"/>
                  </a:lnTo>
                  <a:cubicBezTo>
                    <a:pt x="841" y="5261"/>
                    <a:pt x="1077" y="5458"/>
                    <a:pt x="1360" y="5458"/>
                  </a:cubicBezTo>
                  <a:cubicBezTo>
                    <a:pt x="1376" y="5458"/>
                    <a:pt x="1391" y="5457"/>
                    <a:pt x="1406" y="5456"/>
                  </a:cubicBezTo>
                  <a:lnTo>
                    <a:pt x="4116" y="5254"/>
                  </a:lnTo>
                  <a:cubicBezTo>
                    <a:pt x="4453" y="5231"/>
                    <a:pt x="4689" y="4928"/>
                    <a:pt x="4667" y="4613"/>
                  </a:cubicBezTo>
                  <a:lnTo>
                    <a:pt x="4273" y="532"/>
                  </a:lnTo>
                  <a:cubicBezTo>
                    <a:pt x="4241" y="237"/>
                    <a:pt x="3992" y="1"/>
                    <a:pt x="3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1530425" y="4732175"/>
              <a:ext cx="63250" cy="39650"/>
            </a:xfrm>
            <a:custGeom>
              <a:avLst/>
              <a:gdLst/>
              <a:ahLst/>
              <a:cxnLst/>
              <a:rect l="l" t="t" r="r" b="b"/>
              <a:pathLst>
                <a:path w="2530" h="1586" extrusionOk="0">
                  <a:moveTo>
                    <a:pt x="2530" y="0"/>
                  </a:moveTo>
                  <a:lnTo>
                    <a:pt x="0" y="1068"/>
                  </a:lnTo>
                  <a:lnTo>
                    <a:pt x="259" y="1586"/>
                  </a:lnTo>
                  <a:lnTo>
                    <a:pt x="2530" y="0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28"/>
          <p:cNvGrpSpPr/>
          <p:nvPr/>
        </p:nvGrpSpPr>
        <p:grpSpPr>
          <a:xfrm rot="1086812">
            <a:off x="7682544" y="4098383"/>
            <a:ext cx="1081472" cy="1412749"/>
            <a:chOff x="4062275" y="5769925"/>
            <a:chExt cx="999200" cy="1305275"/>
          </a:xfrm>
        </p:grpSpPr>
        <p:sp>
          <p:nvSpPr>
            <p:cNvPr id="759" name="Google Shape;759;p28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045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8"/>
          <p:cNvSpPr txBox="1">
            <a:spLocks noGrp="1"/>
          </p:cNvSpPr>
          <p:nvPr>
            <p:ph type="ctrTitle"/>
          </p:nvPr>
        </p:nvSpPr>
        <p:spPr>
          <a:xfrm>
            <a:off x="3205905" y="1547667"/>
            <a:ext cx="53610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CO" dirty="0" smtClean="0">
                <a:latin typeface="Montserrat ExtraBold"/>
                <a:sym typeface="Montserrat ExtraBold"/>
              </a:rPr>
              <a:t>Which: Cual</a:t>
            </a:r>
            <a:endParaRPr dirty="0"/>
          </a:p>
        </p:txBody>
      </p:sp>
      <p:sp>
        <p:nvSpPr>
          <p:cNvPr id="695" name="Google Shape;695;p28"/>
          <p:cNvSpPr/>
          <p:nvPr/>
        </p:nvSpPr>
        <p:spPr>
          <a:xfrm>
            <a:off x="2344425" y="7682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28"/>
          <p:cNvGrpSpPr/>
          <p:nvPr/>
        </p:nvGrpSpPr>
        <p:grpSpPr>
          <a:xfrm>
            <a:off x="6547825" y="396713"/>
            <a:ext cx="285575" cy="285575"/>
            <a:chOff x="5719425" y="7613975"/>
            <a:chExt cx="285575" cy="285575"/>
          </a:xfrm>
        </p:grpSpPr>
        <p:sp>
          <p:nvSpPr>
            <p:cNvPr id="697" name="Google Shape;697;p28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28"/>
          <p:cNvGrpSpPr/>
          <p:nvPr/>
        </p:nvGrpSpPr>
        <p:grpSpPr>
          <a:xfrm>
            <a:off x="7959625" y="3430788"/>
            <a:ext cx="212225" cy="212525"/>
            <a:chOff x="5462525" y="6910750"/>
            <a:chExt cx="212225" cy="212525"/>
          </a:xfrm>
        </p:grpSpPr>
        <p:sp>
          <p:nvSpPr>
            <p:cNvPr id="706" name="Google Shape;706;p28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8"/>
          <p:cNvSpPr/>
          <p:nvPr/>
        </p:nvSpPr>
        <p:spPr>
          <a:xfrm>
            <a:off x="4676350" y="4051300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8"/>
          <p:cNvSpPr/>
          <p:nvPr/>
        </p:nvSpPr>
        <p:spPr>
          <a:xfrm>
            <a:off x="1818675" y="2053734"/>
            <a:ext cx="285578" cy="290651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28"/>
          <p:cNvGrpSpPr/>
          <p:nvPr/>
        </p:nvGrpSpPr>
        <p:grpSpPr>
          <a:xfrm rot="-230852">
            <a:off x="-183737" y="1866976"/>
            <a:ext cx="3049120" cy="4603370"/>
            <a:chOff x="660825" y="3244525"/>
            <a:chExt cx="1345175" cy="2030950"/>
          </a:xfrm>
        </p:grpSpPr>
        <p:sp>
          <p:nvSpPr>
            <p:cNvPr id="717" name="Google Shape;717;p28"/>
            <p:cNvSpPr/>
            <p:nvPr/>
          </p:nvSpPr>
          <p:spPr>
            <a:xfrm>
              <a:off x="1282250" y="4272650"/>
              <a:ext cx="504250" cy="902225"/>
            </a:xfrm>
            <a:custGeom>
              <a:avLst/>
              <a:gdLst/>
              <a:ahLst/>
              <a:cxnLst/>
              <a:rect l="l" t="t" r="r" b="b"/>
              <a:pathLst>
                <a:path w="20170" h="36089" extrusionOk="0">
                  <a:moveTo>
                    <a:pt x="4385" y="0"/>
                  </a:moveTo>
                  <a:lnTo>
                    <a:pt x="0" y="315"/>
                  </a:lnTo>
                  <a:lnTo>
                    <a:pt x="18550" y="36088"/>
                  </a:lnTo>
                  <a:lnTo>
                    <a:pt x="20169" y="35964"/>
                  </a:lnTo>
                  <a:lnTo>
                    <a:pt x="43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1460425" y="4609875"/>
              <a:ext cx="146475" cy="149000"/>
            </a:xfrm>
            <a:custGeom>
              <a:avLst/>
              <a:gdLst/>
              <a:ahLst/>
              <a:cxnLst/>
              <a:rect l="l" t="t" r="r" b="b"/>
              <a:pathLst>
                <a:path w="5859" h="5960" extrusionOk="0">
                  <a:moveTo>
                    <a:pt x="3488" y="1"/>
                  </a:moveTo>
                  <a:cubicBezTo>
                    <a:pt x="3412" y="1"/>
                    <a:pt x="3335" y="16"/>
                    <a:pt x="3261" y="47"/>
                  </a:cubicBezTo>
                  <a:lnTo>
                    <a:pt x="451" y="1239"/>
                  </a:lnTo>
                  <a:cubicBezTo>
                    <a:pt x="125" y="1385"/>
                    <a:pt x="1" y="1756"/>
                    <a:pt x="169" y="2071"/>
                  </a:cubicBezTo>
                  <a:lnTo>
                    <a:pt x="2148" y="5668"/>
                  </a:lnTo>
                  <a:cubicBezTo>
                    <a:pt x="2256" y="5850"/>
                    <a:pt x="2455" y="5959"/>
                    <a:pt x="2664" y="5959"/>
                  </a:cubicBezTo>
                  <a:cubicBezTo>
                    <a:pt x="2739" y="5959"/>
                    <a:pt x="2816" y="5945"/>
                    <a:pt x="2890" y="5915"/>
                  </a:cubicBezTo>
                  <a:lnTo>
                    <a:pt x="5408" y="4870"/>
                  </a:lnTo>
                  <a:cubicBezTo>
                    <a:pt x="5723" y="4735"/>
                    <a:pt x="5858" y="4375"/>
                    <a:pt x="5723" y="4083"/>
                  </a:cubicBezTo>
                  <a:lnTo>
                    <a:pt x="4037" y="339"/>
                  </a:lnTo>
                  <a:cubicBezTo>
                    <a:pt x="3928" y="129"/>
                    <a:pt x="3712" y="1"/>
                    <a:pt x="34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1109100" y="4279375"/>
              <a:ext cx="201000" cy="996100"/>
            </a:xfrm>
            <a:custGeom>
              <a:avLst/>
              <a:gdLst/>
              <a:ahLst/>
              <a:cxnLst/>
              <a:rect l="l" t="t" r="r" b="b"/>
              <a:pathLst>
                <a:path w="8040" h="39844" extrusionOk="0">
                  <a:moveTo>
                    <a:pt x="1" y="1"/>
                  </a:moveTo>
                  <a:lnTo>
                    <a:pt x="6094" y="39844"/>
                  </a:lnTo>
                  <a:lnTo>
                    <a:pt x="8039" y="39732"/>
                  </a:lnTo>
                  <a:lnTo>
                    <a:pt x="4239" y="11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86675" y="4298225"/>
              <a:ext cx="360900" cy="959000"/>
            </a:xfrm>
            <a:custGeom>
              <a:avLst/>
              <a:gdLst/>
              <a:ahLst/>
              <a:cxnLst/>
              <a:rect l="l" t="t" r="r" b="b"/>
              <a:pathLst>
                <a:path w="14436" h="38360" extrusionOk="0">
                  <a:moveTo>
                    <a:pt x="14436" y="0"/>
                  </a:moveTo>
                  <a:lnTo>
                    <a:pt x="10062" y="382"/>
                  </a:lnTo>
                  <a:lnTo>
                    <a:pt x="0" y="38359"/>
                  </a:lnTo>
                  <a:lnTo>
                    <a:pt x="1619" y="38224"/>
                  </a:lnTo>
                  <a:lnTo>
                    <a:pt x="14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739500" y="3465900"/>
              <a:ext cx="231625" cy="205225"/>
            </a:xfrm>
            <a:custGeom>
              <a:avLst/>
              <a:gdLst/>
              <a:ahLst/>
              <a:cxnLst/>
              <a:rect l="l" t="t" r="r" b="b"/>
              <a:pathLst>
                <a:path w="9265" h="8209" extrusionOk="0">
                  <a:moveTo>
                    <a:pt x="4625" y="0"/>
                  </a:moveTo>
                  <a:cubicBezTo>
                    <a:pt x="3756" y="0"/>
                    <a:pt x="2880" y="276"/>
                    <a:pt x="2137" y="848"/>
                  </a:cubicBezTo>
                  <a:cubicBezTo>
                    <a:pt x="338" y="2230"/>
                    <a:pt x="1" y="4805"/>
                    <a:pt x="1372" y="6604"/>
                  </a:cubicBezTo>
                  <a:cubicBezTo>
                    <a:pt x="2182" y="7656"/>
                    <a:pt x="3399" y="8208"/>
                    <a:pt x="4630" y="8208"/>
                  </a:cubicBezTo>
                  <a:cubicBezTo>
                    <a:pt x="5502" y="8208"/>
                    <a:pt x="6382" y="7931"/>
                    <a:pt x="7129" y="7357"/>
                  </a:cubicBezTo>
                  <a:cubicBezTo>
                    <a:pt x="8927" y="5985"/>
                    <a:pt x="9265" y="3411"/>
                    <a:pt x="7893" y="1612"/>
                  </a:cubicBezTo>
                  <a:cubicBezTo>
                    <a:pt x="7082" y="556"/>
                    <a:pt x="5860" y="0"/>
                    <a:pt x="4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661100" y="3374650"/>
              <a:ext cx="388725" cy="387900"/>
            </a:xfrm>
            <a:custGeom>
              <a:avLst/>
              <a:gdLst/>
              <a:ahLst/>
              <a:cxnLst/>
              <a:rect l="l" t="t" r="r" b="b"/>
              <a:pathLst>
                <a:path w="15549" h="15516" extrusionOk="0">
                  <a:moveTo>
                    <a:pt x="7317" y="1214"/>
                  </a:moveTo>
                  <a:cubicBezTo>
                    <a:pt x="7329" y="1214"/>
                    <a:pt x="7341" y="1214"/>
                    <a:pt x="7353" y="1215"/>
                  </a:cubicBezTo>
                  <a:lnTo>
                    <a:pt x="8275" y="1215"/>
                  </a:lnTo>
                  <a:cubicBezTo>
                    <a:pt x="8837" y="1215"/>
                    <a:pt x="9264" y="1721"/>
                    <a:pt x="9152" y="2260"/>
                  </a:cubicBezTo>
                  <a:lnTo>
                    <a:pt x="8668" y="4655"/>
                  </a:lnTo>
                  <a:cubicBezTo>
                    <a:pt x="8592" y="5046"/>
                    <a:pt x="8243" y="5353"/>
                    <a:pt x="7844" y="5353"/>
                  </a:cubicBezTo>
                  <a:cubicBezTo>
                    <a:pt x="7831" y="5353"/>
                    <a:pt x="7817" y="5353"/>
                    <a:pt x="7803" y="5352"/>
                  </a:cubicBezTo>
                  <a:cubicBezTo>
                    <a:pt x="7375" y="5352"/>
                    <a:pt x="7016" y="5060"/>
                    <a:pt x="6948" y="4644"/>
                  </a:cubicBezTo>
                  <a:lnTo>
                    <a:pt x="6476" y="2249"/>
                  </a:lnTo>
                  <a:cubicBezTo>
                    <a:pt x="6388" y="1710"/>
                    <a:pt x="6774" y="1214"/>
                    <a:pt x="7317" y="1214"/>
                  </a:cubicBezTo>
                  <a:close/>
                  <a:moveTo>
                    <a:pt x="4146" y="2531"/>
                  </a:moveTo>
                  <a:cubicBezTo>
                    <a:pt x="4426" y="2531"/>
                    <a:pt x="4704" y="2666"/>
                    <a:pt x="4879" y="2924"/>
                  </a:cubicBezTo>
                  <a:lnTo>
                    <a:pt x="6229" y="4947"/>
                  </a:lnTo>
                  <a:cubicBezTo>
                    <a:pt x="6453" y="5296"/>
                    <a:pt x="6408" y="5768"/>
                    <a:pt x="6116" y="6060"/>
                  </a:cubicBezTo>
                  <a:cubicBezTo>
                    <a:pt x="5950" y="6226"/>
                    <a:pt x="5725" y="6313"/>
                    <a:pt x="5499" y="6313"/>
                  </a:cubicBezTo>
                  <a:cubicBezTo>
                    <a:pt x="5327" y="6313"/>
                    <a:pt x="5153" y="6263"/>
                    <a:pt x="5003" y="6161"/>
                  </a:cubicBezTo>
                  <a:lnTo>
                    <a:pt x="2991" y="4790"/>
                  </a:lnTo>
                  <a:cubicBezTo>
                    <a:pt x="2530" y="4486"/>
                    <a:pt x="2474" y="3834"/>
                    <a:pt x="2867" y="3441"/>
                  </a:cubicBezTo>
                  <a:lnTo>
                    <a:pt x="3530" y="2789"/>
                  </a:lnTo>
                  <a:cubicBezTo>
                    <a:pt x="3704" y="2615"/>
                    <a:pt x="3926" y="2531"/>
                    <a:pt x="4146" y="2531"/>
                  </a:cubicBezTo>
                  <a:close/>
                  <a:moveTo>
                    <a:pt x="11485" y="2549"/>
                  </a:moveTo>
                  <a:cubicBezTo>
                    <a:pt x="11710" y="2549"/>
                    <a:pt x="11939" y="2635"/>
                    <a:pt x="12120" y="2811"/>
                  </a:cubicBezTo>
                  <a:lnTo>
                    <a:pt x="12772" y="3474"/>
                  </a:lnTo>
                  <a:cubicBezTo>
                    <a:pt x="13165" y="3868"/>
                    <a:pt x="13098" y="4509"/>
                    <a:pt x="12637" y="4824"/>
                  </a:cubicBezTo>
                  <a:lnTo>
                    <a:pt x="10613" y="6173"/>
                  </a:lnTo>
                  <a:cubicBezTo>
                    <a:pt x="10466" y="6272"/>
                    <a:pt x="10298" y="6320"/>
                    <a:pt x="10130" y="6320"/>
                  </a:cubicBezTo>
                  <a:cubicBezTo>
                    <a:pt x="9899" y="6320"/>
                    <a:pt x="9669" y="6229"/>
                    <a:pt x="9500" y="6060"/>
                  </a:cubicBezTo>
                  <a:cubicBezTo>
                    <a:pt x="9219" y="5768"/>
                    <a:pt x="9163" y="5296"/>
                    <a:pt x="9399" y="4947"/>
                  </a:cubicBezTo>
                  <a:lnTo>
                    <a:pt x="10759" y="2935"/>
                  </a:lnTo>
                  <a:cubicBezTo>
                    <a:pt x="10933" y="2680"/>
                    <a:pt x="11207" y="2549"/>
                    <a:pt x="11485" y="2549"/>
                  </a:cubicBezTo>
                  <a:close/>
                  <a:moveTo>
                    <a:pt x="2127" y="6402"/>
                  </a:moveTo>
                  <a:cubicBezTo>
                    <a:pt x="2186" y="6402"/>
                    <a:pt x="2245" y="6408"/>
                    <a:pt x="2305" y="6420"/>
                  </a:cubicBezTo>
                  <a:lnTo>
                    <a:pt x="4700" y="6903"/>
                  </a:lnTo>
                  <a:cubicBezTo>
                    <a:pt x="5104" y="6982"/>
                    <a:pt x="5408" y="7353"/>
                    <a:pt x="5397" y="7769"/>
                  </a:cubicBezTo>
                  <a:cubicBezTo>
                    <a:pt x="5397" y="8196"/>
                    <a:pt x="5104" y="8556"/>
                    <a:pt x="4677" y="8623"/>
                  </a:cubicBezTo>
                  <a:lnTo>
                    <a:pt x="2294" y="9096"/>
                  </a:lnTo>
                  <a:cubicBezTo>
                    <a:pt x="2249" y="9102"/>
                    <a:pt x="2204" y="9105"/>
                    <a:pt x="2159" y="9105"/>
                  </a:cubicBezTo>
                  <a:cubicBezTo>
                    <a:pt x="1673" y="9105"/>
                    <a:pt x="1248" y="8723"/>
                    <a:pt x="1248" y="8208"/>
                  </a:cubicBezTo>
                  <a:lnTo>
                    <a:pt x="1248" y="7274"/>
                  </a:lnTo>
                  <a:cubicBezTo>
                    <a:pt x="1248" y="6793"/>
                    <a:pt x="1650" y="6402"/>
                    <a:pt x="2127" y="6402"/>
                  </a:cubicBezTo>
                  <a:close/>
                  <a:moveTo>
                    <a:pt x="13476" y="6419"/>
                  </a:moveTo>
                  <a:cubicBezTo>
                    <a:pt x="13964" y="6419"/>
                    <a:pt x="14378" y="6799"/>
                    <a:pt x="14368" y="7308"/>
                  </a:cubicBezTo>
                  <a:lnTo>
                    <a:pt x="14368" y="8241"/>
                  </a:lnTo>
                  <a:cubicBezTo>
                    <a:pt x="14348" y="8741"/>
                    <a:pt x="13946" y="9125"/>
                    <a:pt x="13486" y="9125"/>
                  </a:cubicBezTo>
                  <a:cubicBezTo>
                    <a:pt x="13428" y="9125"/>
                    <a:pt x="13370" y="9119"/>
                    <a:pt x="13311" y="9107"/>
                  </a:cubicBezTo>
                  <a:lnTo>
                    <a:pt x="10917" y="8635"/>
                  </a:lnTo>
                  <a:cubicBezTo>
                    <a:pt x="10512" y="8545"/>
                    <a:pt x="10197" y="8185"/>
                    <a:pt x="10220" y="7758"/>
                  </a:cubicBezTo>
                  <a:cubicBezTo>
                    <a:pt x="10220" y="7342"/>
                    <a:pt x="10512" y="6971"/>
                    <a:pt x="10939" y="6903"/>
                  </a:cubicBezTo>
                  <a:lnTo>
                    <a:pt x="13323" y="6431"/>
                  </a:lnTo>
                  <a:cubicBezTo>
                    <a:pt x="13374" y="6423"/>
                    <a:pt x="13426" y="6419"/>
                    <a:pt x="13476" y="6419"/>
                  </a:cubicBezTo>
                  <a:close/>
                  <a:moveTo>
                    <a:pt x="5486" y="9196"/>
                  </a:moveTo>
                  <a:cubicBezTo>
                    <a:pt x="5717" y="9196"/>
                    <a:pt x="5947" y="9286"/>
                    <a:pt x="6116" y="9455"/>
                  </a:cubicBezTo>
                  <a:cubicBezTo>
                    <a:pt x="6397" y="9759"/>
                    <a:pt x="6442" y="10231"/>
                    <a:pt x="6217" y="10568"/>
                  </a:cubicBezTo>
                  <a:lnTo>
                    <a:pt x="4846" y="12581"/>
                  </a:lnTo>
                  <a:cubicBezTo>
                    <a:pt x="4678" y="12835"/>
                    <a:pt x="4404" y="12967"/>
                    <a:pt x="4126" y="12967"/>
                  </a:cubicBezTo>
                  <a:cubicBezTo>
                    <a:pt x="3901" y="12967"/>
                    <a:pt x="3673" y="12881"/>
                    <a:pt x="3497" y="12704"/>
                  </a:cubicBezTo>
                  <a:lnTo>
                    <a:pt x="2845" y="12041"/>
                  </a:lnTo>
                  <a:cubicBezTo>
                    <a:pt x="2451" y="11648"/>
                    <a:pt x="2519" y="11007"/>
                    <a:pt x="2980" y="10692"/>
                  </a:cubicBezTo>
                  <a:lnTo>
                    <a:pt x="5003" y="9343"/>
                  </a:lnTo>
                  <a:cubicBezTo>
                    <a:pt x="5150" y="9244"/>
                    <a:pt x="5318" y="9196"/>
                    <a:pt x="5486" y="9196"/>
                  </a:cubicBezTo>
                  <a:close/>
                  <a:moveTo>
                    <a:pt x="10125" y="9205"/>
                  </a:moveTo>
                  <a:cubicBezTo>
                    <a:pt x="10298" y="9205"/>
                    <a:pt x="10472" y="9257"/>
                    <a:pt x="10624" y="9365"/>
                  </a:cubicBezTo>
                  <a:lnTo>
                    <a:pt x="12637" y="10726"/>
                  </a:lnTo>
                  <a:cubicBezTo>
                    <a:pt x="13086" y="11029"/>
                    <a:pt x="13154" y="11693"/>
                    <a:pt x="12760" y="12075"/>
                  </a:cubicBezTo>
                  <a:lnTo>
                    <a:pt x="12097" y="12738"/>
                  </a:lnTo>
                  <a:cubicBezTo>
                    <a:pt x="11926" y="12909"/>
                    <a:pt x="11708" y="12991"/>
                    <a:pt x="11491" y="12991"/>
                  </a:cubicBezTo>
                  <a:cubicBezTo>
                    <a:pt x="11208" y="12991"/>
                    <a:pt x="10926" y="12853"/>
                    <a:pt x="10748" y="12592"/>
                  </a:cubicBezTo>
                  <a:lnTo>
                    <a:pt x="9399" y="10568"/>
                  </a:lnTo>
                  <a:cubicBezTo>
                    <a:pt x="9163" y="10220"/>
                    <a:pt x="9219" y="9759"/>
                    <a:pt x="9511" y="9455"/>
                  </a:cubicBezTo>
                  <a:cubicBezTo>
                    <a:pt x="9682" y="9291"/>
                    <a:pt x="9902" y="9205"/>
                    <a:pt x="10125" y="9205"/>
                  </a:cubicBezTo>
                  <a:close/>
                  <a:moveTo>
                    <a:pt x="7791" y="10175"/>
                  </a:moveTo>
                  <a:cubicBezTo>
                    <a:pt x="7799" y="10175"/>
                    <a:pt x="7806" y="10175"/>
                    <a:pt x="7814" y="10175"/>
                  </a:cubicBezTo>
                  <a:cubicBezTo>
                    <a:pt x="8241" y="10175"/>
                    <a:pt x="8601" y="10467"/>
                    <a:pt x="8668" y="10894"/>
                  </a:cubicBezTo>
                  <a:lnTo>
                    <a:pt x="9140" y="13278"/>
                  </a:lnTo>
                  <a:cubicBezTo>
                    <a:pt x="9219" y="13817"/>
                    <a:pt x="8814" y="14323"/>
                    <a:pt x="8252" y="14323"/>
                  </a:cubicBezTo>
                  <a:lnTo>
                    <a:pt x="7319" y="14323"/>
                  </a:lnTo>
                  <a:cubicBezTo>
                    <a:pt x="6779" y="14323"/>
                    <a:pt x="6352" y="13817"/>
                    <a:pt x="6465" y="13267"/>
                  </a:cubicBezTo>
                  <a:lnTo>
                    <a:pt x="6948" y="10883"/>
                  </a:lnTo>
                  <a:cubicBezTo>
                    <a:pt x="7025" y="10475"/>
                    <a:pt x="7385" y="10175"/>
                    <a:pt x="7791" y="10175"/>
                  </a:cubicBezTo>
                  <a:close/>
                  <a:moveTo>
                    <a:pt x="7759" y="1"/>
                  </a:moveTo>
                  <a:cubicBezTo>
                    <a:pt x="3485" y="1"/>
                    <a:pt x="11" y="3470"/>
                    <a:pt x="11" y="7747"/>
                  </a:cubicBezTo>
                  <a:cubicBezTo>
                    <a:pt x="0" y="12030"/>
                    <a:pt x="3474" y="15515"/>
                    <a:pt x="7758" y="15515"/>
                  </a:cubicBezTo>
                  <a:cubicBezTo>
                    <a:pt x="7764" y="15515"/>
                    <a:pt x="7771" y="15515"/>
                    <a:pt x="7778" y="15515"/>
                  </a:cubicBezTo>
                  <a:cubicBezTo>
                    <a:pt x="12052" y="15515"/>
                    <a:pt x="15526" y="12045"/>
                    <a:pt x="15526" y="7769"/>
                  </a:cubicBezTo>
                  <a:cubicBezTo>
                    <a:pt x="15549" y="3497"/>
                    <a:pt x="12075" y="12"/>
                    <a:pt x="7780" y="1"/>
                  </a:cubicBezTo>
                  <a:cubicBezTo>
                    <a:pt x="7773" y="1"/>
                    <a:pt x="7766" y="1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830575" y="3543575"/>
              <a:ext cx="49775" cy="50050"/>
            </a:xfrm>
            <a:custGeom>
              <a:avLst/>
              <a:gdLst/>
              <a:ahLst/>
              <a:cxnLst/>
              <a:rect l="l" t="t" r="r" b="b"/>
              <a:pathLst>
                <a:path w="1991" h="2002" extrusionOk="0">
                  <a:moveTo>
                    <a:pt x="990" y="0"/>
                  </a:moveTo>
                  <a:cubicBezTo>
                    <a:pt x="450" y="0"/>
                    <a:pt x="0" y="450"/>
                    <a:pt x="0" y="1001"/>
                  </a:cubicBezTo>
                  <a:cubicBezTo>
                    <a:pt x="0" y="1552"/>
                    <a:pt x="450" y="2001"/>
                    <a:pt x="990" y="2001"/>
                  </a:cubicBezTo>
                  <a:cubicBezTo>
                    <a:pt x="1541" y="2001"/>
                    <a:pt x="1990" y="1552"/>
                    <a:pt x="1990" y="1001"/>
                  </a:cubicBezTo>
                  <a:cubicBezTo>
                    <a:pt x="1990" y="450"/>
                    <a:pt x="1541" y="0"/>
                    <a:pt x="990" y="0"/>
                  </a:cubicBezTo>
                  <a:close/>
                </a:path>
              </a:pathLst>
            </a:custGeom>
            <a:solidFill>
              <a:srgbClr val="75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840400" y="3553400"/>
              <a:ext cx="30100" cy="30375"/>
            </a:xfrm>
            <a:custGeom>
              <a:avLst/>
              <a:gdLst/>
              <a:ahLst/>
              <a:cxnLst/>
              <a:rect l="l" t="t" r="r" b="b"/>
              <a:pathLst>
                <a:path w="1204" h="1215" extrusionOk="0">
                  <a:moveTo>
                    <a:pt x="597" y="1"/>
                  </a:moveTo>
                  <a:cubicBezTo>
                    <a:pt x="260" y="1"/>
                    <a:pt x="1" y="271"/>
                    <a:pt x="1" y="608"/>
                  </a:cubicBezTo>
                  <a:cubicBezTo>
                    <a:pt x="1" y="945"/>
                    <a:pt x="260" y="1215"/>
                    <a:pt x="597" y="1215"/>
                  </a:cubicBezTo>
                  <a:cubicBezTo>
                    <a:pt x="934" y="1215"/>
                    <a:pt x="1204" y="945"/>
                    <a:pt x="1204" y="608"/>
                  </a:cubicBezTo>
                  <a:cubicBezTo>
                    <a:pt x="1204" y="282"/>
                    <a:pt x="934" y="1"/>
                    <a:pt x="597" y="1"/>
                  </a:cubicBez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903925" y="3393650"/>
              <a:ext cx="78725" cy="48200"/>
            </a:xfrm>
            <a:custGeom>
              <a:avLst/>
              <a:gdLst/>
              <a:ahLst/>
              <a:cxnLst/>
              <a:rect l="l" t="t" r="r" b="b"/>
              <a:pathLst>
                <a:path w="3149" h="1928" extrusionOk="0">
                  <a:moveTo>
                    <a:pt x="156" y="0"/>
                  </a:moveTo>
                  <a:cubicBezTo>
                    <a:pt x="88" y="0"/>
                    <a:pt x="22" y="52"/>
                    <a:pt x="12" y="129"/>
                  </a:cubicBezTo>
                  <a:cubicBezTo>
                    <a:pt x="1" y="207"/>
                    <a:pt x="57" y="297"/>
                    <a:pt x="136" y="309"/>
                  </a:cubicBezTo>
                  <a:cubicBezTo>
                    <a:pt x="158" y="309"/>
                    <a:pt x="1485" y="578"/>
                    <a:pt x="2845" y="1883"/>
                  </a:cubicBezTo>
                  <a:cubicBezTo>
                    <a:pt x="2879" y="1916"/>
                    <a:pt x="2924" y="1927"/>
                    <a:pt x="2969" y="1927"/>
                  </a:cubicBezTo>
                  <a:cubicBezTo>
                    <a:pt x="3002" y="1927"/>
                    <a:pt x="3047" y="1916"/>
                    <a:pt x="3081" y="1883"/>
                  </a:cubicBezTo>
                  <a:cubicBezTo>
                    <a:pt x="3149" y="1826"/>
                    <a:pt x="3149" y="1714"/>
                    <a:pt x="3081" y="1658"/>
                  </a:cubicBezTo>
                  <a:cubicBezTo>
                    <a:pt x="1631" y="286"/>
                    <a:pt x="248" y="16"/>
                    <a:pt x="192" y="5"/>
                  </a:cubicBezTo>
                  <a:cubicBezTo>
                    <a:pt x="180" y="2"/>
                    <a:pt x="168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728275" y="3694875"/>
              <a:ext cx="62425" cy="43775"/>
            </a:xfrm>
            <a:custGeom>
              <a:avLst/>
              <a:gdLst/>
              <a:ahLst/>
              <a:cxnLst/>
              <a:rect l="l" t="t" r="r" b="b"/>
              <a:pathLst>
                <a:path w="2497" h="1751" extrusionOk="0">
                  <a:moveTo>
                    <a:pt x="179" y="1"/>
                  </a:moveTo>
                  <a:cubicBezTo>
                    <a:pt x="140" y="1"/>
                    <a:pt x="100" y="15"/>
                    <a:pt x="68" y="42"/>
                  </a:cubicBezTo>
                  <a:cubicBezTo>
                    <a:pt x="0" y="87"/>
                    <a:pt x="0" y="188"/>
                    <a:pt x="56" y="266"/>
                  </a:cubicBezTo>
                  <a:cubicBezTo>
                    <a:pt x="1147" y="1514"/>
                    <a:pt x="2249" y="1739"/>
                    <a:pt x="2294" y="1750"/>
                  </a:cubicBezTo>
                  <a:lnTo>
                    <a:pt x="2316" y="1750"/>
                  </a:lnTo>
                  <a:cubicBezTo>
                    <a:pt x="2384" y="1750"/>
                    <a:pt x="2462" y="1705"/>
                    <a:pt x="2485" y="1627"/>
                  </a:cubicBezTo>
                  <a:cubicBezTo>
                    <a:pt x="2496" y="1526"/>
                    <a:pt x="2440" y="1447"/>
                    <a:pt x="2361" y="1424"/>
                  </a:cubicBezTo>
                  <a:cubicBezTo>
                    <a:pt x="2350" y="1424"/>
                    <a:pt x="1316" y="1211"/>
                    <a:pt x="293" y="53"/>
                  </a:cubicBezTo>
                  <a:cubicBezTo>
                    <a:pt x="263" y="18"/>
                    <a:pt x="221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1107700" y="3304675"/>
              <a:ext cx="329425" cy="300125"/>
            </a:xfrm>
            <a:custGeom>
              <a:avLst/>
              <a:gdLst/>
              <a:ahLst/>
              <a:cxnLst/>
              <a:rect l="l" t="t" r="r" b="b"/>
              <a:pathLst>
                <a:path w="13177" h="12005" extrusionOk="0">
                  <a:moveTo>
                    <a:pt x="6590" y="0"/>
                  </a:moveTo>
                  <a:cubicBezTo>
                    <a:pt x="5054" y="0"/>
                    <a:pt x="3519" y="585"/>
                    <a:pt x="2350" y="1754"/>
                  </a:cubicBezTo>
                  <a:cubicBezTo>
                    <a:pt x="1" y="4104"/>
                    <a:pt x="1" y="7904"/>
                    <a:pt x="2350" y="10242"/>
                  </a:cubicBezTo>
                  <a:cubicBezTo>
                    <a:pt x="3519" y="11417"/>
                    <a:pt x="5054" y="12004"/>
                    <a:pt x="6590" y="12004"/>
                  </a:cubicBezTo>
                  <a:cubicBezTo>
                    <a:pt x="8126" y="12004"/>
                    <a:pt x="9663" y="11417"/>
                    <a:pt x="10838" y="10242"/>
                  </a:cubicBezTo>
                  <a:cubicBezTo>
                    <a:pt x="13177" y="7904"/>
                    <a:pt x="13177" y="4104"/>
                    <a:pt x="10838" y="1754"/>
                  </a:cubicBezTo>
                  <a:cubicBezTo>
                    <a:pt x="9663" y="585"/>
                    <a:pt x="8126" y="0"/>
                    <a:pt x="6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1045300" y="3244525"/>
              <a:ext cx="454225" cy="420550"/>
            </a:xfrm>
            <a:custGeom>
              <a:avLst/>
              <a:gdLst/>
              <a:ahLst/>
              <a:cxnLst/>
              <a:rect l="l" t="t" r="r" b="b"/>
              <a:pathLst>
                <a:path w="18169" h="16822" extrusionOk="0">
                  <a:moveTo>
                    <a:pt x="9650" y="1310"/>
                  </a:moveTo>
                  <a:cubicBezTo>
                    <a:pt x="9708" y="1310"/>
                    <a:pt x="9767" y="1315"/>
                    <a:pt x="9827" y="1327"/>
                  </a:cubicBezTo>
                  <a:lnTo>
                    <a:pt x="10827" y="1496"/>
                  </a:lnTo>
                  <a:cubicBezTo>
                    <a:pt x="11423" y="1597"/>
                    <a:pt x="11772" y="2215"/>
                    <a:pt x="11547" y="2777"/>
                  </a:cubicBezTo>
                  <a:lnTo>
                    <a:pt x="10614" y="5239"/>
                  </a:lnTo>
                  <a:cubicBezTo>
                    <a:pt x="10465" y="5605"/>
                    <a:pt x="10117" y="5849"/>
                    <a:pt x="9729" y="5849"/>
                  </a:cubicBezTo>
                  <a:cubicBezTo>
                    <a:pt x="9676" y="5849"/>
                    <a:pt x="9622" y="5845"/>
                    <a:pt x="9568" y="5835"/>
                  </a:cubicBezTo>
                  <a:cubicBezTo>
                    <a:pt x="9118" y="5768"/>
                    <a:pt x="8770" y="5374"/>
                    <a:pt x="8770" y="4924"/>
                  </a:cubicBezTo>
                  <a:lnTo>
                    <a:pt x="8725" y="2283"/>
                  </a:lnTo>
                  <a:cubicBezTo>
                    <a:pt x="8705" y="1737"/>
                    <a:pt x="9138" y="1310"/>
                    <a:pt x="9650" y="1310"/>
                  </a:cubicBezTo>
                  <a:close/>
                  <a:moveTo>
                    <a:pt x="5992" y="2136"/>
                  </a:moveTo>
                  <a:cubicBezTo>
                    <a:pt x="6355" y="2136"/>
                    <a:pt x="6707" y="2347"/>
                    <a:pt x="6870" y="2710"/>
                  </a:cubicBezTo>
                  <a:lnTo>
                    <a:pt x="7949" y="5104"/>
                  </a:lnTo>
                  <a:cubicBezTo>
                    <a:pt x="8129" y="5532"/>
                    <a:pt x="7994" y="6026"/>
                    <a:pt x="7623" y="6285"/>
                  </a:cubicBezTo>
                  <a:cubicBezTo>
                    <a:pt x="7452" y="6405"/>
                    <a:pt x="7257" y="6463"/>
                    <a:pt x="7065" y="6463"/>
                  </a:cubicBezTo>
                  <a:cubicBezTo>
                    <a:pt x="6827" y="6463"/>
                    <a:pt x="6594" y="6374"/>
                    <a:pt x="6420" y="6206"/>
                  </a:cubicBezTo>
                  <a:lnTo>
                    <a:pt x="4509" y="4374"/>
                  </a:lnTo>
                  <a:cubicBezTo>
                    <a:pt x="4070" y="3969"/>
                    <a:pt x="4127" y="3249"/>
                    <a:pt x="4621" y="2901"/>
                  </a:cubicBezTo>
                  <a:lnTo>
                    <a:pt x="5442" y="2316"/>
                  </a:lnTo>
                  <a:cubicBezTo>
                    <a:pt x="5611" y="2193"/>
                    <a:pt x="5803" y="2136"/>
                    <a:pt x="5992" y="2136"/>
                  </a:cubicBezTo>
                  <a:close/>
                  <a:moveTo>
                    <a:pt x="13860" y="3492"/>
                  </a:moveTo>
                  <a:cubicBezTo>
                    <a:pt x="14160" y="3492"/>
                    <a:pt x="14460" y="3632"/>
                    <a:pt x="14650" y="3901"/>
                  </a:cubicBezTo>
                  <a:lnTo>
                    <a:pt x="15246" y="4733"/>
                  </a:lnTo>
                  <a:cubicBezTo>
                    <a:pt x="15594" y="5217"/>
                    <a:pt x="15392" y="5903"/>
                    <a:pt x="14852" y="6150"/>
                  </a:cubicBezTo>
                  <a:lnTo>
                    <a:pt x="12446" y="7229"/>
                  </a:lnTo>
                  <a:cubicBezTo>
                    <a:pt x="12317" y="7284"/>
                    <a:pt x="12182" y="7310"/>
                    <a:pt x="12050" y="7310"/>
                  </a:cubicBezTo>
                  <a:cubicBezTo>
                    <a:pt x="11747" y="7310"/>
                    <a:pt x="11457" y="7170"/>
                    <a:pt x="11277" y="6903"/>
                  </a:cubicBezTo>
                  <a:cubicBezTo>
                    <a:pt x="10996" y="6532"/>
                    <a:pt x="11030" y="6026"/>
                    <a:pt x="11344" y="5700"/>
                  </a:cubicBezTo>
                  <a:lnTo>
                    <a:pt x="13177" y="3789"/>
                  </a:lnTo>
                  <a:cubicBezTo>
                    <a:pt x="13361" y="3590"/>
                    <a:pt x="13610" y="3492"/>
                    <a:pt x="13860" y="3492"/>
                  </a:cubicBezTo>
                  <a:close/>
                  <a:moveTo>
                    <a:pt x="3154" y="5918"/>
                  </a:moveTo>
                  <a:cubicBezTo>
                    <a:pt x="3268" y="5918"/>
                    <a:pt x="3384" y="5938"/>
                    <a:pt x="3497" y="5981"/>
                  </a:cubicBezTo>
                  <a:lnTo>
                    <a:pt x="5948" y="6903"/>
                  </a:lnTo>
                  <a:cubicBezTo>
                    <a:pt x="6375" y="7072"/>
                    <a:pt x="6623" y="7510"/>
                    <a:pt x="6555" y="7960"/>
                  </a:cubicBezTo>
                  <a:cubicBezTo>
                    <a:pt x="6488" y="8410"/>
                    <a:pt x="6094" y="8747"/>
                    <a:pt x="5644" y="8747"/>
                  </a:cubicBezTo>
                  <a:lnTo>
                    <a:pt x="3002" y="8803"/>
                  </a:lnTo>
                  <a:cubicBezTo>
                    <a:pt x="2979" y="8805"/>
                    <a:pt x="2956" y="8806"/>
                    <a:pt x="2933" y="8806"/>
                  </a:cubicBezTo>
                  <a:cubicBezTo>
                    <a:pt x="2361" y="8806"/>
                    <a:pt x="1939" y="8275"/>
                    <a:pt x="2047" y="7713"/>
                  </a:cubicBezTo>
                  <a:lnTo>
                    <a:pt x="2215" y="6712"/>
                  </a:lnTo>
                  <a:cubicBezTo>
                    <a:pt x="2287" y="6236"/>
                    <a:pt x="2703" y="5918"/>
                    <a:pt x="3154" y="5918"/>
                  </a:cubicBezTo>
                  <a:close/>
                  <a:moveTo>
                    <a:pt x="15276" y="8016"/>
                  </a:moveTo>
                  <a:cubicBezTo>
                    <a:pt x="15873" y="8016"/>
                    <a:pt x="16324" y="8540"/>
                    <a:pt x="16212" y="9129"/>
                  </a:cubicBezTo>
                  <a:lnTo>
                    <a:pt x="16044" y="10130"/>
                  </a:lnTo>
                  <a:cubicBezTo>
                    <a:pt x="15963" y="10587"/>
                    <a:pt x="15553" y="10901"/>
                    <a:pt x="15105" y="10901"/>
                  </a:cubicBezTo>
                  <a:cubicBezTo>
                    <a:pt x="14992" y="10901"/>
                    <a:pt x="14876" y="10881"/>
                    <a:pt x="14762" y="10838"/>
                  </a:cubicBezTo>
                  <a:lnTo>
                    <a:pt x="12300" y="9916"/>
                  </a:lnTo>
                  <a:cubicBezTo>
                    <a:pt x="11884" y="9747"/>
                    <a:pt x="11625" y="9309"/>
                    <a:pt x="11704" y="8859"/>
                  </a:cubicBezTo>
                  <a:cubicBezTo>
                    <a:pt x="11772" y="8410"/>
                    <a:pt x="12165" y="8072"/>
                    <a:pt x="12615" y="8072"/>
                  </a:cubicBezTo>
                  <a:lnTo>
                    <a:pt x="15257" y="8016"/>
                  </a:lnTo>
                  <a:cubicBezTo>
                    <a:pt x="15263" y="8016"/>
                    <a:pt x="15269" y="8016"/>
                    <a:pt x="15276" y="8016"/>
                  </a:cubicBezTo>
                  <a:close/>
                  <a:moveTo>
                    <a:pt x="6204" y="9509"/>
                  </a:moveTo>
                  <a:cubicBezTo>
                    <a:pt x="6507" y="9509"/>
                    <a:pt x="6802" y="9650"/>
                    <a:pt x="6982" y="9916"/>
                  </a:cubicBezTo>
                  <a:cubicBezTo>
                    <a:pt x="7263" y="10298"/>
                    <a:pt x="7218" y="10804"/>
                    <a:pt x="6904" y="11119"/>
                  </a:cubicBezTo>
                  <a:lnTo>
                    <a:pt x="5082" y="13030"/>
                  </a:lnTo>
                  <a:cubicBezTo>
                    <a:pt x="4898" y="13230"/>
                    <a:pt x="4649" y="13327"/>
                    <a:pt x="4399" y="13327"/>
                  </a:cubicBezTo>
                  <a:cubicBezTo>
                    <a:pt x="4100" y="13327"/>
                    <a:pt x="3800" y="13187"/>
                    <a:pt x="3610" y="12918"/>
                  </a:cubicBezTo>
                  <a:lnTo>
                    <a:pt x="3014" y="12097"/>
                  </a:lnTo>
                  <a:cubicBezTo>
                    <a:pt x="2665" y="11602"/>
                    <a:pt x="2856" y="10917"/>
                    <a:pt x="3407" y="10669"/>
                  </a:cubicBezTo>
                  <a:lnTo>
                    <a:pt x="5813" y="9590"/>
                  </a:lnTo>
                  <a:cubicBezTo>
                    <a:pt x="5939" y="9536"/>
                    <a:pt x="6072" y="9509"/>
                    <a:pt x="6204" y="9509"/>
                  </a:cubicBezTo>
                  <a:close/>
                  <a:moveTo>
                    <a:pt x="11181" y="10369"/>
                  </a:moveTo>
                  <a:cubicBezTo>
                    <a:pt x="11420" y="10369"/>
                    <a:pt x="11657" y="10460"/>
                    <a:pt x="11839" y="10636"/>
                  </a:cubicBezTo>
                  <a:lnTo>
                    <a:pt x="13750" y="12457"/>
                  </a:lnTo>
                  <a:cubicBezTo>
                    <a:pt x="14189" y="12862"/>
                    <a:pt x="14133" y="13570"/>
                    <a:pt x="13638" y="13918"/>
                  </a:cubicBezTo>
                  <a:lnTo>
                    <a:pt x="12806" y="14514"/>
                  </a:lnTo>
                  <a:cubicBezTo>
                    <a:pt x="12642" y="14632"/>
                    <a:pt x="12454" y="14687"/>
                    <a:pt x="12268" y="14687"/>
                  </a:cubicBezTo>
                  <a:cubicBezTo>
                    <a:pt x="11903" y="14687"/>
                    <a:pt x="11546" y="14478"/>
                    <a:pt x="11389" y="14121"/>
                  </a:cubicBezTo>
                  <a:lnTo>
                    <a:pt x="10310" y="11715"/>
                  </a:lnTo>
                  <a:cubicBezTo>
                    <a:pt x="10130" y="11288"/>
                    <a:pt x="10254" y="10804"/>
                    <a:pt x="10636" y="10546"/>
                  </a:cubicBezTo>
                  <a:cubicBezTo>
                    <a:pt x="10800" y="10426"/>
                    <a:pt x="10991" y="10369"/>
                    <a:pt x="11181" y="10369"/>
                  </a:cubicBezTo>
                  <a:close/>
                  <a:moveTo>
                    <a:pt x="8533" y="10973"/>
                  </a:moveTo>
                  <a:cubicBezTo>
                    <a:pt x="8581" y="10973"/>
                    <a:pt x="8631" y="10977"/>
                    <a:pt x="8680" y="10984"/>
                  </a:cubicBezTo>
                  <a:cubicBezTo>
                    <a:pt x="9130" y="11052"/>
                    <a:pt x="9467" y="11445"/>
                    <a:pt x="9467" y="11895"/>
                  </a:cubicBezTo>
                  <a:lnTo>
                    <a:pt x="9523" y="14537"/>
                  </a:lnTo>
                  <a:cubicBezTo>
                    <a:pt x="9543" y="15082"/>
                    <a:pt x="9119" y="15509"/>
                    <a:pt x="8601" y="15509"/>
                  </a:cubicBezTo>
                  <a:cubicBezTo>
                    <a:pt x="8542" y="15509"/>
                    <a:pt x="8482" y="15504"/>
                    <a:pt x="8421" y="15492"/>
                  </a:cubicBezTo>
                  <a:lnTo>
                    <a:pt x="7432" y="15324"/>
                  </a:lnTo>
                  <a:cubicBezTo>
                    <a:pt x="6836" y="15223"/>
                    <a:pt x="6488" y="14604"/>
                    <a:pt x="6701" y="14042"/>
                  </a:cubicBezTo>
                  <a:lnTo>
                    <a:pt x="7623" y="11591"/>
                  </a:lnTo>
                  <a:cubicBezTo>
                    <a:pt x="7773" y="11211"/>
                    <a:pt x="8137" y="10973"/>
                    <a:pt x="8533" y="10973"/>
                  </a:cubicBezTo>
                  <a:close/>
                  <a:moveTo>
                    <a:pt x="9066" y="1"/>
                  </a:moveTo>
                  <a:cubicBezTo>
                    <a:pt x="5050" y="1"/>
                    <a:pt x="1503" y="2890"/>
                    <a:pt x="799" y="6993"/>
                  </a:cubicBezTo>
                  <a:cubicBezTo>
                    <a:pt x="1" y="11569"/>
                    <a:pt x="3081" y="15920"/>
                    <a:pt x="7668" y="16695"/>
                  </a:cubicBezTo>
                  <a:cubicBezTo>
                    <a:pt x="8155" y="16780"/>
                    <a:pt x="8639" y="16821"/>
                    <a:pt x="9116" y="16821"/>
                  </a:cubicBezTo>
                  <a:cubicBezTo>
                    <a:pt x="13129" y="16821"/>
                    <a:pt x="16678" y="13925"/>
                    <a:pt x="17382" y="9826"/>
                  </a:cubicBezTo>
                  <a:cubicBezTo>
                    <a:pt x="18169" y="5251"/>
                    <a:pt x="15088" y="888"/>
                    <a:pt x="10501" y="124"/>
                  </a:cubicBezTo>
                  <a:cubicBezTo>
                    <a:pt x="10019" y="41"/>
                    <a:pt x="9539" y="1"/>
                    <a:pt x="9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1241775" y="3427575"/>
              <a:ext cx="61300" cy="54175"/>
            </a:xfrm>
            <a:custGeom>
              <a:avLst/>
              <a:gdLst/>
              <a:ahLst/>
              <a:cxnLst/>
              <a:rect l="l" t="t" r="r" b="b"/>
              <a:pathLst>
                <a:path w="2452" h="2167" extrusionOk="0">
                  <a:moveTo>
                    <a:pt x="1222" y="0"/>
                  </a:moveTo>
                  <a:cubicBezTo>
                    <a:pt x="1006" y="0"/>
                    <a:pt x="787" y="65"/>
                    <a:pt x="596" y="199"/>
                  </a:cubicBezTo>
                  <a:cubicBezTo>
                    <a:pt x="113" y="548"/>
                    <a:pt x="0" y="1223"/>
                    <a:pt x="337" y="1706"/>
                  </a:cubicBezTo>
                  <a:cubicBezTo>
                    <a:pt x="550" y="2007"/>
                    <a:pt x="883" y="2167"/>
                    <a:pt x="1223" y="2167"/>
                  </a:cubicBezTo>
                  <a:cubicBezTo>
                    <a:pt x="1441" y="2167"/>
                    <a:pt x="1662" y="2101"/>
                    <a:pt x="1855" y="1965"/>
                  </a:cubicBezTo>
                  <a:cubicBezTo>
                    <a:pt x="2339" y="1616"/>
                    <a:pt x="2451" y="941"/>
                    <a:pt x="2114" y="458"/>
                  </a:cubicBezTo>
                  <a:cubicBezTo>
                    <a:pt x="1900" y="162"/>
                    <a:pt x="1564" y="0"/>
                    <a:pt x="1222" y="0"/>
                  </a:cubicBezTo>
                  <a:close/>
                </a:path>
              </a:pathLst>
            </a:custGeom>
            <a:solidFill>
              <a:srgbClr val="75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1254975" y="3437975"/>
              <a:ext cx="35450" cy="32750"/>
            </a:xfrm>
            <a:custGeom>
              <a:avLst/>
              <a:gdLst/>
              <a:ahLst/>
              <a:cxnLst/>
              <a:rect l="l" t="t" r="r" b="b"/>
              <a:pathLst>
                <a:path w="1418" h="1310" extrusionOk="0">
                  <a:moveTo>
                    <a:pt x="708" y="0"/>
                  </a:moveTo>
                  <a:cubicBezTo>
                    <a:pt x="388" y="0"/>
                    <a:pt x="108" y="233"/>
                    <a:pt x="57" y="548"/>
                  </a:cubicBezTo>
                  <a:cubicBezTo>
                    <a:pt x="1" y="908"/>
                    <a:pt x="237" y="1245"/>
                    <a:pt x="585" y="1301"/>
                  </a:cubicBezTo>
                  <a:cubicBezTo>
                    <a:pt x="622" y="1307"/>
                    <a:pt x="658" y="1309"/>
                    <a:pt x="694" y="1309"/>
                  </a:cubicBezTo>
                  <a:cubicBezTo>
                    <a:pt x="1020" y="1309"/>
                    <a:pt x="1299" y="1087"/>
                    <a:pt x="1350" y="773"/>
                  </a:cubicBezTo>
                  <a:cubicBezTo>
                    <a:pt x="1417" y="424"/>
                    <a:pt x="1159" y="87"/>
                    <a:pt x="810" y="8"/>
                  </a:cubicBezTo>
                  <a:cubicBezTo>
                    <a:pt x="776" y="3"/>
                    <a:pt x="741" y="0"/>
                    <a:pt x="708" y="0"/>
                  </a:cubicBez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355025" y="3276725"/>
              <a:ext cx="77600" cy="64325"/>
            </a:xfrm>
            <a:custGeom>
              <a:avLst/>
              <a:gdLst/>
              <a:ahLst/>
              <a:cxnLst/>
              <a:rect l="l" t="t" r="r" b="b"/>
              <a:pathLst>
                <a:path w="3104" h="2573" extrusionOk="0">
                  <a:moveTo>
                    <a:pt x="197" y="0"/>
                  </a:moveTo>
                  <a:cubicBezTo>
                    <a:pt x="124" y="0"/>
                    <a:pt x="60" y="47"/>
                    <a:pt x="35" y="106"/>
                  </a:cubicBezTo>
                  <a:cubicBezTo>
                    <a:pt x="1" y="196"/>
                    <a:pt x="57" y="309"/>
                    <a:pt x="136" y="331"/>
                  </a:cubicBezTo>
                  <a:cubicBezTo>
                    <a:pt x="158" y="331"/>
                    <a:pt x="1530" y="860"/>
                    <a:pt x="2755" y="2501"/>
                  </a:cubicBezTo>
                  <a:cubicBezTo>
                    <a:pt x="2778" y="2546"/>
                    <a:pt x="2823" y="2557"/>
                    <a:pt x="2868" y="2568"/>
                  </a:cubicBezTo>
                  <a:cubicBezTo>
                    <a:pt x="2880" y="2571"/>
                    <a:pt x="2893" y="2573"/>
                    <a:pt x="2906" y="2573"/>
                  </a:cubicBezTo>
                  <a:cubicBezTo>
                    <a:pt x="2941" y="2573"/>
                    <a:pt x="2978" y="2562"/>
                    <a:pt x="3003" y="2546"/>
                  </a:cubicBezTo>
                  <a:cubicBezTo>
                    <a:pt x="3093" y="2490"/>
                    <a:pt x="3104" y="2389"/>
                    <a:pt x="3048" y="2299"/>
                  </a:cubicBezTo>
                  <a:cubicBezTo>
                    <a:pt x="1744" y="556"/>
                    <a:pt x="316" y="39"/>
                    <a:pt x="271" y="16"/>
                  </a:cubicBezTo>
                  <a:cubicBezTo>
                    <a:pt x="246" y="5"/>
                    <a:pt x="221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1112475" y="3567250"/>
              <a:ext cx="61300" cy="57050"/>
            </a:xfrm>
            <a:custGeom>
              <a:avLst/>
              <a:gdLst/>
              <a:ahLst/>
              <a:cxnLst/>
              <a:rect l="l" t="t" r="r" b="b"/>
              <a:pathLst>
                <a:path w="2452" h="2282" extrusionOk="0">
                  <a:moveTo>
                    <a:pt x="216" y="1"/>
                  </a:moveTo>
                  <a:cubicBezTo>
                    <a:pt x="182" y="1"/>
                    <a:pt x="146" y="11"/>
                    <a:pt x="113" y="31"/>
                  </a:cubicBezTo>
                  <a:cubicBezTo>
                    <a:pt x="34" y="65"/>
                    <a:pt x="1" y="177"/>
                    <a:pt x="57" y="267"/>
                  </a:cubicBezTo>
                  <a:cubicBezTo>
                    <a:pt x="1001" y="1796"/>
                    <a:pt x="2137" y="2246"/>
                    <a:pt x="2182" y="2257"/>
                  </a:cubicBezTo>
                  <a:cubicBezTo>
                    <a:pt x="2182" y="2280"/>
                    <a:pt x="2193" y="2280"/>
                    <a:pt x="2215" y="2280"/>
                  </a:cubicBezTo>
                  <a:cubicBezTo>
                    <a:pt x="2222" y="2281"/>
                    <a:pt x="2229" y="2281"/>
                    <a:pt x="2236" y="2281"/>
                  </a:cubicBezTo>
                  <a:cubicBezTo>
                    <a:pt x="2309" y="2281"/>
                    <a:pt x="2386" y="2229"/>
                    <a:pt x="2407" y="2167"/>
                  </a:cubicBezTo>
                  <a:cubicBezTo>
                    <a:pt x="2452" y="2077"/>
                    <a:pt x="2395" y="1965"/>
                    <a:pt x="2305" y="1943"/>
                  </a:cubicBezTo>
                  <a:cubicBezTo>
                    <a:pt x="2294" y="1920"/>
                    <a:pt x="1237" y="1515"/>
                    <a:pt x="349" y="88"/>
                  </a:cubicBezTo>
                  <a:cubicBezTo>
                    <a:pt x="328" y="31"/>
                    <a:pt x="275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1398875" y="3735825"/>
              <a:ext cx="440725" cy="286700"/>
            </a:xfrm>
            <a:custGeom>
              <a:avLst/>
              <a:gdLst/>
              <a:ahLst/>
              <a:cxnLst/>
              <a:rect l="l" t="t" r="r" b="b"/>
              <a:pathLst>
                <a:path w="17629" h="11468" extrusionOk="0">
                  <a:moveTo>
                    <a:pt x="16763" y="0"/>
                  </a:moveTo>
                  <a:lnTo>
                    <a:pt x="1" y="3463"/>
                  </a:lnTo>
                  <a:lnTo>
                    <a:pt x="619" y="11467"/>
                  </a:lnTo>
                  <a:lnTo>
                    <a:pt x="17629" y="11029"/>
                  </a:lnTo>
                  <a:lnTo>
                    <a:pt x="1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660825" y="3589100"/>
              <a:ext cx="896600" cy="763675"/>
            </a:xfrm>
            <a:custGeom>
              <a:avLst/>
              <a:gdLst/>
              <a:ahLst/>
              <a:cxnLst/>
              <a:rect l="l" t="t" r="r" b="b"/>
              <a:pathLst>
                <a:path w="35864" h="30547" extrusionOk="0">
                  <a:moveTo>
                    <a:pt x="33729" y="1"/>
                  </a:moveTo>
                  <a:cubicBezTo>
                    <a:pt x="33655" y="1"/>
                    <a:pt x="33579" y="8"/>
                    <a:pt x="33503" y="23"/>
                  </a:cubicBezTo>
                  <a:lnTo>
                    <a:pt x="1057" y="7038"/>
                  </a:lnTo>
                  <a:cubicBezTo>
                    <a:pt x="393" y="7173"/>
                    <a:pt x="0" y="7848"/>
                    <a:pt x="214" y="8500"/>
                  </a:cubicBezTo>
                  <a:lnTo>
                    <a:pt x="7083" y="29759"/>
                  </a:lnTo>
                  <a:cubicBezTo>
                    <a:pt x="7237" y="30234"/>
                    <a:pt x="7674" y="30546"/>
                    <a:pt x="8170" y="30546"/>
                  </a:cubicBezTo>
                  <a:cubicBezTo>
                    <a:pt x="8178" y="30546"/>
                    <a:pt x="8187" y="30546"/>
                    <a:pt x="8196" y="30546"/>
                  </a:cubicBezTo>
                  <a:lnTo>
                    <a:pt x="34739" y="29883"/>
                  </a:lnTo>
                  <a:cubicBezTo>
                    <a:pt x="35369" y="29872"/>
                    <a:pt x="35864" y="29343"/>
                    <a:pt x="35852" y="28702"/>
                  </a:cubicBezTo>
                  <a:lnTo>
                    <a:pt x="34863" y="1102"/>
                  </a:lnTo>
                  <a:cubicBezTo>
                    <a:pt x="34853" y="463"/>
                    <a:pt x="34328" y="1"/>
                    <a:pt x="33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654925" y="3602600"/>
              <a:ext cx="351075" cy="469100"/>
            </a:xfrm>
            <a:custGeom>
              <a:avLst/>
              <a:gdLst/>
              <a:ahLst/>
              <a:cxnLst/>
              <a:rect l="l" t="t" r="r" b="b"/>
              <a:pathLst>
                <a:path w="14043" h="18764" extrusionOk="0">
                  <a:moveTo>
                    <a:pt x="12592" y="0"/>
                  </a:moveTo>
                  <a:lnTo>
                    <a:pt x="1" y="4643"/>
                  </a:lnTo>
                  <a:lnTo>
                    <a:pt x="1057" y="18258"/>
                  </a:lnTo>
                  <a:lnTo>
                    <a:pt x="14042" y="18764"/>
                  </a:lnTo>
                  <a:lnTo>
                    <a:pt x="12592" y="0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1654925" y="3602600"/>
              <a:ext cx="351075" cy="469100"/>
            </a:xfrm>
            <a:custGeom>
              <a:avLst/>
              <a:gdLst/>
              <a:ahLst/>
              <a:cxnLst/>
              <a:rect l="l" t="t" r="r" b="b"/>
              <a:pathLst>
                <a:path w="14043" h="18764" extrusionOk="0">
                  <a:moveTo>
                    <a:pt x="12592" y="0"/>
                  </a:moveTo>
                  <a:lnTo>
                    <a:pt x="1" y="4643"/>
                  </a:lnTo>
                  <a:lnTo>
                    <a:pt x="1057" y="18258"/>
                  </a:lnTo>
                  <a:lnTo>
                    <a:pt x="14042" y="18764"/>
                  </a:lnTo>
                  <a:lnTo>
                    <a:pt x="125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1633275" y="3768425"/>
              <a:ext cx="45000" cy="251000"/>
            </a:xfrm>
            <a:custGeom>
              <a:avLst/>
              <a:gdLst/>
              <a:ahLst/>
              <a:cxnLst/>
              <a:rect l="l" t="t" r="r" b="b"/>
              <a:pathLst>
                <a:path w="1800" h="10040" extrusionOk="0">
                  <a:moveTo>
                    <a:pt x="1024" y="0"/>
                  </a:moveTo>
                  <a:lnTo>
                    <a:pt x="1" y="10040"/>
                  </a:lnTo>
                  <a:lnTo>
                    <a:pt x="1800" y="9893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934000" y="3884950"/>
              <a:ext cx="64100" cy="61500"/>
            </a:xfrm>
            <a:custGeom>
              <a:avLst/>
              <a:gdLst/>
              <a:ahLst/>
              <a:cxnLst/>
              <a:rect l="l" t="t" r="r" b="b"/>
              <a:pathLst>
                <a:path w="2564" h="2460" extrusionOk="0">
                  <a:moveTo>
                    <a:pt x="1287" y="0"/>
                  </a:moveTo>
                  <a:cubicBezTo>
                    <a:pt x="1252" y="0"/>
                    <a:pt x="1217" y="2"/>
                    <a:pt x="1181" y="5"/>
                  </a:cubicBezTo>
                  <a:cubicBezTo>
                    <a:pt x="507" y="61"/>
                    <a:pt x="1" y="657"/>
                    <a:pt x="57" y="1331"/>
                  </a:cubicBezTo>
                  <a:cubicBezTo>
                    <a:pt x="110" y="1972"/>
                    <a:pt x="650" y="2460"/>
                    <a:pt x="1281" y="2460"/>
                  </a:cubicBezTo>
                  <a:cubicBezTo>
                    <a:pt x="1315" y="2460"/>
                    <a:pt x="1349" y="2458"/>
                    <a:pt x="1384" y="2456"/>
                  </a:cubicBezTo>
                  <a:cubicBezTo>
                    <a:pt x="2058" y="2399"/>
                    <a:pt x="2564" y="1804"/>
                    <a:pt x="2508" y="1129"/>
                  </a:cubicBezTo>
                  <a:cubicBezTo>
                    <a:pt x="2465" y="489"/>
                    <a:pt x="1936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942150" y="3986650"/>
              <a:ext cx="64125" cy="61275"/>
            </a:xfrm>
            <a:custGeom>
              <a:avLst/>
              <a:gdLst/>
              <a:ahLst/>
              <a:cxnLst/>
              <a:rect l="l" t="t" r="r" b="b"/>
              <a:pathLst>
                <a:path w="2565" h="2451" extrusionOk="0">
                  <a:moveTo>
                    <a:pt x="1299" y="1"/>
                  </a:moveTo>
                  <a:cubicBezTo>
                    <a:pt x="1260" y="1"/>
                    <a:pt x="1221" y="3"/>
                    <a:pt x="1181" y="7"/>
                  </a:cubicBezTo>
                  <a:cubicBezTo>
                    <a:pt x="507" y="63"/>
                    <a:pt x="1" y="647"/>
                    <a:pt x="57" y="1322"/>
                  </a:cubicBezTo>
                  <a:cubicBezTo>
                    <a:pt x="110" y="1962"/>
                    <a:pt x="650" y="2450"/>
                    <a:pt x="1281" y="2450"/>
                  </a:cubicBezTo>
                  <a:cubicBezTo>
                    <a:pt x="1315" y="2450"/>
                    <a:pt x="1349" y="2449"/>
                    <a:pt x="1384" y="2446"/>
                  </a:cubicBezTo>
                  <a:cubicBezTo>
                    <a:pt x="2058" y="2390"/>
                    <a:pt x="2564" y="1805"/>
                    <a:pt x="2508" y="1131"/>
                  </a:cubicBezTo>
                  <a:cubicBezTo>
                    <a:pt x="2444" y="496"/>
                    <a:pt x="1923" y="1"/>
                    <a:pt x="1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034350" y="3844525"/>
              <a:ext cx="330825" cy="208450"/>
            </a:xfrm>
            <a:custGeom>
              <a:avLst/>
              <a:gdLst/>
              <a:ahLst/>
              <a:cxnLst/>
              <a:rect l="l" t="t" r="r" b="b"/>
              <a:pathLst>
                <a:path w="13233" h="8338" extrusionOk="0">
                  <a:moveTo>
                    <a:pt x="11451" y="0"/>
                  </a:moveTo>
                  <a:cubicBezTo>
                    <a:pt x="11423" y="0"/>
                    <a:pt x="11395" y="1"/>
                    <a:pt x="11366" y="3"/>
                  </a:cubicBezTo>
                  <a:lnTo>
                    <a:pt x="1271" y="801"/>
                  </a:lnTo>
                  <a:cubicBezTo>
                    <a:pt x="540" y="846"/>
                    <a:pt x="0" y="1498"/>
                    <a:pt x="56" y="2229"/>
                  </a:cubicBezTo>
                  <a:lnTo>
                    <a:pt x="427" y="7108"/>
                  </a:lnTo>
                  <a:cubicBezTo>
                    <a:pt x="481" y="7804"/>
                    <a:pt x="1076" y="8337"/>
                    <a:pt x="1764" y="8337"/>
                  </a:cubicBezTo>
                  <a:cubicBezTo>
                    <a:pt x="1798" y="8337"/>
                    <a:pt x="1832" y="8336"/>
                    <a:pt x="1867" y="8333"/>
                  </a:cubicBezTo>
                  <a:lnTo>
                    <a:pt x="11951" y="7547"/>
                  </a:lnTo>
                  <a:cubicBezTo>
                    <a:pt x="12682" y="7490"/>
                    <a:pt x="13233" y="6838"/>
                    <a:pt x="13176" y="6107"/>
                  </a:cubicBezTo>
                  <a:lnTo>
                    <a:pt x="12794" y="1228"/>
                  </a:lnTo>
                  <a:cubicBezTo>
                    <a:pt x="12740" y="526"/>
                    <a:pt x="12146" y="0"/>
                    <a:pt x="1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053175" y="3860175"/>
              <a:ext cx="293175" cy="177275"/>
            </a:xfrm>
            <a:custGeom>
              <a:avLst/>
              <a:gdLst/>
              <a:ahLst/>
              <a:cxnLst/>
              <a:rect l="l" t="t" r="r" b="b"/>
              <a:pathLst>
                <a:path w="11727" h="7091" extrusionOk="0">
                  <a:moveTo>
                    <a:pt x="10218" y="0"/>
                  </a:moveTo>
                  <a:cubicBezTo>
                    <a:pt x="10178" y="0"/>
                    <a:pt x="10137" y="2"/>
                    <a:pt x="10096" y="6"/>
                  </a:cubicBezTo>
                  <a:lnTo>
                    <a:pt x="1136" y="692"/>
                  </a:lnTo>
                  <a:cubicBezTo>
                    <a:pt x="495" y="748"/>
                    <a:pt x="1" y="1277"/>
                    <a:pt x="45" y="1918"/>
                  </a:cubicBezTo>
                  <a:lnTo>
                    <a:pt x="372" y="6044"/>
                  </a:lnTo>
                  <a:cubicBezTo>
                    <a:pt x="404" y="6641"/>
                    <a:pt x="940" y="7091"/>
                    <a:pt x="1563" y="7091"/>
                  </a:cubicBezTo>
                  <a:cubicBezTo>
                    <a:pt x="1586" y="7091"/>
                    <a:pt x="1608" y="7090"/>
                    <a:pt x="1631" y="7089"/>
                  </a:cubicBezTo>
                  <a:lnTo>
                    <a:pt x="10580" y="6392"/>
                  </a:lnTo>
                  <a:cubicBezTo>
                    <a:pt x="11232" y="6336"/>
                    <a:pt x="11726" y="5808"/>
                    <a:pt x="11681" y="5178"/>
                  </a:cubicBezTo>
                  <a:lnTo>
                    <a:pt x="11355" y="1041"/>
                  </a:lnTo>
                  <a:cubicBezTo>
                    <a:pt x="11313" y="451"/>
                    <a:pt x="10808" y="0"/>
                    <a:pt x="102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067800" y="3933650"/>
              <a:ext cx="267575" cy="29875"/>
            </a:xfrm>
            <a:custGeom>
              <a:avLst/>
              <a:gdLst/>
              <a:ahLst/>
              <a:cxnLst/>
              <a:rect l="l" t="t" r="r" b="b"/>
              <a:pathLst>
                <a:path w="10703" h="1195" extrusionOk="0">
                  <a:moveTo>
                    <a:pt x="10499" y="1"/>
                  </a:moveTo>
                  <a:cubicBezTo>
                    <a:pt x="10492" y="1"/>
                    <a:pt x="10485" y="1"/>
                    <a:pt x="10478" y="2"/>
                  </a:cubicBezTo>
                  <a:lnTo>
                    <a:pt x="202" y="800"/>
                  </a:lnTo>
                  <a:cubicBezTo>
                    <a:pt x="90" y="800"/>
                    <a:pt x="0" y="901"/>
                    <a:pt x="23" y="1014"/>
                  </a:cubicBezTo>
                  <a:cubicBezTo>
                    <a:pt x="23" y="1119"/>
                    <a:pt x="101" y="1194"/>
                    <a:pt x="204" y="1194"/>
                  </a:cubicBezTo>
                  <a:cubicBezTo>
                    <a:pt x="211" y="1194"/>
                    <a:pt x="218" y="1194"/>
                    <a:pt x="225" y="1193"/>
                  </a:cubicBezTo>
                  <a:lnTo>
                    <a:pt x="10501" y="395"/>
                  </a:lnTo>
                  <a:cubicBezTo>
                    <a:pt x="10613" y="373"/>
                    <a:pt x="10703" y="294"/>
                    <a:pt x="10680" y="182"/>
                  </a:cubicBezTo>
                  <a:cubicBezTo>
                    <a:pt x="10680" y="76"/>
                    <a:pt x="10602" y="1"/>
                    <a:pt x="104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1191175" y="3877750"/>
              <a:ext cx="14650" cy="58800"/>
            </a:xfrm>
            <a:custGeom>
              <a:avLst/>
              <a:gdLst/>
              <a:ahLst/>
              <a:cxnLst/>
              <a:rect l="l" t="t" r="r" b="b"/>
              <a:pathLst>
                <a:path w="586" h="2352" extrusionOk="0">
                  <a:moveTo>
                    <a:pt x="203" y="0"/>
                  </a:moveTo>
                  <a:cubicBezTo>
                    <a:pt x="91" y="0"/>
                    <a:pt x="1" y="102"/>
                    <a:pt x="23" y="214"/>
                  </a:cubicBezTo>
                  <a:lnTo>
                    <a:pt x="169" y="2170"/>
                  </a:lnTo>
                  <a:cubicBezTo>
                    <a:pt x="169" y="2275"/>
                    <a:pt x="258" y="2351"/>
                    <a:pt x="361" y="2351"/>
                  </a:cubicBezTo>
                  <a:cubicBezTo>
                    <a:pt x="369" y="2351"/>
                    <a:pt x="376" y="2351"/>
                    <a:pt x="383" y="2350"/>
                  </a:cubicBezTo>
                  <a:cubicBezTo>
                    <a:pt x="495" y="2350"/>
                    <a:pt x="585" y="2249"/>
                    <a:pt x="563" y="2137"/>
                  </a:cubicBezTo>
                  <a:lnTo>
                    <a:pt x="417" y="180"/>
                  </a:lnTo>
                  <a:cubicBezTo>
                    <a:pt x="417" y="68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775200" y="3689500"/>
              <a:ext cx="750475" cy="453625"/>
            </a:xfrm>
            <a:custGeom>
              <a:avLst/>
              <a:gdLst/>
              <a:ahLst/>
              <a:cxnLst/>
              <a:rect l="l" t="t" r="r" b="b"/>
              <a:pathLst>
                <a:path w="30019" h="18145" extrusionOk="0">
                  <a:moveTo>
                    <a:pt x="29729" y="1"/>
                  </a:moveTo>
                  <a:cubicBezTo>
                    <a:pt x="29705" y="1"/>
                    <a:pt x="29682" y="3"/>
                    <a:pt x="29658" y="9"/>
                  </a:cubicBezTo>
                  <a:lnTo>
                    <a:pt x="27151" y="852"/>
                  </a:lnTo>
                  <a:cubicBezTo>
                    <a:pt x="27061" y="886"/>
                    <a:pt x="26983" y="987"/>
                    <a:pt x="26983" y="1100"/>
                  </a:cubicBezTo>
                  <a:lnTo>
                    <a:pt x="27196" y="15906"/>
                  </a:lnTo>
                  <a:lnTo>
                    <a:pt x="5150" y="17626"/>
                  </a:lnTo>
                  <a:lnTo>
                    <a:pt x="540" y="3101"/>
                  </a:lnTo>
                  <a:cubicBezTo>
                    <a:pt x="503" y="2989"/>
                    <a:pt x="404" y="2924"/>
                    <a:pt x="288" y="2924"/>
                  </a:cubicBezTo>
                  <a:cubicBezTo>
                    <a:pt x="264" y="2924"/>
                    <a:pt x="239" y="2927"/>
                    <a:pt x="214" y="2932"/>
                  </a:cubicBezTo>
                  <a:cubicBezTo>
                    <a:pt x="79" y="2977"/>
                    <a:pt x="1" y="3112"/>
                    <a:pt x="46" y="3258"/>
                  </a:cubicBezTo>
                  <a:lnTo>
                    <a:pt x="4711" y="17963"/>
                  </a:lnTo>
                  <a:cubicBezTo>
                    <a:pt x="4753" y="18069"/>
                    <a:pt x="4855" y="18144"/>
                    <a:pt x="4960" y="18144"/>
                  </a:cubicBezTo>
                  <a:cubicBezTo>
                    <a:pt x="4967" y="18144"/>
                    <a:pt x="4974" y="18144"/>
                    <a:pt x="4981" y="18143"/>
                  </a:cubicBezTo>
                  <a:lnTo>
                    <a:pt x="27477" y="16401"/>
                  </a:lnTo>
                  <a:cubicBezTo>
                    <a:pt x="27623" y="16389"/>
                    <a:pt x="27713" y="16277"/>
                    <a:pt x="27702" y="16142"/>
                  </a:cubicBezTo>
                  <a:lnTo>
                    <a:pt x="27489" y="1280"/>
                  </a:lnTo>
                  <a:lnTo>
                    <a:pt x="29827" y="493"/>
                  </a:lnTo>
                  <a:cubicBezTo>
                    <a:pt x="29951" y="448"/>
                    <a:pt x="30018" y="302"/>
                    <a:pt x="29984" y="167"/>
                  </a:cubicBezTo>
                  <a:cubicBezTo>
                    <a:pt x="29947" y="64"/>
                    <a:pt x="29841" y="1"/>
                    <a:pt x="29729" y="1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963525" y="3626075"/>
              <a:ext cx="393775" cy="167375"/>
            </a:xfrm>
            <a:custGeom>
              <a:avLst/>
              <a:gdLst/>
              <a:ahLst/>
              <a:cxnLst/>
              <a:rect l="l" t="t" r="r" b="b"/>
              <a:pathLst>
                <a:path w="15751" h="6695" extrusionOk="0">
                  <a:moveTo>
                    <a:pt x="15450" y="0"/>
                  </a:moveTo>
                  <a:cubicBezTo>
                    <a:pt x="15362" y="0"/>
                    <a:pt x="15278" y="47"/>
                    <a:pt x="15234" y="129"/>
                  </a:cubicBezTo>
                  <a:lnTo>
                    <a:pt x="12322" y="5379"/>
                  </a:lnTo>
                  <a:lnTo>
                    <a:pt x="2192" y="6166"/>
                  </a:lnTo>
                  <a:lnTo>
                    <a:pt x="495" y="3772"/>
                  </a:lnTo>
                  <a:cubicBezTo>
                    <a:pt x="441" y="3704"/>
                    <a:pt x="366" y="3669"/>
                    <a:pt x="291" y="3669"/>
                  </a:cubicBezTo>
                  <a:cubicBezTo>
                    <a:pt x="241" y="3669"/>
                    <a:pt x="191" y="3684"/>
                    <a:pt x="146" y="3715"/>
                  </a:cubicBezTo>
                  <a:cubicBezTo>
                    <a:pt x="34" y="3783"/>
                    <a:pt x="0" y="3952"/>
                    <a:pt x="90" y="4064"/>
                  </a:cubicBezTo>
                  <a:lnTo>
                    <a:pt x="1866" y="6582"/>
                  </a:lnTo>
                  <a:cubicBezTo>
                    <a:pt x="1911" y="6672"/>
                    <a:pt x="2013" y="6695"/>
                    <a:pt x="2102" y="6695"/>
                  </a:cubicBezTo>
                  <a:lnTo>
                    <a:pt x="12513" y="5897"/>
                  </a:lnTo>
                  <a:cubicBezTo>
                    <a:pt x="12592" y="5897"/>
                    <a:pt x="12670" y="5840"/>
                    <a:pt x="12715" y="5739"/>
                  </a:cubicBezTo>
                  <a:lnTo>
                    <a:pt x="15683" y="388"/>
                  </a:lnTo>
                  <a:cubicBezTo>
                    <a:pt x="15751" y="264"/>
                    <a:pt x="15717" y="107"/>
                    <a:pt x="15582" y="39"/>
                  </a:cubicBezTo>
                  <a:cubicBezTo>
                    <a:pt x="15540" y="13"/>
                    <a:pt x="15494" y="0"/>
                    <a:pt x="15450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911525" y="4166100"/>
              <a:ext cx="195075" cy="27325"/>
            </a:xfrm>
            <a:custGeom>
              <a:avLst/>
              <a:gdLst/>
              <a:ahLst/>
              <a:cxnLst/>
              <a:rect l="l" t="t" r="r" b="b"/>
              <a:pathLst>
                <a:path w="7803" h="1093" extrusionOk="0">
                  <a:moveTo>
                    <a:pt x="7529" y="0"/>
                  </a:moveTo>
                  <a:cubicBezTo>
                    <a:pt x="7523" y="0"/>
                    <a:pt x="7517" y="1"/>
                    <a:pt x="7510" y="1"/>
                  </a:cubicBezTo>
                  <a:lnTo>
                    <a:pt x="259" y="563"/>
                  </a:lnTo>
                  <a:cubicBezTo>
                    <a:pt x="113" y="586"/>
                    <a:pt x="0" y="709"/>
                    <a:pt x="12" y="844"/>
                  </a:cubicBezTo>
                  <a:cubicBezTo>
                    <a:pt x="33" y="984"/>
                    <a:pt x="146" y="1092"/>
                    <a:pt x="274" y="1092"/>
                  </a:cubicBezTo>
                  <a:cubicBezTo>
                    <a:pt x="280" y="1092"/>
                    <a:pt x="286" y="1092"/>
                    <a:pt x="293" y="1092"/>
                  </a:cubicBezTo>
                  <a:lnTo>
                    <a:pt x="7555" y="530"/>
                  </a:lnTo>
                  <a:cubicBezTo>
                    <a:pt x="7690" y="507"/>
                    <a:pt x="7803" y="383"/>
                    <a:pt x="7791" y="248"/>
                  </a:cubicBezTo>
                  <a:cubicBezTo>
                    <a:pt x="7781" y="109"/>
                    <a:pt x="7657" y="0"/>
                    <a:pt x="7529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914600" y="4205725"/>
              <a:ext cx="195100" cy="27325"/>
            </a:xfrm>
            <a:custGeom>
              <a:avLst/>
              <a:gdLst/>
              <a:ahLst/>
              <a:cxnLst/>
              <a:rect l="l" t="t" r="r" b="b"/>
              <a:pathLst>
                <a:path w="7804" h="1093" extrusionOk="0">
                  <a:moveTo>
                    <a:pt x="7531" y="1"/>
                  </a:moveTo>
                  <a:cubicBezTo>
                    <a:pt x="7524" y="1"/>
                    <a:pt x="7518" y="1"/>
                    <a:pt x="7511" y="1"/>
                  </a:cubicBezTo>
                  <a:lnTo>
                    <a:pt x="260" y="563"/>
                  </a:lnTo>
                  <a:cubicBezTo>
                    <a:pt x="113" y="586"/>
                    <a:pt x="1" y="710"/>
                    <a:pt x="23" y="845"/>
                  </a:cubicBezTo>
                  <a:cubicBezTo>
                    <a:pt x="34" y="984"/>
                    <a:pt x="147" y="1093"/>
                    <a:pt x="284" y="1093"/>
                  </a:cubicBezTo>
                  <a:cubicBezTo>
                    <a:pt x="291" y="1093"/>
                    <a:pt x="298" y="1092"/>
                    <a:pt x="305" y="1092"/>
                  </a:cubicBezTo>
                  <a:lnTo>
                    <a:pt x="7556" y="530"/>
                  </a:lnTo>
                  <a:cubicBezTo>
                    <a:pt x="7691" y="530"/>
                    <a:pt x="7803" y="384"/>
                    <a:pt x="7792" y="249"/>
                  </a:cubicBezTo>
                  <a:cubicBezTo>
                    <a:pt x="7781" y="109"/>
                    <a:pt x="7668" y="1"/>
                    <a:pt x="7531" y="1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917425" y="4245925"/>
              <a:ext cx="195075" cy="27100"/>
            </a:xfrm>
            <a:custGeom>
              <a:avLst/>
              <a:gdLst/>
              <a:ahLst/>
              <a:cxnLst/>
              <a:rect l="l" t="t" r="r" b="b"/>
              <a:pathLst>
                <a:path w="7803" h="1084" extrusionOk="0">
                  <a:moveTo>
                    <a:pt x="7531" y="0"/>
                  </a:moveTo>
                  <a:cubicBezTo>
                    <a:pt x="7524" y="0"/>
                    <a:pt x="7517" y="0"/>
                    <a:pt x="7510" y="1"/>
                  </a:cubicBezTo>
                  <a:lnTo>
                    <a:pt x="259" y="563"/>
                  </a:lnTo>
                  <a:cubicBezTo>
                    <a:pt x="113" y="574"/>
                    <a:pt x="0" y="709"/>
                    <a:pt x="23" y="844"/>
                  </a:cubicBezTo>
                  <a:cubicBezTo>
                    <a:pt x="33" y="978"/>
                    <a:pt x="137" y="1083"/>
                    <a:pt x="267" y="1083"/>
                  </a:cubicBezTo>
                  <a:cubicBezTo>
                    <a:pt x="279" y="1083"/>
                    <a:pt x="291" y="1082"/>
                    <a:pt x="304" y="1080"/>
                  </a:cubicBezTo>
                  <a:lnTo>
                    <a:pt x="7555" y="518"/>
                  </a:lnTo>
                  <a:cubicBezTo>
                    <a:pt x="7690" y="507"/>
                    <a:pt x="7803" y="394"/>
                    <a:pt x="7791" y="237"/>
                  </a:cubicBezTo>
                  <a:cubicBezTo>
                    <a:pt x="7781" y="108"/>
                    <a:pt x="7668" y="0"/>
                    <a:pt x="7531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699325" y="3617400"/>
              <a:ext cx="833075" cy="715425"/>
            </a:xfrm>
            <a:custGeom>
              <a:avLst/>
              <a:gdLst/>
              <a:ahLst/>
              <a:cxnLst/>
              <a:rect l="l" t="t" r="r" b="b"/>
              <a:pathLst>
                <a:path w="33323" h="28617" extrusionOk="0">
                  <a:moveTo>
                    <a:pt x="31751" y="1"/>
                  </a:moveTo>
                  <a:cubicBezTo>
                    <a:pt x="31732" y="1"/>
                    <a:pt x="31712" y="2"/>
                    <a:pt x="31693" y="4"/>
                  </a:cubicBezTo>
                  <a:cubicBezTo>
                    <a:pt x="31389" y="26"/>
                    <a:pt x="31164" y="296"/>
                    <a:pt x="31176" y="611"/>
                  </a:cubicBezTo>
                  <a:cubicBezTo>
                    <a:pt x="31187" y="907"/>
                    <a:pt x="31455" y="1129"/>
                    <a:pt x="31760" y="1129"/>
                  </a:cubicBezTo>
                  <a:cubicBezTo>
                    <a:pt x="31768" y="1129"/>
                    <a:pt x="31775" y="1128"/>
                    <a:pt x="31783" y="1128"/>
                  </a:cubicBezTo>
                  <a:cubicBezTo>
                    <a:pt x="32086" y="1094"/>
                    <a:pt x="32311" y="836"/>
                    <a:pt x="32300" y="521"/>
                  </a:cubicBezTo>
                  <a:cubicBezTo>
                    <a:pt x="32268" y="217"/>
                    <a:pt x="32021" y="1"/>
                    <a:pt x="31751" y="1"/>
                  </a:cubicBezTo>
                  <a:close/>
                  <a:moveTo>
                    <a:pt x="580" y="6860"/>
                  </a:moveTo>
                  <a:cubicBezTo>
                    <a:pt x="567" y="6860"/>
                    <a:pt x="553" y="6861"/>
                    <a:pt x="540" y="6862"/>
                  </a:cubicBezTo>
                  <a:cubicBezTo>
                    <a:pt x="225" y="6884"/>
                    <a:pt x="0" y="7154"/>
                    <a:pt x="23" y="7458"/>
                  </a:cubicBezTo>
                  <a:cubicBezTo>
                    <a:pt x="45" y="7765"/>
                    <a:pt x="302" y="7986"/>
                    <a:pt x="597" y="7986"/>
                  </a:cubicBezTo>
                  <a:cubicBezTo>
                    <a:pt x="604" y="7986"/>
                    <a:pt x="611" y="7986"/>
                    <a:pt x="619" y="7986"/>
                  </a:cubicBezTo>
                  <a:cubicBezTo>
                    <a:pt x="933" y="7952"/>
                    <a:pt x="1158" y="7683"/>
                    <a:pt x="1147" y="7379"/>
                  </a:cubicBezTo>
                  <a:cubicBezTo>
                    <a:pt x="1115" y="7089"/>
                    <a:pt x="867" y="6860"/>
                    <a:pt x="580" y="6860"/>
                  </a:cubicBezTo>
                  <a:close/>
                  <a:moveTo>
                    <a:pt x="32715" y="26671"/>
                  </a:moveTo>
                  <a:cubicBezTo>
                    <a:pt x="32708" y="26671"/>
                    <a:pt x="32701" y="26671"/>
                    <a:pt x="32693" y="26671"/>
                  </a:cubicBezTo>
                  <a:cubicBezTo>
                    <a:pt x="32379" y="26705"/>
                    <a:pt x="32142" y="26963"/>
                    <a:pt x="32176" y="27278"/>
                  </a:cubicBezTo>
                  <a:cubicBezTo>
                    <a:pt x="32197" y="27573"/>
                    <a:pt x="32435" y="27798"/>
                    <a:pt x="32714" y="27798"/>
                  </a:cubicBezTo>
                  <a:cubicBezTo>
                    <a:pt x="32733" y="27798"/>
                    <a:pt x="32753" y="27797"/>
                    <a:pt x="32772" y="27795"/>
                  </a:cubicBezTo>
                  <a:cubicBezTo>
                    <a:pt x="33087" y="27773"/>
                    <a:pt x="33323" y="27503"/>
                    <a:pt x="33300" y="27199"/>
                  </a:cubicBezTo>
                  <a:cubicBezTo>
                    <a:pt x="33268" y="26892"/>
                    <a:pt x="33010" y="26671"/>
                    <a:pt x="32715" y="26671"/>
                  </a:cubicBezTo>
                  <a:close/>
                  <a:moveTo>
                    <a:pt x="7078" y="27488"/>
                  </a:moveTo>
                  <a:cubicBezTo>
                    <a:pt x="7057" y="27488"/>
                    <a:pt x="7036" y="27489"/>
                    <a:pt x="7016" y="27492"/>
                  </a:cubicBezTo>
                  <a:cubicBezTo>
                    <a:pt x="6712" y="27514"/>
                    <a:pt x="6487" y="27784"/>
                    <a:pt x="6498" y="28099"/>
                  </a:cubicBezTo>
                  <a:cubicBezTo>
                    <a:pt x="6520" y="28395"/>
                    <a:pt x="6778" y="28616"/>
                    <a:pt x="7083" y="28616"/>
                  </a:cubicBezTo>
                  <a:cubicBezTo>
                    <a:pt x="7090" y="28616"/>
                    <a:pt x="7098" y="28616"/>
                    <a:pt x="7105" y="28616"/>
                  </a:cubicBezTo>
                  <a:cubicBezTo>
                    <a:pt x="7409" y="28582"/>
                    <a:pt x="7634" y="28324"/>
                    <a:pt x="7623" y="28009"/>
                  </a:cubicBezTo>
                  <a:cubicBezTo>
                    <a:pt x="7591" y="27704"/>
                    <a:pt x="7364" y="27488"/>
                    <a:pt x="7078" y="27488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794875" y="4664550"/>
              <a:ext cx="134375" cy="144775"/>
            </a:xfrm>
            <a:custGeom>
              <a:avLst/>
              <a:gdLst/>
              <a:ahLst/>
              <a:cxnLst/>
              <a:rect l="l" t="t" r="r" b="b"/>
              <a:pathLst>
                <a:path w="5375" h="5791" extrusionOk="0">
                  <a:moveTo>
                    <a:pt x="1741" y="0"/>
                  </a:moveTo>
                  <a:cubicBezTo>
                    <a:pt x="1481" y="0"/>
                    <a:pt x="1246" y="169"/>
                    <a:pt x="1170" y="434"/>
                  </a:cubicBezTo>
                  <a:lnTo>
                    <a:pt x="91" y="4380"/>
                  </a:lnTo>
                  <a:cubicBezTo>
                    <a:pt x="1" y="4707"/>
                    <a:pt x="192" y="5021"/>
                    <a:pt x="507" y="5111"/>
                  </a:cubicBezTo>
                  <a:lnTo>
                    <a:pt x="3149" y="5775"/>
                  </a:lnTo>
                  <a:cubicBezTo>
                    <a:pt x="3196" y="5785"/>
                    <a:pt x="3243" y="5790"/>
                    <a:pt x="3289" y="5790"/>
                  </a:cubicBezTo>
                  <a:cubicBezTo>
                    <a:pt x="3538" y="5790"/>
                    <a:pt x="3760" y="5641"/>
                    <a:pt x="3846" y="5404"/>
                  </a:cubicBezTo>
                  <a:lnTo>
                    <a:pt x="5251" y="1536"/>
                  </a:lnTo>
                  <a:cubicBezTo>
                    <a:pt x="5375" y="1221"/>
                    <a:pt x="5195" y="862"/>
                    <a:pt x="4857" y="783"/>
                  </a:cubicBezTo>
                  <a:lnTo>
                    <a:pt x="1889" y="18"/>
                  </a:lnTo>
                  <a:cubicBezTo>
                    <a:pt x="1840" y="6"/>
                    <a:pt x="1790" y="0"/>
                    <a:pt x="1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310625" y="4338975"/>
              <a:ext cx="110200" cy="33475"/>
            </a:xfrm>
            <a:custGeom>
              <a:avLst/>
              <a:gdLst/>
              <a:ahLst/>
              <a:cxnLst/>
              <a:rect l="l" t="t" r="r" b="b"/>
              <a:pathLst>
                <a:path w="4408" h="1339" extrusionOk="0">
                  <a:moveTo>
                    <a:pt x="4408" y="0"/>
                  </a:moveTo>
                  <a:lnTo>
                    <a:pt x="1" y="113"/>
                  </a:lnTo>
                  <a:lnTo>
                    <a:pt x="776" y="1338"/>
                  </a:lnTo>
                  <a:lnTo>
                    <a:pt x="44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1119225" y="4344025"/>
              <a:ext cx="99525" cy="35150"/>
            </a:xfrm>
            <a:custGeom>
              <a:avLst/>
              <a:gdLst/>
              <a:ahLst/>
              <a:cxnLst/>
              <a:rect l="l" t="t" r="r" b="b"/>
              <a:pathLst>
                <a:path w="3981" h="1406" extrusionOk="0">
                  <a:moveTo>
                    <a:pt x="3980" y="1"/>
                  </a:moveTo>
                  <a:lnTo>
                    <a:pt x="0" y="102"/>
                  </a:lnTo>
                  <a:lnTo>
                    <a:pt x="214" y="1406"/>
                  </a:lnTo>
                  <a:lnTo>
                    <a:pt x="3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924725" y="4348800"/>
              <a:ext cx="106000" cy="43325"/>
            </a:xfrm>
            <a:custGeom>
              <a:avLst/>
              <a:gdLst/>
              <a:ahLst/>
              <a:cxnLst/>
              <a:rect l="l" t="t" r="r" b="b"/>
              <a:pathLst>
                <a:path w="4240" h="1733" extrusionOk="0">
                  <a:moveTo>
                    <a:pt x="4239" y="1"/>
                  </a:moveTo>
                  <a:lnTo>
                    <a:pt x="1" y="102"/>
                  </a:lnTo>
                  <a:lnTo>
                    <a:pt x="3654" y="1732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809775" y="4792875"/>
              <a:ext cx="66350" cy="36575"/>
            </a:xfrm>
            <a:custGeom>
              <a:avLst/>
              <a:gdLst/>
              <a:ahLst/>
              <a:cxnLst/>
              <a:rect l="l" t="t" r="r" b="b"/>
              <a:pathLst>
                <a:path w="2654" h="1463" extrusionOk="0">
                  <a:moveTo>
                    <a:pt x="1" y="1"/>
                  </a:moveTo>
                  <a:lnTo>
                    <a:pt x="2384" y="1462"/>
                  </a:lnTo>
                  <a:lnTo>
                    <a:pt x="2654" y="6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1190625" y="4806925"/>
              <a:ext cx="73650" cy="27850"/>
            </a:xfrm>
            <a:custGeom>
              <a:avLst/>
              <a:gdLst/>
              <a:ahLst/>
              <a:cxnLst/>
              <a:rect l="l" t="t" r="r" b="b"/>
              <a:pathLst>
                <a:path w="2946" h="1114" extrusionOk="0">
                  <a:moveTo>
                    <a:pt x="2946" y="1"/>
                  </a:moveTo>
                  <a:lnTo>
                    <a:pt x="0" y="214"/>
                  </a:lnTo>
                  <a:lnTo>
                    <a:pt x="135" y="1114"/>
                  </a:lnTo>
                  <a:lnTo>
                    <a:pt x="2946" y="1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158000" y="4675600"/>
              <a:ext cx="117250" cy="136450"/>
            </a:xfrm>
            <a:custGeom>
              <a:avLst/>
              <a:gdLst/>
              <a:ahLst/>
              <a:cxnLst/>
              <a:rect l="l" t="t" r="r" b="b"/>
              <a:pathLst>
                <a:path w="4690" h="5458" extrusionOk="0">
                  <a:moveTo>
                    <a:pt x="3692" y="1"/>
                  </a:moveTo>
                  <a:cubicBezTo>
                    <a:pt x="3672" y="1"/>
                    <a:pt x="3652" y="2"/>
                    <a:pt x="3632" y="4"/>
                  </a:cubicBezTo>
                  <a:lnTo>
                    <a:pt x="586" y="240"/>
                  </a:lnTo>
                  <a:cubicBezTo>
                    <a:pt x="237" y="273"/>
                    <a:pt x="1" y="588"/>
                    <a:pt x="68" y="926"/>
                  </a:cubicBezTo>
                  <a:lnTo>
                    <a:pt x="788" y="4973"/>
                  </a:lnTo>
                  <a:cubicBezTo>
                    <a:pt x="841" y="5261"/>
                    <a:pt x="1077" y="5458"/>
                    <a:pt x="1360" y="5458"/>
                  </a:cubicBezTo>
                  <a:cubicBezTo>
                    <a:pt x="1376" y="5458"/>
                    <a:pt x="1391" y="5457"/>
                    <a:pt x="1406" y="5456"/>
                  </a:cubicBezTo>
                  <a:lnTo>
                    <a:pt x="4116" y="5254"/>
                  </a:lnTo>
                  <a:cubicBezTo>
                    <a:pt x="4453" y="5231"/>
                    <a:pt x="4689" y="4928"/>
                    <a:pt x="4667" y="4613"/>
                  </a:cubicBezTo>
                  <a:lnTo>
                    <a:pt x="4273" y="532"/>
                  </a:lnTo>
                  <a:cubicBezTo>
                    <a:pt x="4241" y="237"/>
                    <a:pt x="3992" y="1"/>
                    <a:pt x="3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1530425" y="4732175"/>
              <a:ext cx="63250" cy="39650"/>
            </a:xfrm>
            <a:custGeom>
              <a:avLst/>
              <a:gdLst/>
              <a:ahLst/>
              <a:cxnLst/>
              <a:rect l="l" t="t" r="r" b="b"/>
              <a:pathLst>
                <a:path w="2530" h="1586" extrusionOk="0">
                  <a:moveTo>
                    <a:pt x="2530" y="0"/>
                  </a:moveTo>
                  <a:lnTo>
                    <a:pt x="0" y="1068"/>
                  </a:lnTo>
                  <a:lnTo>
                    <a:pt x="259" y="1586"/>
                  </a:lnTo>
                  <a:lnTo>
                    <a:pt x="2530" y="0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28"/>
          <p:cNvGrpSpPr/>
          <p:nvPr/>
        </p:nvGrpSpPr>
        <p:grpSpPr>
          <a:xfrm rot="1086812">
            <a:off x="7682544" y="4098383"/>
            <a:ext cx="1081472" cy="1412749"/>
            <a:chOff x="4062275" y="5769925"/>
            <a:chExt cx="999200" cy="1305275"/>
          </a:xfrm>
        </p:grpSpPr>
        <p:sp>
          <p:nvSpPr>
            <p:cNvPr id="759" name="Google Shape;759;p28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3500559"/>
      </p:ext>
    </p:extLst>
  </p:cSld>
  <p:clrMapOvr>
    <a:masterClrMapping/>
  </p:clrMapOvr>
</p:sld>
</file>

<file path=ppt/theme/theme1.xml><?xml version="1.0" encoding="utf-8"?>
<a:theme xmlns:a="http://schemas.openxmlformats.org/drawingml/2006/main" name="Film's Plot Pitch Deck">
  <a:themeElements>
    <a:clrScheme name="Simple Light">
      <a:dk1>
        <a:srgbClr val="312650"/>
      </a:dk1>
      <a:lt1>
        <a:srgbClr val="FFFFFF"/>
      </a:lt1>
      <a:dk2>
        <a:srgbClr val="FF514F"/>
      </a:dk2>
      <a:lt2>
        <a:srgbClr val="FFCA5B"/>
      </a:lt2>
      <a:accent1>
        <a:srgbClr val="FFD494"/>
      </a:accent1>
      <a:accent2>
        <a:srgbClr val="7DCAD4"/>
      </a:accent2>
      <a:accent3>
        <a:srgbClr val="E0EDE8"/>
      </a:accent3>
      <a:accent4>
        <a:srgbClr val="75A5B0"/>
      </a:accent4>
      <a:accent5>
        <a:srgbClr val="FFFFFF"/>
      </a:accent5>
      <a:accent6>
        <a:srgbClr val="FFFFFF"/>
      </a:accent6>
      <a:hlink>
        <a:srgbClr val="3126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130</Words>
  <Application>Microsoft Office PowerPoint</Application>
  <PresentationFormat>Presentación en pantalla (16:9)</PresentationFormat>
  <Paragraphs>60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9" baseType="lpstr">
      <vt:lpstr>Montserrat SemiBold</vt:lpstr>
      <vt:lpstr>Bebas Neue</vt:lpstr>
      <vt:lpstr>Barlow Medium</vt:lpstr>
      <vt:lpstr>Arial</vt:lpstr>
      <vt:lpstr>Montserrat</vt:lpstr>
      <vt:lpstr>Montserrat ExtraBold</vt:lpstr>
      <vt:lpstr>Wingdings</vt:lpstr>
      <vt:lpstr>Anaheim</vt:lpstr>
      <vt:lpstr>Film's Plot Pitch Deck</vt:lpstr>
      <vt:lpstr>Cinema  Vocabulary</vt:lpstr>
      <vt:lpstr>¿Cómo dirías?</vt:lpstr>
      <vt:lpstr>¿Te gustaría ir al cine?</vt:lpstr>
      <vt:lpstr>Would you like to go to the cinema?</vt:lpstr>
      <vt:lpstr>¿Cuándo estas libre?</vt:lpstr>
      <vt:lpstr>When you are free?</vt:lpstr>
      <vt:lpstr>¿Cuándo podemos ir?</vt:lpstr>
      <vt:lpstr>When can we go?</vt:lpstr>
      <vt:lpstr>Which: Cual</vt:lpstr>
      <vt:lpstr>Which color is your favourite?   Red or black</vt:lpstr>
      <vt:lpstr>Cual pelicula te gustaria ver?</vt:lpstr>
      <vt:lpstr>Which movie would you like to watch?</vt:lpstr>
      <vt:lpstr>Vocabulary</vt:lpstr>
      <vt:lpstr>Movie Theater</vt:lpstr>
      <vt:lpstr>Seats</vt:lpstr>
      <vt:lpstr>Movie screen</vt:lpstr>
      <vt:lpstr>Tickets</vt:lpstr>
      <vt:lpstr>Actor</vt:lpstr>
      <vt:lpstr>Actress</vt:lpstr>
      <vt:lpstr>Genre</vt:lpstr>
      <vt:lpstr>Genres</vt:lpstr>
      <vt:lpstr>Genres</vt:lpstr>
      <vt:lpstr>Oscar night</vt:lpstr>
      <vt:lpstr>Red carpet</vt:lpstr>
      <vt:lpstr>Photographers</vt:lpstr>
      <vt:lpstr>Interview</vt:lpstr>
      <vt:lpstr>Speech</vt:lpstr>
      <vt:lpstr>Speech = discurso</vt:lpstr>
      <vt:lpstr>Speechless = Sin palabras</vt:lpstr>
      <vt:lpstr>Speechless = Sin palabras  I am spechless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Cinema  Vocabulary</dc:title>
  <cp:lastModifiedBy>david</cp:lastModifiedBy>
  <cp:revision>5</cp:revision>
  <dcterms:modified xsi:type="dcterms:W3CDTF">2023-08-09T22:06:47Z</dcterms:modified>
</cp:coreProperties>
</file>